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99" r:id="rId1"/>
    <p:sldMasterId id="2147484006" r:id="rId2"/>
    <p:sldMasterId id="2147484010" r:id="rId3"/>
    <p:sldMasterId id="2147484018" r:id="rId4"/>
    <p:sldMasterId id="2147484026" r:id="rId5"/>
    <p:sldMasterId id="2147484034" r:id="rId6"/>
  </p:sldMasterIdLst>
  <p:notesMasterIdLst>
    <p:notesMasterId r:id="rId32"/>
  </p:notesMasterIdLst>
  <p:handoutMasterIdLst>
    <p:handoutMasterId r:id="rId33"/>
  </p:handoutMasterIdLst>
  <p:sldIdLst>
    <p:sldId id="256" r:id="rId7"/>
    <p:sldId id="365" r:id="rId8"/>
    <p:sldId id="319" r:id="rId9"/>
    <p:sldId id="381" r:id="rId10"/>
    <p:sldId id="371" r:id="rId11"/>
    <p:sldId id="375" r:id="rId12"/>
    <p:sldId id="461" r:id="rId13"/>
    <p:sldId id="462" r:id="rId14"/>
    <p:sldId id="463" r:id="rId15"/>
    <p:sldId id="420" r:id="rId16"/>
    <p:sldId id="421" r:id="rId17"/>
    <p:sldId id="422" r:id="rId18"/>
    <p:sldId id="423" r:id="rId19"/>
    <p:sldId id="379" r:id="rId20"/>
    <p:sldId id="464" r:id="rId21"/>
    <p:sldId id="453" r:id="rId22"/>
    <p:sldId id="454" r:id="rId23"/>
    <p:sldId id="455" r:id="rId24"/>
    <p:sldId id="456" r:id="rId25"/>
    <p:sldId id="457" r:id="rId26"/>
    <p:sldId id="458" r:id="rId27"/>
    <p:sldId id="459" r:id="rId28"/>
    <p:sldId id="419" r:id="rId29"/>
    <p:sldId id="417" r:id="rId30"/>
    <p:sldId id="363" r:id="rId31"/>
  </p:sldIdLst>
  <p:sldSz cx="9144000" cy="6858000" type="screen4x3"/>
  <p:notesSz cx="7099300" cy="10234613"/>
  <p:embeddedFontLst>
    <p:embeddedFont>
      <p:font typeface="Segoe Print" panose="02000600000000000000" pitchFamily="2" charset="0"/>
      <p:regular r:id="rId34"/>
      <p:bold r:id="rId35"/>
    </p:embeddedFont>
    <p:embeddedFont>
      <p:font typeface="Calibri" panose="020F0502020204030204" pitchFamily="3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
      <p:font typeface="Quattrocento Sans" panose="020B0604020202020204" charset="0"/>
      <p:regular r:id="rId44"/>
      <p:bold r:id="rId45"/>
      <p:italic r:id="rId46"/>
      <p:boldItalic r:id="rId47"/>
    </p:embeddedFont>
    <p:embeddedFont>
      <p:font typeface="Arial Narrow" panose="020B0606020202030204" pitchFamily="34" charset="0"/>
      <p:regular r:id="rId48"/>
      <p:bold r:id="rId49"/>
      <p:italic r:id="rId50"/>
      <p:boldItalic r:id="rId51"/>
    </p:embeddedFont>
    <p:embeddedFont>
      <p:font typeface="Bitter" panose="020B0604020202020204" charset="0"/>
      <p:regular r:id="rId52"/>
      <p:bold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n Kampylis" initials="" lastIdx="6" clrIdx="0"/>
  <p:cmAuthor id="1" name="PANAGIOTIS KAMPYLIS" initials="PK"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C3399"/>
    <a:srgbClr val="0066FF"/>
    <a:srgbClr val="0066CC"/>
    <a:srgbClr val="9900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91D2AD-0FAF-43B7-B60C-E4410AF1038D}">
  <a:tblStyle styleId="{5991D2AD-0FAF-43B7-B60C-E4410AF1038D}" styleName="Table_0"/>
  <a:tblStyle styleId="{F37092CB-8FE9-4D81-ABC5-45C5E8E99336}" styleName="Table_1">
    <a:wholeTbl>
      <a:tcTxStyle b="off" i="off">
        <a:font>
          <a:latin typeface="Helvetica"/>
          <a:ea typeface="Helvetica"/>
          <a:cs typeface="Helvetica"/>
        </a:font>
        <a:schemeClr val="dk1"/>
      </a:tcTxStyle>
      <a:tcStyle>
        <a:tcBdr>
          <a:left>
            <a:ln w="12700" cap="flat" cmpd="sng">
              <a:solidFill>
                <a:schemeClr val="accent6"/>
              </a:solidFill>
              <a:prstDash val="solid"/>
              <a:round/>
              <a:headEnd type="none" w="med" len="med"/>
              <a:tailEnd type="none" w="med" len="med"/>
            </a:ln>
          </a:left>
          <a:right>
            <a:ln w="12700" cap="flat" cmpd="sng">
              <a:solidFill>
                <a:schemeClr val="accent6"/>
              </a:solidFill>
              <a:prstDash val="solid"/>
              <a:round/>
              <a:headEnd type="none" w="med" len="med"/>
              <a:tailEnd type="none" w="med" len="med"/>
            </a:ln>
          </a:right>
          <a:top>
            <a:ln w="12700" cap="flat" cmpd="sng">
              <a:solidFill>
                <a:schemeClr val="accent6"/>
              </a:solidFill>
              <a:prstDash val="solid"/>
              <a:round/>
              <a:headEnd type="none" w="med" len="med"/>
              <a:tailEnd type="none" w="med" len="med"/>
            </a:ln>
          </a:top>
          <a:bottom>
            <a:ln w="12700" cap="flat" cmpd="sng">
              <a:solidFill>
                <a:schemeClr val="accent6"/>
              </a:solidFill>
              <a:prstDash val="solid"/>
              <a:round/>
              <a:headEnd type="none" w="med" len="med"/>
              <a:tailEnd type="none" w="med" len="med"/>
            </a:ln>
          </a:bottom>
          <a:insideH>
            <a:ln w="12700" cap="flat" cmpd="sng">
              <a:solidFill>
                <a:schemeClr val="accent6"/>
              </a:solidFill>
              <a:prstDash val="solid"/>
              <a:round/>
              <a:headEnd type="none" w="med" len="med"/>
              <a:tailEnd type="none" w="med" len="med"/>
            </a:ln>
          </a:insideH>
          <a:insideV>
            <a:ln w="12700" cap="flat" cmpd="sng">
              <a:solidFill>
                <a:schemeClr val="accent6"/>
              </a:solidFill>
              <a:prstDash val="solid"/>
              <a:round/>
              <a:headEnd type="none" w="med" len="med"/>
              <a:tailEnd type="none" w="med" len="med"/>
            </a:ln>
          </a:insideV>
        </a:tcBdr>
        <a:fill>
          <a:solidFill>
            <a:srgbClr val="E7E7ED"/>
          </a:solidFill>
        </a:fill>
      </a:tcStyle>
    </a:wholeTbl>
    <a:band1H>
      <a:tcStyle>
        <a:tcBdr/>
        <a:fill>
          <a:solidFill>
            <a:srgbClr val="CCCCD9"/>
          </a:solidFill>
        </a:fill>
      </a:tcStyle>
    </a:band1H>
    <a:band1V>
      <a:tcStyle>
        <a:tcBdr/>
        <a:fill>
          <a:solidFill>
            <a:srgbClr val="CCCCD9"/>
          </a:solidFill>
        </a:fill>
      </a:tcStyle>
    </a:band1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med" len="med"/>
              <a:tailEnd type="none" w="med" len="med"/>
            </a:ln>
          </a:top>
        </a:tcBdr>
        <a:fill>
          <a:solidFill>
            <a:srgbClr val="E7E7ED"/>
          </a:solidFill>
        </a:fill>
      </a:tcStyle>
    </a:lastRow>
    <a:firstRow>
      <a:tcTxStyle b="on" i="off"/>
      <a:tcStyle>
        <a:tcBdr/>
        <a:fill>
          <a:solidFill>
            <a:srgbClr val="E7E7ED"/>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9" autoAdjust="0"/>
    <p:restoredTop sz="92090" autoAdjust="0"/>
  </p:normalViewPr>
  <p:slideViewPr>
    <p:cSldViewPr>
      <p:cViewPr varScale="1">
        <p:scale>
          <a:sx n="84" d="100"/>
          <a:sy n="84" d="100"/>
        </p:scale>
        <p:origin x="1152"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8.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DD992598-2112-4AFB-B1AC-16668AD4ED5D}" type="datetimeFigureOut">
              <a:rPr lang="en-GB" smtClean="0"/>
              <a:t>07/03/2017</a:t>
            </a:fld>
            <a:endParaRPr lang="en-GB"/>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A1F87438-8594-4205-B9BD-9BD25863594A}" type="slidenum">
              <a:rPr lang="en-GB" smtClean="0"/>
              <a:t>‹#›</a:t>
            </a:fld>
            <a:endParaRPr lang="en-GB"/>
          </a:p>
        </p:txBody>
      </p:sp>
    </p:spTree>
    <p:extLst>
      <p:ext uri="{BB962C8B-B14F-4D97-AF65-F5344CB8AC3E}">
        <p14:creationId xmlns:p14="http://schemas.microsoft.com/office/powerpoint/2010/main" val="2079653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76363" cy="513507"/>
          </a:xfrm>
          <a:prstGeom prst="rect">
            <a:avLst/>
          </a:prstGeom>
          <a:noFill/>
          <a:ln>
            <a:noFill/>
          </a:ln>
        </p:spPr>
        <p:txBody>
          <a:bodyPr lIns="95448" tIns="95448" rIns="95448" bIns="95448"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77317" marR="0" lvl="1" indent="0" algn="l" rtl="0">
              <a:spcBef>
                <a:spcPts val="0"/>
              </a:spcBef>
              <a:buNone/>
              <a:defRPr sz="1900" b="0" i="0" u="none" strike="noStrike" cap="none">
                <a:solidFill>
                  <a:schemeClr val="dk1"/>
                </a:solidFill>
                <a:latin typeface="Calibri"/>
                <a:ea typeface="Calibri"/>
                <a:cs typeface="Calibri"/>
                <a:sym typeface="Calibri"/>
              </a:defRPr>
            </a:lvl2pPr>
            <a:lvl3pPr marL="954634" marR="0" lvl="2" indent="0" algn="l" rtl="0">
              <a:spcBef>
                <a:spcPts val="0"/>
              </a:spcBef>
              <a:buNone/>
              <a:defRPr sz="1900" b="0" i="0" u="none" strike="noStrike" cap="none">
                <a:solidFill>
                  <a:schemeClr val="dk1"/>
                </a:solidFill>
                <a:latin typeface="Calibri"/>
                <a:ea typeface="Calibri"/>
                <a:cs typeface="Calibri"/>
                <a:sym typeface="Calibri"/>
              </a:defRPr>
            </a:lvl3pPr>
            <a:lvl4pPr marL="1431950" marR="0" lvl="3" indent="0" algn="l" rtl="0">
              <a:spcBef>
                <a:spcPts val="0"/>
              </a:spcBef>
              <a:buNone/>
              <a:defRPr sz="1900" b="0" i="0" u="none" strike="noStrike" cap="none">
                <a:solidFill>
                  <a:schemeClr val="dk1"/>
                </a:solidFill>
                <a:latin typeface="Calibri"/>
                <a:ea typeface="Calibri"/>
                <a:cs typeface="Calibri"/>
                <a:sym typeface="Calibri"/>
              </a:defRPr>
            </a:lvl4pPr>
            <a:lvl5pPr marL="1909267" marR="0" lvl="4" indent="0" algn="l" rtl="0">
              <a:spcBef>
                <a:spcPts val="0"/>
              </a:spcBef>
              <a:buNone/>
              <a:defRPr sz="1900" b="0" i="0" u="none" strike="noStrike" cap="none">
                <a:solidFill>
                  <a:schemeClr val="dk1"/>
                </a:solidFill>
                <a:latin typeface="Calibri"/>
                <a:ea typeface="Calibri"/>
                <a:cs typeface="Calibri"/>
                <a:sym typeface="Calibri"/>
              </a:defRPr>
            </a:lvl5pPr>
            <a:lvl6pPr marL="2386584" marR="0" lvl="5" indent="0" algn="l" rtl="0">
              <a:spcBef>
                <a:spcPts val="0"/>
              </a:spcBef>
              <a:buNone/>
              <a:defRPr sz="1900" b="0" i="0" u="none" strike="noStrike" cap="none">
                <a:solidFill>
                  <a:schemeClr val="dk1"/>
                </a:solidFill>
                <a:latin typeface="Calibri"/>
                <a:ea typeface="Calibri"/>
                <a:cs typeface="Calibri"/>
                <a:sym typeface="Calibri"/>
              </a:defRPr>
            </a:lvl6pPr>
            <a:lvl7pPr marL="2863901" marR="0" lvl="6" indent="0" algn="l" rtl="0">
              <a:spcBef>
                <a:spcPts val="0"/>
              </a:spcBef>
              <a:buNone/>
              <a:defRPr sz="1900" b="0" i="0" u="none" strike="noStrike" cap="none">
                <a:solidFill>
                  <a:schemeClr val="dk1"/>
                </a:solidFill>
                <a:latin typeface="Calibri"/>
                <a:ea typeface="Calibri"/>
                <a:cs typeface="Calibri"/>
                <a:sym typeface="Calibri"/>
              </a:defRPr>
            </a:lvl7pPr>
            <a:lvl8pPr marL="3341218" marR="0" lvl="7" indent="0" algn="l" rtl="0">
              <a:spcBef>
                <a:spcPts val="0"/>
              </a:spcBef>
              <a:buNone/>
              <a:defRPr sz="1900" b="0" i="0" u="none" strike="noStrike" cap="none">
                <a:solidFill>
                  <a:schemeClr val="dk1"/>
                </a:solidFill>
                <a:latin typeface="Calibri"/>
                <a:ea typeface="Calibri"/>
                <a:cs typeface="Calibri"/>
                <a:sym typeface="Calibri"/>
              </a:defRPr>
            </a:lvl8pPr>
            <a:lvl9pPr marL="3818534" marR="0" lvl="8" indent="0"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4021293" y="0"/>
            <a:ext cx="3076363" cy="513507"/>
          </a:xfrm>
          <a:prstGeom prst="rect">
            <a:avLst/>
          </a:prstGeom>
          <a:noFill/>
          <a:ln>
            <a:noFill/>
          </a:ln>
        </p:spPr>
        <p:txBody>
          <a:bodyPr lIns="95448" tIns="95448" rIns="95448" bIns="95448"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77317" marR="0" lvl="1" indent="0" algn="l" rtl="0">
              <a:spcBef>
                <a:spcPts val="0"/>
              </a:spcBef>
              <a:buNone/>
              <a:defRPr sz="1900" b="0" i="0" u="none" strike="noStrike" cap="none">
                <a:solidFill>
                  <a:schemeClr val="dk1"/>
                </a:solidFill>
                <a:latin typeface="Calibri"/>
                <a:ea typeface="Calibri"/>
                <a:cs typeface="Calibri"/>
                <a:sym typeface="Calibri"/>
              </a:defRPr>
            </a:lvl2pPr>
            <a:lvl3pPr marL="954634" marR="0" lvl="2" indent="0" algn="l" rtl="0">
              <a:spcBef>
                <a:spcPts val="0"/>
              </a:spcBef>
              <a:buNone/>
              <a:defRPr sz="1900" b="0" i="0" u="none" strike="noStrike" cap="none">
                <a:solidFill>
                  <a:schemeClr val="dk1"/>
                </a:solidFill>
                <a:latin typeface="Calibri"/>
                <a:ea typeface="Calibri"/>
                <a:cs typeface="Calibri"/>
                <a:sym typeface="Calibri"/>
              </a:defRPr>
            </a:lvl3pPr>
            <a:lvl4pPr marL="1431950" marR="0" lvl="3" indent="0" algn="l" rtl="0">
              <a:spcBef>
                <a:spcPts val="0"/>
              </a:spcBef>
              <a:buNone/>
              <a:defRPr sz="1900" b="0" i="0" u="none" strike="noStrike" cap="none">
                <a:solidFill>
                  <a:schemeClr val="dk1"/>
                </a:solidFill>
                <a:latin typeface="Calibri"/>
                <a:ea typeface="Calibri"/>
                <a:cs typeface="Calibri"/>
                <a:sym typeface="Calibri"/>
              </a:defRPr>
            </a:lvl4pPr>
            <a:lvl5pPr marL="1909267" marR="0" lvl="4" indent="0" algn="l" rtl="0">
              <a:spcBef>
                <a:spcPts val="0"/>
              </a:spcBef>
              <a:buNone/>
              <a:defRPr sz="1900" b="0" i="0" u="none" strike="noStrike" cap="none">
                <a:solidFill>
                  <a:schemeClr val="dk1"/>
                </a:solidFill>
                <a:latin typeface="Calibri"/>
                <a:ea typeface="Calibri"/>
                <a:cs typeface="Calibri"/>
                <a:sym typeface="Calibri"/>
              </a:defRPr>
            </a:lvl5pPr>
            <a:lvl6pPr marL="2386584" marR="0" lvl="5" indent="0" algn="l" rtl="0">
              <a:spcBef>
                <a:spcPts val="0"/>
              </a:spcBef>
              <a:buNone/>
              <a:defRPr sz="1900" b="0" i="0" u="none" strike="noStrike" cap="none">
                <a:solidFill>
                  <a:schemeClr val="dk1"/>
                </a:solidFill>
                <a:latin typeface="Calibri"/>
                <a:ea typeface="Calibri"/>
                <a:cs typeface="Calibri"/>
                <a:sym typeface="Calibri"/>
              </a:defRPr>
            </a:lvl6pPr>
            <a:lvl7pPr marL="2863901" marR="0" lvl="6" indent="0" algn="l" rtl="0">
              <a:spcBef>
                <a:spcPts val="0"/>
              </a:spcBef>
              <a:buNone/>
              <a:defRPr sz="1900" b="0" i="0" u="none" strike="noStrike" cap="none">
                <a:solidFill>
                  <a:schemeClr val="dk1"/>
                </a:solidFill>
                <a:latin typeface="Calibri"/>
                <a:ea typeface="Calibri"/>
                <a:cs typeface="Calibri"/>
                <a:sym typeface="Calibri"/>
              </a:defRPr>
            </a:lvl7pPr>
            <a:lvl8pPr marL="3341218" marR="0" lvl="7" indent="0" algn="l" rtl="0">
              <a:spcBef>
                <a:spcPts val="0"/>
              </a:spcBef>
              <a:buNone/>
              <a:defRPr sz="1900" b="0" i="0" u="none" strike="noStrike" cap="none">
                <a:solidFill>
                  <a:schemeClr val="dk1"/>
                </a:solidFill>
                <a:latin typeface="Calibri"/>
                <a:ea typeface="Calibri"/>
                <a:cs typeface="Calibri"/>
                <a:sym typeface="Calibri"/>
              </a:defRPr>
            </a:lvl8pPr>
            <a:lvl9pPr marL="3818534" marR="0" lvl="8" indent="0"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247775" y="1279525"/>
            <a:ext cx="4603750" cy="34528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9931" y="4925407"/>
            <a:ext cx="5679440" cy="4029879"/>
          </a:xfrm>
          <a:prstGeom prst="rect">
            <a:avLst/>
          </a:prstGeom>
          <a:noFill/>
          <a:ln>
            <a:noFill/>
          </a:ln>
        </p:spPr>
        <p:txBody>
          <a:bodyPr lIns="95448" tIns="95448" rIns="95448" bIns="95448"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721106"/>
            <a:ext cx="3076363" cy="513507"/>
          </a:xfrm>
          <a:prstGeom prst="rect">
            <a:avLst/>
          </a:prstGeom>
          <a:noFill/>
          <a:ln>
            <a:noFill/>
          </a:ln>
        </p:spPr>
        <p:txBody>
          <a:bodyPr lIns="95448" tIns="95448" rIns="95448" bIns="95448"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77317" marR="0" lvl="1" indent="0" algn="l" rtl="0">
              <a:spcBef>
                <a:spcPts val="0"/>
              </a:spcBef>
              <a:buNone/>
              <a:defRPr sz="1900" b="0" i="0" u="none" strike="noStrike" cap="none">
                <a:solidFill>
                  <a:schemeClr val="dk1"/>
                </a:solidFill>
                <a:latin typeface="Calibri"/>
                <a:ea typeface="Calibri"/>
                <a:cs typeface="Calibri"/>
                <a:sym typeface="Calibri"/>
              </a:defRPr>
            </a:lvl2pPr>
            <a:lvl3pPr marL="954634" marR="0" lvl="2" indent="0" algn="l" rtl="0">
              <a:spcBef>
                <a:spcPts val="0"/>
              </a:spcBef>
              <a:buNone/>
              <a:defRPr sz="1900" b="0" i="0" u="none" strike="noStrike" cap="none">
                <a:solidFill>
                  <a:schemeClr val="dk1"/>
                </a:solidFill>
                <a:latin typeface="Calibri"/>
                <a:ea typeface="Calibri"/>
                <a:cs typeface="Calibri"/>
                <a:sym typeface="Calibri"/>
              </a:defRPr>
            </a:lvl3pPr>
            <a:lvl4pPr marL="1431950" marR="0" lvl="3" indent="0" algn="l" rtl="0">
              <a:spcBef>
                <a:spcPts val="0"/>
              </a:spcBef>
              <a:buNone/>
              <a:defRPr sz="1900" b="0" i="0" u="none" strike="noStrike" cap="none">
                <a:solidFill>
                  <a:schemeClr val="dk1"/>
                </a:solidFill>
                <a:latin typeface="Calibri"/>
                <a:ea typeface="Calibri"/>
                <a:cs typeface="Calibri"/>
                <a:sym typeface="Calibri"/>
              </a:defRPr>
            </a:lvl4pPr>
            <a:lvl5pPr marL="1909267" marR="0" lvl="4" indent="0" algn="l" rtl="0">
              <a:spcBef>
                <a:spcPts val="0"/>
              </a:spcBef>
              <a:buNone/>
              <a:defRPr sz="1900" b="0" i="0" u="none" strike="noStrike" cap="none">
                <a:solidFill>
                  <a:schemeClr val="dk1"/>
                </a:solidFill>
                <a:latin typeface="Calibri"/>
                <a:ea typeface="Calibri"/>
                <a:cs typeface="Calibri"/>
                <a:sym typeface="Calibri"/>
              </a:defRPr>
            </a:lvl5pPr>
            <a:lvl6pPr marL="2386584" marR="0" lvl="5" indent="0" algn="l" rtl="0">
              <a:spcBef>
                <a:spcPts val="0"/>
              </a:spcBef>
              <a:buNone/>
              <a:defRPr sz="1900" b="0" i="0" u="none" strike="noStrike" cap="none">
                <a:solidFill>
                  <a:schemeClr val="dk1"/>
                </a:solidFill>
                <a:latin typeface="Calibri"/>
                <a:ea typeface="Calibri"/>
                <a:cs typeface="Calibri"/>
                <a:sym typeface="Calibri"/>
              </a:defRPr>
            </a:lvl6pPr>
            <a:lvl7pPr marL="2863901" marR="0" lvl="6" indent="0" algn="l" rtl="0">
              <a:spcBef>
                <a:spcPts val="0"/>
              </a:spcBef>
              <a:buNone/>
              <a:defRPr sz="1900" b="0" i="0" u="none" strike="noStrike" cap="none">
                <a:solidFill>
                  <a:schemeClr val="dk1"/>
                </a:solidFill>
                <a:latin typeface="Calibri"/>
                <a:ea typeface="Calibri"/>
                <a:cs typeface="Calibri"/>
                <a:sym typeface="Calibri"/>
              </a:defRPr>
            </a:lvl7pPr>
            <a:lvl8pPr marL="3341218" marR="0" lvl="7" indent="0" algn="l" rtl="0">
              <a:spcBef>
                <a:spcPts val="0"/>
              </a:spcBef>
              <a:buNone/>
              <a:defRPr sz="1900" b="0" i="0" u="none" strike="noStrike" cap="none">
                <a:solidFill>
                  <a:schemeClr val="dk1"/>
                </a:solidFill>
                <a:latin typeface="Calibri"/>
                <a:ea typeface="Calibri"/>
                <a:cs typeface="Calibri"/>
                <a:sym typeface="Calibri"/>
              </a:defRPr>
            </a:lvl8pPr>
            <a:lvl9pPr marL="3818534" marR="0" lvl="8" indent="0" algn="l" rtl="0">
              <a:spcBef>
                <a:spcPts val="0"/>
              </a:spcBef>
              <a:buNone/>
              <a:defRPr sz="19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4021293" y="9721106"/>
            <a:ext cx="3076363" cy="513507"/>
          </a:xfrm>
          <a:prstGeom prst="rect">
            <a:avLst/>
          </a:prstGeom>
          <a:noFill/>
          <a:ln>
            <a:noFill/>
          </a:ln>
        </p:spPr>
        <p:txBody>
          <a:bodyPr lIns="95448" tIns="47711" rIns="95448" bIns="47711" anchor="b" anchorCtr="0">
            <a:noAutofit/>
          </a:bodyPr>
          <a:lstStyle/>
          <a:p>
            <a:pPr algn="r">
              <a:buSzPct val="25000"/>
            </a:pPr>
            <a:fld id="{00000000-1234-1234-1234-123412341234}" type="slidenum">
              <a:rPr lang="en-GB" sz="1300" smtClean="0">
                <a:solidFill>
                  <a:schemeClr val="dk1"/>
                </a:solidFill>
                <a:latin typeface="Calibri"/>
                <a:ea typeface="Calibri"/>
                <a:cs typeface="Calibri"/>
                <a:sym typeface="Calibri"/>
              </a:rPr>
              <a:pPr algn="r">
                <a:buSzPct val="25000"/>
              </a:pPr>
              <a:t>‹#›</a:t>
            </a:fld>
            <a:endParaRPr lang="en-GB"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3684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Shape 1661"/>
          <p:cNvSpPr>
            <a:spLocks noGrp="1" noRot="1" noChangeAspect="1"/>
          </p:cNvSpPr>
          <p:nvPr>
            <p:ph type="sldImg" idx="2"/>
          </p:nvPr>
        </p:nvSpPr>
        <p:spPr>
          <a:xfrm>
            <a:off x="1247775" y="1279525"/>
            <a:ext cx="4603750" cy="34528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2" name="Shape 1662"/>
          <p:cNvSpPr txBox="1">
            <a:spLocks noGrp="1"/>
          </p:cNvSpPr>
          <p:nvPr>
            <p:ph type="body" idx="1"/>
          </p:nvPr>
        </p:nvSpPr>
        <p:spPr>
          <a:xfrm>
            <a:off x="709931" y="4925407"/>
            <a:ext cx="5679440" cy="4029879"/>
          </a:xfrm>
          <a:prstGeom prst="rect">
            <a:avLst/>
          </a:prstGeom>
          <a:noFill/>
          <a:ln>
            <a:noFill/>
          </a:ln>
        </p:spPr>
        <p:txBody>
          <a:bodyPr lIns="95448" tIns="47711" rIns="95448" bIns="47711" anchor="t" anchorCtr="0">
            <a:noAutofit/>
          </a:bodyPr>
          <a:lstStyle/>
          <a:p>
            <a:pPr>
              <a:buSzPct val="25000"/>
            </a:pP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Shape 2777"/>
          <p:cNvSpPr txBox="1">
            <a:spLocks noGrp="1"/>
          </p:cNvSpPr>
          <p:nvPr>
            <p:ph type="body" idx="1"/>
          </p:nvPr>
        </p:nvSpPr>
        <p:spPr>
          <a:xfrm>
            <a:off x="946574" y="4861436"/>
            <a:ext cx="5206154" cy="4605570"/>
          </a:xfrm>
          <a:prstGeom prst="rect">
            <a:avLst/>
          </a:prstGeom>
        </p:spPr>
        <p:txBody>
          <a:bodyPr lIns="96387" tIns="96387" rIns="96387" bIns="96387" anchor="t" anchorCtr="0">
            <a:noAutofit/>
          </a:bodyPr>
          <a:lstStyle/>
          <a:p>
            <a:endParaRPr dirty="0"/>
          </a:p>
        </p:txBody>
      </p:sp>
      <p:sp>
        <p:nvSpPr>
          <p:cNvPr id="2778" name="Shape 27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154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GB" noProof="0" dirty="0"/>
              <a:t>In</a:t>
            </a:r>
            <a:r>
              <a:rPr lang="en-GB" baseline="0" noProof="0" dirty="0"/>
              <a:t> order to develop our </a:t>
            </a:r>
            <a:r>
              <a:rPr lang="en-GB" baseline="0" noProof="0" dirty="0" err="1"/>
              <a:t>SeLFiE</a:t>
            </a:r>
            <a:r>
              <a:rPr lang="en-GB" baseline="0" noProof="0" dirty="0"/>
              <a:t>-S tool, we have analysed existing tools that are similar in their scope. </a:t>
            </a:r>
          </a:p>
          <a:p>
            <a:endParaRPr lang="en-GB" baseline="0" noProof="0" dirty="0"/>
          </a:p>
          <a:p>
            <a:r>
              <a:rPr lang="en-GB" baseline="0" noProof="0" dirty="0"/>
              <a:t>In order to locate these tools, we consulted experts in the field, we did an internet search and we built on the inventory we had developed in the previous phase of our study. </a:t>
            </a:r>
          </a:p>
          <a:p>
            <a:endParaRPr lang="en-GB" baseline="0" noProof="0" dirty="0"/>
          </a:p>
          <a:p>
            <a:r>
              <a:rPr lang="en-GB" baseline="0" noProof="0" dirty="0"/>
              <a:t>Finally, we selected the 9 tools I will present you next, trying to have the best possible variety in terms of purpose, geographical coverage, type etc. </a:t>
            </a:r>
          </a:p>
          <a:p>
            <a:endParaRPr lang="en-GB" baseline="0" noProof="0" dirty="0"/>
          </a:p>
          <a:p>
            <a:r>
              <a:rPr lang="en-GB" noProof="0" dirty="0"/>
              <a:t>In order to analyse further these nine</a:t>
            </a:r>
            <a:r>
              <a:rPr lang="en-GB" baseline="0" noProof="0" dirty="0"/>
              <a:t> tools we collected data via desk research and interviews. </a:t>
            </a:r>
            <a:endParaRPr lang="en-GB" noProof="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300">
                <a:solidFill>
                  <a:schemeClr val="dk1"/>
                </a:solidFill>
                <a:latin typeface="Calibri"/>
                <a:ea typeface="Calibri"/>
                <a:cs typeface="Calibri"/>
                <a:sym typeface="Calibri"/>
              </a:rPr>
              <a:pPr algn="r">
                <a:buSzPct val="25000"/>
              </a:pPr>
              <a:t>15</a:t>
            </a:fld>
            <a:endParaRPr lang="en-GB"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541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4071284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244363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3049087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330800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895126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315093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75668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2060"/>
                </a:solidFill>
                <a:latin typeface="Verdana"/>
                <a:ea typeface="Verdana"/>
                <a:cs typeface="Verdana"/>
              </a:rPr>
              <a:t>1. DigCompOrg framework and SELFIE tool are being used in different ways in different countries. Which of these uses you think are most relevant for your country? Is there something that is missing that you would like add to the current take-up of DigCompOrg? </a:t>
            </a:r>
          </a:p>
          <a:p>
            <a:endParaRPr lang="en-GB" sz="1200" dirty="0">
              <a:solidFill>
                <a:srgbClr val="002060"/>
              </a:solidFill>
              <a:latin typeface="Verdana"/>
              <a:ea typeface="Verdana"/>
              <a:cs typeface="Verdana"/>
            </a:endParaRPr>
          </a:p>
          <a:p>
            <a:r>
              <a:rPr lang="en-GB" sz="1200" dirty="0">
                <a:solidFill>
                  <a:srgbClr val="002060"/>
                </a:solidFill>
                <a:latin typeface="Verdana"/>
                <a:ea typeface="Verdana"/>
                <a:cs typeface="Verdana"/>
              </a:rPr>
              <a:t>2. There are different options and ways to design the SELFIE tool for schools' digital capacity (as explained in the presentation). Which ones are most relevant for your country/education system/context? </a:t>
            </a:r>
          </a:p>
          <a:p>
            <a:endParaRPr lang="es-E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GB" sz="1300" smtClean="0">
                <a:solidFill>
                  <a:schemeClr val="dk1"/>
                </a:solidFill>
                <a:latin typeface="Calibri"/>
                <a:ea typeface="Calibri"/>
                <a:cs typeface="Calibri"/>
                <a:sym typeface="Calibri"/>
              </a:rPr>
              <a:pPr algn="r">
                <a:buSzPct val="25000"/>
              </a:pPr>
              <a:t>23</a:t>
            </a:fld>
            <a:endParaRPr lang="en-GB"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02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8100"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4021294" y="9721108"/>
            <a:ext cx="3076363" cy="511730"/>
          </a:xfrm>
          <a:prstGeom prst="rect">
            <a:avLst/>
          </a:prstGeom>
        </p:spPr>
        <p:txBody>
          <a:bodyPr/>
          <a:lstStyle/>
          <a:p>
            <a:fld id="{6043BE35-033D-49B0-B033-93A9EEF632A7}" type="slidenum">
              <a:rPr lang="fi-FI" smtClean="0"/>
              <a:t>2</a:t>
            </a:fld>
            <a:endParaRPr lang="fi-FI"/>
          </a:p>
        </p:txBody>
      </p:sp>
    </p:spTree>
    <p:extLst>
      <p:ext uri="{BB962C8B-B14F-4D97-AF65-F5344CB8AC3E}">
        <p14:creationId xmlns:p14="http://schemas.microsoft.com/office/powerpoint/2010/main" val="2806413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2813"/>
          </a:xfrm>
        </p:spPr>
      </p:sp>
      <p:sp>
        <p:nvSpPr>
          <p:cNvPr id="3" name="Notes Placeholder 2"/>
          <p:cNvSpPr>
            <a:spLocks noGrp="1"/>
          </p:cNvSpPr>
          <p:nvPr>
            <p:ph type="body" idx="1"/>
          </p:nvPr>
        </p:nvSpPr>
        <p:spPr/>
        <p:txBody>
          <a:bodyPr/>
          <a:lstStyle/>
          <a:p>
            <a:r>
              <a:rPr lang="en-US" sz="1300" dirty="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395583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Shape 2978"/>
          <p:cNvSpPr txBox="1">
            <a:spLocks noGrp="1"/>
          </p:cNvSpPr>
          <p:nvPr>
            <p:ph type="body" idx="1"/>
          </p:nvPr>
        </p:nvSpPr>
        <p:spPr>
          <a:xfrm>
            <a:off x="946574" y="4861436"/>
            <a:ext cx="5206154" cy="4605570"/>
          </a:xfrm>
          <a:prstGeom prst="rect">
            <a:avLst/>
          </a:prstGeom>
        </p:spPr>
        <p:txBody>
          <a:bodyPr lIns="96387" tIns="96387" rIns="96387" bIns="96387" anchor="t" anchorCtr="0">
            <a:noAutofit/>
          </a:bodyPr>
          <a:lstStyle/>
          <a:p>
            <a:endParaRPr/>
          </a:p>
        </p:txBody>
      </p:sp>
      <p:sp>
        <p:nvSpPr>
          <p:cNvPr id="2979" name="Shape 2979"/>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Shape 2454"/>
          <p:cNvSpPr txBox="1">
            <a:spLocks noGrp="1"/>
          </p:cNvSpPr>
          <p:nvPr>
            <p:ph type="body" idx="1"/>
          </p:nvPr>
        </p:nvSpPr>
        <p:spPr>
          <a:xfrm>
            <a:off x="709931" y="4925407"/>
            <a:ext cx="5679440" cy="4029879"/>
          </a:xfrm>
          <a:prstGeom prst="rect">
            <a:avLst/>
          </a:prstGeom>
        </p:spPr>
        <p:txBody>
          <a:bodyPr lIns="95448" tIns="95448" rIns="95448" bIns="95448" anchor="t" anchorCtr="0">
            <a:noAutofit/>
          </a:bodyPr>
          <a:lstStyle/>
          <a:p>
            <a:endParaRPr/>
          </a:p>
        </p:txBody>
      </p:sp>
      <p:sp>
        <p:nvSpPr>
          <p:cNvPr id="2455" name="Shape 2455"/>
          <p:cNvSpPr>
            <a:spLocks noGrp="1" noRot="1" noChangeAspect="1"/>
          </p:cNvSpPr>
          <p:nvPr>
            <p:ph type="sldImg" idx="2"/>
          </p:nvPr>
        </p:nvSpPr>
        <p:spPr>
          <a:xfrm>
            <a:off x="1247775" y="1279525"/>
            <a:ext cx="4603750" cy="3452813"/>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 name="Shape 1344"/>
          <p:cNvSpPr>
            <a:spLocks noGrp="1" noRot="1" noChangeAspect="1"/>
          </p:cNvSpPr>
          <p:nvPr>
            <p:ph type="sldImg"/>
          </p:nvPr>
        </p:nvSpPr>
        <p:spPr>
          <a:xfrm>
            <a:off x="1243013" y="712788"/>
            <a:ext cx="4741862" cy="3556000"/>
          </a:xfrm>
          <a:prstGeom prst="rect">
            <a:avLst/>
          </a:prstGeom>
        </p:spPr>
        <p:txBody>
          <a:bodyPr/>
          <a:lstStyle/>
          <a:p>
            <a:endParaRPr/>
          </a:p>
        </p:txBody>
      </p:sp>
      <p:sp>
        <p:nvSpPr>
          <p:cNvPr id="1345" name="Shape 1345"/>
          <p:cNvSpPr>
            <a:spLocks noGrp="1"/>
          </p:cNvSpPr>
          <p:nvPr>
            <p:ph type="body" sz="quarter" idx="1"/>
          </p:nvPr>
        </p:nvSpPr>
        <p:spPr>
          <a:prstGeom prst="rect">
            <a:avLst/>
          </a:prstGeom>
        </p:spPr>
        <p:txBody>
          <a:bodyPr/>
          <a:lstStyle/>
          <a:p>
            <a:pPr>
              <a:defRPr sz="1800"/>
            </a:pPr>
            <a:r>
              <a:t>A large part of the framework (and later on the Q) does not make any direct reference to DTs! It aims at engaging organisations to reflect on their practices (pedagogical, technological, organisational). Therefore it should be understood as a blue‐print from which customised framework/questionnaire could be designed to suit the particular context of an organisation (or a group of organisations at local/regional/national level). ePOBMM</a:t>
            </a:r>
          </a:p>
          <a:p>
            <a:pPr>
              <a:defRPr sz="1800"/>
            </a:pPr>
            <a:r>
              <a:t>Aim: To develop a self-assessment questionnaire (SAQ - based on DigCompOrg descriptors) so schools (primary, secondary, VET) could review their organisational strategies and practices for integrating and using effectively digital technologies for more comprehensive learning outcomes.</a:t>
            </a:r>
          </a:p>
          <a:p>
            <a:pPr>
              <a:defRPr sz="1800"/>
            </a:pPr>
            <a:r>
              <a:t>Policy context: COM 2012 Rethinking Education, COM 2013 Opening Up Education, ET2020 WG DSC… </a:t>
            </a:r>
          </a:p>
          <a:p>
            <a:pPr>
              <a:defRPr sz="1800"/>
            </a:pPr>
            <a:r>
              <a:t>Why: Some (online) tools in the Member States but lack of systemic approach, uneven development among MS, duplication of work and little scope for mutual learning</a:t>
            </a:r>
          </a:p>
          <a:p>
            <a:pPr>
              <a:defRPr sz="1800"/>
            </a:pPr>
            <a:r>
              <a:t>What: (i) Draft SAQ (to be validated through expert consultation (ii) piloting the SAQ in 2-4 EU education systems (local, regional, national level) (iii) Consolidated version of conceptual framework and SAT that ongoing and future initiatives can refer to</a:t>
            </a:r>
          </a:p>
          <a:p>
            <a:pPr>
              <a:defRPr sz="1800"/>
            </a:pPr>
            <a:r>
              <a:t>When: validated SAQ by June 2016 the &gt; pilots during school year 2016-2017 &gt; consolidated framework and SAQ by end 2017</a:t>
            </a:r>
          </a:p>
          <a:p>
            <a:pPr>
              <a:defRPr sz="1800"/>
            </a:pPr>
            <a:r>
              <a:t>What for: Self-assessment at organisation level, Aggregated (anonymized) data at policy level - local, regional, national, EU(?) for strategic planning, monitoring, policy interventions…</a:t>
            </a:r>
          </a:p>
          <a:p>
            <a:pPr>
              <a:defRPr sz="1800"/>
            </a:pPr>
            <a:r>
              <a:t>Related and future JRC-IPTS work: DigComp and DigCompTeach</a:t>
            </a:r>
          </a:p>
        </p:txBody>
      </p:sp>
    </p:spTree>
    <p:extLst>
      <p:ext uri="{BB962C8B-B14F-4D97-AF65-F5344CB8AC3E}">
        <p14:creationId xmlns:p14="http://schemas.microsoft.com/office/powerpoint/2010/main" val="270383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9" name="Shape 379"/>
          <p:cNvSpPr txBox="1">
            <a:spLocks noGrp="1"/>
          </p:cNvSpPr>
          <p:nvPr>
            <p:ph type="body" idx="1"/>
          </p:nvPr>
        </p:nvSpPr>
        <p:spPr>
          <a:xfrm>
            <a:off x="946574" y="4861436"/>
            <a:ext cx="5206154" cy="4605570"/>
          </a:xfrm>
          <a:prstGeom prst="rect">
            <a:avLst/>
          </a:prstGeom>
          <a:noFill/>
          <a:ln>
            <a:noFill/>
          </a:ln>
        </p:spPr>
        <p:txBody>
          <a:bodyPr lIns="95474" tIns="47737" rIns="95474" bIns="47737" anchor="t" anchorCtr="0">
            <a:noAutofit/>
          </a:bodyPr>
          <a:lstStyle/>
          <a:p>
            <a:pPr>
              <a:buSzPct val="25000"/>
            </a:pPr>
            <a:r>
              <a:rPr lang="en-GB" sz="2500">
                <a:solidFill>
                  <a:srgbClr val="000000"/>
                </a:solidFill>
                <a:latin typeface="Avenir"/>
                <a:ea typeface="Avenir"/>
                <a:cs typeface="Avenir"/>
                <a:sym typeface="Avenir"/>
              </a:rPr>
              <a:t>The duplication/triplication of the statement aims at comparing the opinion between user groups or at measuring individual experience at each level</a:t>
            </a:r>
          </a:p>
          <a:p>
            <a:pPr>
              <a:lnSpc>
                <a:spcPct val="125000"/>
              </a:lnSpc>
              <a:buSzPct val="25000"/>
            </a:pPr>
            <a:endParaRPr sz="2500">
              <a:solidFill>
                <a:srgbClr val="000000"/>
              </a:solidFill>
              <a:latin typeface="Avenir"/>
              <a:ea typeface="Avenir"/>
              <a:cs typeface="Avenir"/>
              <a:sym typeface="Avenir"/>
            </a:endParaRPr>
          </a:p>
        </p:txBody>
      </p:sp>
      <p:sp>
        <p:nvSpPr>
          <p:cNvPr id="380" name="Shape 380"/>
          <p:cNvSpPr txBox="1">
            <a:spLocks noGrp="1"/>
          </p:cNvSpPr>
          <p:nvPr>
            <p:ph type="sldNum" idx="12"/>
          </p:nvPr>
        </p:nvSpPr>
        <p:spPr>
          <a:xfrm>
            <a:off x="4020590" y="9721224"/>
            <a:ext cx="3077033" cy="511730"/>
          </a:xfrm>
          <a:prstGeom prst="rect">
            <a:avLst/>
          </a:prstGeom>
          <a:noFill/>
          <a:ln>
            <a:noFill/>
          </a:ln>
        </p:spPr>
        <p:txBody>
          <a:bodyPr lIns="95474" tIns="47737" rIns="95474" bIns="47737" anchor="t" anchorCtr="0">
            <a:noAutofit/>
          </a:bodyPr>
          <a:lstStyle/>
          <a:p>
            <a:pPr>
              <a:buSzPct val="25000"/>
            </a:pPr>
            <a:fld id="{00000000-1234-1234-1234-123412341234}" type="slidenum">
              <a:rPr lang="en-GB" sz="2100">
                <a:latin typeface="Verdana"/>
                <a:ea typeface="Verdana"/>
                <a:cs typeface="Verdana"/>
                <a:sym typeface="Verdana"/>
              </a:rPr>
              <a:pPr>
                <a:buSzPct val="25000"/>
              </a:pPr>
              <a:t>5</a:t>
            </a:fld>
            <a:endParaRPr lang="en-GB" sz="2100">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9" name="Shape 379"/>
          <p:cNvSpPr txBox="1">
            <a:spLocks noGrp="1"/>
          </p:cNvSpPr>
          <p:nvPr>
            <p:ph type="body" idx="1"/>
          </p:nvPr>
        </p:nvSpPr>
        <p:spPr>
          <a:xfrm>
            <a:off x="946574" y="4861436"/>
            <a:ext cx="5206154" cy="4605570"/>
          </a:xfrm>
          <a:prstGeom prst="rect">
            <a:avLst/>
          </a:prstGeom>
          <a:noFill/>
          <a:ln>
            <a:noFill/>
          </a:ln>
        </p:spPr>
        <p:txBody>
          <a:bodyPr lIns="95474" tIns="47737" rIns="95474" bIns="47737" anchor="t" anchorCtr="0">
            <a:noAutofit/>
          </a:bodyPr>
          <a:lstStyle/>
          <a:p>
            <a:pPr>
              <a:buSzPct val="25000"/>
            </a:pPr>
            <a:r>
              <a:rPr lang="en-GB" sz="2500">
                <a:solidFill>
                  <a:srgbClr val="000000"/>
                </a:solidFill>
                <a:latin typeface="Avenir"/>
                <a:ea typeface="Avenir"/>
                <a:cs typeface="Avenir"/>
                <a:sym typeface="Avenir"/>
              </a:rPr>
              <a:t>The duplication/triplication of the statement aims at comparing the opinion between user groups or at measuring individual experience at each level</a:t>
            </a:r>
          </a:p>
          <a:p>
            <a:pPr>
              <a:lnSpc>
                <a:spcPct val="125000"/>
              </a:lnSpc>
              <a:buSzPct val="25000"/>
            </a:pPr>
            <a:endParaRPr sz="2500">
              <a:solidFill>
                <a:srgbClr val="000000"/>
              </a:solidFill>
              <a:latin typeface="Avenir"/>
              <a:ea typeface="Avenir"/>
              <a:cs typeface="Avenir"/>
              <a:sym typeface="Avenir"/>
            </a:endParaRPr>
          </a:p>
        </p:txBody>
      </p:sp>
      <p:sp>
        <p:nvSpPr>
          <p:cNvPr id="380" name="Shape 380"/>
          <p:cNvSpPr txBox="1">
            <a:spLocks noGrp="1"/>
          </p:cNvSpPr>
          <p:nvPr>
            <p:ph type="sldNum" idx="12"/>
          </p:nvPr>
        </p:nvSpPr>
        <p:spPr>
          <a:xfrm>
            <a:off x="4020590" y="9721224"/>
            <a:ext cx="3077033" cy="511730"/>
          </a:xfrm>
          <a:prstGeom prst="rect">
            <a:avLst/>
          </a:prstGeom>
          <a:noFill/>
          <a:ln>
            <a:noFill/>
          </a:ln>
        </p:spPr>
        <p:txBody>
          <a:bodyPr lIns="95474" tIns="47737" rIns="95474" bIns="47737" anchor="t" anchorCtr="0">
            <a:noAutofit/>
          </a:bodyPr>
          <a:lstStyle/>
          <a:p>
            <a:pPr>
              <a:buSzPct val="25000"/>
            </a:pPr>
            <a:fld id="{00000000-1234-1234-1234-123412341234}" type="slidenum">
              <a:rPr lang="en-GB" sz="2100">
                <a:latin typeface="Verdana"/>
                <a:ea typeface="Verdana"/>
                <a:cs typeface="Verdana"/>
                <a:sym typeface="Verdana"/>
              </a:rPr>
              <a:pPr>
                <a:buSzPct val="25000"/>
              </a:pPr>
              <a:t>6</a:t>
            </a:fld>
            <a:endParaRPr lang="en-GB" sz="2100">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Shape 2777"/>
          <p:cNvSpPr txBox="1">
            <a:spLocks noGrp="1"/>
          </p:cNvSpPr>
          <p:nvPr>
            <p:ph type="body" idx="1"/>
          </p:nvPr>
        </p:nvSpPr>
        <p:spPr>
          <a:xfrm>
            <a:off x="946574" y="4861436"/>
            <a:ext cx="5206154" cy="4605570"/>
          </a:xfrm>
          <a:prstGeom prst="rect">
            <a:avLst/>
          </a:prstGeom>
        </p:spPr>
        <p:txBody>
          <a:bodyPr lIns="96387" tIns="96387" rIns="96387" bIns="96387" anchor="t" anchorCtr="0">
            <a:noAutofit/>
          </a:bodyPr>
          <a:lstStyle/>
          <a:p>
            <a:pPr marL="220435" indent="-220435">
              <a:spcAft>
                <a:spcPts val="600"/>
              </a:spcAft>
              <a:buClr>
                <a:srgbClr val="002060"/>
              </a:buClr>
              <a:buSzPct val="100000"/>
              <a:buFont typeface="Arial"/>
              <a:buChar char="•"/>
            </a:pPr>
            <a:r>
              <a:rPr lang="en-GB" sz="1200" dirty="0">
                <a:solidFill>
                  <a:srgbClr val="002060"/>
                </a:solidFill>
                <a:latin typeface="Verdana"/>
                <a:ea typeface="Verdana"/>
                <a:cs typeface="Verdana"/>
                <a:sym typeface="Verdana"/>
              </a:rPr>
              <a:t>Online tool, </a:t>
            </a:r>
            <a:r>
              <a:rPr lang="en-GB" sz="1200" b="1" dirty="0">
                <a:solidFill>
                  <a:srgbClr val="002060"/>
                </a:solidFill>
                <a:latin typeface="Verdana"/>
                <a:ea typeface="Verdana"/>
                <a:cs typeface="Verdana"/>
                <a:sym typeface="Verdana"/>
              </a:rPr>
              <a:t>NO PERSONAL DATA will be collected</a:t>
            </a:r>
            <a:r>
              <a:rPr lang="en-GB" sz="1200" dirty="0">
                <a:solidFill>
                  <a:srgbClr val="002060"/>
                </a:solidFill>
                <a:latin typeface="Verdana"/>
                <a:ea typeface="Verdana"/>
                <a:cs typeface="Verdana"/>
                <a:sym typeface="Verdana"/>
              </a:rPr>
              <a:t>, single </a:t>
            </a:r>
            <a:r>
              <a:rPr lang="es-ES" sz="1200" dirty="0" err="1">
                <a:solidFill>
                  <a:srgbClr val="002060"/>
                </a:solidFill>
                <a:latin typeface="Verdana"/>
                <a:ea typeface="Verdana"/>
                <a:cs typeface="Verdana"/>
                <a:sym typeface="Verdana"/>
              </a:rPr>
              <a:t>entry</a:t>
            </a:r>
            <a:r>
              <a:rPr lang="en-GB" sz="1200" dirty="0">
                <a:solidFill>
                  <a:srgbClr val="002060"/>
                </a:solidFill>
                <a:latin typeface="Verdana"/>
                <a:ea typeface="Verdana"/>
                <a:cs typeface="Verdana"/>
                <a:sym typeface="Verdana"/>
              </a:rPr>
              <a:t> point using school’s official email (school´s SELFIE coordinator) </a:t>
            </a:r>
          </a:p>
          <a:p>
            <a:pPr marL="220435" indent="-220435">
              <a:spcAft>
                <a:spcPts val="600"/>
              </a:spcAft>
              <a:buClr>
                <a:srgbClr val="002060"/>
              </a:buClr>
              <a:buSzPct val="100000"/>
              <a:buFont typeface="Arial"/>
              <a:buChar char="•"/>
            </a:pPr>
            <a:r>
              <a:rPr lang="en-GB" sz="1200" dirty="0">
                <a:solidFill>
                  <a:srgbClr val="002060"/>
                </a:solidFill>
                <a:latin typeface="Verdana"/>
                <a:ea typeface="Verdana"/>
                <a:cs typeface="Verdana"/>
                <a:sym typeface="Verdana"/>
              </a:rPr>
              <a:t>Flexible and adjustable! </a:t>
            </a:r>
            <a:r>
              <a:rPr lang="en-GB" sz="1200" b="1" dirty="0">
                <a:solidFill>
                  <a:srgbClr val="C00000"/>
                </a:solidFill>
                <a:latin typeface="Verdana"/>
                <a:ea typeface="Verdana"/>
                <a:cs typeface="Verdana"/>
                <a:sym typeface="Verdana"/>
              </a:rPr>
              <a:t>Every school can add school-specific items to the standardised ones!</a:t>
            </a:r>
          </a:p>
          <a:p>
            <a:pPr marL="220435" marR="0" lvl="0" indent="-220435" algn="l" rtl="0">
              <a:spcAft>
                <a:spcPts val="600"/>
              </a:spcAft>
              <a:buClr>
                <a:srgbClr val="002060"/>
              </a:buClr>
              <a:buSzPct val="100000"/>
              <a:buFont typeface="Arial"/>
              <a:buChar char="•"/>
            </a:pPr>
            <a:r>
              <a:rPr lang="en-GB" sz="1200" dirty="0">
                <a:solidFill>
                  <a:srgbClr val="002060"/>
                </a:solidFill>
                <a:latin typeface="Verdana"/>
                <a:ea typeface="Verdana"/>
                <a:cs typeface="Verdana"/>
                <a:sym typeface="Verdana"/>
              </a:rPr>
              <a:t>School leaders and teachers will indicate (not upload) </a:t>
            </a:r>
            <a:r>
              <a:rPr lang="en-GB" sz="1200" b="1" dirty="0">
                <a:solidFill>
                  <a:srgbClr val="002060"/>
                </a:solidFill>
                <a:latin typeface="Verdana"/>
                <a:ea typeface="Verdana"/>
                <a:cs typeface="Verdana"/>
                <a:sym typeface="Verdana"/>
              </a:rPr>
              <a:t>'evidence'</a:t>
            </a:r>
            <a:r>
              <a:rPr lang="en-GB" sz="1200" dirty="0">
                <a:solidFill>
                  <a:srgbClr val="002060"/>
                </a:solidFill>
                <a:latin typeface="Verdana"/>
                <a:ea typeface="Verdana"/>
                <a:cs typeface="Verdana"/>
                <a:sym typeface="Verdana"/>
              </a:rPr>
              <a:t> that can support their self-evaluation (selecting pre-defined ones or 'other')</a:t>
            </a:r>
          </a:p>
          <a:p>
            <a:pPr marL="220435" indent="-220435">
              <a:spcAft>
                <a:spcPts val="600"/>
              </a:spcAft>
              <a:buClr>
                <a:srgbClr val="002060"/>
              </a:buClr>
              <a:buSzPct val="100000"/>
              <a:buFont typeface="Arial"/>
              <a:buChar char="•"/>
            </a:pPr>
            <a:r>
              <a:rPr lang="en-GB" sz="1200" dirty="0">
                <a:solidFill>
                  <a:srgbClr val="002060"/>
                </a:solidFill>
                <a:latin typeface="Verdana"/>
                <a:ea typeface="Verdana"/>
                <a:cs typeface="Verdana"/>
                <a:sym typeface="Verdana"/>
              </a:rPr>
              <a:t>In the future, it will be complemented by a </a:t>
            </a:r>
            <a:r>
              <a:rPr lang="en-GB" sz="1200" b="1" dirty="0">
                <a:solidFill>
                  <a:srgbClr val="002060"/>
                </a:solidFill>
                <a:latin typeface="Verdana"/>
                <a:ea typeface="Verdana"/>
                <a:cs typeface="Verdana"/>
                <a:sym typeface="Verdana"/>
              </a:rPr>
              <a:t>blog with Q&amp;A, videos </a:t>
            </a:r>
            <a:r>
              <a:rPr lang="en-GB" sz="1200" dirty="0">
                <a:solidFill>
                  <a:srgbClr val="002060"/>
                </a:solidFill>
                <a:latin typeface="Verdana"/>
                <a:ea typeface="Verdana"/>
                <a:cs typeface="Verdana"/>
                <a:sym typeface="Verdana"/>
              </a:rPr>
              <a:t>etc. Access to case studies, guidance notes etc. </a:t>
            </a:r>
          </a:p>
          <a:p>
            <a:pPr marL="220435" indent="-220435">
              <a:spcAft>
                <a:spcPts val="600"/>
              </a:spcAft>
              <a:buClr>
                <a:srgbClr val="002060"/>
              </a:buClr>
              <a:buSzPct val="100000"/>
              <a:buFont typeface="Arial"/>
              <a:buChar char="•"/>
            </a:pPr>
            <a:r>
              <a:rPr lang="en-US" sz="1200" dirty="0">
                <a:solidFill>
                  <a:srgbClr val="002060"/>
                </a:solidFill>
                <a:latin typeface="Verdana"/>
                <a:ea typeface="Verdana"/>
                <a:cs typeface="Verdana"/>
                <a:sym typeface="Verdana"/>
              </a:rPr>
              <a:t>Every school will be provided with a </a:t>
            </a:r>
            <a:r>
              <a:rPr lang="en-US" sz="1200" b="1" dirty="0">
                <a:solidFill>
                  <a:srgbClr val="002060"/>
                </a:solidFill>
                <a:latin typeface="Verdana"/>
                <a:ea typeface="Verdana"/>
                <a:cs typeface="Verdana"/>
                <a:sym typeface="Verdana"/>
              </a:rPr>
              <a:t>report with the results</a:t>
            </a:r>
            <a:r>
              <a:rPr lang="en-US" sz="1200" dirty="0">
                <a:solidFill>
                  <a:srgbClr val="002060"/>
                </a:solidFill>
                <a:latin typeface="Verdana"/>
                <a:ea typeface="Verdana"/>
                <a:cs typeface="Verdana"/>
                <a:sym typeface="Verdana"/>
              </a:rPr>
              <a:t>, recommendations and </a:t>
            </a:r>
            <a:r>
              <a:rPr lang="en-US" sz="1200" b="1" dirty="0">
                <a:solidFill>
                  <a:srgbClr val="002060"/>
                </a:solidFill>
                <a:latin typeface="Verdana"/>
                <a:ea typeface="Verdana"/>
                <a:cs typeface="Verdana"/>
                <a:sym typeface="Verdana"/>
              </a:rPr>
              <a:t>benchmarking</a:t>
            </a:r>
            <a:r>
              <a:rPr lang="en-US" sz="1200" dirty="0">
                <a:solidFill>
                  <a:srgbClr val="002060"/>
                </a:solidFill>
                <a:latin typeface="Verdana"/>
                <a:ea typeface="Verdana"/>
                <a:cs typeface="Verdana"/>
                <a:sym typeface="Verdana"/>
              </a:rPr>
              <a:t> with similar schools… The report can be used for </a:t>
            </a:r>
            <a:r>
              <a:rPr lang="en-GB" sz="1200" b="1" dirty="0">
                <a:solidFill>
                  <a:srgbClr val="002060"/>
                </a:solidFill>
                <a:latin typeface="Verdana"/>
                <a:ea typeface="Verdana"/>
                <a:cs typeface="Verdana"/>
                <a:sym typeface="Verdana"/>
              </a:rPr>
              <a:t>school's action plan</a:t>
            </a:r>
            <a:r>
              <a:rPr lang="en-GB" sz="1200" dirty="0">
                <a:solidFill>
                  <a:srgbClr val="002060"/>
                </a:solidFill>
                <a:latin typeface="Verdana"/>
                <a:ea typeface="Verdana"/>
                <a:cs typeface="Verdana"/>
                <a:sym typeface="Verdana"/>
              </a:rPr>
              <a:t>…</a:t>
            </a:r>
            <a:endParaRPr lang="en-US" sz="1200" dirty="0">
              <a:solidFill>
                <a:srgbClr val="002060"/>
              </a:solidFill>
              <a:latin typeface="Verdana"/>
              <a:ea typeface="Verdana"/>
              <a:cs typeface="Verdana"/>
              <a:sym typeface="Verdana"/>
            </a:endParaRPr>
          </a:p>
          <a:p>
            <a:pPr marL="220435" indent="-220435">
              <a:spcAft>
                <a:spcPts val="600"/>
              </a:spcAft>
              <a:buClr>
                <a:srgbClr val="002060"/>
              </a:buClr>
              <a:buSzPct val="100000"/>
              <a:buFont typeface="Arial"/>
              <a:buChar char="•"/>
            </a:pPr>
            <a:r>
              <a:rPr lang="en-GB" sz="1200" b="1" dirty="0">
                <a:solidFill>
                  <a:srgbClr val="002060"/>
                </a:solidFill>
                <a:latin typeface="Verdana"/>
                <a:ea typeface="Verdana"/>
                <a:cs typeface="Verdana"/>
                <a:sym typeface="Verdana"/>
              </a:rPr>
              <a:t>Schools will have full ownership of their data </a:t>
            </a:r>
            <a:r>
              <a:rPr lang="en-GB" sz="1200" dirty="0">
                <a:solidFill>
                  <a:srgbClr val="002060"/>
                </a:solidFill>
                <a:latin typeface="Verdana"/>
                <a:ea typeface="Verdana"/>
                <a:cs typeface="Verdana"/>
                <a:sym typeface="Verdana"/>
              </a:rPr>
              <a:t>/ each school decides to share or not the results (as in the real selfies!). </a:t>
            </a:r>
          </a:p>
          <a:p>
            <a:pPr marL="220435" marR="0" lvl="0" indent="-220435" algn="l" rtl="0">
              <a:spcAft>
                <a:spcPts val="600"/>
              </a:spcAft>
              <a:buClr>
                <a:srgbClr val="002060"/>
              </a:buClr>
              <a:buSzPct val="100000"/>
              <a:buFont typeface="Arial"/>
              <a:buChar char="•"/>
            </a:pPr>
            <a:r>
              <a:rPr lang="en-GB" sz="1200" b="1" dirty="0">
                <a:solidFill>
                  <a:srgbClr val="002060"/>
                </a:solidFill>
                <a:latin typeface="Verdana"/>
                <a:ea typeface="Verdana"/>
                <a:cs typeface="Verdana"/>
                <a:sym typeface="Verdana"/>
              </a:rPr>
              <a:t>Qualitative research </a:t>
            </a:r>
            <a:r>
              <a:rPr lang="en-GB" sz="1200" dirty="0">
                <a:solidFill>
                  <a:srgbClr val="002060"/>
                </a:solidFill>
                <a:latin typeface="Verdana"/>
                <a:ea typeface="Verdana"/>
                <a:cs typeface="Verdana"/>
                <a:sym typeface="Verdana"/>
              </a:rPr>
              <a:t>will be conducted to validate tool results. </a:t>
            </a:r>
            <a:endParaRPr lang="en-GB" sz="1200" b="1" dirty="0">
              <a:solidFill>
                <a:srgbClr val="002060"/>
              </a:solidFill>
              <a:latin typeface="Verdana"/>
              <a:ea typeface="Verdana"/>
              <a:cs typeface="Verdana"/>
              <a:sym typeface="Verdana"/>
            </a:endParaRPr>
          </a:p>
          <a:p>
            <a:pPr marR="0" lvl="0" algn="l" rtl="0">
              <a:spcAft>
                <a:spcPts val="600"/>
              </a:spcAft>
              <a:buClr>
                <a:srgbClr val="002060"/>
              </a:buClr>
              <a:buSzPct val="100000"/>
            </a:pPr>
            <a:endParaRPr lang="en-GB" sz="500" b="1" dirty="0">
              <a:solidFill>
                <a:srgbClr val="002060"/>
              </a:solidFill>
              <a:latin typeface="Verdana"/>
              <a:ea typeface="Verdana"/>
              <a:cs typeface="Verdana"/>
              <a:sym typeface="Verdana"/>
            </a:endParaRPr>
          </a:p>
          <a:p>
            <a:pPr marL="220435" indent="-220435">
              <a:spcAft>
                <a:spcPts val="600"/>
              </a:spcAft>
              <a:buClr>
                <a:srgbClr val="002060"/>
              </a:buClr>
              <a:buSzPct val="100000"/>
              <a:buFont typeface="Arial"/>
              <a:buChar char="•"/>
            </a:pPr>
            <a:r>
              <a:rPr lang="en-GB" sz="1200" b="1" dirty="0">
                <a:solidFill>
                  <a:srgbClr val="C00000"/>
                </a:solidFill>
                <a:latin typeface="Verdana"/>
                <a:ea typeface="Verdana"/>
                <a:cs typeface="Verdana"/>
                <a:sym typeface="Verdana"/>
              </a:rPr>
              <a:t>Aggregated results </a:t>
            </a:r>
            <a:r>
              <a:rPr lang="en-GB" sz="1200" dirty="0">
                <a:solidFill>
                  <a:srgbClr val="002060"/>
                </a:solidFill>
                <a:latin typeface="Verdana"/>
                <a:ea typeface="Verdana"/>
                <a:cs typeface="Verdana"/>
                <a:sym typeface="Verdana"/>
              </a:rPr>
              <a:t>will be available to </a:t>
            </a:r>
            <a:r>
              <a:rPr lang="en-GB" sz="1200" b="1" dirty="0">
                <a:solidFill>
                  <a:srgbClr val="C00000"/>
                </a:solidFill>
                <a:latin typeface="Verdana"/>
                <a:ea typeface="Verdana"/>
                <a:cs typeface="Verdana"/>
                <a:sym typeface="Verdana"/>
              </a:rPr>
              <a:t>education policy makers </a:t>
            </a:r>
            <a:r>
              <a:rPr lang="en-GB" sz="1200" dirty="0">
                <a:solidFill>
                  <a:srgbClr val="002060"/>
                </a:solidFill>
                <a:latin typeface="Verdana"/>
                <a:ea typeface="Verdana"/>
                <a:cs typeface="Verdana"/>
                <a:sym typeface="Verdana"/>
              </a:rPr>
              <a:t>at regional, national and EU level, so to </a:t>
            </a:r>
            <a:r>
              <a:rPr lang="en-GB" sz="1200" b="1" dirty="0">
                <a:solidFill>
                  <a:srgbClr val="002060"/>
                </a:solidFill>
                <a:latin typeface="Verdana"/>
                <a:ea typeface="Verdana"/>
                <a:cs typeface="Verdana"/>
                <a:sym typeface="Verdana"/>
              </a:rPr>
              <a:t>inform decisions about education programs, policies and funding.</a:t>
            </a:r>
          </a:p>
          <a:p>
            <a:endParaRPr dirty="0"/>
          </a:p>
        </p:txBody>
      </p:sp>
      <p:sp>
        <p:nvSpPr>
          <p:cNvPr id="2778" name="Shape 27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51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Shape 2777"/>
          <p:cNvSpPr txBox="1">
            <a:spLocks noGrp="1"/>
          </p:cNvSpPr>
          <p:nvPr>
            <p:ph type="body" idx="1"/>
          </p:nvPr>
        </p:nvSpPr>
        <p:spPr>
          <a:xfrm>
            <a:off x="946574" y="4861436"/>
            <a:ext cx="5206154" cy="4605570"/>
          </a:xfrm>
          <a:prstGeom prst="rect">
            <a:avLst/>
          </a:prstGeom>
        </p:spPr>
        <p:txBody>
          <a:bodyPr lIns="96387" tIns="96387" rIns="96387" bIns="96387" anchor="t" anchorCtr="0">
            <a:noAutofit/>
          </a:bodyPr>
          <a:lstStyle/>
          <a:p>
            <a:endParaRPr dirty="0"/>
          </a:p>
        </p:txBody>
      </p:sp>
      <p:sp>
        <p:nvSpPr>
          <p:cNvPr id="2778" name="Shape 27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935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Shape 2777"/>
          <p:cNvSpPr txBox="1">
            <a:spLocks noGrp="1"/>
          </p:cNvSpPr>
          <p:nvPr>
            <p:ph type="body" idx="1"/>
          </p:nvPr>
        </p:nvSpPr>
        <p:spPr>
          <a:xfrm>
            <a:off x="946574" y="4861436"/>
            <a:ext cx="5206154" cy="4605570"/>
          </a:xfrm>
          <a:prstGeom prst="rect">
            <a:avLst/>
          </a:prstGeom>
        </p:spPr>
        <p:txBody>
          <a:bodyPr lIns="96387" tIns="96387" rIns="96387" bIns="96387" anchor="t" anchorCtr="0">
            <a:noAutofit/>
          </a:bodyPr>
          <a:lstStyle/>
          <a:p>
            <a:endParaRPr dirty="0"/>
          </a:p>
        </p:txBody>
      </p:sp>
      <p:sp>
        <p:nvSpPr>
          <p:cNvPr id="2778" name="Shape 27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510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2"/>
        <p:cNvGrpSpPr/>
        <p:nvPr/>
      </p:nvGrpSpPr>
      <p:grpSpPr>
        <a:xfrm>
          <a:off x="0" y="0"/>
          <a:ext cx="0" cy="0"/>
          <a:chOff x="0" y="0"/>
          <a:chExt cx="0" cy="0"/>
        </a:xfrm>
      </p:grpSpPr>
      <p:pic>
        <p:nvPicPr>
          <p:cNvPr id="13" name="Shape 13" descr="Poster A4-landscape_JRC-tree_yellow-01.jpg"/>
          <p:cNvPicPr preferRelativeResize="0"/>
          <p:nvPr/>
        </p:nvPicPr>
        <p:blipFill rotWithShape="1">
          <a:blip r:embed="rId2">
            <a:alphaModFix/>
          </a:blip>
          <a:srcRect t="9097"/>
          <a:stretch/>
        </p:blipFill>
        <p:spPr>
          <a:xfrm>
            <a:off x="0" y="981662"/>
            <a:ext cx="9144000" cy="5876338"/>
          </a:xfrm>
          <a:prstGeom prst="rect">
            <a:avLst/>
          </a:prstGeom>
          <a:noFill/>
          <a:ln>
            <a:noFill/>
          </a:ln>
        </p:spPr>
      </p:pic>
      <p:sp>
        <p:nvSpPr>
          <p:cNvPr id="14" name="Shape 14"/>
          <p:cNvSpPr txBox="1">
            <a:spLocks noGrp="1"/>
          </p:cNvSpPr>
          <p:nvPr>
            <p:ph type="ctrTitle"/>
          </p:nvPr>
        </p:nvSpPr>
        <p:spPr>
          <a:xfrm>
            <a:off x="4859833" y="1628800"/>
            <a:ext cx="3816630" cy="1944216"/>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30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15" name="Shape 15"/>
          <p:cNvSpPr txBox="1">
            <a:spLocks noGrp="1"/>
          </p:cNvSpPr>
          <p:nvPr>
            <p:ph type="subTitle" idx="1"/>
          </p:nvPr>
        </p:nvSpPr>
        <p:spPr>
          <a:xfrm>
            <a:off x="4859337" y="3645032"/>
            <a:ext cx="3817117" cy="136815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chemeClr val="lt1"/>
              </a:buClr>
              <a:buFont typeface="Verdana"/>
              <a:buNone/>
              <a:defRPr sz="2400" b="1" i="0" u="none" strike="noStrike" cap="none">
                <a:solidFill>
                  <a:srgbClr val="1641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 name="Shape 16"/>
          <p:cNvPicPr preferRelativeResize="0"/>
          <p:nvPr/>
        </p:nvPicPr>
        <p:blipFill rotWithShape="1">
          <a:blip r:embed="rId3">
            <a:alphaModFix/>
          </a:blip>
          <a:srcRect/>
          <a:stretch/>
        </p:blipFill>
        <p:spPr>
          <a:xfrm>
            <a:off x="3923932" y="273546"/>
            <a:ext cx="1439998" cy="995212"/>
          </a:xfrm>
          <a:prstGeom prst="rect">
            <a:avLst/>
          </a:prstGeom>
          <a:noFill/>
          <a:ln>
            <a:noFill/>
          </a:ln>
        </p:spPr>
      </p:pic>
      <p:pic>
        <p:nvPicPr>
          <p:cNvPr id="17" name="Shape 17"/>
          <p:cNvPicPr preferRelativeResize="0"/>
          <p:nvPr/>
        </p:nvPicPr>
        <p:blipFill rotWithShape="1">
          <a:blip r:embed="rId4">
            <a:alphaModFix/>
          </a:blip>
          <a:srcRect/>
          <a:stretch/>
        </p:blipFill>
        <p:spPr>
          <a:xfrm>
            <a:off x="4211960" y="6439998"/>
            <a:ext cx="629999" cy="418117"/>
          </a:xfrm>
          <a:prstGeom prst="rect">
            <a:avLst/>
          </a:prstGeom>
          <a:noFill/>
          <a:ln>
            <a:noFill/>
          </a:ln>
        </p:spPr>
      </p:pic>
      <p:sp>
        <p:nvSpPr>
          <p:cNvPr id="18" name="Shape 18"/>
          <p:cNvSpPr txBox="1"/>
          <p:nvPr/>
        </p:nvSpPr>
        <p:spPr>
          <a:xfrm>
            <a:off x="4859389" y="5589250"/>
            <a:ext cx="3923928" cy="64807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1600" b="1" i="0" u="none" strike="noStrike" cap="none">
                <a:solidFill>
                  <a:srgbClr val="164194"/>
                </a:solidFill>
                <a:latin typeface="Verdana"/>
                <a:ea typeface="Verdana"/>
                <a:cs typeface="Verdana"/>
                <a:sym typeface="Verdana"/>
              </a:rPr>
              <a:t>Joint Research Centre</a:t>
            </a:r>
          </a:p>
          <a:p>
            <a:pPr marL="0" marR="0" lvl="0" indent="0" algn="l" rtl="0">
              <a:lnSpc>
                <a:spcPct val="110000"/>
              </a:lnSpc>
              <a:spcBef>
                <a:spcPts val="0"/>
              </a:spcBef>
              <a:buSzPct val="25000"/>
              <a:buNone/>
            </a:pPr>
            <a:r>
              <a:rPr lang="en-GB" sz="1200" b="0" i="0" u="none" strike="noStrike" cap="none">
                <a:solidFill>
                  <a:srgbClr val="164194"/>
                </a:solidFill>
                <a:latin typeface="Verdana"/>
                <a:ea typeface="Verdana"/>
                <a:cs typeface="Verdana"/>
                <a:sym typeface="Verdana"/>
              </a:rPr>
              <a:t>the European Commission's </a:t>
            </a:r>
            <a:br>
              <a:rPr lang="en-GB" sz="1200" b="0" i="0" u="none" strike="noStrike" cap="none">
                <a:solidFill>
                  <a:srgbClr val="164194"/>
                </a:solidFill>
                <a:latin typeface="Verdana"/>
                <a:ea typeface="Verdana"/>
                <a:cs typeface="Verdana"/>
                <a:sym typeface="Verdana"/>
              </a:rPr>
            </a:br>
            <a:r>
              <a:rPr lang="en-GB" sz="1200" b="0" i="0" u="none" strike="noStrike" cap="none">
                <a:solidFill>
                  <a:srgbClr val="164194"/>
                </a:solidFill>
                <a:latin typeface="Verdana"/>
                <a:ea typeface="Verdana"/>
                <a:cs typeface="Verdana"/>
                <a:sym typeface="Verdana"/>
              </a:rPr>
              <a:t>in-house science service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ext-below-picture">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17827" y="3"/>
            <a:ext cx="9161828" cy="22048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body" idx="1"/>
          </p:nvPr>
        </p:nvSpPr>
        <p:spPr>
          <a:xfrm>
            <a:off x="467545" y="3283580"/>
            <a:ext cx="8208143" cy="2669552"/>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title"/>
          </p:nvPr>
        </p:nvSpPr>
        <p:spPr>
          <a:xfrm>
            <a:off x="466758" y="2564914"/>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ocial media">
    <p:spTree>
      <p:nvGrpSpPr>
        <p:cNvPr id="1" name="Shape 54"/>
        <p:cNvGrpSpPr/>
        <p:nvPr/>
      </p:nvGrpSpPr>
      <p:grpSpPr>
        <a:xfrm>
          <a:off x="0" y="0"/>
          <a:ext cx="0" cy="0"/>
          <a:chOff x="0" y="0"/>
          <a:chExt cx="0" cy="0"/>
        </a:xfrm>
      </p:grpSpPr>
      <p:pic>
        <p:nvPicPr>
          <p:cNvPr id="55" name="Shape 55" descr="header-02.jpg"/>
          <p:cNvPicPr preferRelativeResize="0"/>
          <p:nvPr/>
        </p:nvPicPr>
        <p:blipFill rotWithShape="1">
          <a:blip r:embed="rId2">
            <a:alphaModFix/>
          </a:blip>
          <a:srcRect t="14007" b="13625"/>
          <a:stretch/>
        </p:blipFill>
        <p:spPr>
          <a:xfrm>
            <a:off x="0" y="3"/>
            <a:ext cx="9144000" cy="2204863"/>
          </a:xfrm>
          <a:prstGeom prst="rect">
            <a:avLst/>
          </a:prstGeom>
          <a:noFill/>
          <a:ln>
            <a:noFill/>
          </a:ln>
        </p:spPr>
      </p:pic>
      <p:sp>
        <p:nvSpPr>
          <p:cNvPr id="56" name="Shape 56"/>
          <p:cNvSpPr txBox="1">
            <a:spLocks noGrp="1"/>
          </p:cNvSpPr>
          <p:nvPr>
            <p:ph type="title"/>
          </p:nvPr>
        </p:nvSpPr>
        <p:spPr>
          <a:xfrm>
            <a:off x="466758" y="2564914"/>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a:alphaModFix/>
          </a:blip>
          <a:srcRect/>
          <a:stretch/>
        </p:blipFill>
        <p:spPr>
          <a:xfrm>
            <a:off x="4063" y="8148"/>
            <a:ext cx="9135869" cy="6851903"/>
          </a:xfrm>
          <a:prstGeom prst="rect">
            <a:avLst/>
          </a:prstGeom>
          <a:noFill/>
          <a:ln>
            <a:noFill/>
          </a:ln>
        </p:spPr>
      </p:pic>
      <p:sp>
        <p:nvSpPr>
          <p:cNvPr id="59" name="Shape 59"/>
          <p:cNvSpPr/>
          <p:nvPr/>
        </p:nvSpPr>
        <p:spPr>
          <a:xfrm>
            <a:off x="8172403" y="2132856"/>
            <a:ext cx="864095" cy="720080"/>
          </a:xfrm>
          <a:prstGeom prst="rect">
            <a:avLst/>
          </a:prstGeom>
          <a:solidFill>
            <a:schemeClr val="lt1"/>
          </a:solidFill>
          <a:ln>
            <a:noFill/>
          </a:ln>
        </p:spPr>
        <p:txBody>
          <a:bodyPr lIns="91425" tIns="45700" rIns="91425" bIns="45700" anchor="ctr" anchorCtr="0">
            <a:noAutofit/>
          </a:bodyPr>
          <a:lstStyle/>
          <a:p>
            <a:pPr marL="3175" marR="0" lvl="0" indent="-3175" algn="l" rtl="0">
              <a:spcBef>
                <a:spcPts val="0"/>
              </a:spcBef>
              <a:buNone/>
            </a:pPr>
            <a:endParaRPr sz="1200">
              <a:solidFill>
                <a:srgbClr val="0F5494"/>
              </a:solidFill>
              <a:latin typeface="Verdana"/>
              <a:ea typeface="Verdana"/>
              <a:cs typeface="Verdana"/>
              <a:sym typeface="Verdana"/>
            </a:endParaRPr>
          </a:p>
        </p:txBody>
      </p:sp>
      <p:sp>
        <p:nvSpPr>
          <p:cNvPr id="60" name="Shape 60"/>
          <p:cNvSpPr txBox="1">
            <a:spLocks noGrp="1"/>
          </p:cNvSpPr>
          <p:nvPr>
            <p:ph type="ctrTitle"/>
          </p:nvPr>
        </p:nvSpPr>
        <p:spPr>
          <a:xfrm>
            <a:off x="4068533" y="2204875"/>
            <a:ext cx="4751940" cy="1800198"/>
          </a:xfrm>
          <a:prstGeom prst="rect">
            <a:avLst/>
          </a:prstGeom>
          <a:noFill/>
          <a:ln>
            <a:noFill/>
          </a:ln>
        </p:spPr>
        <p:txBody>
          <a:bodyPr lIns="91425" tIns="91425" rIns="91425" bIns="91425" anchor="t" anchorCtr="0"/>
          <a:lstStyle>
            <a:lvl1pPr marL="0" marR="0" lvl="0" indent="0" algn="r" rtl="0">
              <a:lnSpc>
                <a:spcPct val="110000"/>
              </a:lnSpc>
              <a:spcBef>
                <a:spcPts val="0"/>
              </a:spcBef>
              <a:spcAft>
                <a:spcPts val="0"/>
              </a:spcAft>
              <a:buClr>
                <a:srgbClr val="164194"/>
              </a:buClr>
              <a:buFont typeface="Verdana"/>
              <a:buNone/>
              <a:defRPr sz="30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61" name="Shape 61"/>
          <p:cNvSpPr txBox="1">
            <a:spLocks noGrp="1"/>
          </p:cNvSpPr>
          <p:nvPr>
            <p:ph type="subTitle" idx="1"/>
          </p:nvPr>
        </p:nvSpPr>
        <p:spPr>
          <a:xfrm>
            <a:off x="4067944" y="4149080"/>
            <a:ext cx="4752546" cy="1080120"/>
          </a:xfrm>
          <a:prstGeom prst="rect">
            <a:avLst/>
          </a:prstGeom>
          <a:noFill/>
          <a:ln>
            <a:noFill/>
          </a:ln>
        </p:spPr>
        <p:txBody>
          <a:bodyPr lIns="91425" tIns="91425" rIns="91425" bIns="91425" anchor="t" anchorCtr="0"/>
          <a:lstStyle>
            <a:lvl1pPr marL="0" marR="0" lvl="0" indent="0" algn="r" rtl="0">
              <a:lnSpc>
                <a:spcPct val="110000"/>
              </a:lnSpc>
              <a:spcBef>
                <a:spcPts val="0"/>
              </a:spcBef>
              <a:spcAft>
                <a:spcPts val="0"/>
              </a:spcAft>
              <a:buClr>
                <a:schemeClr val="lt1"/>
              </a:buClr>
              <a:buFont typeface="Verdana"/>
              <a:buNone/>
              <a:defRPr sz="2400" b="1" i="0" u="none" strike="noStrike" cap="none">
                <a:solidFill>
                  <a:srgbClr val="1641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2" name="Shape 62"/>
          <p:cNvSpPr txBox="1"/>
          <p:nvPr/>
        </p:nvSpPr>
        <p:spPr>
          <a:xfrm>
            <a:off x="251522" y="332662"/>
            <a:ext cx="8568629" cy="1800198"/>
          </a:xfrm>
          <a:prstGeom prst="rect">
            <a:avLst/>
          </a:prstGeom>
          <a:noFill/>
          <a:ln>
            <a:noFill/>
          </a:ln>
        </p:spPr>
        <p:txBody>
          <a:bodyPr lIns="0" tIns="46800" rIns="0" bIns="45700" anchor="t" anchorCtr="0">
            <a:noAutofit/>
          </a:bodyPr>
          <a:lstStyle/>
          <a:p>
            <a:pPr marL="0" marR="0" lvl="0" indent="0" algn="r" rtl="0">
              <a:lnSpc>
                <a:spcPct val="141666"/>
              </a:lnSpc>
              <a:spcBef>
                <a:spcPts val="0"/>
              </a:spcBef>
              <a:buSzPct val="25000"/>
              <a:buNone/>
            </a:pPr>
            <a:r>
              <a:rPr lang="en-GB" sz="2400" b="1">
                <a:solidFill>
                  <a:srgbClr val="004494"/>
                </a:solidFill>
                <a:latin typeface="Verdana"/>
                <a:ea typeface="Verdana"/>
                <a:cs typeface="Verdana"/>
                <a:sym typeface="Verdana"/>
              </a:rPr>
              <a:t>The European Commission’s</a:t>
            </a:r>
          </a:p>
          <a:p>
            <a:pPr marL="0" marR="0" lvl="0" indent="0" algn="r" rtl="0">
              <a:lnSpc>
                <a:spcPct val="141666"/>
              </a:lnSpc>
              <a:spcBef>
                <a:spcPts val="0"/>
              </a:spcBef>
              <a:buSzPct val="25000"/>
              <a:buNone/>
            </a:pPr>
            <a:r>
              <a:rPr lang="en-GB" sz="2400" b="1">
                <a:solidFill>
                  <a:srgbClr val="004494"/>
                </a:solidFill>
                <a:latin typeface="Verdana"/>
                <a:ea typeface="Verdana"/>
                <a:cs typeface="Verdana"/>
                <a:sym typeface="Verdana"/>
              </a:rPr>
              <a:t>science and knowledge service</a:t>
            </a:r>
          </a:p>
          <a:p>
            <a:pPr marL="0" marR="0" lvl="0" indent="0" algn="r" rtl="0">
              <a:lnSpc>
                <a:spcPct val="200000"/>
              </a:lnSpc>
              <a:spcBef>
                <a:spcPts val="0"/>
              </a:spcBef>
              <a:buSzPct val="25000"/>
              <a:buNone/>
            </a:pPr>
            <a:r>
              <a:rPr lang="en-GB" sz="2000">
                <a:solidFill>
                  <a:srgbClr val="004494"/>
                </a:solidFill>
                <a:latin typeface="Verdana"/>
                <a:ea typeface="Verdana"/>
                <a:cs typeface="Verdana"/>
                <a:sym typeface="Verdana"/>
              </a:rPr>
              <a:t>Joint Research Centre</a:t>
            </a:r>
          </a:p>
        </p:txBody>
      </p:sp>
      <p:pic>
        <p:nvPicPr>
          <p:cNvPr id="63" name="Shape 63" descr="EC-logo_JRC_horizonatal_EN-01.png"/>
          <p:cNvPicPr preferRelativeResize="0"/>
          <p:nvPr/>
        </p:nvPicPr>
        <p:blipFill rotWithShape="1">
          <a:blip r:embed="rId3">
            <a:alphaModFix/>
          </a:blip>
          <a:srcRect/>
          <a:stretch/>
        </p:blipFill>
        <p:spPr>
          <a:xfrm>
            <a:off x="6387810" y="6021287"/>
            <a:ext cx="2648691" cy="870842"/>
          </a:xfrm>
          <a:prstGeom prst="rect">
            <a:avLst/>
          </a:prstGeom>
          <a:noFill/>
          <a:ln>
            <a:noFill/>
          </a:ln>
        </p:spPr>
      </p:pic>
      <p:sp>
        <p:nvSpPr>
          <p:cNvPr id="64" name="Shape 64"/>
          <p:cNvSpPr txBox="1">
            <a:spLocks noGrp="1"/>
          </p:cNvSpPr>
          <p:nvPr>
            <p:ph type="body" idx="2"/>
          </p:nvPr>
        </p:nvSpPr>
        <p:spPr>
          <a:xfrm>
            <a:off x="4067944" y="5373226"/>
            <a:ext cx="4752546" cy="648071"/>
          </a:xfrm>
          <a:prstGeom prst="rect">
            <a:avLst/>
          </a:prstGeom>
          <a:noFill/>
          <a:ln>
            <a:noFill/>
          </a:ln>
        </p:spPr>
        <p:txBody>
          <a:bodyPr lIns="91425" tIns="91425" rIns="91425" bIns="91425" anchor="b" anchorCtr="0"/>
          <a:lstStyle>
            <a:lvl1pPr marL="0" marR="0" lvl="0" indent="0" algn="r" rtl="0">
              <a:lnSpc>
                <a:spcPct val="100000"/>
              </a:lnSpc>
              <a:spcBef>
                <a:spcPts val="320"/>
              </a:spcBef>
              <a:spcAft>
                <a:spcPts val="0"/>
              </a:spcAft>
              <a:buClr>
                <a:srgbClr val="1E4494"/>
              </a:buClr>
              <a:buFont typeface="Arial"/>
              <a:buNone/>
              <a:defRPr sz="1600" b="1" i="1" u="none" strike="noStrike" cap="none">
                <a:solidFill>
                  <a:srgbClr val="0F5494"/>
                </a:solidFill>
                <a:latin typeface="Verdana"/>
                <a:ea typeface="Verdana"/>
                <a:cs typeface="Verdana"/>
                <a:sym typeface="Verdana"/>
              </a:defRPr>
            </a:lvl1pPr>
            <a:lvl2pPr marL="228600" marR="0" lvl="1" indent="-25400" algn="r" rtl="0">
              <a:lnSpc>
                <a:spcPct val="100000"/>
              </a:lnSpc>
              <a:spcBef>
                <a:spcPts val="320"/>
              </a:spcBef>
              <a:spcAft>
                <a:spcPts val="0"/>
              </a:spcAft>
              <a:buClr>
                <a:srgbClr val="1E4494"/>
              </a:buClr>
              <a:buSzPct val="100000"/>
              <a:buFont typeface="Arial"/>
              <a:buChar char="•"/>
              <a:defRPr sz="1600" b="1" i="0" u="none" strike="noStrike" cap="none">
                <a:solidFill>
                  <a:srgbClr val="0F5494"/>
                </a:solidFill>
                <a:latin typeface="Verdana"/>
                <a:ea typeface="Verdana"/>
                <a:cs typeface="Verdana"/>
                <a:sym typeface="Verdana"/>
              </a:defRPr>
            </a:lvl2pPr>
            <a:lvl3pPr marL="457200" marR="0" lvl="2" indent="-50800" algn="r" rtl="0">
              <a:lnSpc>
                <a:spcPct val="100000"/>
              </a:lnSpc>
              <a:spcBef>
                <a:spcPts val="280"/>
              </a:spcBef>
              <a:spcAft>
                <a:spcPts val="0"/>
              </a:spcAft>
              <a:buClr>
                <a:srgbClr val="1E4494"/>
              </a:buClr>
              <a:buSzPct val="100000"/>
              <a:buFont typeface="Arial"/>
              <a:buChar char="•"/>
              <a:defRPr sz="1400" b="0" i="0" u="none" strike="noStrike" cap="none">
                <a:solidFill>
                  <a:srgbClr val="0F5494"/>
                </a:solidFill>
                <a:latin typeface="Verdana"/>
                <a:ea typeface="Verdana"/>
                <a:cs typeface="Verdana"/>
                <a:sym typeface="Verdana"/>
              </a:defRPr>
            </a:lvl3pPr>
            <a:lvl4pPr marL="685800" marR="0" lvl="3" indent="25400" algn="r" rtl="0">
              <a:lnSpc>
                <a:spcPct val="100000"/>
              </a:lnSpc>
              <a:spcBef>
                <a:spcPts val="400"/>
              </a:spcBef>
              <a:spcAft>
                <a:spcPts val="0"/>
              </a:spcAft>
              <a:buClr>
                <a:srgbClr val="1E4494"/>
              </a:buClr>
              <a:buSzPct val="100000"/>
              <a:buFont typeface="Arial"/>
              <a:buChar char="•"/>
              <a:defRPr sz="2000" b="0" i="0" u="none" strike="noStrike" cap="none">
                <a:solidFill>
                  <a:schemeClr val="dk1"/>
                </a:solidFill>
                <a:latin typeface="Arial"/>
                <a:ea typeface="Arial"/>
                <a:cs typeface="Arial"/>
                <a:sym typeface="Arial"/>
              </a:defRPr>
            </a:lvl4pPr>
            <a:lvl5pPr marL="914400" marR="0" lvl="4" indent="25400" algn="r" rtl="0">
              <a:lnSpc>
                <a:spcPct val="100000"/>
              </a:lnSpc>
              <a:spcBef>
                <a:spcPts val="400"/>
              </a:spcBef>
              <a:spcAft>
                <a:spcPts val="0"/>
              </a:spcAft>
              <a:buClr>
                <a:srgbClr val="1E4494"/>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66724" y="334840"/>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67" name="Shape 67"/>
          <p:cNvSpPr txBox="1">
            <a:spLocks noGrp="1"/>
          </p:cNvSpPr>
          <p:nvPr>
            <p:ph type="body" idx="1"/>
          </p:nvPr>
        </p:nvSpPr>
        <p:spPr>
          <a:xfrm>
            <a:off x="467545" y="1053504"/>
            <a:ext cx="8208143"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66724" y="334840"/>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70" name="Shape 70"/>
          <p:cNvSpPr txBox="1">
            <a:spLocks noGrp="1"/>
          </p:cNvSpPr>
          <p:nvPr>
            <p:ph type="body" idx="1"/>
          </p:nvPr>
        </p:nvSpPr>
        <p:spPr>
          <a:xfrm>
            <a:off x="467543" y="1053504"/>
            <a:ext cx="3960438"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2"/>
          </p:nvPr>
        </p:nvSpPr>
        <p:spPr>
          <a:xfrm>
            <a:off x="4715251" y="1053504"/>
            <a:ext cx="3960438"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ext_picture">
    <p:spTree>
      <p:nvGrpSpPr>
        <p:cNvPr id="1" name="Shape 72"/>
        <p:cNvGrpSpPr/>
        <p:nvPr/>
      </p:nvGrpSpPr>
      <p:grpSpPr>
        <a:xfrm>
          <a:off x="0" y="0"/>
          <a:ext cx="0" cy="0"/>
          <a:chOff x="0" y="0"/>
          <a:chExt cx="0" cy="0"/>
        </a:xfrm>
      </p:grpSpPr>
      <p:sp>
        <p:nvSpPr>
          <p:cNvPr id="73" name="Shape 73"/>
          <p:cNvSpPr>
            <a:spLocks noGrp="1"/>
          </p:cNvSpPr>
          <p:nvPr>
            <p:ph type="pic" idx="2"/>
          </p:nvPr>
        </p:nvSpPr>
        <p:spPr>
          <a:xfrm>
            <a:off x="4860032" y="404812"/>
            <a:ext cx="4320480" cy="554446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body" idx="1"/>
          </p:nvPr>
        </p:nvSpPr>
        <p:spPr>
          <a:xfrm>
            <a:off x="467543" y="1416669"/>
            <a:ext cx="3959994"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title"/>
          </p:nvPr>
        </p:nvSpPr>
        <p:spPr>
          <a:xfrm>
            <a:off x="466724"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Picture_text">
    <p:spTree>
      <p:nvGrpSpPr>
        <p:cNvPr id="1" name="Shape 76"/>
        <p:cNvGrpSpPr/>
        <p:nvPr/>
      </p:nvGrpSpPr>
      <p:grpSpPr>
        <a:xfrm>
          <a:off x="0" y="0"/>
          <a:ext cx="0" cy="0"/>
          <a:chOff x="0" y="0"/>
          <a:chExt cx="0" cy="0"/>
        </a:xfrm>
      </p:grpSpPr>
      <p:sp>
        <p:nvSpPr>
          <p:cNvPr id="77" name="Shape 77"/>
          <p:cNvSpPr>
            <a:spLocks noGrp="1"/>
          </p:cNvSpPr>
          <p:nvPr>
            <p:ph type="pic" idx="2"/>
          </p:nvPr>
        </p:nvSpPr>
        <p:spPr>
          <a:xfrm>
            <a:off x="-17827" y="0"/>
            <a:ext cx="4229787" cy="68580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716019" y="1416669"/>
            <a:ext cx="3959999"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title"/>
          </p:nvPr>
        </p:nvSpPr>
        <p:spPr>
          <a:xfrm>
            <a:off x="4714758"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ext-below-picture">
    <p:spTree>
      <p:nvGrpSpPr>
        <p:cNvPr id="1" name="Shape 80"/>
        <p:cNvGrpSpPr/>
        <p:nvPr/>
      </p:nvGrpSpPr>
      <p:grpSpPr>
        <a:xfrm>
          <a:off x="0" y="0"/>
          <a:ext cx="0" cy="0"/>
          <a:chOff x="0" y="0"/>
          <a:chExt cx="0" cy="0"/>
        </a:xfrm>
      </p:grpSpPr>
      <p:sp>
        <p:nvSpPr>
          <p:cNvPr id="81" name="Shape 81"/>
          <p:cNvSpPr>
            <a:spLocks noGrp="1"/>
          </p:cNvSpPr>
          <p:nvPr>
            <p:ph type="pic" idx="2"/>
          </p:nvPr>
        </p:nvSpPr>
        <p:spPr>
          <a:xfrm>
            <a:off x="-17827" y="3"/>
            <a:ext cx="9161828" cy="22048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body" idx="1"/>
          </p:nvPr>
        </p:nvSpPr>
        <p:spPr>
          <a:xfrm>
            <a:off x="467545" y="3283580"/>
            <a:ext cx="8208143" cy="2669552"/>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title"/>
          </p:nvPr>
        </p:nvSpPr>
        <p:spPr>
          <a:xfrm>
            <a:off x="466724" y="2564914"/>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66724" y="334840"/>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Empty">
    <p:spTree>
      <p:nvGrpSpPr>
        <p:cNvPr id="1" name="Shape 86"/>
        <p:cNvGrpSpPr/>
        <p:nvPr/>
      </p:nvGrpSpPr>
      <p:grpSpPr>
        <a:xfrm>
          <a:off x="0" y="0"/>
          <a:ext cx="0" cy="0"/>
          <a:chOff x="0" y="0"/>
          <a:chExt cx="0" cy="0"/>
        </a:xfrm>
      </p:grpSpPr>
      <p:sp>
        <p:nvSpPr>
          <p:cNvPr id="87" name="Shape 87"/>
          <p:cNvSpPr/>
          <p:nvPr/>
        </p:nvSpPr>
        <p:spPr>
          <a:xfrm>
            <a:off x="384462" y="6309319"/>
            <a:ext cx="398813" cy="360040"/>
          </a:xfrm>
          <a:prstGeom prst="rect">
            <a:avLst/>
          </a:prstGeom>
          <a:solidFill>
            <a:schemeClr val="lt1"/>
          </a:solidFill>
          <a:ln>
            <a:noFill/>
          </a:ln>
        </p:spPr>
        <p:txBody>
          <a:bodyPr lIns="91425" tIns="45700" rIns="91425" bIns="45700" anchor="ctr" anchorCtr="0">
            <a:noAutofit/>
          </a:bodyPr>
          <a:lstStyle/>
          <a:p>
            <a:pPr marL="3175" marR="0" lvl="0" indent="-3175" algn="l" rtl="0">
              <a:spcBef>
                <a:spcPts val="0"/>
              </a:spcBef>
              <a:buClr>
                <a:srgbClr val="000000"/>
              </a:buClr>
              <a:buFont typeface="Verdana"/>
              <a:buNone/>
            </a:pPr>
            <a:endParaRPr sz="1200">
              <a:solidFill>
                <a:srgbClr val="0F5494"/>
              </a:solidFill>
              <a:latin typeface="Verdana"/>
              <a:ea typeface="Verdana"/>
              <a:cs typeface="Verdana"/>
              <a:sym typeface="Verdan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66758" y="334840"/>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21" name="Shape 21"/>
          <p:cNvSpPr txBox="1">
            <a:spLocks noGrp="1"/>
          </p:cNvSpPr>
          <p:nvPr>
            <p:ph type="body" idx="1"/>
          </p:nvPr>
        </p:nvSpPr>
        <p:spPr>
          <a:xfrm>
            <a:off x="467545" y="1053504"/>
            <a:ext cx="8208143"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Social media">
    <p:spTree>
      <p:nvGrpSpPr>
        <p:cNvPr id="1" name="Shape 88"/>
        <p:cNvGrpSpPr/>
        <p:nvPr/>
      </p:nvGrpSpPr>
      <p:grpSpPr>
        <a:xfrm>
          <a:off x="0" y="0"/>
          <a:ext cx="0" cy="0"/>
          <a:chOff x="0" y="0"/>
          <a:chExt cx="0" cy="0"/>
        </a:xfrm>
      </p:grpSpPr>
      <p:pic>
        <p:nvPicPr>
          <p:cNvPr id="89" name="Shape 89" descr="header-02.jpg"/>
          <p:cNvPicPr preferRelativeResize="0"/>
          <p:nvPr/>
        </p:nvPicPr>
        <p:blipFill rotWithShape="1">
          <a:blip r:embed="rId2">
            <a:alphaModFix/>
          </a:blip>
          <a:srcRect t="14007" b="13625"/>
          <a:stretch/>
        </p:blipFill>
        <p:spPr>
          <a:xfrm>
            <a:off x="0" y="3"/>
            <a:ext cx="9144000" cy="2204863"/>
          </a:xfrm>
          <a:prstGeom prst="rect">
            <a:avLst/>
          </a:prstGeom>
          <a:noFill/>
          <a:ln>
            <a:noFill/>
          </a:ln>
        </p:spPr>
      </p:pic>
      <p:sp>
        <p:nvSpPr>
          <p:cNvPr id="90" name="Shape 90"/>
          <p:cNvSpPr txBox="1">
            <a:spLocks noGrp="1"/>
          </p:cNvSpPr>
          <p:nvPr>
            <p:ph type="title"/>
          </p:nvPr>
        </p:nvSpPr>
        <p:spPr>
          <a:xfrm>
            <a:off x="466724" y="2564914"/>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tructure Slide Green">
    <p:bg>
      <p:bgPr>
        <a:solidFill>
          <a:srgbClr val="28535A"/>
        </a:solidFill>
        <a:effectLst/>
      </p:bgPr>
    </p:bg>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89296" y="2464593"/>
            <a:ext cx="9286874" cy="375045"/>
          </a:xfrm>
          <a:prstGeom prst="rect">
            <a:avLst/>
          </a:prstGeom>
          <a:no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Bitter"/>
              <a:buChar char="•"/>
              <a:defRPr sz="2400" b="0" i="1" u="none" strike="noStrike" cap="none">
                <a:solidFill>
                  <a:srgbClr val="0F5494"/>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Shape 93"/>
          <p:cNvSpPr>
            <a:spLocks noGrp="1"/>
          </p:cNvSpPr>
          <p:nvPr>
            <p:ph type="body" idx="2"/>
          </p:nvPr>
        </p:nvSpPr>
        <p:spPr>
          <a:xfrm>
            <a:off x="607218" y="1714500"/>
            <a:ext cx="1821656" cy="1821656"/>
          </a:xfrm>
          <a:prstGeom prst="ellipse">
            <a:avLst/>
          </a:prstGeom>
          <a:solidFill>
            <a:srgbClr val="DE4222"/>
          </a:solid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984250" algn="ctr" rtl="0">
              <a:lnSpc>
                <a:spcPct val="100000"/>
              </a:lnSpc>
              <a:spcBef>
                <a:spcPts val="2100"/>
              </a:spcBef>
              <a:spcAft>
                <a:spcPts val="0"/>
              </a:spcAft>
              <a:buClr>
                <a:schemeClr val="lt1"/>
              </a:buClr>
              <a:buSzPct val="100000"/>
              <a:buFont typeface="Bitter"/>
              <a:buChar char="•"/>
              <a:defRPr sz="10500" b="0" i="1"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FFFFFF"/>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FFFFFF"/>
              </a:buClr>
              <a:buFont typeface="Verdana"/>
              <a:buNone/>
              <a:defRPr sz="1400" b="0" i="0" u="none" strike="noStrike" cap="none">
                <a:solidFill>
                  <a:srgbClr val="FFFFFF"/>
                </a:solidFill>
                <a:latin typeface="Verdana"/>
                <a:ea typeface="Verdana"/>
                <a:cs typeface="Verdana"/>
                <a:sym typeface="Verdana"/>
              </a:defRPr>
            </a:lvl3pPr>
            <a:lvl4pPr marL="1600200" marR="0" lvl="3" indent="25400" algn="l" rtl="0">
              <a:lnSpc>
                <a:spcPct val="100000"/>
              </a:lnSpc>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4pPr>
            <a:lvl5pPr marL="2057400" marR="0" lvl="4" indent="25400" algn="l" rtl="0">
              <a:lnSpc>
                <a:spcPct val="100000"/>
              </a:lnSpc>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Shape 94"/>
          <p:cNvSpPr>
            <a:spLocks noGrp="1"/>
          </p:cNvSpPr>
          <p:nvPr>
            <p:ph type="body" idx="3"/>
          </p:nvPr>
        </p:nvSpPr>
        <p:spPr>
          <a:xfrm>
            <a:off x="3607598" y="1714500"/>
            <a:ext cx="1821656" cy="1821656"/>
          </a:xfrm>
          <a:prstGeom prst="ellipse">
            <a:avLst/>
          </a:prstGeom>
          <a:solidFill>
            <a:srgbClr val="DE4222"/>
          </a:solid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984250" algn="ctr" rtl="0">
              <a:lnSpc>
                <a:spcPct val="100000"/>
              </a:lnSpc>
              <a:spcBef>
                <a:spcPts val="2100"/>
              </a:spcBef>
              <a:spcAft>
                <a:spcPts val="0"/>
              </a:spcAft>
              <a:buClr>
                <a:schemeClr val="lt1"/>
              </a:buClr>
              <a:buSzPct val="100000"/>
              <a:buFont typeface="Bitter"/>
              <a:buChar char="•"/>
              <a:defRPr sz="10500" b="0" i="1"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FFFFFF"/>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FFFFFF"/>
              </a:buClr>
              <a:buFont typeface="Verdana"/>
              <a:buNone/>
              <a:defRPr sz="1400" b="0" i="0" u="none" strike="noStrike" cap="none">
                <a:solidFill>
                  <a:srgbClr val="FFFFFF"/>
                </a:solidFill>
                <a:latin typeface="Verdana"/>
                <a:ea typeface="Verdana"/>
                <a:cs typeface="Verdana"/>
                <a:sym typeface="Verdana"/>
              </a:defRPr>
            </a:lvl3pPr>
            <a:lvl4pPr marL="1600200" marR="0" lvl="3" indent="25400" algn="l" rtl="0">
              <a:lnSpc>
                <a:spcPct val="100000"/>
              </a:lnSpc>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4pPr>
            <a:lvl5pPr marL="2057400" marR="0" lvl="4" indent="25400" algn="l" rtl="0">
              <a:lnSpc>
                <a:spcPct val="100000"/>
              </a:lnSpc>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 name="Shape 95"/>
          <p:cNvSpPr>
            <a:spLocks noGrp="1"/>
          </p:cNvSpPr>
          <p:nvPr>
            <p:ph type="body" idx="4"/>
          </p:nvPr>
        </p:nvSpPr>
        <p:spPr>
          <a:xfrm>
            <a:off x="6607970" y="1714500"/>
            <a:ext cx="1821656" cy="1821656"/>
          </a:xfrm>
          <a:prstGeom prst="ellipse">
            <a:avLst/>
          </a:prstGeom>
          <a:solidFill>
            <a:srgbClr val="DE4222"/>
          </a:solid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984250" algn="ctr" rtl="0">
              <a:lnSpc>
                <a:spcPct val="100000"/>
              </a:lnSpc>
              <a:spcBef>
                <a:spcPts val="2100"/>
              </a:spcBef>
              <a:spcAft>
                <a:spcPts val="0"/>
              </a:spcAft>
              <a:buClr>
                <a:schemeClr val="lt1"/>
              </a:buClr>
              <a:buSzPct val="100000"/>
              <a:buFont typeface="Bitter"/>
              <a:buChar char="•"/>
              <a:defRPr sz="10500" b="0" i="1"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FFFFFF"/>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FFFFFF"/>
              </a:buClr>
              <a:buFont typeface="Verdana"/>
              <a:buNone/>
              <a:defRPr sz="1400" b="0" i="0" u="none" strike="noStrike" cap="none">
                <a:solidFill>
                  <a:srgbClr val="FFFFFF"/>
                </a:solidFill>
                <a:latin typeface="Verdana"/>
                <a:ea typeface="Verdana"/>
                <a:cs typeface="Verdana"/>
                <a:sym typeface="Verdana"/>
              </a:defRPr>
            </a:lvl3pPr>
            <a:lvl4pPr marL="1600200" marR="0" lvl="3" indent="25400" algn="l" rtl="0">
              <a:lnSpc>
                <a:spcPct val="100000"/>
              </a:lnSpc>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4pPr>
            <a:lvl5pPr marL="2057400" marR="0" lvl="4" indent="25400" algn="l" rtl="0">
              <a:lnSpc>
                <a:spcPct val="100000"/>
              </a:lnSpc>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body" idx="5"/>
          </p:nvPr>
        </p:nvSpPr>
        <p:spPr>
          <a:xfrm>
            <a:off x="607218" y="3750476"/>
            <a:ext cx="1821656" cy="696515"/>
          </a:xfrm>
          <a:prstGeom prst="rect">
            <a:avLst/>
          </a:prstGeom>
          <a:noFill/>
          <a:ln>
            <a:noFill/>
          </a:ln>
        </p:spPr>
        <p:txBody>
          <a:bodyPr lIns="91425" tIns="91425" rIns="91425" bIns="91425" anchor="t" anchorCtr="0"/>
          <a:lstStyle>
            <a:lvl1pPr marL="342900" marR="0" lvl="0" indent="139700" algn="ctr" rtl="0">
              <a:lnSpc>
                <a:spcPct val="100000"/>
              </a:lnSpc>
              <a:spcBef>
                <a:spcPts val="760"/>
              </a:spcBef>
              <a:spcAft>
                <a:spcPts val="0"/>
              </a:spcAft>
              <a:buClr>
                <a:schemeClr val="lt1"/>
              </a:buClr>
              <a:buSzPct val="100000"/>
              <a:buFont typeface="Bitter"/>
              <a:buChar char="•"/>
              <a:defRPr sz="38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body" idx="6"/>
          </p:nvPr>
        </p:nvSpPr>
        <p:spPr>
          <a:xfrm>
            <a:off x="3607598" y="3750476"/>
            <a:ext cx="1821656" cy="696515"/>
          </a:xfrm>
          <a:prstGeom prst="rect">
            <a:avLst/>
          </a:prstGeom>
          <a:noFill/>
          <a:ln>
            <a:noFill/>
          </a:ln>
        </p:spPr>
        <p:txBody>
          <a:bodyPr lIns="91425" tIns="91425" rIns="91425" bIns="91425" anchor="t" anchorCtr="0"/>
          <a:lstStyle>
            <a:lvl1pPr marL="342900" marR="0" lvl="0" indent="139700" algn="ctr" rtl="0">
              <a:lnSpc>
                <a:spcPct val="100000"/>
              </a:lnSpc>
              <a:spcBef>
                <a:spcPts val="760"/>
              </a:spcBef>
              <a:spcAft>
                <a:spcPts val="0"/>
              </a:spcAft>
              <a:buClr>
                <a:schemeClr val="lt1"/>
              </a:buClr>
              <a:buSzPct val="100000"/>
              <a:buFont typeface="Bitter"/>
              <a:buChar char="•"/>
              <a:defRPr sz="38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body" idx="7"/>
          </p:nvPr>
        </p:nvSpPr>
        <p:spPr>
          <a:xfrm>
            <a:off x="6607970" y="3750476"/>
            <a:ext cx="1821656" cy="696515"/>
          </a:xfrm>
          <a:prstGeom prst="rect">
            <a:avLst/>
          </a:prstGeom>
          <a:noFill/>
          <a:ln>
            <a:noFill/>
          </a:ln>
        </p:spPr>
        <p:txBody>
          <a:bodyPr lIns="91425" tIns="91425" rIns="91425" bIns="91425" anchor="t" anchorCtr="0"/>
          <a:lstStyle>
            <a:lvl1pPr marL="342900" marR="0" lvl="0" indent="139700" algn="ctr" rtl="0">
              <a:lnSpc>
                <a:spcPct val="100000"/>
              </a:lnSpc>
              <a:spcBef>
                <a:spcPts val="760"/>
              </a:spcBef>
              <a:spcAft>
                <a:spcPts val="0"/>
              </a:spcAft>
              <a:buClr>
                <a:schemeClr val="lt1"/>
              </a:buClr>
              <a:buSzPct val="100000"/>
              <a:buFont typeface="Bitter"/>
              <a:buChar char="•"/>
              <a:defRPr sz="38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body" idx="8"/>
          </p:nvPr>
        </p:nvSpPr>
        <p:spPr>
          <a:xfrm>
            <a:off x="607218" y="4339828"/>
            <a:ext cx="1821656" cy="964406"/>
          </a:xfrm>
          <a:prstGeom prst="rect">
            <a:avLst/>
          </a:prstGeom>
          <a:noFill/>
          <a:ln>
            <a:noFill/>
          </a:ln>
        </p:spPr>
        <p:txBody>
          <a:bodyPr lIns="91425" tIns="91425" rIns="91425" bIns="91425" anchor="t" anchorCtr="0"/>
          <a:lstStyle>
            <a:lvl1pPr marL="342900" marR="0" lvl="0" indent="190500" algn="ctr" rtl="0">
              <a:lnSpc>
                <a:spcPct val="100000"/>
              </a:lnSpc>
              <a:spcBef>
                <a:spcPts val="840"/>
              </a:spcBef>
              <a:spcAft>
                <a:spcPts val="0"/>
              </a:spcAft>
              <a:buClr>
                <a:schemeClr val="lt1"/>
              </a:buClr>
              <a:buSzPct val="100000"/>
              <a:buFont typeface="Bitter"/>
              <a:buChar char="•"/>
              <a:defRPr sz="42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9"/>
          </p:nvPr>
        </p:nvSpPr>
        <p:spPr>
          <a:xfrm>
            <a:off x="3607598" y="4339828"/>
            <a:ext cx="1821656" cy="964406"/>
          </a:xfrm>
          <a:prstGeom prst="rect">
            <a:avLst/>
          </a:prstGeom>
          <a:noFill/>
          <a:ln>
            <a:noFill/>
          </a:ln>
        </p:spPr>
        <p:txBody>
          <a:bodyPr lIns="91425" tIns="91425" rIns="91425" bIns="91425" anchor="t" anchorCtr="0"/>
          <a:lstStyle>
            <a:lvl1pPr marL="342900" marR="0" lvl="0" indent="190500" algn="ctr" rtl="0">
              <a:lnSpc>
                <a:spcPct val="100000"/>
              </a:lnSpc>
              <a:spcBef>
                <a:spcPts val="840"/>
              </a:spcBef>
              <a:spcAft>
                <a:spcPts val="0"/>
              </a:spcAft>
              <a:buClr>
                <a:schemeClr val="lt1"/>
              </a:buClr>
              <a:buSzPct val="100000"/>
              <a:buFont typeface="Bitter"/>
              <a:buChar char="•"/>
              <a:defRPr sz="42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body" idx="13"/>
          </p:nvPr>
        </p:nvSpPr>
        <p:spPr>
          <a:xfrm>
            <a:off x="6554396" y="4339828"/>
            <a:ext cx="2035969" cy="964406"/>
          </a:xfrm>
          <a:prstGeom prst="rect">
            <a:avLst/>
          </a:prstGeom>
          <a:noFill/>
          <a:ln>
            <a:noFill/>
          </a:ln>
        </p:spPr>
        <p:txBody>
          <a:bodyPr lIns="91425" tIns="91425" rIns="91425" bIns="91425" anchor="t" anchorCtr="0"/>
          <a:lstStyle>
            <a:lvl1pPr marL="342900" marR="0" lvl="0" indent="190500" algn="ctr" rtl="0">
              <a:lnSpc>
                <a:spcPct val="100000"/>
              </a:lnSpc>
              <a:spcBef>
                <a:spcPts val="840"/>
              </a:spcBef>
              <a:spcAft>
                <a:spcPts val="0"/>
              </a:spcAft>
              <a:buClr>
                <a:schemeClr val="lt1"/>
              </a:buClr>
              <a:buSzPct val="100000"/>
              <a:buFont typeface="Bitter"/>
              <a:buChar char="•"/>
              <a:defRPr sz="42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body" idx="14"/>
          </p:nvPr>
        </p:nvSpPr>
        <p:spPr>
          <a:xfrm>
            <a:off x="607218" y="1875238"/>
            <a:ext cx="1821656" cy="1500187"/>
          </a:xfrm>
          <a:prstGeom prst="rect">
            <a:avLst/>
          </a:prstGeom>
          <a:noFill/>
          <a:ln>
            <a:noFill/>
          </a:ln>
        </p:spPr>
        <p:txBody>
          <a:bodyPr lIns="91425" tIns="91425" rIns="91425" bIns="91425" anchor="t" anchorCtr="0"/>
          <a:lstStyle>
            <a:lvl1pPr marL="342900" marR="0" lvl="0" indent="723900" algn="ctr" rtl="0">
              <a:lnSpc>
                <a:spcPct val="100000"/>
              </a:lnSpc>
              <a:spcBef>
                <a:spcPts val="1680"/>
              </a:spcBef>
              <a:spcAft>
                <a:spcPts val="0"/>
              </a:spcAft>
              <a:buClr>
                <a:schemeClr val="lt1"/>
              </a:buClr>
              <a:buSzPct val="100000"/>
              <a:buFont typeface="Bitter"/>
              <a:buChar char="•"/>
              <a:defRPr sz="84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body" idx="15"/>
          </p:nvPr>
        </p:nvSpPr>
        <p:spPr>
          <a:xfrm>
            <a:off x="3607598" y="1875238"/>
            <a:ext cx="1821656" cy="1500187"/>
          </a:xfrm>
          <a:prstGeom prst="rect">
            <a:avLst/>
          </a:prstGeom>
          <a:noFill/>
          <a:ln>
            <a:noFill/>
          </a:ln>
        </p:spPr>
        <p:txBody>
          <a:bodyPr lIns="91425" tIns="91425" rIns="91425" bIns="91425" anchor="t" anchorCtr="0"/>
          <a:lstStyle>
            <a:lvl1pPr marL="342900" marR="0" lvl="0" indent="723900" algn="ctr" rtl="0">
              <a:lnSpc>
                <a:spcPct val="100000"/>
              </a:lnSpc>
              <a:spcBef>
                <a:spcPts val="1680"/>
              </a:spcBef>
              <a:spcAft>
                <a:spcPts val="0"/>
              </a:spcAft>
              <a:buClr>
                <a:schemeClr val="lt1"/>
              </a:buClr>
              <a:buSzPct val="100000"/>
              <a:buFont typeface="Bitter"/>
              <a:buChar char="•"/>
              <a:defRPr sz="84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body" idx="16"/>
          </p:nvPr>
        </p:nvSpPr>
        <p:spPr>
          <a:xfrm>
            <a:off x="6607970" y="1875238"/>
            <a:ext cx="1821656" cy="1500187"/>
          </a:xfrm>
          <a:prstGeom prst="rect">
            <a:avLst/>
          </a:prstGeom>
          <a:noFill/>
          <a:ln>
            <a:noFill/>
          </a:ln>
        </p:spPr>
        <p:txBody>
          <a:bodyPr lIns="91425" tIns="91425" rIns="91425" bIns="91425" anchor="t" anchorCtr="0"/>
          <a:lstStyle>
            <a:lvl1pPr marL="342900" marR="0" lvl="0" indent="723900" algn="ctr" rtl="0">
              <a:lnSpc>
                <a:spcPct val="100000"/>
              </a:lnSpc>
              <a:spcBef>
                <a:spcPts val="1680"/>
              </a:spcBef>
              <a:spcAft>
                <a:spcPts val="0"/>
              </a:spcAft>
              <a:buClr>
                <a:schemeClr val="lt1"/>
              </a:buClr>
              <a:buSzPct val="100000"/>
              <a:buFont typeface="Bitter"/>
              <a:buChar char="•"/>
              <a:defRPr sz="8400" b="0" i="0" u="none" strike="noStrike" cap="none">
                <a:solidFill>
                  <a:srgbClr val="FFFFFF"/>
                </a:solidFill>
                <a:latin typeface="Bitter"/>
                <a:ea typeface="Bitter"/>
                <a:cs typeface="Bitter"/>
                <a:sym typeface="Bitter"/>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105"/>
        <p:cNvGrpSpPr/>
        <p:nvPr/>
      </p:nvGrpSpPr>
      <p:grpSpPr>
        <a:xfrm>
          <a:off x="0" y="0"/>
          <a:ext cx="0" cy="0"/>
          <a:chOff x="0" y="0"/>
          <a:chExt cx="0" cy="0"/>
        </a:xfrm>
      </p:grpSpPr>
      <p:pic>
        <p:nvPicPr>
          <p:cNvPr id="106" name="Shape 106" descr="JRC_Slides_Footer.png"/>
          <p:cNvPicPr preferRelativeResize="0"/>
          <p:nvPr/>
        </p:nvPicPr>
        <p:blipFill rotWithShape="1">
          <a:blip r:embed="rId2">
            <a:alphaModFix/>
          </a:blip>
          <a:srcRect/>
          <a:stretch/>
        </p:blipFill>
        <p:spPr>
          <a:xfrm>
            <a:off x="4265617" y="6461139"/>
            <a:ext cx="612773" cy="396873"/>
          </a:xfrm>
          <a:prstGeom prst="rect">
            <a:avLst/>
          </a:prstGeom>
          <a:noFill/>
          <a:ln>
            <a:noFill/>
          </a:ln>
        </p:spPr>
      </p:pic>
      <p:sp>
        <p:nvSpPr>
          <p:cNvPr id="107" name="Shape 107"/>
          <p:cNvSpPr/>
          <p:nvPr/>
        </p:nvSpPr>
        <p:spPr>
          <a:xfrm>
            <a:off x="0" y="0"/>
            <a:ext cx="9144000" cy="957261"/>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Verdana"/>
              <a:ea typeface="Verdana"/>
              <a:cs typeface="Verdana"/>
              <a:sym typeface="Verdana"/>
            </a:endParaRPr>
          </a:p>
        </p:txBody>
      </p:sp>
      <p:pic>
        <p:nvPicPr>
          <p:cNvPr id="108" name="Shape 108" descr="JRC_Slides_Logo_EN.png"/>
          <p:cNvPicPr preferRelativeResize="0"/>
          <p:nvPr/>
        </p:nvPicPr>
        <p:blipFill rotWithShape="1">
          <a:blip r:embed="rId3">
            <a:alphaModFix/>
          </a:blip>
          <a:srcRect/>
          <a:stretch/>
        </p:blipFill>
        <p:spPr>
          <a:xfrm>
            <a:off x="3971925" y="258769"/>
            <a:ext cx="1435100" cy="1000125"/>
          </a:xfrm>
          <a:prstGeom prst="rect">
            <a:avLst/>
          </a:prstGeom>
          <a:noFill/>
          <a:ln>
            <a:noFill/>
          </a:ln>
        </p:spPr>
      </p:pic>
      <p:sp>
        <p:nvSpPr>
          <p:cNvPr id="109" name="Shape 109"/>
          <p:cNvSpPr txBox="1">
            <a:spLocks noGrp="1"/>
          </p:cNvSpPr>
          <p:nvPr>
            <p:ph type="title"/>
          </p:nvPr>
        </p:nvSpPr>
        <p:spPr>
          <a:xfrm>
            <a:off x="637206" y="1612254"/>
            <a:ext cx="7869599" cy="430886"/>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F5494"/>
              </a:buClr>
              <a:buFont typeface="Verdana"/>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110" name="Shape 110"/>
          <p:cNvSpPr txBox="1">
            <a:spLocks noGrp="1"/>
          </p:cNvSpPr>
          <p:nvPr>
            <p:ph type="body" idx="1"/>
          </p:nvPr>
        </p:nvSpPr>
        <p:spPr>
          <a:xfrm>
            <a:off x="637206" y="2416211"/>
            <a:ext cx="7869599" cy="307777"/>
          </a:xfrm>
          <a:prstGeom prst="rect">
            <a:avLst/>
          </a:prstGeom>
          <a:noFill/>
          <a:ln>
            <a:noFill/>
          </a:ln>
        </p:spPr>
        <p:txBody>
          <a:bodyPr lIns="91425" tIns="91425" rIns="91425" bIns="91425" anchor="t" anchorCtr="0"/>
          <a:lstStyle>
            <a:lvl1pPr marL="342900" marR="0" lvl="0" indent="-38100" algn="r"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0" algn="l" rtl="0">
              <a:lnSpc>
                <a:spcPct val="100000"/>
              </a:lnSpc>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25400" algn="l" rtl="0">
              <a:lnSpc>
                <a:spcPct val="100000"/>
              </a:lnSpc>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254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254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bg>
      <p:bgPr>
        <a:blipFill rotWithShape="1">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710214" y="639197"/>
            <a:ext cx="7805135" cy="105149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2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9" name="Shape 119"/>
          <p:cNvSpPr txBox="1">
            <a:spLocks noGrp="1"/>
          </p:cNvSpPr>
          <p:nvPr>
            <p:ph type="body" idx="1"/>
          </p:nvPr>
        </p:nvSpPr>
        <p:spPr>
          <a:xfrm>
            <a:off x="710214" y="1825633"/>
            <a:ext cx="7805135" cy="420231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pic>
        <p:nvPicPr>
          <p:cNvPr id="120" name="Shape 120" descr="FOI-logo"/>
          <p:cNvPicPr preferRelativeResize="0"/>
          <p:nvPr/>
        </p:nvPicPr>
        <p:blipFill rotWithShape="1">
          <a:blip r:embed="rId3">
            <a:alphaModFix/>
          </a:blip>
          <a:srcRect/>
          <a:stretch/>
        </p:blipFill>
        <p:spPr>
          <a:xfrm>
            <a:off x="4465869" y="64690"/>
            <a:ext cx="712301" cy="5745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4_Title Slide 1">
    <p:bg>
      <p:bgPr>
        <a:solidFill>
          <a:schemeClr val="dk1"/>
        </a:solidFill>
        <a:effectLst/>
      </p:bgPr>
    </p:bg>
    <p:spTree>
      <p:nvGrpSpPr>
        <p:cNvPr id="1" name="Shape 124"/>
        <p:cNvGrpSpPr/>
        <p:nvPr/>
      </p:nvGrpSpPr>
      <p:grpSpPr>
        <a:xfrm>
          <a:off x="0" y="0"/>
          <a:ext cx="0" cy="0"/>
          <a:chOff x="0" y="0"/>
          <a:chExt cx="0" cy="0"/>
        </a:xfrm>
      </p:grpSpPr>
      <p:pic>
        <p:nvPicPr>
          <p:cNvPr id="125" name="Shape 125" descr="Summer-Institute-logo_2.png"/>
          <p:cNvPicPr preferRelativeResize="0"/>
          <p:nvPr/>
        </p:nvPicPr>
        <p:blipFill rotWithShape="1">
          <a:blip r:embed="rId2">
            <a:alphaModFix/>
          </a:blip>
          <a:srcRect/>
          <a:stretch/>
        </p:blipFill>
        <p:spPr>
          <a:xfrm>
            <a:off x="56629" y="64727"/>
            <a:ext cx="2283126" cy="461688"/>
          </a:xfrm>
          <a:prstGeom prst="rect">
            <a:avLst/>
          </a:prstGeom>
          <a:noFill/>
          <a:ln>
            <a:noFill/>
          </a:ln>
        </p:spPr>
      </p:pic>
      <p:pic>
        <p:nvPicPr>
          <p:cNvPr id="126" name="Shape 126" descr="Microsoft_Edu_Event_Visual.jpg"/>
          <p:cNvPicPr preferRelativeResize="0"/>
          <p:nvPr/>
        </p:nvPicPr>
        <p:blipFill rotWithShape="1">
          <a:blip r:embed="rId3">
            <a:alphaModFix/>
          </a:blip>
          <a:srcRect/>
          <a:stretch/>
        </p:blipFill>
        <p:spPr>
          <a:xfrm>
            <a:off x="0" y="1639501"/>
            <a:ext cx="9144000" cy="5218506"/>
          </a:xfrm>
          <a:prstGeom prst="rect">
            <a:avLst/>
          </a:prstGeom>
          <a:noFill/>
          <a:ln>
            <a:noFill/>
          </a:ln>
        </p:spPr>
      </p:pic>
      <p:sp>
        <p:nvSpPr>
          <p:cNvPr id="127" name="Shape 127"/>
          <p:cNvSpPr txBox="1">
            <a:spLocks noGrp="1"/>
          </p:cNvSpPr>
          <p:nvPr>
            <p:ph type="title"/>
          </p:nvPr>
        </p:nvSpPr>
        <p:spPr>
          <a:xfrm>
            <a:off x="457200" y="794354"/>
            <a:ext cx="8229600" cy="52321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400" b="1" i="0" u="none" strike="noStrike" cap="none">
                <a:solidFill>
                  <a:srgbClr val="737373"/>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128" name="Shape 128"/>
          <p:cNvSpPr txBox="1">
            <a:spLocks noGrp="1"/>
          </p:cNvSpPr>
          <p:nvPr>
            <p:ph type="body" idx="1"/>
          </p:nvPr>
        </p:nvSpPr>
        <p:spPr>
          <a:xfrm>
            <a:off x="457200" y="1561320"/>
            <a:ext cx="8229600" cy="738664"/>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chemeClr val="lt1"/>
              </a:buClr>
              <a:buFont typeface="Quattrocento Sans"/>
              <a:buNone/>
              <a:defRPr sz="2400" b="0" i="1" u="none" strike="noStrike" cap="none">
                <a:solidFill>
                  <a:srgbClr val="000000"/>
                </a:solidFill>
                <a:latin typeface="Quattrocento Sans"/>
                <a:ea typeface="Quattrocento Sans"/>
                <a:cs typeface="Quattrocento Sans"/>
                <a:sym typeface="Quattrocento Sans"/>
              </a:defRPr>
            </a:lvl1pPr>
            <a:lvl2pPr marL="285750" marR="0" lvl="1" indent="-158750" algn="l" rtl="0">
              <a:spcBef>
                <a:spcPts val="400"/>
              </a:spcBef>
              <a:spcAft>
                <a:spcPts val="0"/>
              </a:spcAft>
              <a:buClr>
                <a:srgbClr val="009FBA"/>
              </a:buClr>
              <a:buSzPct val="100000"/>
              <a:buFont typeface="Merriweather Sans"/>
              <a:buChar char="–"/>
              <a:defRPr sz="2000" b="1" i="0" u="none" strike="noStrike" cap="none">
                <a:solidFill>
                  <a:srgbClr val="0F5494"/>
                </a:solidFill>
                <a:latin typeface="Quattrocento Sans"/>
                <a:ea typeface="Quattrocento Sans"/>
                <a:cs typeface="Quattrocento Sans"/>
                <a:sym typeface="Quattrocento Sans"/>
              </a:defRPr>
            </a:lvl2pPr>
            <a:lvl3pPr marL="285750" marR="0" lvl="2" indent="-196850" algn="l" rtl="0">
              <a:spcBef>
                <a:spcPts val="280"/>
              </a:spcBef>
              <a:spcAft>
                <a:spcPts val="0"/>
              </a:spcAft>
              <a:buClr>
                <a:srgbClr val="0F5494"/>
              </a:buClr>
              <a:buSzPct val="100000"/>
              <a:buFont typeface="Arial"/>
              <a:buChar char="•"/>
              <a:defRPr sz="1400" b="0" i="0" u="none" strike="noStrike" cap="none">
                <a:solidFill>
                  <a:srgbClr val="0F5494"/>
                </a:solidFill>
                <a:latin typeface="Quattrocento Sans"/>
                <a:ea typeface="Quattrocento Sans"/>
                <a:cs typeface="Quattrocento Sans"/>
                <a:sym typeface="Quattrocento Sans"/>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body" idx="2"/>
          </p:nvPr>
        </p:nvSpPr>
        <p:spPr>
          <a:xfrm>
            <a:off x="457200" y="2549039"/>
            <a:ext cx="8229600" cy="1011045"/>
          </a:xfrm>
          <a:prstGeom prst="rect">
            <a:avLst/>
          </a:prstGeom>
          <a:noFill/>
          <a:ln>
            <a:noFill/>
          </a:ln>
        </p:spPr>
        <p:txBody>
          <a:bodyPr lIns="91425" tIns="91425" rIns="91425" bIns="91425" anchor="t" anchorCtr="0"/>
          <a:lstStyle>
            <a:lvl1pPr marL="270000" marR="0" lvl="0" indent="-79499" algn="l" rtl="0">
              <a:lnSpc>
                <a:spcPct val="100000"/>
              </a:lnSpc>
              <a:spcBef>
                <a:spcPts val="480"/>
              </a:spcBef>
              <a:spcAft>
                <a:spcPts val="300"/>
              </a:spcAft>
              <a:buClr>
                <a:srgbClr val="EC008C"/>
              </a:buClr>
              <a:buSzPct val="125000"/>
              <a:buFont typeface="Noto Sans Symbols"/>
              <a:buChar char="▪"/>
              <a:defRPr sz="2400" b="0" i="1" u="none" strike="noStrike" cap="none">
                <a:solidFill>
                  <a:srgbClr val="000000"/>
                </a:solidFill>
                <a:latin typeface="Quattrocento Sans"/>
                <a:ea typeface="Quattrocento Sans"/>
                <a:cs typeface="Quattrocento Sans"/>
                <a:sym typeface="Quattrocento Sans"/>
              </a:defRPr>
            </a:lvl1pPr>
            <a:lvl2pPr marL="450000" marR="0" lvl="1" indent="-56300" algn="l" rtl="0">
              <a:spcBef>
                <a:spcPts val="300"/>
              </a:spcBef>
              <a:spcAft>
                <a:spcPts val="0"/>
              </a:spcAft>
              <a:buClr>
                <a:srgbClr val="009FBA"/>
              </a:buClr>
              <a:buSzPct val="100000"/>
              <a:buFont typeface="Merriweather Sans"/>
              <a:buChar char="–"/>
              <a:defRPr sz="2000" b="1" i="0" u="none" strike="noStrike" cap="none">
                <a:solidFill>
                  <a:schemeClr val="lt1"/>
                </a:solidFill>
                <a:latin typeface="Quattrocento Sans"/>
                <a:ea typeface="Quattrocento Sans"/>
                <a:cs typeface="Quattrocento Sans"/>
                <a:sym typeface="Quattrocento Sans"/>
              </a:defRPr>
            </a:lvl2pPr>
            <a:lvl3pPr marL="630000" marR="0" lvl="2" indent="-96600" algn="l" rtl="0">
              <a:spcBef>
                <a:spcPts val="300"/>
              </a:spcBef>
              <a:spcAft>
                <a:spcPts val="0"/>
              </a:spcAft>
              <a:buClr>
                <a:schemeClr val="lt1"/>
              </a:buClr>
              <a:buSzPct val="100000"/>
              <a:buFont typeface="Arial"/>
              <a:buChar char="•"/>
              <a:defRPr sz="1400" b="0" i="0" u="none" strike="noStrike" cap="none">
                <a:solidFill>
                  <a:schemeClr val="lt1"/>
                </a:solidFill>
                <a:latin typeface="Quattrocento Sans"/>
                <a:ea typeface="Quattrocento Sans"/>
                <a:cs typeface="Quattrocento Sans"/>
                <a:sym typeface="Quattrocento Sans"/>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68313" y="620688"/>
            <a:ext cx="5770984" cy="288032"/>
          </a:xfrm>
          <a:prstGeom prst="rect">
            <a:avLst/>
          </a:prstGeom>
        </p:spPr>
        <p:txBody>
          <a:bodyPr anchor="ctr">
            <a:noAutofit/>
          </a:bodyPr>
          <a:lstStyle>
            <a:lvl1pPr marL="0" indent="0" algn="l">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rgbClr val="2F3A46"/>
                </a:solidFill>
                <a:latin typeface="+mj-lt"/>
              </a:defRPr>
            </a:lvl1pPr>
          </a:lstStyle>
          <a:p>
            <a:r>
              <a:rPr lang="fr-FR" dirty="0"/>
              <a:t>Modifiez le style du titre</a:t>
            </a: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4"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smtClean="0"/>
              <a:pPr/>
              <a:t>‹#›</a:t>
            </a:fld>
            <a:endParaRPr lang="en-US" dirty="0"/>
          </a:p>
        </p:txBody>
      </p:sp>
      <p:pic>
        <p:nvPicPr>
          <p:cNvPr id="15" name="Picture 14"/>
          <p:cNvPicPr>
            <a:picLocks noChangeAspect="1"/>
          </p:cNvPicPr>
          <p:nvPr userDrawn="1"/>
        </p:nvPicPr>
        <p:blipFill>
          <a:blip r:embed="rId3"/>
          <a:stretch>
            <a:fillRect/>
          </a:stretch>
        </p:blipFill>
        <p:spPr>
          <a:xfrm>
            <a:off x="7380312" y="100097"/>
            <a:ext cx="1627773" cy="451143"/>
          </a:xfrm>
          <a:prstGeom prst="rect">
            <a:avLst/>
          </a:prstGeom>
        </p:spPr>
      </p:pic>
    </p:spTree>
    <p:extLst>
      <p:ext uri="{BB962C8B-B14F-4D97-AF65-F5344CB8AC3E}">
        <p14:creationId xmlns:p14="http://schemas.microsoft.com/office/powerpoint/2010/main" val="308137709"/>
      </p:ext>
    </p:extLst>
  </p:cSld>
  <p:clrMapOvr>
    <a:masterClrMapping/>
  </p:clrMapOvr>
  <p:extLst mod="1">
    <p:ext uri="{DCECCB84-F9BA-43D5-87BE-67443E8EF086}">
      <p15:sldGuideLst xmlns:p15="http://schemas.microsoft.com/office/powerpoint/2012/main">
        <p15:guide id="1" pos="2880" userDrawn="1">
          <p15:clr>
            <a:srgbClr val="FBAE40"/>
          </p15:clr>
        </p15:guide>
        <p15:guide id="2" pos="5465" userDrawn="1">
          <p15:clr>
            <a:srgbClr val="FBAE40"/>
          </p15:clr>
        </p15:guide>
        <p15:guide id="3" pos="29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795"/>
        <p:cNvGrpSpPr/>
        <p:nvPr/>
      </p:nvGrpSpPr>
      <p:grpSpPr>
        <a:xfrm>
          <a:off x="0" y="0"/>
          <a:ext cx="0" cy="0"/>
          <a:chOff x="0" y="0"/>
          <a:chExt cx="0" cy="0"/>
        </a:xfrm>
      </p:grpSpPr>
      <p:pic>
        <p:nvPicPr>
          <p:cNvPr id="796" name="Shape 796" descr="Poster A4-landscape_JRC-tree_yellow-01.jpg"/>
          <p:cNvPicPr preferRelativeResize="0"/>
          <p:nvPr/>
        </p:nvPicPr>
        <p:blipFill rotWithShape="1">
          <a:blip r:embed="rId2">
            <a:alphaModFix/>
          </a:blip>
          <a:srcRect t="9097"/>
          <a:stretch/>
        </p:blipFill>
        <p:spPr>
          <a:xfrm>
            <a:off x="0" y="981662"/>
            <a:ext cx="9144000" cy="5876338"/>
          </a:xfrm>
          <a:prstGeom prst="rect">
            <a:avLst/>
          </a:prstGeom>
          <a:noFill/>
          <a:ln>
            <a:noFill/>
          </a:ln>
        </p:spPr>
      </p:pic>
      <p:sp>
        <p:nvSpPr>
          <p:cNvPr id="797" name="Shape 797"/>
          <p:cNvSpPr txBox="1">
            <a:spLocks noGrp="1"/>
          </p:cNvSpPr>
          <p:nvPr>
            <p:ph type="ctrTitle"/>
          </p:nvPr>
        </p:nvSpPr>
        <p:spPr>
          <a:xfrm>
            <a:off x="4859829" y="1628800"/>
            <a:ext cx="3816631" cy="1944216"/>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30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798" name="Shape 798"/>
          <p:cNvSpPr txBox="1">
            <a:spLocks noGrp="1"/>
          </p:cNvSpPr>
          <p:nvPr>
            <p:ph type="subTitle" idx="1"/>
          </p:nvPr>
        </p:nvSpPr>
        <p:spPr>
          <a:xfrm>
            <a:off x="4859339" y="3645023"/>
            <a:ext cx="3817117" cy="136815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chemeClr val="lt1"/>
              </a:buClr>
              <a:buFont typeface="Verdana"/>
              <a:buNone/>
              <a:defRPr sz="2400" b="1" i="0" u="none" strike="noStrike" cap="none">
                <a:solidFill>
                  <a:srgbClr val="1641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99" name="Shape 799"/>
          <p:cNvPicPr preferRelativeResize="0"/>
          <p:nvPr/>
        </p:nvPicPr>
        <p:blipFill rotWithShape="1">
          <a:blip r:embed="rId3">
            <a:alphaModFix/>
          </a:blip>
          <a:srcRect/>
          <a:stretch/>
        </p:blipFill>
        <p:spPr>
          <a:xfrm>
            <a:off x="3923927" y="273547"/>
            <a:ext cx="1439999" cy="995212"/>
          </a:xfrm>
          <a:prstGeom prst="rect">
            <a:avLst/>
          </a:prstGeom>
          <a:noFill/>
          <a:ln>
            <a:noFill/>
          </a:ln>
        </p:spPr>
      </p:pic>
      <p:pic>
        <p:nvPicPr>
          <p:cNvPr id="800" name="Shape 800"/>
          <p:cNvPicPr preferRelativeResize="0"/>
          <p:nvPr/>
        </p:nvPicPr>
        <p:blipFill rotWithShape="1">
          <a:blip r:embed="rId4">
            <a:alphaModFix/>
          </a:blip>
          <a:srcRect/>
          <a:stretch/>
        </p:blipFill>
        <p:spPr>
          <a:xfrm>
            <a:off x="4211960" y="6439987"/>
            <a:ext cx="630000" cy="418117"/>
          </a:xfrm>
          <a:prstGeom prst="rect">
            <a:avLst/>
          </a:prstGeom>
          <a:noFill/>
          <a:ln>
            <a:noFill/>
          </a:ln>
        </p:spPr>
      </p:pic>
      <p:sp>
        <p:nvSpPr>
          <p:cNvPr id="801" name="Shape 801"/>
          <p:cNvSpPr txBox="1"/>
          <p:nvPr/>
        </p:nvSpPr>
        <p:spPr>
          <a:xfrm>
            <a:off x="4859390" y="5589239"/>
            <a:ext cx="3923928" cy="648071"/>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GB" sz="1600" b="1" i="0" u="none" strike="noStrike" cap="none">
                <a:solidFill>
                  <a:srgbClr val="164194"/>
                </a:solidFill>
                <a:latin typeface="Verdana"/>
                <a:ea typeface="Verdana"/>
                <a:cs typeface="Verdana"/>
                <a:sym typeface="Verdana"/>
              </a:rPr>
              <a:t>Joint Research Centre</a:t>
            </a:r>
          </a:p>
          <a:p>
            <a:pPr marL="0" marR="0" lvl="0" indent="0" algn="l" rtl="0">
              <a:lnSpc>
                <a:spcPct val="110000"/>
              </a:lnSpc>
              <a:spcBef>
                <a:spcPts val="0"/>
              </a:spcBef>
              <a:spcAft>
                <a:spcPts val="0"/>
              </a:spcAft>
              <a:buSzPct val="25000"/>
              <a:buNone/>
            </a:pPr>
            <a:r>
              <a:rPr lang="en-GB" sz="1200" b="0" i="0" u="none" strike="noStrike" cap="none">
                <a:solidFill>
                  <a:srgbClr val="164194"/>
                </a:solidFill>
                <a:latin typeface="Verdana"/>
                <a:ea typeface="Verdana"/>
                <a:cs typeface="Verdana"/>
                <a:sym typeface="Verdana"/>
              </a:rPr>
              <a:t>the European Commission's </a:t>
            </a:r>
            <a:br>
              <a:rPr lang="en-GB" sz="1200" b="0" i="0" u="none" strike="noStrike" cap="none">
                <a:solidFill>
                  <a:srgbClr val="164194"/>
                </a:solidFill>
                <a:latin typeface="Verdana"/>
                <a:ea typeface="Verdana"/>
                <a:cs typeface="Verdana"/>
                <a:sym typeface="Verdana"/>
              </a:rPr>
            </a:br>
            <a:r>
              <a:rPr lang="en-GB" sz="1200" b="0" i="0" u="none" strike="noStrike" cap="none">
                <a:solidFill>
                  <a:srgbClr val="164194"/>
                </a:solidFill>
                <a:latin typeface="Verdana"/>
                <a:ea typeface="Verdana"/>
                <a:cs typeface="Verdana"/>
                <a:sym typeface="Verdana"/>
              </a:rPr>
              <a:t>in-house science service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Only">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466759" y="334837"/>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0_Title Slide">
    <p:spTree>
      <p:nvGrpSpPr>
        <p:cNvPr id="1" name="Shape 807"/>
        <p:cNvGrpSpPr/>
        <p:nvPr/>
      </p:nvGrpSpPr>
      <p:grpSpPr>
        <a:xfrm>
          <a:off x="0" y="0"/>
          <a:ext cx="0" cy="0"/>
          <a:chOff x="0" y="0"/>
          <a:chExt cx="0" cy="0"/>
        </a:xfrm>
      </p:grpSpPr>
      <p:pic>
        <p:nvPicPr>
          <p:cNvPr id="808" name="Shape 808" descr="JRC_Slides_Footer.png"/>
          <p:cNvPicPr preferRelativeResize="0"/>
          <p:nvPr/>
        </p:nvPicPr>
        <p:blipFill rotWithShape="1">
          <a:blip r:embed="rId2">
            <a:alphaModFix/>
          </a:blip>
          <a:srcRect/>
          <a:stretch/>
        </p:blipFill>
        <p:spPr>
          <a:xfrm>
            <a:off x="4265613" y="6461139"/>
            <a:ext cx="612775" cy="396874"/>
          </a:xfrm>
          <a:prstGeom prst="rect">
            <a:avLst/>
          </a:prstGeom>
          <a:noFill/>
          <a:ln>
            <a:noFill/>
          </a:ln>
        </p:spPr>
      </p:pic>
      <p:sp>
        <p:nvSpPr>
          <p:cNvPr id="809" name="Shape 809"/>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810" name="Shape 810" descr="JRC_Slides_Logo_EN.png"/>
          <p:cNvPicPr preferRelativeResize="0"/>
          <p:nvPr/>
        </p:nvPicPr>
        <p:blipFill rotWithShape="1">
          <a:blip r:embed="rId3">
            <a:alphaModFix/>
          </a:blip>
          <a:srcRect/>
          <a:stretch/>
        </p:blipFill>
        <p:spPr>
          <a:xfrm>
            <a:off x="3971925" y="258766"/>
            <a:ext cx="1435100" cy="1000125"/>
          </a:xfrm>
          <a:prstGeom prst="rect">
            <a:avLst/>
          </a:prstGeom>
          <a:noFill/>
          <a:ln>
            <a:noFill/>
          </a:ln>
        </p:spPr>
      </p:pic>
      <p:sp>
        <p:nvSpPr>
          <p:cNvPr id="811" name="Shape 811"/>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12" name="Shape 812"/>
          <p:cNvSpPr txBox="1">
            <a:spLocks noGrp="1"/>
          </p:cNvSpPr>
          <p:nvPr>
            <p:ph type="body" idx="1"/>
          </p:nvPr>
        </p:nvSpPr>
        <p:spPr>
          <a:xfrm>
            <a:off x="637200" y="2416201"/>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466759" y="334837"/>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21" name="Shape 821"/>
          <p:cNvSpPr txBox="1">
            <a:spLocks noGrp="1"/>
          </p:cNvSpPr>
          <p:nvPr>
            <p:ph type="body" idx="1"/>
          </p:nvPr>
        </p:nvSpPr>
        <p:spPr>
          <a:xfrm>
            <a:off x="467544" y="1053504"/>
            <a:ext cx="8208143"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6278210" y="6215380"/>
            <a:ext cx="274994" cy="2819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GB" sz="2000">
                <a:solidFill>
                  <a:srgbClr val="000000"/>
                </a:solidFill>
                <a:latin typeface="Verdana"/>
                <a:ea typeface="Verdana"/>
                <a:cs typeface="Verdana"/>
                <a:sym typeface="Verdana"/>
              </a:rPr>
              <a:t>‹#›</a:t>
            </a:fld>
            <a:endParaRPr lang="en-GB" sz="2000">
              <a:solidFill>
                <a:srgbClr val="000000"/>
              </a:solidFill>
              <a:latin typeface="Verdana"/>
              <a:ea typeface="Verdana"/>
              <a:cs typeface="Verdana"/>
              <a:sym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22"/>
        <p:cNvGrpSpPr/>
        <p:nvPr/>
      </p:nvGrpSpPr>
      <p:grpSpPr>
        <a:xfrm>
          <a:off x="0" y="0"/>
          <a:ext cx="0" cy="0"/>
          <a:chOff x="0" y="0"/>
          <a:chExt cx="0" cy="0"/>
        </a:xfrm>
      </p:grpSpPr>
      <p:sp>
        <p:nvSpPr>
          <p:cNvPr id="823" name="Shape 823"/>
          <p:cNvSpPr txBox="1">
            <a:spLocks noGrp="1"/>
          </p:cNvSpPr>
          <p:nvPr>
            <p:ph type="title"/>
          </p:nvPr>
        </p:nvSpPr>
        <p:spPr>
          <a:xfrm>
            <a:off x="457207" y="273050"/>
            <a:ext cx="3008434"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24" name="Shape 824"/>
          <p:cNvSpPr txBox="1">
            <a:spLocks noGrp="1"/>
          </p:cNvSpPr>
          <p:nvPr>
            <p:ph type="body" idx="1"/>
          </p:nvPr>
        </p:nvSpPr>
        <p:spPr>
          <a:xfrm>
            <a:off x="3575537" y="273119"/>
            <a:ext cx="5111262"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Verdana"/>
              <a:buChar char="•"/>
              <a:defRPr sz="3200" b="0" i="1" u="none" strike="noStrike" cap="none">
                <a:solidFill>
                  <a:srgbClr val="0F5494"/>
                </a:solidFill>
                <a:latin typeface="Verdana"/>
                <a:ea typeface="Verdana"/>
                <a:cs typeface="Verdana"/>
                <a:sym typeface="Verdana"/>
              </a:defRPr>
            </a:lvl1pPr>
            <a:lvl2pPr marL="742950" marR="0" lvl="1" indent="-107950" algn="l" rtl="0">
              <a:spcBef>
                <a:spcPts val="560"/>
              </a:spcBef>
              <a:spcAft>
                <a:spcPts val="0"/>
              </a:spcAft>
              <a:buClr>
                <a:srgbClr val="009FBA"/>
              </a:buClr>
              <a:buSzPct val="100000"/>
              <a:buFont typeface="Verdana"/>
              <a:buChar char="•"/>
              <a:defRPr sz="2800" b="1" i="0" u="none" strike="noStrike" cap="none">
                <a:solidFill>
                  <a:srgbClr val="0F5494"/>
                </a:solidFill>
                <a:latin typeface="Verdana"/>
                <a:ea typeface="Verdana"/>
                <a:cs typeface="Verdana"/>
                <a:sym typeface="Verdana"/>
              </a:defRPr>
            </a:lvl2pPr>
            <a:lvl3pPr marL="1143000" marR="0" lvl="2" indent="-228600" algn="l" rtl="0">
              <a:spcBef>
                <a:spcPts val="480"/>
              </a:spcBef>
              <a:spcAft>
                <a:spcPts val="0"/>
              </a:spcAft>
              <a:buNone/>
              <a:defRPr sz="2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25" name="Shape 825"/>
          <p:cNvSpPr txBox="1">
            <a:spLocks noGrp="1"/>
          </p:cNvSpPr>
          <p:nvPr>
            <p:ph type="body" idx="2"/>
          </p:nvPr>
        </p:nvSpPr>
        <p:spPr>
          <a:xfrm>
            <a:off x="457207" y="1435103"/>
            <a:ext cx="3008434"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0" i="1" u="none" strike="noStrike" cap="none">
                <a:solidFill>
                  <a:srgbClr val="0F5494"/>
                </a:solidFill>
                <a:latin typeface="Verdana"/>
                <a:ea typeface="Verdana"/>
                <a:cs typeface="Verdana"/>
                <a:sym typeface="Verdana"/>
              </a:defRPr>
            </a:lvl1pPr>
            <a:lvl2pPr marL="457200" marR="0" lvl="1" indent="0" algn="l" rtl="0">
              <a:spcBef>
                <a:spcPts val="240"/>
              </a:spcBef>
              <a:spcAft>
                <a:spcPts val="0"/>
              </a:spcAft>
              <a:buClr>
                <a:srgbClr val="009FBA"/>
              </a:buClr>
              <a:buFont typeface="Verdana"/>
              <a:buNone/>
              <a:defRPr sz="1200" b="1" i="0" u="none" strike="noStrike" cap="none">
                <a:solidFill>
                  <a:srgbClr val="0F5494"/>
                </a:solidFill>
                <a:latin typeface="Verdana"/>
                <a:ea typeface="Verdana"/>
                <a:cs typeface="Verdana"/>
                <a:sym typeface="Verdana"/>
              </a:defRPr>
            </a:lvl2pPr>
            <a:lvl3pPr marL="914400" marR="0" lvl="2" indent="0" algn="l" rtl="0">
              <a:spcBef>
                <a:spcPts val="200"/>
              </a:spcBef>
              <a:spcAft>
                <a:spcPts val="0"/>
              </a:spcAft>
              <a:buClr>
                <a:srgbClr val="0F5494"/>
              </a:buClr>
              <a:buFont typeface="Verdana"/>
              <a:buNone/>
              <a:defRPr sz="1000" b="0" i="0" u="none" strike="noStrike" cap="none">
                <a:solidFill>
                  <a:srgbClr val="0F5494"/>
                </a:solidFill>
                <a:latin typeface="Verdana"/>
                <a:ea typeface="Verdana"/>
                <a:cs typeface="Verdana"/>
                <a:sym typeface="Verdana"/>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826" name="Shape 826"/>
          <p:cNvSpPr txBox="1">
            <a:spLocks noGrp="1"/>
          </p:cNvSpPr>
          <p:nvPr>
            <p:ph type="dt" idx="10"/>
          </p:nvPr>
        </p:nvSpPr>
        <p:spPr>
          <a:xfrm>
            <a:off x="457200" y="6245225"/>
            <a:ext cx="2133600"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a:solidFill>
                  <a:srgbClr val="000000"/>
                </a:solidFill>
                <a:latin typeface="Verdana"/>
                <a:ea typeface="Verdana"/>
                <a:cs typeface="Verdana"/>
                <a:sym typeface="Verdana"/>
              </a:defRPr>
            </a:lvl1pPr>
            <a:lvl2pPr marL="457200" marR="0" lvl="1" indent="0" algn="l" rtl="0">
              <a:spcBef>
                <a:spcPts val="0"/>
              </a:spcBef>
              <a:spcAft>
                <a:spcPts val="0"/>
              </a:spcAft>
              <a:buNone/>
              <a:defRPr sz="2000" b="0" i="0" u="none" strike="noStrike" cap="none">
                <a:solidFill>
                  <a:srgbClr val="000000"/>
                </a:solidFill>
                <a:latin typeface="Verdana"/>
                <a:ea typeface="Verdana"/>
                <a:cs typeface="Verdana"/>
                <a:sym typeface="Verdana"/>
              </a:defRPr>
            </a:lvl2pPr>
            <a:lvl3pPr marL="914400" marR="0" lvl="2" indent="0" algn="l" rtl="0">
              <a:spcBef>
                <a:spcPts val="0"/>
              </a:spcBef>
              <a:spcAft>
                <a:spcPts val="0"/>
              </a:spcAft>
              <a:buNone/>
              <a:defRPr sz="2000" b="0" i="0" u="none" strike="noStrike" cap="none">
                <a:solidFill>
                  <a:srgbClr val="000000"/>
                </a:solidFill>
                <a:latin typeface="Verdana"/>
                <a:ea typeface="Verdana"/>
                <a:cs typeface="Verdana"/>
                <a:sym typeface="Verdana"/>
              </a:defRPr>
            </a:lvl3pPr>
            <a:lvl4pPr marL="1371600" marR="0" lvl="3" indent="0" algn="l" rtl="0">
              <a:spcBef>
                <a:spcPts val="0"/>
              </a:spcBef>
              <a:spcAft>
                <a:spcPts val="0"/>
              </a:spcAft>
              <a:buNone/>
              <a:defRPr sz="2000" b="0" i="0" u="none" strike="noStrike" cap="none">
                <a:solidFill>
                  <a:srgbClr val="000000"/>
                </a:solidFill>
                <a:latin typeface="Verdana"/>
                <a:ea typeface="Verdana"/>
                <a:cs typeface="Verdana"/>
                <a:sym typeface="Verdana"/>
              </a:defRPr>
            </a:lvl4pPr>
            <a:lvl5pPr marL="1828800" marR="0" lvl="4" indent="0" algn="l" rtl="0">
              <a:spcBef>
                <a:spcPts val="0"/>
              </a:spcBef>
              <a:spcAft>
                <a:spcPts val="0"/>
              </a:spcAft>
              <a:buNone/>
              <a:defRPr sz="2000" b="0" i="0" u="none" strike="noStrike" cap="none">
                <a:solidFill>
                  <a:srgbClr val="000000"/>
                </a:solidFill>
                <a:latin typeface="Verdana"/>
                <a:ea typeface="Verdana"/>
                <a:cs typeface="Verdana"/>
                <a:sym typeface="Verdana"/>
              </a:defRPr>
            </a:lvl5pPr>
            <a:lvl6pPr marL="2286000" marR="0" lvl="5" indent="0" algn="l" rtl="0">
              <a:spcBef>
                <a:spcPts val="0"/>
              </a:spcBef>
              <a:buNone/>
              <a:defRPr sz="2000" b="0" i="0" u="none" strike="noStrike" cap="none">
                <a:solidFill>
                  <a:srgbClr val="000000"/>
                </a:solidFill>
                <a:latin typeface="Verdana"/>
                <a:ea typeface="Verdana"/>
                <a:cs typeface="Verdana"/>
                <a:sym typeface="Verdana"/>
              </a:defRPr>
            </a:lvl6pPr>
            <a:lvl7pPr marL="2743200" marR="0" lvl="6" indent="0" algn="l" rtl="0">
              <a:spcBef>
                <a:spcPts val="0"/>
              </a:spcBef>
              <a:buNone/>
              <a:defRPr sz="2000" b="0" i="0" u="none" strike="noStrike" cap="none">
                <a:solidFill>
                  <a:srgbClr val="000000"/>
                </a:solidFill>
                <a:latin typeface="Verdana"/>
                <a:ea typeface="Verdana"/>
                <a:cs typeface="Verdana"/>
                <a:sym typeface="Verdana"/>
              </a:defRPr>
            </a:lvl7pPr>
            <a:lvl8pPr marL="3200400" marR="0" lvl="7" indent="0" algn="l" rtl="0">
              <a:spcBef>
                <a:spcPts val="0"/>
              </a:spcBef>
              <a:buNone/>
              <a:defRPr sz="2000" b="0" i="0" u="none" strike="noStrike" cap="none">
                <a:solidFill>
                  <a:srgbClr val="000000"/>
                </a:solidFill>
                <a:latin typeface="Verdana"/>
                <a:ea typeface="Verdana"/>
                <a:cs typeface="Verdana"/>
                <a:sym typeface="Verdana"/>
              </a:defRPr>
            </a:lvl8pPr>
            <a:lvl9pPr marL="3657600" marR="0" lvl="8" indent="0" algn="l" rtl="0">
              <a:spcBef>
                <a:spcPts val="0"/>
              </a:spcBef>
              <a:buNone/>
              <a:defRPr sz="2000" b="0" i="0" u="none" strike="noStrike" cap="none">
                <a:solidFill>
                  <a:srgbClr val="000000"/>
                </a:solidFill>
                <a:latin typeface="Verdana"/>
                <a:ea typeface="Verdana"/>
                <a:cs typeface="Verdana"/>
                <a:sym typeface="Verdana"/>
              </a:defRPr>
            </a:lvl9pPr>
          </a:lstStyle>
          <a:p>
            <a:endParaRPr/>
          </a:p>
        </p:txBody>
      </p:sp>
      <p:sp>
        <p:nvSpPr>
          <p:cNvPr id="827" name="Shape 827"/>
          <p:cNvSpPr txBox="1">
            <a:spLocks noGrp="1"/>
          </p:cNvSpPr>
          <p:nvPr>
            <p:ph type="ftr" idx="11"/>
          </p:nvPr>
        </p:nvSpPr>
        <p:spPr>
          <a:xfrm>
            <a:off x="3124200" y="6245225"/>
            <a:ext cx="2895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a:solidFill>
                  <a:srgbClr val="000000"/>
                </a:solidFill>
                <a:latin typeface="Verdana"/>
                <a:ea typeface="Verdana"/>
                <a:cs typeface="Verdana"/>
                <a:sym typeface="Verdana"/>
              </a:defRPr>
            </a:lvl1pPr>
            <a:lvl2pPr marL="457200" marR="0" lvl="1" indent="0" algn="l" rtl="0">
              <a:spcBef>
                <a:spcPts val="0"/>
              </a:spcBef>
              <a:spcAft>
                <a:spcPts val="0"/>
              </a:spcAft>
              <a:buNone/>
              <a:defRPr sz="2000" b="0" i="0" u="none" strike="noStrike" cap="none">
                <a:solidFill>
                  <a:srgbClr val="000000"/>
                </a:solidFill>
                <a:latin typeface="Verdana"/>
                <a:ea typeface="Verdana"/>
                <a:cs typeface="Verdana"/>
                <a:sym typeface="Verdana"/>
              </a:defRPr>
            </a:lvl2pPr>
            <a:lvl3pPr marL="914400" marR="0" lvl="2" indent="0" algn="l" rtl="0">
              <a:spcBef>
                <a:spcPts val="0"/>
              </a:spcBef>
              <a:spcAft>
                <a:spcPts val="0"/>
              </a:spcAft>
              <a:buNone/>
              <a:defRPr sz="2000" b="0" i="0" u="none" strike="noStrike" cap="none">
                <a:solidFill>
                  <a:srgbClr val="000000"/>
                </a:solidFill>
                <a:latin typeface="Verdana"/>
                <a:ea typeface="Verdana"/>
                <a:cs typeface="Verdana"/>
                <a:sym typeface="Verdana"/>
              </a:defRPr>
            </a:lvl3pPr>
            <a:lvl4pPr marL="1371600" marR="0" lvl="3" indent="0" algn="l" rtl="0">
              <a:spcBef>
                <a:spcPts val="0"/>
              </a:spcBef>
              <a:spcAft>
                <a:spcPts val="0"/>
              </a:spcAft>
              <a:buNone/>
              <a:defRPr sz="2000" b="0" i="0" u="none" strike="noStrike" cap="none">
                <a:solidFill>
                  <a:srgbClr val="000000"/>
                </a:solidFill>
                <a:latin typeface="Verdana"/>
                <a:ea typeface="Verdana"/>
                <a:cs typeface="Verdana"/>
                <a:sym typeface="Verdana"/>
              </a:defRPr>
            </a:lvl4pPr>
            <a:lvl5pPr marL="1828800" marR="0" lvl="4" indent="0" algn="l" rtl="0">
              <a:spcBef>
                <a:spcPts val="0"/>
              </a:spcBef>
              <a:spcAft>
                <a:spcPts val="0"/>
              </a:spcAft>
              <a:buNone/>
              <a:defRPr sz="2000" b="0" i="0" u="none" strike="noStrike" cap="none">
                <a:solidFill>
                  <a:srgbClr val="000000"/>
                </a:solidFill>
                <a:latin typeface="Verdana"/>
                <a:ea typeface="Verdana"/>
                <a:cs typeface="Verdana"/>
                <a:sym typeface="Verdana"/>
              </a:defRPr>
            </a:lvl5pPr>
            <a:lvl6pPr marL="2286000" marR="0" lvl="5" indent="0" algn="l" rtl="0">
              <a:spcBef>
                <a:spcPts val="0"/>
              </a:spcBef>
              <a:buNone/>
              <a:defRPr sz="2000" b="0" i="0" u="none" strike="noStrike" cap="none">
                <a:solidFill>
                  <a:srgbClr val="000000"/>
                </a:solidFill>
                <a:latin typeface="Verdana"/>
                <a:ea typeface="Verdana"/>
                <a:cs typeface="Verdana"/>
                <a:sym typeface="Verdana"/>
              </a:defRPr>
            </a:lvl6pPr>
            <a:lvl7pPr marL="2743200" marR="0" lvl="6" indent="0" algn="l" rtl="0">
              <a:spcBef>
                <a:spcPts val="0"/>
              </a:spcBef>
              <a:buNone/>
              <a:defRPr sz="2000" b="0" i="0" u="none" strike="noStrike" cap="none">
                <a:solidFill>
                  <a:srgbClr val="000000"/>
                </a:solidFill>
                <a:latin typeface="Verdana"/>
                <a:ea typeface="Verdana"/>
                <a:cs typeface="Verdana"/>
                <a:sym typeface="Verdana"/>
              </a:defRPr>
            </a:lvl7pPr>
            <a:lvl8pPr marL="3200400" marR="0" lvl="7" indent="0" algn="l" rtl="0">
              <a:spcBef>
                <a:spcPts val="0"/>
              </a:spcBef>
              <a:buNone/>
              <a:defRPr sz="2000" b="0" i="0" u="none" strike="noStrike" cap="none">
                <a:solidFill>
                  <a:srgbClr val="000000"/>
                </a:solidFill>
                <a:latin typeface="Verdana"/>
                <a:ea typeface="Verdana"/>
                <a:cs typeface="Verdana"/>
                <a:sym typeface="Verdana"/>
              </a:defRPr>
            </a:lvl8pPr>
            <a:lvl9pPr marL="3657600" marR="0" lvl="8" indent="0" algn="l" rtl="0">
              <a:spcBef>
                <a:spcPts val="0"/>
              </a:spcBef>
              <a:buNone/>
              <a:defRPr sz="2000" b="0" i="0" u="none" strike="noStrike" cap="none">
                <a:solidFill>
                  <a:srgbClr val="000000"/>
                </a:solidFill>
                <a:latin typeface="Verdana"/>
                <a:ea typeface="Verdana"/>
                <a:cs typeface="Verdana"/>
                <a:sym typeface="Verdana"/>
              </a:defRPr>
            </a:lvl9pPr>
          </a:lstStyle>
          <a:p>
            <a:endParaRPr/>
          </a:p>
        </p:txBody>
      </p:sp>
      <p:sp>
        <p:nvSpPr>
          <p:cNvPr id="828" name="Shape 828"/>
          <p:cNvSpPr txBox="1">
            <a:spLocks noGrp="1"/>
          </p:cNvSpPr>
          <p:nvPr>
            <p:ph type="sldNum" idx="12"/>
          </p:nvPr>
        </p:nvSpPr>
        <p:spPr>
          <a:xfrm>
            <a:off x="6553199" y="6245225"/>
            <a:ext cx="2133600"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GB" sz="2000">
                <a:solidFill>
                  <a:srgbClr val="000000"/>
                </a:solidFill>
                <a:latin typeface="Verdana"/>
                <a:ea typeface="Verdana"/>
                <a:cs typeface="Verdana"/>
                <a:sym typeface="Verdana"/>
              </a:rPr>
              <a:t>‹#›</a:t>
            </a:fld>
            <a:endParaRPr lang="en-GB" sz="2000">
              <a:solidFill>
                <a:srgbClr val="000000"/>
              </a:solidFill>
              <a:latin typeface="Verdana"/>
              <a:ea typeface="Verdana"/>
              <a:cs typeface="Verdana"/>
              <a:sym typeface="Verdan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Slide">
    <p:spTree>
      <p:nvGrpSpPr>
        <p:cNvPr id="1" name="Shape 831"/>
        <p:cNvGrpSpPr/>
        <p:nvPr/>
      </p:nvGrpSpPr>
      <p:grpSpPr>
        <a:xfrm>
          <a:off x="0" y="0"/>
          <a:ext cx="0" cy="0"/>
          <a:chOff x="0" y="0"/>
          <a:chExt cx="0" cy="0"/>
        </a:xfrm>
      </p:grpSpPr>
      <p:sp>
        <p:nvSpPr>
          <p:cNvPr id="832" name="Shape 832"/>
          <p:cNvSpPr/>
          <p:nvPr/>
        </p:nvSpPr>
        <p:spPr>
          <a:xfrm>
            <a:off x="-18255" y="981075"/>
            <a:ext cx="9180513" cy="5876924"/>
          </a:xfrm>
          <a:prstGeom prst="rect">
            <a:avLst/>
          </a:prstGeom>
          <a:solidFill>
            <a:srgbClr val="0F5494"/>
          </a:solidFill>
          <a:ln>
            <a:noFill/>
          </a:ln>
          <a:effectLst>
            <a:outerShdw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833" name="Shape 833"/>
          <p:cNvSpPr txBox="1">
            <a:spLocks noGrp="1"/>
          </p:cNvSpPr>
          <p:nvPr>
            <p:ph type="ctrTitle"/>
          </p:nvPr>
        </p:nvSpPr>
        <p:spPr>
          <a:xfrm>
            <a:off x="4859829" y="1628800"/>
            <a:ext cx="3816631" cy="1944216"/>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3000" b="1" i="0" u="none" strike="noStrike" cap="none">
                <a:solidFill>
                  <a:schemeClr val="lt1"/>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34" name="Shape 834"/>
          <p:cNvSpPr txBox="1">
            <a:spLocks noGrp="1"/>
          </p:cNvSpPr>
          <p:nvPr>
            <p:ph type="subTitle" idx="1"/>
          </p:nvPr>
        </p:nvSpPr>
        <p:spPr>
          <a:xfrm>
            <a:off x="4859339" y="3645023"/>
            <a:ext cx="3817117" cy="136815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chemeClr val="lt1"/>
              </a:buClr>
              <a:buFont typeface="Verdana"/>
              <a:buNone/>
              <a:defRPr sz="2400" b="1" i="0" u="none" strike="noStrike" cap="none">
                <a:solidFill>
                  <a:srgbClr val="FFFFFF"/>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35" name="Shape 835"/>
          <p:cNvPicPr preferRelativeResize="0"/>
          <p:nvPr/>
        </p:nvPicPr>
        <p:blipFill rotWithShape="1">
          <a:blip r:embed="rId2">
            <a:alphaModFix/>
          </a:blip>
          <a:srcRect/>
          <a:stretch/>
        </p:blipFill>
        <p:spPr>
          <a:xfrm>
            <a:off x="3923927" y="273547"/>
            <a:ext cx="1439999" cy="995212"/>
          </a:xfrm>
          <a:prstGeom prst="rect">
            <a:avLst/>
          </a:prstGeom>
          <a:noFill/>
          <a:ln>
            <a:noFill/>
          </a:ln>
        </p:spPr>
      </p:pic>
      <p:sp>
        <p:nvSpPr>
          <p:cNvPr id="836" name="Shape 836"/>
          <p:cNvSpPr txBox="1"/>
          <p:nvPr/>
        </p:nvSpPr>
        <p:spPr>
          <a:xfrm>
            <a:off x="4859390" y="5301207"/>
            <a:ext cx="3923928" cy="648071"/>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GB" sz="1600" b="1">
                <a:solidFill>
                  <a:srgbClr val="FFFFFF"/>
                </a:solidFill>
                <a:latin typeface="Verdana"/>
                <a:ea typeface="Verdana"/>
                <a:cs typeface="Verdana"/>
                <a:sym typeface="Verdana"/>
              </a:rPr>
              <a:t>Joint Research Centre</a:t>
            </a:r>
          </a:p>
          <a:p>
            <a:pPr marL="0" marR="0" lvl="0" indent="0" algn="l" rtl="0">
              <a:lnSpc>
                <a:spcPct val="110000"/>
              </a:lnSpc>
              <a:spcBef>
                <a:spcPts val="0"/>
              </a:spcBef>
              <a:spcAft>
                <a:spcPts val="0"/>
              </a:spcAft>
              <a:buSzPct val="25000"/>
              <a:buNone/>
            </a:pPr>
            <a:r>
              <a:rPr lang="en-GB" sz="1200" b="0">
                <a:solidFill>
                  <a:srgbClr val="FFFFFF"/>
                </a:solidFill>
                <a:latin typeface="Verdana"/>
                <a:ea typeface="Verdana"/>
                <a:cs typeface="Verdana"/>
                <a:sym typeface="Verdana"/>
              </a:rPr>
              <a:t>the European Commission's </a:t>
            </a:r>
            <a:br>
              <a:rPr lang="en-GB" sz="1200" b="0">
                <a:solidFill>
                  <a:srgbClr val="FFFFFF"/>
                </a:solidFill>
                <a:latin typeface="Verdana"/>
                <a:ea typeface="Verdana"/>
                <a:cs typeface="Verdana"/>
                <a:sym typeface="Verdana"/>
              </a:rPr>
            </a:br>
            <a:r>
              <a:rPr lang="en-GB" sz="1200" b="0">
                <a:solidFill>
                  <a:srgbClr val="FFFFFF"/>
                </a:solidFill>
                <a:latin typeface="Verdana"/>
                <a:ea typeface="Verdana"/>
                <a:cs typeface="Verdana"/>
                <a:sym typeface="Verdana"/>
              </a:rPr>
              <a:t>in-house science service</a:t>
            </a:r>
          </a:p>
        </p:txBody>
      </p:sp>
      <p:pic>
        <p:nvPicPr>
          <p:cNvPr id="837" name="Shape 837" descr="H:\Desktop\NS_Visuals\Ppt\JRC ppt\2015 04 14 VS Expo\web-01.png"/>
          <p:cNvPicPr preferRelativeResize="0"/>
          <p:nvPr/>
        </p:nvPicPr>
        <p:blipFill rotWithShape="1">
          <a:blip r:embed="rId3">
            <a:alphaModFix/>
          </a:blip>
          <a:srcRect/>
          <a:stretch/>
        </p:blipFill>
        <p:spPr>
          <a:xfrm>
            <a:off x="4859342" y="6021287"/>
            <a:ext cx="284526" cy="286186"/>
          </a:xfrm>
          <a:prstGeom prst="rect">
            <a:avLst/>
          </a:prstGeom>
          <a:noFill/>
          <a:ln>
            <a:noFill/>
          </a:ln>
        </p:spPr>
      </p:pic>
      <p:sp>
        <p:nvSpPr>
          <p:cNvPr id="838" name="Shape 838"/>
          <p:cNvSpPr txBox="1"/>
          <p:nvPr/>
        </p:nvSpPr>
        <p:spPr>
          <a:xfrm>
            <a:off x="5219378" y="6084003"/>
            <a:ext cx="3529086" cy="369332"/>
          </a:xfrm>
          <a:prstGeom prst="rect">
            <a:avLst/>
          </a:prstGeom>
          <a:noFill/>
          <a:ln>
            <a:noFill/>
          </a:ln>
        </p:spPr>
        <p:txBody>
          <a:bodyPr lIns="0" tIns="0" rIns="91425" bIns="0" anchor="t" anchorCtr="0">
            <a:noAutofit/>
          </a:bodyPr>
          <a:lstStyle/>
          <a:p>
            <a:pPr marL="0" marR="0" lvl="0" indent="0" algn="l" rtl="0">
              <a:spcBef>
                <a:spcPts val="0"/>
              </a:spcBef>
              <a:spcAft>
                <a:spcPts val="0"/>
              </a:spcAft>
              <a:buSzPct val="25000"/>
              <a:buNone/>
            </a:pPr>
            <a:r>
              <a:rPr lang="en-GB" sz="1200">
                <a:solidFill>
                  <a:srgbClr val="FFFFFF"/>
                </a:solidFill>
                <a:latin typeface="Verdana"/>
                <a:ea typeface="Verdana"/>
                <a:cs typeface="Verdana"/>
                <a:sym typeface="Verdana"/>
              </a:rPr>
              <a:t>JRC Science Hub: </a:t>
            </a:r>
            <a:r>
              <a:rPr lang="en-GB" sz="1200" b="1" i="1">
                <a:solidFill>
                  <a:srgbClr val="FFFFFF"/>
                </a:solidFill>
                <a:latin typeface="Verdana"/>
                <a:ea typeface="Verdana"/>
                <a:cs typeface="Verdana"/>
                <a:sym typeface="Verdana"/>
              </a:rPr>
              <a:t>ec.europa.eu/jrc</a:t>
            </a:r>
          </a:p>
          <a:p>
            <a:pPr marL="0" marR="0" lvl="0" indent="0" algn="l" rtl="0">
              <a:spcBef>
                <a:spcPts val="0"/>
              </a:spcBef>
              <a:spcAft>
                <a:spcPts val="0"/>
              </a:spcAft>
              <a:buNone/>
            </a:pPr>
            <a:endParaRPr sz="1200">
              <a:solidFill>
                <a:srgbClr val="0F5494"/>
              </a:solidFill>
              <a:latin typeface="Verdana"/>
              <a:ea typeface="Verdana"/>
              <a:cs typeface="Verdana"/>
              <a:sym typeface="Verdana"/>
            </a:endParaRPr>
          </a:p>
        </p:txBody>
      </p:sp>
      <p:sp>
        <p:nvSpPr>
          <p:cNvPr id="839" name="Shape 839"/>
          <p:cNvSpPr>
            <a:spLocks noGrp="1"/>
          </p:cNvSpPr>
          <p:nvPr>
            <p:ph type="pic" idx="2"/>
          </p:nvPr>
        </p:nvSpPr>
        <p:spPr>
          <a:xfrm>
            <a:off x="-17828" y="980728"/>
            <a:ext cx="4229787" cy="5877272"/>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40" name="Shape 840"/>
          <p:cNvPicPr preferRelativeResize="0"/>
          <p:nvPr/>
        </p:nvPicPr>
        <p:blipFill rotWithShape="1">
          <a:blip r:embed="rId4">
            <a:alphaModFix/>
          </a:blip>
          <a:srcRect/>
          <a:stretch/>
        </p:blipFill>
        <p:spPr>
          <a:xfrm>
            <a:off x="4211960" y="6439987"/>
            <a:ext cx="630000" cy="41811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wo Content">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466759" y="334837"/>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43" name="Shape 843"/>
          <p:cNvSpPr txBox="1">
            <a:spLocks noGrp="1"/>
          </p:cNvSpPr>
          <p:nvPr>
            <p:ph type="body" idx="1"/>
          </p:nvPr>
        </p:nvSpPr>
        <p:spPr>
          <a:xfrm>
            <a:off x="467545" y="1053504"/>
            <a:ext cx="3960440"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4" name="Shape 844"/>
          <p:cNvSpPr txBox="1">
            <a:spLocks noGrp="1"/>
          </p:cNvSpPr>
          <p:nvPr>
            <p:ph type="body" idx="2"/>
          </p:nvPr>
        </p:nvSpPr>
        <p:spPr>
          <a:xfrm>
            <a:off x="4715246" y="1053504"/>
            <a:ext cx="3960440"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ext_picture">
    <p:spTree>
      <p:nvGrpSpPr>
        <p:cNvPr id="1" name="Shape 845"/>
        <p:cNvGrpSpPr/>
        <p:nvPr/>
      </p:nvGrpSpPr>
      <p:grpSpPr>
        <a:xfrm>
          <a:off x="0" y="0"/>
          <a:ext cx="0" cy="0"/>
          <a:chOff x="0" y="0"/>
          <a:chExt cx="0" cy="0"/>
        </a:xfrm>
      </p:grpSpPr>
      <p:sp>
        <p:nvSpPr>
          <p:cNvPr id="846" name="Shape 846"/>
          <p:cNvSpPr>
            <a:spLocks noGrp="1"/>
          </p:cNvSpPr>
          <p:nvPr>
            <p:ph type="pic" idx="2"/>
          </p:nvPr>
        </p:nvSpPr>
        <p:spPr>
          <a:xfrm>
            <a:off x="4860032" y="404881"/>
            <a:ext cx="4320480" cy="5544466"/>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7" name="Shape 847"/>
          <p:cNvSpPr txBox="1">
            <a:spLocks noGrp="1"/>
          </p:cNvSpPr>
          <p:nvPr>
            <p:ph type="body" idx="1"/>
          </p:nvPr>
        </p:nvSpPr>
        <p:spPr>
          <a:xfrm>
            <a:off x="467544" y="1416669"/>
            <a:ext cx="3959994"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8" name="Shape 848"/>
          <p:cNvSpPr txBox="1">
            <a:spLocks noGrp="1"/>
          </p:cNvSpPr>
          <p:nvPr>
            <p:ph type="title"/>
          </p:nvPr>
        </p:nvSpPr>
        <p:spPr>
          <a:xfrm>
            <a:off x="466728"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Picture_text">
    <p:spTree>
      <p:nvGrpSpPr>
        <p:cNvPr id="1" name="Shape 849"/>
        <p:cNvGrpSpPr/>
        <p:nvPr/>
      </p:nvGrpSpPr>
      <p:grpSpPr>
        <a:xfrm>
          <a:off x="0" y="0"/>
          <a:ext cx="0" cy="0"/>
          <a:chOff x="0" y="0"/>
          <a:chExt cx="0" cy="0"/>
        </a:xfrm>
      </p:grpSpPr>
      <p:sp>
        <p:nvSpPr>
          <p:cNvPr id="850" name="Shape 850"/>
          <p:cNvSpPr>
            <a:spLocks noGrp="1"/>
          </p:cNvSpPr>
          <p:nvPr>
            <p:ph type="pic" idx="2"/>
          </p:nvPr>
        </p:nvSpPr>
        <p:spPr>
          <a:xfrm>
            <a:off x="-17828" y="0"/>
            <a:ext cx="4229787" cy="6858000"/>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1" name="Shape 851"/>
          <p:cNvSpPr txBox="1">
            <a:spLocks noGrp="1"/>
          </p:cNvSpPr>
          <p:nvPr>
            <p:ph type="body" idx="1"/>
          </p:nvPr>
        </p:nvSpPr>
        <p:spPr>
          <a:xfrm>
            <a:off x="4716014" y="1416669"/>
            <a:ext cx="3959999"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2" name="Shape 852"/>
          <p:cNvSpPr txBox="1">
            <a:spLocks noGrp="1"/>
          </p:cNvSpPr>
          <p:nvPr>
            <p:ph type="title"/>
          </p:nvPr>
        </p:nvSpPr>
        <p:spPr>
          <a:xfrm>
            <a:off x="4714754"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ext-below-picture">
    <p:spTree>
      <p:nvGrpSpPr>
        <p:cNvPr id="1" name="Shape 853"/>
        <p:cNvGrpSpPr/>
        <p:nvPr/>
      </p:nvGrpSpPr>
      <p:grpSpPr>
        <a:xfrm>
          <a:off x="0" y="0"/>
          <a:ext cx="0" cy="0"/>
          <a:chOff x="0" y="0"/>
          <a:chExt cx="0" cy="0"/>
        </a:xfrm>
      </p:grpSpPr>
      <p:sp>
        <p:nvSpPr>
          <p:cNvPr id="854" name="Shape 854"/>
          <p:cNvSpPr>
            <a:spLocks noGrp="1"/>
          </p:cNvSpPr>
          <p:nvPr>
            <p:ph type="pic" idx="2"/>
          </p:nvPr>
        </p:nvSpPr>
        <p:spPr>
          <a:xfrm>
            <a:off x="-17828" y="0"/>
            <a:ext cx="9161828" cy="2204863"/>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5" name="Shape 855"/>
          <p:cNvSpPr txBox="1">
            <a:spLocks noGrp="1"/>
          </p:cNvSpPr>
          <p:nvPr>
            <p:ph type="body" idx="1"/>
          </p:nvPr>
        </p:nvSpPr>
        <p:spPr>
          <a:xfrm>
            <a:off x="467544" y="3283571"/>
            <a:ext cx="8208143" cy="2669553"/>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6" name="Shape 856"/>
          <p:cNvSpPr txBox="1">
            <a:spLocks noGrp="1"/>
          </p:cNvSpPr>
          <p:nvPr>
            <p:ph type="title"/>
          </p:nvPr>
        </p:nvSpPr>
        <p:spPr>
          <a:xfrm>
            <a:off x="466759" y="2564903"/>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ocial media">
    <p:spTree>
      <p:nvGrpSpPr>
        <p:cNvPr id="1" name="Shape 857"/>
        <p:cNvGrpSpPr/>
        <p:nvPr/>
      </p:nvGrpSpPr>
      <p:grpSpPr>
        <a:xfrm>
          <a:off x="0" y="0"/>
          <a:ext cx="0" cy="0"/>
          <a:chOff x="0" y="0"/>
          <a:chExt cx="0" cy="0"/>
        </a:xfrm>
      </p:grpSpPr>
      <p:pic>
        <p:nvPicPr>
          <p:cNvPr id="858" name="Shape 858" descr="header-02.jpg"/>
          <p:cNvPicPr preferRelativeResize="0"/>
          <p:nvPr/>
        </p:nvPicPr>
        <p:blipFill rotWithShape="1">
          <a:blip r:embed="rId2">
            <a:alphaModFix/>
          </a:blip>
          <a:srcRect t="14007" b="13625"/>
          <a:stretch/>
        </p:blipFill>
        <p:spPr>
          <a:xfrm>
            <a:off x="0" y="0"/>
            <a:ext cx="9144000" cy="2204863"/>
          </a:xfrm>
          <a:prstGeom prst="rect">
            <a:avLst/>
          </a:prstGeom>
          <a:noFill/>
          <a:ln>
            <a:noFill/>
          </a:ln>
        </p:spPr>
      </p:pic>
      <p:sp>
        <p:nvSpPr>
          <p:cNvPr id="859" name="Shape 859"/>
          <p:cNvSpPr txBox="1">
            <a:spLocks noGrp="1"/>
          </p:cNvSpPr>
          <p:nvPr>
            <p:ph type="title"/>
          </p:nvPr>
        </p:nvSpPr>
        <p:spPr>
          <a:xfrm>
            <a:off x="466759" y="2564903"/>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860"/>
        <p:cNvGrpSpPr/>
        <p:nvPr/>
      </p:nvGrpSpPr>
      <p:grpSpPr>
        <a:xfrm>
          <a:off x="0" y="0"/>
          <a:ext cx="0" cy="0"/>
          <a:chOff x="0" y="0"/>
          <a:chExt cx="0" cy="0"/>
        </a:xfrm>
      </p:grpSpPr>
      <p:pic>
        <p:nvPicPr>
          <p:cNvPr id="861" name="Shape 861"/>
          <p:cNvPicPr preferRelativeResize="0"/>
          <p:nvPr/>
        </p:nvPicPr>
        <p:blipFill rotWithShape="1">
          <a:blip r:embed="rId2">
            <a:alphaModFix/>
          </a:blip>
          <a:srcRect/>
          <a:stretch/>
        </p:blipFill>
        <p:spPr>
          <a:xfrm>
            <a:off x="4063" y="8141"/>
            <a:ext cx="9135870" cy="6851903"/>
          </a:xfrm>
          <a:prstGeom prst="rect">
            <a:avLst/>
          </a:prstGeom>
          <a:noFill/>
          <a:ln>
            <a:noFill/>
          </a:ln>
        </p:spPr>
      </p:pic>
      <p:sp>
        <p:nvSpPr>
          <p:cNvPr id="862" name="Shape 862"/>
          <p:cNvSpPr/>
          <p:nvPr/>
        </p:nvSpPr>
        <p:spPr>
          <a:xfrm>
            <a:off x="8172399" y="2132856"/>
            <a:ext cx="864095" cy="720080"/>
          </a:xfrm>
          <a:prstGeom prst="rect">
            <a:avLst/>
          </a:prstGeom>
          <a:solidFill>
            <a:schemeClr val="lt1"/>
          </a:solidFill>
          <a:ln>
            <a:noFill/>
          </a:ln>
        </p:spPr>
        <p:txBody>
          <a:bodyPr lIns="91425" tIns="45700" rIns="91425" bIns="45700" anchor="ctr" anchorCtr="0">
            <a:noAutofit/>
          </a:bodyPr>
          <a:lstStyle/>
          <a:p>
            <a:pPr marL="3175" marR="0" lvl="0" indent="-3175" algn="l" rtl="0">
              <a:spcBef>
                <a:spcPts val="0"/>
              </a:spcBef>
              <a:spcAft>
                <a:spcPts val="0"/>
              </a:spcAft>
              <a:buNone/>
            </a:pPr>
            <a:endParaRPr sz="1200">
              <a:solidFill>
                <a:srgbClr val="0F5494"/>
              </a:solidFill>
              <a:latin typeface="Verdana"/>
              <a:ea typeface="Verdana"/>
              <a:cs typeface="Verdana"/>
              <a:sym typeface="Verdana"/>
            </a:endParaRPr>
          </a:p>
        </p:txBody>
      </p:sp>
      <p:sp>
        <p:nvSpPr>
          <p:cNvPr id="863" name="Shape 863"/>
          <p:cNvSpPr txBox="1">
            <a:spLocks noGrp="1"/>
          </p:cNvSpPr>
          <p:nvPr>
            <p:ph type="ctrTitle"/>
          </p:nvPr>
        </p:nvSpPr>
        <p:spPr>
          <a:xfrm>
            <a:off x="4068529" y="2204864"/>
            <a:ext cx="4751941" cy="1800199"/>
          </a:xfrm>
          <a:prstGeom prst="rect">
            <a:avLst/>
          </a:prstGeom>
          <a:noFill/>
          <a:ln>
            <a:noFill/>
          </a:ln>
        </p:spPr>
        <p:txBody>
          <a:bodyPr lIns="91425" tIns="91425" rIns="91425" bIns="91425" anchor="t" anchorCtr="0"/>
          <a:lstStyle>
            <a:lvl1pPr marL="0" marR="0" lvl="0" indent="0" algn="r" rtl="0">
              <a:lnSpc>
                <a:spcPct val="110000"/>
              </a:lnSpc>
              <a:spcBef>
                <a:spcPts val="0"/>
              </a:spcBef>
              <a:spcAft>
                <a:spcPts val="0"/>
              </a:spcAft>
              <a:buNone/>
              <a:defRPr sz="30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64" name="Shape 864"/>
          <p:cNvSpPr txBox="1">
            <a:spLocks noGrp="1"/>
          </p:cNvSpPr>
          <p:nvPr>
            <p:ph type="subTitle" idx="1"/>
          </p:nvPr>
        </p:nvSpPr>
        <p:spPr>
          <a:xfrm>
            <a:off x="4067944" y="4149080"/>
            <a:ext cx="4752547" cy="1080120"/>
          </a:xfrm>
          <a:prstGeom prst="rect">
            <a:avLst/>
          </a:prstGeom>
          <a:noFill/>
          <a:ln>
            <a:noFill/>
          </a:ln>
        </p:spPr>
        <p:txBody>
          <a:bodyPr lIns="91425" tIns="91425" rIns="91425" bIns="91425" anchor="t" anchorCtr="0"/>
          <a:lstStyle>
            <a:lvl1pPr marL="0" marR="0" lvl="0" indent="0" algn="r" rtl="0">
              <a:lnSpc>
                <a:spcPct val="110000"/>
              </a:lnSpc>
              <a:spcBef>
                <a:spcPts val="0"/>
              </a:spcBef>
              <a:spcAft>
                <a:spcPts val="0"/>
              </a:spcAft>
              <a:buClr>
                <a:schemeClr val="lt1"/>
              </a:buClr>
              <a:buFont typeface="Verdana"/>
              <a:buNone/>
              <a:defRPr sz="2400" b="1" i="0" u="none" strike="noStrike" cap="none">
                <a:solidFill>
                  <a:srgbClr val="1641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65" name="Shape 865"/>
          <p:cNvSpPr txBox="1"/>
          <p:nvPr/>
        </p:nvSpPr>
        <p:spPr>
          <a:xfrm>
            <a:off x="251520" y="332656"/>
            <a:ext cx="8568630" cy="1800199"/>
          </a:xfrm>
          <a:prstGeom prst="rect">
            <a:avLst/>
          </a:prstGeom>
          <a:noFill/>
          <a:ln>
            <a:noFill/>
          </a:ln>
        </p:spPr>
        <p:txBody>
          <a:bodyPr lIns="0" tIns="46800" rIns="0" bIns="45700" anchor="t" anchorCtr="0">
            <a:noAutofit/>
          </a:bodyPr>
          <a:lstStyle/>
          <a:p>
            <a:pPr marL="0" marR="0" lvl="0" indent="0" algn="r" rtl="0">
              <a:lnSpc>
                <a:spcPct val="141666"/>
              </a:lnSpc>
              <a:spcBef>
                <a:spcPts val="0"/>
              </a:spcBef>
              <a:spcAft>
                <a:spcPts val="0"/>
              </a:spcAft>
              <a:buSzPct val="25000"/>
              <a:buNone/>
            </a:pPr>
            <a:r>
              <a:rPr lang="en-GB" sz="2400" b="1">
                <a:solidFill>
                  <a:srgbClr val="004494"/>
                </a:solidFill>
                <a:latin typeface="Verdana"/>
                <a:ea typeface="Verdana"/>
                <a:cs typeface="Verdana"/>
                <a:sym typeface="Verdana"/>
              </a:rPr>
              <a:t>The European Commission’s</a:t>
            </a:r>
          </a:p>
          <a:p>
            <a:pPr marL="0" marR="0" lvl="0" indent="0" algn="r" rtl="0">
              <a:lnSpc>
                <a:spcPct val="141666"/>
              </a:lnSpc>
              <a:spcBef>
                <a:spcPts val="0"/>
              </a:spcBef>
              <a:spcAft>
                <a:spcPts val="0"/>
              </a:spcAft>
              <a:buSzPct val="25000"/>
              <a:buNone/>
            </a:pPr>
            <a:r>
              <a:rPr lang="en-GB" sz="2400" b="1">
                <a:solidFill>
                  <a:srgbClr val="004494"/>
                </a:solidFill>
                <a:latin typeface="Verdana"/>
                <a:ea typeface="Verdana"/>
                <a:cs typeface="Verdana"/>
                <a:sym typeface="Verdana"/>
              </a:rPr>
              <a:t>science and knowledge service</a:t>
            </a:r>
          </a:p>
          <a:p>
            <a:pPr marL="0" marR="0" lvl="0" indent="0" algn="r" rtl="0">
              <a:lnSpc>
                <a:spcPct val="200000"/>
              </a:lnSpc>
              <a:spcBef>
                <a:spcPts val="0"/>
              </a:spcBef>
              <a:spcAft>
                <a:spcPts val="0"/>
              </a:spcAft>
              <a:buSzPct val="25000"/>
              <a:buNone/>
            </a:pPr>
            <a:r>
              <a:rPr lang="en-GB" sz="2000" b="0">
                <a:solidFill>
                  <a:srgbClr val="004494"/>
                </a:solidFill>
                <a:latin typeface="Verdana"/>
                <a:ea typeface="Verdana"/>
                <a:cs typeface="Verdana"/>
                <a:sym typeface="Verdana"/>
              </a:rPr>
              <a:t>Joint Research Centre</a:t>
            </a:r>
          </a:p>
        </p:txBody>
      </p:sp>
      <p:pic>
        <p:nvPicPr>
          <p:cNvPr id="866" name="Shape 866" descr="EC-logo_JRC_horizonatal_EN-01.png"/>
          <p:cNvPicPr preferRelativeResize="0"/>
          <p:nvPr/>
        </p:nvPicPr>
        <p:blipFill rotWithShape="1">
          <a:blip r:embed="rId3">
            <a:alphaModFix/>
          </a:blip>
          <a:srcRect/>
          <a:stretch/>
        </p:blipFill>
        <p:spPr>
          <a:xfrm>
            <a:off x="6387805" y="6021287"/>
            <a:ext cx="2648690" cy="870842"/>
          </a:xfrm>
          <a:prstGeom prst="rect">
            <a:avLst/>
          </a:prstGeom>
          <a:noFill/>
          <a:ln>
            <a:noFill/>
          </a:ln>
        </p:spPr>
      </p:pic>
      <p:sp>
        <p:nvSpPr>
          <p:cNvPr id="867" name="Shape 867"/>
          <p:cNvSpPr txBox="1">
            <a:spLocks noGrp="1"/>
          </p:cNvSpPr>
          <p:nvPr>
            <p:ph type="body" idx="2"/>
          </p:nvPr>
        </p:nvSpPr>
        <p:spPr>
          <a:xfrm>
            <a:off x="4067944" y="5373216"/>
            <a:ext cx="4752547" cy="648071"/>
          </a:xfrm>
          <a:prstGeom prst="rect">
            <a:avLst/>
          </a:prstGeom>
          <a:noFill/>
          <a:ln>
            <a:noFill/>
          </a:ln>
        </p:spPr>
        <p:txBody>
          <a:bodyPr lIns="91425" tIns="91425" rIns="91425" bIns="91425" anchor="b" anchorCtr="0"/>
          <a:lstStyle>
            <a:lvl1pPr marL="0" marR="0" lvl="0" indent="0" algn="r" rtl="0">
              <a:spcBef>
                <a:spcPts val="320"/>
              </a:spcBef>
              <a:spcAft>
                <a:spcPts val="0"/>
              </a:spcAft>
              <a:buClr>
                <a:srgbClr val="1E4494"/>
              </a:buClr>
              <a:buFont typeface="Arial"/>
              <a:buNone/>
              <a:defRPr sz="1600" b="1" i="1" u="none" strike="noStrike" cap="none">
                <a:solidFill>
                  <a:srgbClr val="0F5494"/>
                </a:solidFill>
                <a:latin typeface="Verdana"/>
                <a:ea typeface="Verdana"/>
                <a:cs typeface="Verdana"/>
                <a:sym typeface="Verdana"/>
              </a:defRPr>
            </a:lvl1pPr>
            <a:lvl2pPr marL="228600" marR="0" lvl="1" indent="-127000" algn="r" rtl="0">
              <a:spcBef>
                <a:spcPts val="320"/>
              </a:spcBef>
              <a:spcAft>
                <a:spcPts val="0"/>
              </a:spcAft>
              <a:buClr>
                <a:srgbClr val="1E4494"/>
              </a:buClr>
              <a:buSzPct val="100000"/>
              <a:buFont typeface="Arial"/>
              <a:buChar char="•"/>
              <a:defRPr sz="1600" b="1" i="0" u="none" strike="noStrike" cap="none">
                <a:solidFill>
                  <a:srgbClr val="0F5494"/>
                </a:solidFill>
                <a:latin typeface="Verdana"/>
                <a:ea typeface="Verdana"/>
                <a:cs typeface="Verdana"/>
                <a:sym typeface="Verdana"/>
              </a:defRPr>
            </a:lvl2pPr>
            <a:lvl3pPr marL="457200" marR="0" lvl="2" indent="-139700" algn="r" rtl="0">
              <a:spcBef>
                <a:spcPts val="280"/>
              </a:spcBef>
              <a:spcAft>
                <a:spcPts val="0"/>
              </a:spcAft>
              <a:buClr>
                <a:srgbClr val="1E4494"/>
              </a:buClr>
              <a:buSzPct val="100000"/>
              <a:buFont typeface="Arial"/>
              <a:buChar char="•"/>
              <a:defRPr sz="1400" b="0" i="0" u="none" strike="noStrike" cap="none">
                <a:solidFill>
                  <a:srgbClr val="0F5494"/>
                </a:solidFill>
                <a:latin typeface="Verdana"/>
                <a:ea typeface="Verdana"/>
                <a:cs typeface="Verdana"/>
                <a:sym typeface="Verdana"/>
              </a:defRPr>
            </a:lvl3pPr>
            <a:lvl4pPr marL="685800" marR="0" lvl="3" indent="-101600" algn="r" rtl="0">
              <a:spcBef>
                <a:spcPts val="400"/>
              </a:spcBef>
              <a:spcAft>
                <a:spcPts val="0"/>
              </a:spcAft>
              <a:buClr>
                <a:srgbClr val="1E4494"/>
              </a:buClr>
              <a:buSzPct val="100000"/>
              <a:buFont typeface="Arial"/>
              <a:buChar char="•"/>
              <a:defRPr sz="2000" b="0" i="0" u="none" strike="noStrike" cap="none">
                <a:solidFill>
                  <a:schemeClr val="dk1"/>
                </a:solidFill>
                <a:latin typeface="Arial"/>
                <a:ea typeface="Arial"/>
                <a:cs typeface="Arial"/>
                <a:sym typeface="Arial"/>
              </a:defRPr>
            </a:lvl4pPr>
            <a:lvl5pPr marL="914400" marR="0" lvl="4" indent="-101600" algn="r" rtl="0">
              <a:spcBef>
                <a:spcPts val="400"/>
              </a:spcBef>
              <a:spcAft>
                <a:spcPts val="0"/>
              </a:spcAft>
              <a:buClr>
                <a:srgbClr val="1E4494"/>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466724" y="334837"/>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70" name="Shape 870"/>
          <p:cNvSpPr txBox="1">
            <a:spLocks noGrp="1"/>
          </p:cNvSpPr>
          <p:nvPr>
            <p:ph type="body" idx="1"/>
          </p:nvPr>
        </p:nvSpPr>
        <p:spPr>
          <a:xfrm>
            <a:off x="467544" y="1053504"/>
            <a:ext cx="8208143"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wo Content">
    <p:spTree>
      <p:nvGrpSpPr>
        <p:cNvPr id="1" name="Shape 871"/>
        <p:cNvGrpSpPr/>
        <p:nvPr/>
      </p:nvGrpSpPr>
      <p:grpSpPr>
        <a:xfrm>
          <a:off x="0" y="0"/>
          <a:ext cx="0" cy="0"/>
          <a:chOff x="0" y="0"/>
          <a:chExt cx="0" cy="0"/>
        </a:xfrm>
      </p:grpSpPr>
      <p:sp>
        <p:nvSpPr>
          <p:cNvPr id="872" name="Shape 872"/>
          <p:cNvSpPr txBox="1">
            <a:spLocks noGrp="1"/>
          </p:cNvSpPr>
          <p:nvPr>
            <p:ph type="title"/>
          </p:nvPr>
        </p:nvSpPr>
        <p:spPr>
          <a:xfrm>
            <a:off x="466724" y="334837"/>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873" name="Shape 873"/>
          <p:cNvSpPr txBox="1">
            <a:spLocks noGrp="1"/>
          </p:cNvSpPr>
          <p:nvPr>
            <p:ph type="body" idx="1"/>
          </p:nvPr>
        </p:nvSpPr>
        <p:spPr>
          <a:xfrm>
            <a:off x="467544" y="1053504"/>
            <a:ext cx="3960440"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4" name="Shape 874"/>
          <p:cNvSpPr txBox="1">
            <a:spLocks noGrp="1"/>
          </p:cNvSpPr>
          <p:nvPr>
            <p:ph type="body" idx="2"/>
          </p:nvPr>
        </p:nvSpPr>
        <p:spPr>
          <a:xfrm>
            <a:off x="4715246" y="1053504"/>
            <a:ext cx="3960440"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mpty">
    <p:spTree>
      <p:nvGrpSpPr>
        <p:cNvPr id="1" name="Shape 2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ext_picture">
    <p:spTree>
      <p:nvGrpSpPr>
        <p:cNvPr id="1" name="Shape 875"/>
        <p:cNvGrpSpPr/>
        <p:nvPr/>
      </p:nvGrpSpPr>
      <p:grpSpPr>
        <a:xfrm>
          <a:off x="0" y="0"/>
          <a:ext cx="0" cy="0"/>
          <a:chOff x="0" y="0"/>
          <a:chExt cx="0" cy="0"/>
        </a:xfrm>
      </p:grpSpPr>
      <p:sp>
        <p:nvSpPr>
          <p:cNvPr id="876" name="Shape 876"/>
          <p:cNvSpPr>
            <a:spLocks noGrp="1"/>
          </p:cNvSpPr>
          <p:nvPr>
            <p:ph type="pic" idx="2"/>
          </p:nvPr>
        </p:nvSpPr>
        <p:spPr>
          <a:xfrm>
            <a:off x="4860032" y="404812"/>
            <a:ext cx="4320480" cy="5544466"/>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7" name="Shape 877"/>
          <p:cNvSpPr txBox="1">
            <a:spLocks noGrp="1"/>
          </p:cNvSpPr>
          <p:nvPr>
            <p:ph type="body" idx="1"/>
          </p:nvPr>
        </p:nvSpPr>
        <p:spPr>
          <a:xfrm>
            <a:off x="467544" y="1416669"/>
            <a:ext cx="3959994"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8" name="Shape 878"/>
          <p:cNvSpPr txBox="1">
            <a:spLocks noGrp="1"/>
          </p:cNvSpPr>
          <p:nvPr>
            <p:ph type="title"/>
          </p:nvPr>
        </p:nvSpPr>
        <p:spPr>
          <a:xfrm>
            <a:off x="466725"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Picture_text">
    <p:spTree>
      <p:nvGrpSpPr>
        <p:cNvPr id="1" name="Shape 879"/>
        <p:cNvGrpSpPr/>
        <p:nvPr/>
      </p:nvGrpSpPr>
      <p:grpSpPr>
        <a:xfrm>
          <a:off x="0" y="0"/>
          <a:ext cx="0" cy="0"/>
          <a:chOff x="0" y="0"/>
          <a:chExt cx="0" cy="0"/>
        </a:xfrm>
      </p:grpSpPr>
      <p:sp>
        <p:nvSpPr>
          <p:cNvPr id="880" name="Shape 880"/>
          <p:cNvSpPr>
            <a:spLocks noGrp="1"/>
          </p:cNvSpPr>
          <p:nvPr>
            <p:ph type="pic" idx="2"/>
          </p:nvPr>
        </p:nvSpPr>
        <p:spPr>
          <a:xfrm>
            <a:off x="-17828" y="0"/>
            <a:ext cx="4229787" cy="6858000"/>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1" name="Shape 881"/>
          <p:cNvSpPr txBox="1">
            <a:spLocks noGrp="1"/>
          </p:cNvSpPr>
          <p:nvPr>
            <p:ph type="body" idx="1"/>
          </p:nvPr>
        </p:nvSpPr>
        <p:spPr>
          <a:xfrm>
            <a:off x="4716014" y="1416669"/>
            <a:ext cx="3959999"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2" name="Shape 882"/>
          <p:cNvSpPr txBox="1">
            <a:spLocks noGrp="1"/>
          </p:cNvSpPr>
          <p:nvPr>
            <p:ph type="title"/>
          </p:nvPr>
        </p:nvSpPr>
        <p:spPr>
          <a:xfrm>
            <a:off x="4714754"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Text-below-picture">
    <p:spTree>
      <p:nvGrpSpPr>
        <p:cNvPr id="1" name="Shape 883"/>
        <p:cNvGrpSpPr/>
        <p:nvPr/>
      </p:nvGrpSpPr>
      <p:grpSpPr>
        <a:xfrm>
          <a:off x="0" y="0"/>
          <a:ext cx="0" cy="0"/>
          <a:chOff x="0" y="0"/>
          <a:chExt cx="0" cy="0"/>
        </a:xfrm>
      </p:grpSpPr>
      <p:sp>
        <p:nvSpPr>
          <p:cNvPr id="884" name="Shape 884"/>
          <p:cNvSpPr>
            <a:spLocks noGrp="1"/>
          </p:cNvSpPr>
          <p:nvPr>
            <p:ph type="pic" idx="2"/>
          </p:nvPr>
        </p:nvSpPr>
        <p:spPr>
          <a:xfrm>
            <a:off x="-17828" y="0"/>
            <a:ext cx="9161828" cy="2204863"/>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5" name="Shape 885"/>
          <p:cNvSpPr txBox="1">
            <a:spLocks noGrp="1"/>
          </p:cNvSpPr>
          <p:nvPr>
            <p:ph type="body" idx="1"/>
          </p:nvPr>
        </p:nvSpPr>
        <p:spPr>
          <a:xfrm>
            <a:off x="467544" y="3283571"/>
            <a:ext cx="8208143" cy="2669553"/>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215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12700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6" name="Shape 886"/>
          <p:cNvSpPr txBox="1">
            <a:spLocks noGrp="1"/>
          </p:cNvSpPr>
          <p:nvPr>
            <p:ph type="title"/>
          </p:nvPr>
        </p:nvSpPr>
        <p:spPr>
          <a:xfrm>
            <a:off x="466724" y="2564903"/>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Only">
    <p:spTree>
      <p:nvGrpSpPr>
        <p:cNvPr id="1" name="Shape 887"/>
        <p:cNvGrpSpPr/>
        <p:nvPr/>
      </p:nvGrpSpPr>
      <p:grpSpPr>
        <a:xfrm>
          <a:off x="0" y="0"/>
          <a:ext cx="0" cy="0"/>
          <a:chOff x="0" y="0"/>
          <a:chExt cx="0" cy="0"/>
        </a:xfrm>
      </p:grpSpPr>
      <p:sp>
        <p:nvSpPr>
          <p:cNvPr id="888" name="Shape 888"/>
          <p:cNvSpPr txBox="1">
            <a:spLocks noGrp="1"/>
          </p:cNvSpPr>
          <p:nvPr>
            <p:ph type="title"/>
          </p:nvPr>
        </p:nvSpPr>
        <p:spPr>
          <a:xfrm>
            <a:off x="466724" y="334837"/>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Empty">
    <p:spTree>
      <p:nvGrpSpPr>
        <p:cNvPr id="1" name="Shape 889"/>
        <p:cNvGrpSpPr/>
        <p:nvPr/>
      </p:nvGrpSpPr>
      <p:grpSpPr>
        <a:xfrm>
          <a:off x="0" y="0"/>
          <a:ext cx="0" cy="0"/>
          <a:chOff x="0" y="0"/>
          <a:chExt cx="0" cy="0"/>
        </a:xfrm>
      </p:grpSpPr>
      <p:sp>
        <p:nvSpPr>
          <p:cNvPr id="890" name="Shape 890"/>
          <p:cNvSpPr/>
          <p:nvPr/>
        </p:nvSpPr>
        <p:spPr>
          <a:xfrm>
            <a:off x="384457" y="6309319"/>
            <a:ext cx="398813" cy="360040"/>
          </a:xfrm>
          <a:prstGeom prst="rect">
            <a:avLst/>
          </a:prstGeom>
          <a:solidFill>
            <a:schemeClr val="lt1"/>
          </a:solidFill>
          <a:ln>
            <a:noFill/>
          </a:ln>
        </p:spPr>
        <p:txBody>
          <a:bodyPr lIns="91425" tIns="45700" rIns="91425" bIns="45700" anchor="ctr" anchorCtr="0">
            <a:noAutofit/>
          </a:bodyPr>
          <a:lstStyle/>
          <a:p>
            <a:pPr marL="3175" marR="0" lvl="0" indent="-3175" algn="l" rtl="0">
              <a:lnSpc>
                <a:spcPct val="100000"/>
              </a:lnSpc>
              <a:spcBef>
                <a:spcPts val="0"/>
              </a:spcBef>
              <a:spcAft>
                <a:spcPts val="0"/>
              </a:spcAft>
              <a:buClr>
                <a:srgbClr val="000000"/>
              </a:buClr>
              <a:buFont typeface="Verdana"/>
              <a:buNone/>
            </a:pPr>
            <a:endParaRPr sz="1200" b="0" i="0" u="none" strike="noStrike" cap="none">
              <a:solidFill>
                <a:srgbClr val="0F5494"/>
              </a:solidFill>
              <a:latin typeface="Verdana"/>
              <a:ea typeface="Verdana"/>
              <a:cs typeface="Verdana"/>
              <a:sym typeface="Verdana"/>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Social media">
    <p:spTree>
      <p:nvGrpSpPr>
        <p:cNvPr id="1" name="Shape 891"/>
        <p:cNvGrpSpPr/>
        <p:nvPr/>
      </p:nvGrpSpPr>
      <p:grpSpPr>
        <a:xfrm>
          <a:off x="0" y="0"/>
          <a:ext cx="0" cy="0"/>
          <a:chOff x="0" y="0"/>
          <a:chExt cx="0" cy="0"/>
        </a:xfrm>
      </p:grpSpPr>
      <p:pic>
        <p:nvPicPr>
          <p:cNvPr id="892" name="Shape 892" descr="header-02.jpg"/>
          <p:cNvPicPr preferRelativeResize="0"/>
          <p:nvPr/>
        </p:nvPicPr>
        <p:blipFill rotWithShape="1">
          <a:blip r:embed="rId2">
            <a:alphaModFix/>
          </a:blip>
          <a:srcRect t="14007" b="13625"/>
          <a:stretch/>
        </p:blipFill>
        <p:spPr>
          <a:xfrm>
            <a:off x="0" y="0"/>
            <a:ext cx="9144000" cy="2204863"/>
          </a:xfrm>
          <a:prstGeom prst="rect">
            <a:avLst/>
          </a:prstGeom>
          <a:noFill/>
          <a:ln>
            <a:noFill/>
          </a:ln>
        </p:spPr>
      </p:pic>
      <p:sp>
        <p:nvSpPr>
          <p:cNvPr id="893" name="Shape 893"/>
          <p:cNvSpPr txBox="1">
            <a:spLocks noGrp="1"/>
          </p:cNvSpPr>
          <p:nvPr>
            <p:ph type="title"/>
          </p:nvPr>
        </p:nvSpPr>
        <p:spPr>
          <a:xfrm>
            <a:off x="466724" y="2564903"/>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tructure Slide Green">
    <p:bg>
      <p:bgPr>
        <a:solidFill>
          <a:srgbClr val="28535A"/>
        </a:solidFill>
        <a:effectLst/>
      </p:bgPr>
    </p:bg>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89296" y="2464594"/>
            <a:ext cx="9286874" cy="375046"/>
          </a:xfrm>
          <a:prstGeom prst="rect">
            <a:avLst/>
          </a:prstGeom>
          <a:no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190500" algn="l" rtl="0">
              <a:spcBef>
                <a:spcPts val="480"/>
              </a:spcBef>
              <a:spcAft>
                <a:spcPts val="0"/>
              </a:spcAft>
              <a:buClr>
                <a:schemeClr val="lt1"/>
              </a:buClr>
              <a:buSzPct val="100000"/>
              <a:buFont typeface="Bitter"/>
              <a:buChar char="•"/>
              <a:defRPr sz="2400" b="0" i="1" u="none" strike="noStrike" cap="none">
                <a:solidFill>
                  <a:srgbClr val="0F5494"/>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6" name="Shape 896"/>
          <p:cNvSpPr>
            <a:spLocks noGrp="1"/>
          </p:cNvSpPr>
          <p:nvPr>
            <p:ph type="body" idx="2"/>
          </p:nvPr>
        </p:nvSpPr>
        <p:spPr>
          <a:xfrm>
            <a:off x="607218" y="1714500"/>
            <a:ext cx="1821656" cy="1821656"/>
          </a:xfrm>
          <a:prstGeom prst="ellipse">
            <a:avLst/>
          </a:prstGeom>
          <a:solidFill>
            <a:srgbClr val="DE4222"/>
          </a:solid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323850" algn="ctr" rtl="0">
              <a:spcBef>
                <a:spcPts val="2100"/>
              </a:spcBef>
              <a:spcAft>
                <a:spcPts val="0"/>
              </a:spcAft>
              <a:buClr>
                <a:schemeClr val="lt1"/>
              </a:buClr>
              <a:buSzPct val="100000"/>
              <a:buFont typeface="Bitter"/>
              <a:buChar char="•"/>
              <a:defRPr sz="10500" b="0" i="1"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FFFFFF"/>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FFFFFF"/>
                </a:solidFill>
                <a:latin typeface="Verdana"/>
                <a:ea typeface="Verdana"/>
                <a:cs typeface="Verdana"/>
                <a:sym typeface="Verdana"/>
              </a:defRPr>
            </a:lvl3pPr>
            <a:lvl4pPr marL="1600200" marR="0" lvl="3" indent="-101600" algn="l" rtl="0">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4pPr>
            <a:lvl5pPr marL="2057400" marR="0" lvl="4" indent="-101600" algn="l" rtl="0">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7" name="Shape 897"/>
          <p:cNvSpPr>
            <a:spLocks noGrp="1"/>
          </p:cNvSpPr>
          <p:nvPr>
            <p:ph type="body" idx="3"/>
          </p:nvPr>
        </p:nvSpPr>
        <p:spPr>
          <a:xfrm>
            <a:off x="3607594" y="1714500"/>
            <a:ext cx="1821656" cy="1821656"/>
          </a:xfrm>
          <a:prstGeom prst="ellipse">
            <a:avLst/>
          </a:prstGeom>
          <a:solidFill>
            <a:srgbClr val="DE4222"/>
          </a:solid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323850" algn="ctr" rtl="0">
              <a:spcBef>
                <a:spcPts val="2100"/>
              </a:spcBef>
              <a:spcAft>
                <a:spcPts val="0"/>
              </a:spcAft>
              <a:buClr>
                <a:schemeClr val="lt1"/>
              </a:buClr>
              <a:buSzPct val="100000"/>
              <a:buFont typeface="Bitter"/>
              <a:buChar char="•"/>
              <a:defRPr sz="10500" b="0" i="1"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FFFFFF"/>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FFFFFF"/>
                </a:solidFill>
                <a:latin typeface="Verdana"/>
                <a:ea typeface="Verdana"/>
                <a:cs typeface="Verdana"/>
                <a:sym typeface="Verdana"/>
              </a:defRPr>
            </a:lvl3pPr>
            <a:lvl4pPr marL="1600200" marR="0" lvl="3" indent="-101600" algn="l" rtl="0">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4pPr>
            <a:lvl5pPr marL="2057400" marR="0" lvl="4" indent="-101600" algn="l" rtl="0">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8" name="Shape 898"/>
          <p:cNvSpPr>
            <a:spLocks noGrp="1"/>
          </p:cNvSpPr>
          <p:nvPr>
            <p:ph type="body" idx="4"/>
          </p:nvPr>
        </p:nvSpPr>
        <p:spPr>
          <a:xfrm>
            <a:off x="6607968" y="1714500"/>
            <a:ext cx="1821656" cy="1821656"/>
          </a:xfrm>
          <a:prstGeom prst="ellipse">
            <a:avLst/>
          </a:prstGeom>
          <a:solidFill>
            <a:srgbClr val="DE4222"/>
          </a:solidFill>
          <a:ln w="76200" cap="flat" cmpd="sng">
            <a:solidFill>
              <a:srgbClr val="FFFFFF"/>
            </a:solidFill>
            <a:prstDash val="solid"/>
            <a:round/>
            <a:headEnd type="none" w="med" len="med"/>
            <a:tailEnd type="none" w="med" len="med"/>
          </a:ln>
        </p:spPr>
        <p:txBody>
          <a:bodyPr lIns="91425" tIns="91425" rIns="91425" bIns="91425" anchor="t" anchorCtr="0"/>
          <a:lstStyle>
            <a:lvl1pPr marL="342900" marR="0" lvl="0" indent="323850" algn="ctr" rtl="0">
              <a:spcBef>
                <a:spcPts val="2100"/>
              </a:spcBef>
              <a:spcAft>
                <a:spcPts val="0"/>
              </a:spcAft>
              <a:buClr>
                <a:schemeClr val="lt1"/>
              </a:buClr>
              <a:buSzPct val="100000"/>
              <a:buFont typeface="Bitter"/>
              <a:buChar char="•"/>
              <a:defRPr sz="10500" b="0" i="1"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FFFFFF"/>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FFFFFF"/>
                </a:solidFill>
                <a:latin typeface="Verdana"/>
                <a:ea typeface="Verdana"/>
                <a:cs typeface="Verdana"/>
                <a:sym typeface="Verdana"/>
              </a:defRPr>
            </a:lvl3pPr>
            <a:lvl4pPr marL="1600200" marR="0" lvl="3" indent="-101600" algn="l" rtl="0">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4pPr>
            <a:lvl5pPr marL="2057400" marR="0" lvl="4" indent="-101600" algn="l" rtl="0">
              <a:spcBef>
                <a:spcPts val="400"/>
              </a:spcBef>
              <a:spcAft>
                <a:spcPts val="0"/>
              </a:spcAft>
              <a:buClr>
                <a:srgbClr val="FFFFFF"/>
              </a:buClr>
              <a:buSzPct val="100000"/>
              <a:buFont typeface="Arial"/>
              <a:buChar char="»"/>
              <a:defRPr sz="2000" b="0" i="0" u="none" strike="noStrike" cap="none">
                <a:solidFill>
                  <a:srgbClr val="FFFFFF"/>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9" name="Shape 899"/>
          <p:cNvSpPr txBox="1">
            <a:spLocks noGrp="1"/>
          </p:cNvSpPr>
          <p:nvPr>
            <p:ph type="body" idx="5"/>
          </p:nvPr>
        </p:nvSpPr>
        <p:spPr>
          <a:xfrm>
            <a:off x="607218" y="3750469"/>
            <a:ext cx="1821656" cy="696515"/>
          </a:xfrm>
          <a:prstGeom prst="rect">
            <a:avLst/>
          </a:prstGeom>
          <a:noFill/>
          <a:ln>
            <a:noFill/>
          </a:ln>
        </p:spPr>
        <p:txBody>
          <a:bodyPr lIns="91425" tIns="91425" rIns="91425" bIns="91425" anchor="t" anchorCtr="0"/>
          <a:lstStyle>
            <a:lvl1pPr marL="342900" marR="0" lvl="0" indent="-101600" algn="ctr" rtl="0">
              <a:spcBef>
                <a:spcPts val="760"/>
              </a:spcBef>
              <a:spcAft>
                <a:spcPts val="0"/>
              </a:spcAft>
              <a:buClr>
                <a:schemeClr val="lt1"/>
              </a:buClr>
              <a:buSzPct val="100000"/>
              <a:buFont typeface="Bitter"/>
              <a:buChar char="•"/>
              <a:defRPr sz="38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0" name="Shape 900"/>
          <p:cNvSpPr txBox="1">
            <a:spLocks noGrp="1"/>
          </p:cNvSpPr>
          <p:nvPr>
            <p:ph type="body" idx="6"/>
          </p:nvPr>
        </p:nvSpPr>
        <p:spPr>
          <a:xfrm>
            <a:off x="3607594" y="3750469"/>
            <a:ext cx="1821656" cy="696515"/>
          </a:xfrm>
          <a:prstGeom prst="rect">
            <a:avLst/>
          </a:prstGeom>
          <a:noFill/>
          <a:ln>
            <a:noFill/>
          </a:ln>
        </p:spPr>
        <p:txBody>
          <a:bodyPr lIns="91425" tIns="91425" rIns="91425" bIns="91425" anchor="t" anchorCtr="0"/>
          <a:lstStyle>
            <a:lvl1pPr marL="342900" marR="0" lvl="0" indent="-101600" algn="ctr" rtl="0">
              <a:spcBef>
                <a:spcPts val="760"/>
              </a:spcBef>
              <a:spcAft>
                <a:spcPts val="0"/>
              </a:spcAft>
              <a:buClr>
                <a:schemeClr val="lt1"/>
              </a:buClr>
              <a:buSzPct val="100000"/>
              <a:buFont typeface="Bitter"/>
              <a:buChar char="•"/>
              <a:defRPr sz="38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1" name="Shape 901"/>
          <p:cNvSpPr txBox="1">
            <a:spLocks noGrp="1"/>
          </p:cNvSpPr>
          <p:nvPr>
            <p:ph type="body" idx="7"/>
          </p:nvPr>
        </p:nvSpPr>
        <p:spPr>
          <a:xfrm>
            <a:off x="6607968" y="3750469"/>
            <a:ext cx="1821656" cy="696515"/>
          </a:xfrm>
          <a:prstGeom prst="rect">
            <a:avLst/>
          </a:prstGeom>
          <a:noFill/>
          <a:ln>
            <a:noFill/>
          </a:ln>
        </p:spPr>
        <p:txBody>
          <a:bodyPr lIns="91425" tIns="91425" rIns="91425" bIns="91425" anchor="t" anchorCtr="0"/>
          <a:lstStyle>
            <a:lvl1pPr marL="342900" marR="0" lvl="0" indent="-101600" algn="ctr" rtl="0">
              <a:spcBef>
                <a:spcPts val="760"/>
              </a:spcBef>
              <a:spcAft>
                <a:spcPts val="0"/>
              </a:spcAft>
              <a:buClr>
                <a:schemeClr val="lt1"/>
              </a:buClr>
              <a:buSzPct val="100000"/>
              <a:buFont typeface="Bitter"/>
              <a:buChar char="•"/>
              <a:defRPr sz="38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2" name="Shape 902"/>
          <p:cNvSpPr txBox="1">
            <a:spLocks noGrp="1"/>
          </p:cNvSpPr>
          <p:nvPr>
            <p:ph type="body" idx="8"/>
          </p:nvPr>
        </p:nvSpPr>
        <p:spPr>
          <a:xfrm>
            <a:off x="607218" y="4339828"/>
            <a:ext cx="1821656" cy="964406"/>
          </a:xfrm>
          <a:prstGeom prst="rect">
            <a:avLst/>
          </a:prstGeom>
          <a:noFill/>
          <a:ln>
            <a:noFill/>
          </a:ln>
        </p:spPr>
        <p:txBody>
          <a:bodyPr lIns="91425" tIns="91425" rIns="91425" bIns="91425" anchor="t" anchorCtr="0"/>
          <a:lstStyle>
            <a:lvl1pPr marL="342900" marR="0" lvl="0" indent="-76200" algn="ctr" rtl="0">
              <a:spcBef>
                <a:spcPts val="840"/>
              </a:spcBef>
              <a:spcAft>
                <a:spcPts val="0"/>
              </a:spcAft>
              <a:buClr>
                <a:schemeClr val="lt1"/>
              </a:buClr>
              <a:buSzPct val="100000"/>
              <a:buFont typeface="Bitter"/>
              <a:buChar char="•"/>
              <a:defRPr sz="42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3" name="Shape 903"/>
          <p:cNvSpPr txBox="1">
            <a:spLocks noGrp="1"/>
          </p:cNvSpPr>
          <p:nvPr>
            <p:ph type="body" idx="9"/>
          </p:nvPr>
        </p:nvSpPr>
        <p:spPr>
          <a:xfrm>
            <a:off x="3607594" y="4339828"/>
            <a:ext cx="1821656" cy="964406"/>
          </a:xfrm>
          <a:prstGeom prst="rect">
            <a:avLst/>
          </a:prstGeom>
          <a:noFill/>
          <a:ln>
            <a:noFill/>
          </a:ln>
        </p:spPr>
        <p:txBody>
          <a:bodyPr lIns="91425" tIns="91425" rIns="91425" bIns="91425" anchor="t" anchorCtr="0"/>
          <a:lstStyle>
            <a:lvl1pPr marL="342900" marR="0" lvl="0" indent="-76200" algn="ctr" rtl="0">
              <a:spcBef>
                <a:spcPts val="840"/>
              </a:spcBef>
              <a:spcAft>
                <a:spcPts val="0"/>
              </a:spcAft>
              <a:buClr>
                <a:schemeClr val="lt1"/>
              </a:buClr>
              <a:buSzPct val="100000"/>
              <a:buFont typeface="Bitter"/>
              <a:buChar char="•"/>
              <a:defRPr sz="42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4" name="Shape 904"/>
          <p:cNvSpPr txBox="1">
            <a:spLocks noGrp="1"/>
          </p:cNvSpPr>
          <p:nvPr>
            <p:ph type="body" idx="13"/>
          </p:nvPr>
        </p:nvSpPr>
        <p:spPr>
          <a:xfrm>
            <a:off x="6554391" y="4339828"/>
            <a:ext cx="2035968" cy="964406"/>
          </a:xfrm>
          <a:prstGeom prst="rect">
            <a:avLst/>
          </a:prstGeom>
          <a:noFill/>
          <a:ln>
            <a:noFill/>
          </a:ln>
        </p:spPr>
        <p:txBody>
          <a:bodyPr lIns="91425" tIns="91425" rIns="91425" bIns="91425" anchor="t" anchorCtr="0"/>
          <a:lstStyle>
            <a:lvl1pPr marL="342900" marR="0" lvl="0" indent="-76200" algn="ctr" rtl="0">
              <a:spcBef>
                <a:spcPts val="840"/>
              </a:spcBef>
              <a:spcAft>
                <a:spcPts val="0"/>
              </a:spcAft>
              <a:buClr>
                <a:schemeClr val="lt1"/>
              </a:buClr>
              <a:buSzPct val="100000"/>
              <a:buFont typeface="Bitter"/>
              <a:buChar char="•"/>
              <a:defRPr sz="42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5" name="Shape 905"/>
          <p:cNvSpPr txBox="1">
            <a:spLocks noGrp="1"/>
          </p:cNvSpPr>
          <p:nvPr>
            <p:ph type="body" idx="14"/>
          </p:nvPr>
        </p:nvSpPr>
        <p:spPr>
          <a:xfrm>
            <a:off x="607218" y="1875233"/>
            <a:ext cx="1821656" cy="1500187"/>
          </a:xfrm>
          <a:prstGeom prst="rect">
            <a:avLst/>
          </a:prstGeom>
          <a:noFill/>
          <a:ln>
            <a:noFill/>
          </a:ln>
        </p:spPr>
        <p:txBody>
          <a:bodyPr lIns="91425" tIns="91425" rIns="91425" bIns="91425" anchor="t" anchorCtr="0"/>
          <a:lstStyle>
            <a:lvl1pPr marL="342900" marR="0" lvl="0" indent="190500" algn="ctr" rtl="0">
              <a:spcBef>
                <a:spcPts val="1680"/>
              </a:spcBef>
              <a:spcAft>
                <a:spcPts val="0"/>
              </a:spcAft>
              <a:buClr>
                <a:schemeClr val="lt1"/>
              </a:buClr>
              <a:buSzPct val="100000"/>
              <a:buFont typeface="Bitter"/>
              <a:buChar char="•"/>
              <a:defRPr sz="84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6" name="Shape 906"/>
          <p:cNvSpPr txBox="1">
            <a:spLocks noGrp="1"/>
          </p:cNvSpPr>
          <p:nvPr>
            <p:ph type="body" idx="15"/>
          </p:nvPr>
        </p:nvSpPr>
        <p:spPr>
          <a:xfrm>
            <a:off x="3607594" y="1875233"/>
            <a:ext cx="1821656" cy="1500187"/>
          </a:xfrm>
          <a:prstGeom prst="rect">
            <a:avLst/>
          </a:prstGeom>
          <a:noFill/>
          <a:ln>
            <a:noFill/>
          </a:ln>
        </p:spPr>
        <p:txBody>
          <a:bodyPr lIns="91425" tIns="91425" rIns="91425" bIns="91425" anchor="t" anchorCtr="0"/>
          <a:lstStyle>
            <a:lvl1pPr marL="342900" marR="0" lvl="0" indent="190500" algn="ctr" rtl="0">
              <a:spcBef>
                <a:spcPts val="1680"/>
              </a:spcBef>
              <a:spcAft>
                <a:spcPts val="0"/>
              </a:spcAft>
              <a:buClr>
                <a:schemeClr val="lt1"/>
              </a:buClr>
              <a:buSzPct val="100000"/>
              <a:buFont typeface="Bitter"/>
              <a:buChar char="•"/>
              <a:defRPr sz="84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7" name="Shape 907"/>
          <p:cNvSpPr txBox="1">
            <a:spLocks noGrp="1"/>
          </p:cNvSpPr>
          <p:nvPr>
            <p:ph type="body" idx="16"/>
          </p:nvPr>
        </p:nvSpPr>
        <p:spPr>
          <a:xfrm>
            <a:off x="6607968" y="1875233"/>
            <a:ext cx="1821656" cy="1500187"/>
          </a:xfrm>
          <a:prstGeom prst="rect">
            <a:avLst/>
          </a:prstGeom>
          <a:noFill/>
          <a:ln>
            <a:noFill/>
          </a:ln>
        </p:spPr>
        <p:txBody>
          <a:bodyPr lIns="91425" tIns="91425" rIns="91425" bIns="91425" anchor="t" anchorCtr="0"/>
          <a:lstStyle>
            <a:lvl1pPr marL="342900" marR="0" lvl="0" indent="190500" algn="ctr" rtl="0">
              <a:spcBef>
                <a:spcPts val="1680"/>
              </a:spcBef>
              <a:spcAft>
                <a:spcPts val="0"/>
              </a:spcAft>
              <a:buClr>
                <a:schemeClr val="lt1"/>
              </a:buClr>
              <a:buSzPct val="100000"/>
              <a:buFont typeface="Bitter"/>
              <a:buChar char="•"/>
              <a:defRPr sz="8400" b="0" i="0" u="none" strike="noStrike" cap="none">
                <a:solidFill>
                  <a:srgbClr val="FFFFFF"/>
                </a:solidFill>
                <a:latin typeface="Bitter"/>
                <a:ea typeface="Bitter"/>
                <a:cs typeface="Bitter"/>
                <a:sym typeface="Bitter"/>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908"/>
        <p:cNvGrpSpPr/>
        <p:nvPr/>
      </p:nvGrpSpPr>
      <p:grpSpPr>
        <a:xfrm>
          <a:off x="0" y="0"/>
          <a:ext cx="0" cy="0"/>
          <a:chOff x="0" y="0"/>
          <a:chExt cx="0" cy="0"/>
        </a:xfrm>
      </p:grpSpPr>
      <p:pic>
        <p:nvPicPr>
          <p:cNvPr id="909" name="Shape 909" descr="JRC_Slides_Footer.png"/>
          <p:cNvPicPr preferRelativeResize="0"/>
          <p:nvPr/>
        </p:nvPicPr>
        <p:blipFill rotWithShape="1">
          <a:blip r:embed="rId2">
            <a:alphaModFix/>
          </a:blip>
          <a:srcRect/>
          <a:stretch/>
        </p:blipFill>
        <p:spPr>
          <a:xfrm>
            <a:off x="4265613" y="6461139"/>
            <a:ext cx="612775" cy="396874"/>
          </a:xfrm>
          <a:prstGeom prst="rect">
            <a:avLst/>
          </a:prstGeom>
          <a:noFill/>
          <a:ln>
            <a:noFill/>
          </a:ln>
        </p:spPr>
      </p:pic>
      <p:sp>
        <p:nvSpPr>
          <p:cNvPr id="910" name="Shape 910"/>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11" name="Shape 911" descr="JRC_Slides_Logo_EN.png"/>
          <p:cNvPicPr preferRelativeResize="0"/>
          <p:nvPr/>
        </p:nvPicPr>
        <p:blipFill rotWithShape="1">
          <a:blip r:embed="rId3">
            <a:alphaModFix/>
          </a:blip>
          <a:srcRect/>
          <a:stretch/>
        </p:blipFill>
        <p:spPr>
          <a:xfrm>
            <a:off x="3971925" y="258766"/>
            <a:ext cx="1435100" cy="1000125"/>
          </a:xfrm>
          <a:prstGeom prst="rect">
            <a:avLst/>
          </a:prstGeom>
          <a:noFill/>
          <a:ln>
            <a:noFill/>
          </a:ln>
        </p:spPr>
      </p:pic>
      <p:sp>
        <p:nvSpPr>
          <p:cNvPr id="912" name="Shape 912"/>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13" name="Shape 913"/>
          <p:cNvSpPr txBox="1">
            <a:spLocks noGrp="1"/>
          </p:cNvSpPr>
          <p:nvPr>
            <p:ph type="body" idx="1"/>
          </p:nvPr>
        </p:nvSpPr>
        <p:spPr>
          <a:xfrm>
            <a:off x="637200" y="2416201"/>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4_Title Slide">
    <p:spTree>
      <p:nvGrpSpPr>
        <p:cNvPr id="1" name="Shape 926"/>
        <p:cNvGrpSpPr/>
        <p:nvPr/>
      </p:nvGrpSpPr>
      <p:grpSpPr>
        <a:xfrm>
          <a:off x="0" y="0"/>
          <a:ext cx="0" cy="0"/>
          <a:chOff x="0" y="0"/>
          <a:chExt cx="0" cy="0"/>
        </a:xfrm>
      </p:grpSpPr>
      <p:pic>
        <p:nvPicPr>
          <p:cNvPr id="927" name="Shape 927" descr="JRC_Slides_Footer.png"/>
          <p:cNvPicPr preferRelativeResize="0"/>
          <p:nvPr/>
        </p:nvPicPr>
        <p:blipFill rotWithShape="1">
          <a:blip r:embed="rId2">
            <a:alphaModFix/>
          </a:blip>
          <a:srcRect/>
          <a:stretch/>
        </p:blipFill>
        <p:spPr>
          <a:xfrm>
            <a:off x="4265613" y="6461232"/>
            <a:ext cx="612775" cy="396874"/>
          </a:xfrm>
          <a:prstGeom prst="rect">
            <a:avLst/>
          </a:prstGeom>
          <a:noFill/>
          <a:ln>
            <a:noFill/>
          </a:ln>
        </p:spPr>
      </p:pic>
      <p:sp>
        <p:nvSpPr>
          <p:cNvPr id="928" name="Shape 928"/>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29" name="Shape 929" descr="JRC_Slides_Logo_EN.png"/>
          <p:cNvPicPr preferRelativeResize="0"/>
          <p:nvPr/>
        </p:nvPicPr>
        <p:blipFill rotWithShape="1">
          <a:blip r:embed="rId3">
            <a:alphaModFix/>
          </a:blip>
          <a:srcRect/>
          <a:stretch/>
        </p:blipFill>
        <p:spPr>
          <a:xfrm>
            <a:off x="3971925" y="258836"/>
            <a:ext cx="1435100" cy="1000125"/>
          </a:xfrm>
          <a:prstGeom prst="rect">
            <a:avLst/>
          </a:prstGeom>
          <a:noFill/>
          <a:ln>
            <a:noFill/>
          </a:ln>
        </p:spPr>
      </p:pic>
      <p:sp>
        <p:nvSpPr>
          <p:cNvPr id="930" name="Shape 930"/>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31" name="Shape 931"/>
          <p:cNvSpPr txBox="1">
            <a:spLocks noGrp="1"/>
          </p:cNvSpPr>
          <p:nvPr>
            <p:ph type="body" idx="1"/>
          </p:nvPr>
        </p:nvSpPr>
        <p:spPr>
          <a:xfrm>
            <a:off x="637200" y="2416282"/>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5_Title Slide">
    <p:spTree>
      <p:nvGrpSpPr>
        <p:cNvPr id="1" name="Shape 932"/>
        <p:cNvGrpSpPr/>
        <p:nvPr/>
      </p:nvGrpSpPr>
      <p:grpSpPr>
        <a:xfrm>
          <a:off x="0" y="0"/>
          <a:ext cx="0" cy="0"/>
          <a:chOff x="0" y="0"/>
          <a:chExt cx="0" cy="0"/>
        </a:xfrm>
      </p:grpSpPr>
      <p:pic>
        <p:nvPicPr>
          <p:cNvPr id="933" name="Shape 933" descr="JRC_Slides_Footer.png"/>
          <p:cNvPicPr preferRelativeResize="0"/>
          <p:nvPr/>
        </p:nvPicPr>
        <p:blipFill rotWithShape="1">
          <a:blip r:embed="rId2">
            <a:alphaModFix/>
          </a:blip>
          <a:srcRect/>
          <a:stretch/>
        </p:blipFill>
        <p:spPr>
          <a:xfrm>
            <a:off x="4265613" y="6461251"/>
            <a:ext cx="612775" cy="396874"/>
          </a:xfrm>
          <a:prstGeom prst="rect">
            <a:avLst/>
          </a:prstGeom>
          <a:noFill/>
          <a:ln>
            <a:noFill/>
          </a:ln>
        </p:spPr>
      </p:pic>
      <p:sp>
        <p:nvSpPr>
          <p:cNvPr id="934" name="Shape 934"/>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35" name="Shape 935" descr="JRC_Slides_Logo_EN.png"/>
          <p:cNvPicPr preferRelativeResize="0"/>
          <p:nvPr/>
        </p:nvPicPr>
        <p:blipFill rotWithShape="1">
          <a:blip r:embed="rId3">
            <a:alphaModFix/>
          </a:blip>
          <a:srcRect/>
          <a:stretch/>
        </p:blipFill>
        <p:spPr>
          <a:xfrm>
            <a:off x="3971925" y="258836"/>
            <a:ext cx="1435100" cy="1000125"/>
          </a:xfrm>
          <a:prstGeom prst="rect">
            <a:avLst/>
          </a:prstGeom>
          <a:noFill/>
          <a:ln>
            <a:noFill/>
          </a:ln>
        </p:spPr>
      </p:pic>
      <p:sp>
        <p:nvSpPr>
          <p:cNvPr id="936" name="Shape 936"/>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37" name="Shape 937"/>
          <p:cNvSpPr txBox="1">
            <a:spLocks noGrp="1"/>
          </p:cNvSpPr>
          <p:nvPr>
            <p:ph type="body" idx="1"/>
          </p:nvPr>
        </p:nvSpPr>
        <p:spPr>
          <a:xfrm>
            <a:off x="637200" y="2416301"/>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Slide 1">
    <p:bg>
      <p:bgPr>
        <a:solidFill>
          <a:schemeClr val="lt1"/>
        </a:solidFill>
        <a:effectLst/>
      </p:bgPr>
    </p:bg>
    <p:spTree>
      <p:nvGrpSpPr>
        <p:cNvPr id="1" name="Shape 25"/>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_Social media">
    <p:spTree>
      <p:nvGrpSpPr>
        <p:cNvPr id="1" name="Shape 938"/>
        <p:cNvGrpSpPr/>
        <p:nvPr/>
      </p:nvGrpSpPr>
      <p:grpSpPr>
        <a:xfrm>
          <a:off x="0" y="0"/>
          <a:ext cx="0" cy="0"/>
          <a:chOff x="0" y="0"/>
          <a:chExt cx="0" cy="0"/>
        </a:xfrm>
      </p:grpSpPr>
      <p:pic>
        <p:nvPicPr>
          <p:cNvPr id="939" name="Shape 939" descr="header-02.jpg"/>
          <p:cNvPicPr preferRelativeResize="0"/>
          <p:nvPr/>
        </p:nvPicPr>
        <p:blipFill rotWithShape="1">
          <a:blip r:embed="rId2">
            <a:alphaModFix/>
          </a:blip>
          <a:srcRect t="14007" b="13625"/>
          <a:stretch/>
        </p:blipFill>
        <p:spPr>
          <a:xfrm>
            <a:off x="0" y="0"/>
            <a:ext cx="9144000" cy="2204863"/>
          </a:xfrm>
          <a:prstGeom prst="rect">
            <a:avLst/>
          </a:prstGeom>
          <a:noFill/>
          <a:ln>
            <a:noFill/>
          </a:ln>
        </p:spPr>
      </p:pic>
      <p:sp>
        <p:nvSpPr>
          <p:cNvPr id="940" name="Shape 940"/>
          <p:cNvSpPr txBox="1">
            <a:spLocks noGrp="1"/>
          </p:cNvSpPr>
          <p:nvPr>
            <p:ph type="title"/>
          </p:nvPr>
        </p:nvSpPr>
        <p:spPr>
          <a:xfrm>
            <a:off x="466771" y="2564903"/>
            <a:ext cx="8208962" cy="473976"/>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6_Title Slide">
    <p:spTree>
      <p:nvGrpSpPr>
        <p:cNvPr id="1" name="Shape 941"/>
        <p:cNvGrpSpPr/>
        <p:nvPr/>
      </p:nvGrpSpPr>
      <p:grpSpPr>
        <a:xfrm>
          <a:off x="0" y="0"/>
          <a:ext cx="0" cy="0"/>
          <a:chOff x="0" y="0"/>
          <a:chExt cx="0" cy="0"/>
        </a:xfrm>
      </p:grpSpPr>
      <p:pic>
        <p:nvPicPr>
          <p:cNvPr id="942" name="Shape 942" descr="JRC_Slides_Footer.png"/>
          <p:cNvPicPr preferRelativeResize="0"/>
          <p:nvPr/>
        </p:nvPicPr>
        <p:blipFill rotWithShape="1">
          <a:blip r:embed="rId2">
            <a:alphaModFix/>
          </a:blip>
          <a:srcRect/>
          <a:stretch/>
        </p:blipFill>
        <p:spPr>
          <a:xfrm>
            <a:off x="4265613" y="6461296"/>
            <a:ext cx="612775" cy="396874"/>
          </a:xfrm>
          <a:prstGeom prst="rect">
            <a:avLst/>
          </a:prstGeom>
          <a:noFill/>
          <a:ln>
            <a:noFill/>
          </a:ln>
        </p:spPr>
      </p:pic>
      <p:sp>
        <p:nvSpPr>
          <p:cNvPr id="943" name="Shape 943"/>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44" name="Shape 944" descr="JRC_Slides_Logo_EN.png"/>
          <p:cNvPicPr preferRelativeResize="0"/>
          <p:nvPr/>
        </p:nvPicPr>
        <p:blipFill rotWithShape="1">
          <a:blip r:embed="rId3">
            <a:alphaModFix/>
          </a:blip>
          <a:srcRect/>
          <a:stretch/>
        </p:blipFill>
        <p:spPr>
          <a:xfrm>
            <a:off x="3971925" y="258836"/>
            <a:ext cx="1435100" cy="1000125"/>
          </a:xfrm>
          <a:prstGeom prst="rect">
            <a:avLst/>
          </a:prstGeom>
          <a:noFill/>
          <a:ln>
            <a:noFill/>
          </a:ln>
        </p:spPr>
      </p:pic>
      <p:sp>
        <p:nvSpPr>
          <p:cNvPr id="945" name="Shape 945"/>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46" name="Shape 946"/>
          <p:cNvSpPr txBox="1">
            <a:spLocks noGrp="1"/>
          </p:cNvSpPr>
          <p:nvPr>
            <p:ph type="body" idx="1"/>
          </p:nvPr>
        </p:nvSpPr>
        <p:spPr>
          <a:xfrm>
            <a:off x="637200" y="2416346"/>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7_Title Slide">
    <p:spTree>
      <p:nvGrpSpPr>
        <p:cNvPr id="1" name="Shape 947"/>
        <p:cNvGrpSpPr/>
        <p:nvPr/>
      </p:nvGrpSpPr>
      <p:grpSpPr>
        <a:xfrm>
          <a:off x="0" y="0"/>
          <a:ext cx="0" cy="0"/>
          <a:chOff x="0" y="0"/>
          <a:chExt cx="0" cy="0"/>
        </a:xfrm>
      </p:grpSpPr>
      <p:pic>
        <p:nvPicPr>
          <p:cNvPr id="948" name="Shape 948" descr="JRC_Slides_Footer.png"/>
          <p:cNvPicPr preferRelativeResize="0"/>
          <p:nvPr/>
        </p:nvPicPr>
        <p:blipFill rotWithShape="1">
          <a:blip r:embed="rId2">
            <a:alphaModFix/>
          </a:blip>
          <a:srcRect/>
          <a:stretch/>
        </p:blipFill>
        <p:spPr>
          <a:xfrm>
            <a:off x="4265613" y="6461303"/>
            <a:ext cx="612775" cy="396874"/>
          </a:xfrm>
          <a:prstGeom prst="rect">
            <a:avLst/>
          </a:prstGeom>
          <a:noFill/>
          <a:ln>
            <a:noFill/>
          </a:ln>
        </p:spPr>
      </p:pic>
      <p:sp>
        <p:nvSpPr>
          <p:cNvPr id="949" name="Shape 949"/>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50" name="Shape 950" descr="JRC_Slides_Logo_EN.png"/>
          <p:cNvPicPr preferRelativeResize="0"/>
          <p:nvPr/>
        </p:nvPicPr>
        <p:blipFill rotWithShape="1">
          <a:blip r:embed="rId3">
            <a:alphaModFix/>
          </a:blip>
          <a:srcRect/>
          <a:stretch/>
        </p:blipFill>
        <p:spPr>
          <a:xfrm>
            <a:off x="3971925" y="258836"/>
            <a:ext cx="1435100" cy="1000125"/>
          </a:xfrm>
          <a:prstGeom prst="rect">
            <a:avLst/>
          </a:prstGeom>
          <a:noFill/>
          <a:ln>
            <a:noFill/>
          </a:ln>
        </p:spPr>
      </p:pic>
      <p:sp>
        <p:nvSpPr>
          <p:cNvPr id="951" name="Shape 951"/>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52" name="Shape 952"/>
          <p:cNvSpPr txBox="1">
            <a:spLocks noGrp="1"/>
          </p:cNvSpPr>
          <p:nvPr>
            <p:ph type="body" idx="1"/>
          </p:nvPr>
        </p:nvSpPr>
        <p:spPr>
          <a:xfrm>
            <a:off x="637200" y="2416353"/>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heading text and 1 chart large ">
    <p:spTree>
      <p:nvGrpSpPr>
        <p:cNvPr id="1" name="Shape 953"/>
        <p:cNvGrpSpPr/>
        <p:nvPr/>
      </p:nvGrpSpPr>
      <p:grpSpPr>
        <a:xfrm>
          <a:off x="0" y="0"/>
          <a:ext cx="0" cy="0"/>
          <a:chOff x="0" y="0"/>
          <a:chExt cx="0" cy="0"/>
        </a:xfrm>
      </p:grpSpPr>
      <p:cxnSp>
        <p:nvCxnSpPr>
          <p:cNvPr id="954" name="Shape 954"/>
          <p:cNvCxnSpPr/>
          <p:nvPr/>
        </p:nvCxnSpPr>
        <p:spPr>
          <a:xfrm>
            <a:off x="3059112" y="1268412"/>
            <a:ext cx="0" cy="4824412"/>
          </a:xfrm>
          <a:prstGeom prst="straightConnector1">
            <a:avLst/>
          </a:prstGeom>
          <a:noFill/>
          <a:ln w="25400" cap="flat" cmpd="sng">
            <a:solidFill>
              <a:srgbClr val="595959"/>
            </a:solidFill>
            <a:prstDash val="solid"/>
            <a:round/>
            <a:headEnd type="none" w="med" len="med"/>
            <a:tailEnd type="none" w="med" len="med"/>
          </a:ln>
        </p:spPr>
      </p:cxnSp>
      <p:sp>
        <p:nvSpPr>
          <p:cNvPr id="955" name="Shape 955"/>
          <p:cNvSpPr txBox="1">
            <a:spLocks noGrp="1"/>
          </p:cNvSpPr>
          <p:nvPr>
            <p:ph type="body" idx="1"/>
          </p:nvPr>
        </p:nvSpPr>
        <p:spPr>
          <a:xfrm>
            <a:off x="107504" y="1268759"/>
            <a:ext cx="2808312" cy="4824535"/>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0" i="1" u="none" strike="noStrike" cap="none">
                <a:solidFill>
                  <a:srgbClr val="595959"/>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6" name="Shape 956"/>
          <p:cNvSpPr txBox="1">
            <a:spLocks noGrp="1"/>
          </p:cNvSpPr>
          <p:nvPr>
            <p:ph type="title"/>
          </p:nvPr>
        </p:nvSpPr>
        <p:spPr>
          <a:xfrm>
            <a:off x="107509" y="109284"/>
            <a:ext cx="8928992" cy="108753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800" b="1" i="0" u="none" strike="noStrike" cap="none">
                <a:solidFill>
                  <a:srgbClr val="0F5494"/>
                </a:solidFill>
                <a:latin typeface="Arial Narrow"/>
                <a:ea typeface="Arial Narrow"/>
                <a:cs typeface="Arial Narrow"/>
                <a:sym typeface="Arial Narrow"/>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57" name="Shape 957"/>
          <p:cNvSpPr txBox="1">
            <a:spLocks noGrp="1"/>
          </p:cNvSpPr>
          <p:nvPr>
            <p:ph type="ftr" idx="11"/>
          </p:nvPr>
        </p:nvSpPr>
        <p:spPr>
          <a:xfrm>
            <a:off x="323850" y="6308725"/>
            <a:ext cx="6048375" cy="4698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2800">
                <a:solidFill>
                  <a:srgbClr val="595959"/>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rgbClr val="000000"/>
                </a:solidFill>
                <a:latin typeface="Verdana"/>
                <a:ea typeface="Verdana"/>
                <a:cs typeface="Verdana"/>
                <a:sym typeface="Verdana"/>
              </a:defRPr>
            </a:lvl2pPr>
            <a:lvl3pPr marL="914400" marR="0" lvl="2" indent="0" algn="l" rtl="0">
              <a:spcBef>
                <a:spcPts val="0"/>
              </a:spcBef>
              <a:spcAft>
                <a:spcPts val="0"/>
              </a:spcAft>
              <a:buNone/>
              <a:defRPr sz="2000" b="0" i="0" u="none" strike="noStrike" cap="none">
                <a:solidFill>
                  <a:srgbClr val="000000"/>
                </a:solidFill>
                <a:latin typeface="Verdana"/>
                <a:ea typeface="Verdana"/>
                <a:cs typeface="Verdana"/>
                <a:sym typeface="Verdana"/>
              </a:defRPr>
            </a:lvl3pPr>
            <a:lvl4pPr marL="1371600" marR="0" lvl="3" indent="0" algn="l" rtl="0">
              <a:spcBef>
                <a:spcPts val="0"/>
              </a:spcBef>
              <a:spcAft>
                <a:spcPts val="0"/>
              </a:spcAft>
              <a:buNone/>
              <a:defRPr sz="2000" b="0" i="0" u="none" strike="noStrike" cap="none">
                <a:solidFill>
                  <a:srgbClr val="000000"/>
                </a:solidFill>
                <a:latin typeface="Verdana"/>
                <a:ea typeface="Verdana"/>
                <a:cs typeface="Verdana"/>
                <a:sym typeface="Verdana"/>
              </a:defRPr>
            </a:lvl4pPr>
            <a:lvl5pPr marL="1828800" marR="0" lvl="4" indent="0" algn="l" rtl="0">
              <a:spcBef>
                <a:spcPts val="0"/>
              </a:spcBef>
              <a:spcAft>
                <a:spcPts val="0"/>
              </a:spcAft>
              <a:buNone/>
              <a:defRPr sz="2000" b="0" i="0" u="none" strike="noStrike" cap="none">
                <a:solidFill>
                  <a:srgbClr val="000000"/>
                </a:solidFill>
                <a:latin typeface="Verdana"/>
                <a:ea typeface="Verdana"/>
                <a:cs typeface="Verdana"/>
                <a:sym typeface="Verdana"/>
              </a:defRPr>
            </a:lvl5pPr>
            <a:lvl6pPr marL="2286000" marR="0" lvl="5" indent="0" algn="l" rtl="0">
              <a:spcBef>
                <a:spcPts val="0"/>
              </a:spcBef>
              <a:buNone/>
              <a:defRPr sz="2000" b="0" i="0" u="none" strike="noStrike" cap="none">
                <a:solidFill>
                  <a:srgbClr val="000000"/>
                </a:solidFill>
                <a:latin typeface="Verdana"/>
                <a:ea typeface="Verdana"/>
                <a:cs typeface="Verdana"/>
                <a:sym typeface="Verdana"/>
              </a:defRPr>
            </a:lvl6pPr>
            <a:lvl7pPr marL="2743200" marR="0" lvl="6" indent="0" algn="l" rtl="0">
              <a:spcBef>
                <a:spcPts val="0"/>
              </a:spcBef>
              <a:buNone/>
              <a:defRPr sz="2000" b="0" i="0" u="none" strike="noStrike" cap="none">
                <a:solidFill>
                  <a:srgbClr val="000000"/>
                </a:solidFill>
                <a:latin typeface="Verdana"/>
                <a:ea typeface="Verdana"/>
                <a:cs typeface="Verdana"/>
                <a:sym typeface="Verdana"/>
              </a:defRPr>
            </a:lvl7pPr>
            <a:lvl8pPr marL="3200400" marR="0" lvl="7" indent="0" algn="l" rtl="0">
              <a:spcBef>
                <a:spcPts val="0"/>
              </a:spcBef>
              <a:buNone/>
              <a:defRPr sz="2000" b="0" i="0" u="none" strike="noStrike" cap="none">
                <a:solidFill>
                  <a:srgbClr val="000000"/>
                </a:solidFill>
                <a:latin typeface="Verdana"/>
                <a:ea typeface="Verdana"/>
                <a:cs typeface="Verdana"/>
                <a:sym typeface="Verdana"/>
              </a:defRPr>
            </a:lvl8pPr>
            <a:lvl9pPr marL="3657600" marR="0" lvl="8" indent="0" algn="l" rtl="0">
              <a:spcBef>
                <a:spcPts val="0"/>
              </a:spcBef>
              <a:buNone/>
              <a:defRPr sz="2000" b="0" i="0" u="none" strike="noStrike" cap="none">
                <a:solidFill>
                  <a:srgbClr val="000000"/>
                </a:solidFill>
                <a:latin typeface="Verdana"/>
                <a:ea typeface="Verdana"/>
                <a:cs typeface="Verdana"/>
                <a:sym typeface="Verdana"/>
              </a:defRPr>
            </a:lvl9pPr>
          </a:lstStyle>
          <a:p>
            <a:endParaRPr/>
          </a:p>
        </p:txBody>
      </p:sp>
      <p:sp>
        <p:nvSpPr>
          <p:cNvPr id="958" name="Shape 958"/>
          <p:cNvSpPr txBox="1">
            <a:spLocks noGrp="1"/>
          </p:cNvSpPr>
          <p:nvPr>
            <p:ph type="sldNum" idx="12"/>
          </p:nvPr>
        </p:nvSpPr>
        <p:spPr>
          <a:xfrm>
            <a:off x="6373812" y="6426200"/>
            <a:ext cx="2133600" cy="1539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GB" sz="2000">
                <a:solidFill>
                  <a:srgbClr val="000000"/>
                </a:solidFill>
                <a:latin typeface="Verdana"/>
                <a:ea typeface="Verdana"/>
                <a:cs typeface="Verdana"/>
                <a:sym typeface="Verdana"/>
              </a:rPr>
              <a:t>‹#›</a:t>
            </a:fld>
            <a:endParaRPr lang="en-GB" sz="2000">
              <a:solidFill>
                <a:srgbClr val="000000"/>
              </a:solidFill>
              <a:latin typeface="Verdana"/>
              <a:ea typeface="Verdana"/>
              <a:cs typeface="Verdana"/>
              <a:sym typeface="Verdana"/>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8_Title Slide">
    <p:spTree>
      <p:nvGrpSpPr>
        <p:cNvPr id="1" name="Shape 959"/>
        <p:cNvGrpSpPr/>
        <p:nvPr/>
      </p:nvGrpSpPr>
      <p:grpSpPr>
        <a:xfrm>
          <a:off x="0" y="0"/>
          <a:ext cx="0" cy="0"/>
          <a:chOff x="0" y="0"/>
          <a:chExt cx="0" cy="0"/>
        </a:xfrm>
      </p:grpSpPr>
      <p:pic>
        <p:nvPicPr>
          <p:cNvPr id="960" name="Shape 960" descr="JRC_Slides_Footer.png"/>
          <p:cNvPicPr preferRelativeResize="0"/>
          <p:nvPr/>
        </p:nvPicPr>
        <p:blipFill rotWithShape="1">
          <a:blip r:embed="rId2">
            <a:alphaModFix/>
          </a:blip>
          <a:srcRect/>
          <a:stretch/>
        </p:blipFill>
        <p:spPr>
          <a:xfrm>
            <a:off x="4265613" y="6461310"/>
            <a:ext cx="612775" cy="396874"/>
          </a:xfrm>
          <a:prstGeom prst="rect">
            <a:avLst/>
          </a:prstGeom>
          <a:noFill/>
          <a:ln>
            <a:noFill/>
          </a:ln>
        </p:spPr>
      </p:pic>
      <p:sp>
        <p:nvSpPr>
          <p:cNvPr id="961" name="Shape 961"/>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62" name="Shape 962" descr="JRC_Slides_Logo_EN.png"/>
          <p:cNvPicPr preferRelativeResize="0"/>
          <p:nvPr/>
        </p:nvPicPr>
        <p:blipFill rotWithShape="1">
          <a:blip r:embed="rId3">
            <a:alphaModFix/>
          </a:blip>
          <a:srcRect/>
          <a:stretch/>
        </p:blipFill>
        <p:spPr>
          <a:xfrm>
            <a:off x="3971925" y="258836"/>
            <a:ext cx="1435100" cy="1000125"/>
          </a:xfrm>
          <a:prstGeom prst="rect">
            <a:avLst/>
          </a:prstGeom>
          <a:noFill/>
          <a:ln>
            <a:noFill/>
          </a:ln>
        </p:spPr>
      </p:pic>
      <p:sp>
        <p:nvSpPr>
          <p:cNvPr id="963" name="Shape 963"/>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64" name="Shape 964"/>
          <p:cNvSpPr txBox="1">
            <a:spLocks noGrp="1"/>
          </p:cNvSpPr>
          <p:nvPr>
            <p:ph type="body" idx="1"/>
          </p:nvPr>
        </p:nvSpPr>
        <p:spPr>
          <a:xfrm>
            <a:off x="637200" y="2416359"/>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heading text and 1 chart large ">
    <p:spTree>
      <p:nvGrpSpPr>
        <p:cNvPr id="1" name="Shape 965"/>
        <p:cNvGrpSpPr/>
        <p:nvPr/>
      </p:nvGrpSpPr>
      <p:grpSpPr>
        <a:xfrm>
          <a:off x="0" y="0"/>
          <a:ext cx="0" cy="0"/>
          <a:chOff x="0" y="0"/>
          <a:chExt cx="0" cy="0"/>
        </a:xfrm>
      </p:grpSpPr>
      <p:cxnSp>
        <p:nvCxnSpPr>
          <p:cNvPr id="966" name="Shape 966"/>
          <p:cNvCxnSpPr/>
          <p:nvPr/>
        </p:nvCxnSpPr>
        <p:spPr>
          <a:xfrm>
            <a:off x="3059112" y="1268412"/>
            <a:ext cx="0" cy="4824412"/>
          </a:xfrm>
          <a:prstGeom prst="straightConnector1">
            <a:avLst/>
          </a:prstGeom>
          <a:noFill/>
          <a:ln w="25400" cap="flat" cmpd="sng">
            <a:solidFill>
              <a:srgbClr val="595959"/>
            </a:solidFill>
            <a:prstDash val="solid"/>
            <a:round/>
            <a:headEnd type="none" w="med" len="med"/>
            <a:tailEnd type="none" w="med" len="med"/>
          </a:ln>
        </p:spPr>
      </p:cxnSp>
      <p:sp>
        <p:nvSpPr>
          <p:cNvPr id="967" name="Shape 967"/>
          <p:cNvSpPr txBox="1">
            <a:spLocks noGrp="1"/>
          </p:cNvSpPr>
          <p:nvPr>
            <p:ph type="body" idx="1"/>
          </p:nvPr>
        </p:nvSpPr>
        <p:spPr>
          <a:xfrm>
            <a:off x="107504" y="1268759"/>
            <a:ext cx="2808312" cy="4824535"/>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0" i="1" u="none" strike="noStrike" cap="none">
                <a:solidFill>
                  <a:srgbClr val="595959"/>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68" name="Shape 968"/>
          <p:cNvSpPr txBox="1">
            <a:spLocks noGrp="1"/>
          </p:cNvSpPr>
          <p:nvPr>
            <p:ph type="title"/>
          </p:nvPr>
        </p:nvSpPr>
        <p:spPr>
          <a:xfrm>
            <a:off x="107509" y="109284"/>
            <a:ext cx="8928992" cy="108753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800" b="1" i="0" u="none" strike="noStrike" cap="none">
                <a:solidFill>
                  <a:srgbClr val="0F5494"/>
                </a:solidFill>
                <a:latin typeface="Arial Narrow"/>
                <a:ea typeface="Arial Narrow"/>
                <a:cs typeface="Arial Narrow"/>
                <a:sym typeface="Arial Narrow"/>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69" name="Shape 969"/>
          <p:cNvSpPr txBox="1">
            <a:spLocks noGrp="1"/>
          </p:cNvSpPr>
          <p:nvPr>
            <p:ph type="ftr" idx="11"/>
          </p:nvPr>
        </p:nvSpPr>
        <p:spPr>
          <a:xfrm>
            <a:off x="323850" y="6308725"/>
            <a:ext cx="6048375" cy="4698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2800">
                <a:solidFill>
                  <a:srgbClr val="595959"/>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rgbClr val="000000"/>
                </a:solidFill>
                <a:latin typeface="Verdana"/>
                <a:ea typeface="Verdana"/>
                <a:cs typeface="Verdana"/>
                <a:sym typeface="Verdana"/>
              </a:defRPr>
            </a:lvl2pPr>
            <a:lvl3pPr marL="914400" marR="0" lvl="2" indent="0" algn="l" rtl="0">
              <a:spcBef>
                <a:spcPts val="0"/>
              </a:spcBef>
              <a:spcAft>
                <a:spcPts val="0"/>
              </a:spcAft>
              <a:buNone/>
              <a:defRPr sz="2000" b="0" i="0" u="none" strike="noStrike" cap="none">
                <a:solidFill>
                  <a:srgbClr val="000000"/>
                </a:solidFill>
                <a:latin typeface="Verdana"/>
                <a:ea typeface="Verdana"/>
                <a:cs typeface="Verdana"/>
                <a:sym typeface="Verdana"/>
              </a:defRPr>
            </a:lvl3pPr>
            <a:lvl4pPr marL="1371600" marR="0" lvl="3" indent="0" algn="l" rtl="0">
              <a:spcBef>
                <a:spcPts val="0"/>
              </a:spcBef>
              <a:spcAft>
                <a:spcPts val="0"/>
              </a:spcAft>
              <a:buNone/>
              <a:defRPr sz="2000" b="0" i="0" u="none" strike="noStrike" cap="none">
                <a:solidFill>
                  <a:srgbClr val="000000"/>
                </a:solidFill>
                <a:latin typeface="Verdana"/>
                <a:ea typeface="Verdana"/>
                <a:cs typeface="Verdana"/>
                <a:sym typeface="Verdana"/>
              </a:defRPr>
            </a:lvl4pPr>
            <a:lvl5pPr marL="1828800" marR="0" lvl="4" indent="0" algn="l" rtl="0">
              <a:spcBef>
                <a:spcPts val="0"/>
              </a:spcBef>
              <a:spcAft>
                <a:spcPts val="0"/>
              </a:spcAft>
              <a:buNone/>
              <a:defRPr sz="2000" b="0" i="0" u="none" strike="noStrike" cap="none">
                <a:solidFill>
                  <a:srgbClr val="000000"/>
                </a:solidFill>
                <a:latin typeface="Verdana"/>
                <a:ea typeface="Verdana"/>
                <a:cs typeface="Verdana"/>
                <a:sym typeface="Verdana"/>
              </a:defRPr>
            </a:lvl5pPr>
            <a:lvl6pPr marL="2286000" marR="0" lvl="5" indent="0" algn="l" rtl="0">
              <a:spcBef>
                <a:spcPts val="0"/>
              </a:spcBef>
              <a:buNone/>
              <a:defRPr sz="2000" b="0" i="0" u="none" strike="noStrike" cap="none">
                <a:solidFill>
                  <a:srgbClr val="000000"/>
                </a:solidFill>
                <a:latin typeface="Verdana"/>
                <a:ea typeface="Verdana"/>
                <a:cs typeface="Verdana"/>
                <a:sym typeface="Verdana"/>
              </a:defRPr>
            </a:lvl6pPr>
            <a:lvl7pPr marL="2743200" marR="0" lvl="6" indent="0" algn="l" rtl="0">
              <a:spcBef>
                <a:spcPts val="0"/>
              </a:spcBef>
              <a:buNone/>
              <a:defRPr sz="2000" b="0" i="0" u="none" strike="noStrike" cap="none">
                <a:solidFill>
                  <a:srgbClr val="000000"/>
                </a:solidFill>
                <a:latin typeface="Verdana"/>
                <a:ea typeface="Verdana"/>
                <a:cs typeface="Verdana"/>
                <a:sym typeface="Verdana"/>
              </a:defRPr>
            </a:lvl7pPr>
            <a:lvl8pPr marL="3200400" marR="0" lvl="7" indent="0" algn="l" rtl="0">
              <a:spcBef>
                <a:spcPts val="0"/>
              </a:spcBef>
              <a:buNone/>
              <a:defRPr sz="2000" b="0" i="0" u="none" strike="noStrike" cap="none">
                <a:solidFill>
                  <a:srgbClr val="000000"/>
                </a:solidFill>
                <a:latin typeface="Verdana"/>
                <a:ea typeface="Verdana"/>
                <a:cs typeface="Verdana"/>
                <a:sym typeface="Verdana"/>
              </a:defRPr>
            </a:lvl8pPr>
            <a:lvl9pPr marL="3657600" marR="0" lvl="8" indent="0" algn="l" rtl="0">
              <a:spcBef>
                <a:spcPts val="0"/>
              </a:spcBef>
              <a:buNone/>
              <a:defRPr sz="2000" b="0" i="0" u="none" strike="noStrike" cap="none">
                <a:solidFill>
                  <a:srgbClr val="000000"/>
                </a:solidFill>
                <a:latin typeface="Verdana"/>
                <a:ea typeface="Verdana"/>
                <a:cs typeface="Verdana"/>
                <a:sym typeface="Verdana"/>
              </a:defRPr>
            </a:lvl9pPr>
          </a:lstStyle>
          <a:p>
            <a:endParaRPr/>
          </a:p>
        </p:txBody>
      </p:sp>
      <p:sp>
        <p:nvSpPr>
          <p:cNvPr id="970" name="Shape 970"/>
          <p:cNvSpPr txBox="1">
            <a:spLocks noGrp="1"/>
          </p:cNvSpPr>
          <p:nvPr>
            <p:ph type="sldNum" idx="12"/>
          </p:nvPr>
        </p:nvSpPr>
        <p:spPr>
          <a:xfrm>
            <a:off x="6373812" y="6426200"/>
            <a:ext cx="2133600" cy="1539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GB" sz="2000">
                <a:solidFill>
                  <a:srgbClr val="FFD624"/>
                </a:solidFill>
                <a:latin typeface="Verdana"/>
                <a:ea typeface="Verdana"/>
                <a:cs typeface="Verdana"/>
                <a:sym typeface="Verdana"/>
              </a:rPr>
              <a:t>‹#›</a:t>
            </a:fld>
            <a:endParaRPr lang="en-GB" sz="2000">
              <a:solidFill>
                <a:srgbClr val="FFD624"/>
              </a:solidFill>
              <a:latin typeface="Verdana"/>
              <a:ea typeface="Verdana"/>
              <a:cs typeface="Verdana"/>
              <a:sym typeface="Verdana"/>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9_Title Slide">
    <p:spTree>
      <p:nvGrpSpPr>
        <p:cNvPr id="1" name="Shape 971"/>
        <p:cNvGrpSpPr/>
        <p:nvPr/>
      </p:nvGrpSpPr>
      <p:grpSpPr>
        <a:xfrm>
          <a:off x="0" y="0"/>
          <a:ext cx="0" cy="0"/>
          <a:chOff x="0" y="0"/>
          <a:chExt cx="0" cy="0"/>
        </a:xfrm>
      </p:grpSpPr>
      <p:pic>
        <p:nvPicPr>
          <p:cNvPr id="972" name="Shape 972" descr="JRC_Slides_Footer.png"/>
          <p:cNvPicPr preferRelativeResize="0"/>
          <p:nvPr/>
        </p:nvPicPr>
        <p:blipFill rotWithShape="1">
          <a:blip r:embed="rId2">
            <a:alphaModFix/>
          </a:blip>
          <a:srcRect/>
          <a:stretch/>
        </p:blipFill>
        <p:spPr>
          <a:xfrm>
            <a:off x="4265613" y="6461314"/>
            <a:ext cx="612775" cy="396874"/>
          </a:xfrm>
          <a:prstGeom prst="rect">
            <a:avLst/>
          </a:prstGeom>
          <a:noFill/>
          <a:ln>
            <a:noFill/>
          </a:ln>
        </p:spPr>
      </p:pic>
      <p:sp>
        <p:nvSpPr>
          <p:cNvPr id="973" name="Shape 973"/>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74" name="Shape 974" descr="JRC_Slides_Logo_EN.png"/>
          <p:cNvPicPr preferRelativeResize="0"/>
          <p:nvPr/>
        </p:nvPicPr>
        <p:blipFill rotWithShape="1">
          <a:blip r:embed="rId3">
            <a:alphaModFix/>
          </a:blip>
          <a:srcRect/>
          <a:stretch/>
        </p:blipFill>
        <p:spPr>
          <a:xfrm>
            <a:off x="3971925" y="258836"/>
            <a:ext cx="1435100" cy="1000125"/>
          </a:xfrm>
          <a:prstGeom prst="rect">
            <a:avLst/>
          </a:prstGeom>
          <a:noFill/>
          <a:ln>
            <a:noFill/>
          </a:ln>
        </p:spPr>
      </p:pic>
      <p:sp>
        <p:nvSpPr>
          <p:cNvPr id="975" name="Shape 975"/>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76" name="Shape 976"/>
          <p:cNvSpPr txBox="1">
            <a:spLocks noGrp="1"/>
          </p:cNvSpPr>
          <p:nvPr>
            <p:ph type="body" idx="1"/>
          </p:nvPr>
        </p:nvSpPr>
        <p:spPr>
          <a:xfrm>
            <a:off x="637200" y="2416364"/>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3_heading text and 1 chart large ">
    <p:spTree>
      <p:nvGrpSpPr>
        <p:cNvPr id="1" name="Shape 977"/>
        <p:cNvGrpSpPr/>
        <p:nvPr/>
      </p:nvGrpSpPr>
      <p:grpSpPr>
        <a:xfrm>
          <a:off x="0" y="0"/>
          <a:ext cx="0" cy="0"/>
          <a:chOff x="0" y="0"/>
          <a:chExt cx="0" cy="0"/>
        </a:xfrm>
      </p:grpSpPr>
      <p:cxnSp>
        <p:nvCxnSpPr>
          <p:cNvPr id="978" name="Shape 978"/>
          <p:cNvCxnSpPr/>
          <p:nvPr/>
        </p:nvCxnSpPr>
        <p:spPr>
          <a:xfrm>
            <a:off x="3059112" y="1268412"/>
            <a:ext cx="0" cy="4824412"/>
          </a:xfrm>
          <a:prstGeom prst="straightConnector1">
            <a:avLst/>
          </a:prstGeom>
          <a:noFill/>
          <a:ln w="25400" cap="flat" cmpd="sng">
            <a:solidFill>
              <a:srgbClr val="595959"/>
            </a:solidFill>
            <a:prstDash val="solid"/>
            <a:round/>
            <a:headEnd type="none" w="med" len="med"/>
            <a:tailEnd type="none" w="med" len="med"/>
          </a:ln>
        </p:spPr>
      </p:cxnSp>
      <p:sp>
        <p:nvSpPr>
          <p:cNvPr id="979" name="Shape 979"/>
          <p:cNvSpPr txBox="1">
            <a:spLocks noGrp="1"/>
          </p:cNvSpPr>
          <p:nvPr>
            <p:ph type="body" idx="1"/>
          </p:nvPr>
        </p:nvSpPr>
        <p:spPr>
          <a:xfrm>
            <a:off x="107504" y="1268759"/>
            <a:ext cx="2808312" cy="4824535"/>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Verdana"/>
              <a:buNone/>
              <a:defRPr sz="1400" b="0" i="1" u="none" strike="noStrike" cap="none">
                <a:solidFill>
                  <a:srgbClr val="595959"/>
                </a:solidFill>
                <a:latin typeface="Verdana"/>
                <a:ea typeface="Verdana"/>
                <a:cs typeface="Verdana"/>
                <a:sym typeface="Verdana"/>
              </a:defRPr>
            </a:lvl1pPr>
            <a:lvl2pPr marL="742950" marR="0" lvl="1" indent="-158750" algn="l" rtl="0">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spcBef>
                <a:spcPts val="280"/>
              </a:spcBef>
              <a:spcAft>
                <a:spcPts val="0"/>
              </a:spcAft>
              <a:buNone/>
              <a:defRPr sz="1400" b="0" i="0" u="none" strike="noStrike" cap="none">
                <a:solidFill>
                  <a:srgbClr val="0F5494"/>
                </a:solidFill>
                <a:latin typeface="Verdana"/>
                <a:ea typeface="Verdana"/>
                <a:cs typeface="Verdana"/>
                <a:sym typeface="Verdana"/>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80" name="Shape 980"/>
          <p:cNvSpPr txBox="1">
            <a:spLocks noGrp="1"/>
          </p:cNvSpPr>
          <p:nvPr>
            <p:ph type="title"/>
          </p:nvPr>
        </p:nvSpPr>
        <p:spPr>
          <a:xfrm>
            <a:off x="107509" y="109284"/>
            <a:ext cx="8928992" cy="108753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800" b="1" i="0" u="none" strike="noStrike" cap="none">
                <a:solidFill>
                  <a:srgbClr val="0F5494"/>
                </a:solidFill>
                <a:latin typeface="Arial Narrow"/>
                <a:ea typeface="Arial Narrow"/>
                <a:cs typeface="Arial Narrow"/>
                <a:sym typeface="Arial Narrow"/>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81" name="Shape 981"/>
          <p:cNvSpPr txBox="1">
            <a:spLocks noGrp="1"/>
          </p:cNvSpPr>
          <p:nvPr>
            <p:ph type="ftr" idx="11"/>
          </p:nvPr>
        </p:nvSpPr>
        <p:spPr>
          <a:xfrm>
            <a:off x="323850" y="6308725"/>
            <a:ext cx="6048375" cy="4698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2800">
                <a:solidFill>
                  <a:srgbClr val="595959"/>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rgbClr val="000000"/>
                </a:solidFill>
                <a:latin typeface="Verdana"/>
                <a:ea typeface="Verdana"/>
                <a:cs typeface="Verdana"/>
                <a:sym typeface="Verdana"/>
              </a:defRPr>
            </a:lvl2pPr>
            <a:lvl3pPr marL="914400" marR="0" lvl="2" indent="0" algn="l" rtl="0">
              <a:spcBef>
                <a:spcPts val="0"/>
              </a:spcBef>
              <a:spcAft>
                <a:spcPts val="0"/>
              </a:spcAft>
              <a:buNone/>
              <a:defRPr sz="2000" b="0" i="0" u="none" strike="noStrike" cap="none">
                <a:solidFill>
                  <a:srgbClr val="000000"/>
                </a:solidFill>
                <a:latin typeface="Verdana"/>
                <a:ea typeface="Verdana"/>
                <a:cs typeface="Verdana"/>
                <a:sym typeface="Verdana"/>
              </a:defRPr>
            </a:lvl3pPr>
            <a:lvl4pPr marL="1371600" marR="0" lvl="3" indent="0" algn="l" rtl="0">
              <a:spcBef>
                <a:spcPts val="0"/>
              </a:spcBef>
              <a:spcAft>
                <a:spcPts val="0"/>
              </a:spcAft>
              <a:buNone/>
              <a:defRPr sz="2000" b="0" i="0" u="none" strike="noStrike" cap="none">
                <a:solidFill>
                  <a:srgbClr val="000000"/>
                </a:solidFill>
                <a:latin typeface="Verdana"/>
                <a:ea typeface="Verdana"/>
                <a:cs typeface="Verdana"/>
                <a:sym typeface="Verdana"/>
              </a:defRPr>
            </a:lvl4pPr>
            <a:lvl5pPr marL="1828800" marR="0" lvl="4" indent="0" algn="l" rtl="0">
              <a:spcBef>
                <a:spcPts val="0"/>
              </a:spcBef>
              <a:spcAft>
                <a:spcPts val="0"/>
              </a:spcAft>
              <a:buNone/>
              <a:defRPr sz="2000" b="0" i="0" u="none" strike="noStrike" cap="none">
                <a:solidFill>
                  <a:srgbClr val="000000"/>
                </a:solidFill>
                <a:latin typeface="Verdana"/>
                <a:ea typeface="Verdana"/>
                <a:cs typeface="Verdana"/>
                <a:sym typeface="Verdana"/>
              </a:defRPr>
            </a:lvl5pPr>
            <a:lvl6pPr marL="2286000" marR="0" lvl="5" indent="0" algn="l" rtl="0">
              <a:spcBef>
                <a:spcPts val="0"/>
              </a:spcBef>
              <a:buNone/>
              <a:defRPr sz="2000" b="0" i="0" u="none" strike="noStrike" cap="none">
                <a:solidFill>
                  <a:srgbClr val="000000"/>
                </a:solidFill>
                <a:latin typeface="Verdana"/>
                <a:ea typeface="Verdana"/>
                <a:cs typeface="Verdana"/>
                <a:sym typeface="Verdana"/>
              </a:defRPr>
            </a:lvl6pPr>
            <a:lvl7pPr marL="2743200" marR="0" lvl="6" indent="0" algn="l" rtl="0">
              <a:spcBef>
                <a:spcPts val="0"/>
              </a:spcBef>
              <a:buNone/>
              <a:defRPr sz="2000" b="0" i="0" u="none" strike="noStrike" cap="none">
                <a:solidFill>
                  <a:srgbClr val="000000"/>
                </a:solidFill>
                <a:latin typeface="Verdana"/>
                <a:ea typeface="Verdana"/>
                <a:cs typeface="Verdana"/>
                <a:sym typeface="Verdana"/>
              </a:defRPr>
            </a:lvl7pPr>
            <a:lvl8pPr marL="3200400" marR="0" lvl="7" indent="0" algn="l" rtl="0">
              <a:spcBef>
                <a:spcPts val="0"/>
              </a:spcBef>
              <a:buNone/>
              <a:defRPr sz="2000" b="0" i="0" u="none" strike="noStrike" cap="none">
                <a:solidFill>
                  <a:srgbClr val="000000"/>
                </a:solidFill>
                <a:latin typeface="Verdana"/>
                <a:ea typeface="Verdana"/>
                <a:cs typeface="Verdana"/>
                <a:sym typeface="Verdana"/>
              </a:defRPr>
            </a:lvl8pPr>
            <a:lvl9pPr marL="3657600" marR="0" lvl="8" indent="0" algn="l" rtl="0">
              <a:spcBef>
                <a:spcPts val="0"/>
              </a:spcBef>
              <a:buNone/>
              <a:defRPr sz="2000" b="0" i="0" u="none" strike="noStrike" cap="none">
                <a:solidFill>
                  <a:srgbClr val="000000"/>
                </a:solidFill>
                <a:latin typeface="Verdana"/>
                <a:ea typeface="Verdana"/>
                <a:cs typeface="Verdana"/>
                <a:sym typeface="Verdana"/>
              </a:defRPr>
            </a:lvl9pPr>
          </a:lstStyle>
          <a:p>
            <a:endParaRPr/>
          </a:p>
        </p:txBody>
      </p:sp>
      <p:sp>
        <p:nvSpPr>
          <p:cNvPr id="982" name="Shape 982"/>
          <p:cNvSpPr txBox="1">
            <a:spLocks noGrp="1"/>
          </p:cNvSpPr>
          <p:nvPr>
            <p:ph type="sldNum" idx="12"/>
          </p:nvPr>
        </p:nvSpPr>
        <p:spPr>
          <a:xfrm>
            <a:off x="6373812" y="6426200"/>
            <a:ext cx="2133600" cy="1539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GB" sz="2000">
                <a:solidFill>
                  <a:srgbClr val="000000"/>
                </a:solidFill>
                <a:latin typeface="Verdana"/>
                <a:ea typeface="Verdana"/>
                <a:cs typeface="Verdana"/>
                <a:sym typeface="Verdana"/>
              </a:rPr>
              <a:t>‹#›</a:t>
            </a:fld>
            <a:endParaRPr lang="en-GB" sz="2000">
              <a:solidFill>
                <a:srgbClr val="000000"/>
              </a:solidFill>
              <a:latin typeface="Verdana"/>
              <a:ea typeface="Verdana"/>
              <a:cs typeface="Verdana"/>
              <a:sym typeface="Verdana"/>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2_Title Slide">
    <p:spTree>
      <p:nvGrpSpPr>
        <p:cNvPr id="1" name="Shape 983"/>
        <p:cNvGrpSpPr/>
        <p:nvPr/>
      </p:nvGrpSpPr>
      <p:grpSpPr>
        <a:xfrm>
          <a:off x="0" y="0"/>
          <a:ext cx="0" cy="0"/>
          <a:chOff x="0" y="0"/>
          <a:chExt cx="0" cy="0"/>
        </a:xfrm>
      </p:grpSpPr>
      <p:pic>
        <p:nvPicPr>
          <p:cNvPr id="984" name="Shape 984" descr="collage_3_2_2"/>
          <p:cNvPicPr preferRelativeResize="0"/>
          <p:nvPr/>
        </p:nvPicPr>
        <p:blipFill rotWithShape="1">
          <a:blip r:embed="rId2">
            <a:alphaModFix/>
          </a:blip>
          <a:srcRect/>
          <a:stretch/>
        </p:blipFill>
        <p:spPr>
          <a:xfrm>
            <a:off x="46" y="3292550"/>
            <a:ext cx="4886325" cy="3565525"/>
          </a:xfrm>
          <a:prstGeom prst="rect">
            <a:avLst/>
          </a:prstGeom>
          <a:noFill/>
          <a:ln>
            <a:noFill/>
          </a:ln>
        </p:spPr>
      </p:pic>
      <p:pic>
        <p:nvPicPr>
          <p:cNvPr id="985" name="Shape 985" descr="JRC_Slides_Footer.png"/>
          <p:cNvPicPr preferRelativeResize="0"/>
          <p:nvPr/>
        </p:nvPicPr>
        <p:blipFill rotWithShape="1">
          <a:blip r:embed="rId3">
            <a:alphaModFix/>
          </a:blip>
          <a:srcRect/>
          <a:stretch/>
        </p:blipFill>
        <p:spPr>
          <a:xfrm>
            <a:off x="4265613" y="6461317"/>
            <a:ext cx="612775" cy="396874"/>
          </a:xfrm>
          <a:prstGeom prst="rect">
            <a:avLst/>
          </a:prstGeom>
          <a:noFill/>
          <a:ln>
            <a:noFill/>
          </a:ln>
        </p:spPr>
      </p:pic>
      <p:sp>
        <p:nvSpPr>
          <p:cNvPr id="986" name="Shape 986"/>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87" name="Shape 987" descr="JRC_Slides_Logo_EN.png"/>
          <p:cNvPicPr preferRelativeResize="0"/>
          <p:nvPr/>
        </p:nvPicPr>
        <p:blipFill rotWithShape="1">
          <a:blip r:embed="rId4">
            <a:alphaModFix/>
          </a:blip>
          <a:srcRect/>
          <a:stretch/>
        </p:blipFill>
        <p:spPr>
          <a:xfrm>
            <a:off x="3971925" y="258836"/>
            <a:ext cx="1435100" cy="1000125"/>
          </a:xfrm>
          <a:prstGeom prst="rect">
            <a:avLst/>
          </a:prstGeom>
          <a:noFill/>
          <a:ln>
            <a:noFill/>
          </a:ln>
        </p:spPr>
      </p:pic>
      <p:sp>
        <p:nvSpPr>
          <p:cNvPr id="988" name="Shape 988"/>
          <p:cNvSpPr txBox="1"/>
          <p:nvPr/>
        </p:nvSpPr>
        <p:spPr>
          <a:xfrm>
            <a:off x="5497517" y="3328987"/>
            <a:ext cx="2847974" cy="277811"/>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GB" sz="1800" b="1">
                <a:solidFill>
                  <a:srgbClr val="004494"/>
                </a:solidFill>
                <a:latin typeface="Verdana"/>
                <a:ea typeface="Verdana"/>
                <a:cs typeface="Verdana"/>
                <a:sym typeface="Verdana"/>
              </a:rPr>
              <a:t>www.jrc.ec.europa.eu </a:t>
            </a:r>
          </a:p>
        </p:txBody>
      </p:sp>
      <p:sp>
        <p:nvSpPr>
          <p:cNvPr id="989" name="Shape 989"/>
          <p:cNvSpPr txBox="1"/>
          <p:nvPr/>
        </p:nvSpPr>
        <p:spPr>
          <a:xfrm>
            <a:off x="5478462" y="5059555"/>
            <a:ext cx="3160712" cy="923924"/>
          </a:xfrm>
          <a:prstGeom prst="rect">
            <a:avLst/>
          </a:prstGeom>
          <a:noFill/>
          <a:ln>
            <a:noFill/>
          </a:ln>
        </p:spPr>
        <p:txBody>
          <a:bodyPr lIns="0" tIns="0" rIns="0" bIns="0" anchor="t" anchorCtr="0">
            <a:noAutofit/>
          </a:bodyPr>
          <a:lstStyle/>
          <a:p>
            <a:pPr marL="0" marR="0" lvl="0" indent="0" algn="l" rtl="0">
              <a:lnSpc>
                <a:spcPct val="133333"/>
              </a:lnSpc>
              <a:spcBef>
                <a:spcPts val="0"/>
              </a:spcBef>
              <a:spcAft>
                <a:spcPts val="0"/>
              </a:spcAft>
              <a:buSzPct val="25000"/>
              <a:buNone/>
            </a:pPr>
            <a:r>
              <a:rPr lang="en-GB" sz="1800" b="0" i="1">
                <a:solidFill>
                  <a:srgbClr val="004494"/>
                </a:solidFill>
                <a:latin typeface="Verdana"/>
                <a:ea typeface="Verdana"/>
                <a:cs typeface="Verdana"/>
                <a:sym typeface="Verdana"/>
              </a:rPr>
              <a:t>Serving society</a:t>
            </a:r>
          </a:p>
          <a:p>
            <a:pPr marL="0" marR="0" lvl="0" indent="0" algn="l" rtl="0">
              <a:lnSpc>
                <a:spcPct val="133333"/>
              </a:lnSpc>
              <a:spcBef>
                <a:spcPts val="0"/>
              </a:spcBef>
              <a:spcAft>
                <a:spcPts val="0"/>
              </a:spcAft>
              <a:buSzPct val="25000"/>
              <a:buNone/>
            </a:pPr>
            <a:r>
              <a:rPr lang="en-GB" sz="1800" b="0" i="1">
                <a:solidFill>
                  <a:srgbClr val="004494"/>
                </a:solidFill>
                <a:latin typeface="Verdana"/>
                <a:ea typeface="Verdana"/>
                <a:cs typeface="Verdana"/>
                <a:sym typeface="Verdana"/>
              </a:rPr>
              <a:t>Stimulating innovation</a:t>
            </a:r>
          </a:p>
          <a:p>
            <a:pPr marL="0" marR="0" lvl="0" indent="0" algn="l" rtl="0">
              <a:lnSpc>
                <a:spcPct val="133333"/>
              </a:lnSpc>
              <a:spcBef>
                <a:spcPts val="0"/>
              </a:spcBef>
              <a:spcAft>
                <a:spcPts val="0"/>
              </a:spcAft>
              <a:buSzPct val="25000"/>
              <a:buNone/>
            </a:pPr>
            <a:r>
              <a:rPr lang="en-GB" sz="1800" b="0" i="1">
                <a:solidFill>
                  <a:srgbClr val="004494"/>
                </a:solidFill>
                <a:latin typeface="Verdana"/>
                <a:ea typeface="Verdana"/>
                <a:cs typeface="Verdana"/>
                <a:sym typeface="Verdana"/>
              </a:rPr>
              <a:t>Supporting legislation</a:t>
            </a:r>
          </a:p>
        </p:txBody>
      </p:sp>
      <p:sp>
        <p:nvSpPr>
          <p:cNvPr id="990" name="Shape 990"/>
          <p:cNvSpPr txBox="1">
            <a:spLocks noGrp="1"/>
          </p:cNvSpPr>
          <p:nvPr>
            <p:ph type="title"/>
          </p:nvPr>
        </p:nvSpPr>
        <p:spPr>
          <a:xfrm>
            <a:off x="637200" y="1612255"/>
            <a:ext cx="7869599" cy="430886"/>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b="1" i="0" u="none" strike="noStrike" cap="none">
                <a:solidFill>
                  <a:srgbClr val="0F5494"/>
                </a:solidFill>
                <a:latin typeface="Verdana"/>
                <a:ea typeface="Verdana"/>
                <a:cs typeface="Verdana"/>
                <a:sym typeface="Verdana"/>
              </a:defRPr>
            </a:lvl1pPr>
            <a:lvl2pPr marL="358775" marR="0" lvl="1" indent="-3175" algn="l" rtl="0">
              <a:spcBef>
                <a:spcPts val="0"/>
              </a:spcBef>
              <a:spcAft>
                <a:spcPts val="0"/>
              </a:spcAft>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None/>
              <a:defRPr sz="3000" b="1" i="0" u="none" strike="noStrike" cap="none">
                <a:solidFill>
                  <a:srgbClr val="0F5494"/>
                </a:solidFill>
                <a:latin typeface="Verdana"/>
                <a:ea typeface="Verdana"/>
                <a:cs typeface="Verdana"/>
                <a:sym typeface="Verdana"/>
              </a:defRPr>
            </a:lvl9pPr>
          </a:lstStyle>
          <a:p>
            <a:endParaRPr/>
          </a:p>
        </p:txBody>
      </p:sp>
      <p:sp>
        <p:nvSpPr>
          <p:cNvPr id="991" name="Shape 991"/>
          <p:cNvSpPr txBox="1">
            <a:spLocks noGrp="1"/>
          </p:cNvSpPr>
          <p:nvPr>
            <p:ph type="body" idx="1"/>
          </p:nvPr>
        </p:nvSpPr>
        <p:spPr>
          <a:xfrm>
            <a:off x="637200" y="2416398"/>
            <a:ext cx="7869599" cy="307777"/>
          </a:xfrm>
          <a:prstGeom prst="rect">
            <a:avLst/>
          </a:prstGeom>
          <a:noFill/>
          <a:ln>
            <a:noFill/>
          </a:ln>
        </p:spPr>
        <p:txBody>
          <a:bodyPr lIns="91425" tIns="91425" rIns="91425" bIns="91425" anchor="t" anchorCtr="0"/>
          <a:lstStyle>
            <a:lvl1pPr marL="342900" marR="0" lvl="0" indent="-190500" algn="r" rtl="0">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228600" marR="0" lvl="1" indent="-114300" algn="l" rtl="0">
              <a:spcBef>
                <a:spcPts val="360"/>
              </a:spcBef>
              <a:spcAft>
                <a:spcPts val="0"/>
              </a:spcAft>
              <a:buClr>
                <a:srgbClr val="009FBA"/>
              </a:buClr>
              <a:buSzPct val="100000"/>
              <a:buFont typeface="Noto Sans Symbols"/>
              <a:buChar char="▪"/>
              <a:defRPr sz="1800" b="0" i="0" u="none" strike="noStrike" cap="none">
                <a:solidFill>
                  <a:srgbClr val="0F5494"/>
                </a:solidFill>
                <a:latin typeface="Verdana"/>
                <a:ea typeface="Verdana"/>
                <a:cs typeface="Verdana"/>
                <a:sym typeface="Verdana"/>
              </a:defRPr>
            </a:lvl2pPr>
            <a:lvl3pPr marL="457200" marR="0" lvl="2" indent="-127000" algn="l" rtl="0">
              <a:spcBef>
                <a:spcPts val="320"/>
              </a:spcBef>
              <a:spcAft>
                <a:spcPts val="0"/>
              </a:spcAft>
              <a:buClr>
                <a:srgbClr val="37ACDE"/>
              </a:buClr>
              <a:buSzPct val="100000"/>
              <a:buFont typeface="Verdana"/>
              <a:buChar char="•"/>
              <a:defRPr sz="1600" b="0" i="0" u="none" strike="noStrike" cap="none">
                <a:solidFill>
                  <a:srgbClr val="0F5494"/>
                </a:solidFill>
                <a:latin typeface="Verdana"/>
                <a:ea typeface="Verdana"/>
                <a:cs typeface="Verdana"/>
                <a:sym typeface="Verdana"/>
              </a:defRPr>
            </a:lvl3pPr>
            <a:lvl4pPr marL="685800" marR="0" lvl="3" indent="-127000" algn="l" rtl="0">
              <a:lnSpc>
                <a:spcPct val="150000"/>
              </a:lnSpc>
              <a:spcBef>
                <a:spcPts val="0"/>
              </a:spcBef>
              <a:spcAft>
                <a:spcPts val="0"/>
              </a:spcAft>
              <a:buClr>
                <a:srgbClr val="37ACDE"/>
              </a:buClr>
              <a:buSzPct val="100000"/>
              <a:buFont typeface="Arial"/>
              <a:buChar char="•"/>
              <a:defRPr sz="1600" b="0" i="0" u="none" strike="noStrike" cap="none">
                <a:solidFill>
                  <a:srgbClr val="004494"/>
                </a:solidFill>
                <a:latin typeface="Verdana"/>
                <a:ea typeface="Verdana"/>
                <a:cs typeface="Verdana"/>
                <a:sym typeface="Verdana"/>
              </a:defRPr>
            </a:lvl4pPr>
            <a:lvl5pPr marL="914400" marR="0" lvl="4" indent="-127000" algn="l" rtl="0">
              <a:lnSpc>
                <a:spcPct val="150000"/>
              </a:lnSpc>
              <a:spcBef>
                <a:spcPts val="0"/>
              </a:spcBef>
              <a:spcAft>
                <a:spcPts val="0"/>
              </a:spcAft>
              <a:buClr>
                <a:srgbClr val="37ACDE"/>
              </a:buClr>
              <a:buSzPct val="100000"/>
              <a:buFont typeface="Verdana"/>
              <a:buChar char="–"/>
              <a:defRPr sz="1600" b="0" i="0" u="none" strike="noStrike" cap="none">
                <a:solidFill>
                  <a:srgbClr val="004494"/>
                </a:solidFill>
                <a:latin typeface="Verdana"/>
                <a:ea typeface="Verdana"/>
                <a:cs typeface="Verdana"/>
                <a:sym typeface="Verdana"/>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2" name="Shape 992"/>
          <p:cNvSpPr txBox="1">
            <a:spLocks noGrp="1"/>
          </p:cNvSpPr>
          <p:nvPr>
            <p:ph type="sldNum" idx="12"/>
          </p:nvPr>
        </p:nvSpPr>
        <p:spPr>
          <a:xfrm>
            <a:off x="6373812" y="6426200"/>
            <a:ext cx="2133600" cy="1539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GB" sz="2000">
                <a:solidFill>
                  <a:srgbClr val="000000"/>
                </a:solidFill>
                <a:latin typeface="Verdana"/>
                <a:ea typeface="Verdana"/>
                <a:cs typeface="Verdana"/>
                <a:sym typeface="Verdana"/>
              </a:rPr>
              <a:t>‹#›</a:t>
            </a:fld>
            <a:endParaRPr lang="en-GB" sz="2000">
              <a:solidFill>
                <a:srgbClr val="000000"/>
              </a:solidFill>
              <a:latin typeface="Verdana"/>
              <a:ea typeface="Verdana"/>
              <a:cs typeface="Verdana"/>
              <a:sym typeface="Verdana"/>
            </a:endParaRPr>
          </a:p>
        </p:txBody>
      </p:sp>
      <p:sp>
        <p:nvSpPr>
          <p:cNvPr id="993" name="Shape 993"/>
          <p:cNvSpPr txBox="1">
            <a:spLocks noGrp="1"/>
          </p:cNvSpPr>
          <p:nvPr>
            <p:ph type="dt" idx="10"/>
          </p:nvPr>
        </p:nvSpPr>
        <p:spPr>
          <a:xfrm>
            <a:off x="636588" y="6426200"/>
            <a:ext cx="2133600" cy="15398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a:solidFill>
                  <a:srgbClr val="000000"/>
                </a:solidFill>
                <a:latin typeface="Verdana"/>
                <a:ea typeface="Verdana"/>
                <a:cs typeface="Verdana"/>
                <a:sym typeface="Verdana"/>
              </a:defRPr>
            </a:lvl1pPr>
            <a:lvl2pPr marL="457200" marR="0" lvl="1" indent="0" algn="l" rtl="0">
              <a:spcBef>
                <a:spcPts val="0"/>
              </a:spcBef>
              <a:spcAft>
                <a:spcPts val="0"/>
              </a:spcAft>
              <a:buNone/>
              <a:defRPr sz="2000" b="0" i="0" u="none" strike="noStrike" cap="none">
                <a:solidFill>
                  <a:srgbClr val="000000"/>
                </a:solidFill>
                <a:latin typeface="Verdana"/>
                <a:ea typeface="Verdana"/>
                <a:cs typeface="Verdana"/>
                <a:sym typeface="Verdana"/>
              </a:defRPr>
            </a:lvl2pPr>
            <a:lvl3pPr marL="914400" marR="0" lvl="2" indent="0" algn="l" rtl="0">
              <a:spcBef>
                <a:spcPts val="0"/>
              </a:spcBef>
              <a:spcAft>
                <a:spcPts val="0"/>
              </a:spcAft>
              <a:buNone/>
              <a:defRPr sz="2000" b="0" i="0" u="none" strike="noStrike" cap="none">
                <a:solidFill>
                  <a:srgbClr val="000000"/>
                </a:solidFill>
                <a:latin typeface="Verdana"/>
                <a:ea typeface="Verdana"/>
                <a:cs typeface="Verdana"/>
                <a:sym typeface="Verdana"/>
              </a:defRPr>
            </a:lvl3pPr>
            <a:lvl4pPr marL="1371600" marR="0" lvl="3" indent="0" algn="l" rtl="0">
              <a:spcBef>
                <a:spcPts val="0"/>
              </a:spcBef>
              <a:spcAft>
                <a:spcPts val="0"/>
              </a:spcAft>
              <a:buNone/>
              <a:defRPr sz="2000" b="0" i="0" u="none" strike="noStrike" cap="none">
                <a:solidFill>
                  <a:srgbClr val="000000"/>
                </a:solidFill>
                <a:latin typeface="Verdana"/>
                <a:ea typeface="Verdana"/>
                <a:cs typeface="Verdana"/>
                <a:sym typeface="Verdana"/>
              </a:defRPr>
            </a:lvl4pPr>
            <a:lvl5pPr marL="1828800" marR="0" lvl="4" indent="0" algn="l" rtl="0">
              <a:spcBef>
                <a:spcPts val="0"/>
              </a:spcBef>
              <a:spcAft>
                <a:spcPts val="0"/>
              </a:spcAft>
              <a:buNone/>
              <a:defRPr sz="2000" b="0" i="0" u="none" strike="noStrike" cap="none">
                <a:solidFill>
                  <a:srgbClr val="000000"/>
                </a:solidFill>
                <a:latin typeface="Verdana"/>
                <a:ea typeface="Verdana"/>
                <a:cs typeface="Verdana"/>
                <a:sym typeface="Verdana"/>
              </a:defRPr>
            </a:lvl5pPr>
            <a:lvl6pPr marL="2286000" marR="0" lvl="5" indent="0" algn="l" rtl="0">
              <a:spcBef>
                <a:spcPts val="0"/>
              </a:spcBef>
              <a:buNone/>
              <a:defRPr sz="2000" b="0" i="0" u="none" strike="noStrike" cap="none">
                <a:solidFill>
                  <a:srgbClr val="000000"/>
                </a:solidFill>
                <a:latin typeface="Verdana"/>
                <a:ea typeface="Verdana"/>
                <a:cs typeface="Verdana"/>
                <a:sym typeface="Verdana"/>
              </a:defRPr>
            </a:lvl6pPr>
            <a:lvl7pPr marL="2743200" marR="0" lvl="6" indent="0" algn="l" rtl="0">
              <a:spcBef>
                <a:spcPts val="0"/>
              </a:spcBef>
              <a:buNone/>
              <a:defRPr sz="2000" b="0" i="0" u="none" strike="noStrike" cap="none">
                <a:solidFill>
                  <a:srgbClr val="000000"/>
                </a:solidFill>
                <a:latin typeface="Verdana"/>
                <a:ea typeface="Verdana"/>
                <a:cs typeface="Verdana"/>
                <a:sym typeface="Verdana"/>
              </a:defRPr>
            </a:lvl7pPr>
            <a:lvl8pPr marL="3200400" marR="0" lvl="7" indent="0" algn="l" rtl="0">
              <a:spcBef>
                <a:spcPts val="0"/>
              </a:spcBef>
              <a:buNone/>
              <a:defRPr sz="2000" b="0" i="0" u="none" strike="noStrike" cap="none">
                <a:solidFill>
                  <a:srgbClr val="000000"/>
                </a:solidFill>
                <a:latin typeface="Verdana"/>
                <a:ea typeface="Verdana"/>
                <a:cs typeface="Verdana"/>
                <a:sym typeface="Verdana"/>
              </a:defRPr>
            </a:lvl8pPr>
            <a:lvl9pPr marL="3657600" marR="0" lvl="8" indent="0" algn="l" rtl="0">
              <a:spcBef>
                <a:spcPts val="0"/>
              </a:spcBef>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olophon Slide">
    <p:spTree>
      <p:nvGrpSpPr>
        <p:cNvPr id="1" name="Shape 994"/>
        <p:cNvGrpSpPr/>
        <p:nvPr/>
      </p:nvGrpSpPr>
      <p:grpSpPr>
        <a:xfrm>
          <a:off x="0" y="0"/>
          <a:ext cx="0" cy="0"/>
          <a:chOff x="0" y="0"/>
          <a:chExt cx="0" cy="0"/>
        </a:xfrm>
      </p:grpSpPr>
      <p:pic>
        <p:nvPicPr>
          <p:cNvPr id="995" name="Shape 995"/>
          <p:cNvPicPr preferRelativeResize="0"/>
          <p:nvPr/>
        </p:nvPicPr>
        <p:blipFill rotWithShape="1">
          <a:blip r:embed="rId2">
            <a:alphaModFix/>
          </a:blip>
          <a:srcRect/>
          <a:stretch/>
        </p:blipFill>
        <p:spPr>
          <a:xfrm>
            <a:off x="0" y="936633"/>
            <a:ext cx="9144000" cy="5921375"/>
          </a:xfrm>
          <a:prstGeom prst="rect">
            <a:avLst/>
          </a:prstGeom>
          <a:noFill/>
          <a:ln>
            <a:noFill/>
          </a:ln>
        </p:spPr>
      </p:pic>
      <p:pic>
        <p:nvPicPr>
          <p:cNvPr id="996" name="Shape 996" descr="JRC_Slides_Footer.png"/>
          <p:cNvPicPr preferRelativeResize="0"/>
          <p:nvPr/>
        </p:nvPicPr>
        <p:blipFill rotWithShape="1">
          <a:blip r:embed="rId3">
            <a:alphaModFix/>
          </a:blip>
          <a:srcRect/>
          <a:stretch/>
        </p:blipFill>
        <p:spPr>
          <a:xfrm>
            <a:off x="4265613" y="6461317"/>
            <a:ext cx="612775" cy="396874"/>
          </a:xfrm>
          <a:prstGeom prst="rect">
            <a:avLst/>
          </a:prstGeom>
          <a:noFill/>
          <a:ln>
            <a:noFill/>
          </a:ln>
        </p:spPr>
      </p:pic>
      <p:sp>
        <p:nvSpPr>
          <p:cNvPr id="997" name="Shape 997"/>
          <p:cNvSpPr/>
          <p:nvPr/>
        </p:nvSpPr>
        <p:spPr>
          <a:xfrm>
            <a:off x="0" y="0"/>
            <a:ext cx="9144000" cy="957262"/>
          </a:xfrm>
          <a:prstGeom prst="rect">
            <a:avLst/>
          </a:prstGeom>
          <a:solidFill>
            <a:srgbClr val="37ACDE"/>
          </a:solidFill>
          <a:ln w="9525" cap="flat" cmpd="sng">
            <a:solidFill>
              <a:srgbClr val="37ACDE"/>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pic>
        <p:nvPicPr>
          <p:cNvPr id="998" name="Shape 998" descr="JRC_Slides_Logo_EN.png"/>
          <p:cNvPicPr preferRelativeResize="0"/>
          <p:nvPr/>
        </p:nvPicPr>
        <p:blipFill rotWithShape="1">
          <a:blip r:embed="rId4">
            <a:alphaModFix/>
          </a:blip>
          <a:srcRect/>
          <a:stretch/>
        </p:blipFill>
        <p:spPr>
          <a:xfrm>
            <a:off x="3971925" y="258836"/>
            <a:ext cx="1435100" cy="1000125"/>
          </a:xfrm>
          <a:prstGeom prst="rect">
            <a:avLst/>
          </a:prstGeom>
          <a:noFill/>
          <a:ln>
            <a:noFill/>
          </a:ln>
        </p:spPr>
      </p:pic>
      <p:sp>
        <p:nvSpPr>
          <p:cNvPr id="999" name="Shape 999"/>
          <p:cNvSpPr txBox="1"/>
          <p:nvPr/>
        </p:nvSpPr>
        <p:spPr>
          <a:xfrm>
            <a:off x="636593" y="2416367"/>
            <a:ext cx="2847974" cy="688975"/>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SzPct val="25000"/>
              <a:buNone/>
            </a:pPr>
            <a:r>
              <a:rPr lang="en-GB" sz="1800" b="1">
                <a:solidFill>
                  <a:srgbClr val="FFFFFF"/>
                </a:solidFill>
                <a:latin typeface="Verdana"/>
                <a:ea typeface="Verdana"/>
                <a:cs typeface="Verdana"/>
                <a:sym typeface="Verdana"/>
              </a:rPr>
              <a:t>www.jrc.ec.europa.eu</a:t>
            </a:r>
          </a:p>
          <a:p>
            <a:pPr marL="0" marR="0" lvl="0" indent="0" algn="l" rtl="0">
              <a:lnSpc>
                <a:spcPct val="100000"/>
              </a:lnSpc>
              <a:spcBef>
                <a:spcPts val="0"/>
              </a:spcBef>
              <a:spcAft>
                <a:spcPts val="0"/>
              </a:spcAft>
              <a:buNone/>
            </a:pPr>
            <a:endParaRPr sz="1800" b="1">
              <a:solidFill>
                <a:srgbClr val="FFFFFF"/>
              </a:solidFill>
              <a:latin typeface="Verdana"/>
              <a:ea typeface="Verdana"/>
              <a:cs typeface="Verdana"/>
              <a:sym typeface="Verdana"/>
            </a:endParaRPr>
          </a:p>
          <a:p>
            <a:pPr marL="0" marR="0" lvl="0" indent="0" algn="l" rtl="0">
              <a:lnSpc>
                <a:spcPct val="128571"/>
              </a:lnSpc>
              <a:spcBef>
                <a:spcPts val="0"/>
              </a:spcBef>
              <a:spcAft>
                <a:spcPts val="0"/>
              </a:spcAft>
              <a:buSzPct val="25000"/>
              <a:buNone/>
            </a:pPr>
            <a:r>
              <a:rPr lang="en-GB" sz="1400" b="0">
                <a:solidFill>
                  <a:srgbClr val="FFFFFF"/>
                </a:solidFill>
                <a:latin typeface="Verdana"/>
                <a:ea typeface="Verdana"/>
                <a:cs typeface="Verdana"/>
                <a:sym typeface="Verdana"/>
              </a:rPr>
              <a:t>Contact: jrc-info@ec.europa.eu</a:t>
            </a:r>
          </a:p>
        </p:txBody>
      </p:sp>
      <p:sp>
        <p:nvSpPr>
          <p:cNvPr id="1000" name="Shape 1000"/>
          <p:cNvSpPr txBox="1"/>
          <p:nvPr/>
        </p:nvSpPr>
        <p:spPr>
          <a:xfrm>
            <a:off x="636589" y="5059555"/>
            <a:ext cx="3160712" cy="923924"/>
          </a:xfrm>
          <a:prstGeom prst="rect">
            <a:avLst/>
          </a:prstGeom>
          <a:noFill/>
          <a:ln>
            <a:noFill/>
          </a:ln>
        </p:spPr>
        <p:txBody>
          <a:bodyPr lIns="0" tIns="0" rIns="0" bIns="0" anchor="t" anchorCtr="0">
            <a:noAutofit/>
          </a:bodyPr>
          <a:lstStyle/>
          <a:p>
            <a:pPr marL="0" marR="0" lvl="0" indent="0" algn="l" rtl="0">
              <a:lnSpc>
                <a:spcPct val="133333"/>
              </a:lnSpc>
              <a:spcBef>
                <a:spcPts val="0"/>
              </a:spcBef>
              <a:spcAft>
                <a:spcPts val="0"/>
              </a:spcAft>
              <a:buSzPct val="25000"/>
              <a:buNone/>
            </a:pPr>
            <a:r>
              <a:rPr lang="en-GB" sz="1800" b="0" i="1">
                <a:solidFill>
                  <a:srgbClr val="FFFFFF"/>
                </a:solidFill>
                <a:latin typeface="Verdana"/>
                <a:ea typeface="Verdana"/>
                <a:cs typeface="Verdana"/>
                <a:sym typeface="Verdana"/>
              </a:rPr>
              <a:t>Serving society</a:t>
            </a:r>
          </a:p>
          <a:p>
            <a:pPr marL="0" marR="0" lvl="0" indent="0" algn="l" rtl="0">
              <a:lnSpc>
                <a:spcPct val="133333"/>
              </a:lnSpc>
              <a:spcBef>
                <a:spcPts val="0"/>
              </a:spcBef>
              <a:spcAft>
                <a:spcPts val="0"/>
              </a:spcAft>
              <a:buSzPct val="25000"/>
              <a:buNone/>
            </a:pPr>
            <a:r>
              <a:rPr lang="en-GB" sz="1800" b="0" i="1">
                <a:solidFill>
                  <a:srgbClr val="FFFFFF"/>
                </a:solidFill>
                <a:latin typeface="Verdana"/>
                <a:ea typeface="Verdana"/>
                <a:cs typeface="Verdana"/>
                <a:sym typeface="Verdana"/>
              </a:rPr>
              <a:t>Stimulating innovation</a:t>
            </a:r>
          </a:p>
          <a:p>
            <a:pPr marL="0" marR="0" lvl="0" indent="0" algn="l" rtl="0">
              <a:lnSpc>
                <a:spcPct val="133333"/>
              </a:lnSpc>
              <a:spcBef>
                <a:spcPts val="0"/>
              </a:spcBef>
              <a:spcAft>
                <a:spcPts val="0"/>
              </a:spcAft>
              <a:buSzPct val="25000"/>
              <a:buNone/>
            </a:pPr>
            <a:r>
              <a:rPr lang="en-GB" sz="1800" b="0" i="1">
                <a:solidFill>
                  <a:srgbClr val="FFFFFF"/>
                </a:solidFill>
                <a:latin typeface="Verdana"/>
                <a:ea typeface="Verdana"/>
                <a:cs typeface="Verdana"/>
                <a:sym typeface="Verdana"/>
              </a:rPr>
              <a:t>Supporting legislation</a:t>
            </a:r>
          </a:p>
        </p:txBody>
      </p:sp>
      <p:sp>
        <p:nvSpPr>
          <p:cNvPr id="1001" name="Shape 1001"/>
          <p:cNvSpPr txBox="1"/>
          <p:nvPr/>
        </p:nvSpPr>
        <p:spPr>
          <a:xfrm>
            <a:off x="636588" y="1612900"/>
            <a:ext cx="4495313" cy="369332"/>
          </a:xfrm>
          <a:prstGeom prst="rect">
            <a:avLst/>
          </a:prstGeom>
          <a:noFill/>
          <a:ln>
            <a:noFill/>
          </a:ln>
        </p:spPr>
        <p:txBody>
          <a:bodyPr lIns="0" tIns="0" rIns="0" bIns="0" anchor="t" anchorCtr="0">
            <a:noAutofit/>
          </a:bodyPr>
          <a:lstStyle/>
          <a:p>
            <a:pPr marL="0" marR="0" lvl="0" indent="0" algn="l" rtl="0">
              <a:spcBef>
                <a:spcPts val="0"/>
              </a:spcBef>
              <a:spcAft>
                <a:spcPts val="0"/>
              </a:spcAft>
              <a:buSzPct val="25000"/>
              <a:buNone/>
            </a:pPr>
            <a:r>
              <a:rPr lang="en-GB" sz="2400" b="1">
                <a:solidFill>
                  <a:srgbClr val="FFFFFF"/>
                </a:solidFill>
                <a:latin typeface="Verdana"/>
                <a:ea typeface="Verdana"/>
                <a:cs typeface="Verdana"/>
                <a:sym typeface="Verdana"/>
              </a:rPr>
              <a:t>Joint Research Centre (JRC)</a:t>
            </a:r>
          </a:p>
        </p:txBody>
      </p:sp>
      <p:sp>
        <p:nvSpPr>
          <p:cNvPr id="1002" name="Shape 1002"/>
          <p:cNvSpPr txBox="1">
            <a:spLocks noGrp="1"/>
          </p:cNvSpPr>
          <p:nvPr>
            <p:ph type="sldNum" idx="12"/>
          </p:nvPr>
        </p:nvSpPr>
        <p:spPr>
          <a:xfrm>
            <a:off x="6373812" y="6426200"/>
            <a:ext cx="2133600" cy="1539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GB" sz="2000">
                <a:solidFill>
                  <a:srgbClr val="FFFFFF"/>
                </a:solidFill>
                <a:latin typeface="Verdana"/>
                <a:ea typeface="Verdana"/>
                <a:cs typeface="Verdana"/>
                <a:sym typeface="Verdana"/>
              </a:rPr>
              <a:t>‹#›</a:t>
            </a:fld>
            <a:endParaRPr lang="en-GB" sz="2000">
              <a:solidFill>
                <a:srgbClr val="FFFFFF"/>
              </a:solidFill>
              <a:latin typeface="Verdana"/>
              <a:ea typeface="Verdana"/>
              <a:cs typeface="Verdana"/>
              <a:sym typeface="Verdana"/>
            </a:endParaRPr>
          </a:p>
        </p:txBody>
      </p:sp>
      <p:sp>
        <p:nvSpPr>
          <p:cNvPr id="1003" name="Shape 1003"/>
          <p:cNvSpPr txBox="1">
            <a:spLocks noGrp="1"/>
          </p:cNvSpPr>
          <p:nvPr>
            <p:ph type="dt" idx="10"/>
          </p:nvPr>
        </p:nvSpPr>
        <p:spPr>
          <a:xfrm>
            <a:off x="636588" y="6426200"/>
            <a:ext cx="2133600" cy="15398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000">
                <a:solidFill>
                  <a:srgbClr val="FFFFFF"/>
                </a:solidFill>
                <a:latin typeface="Verdana"/>
                <a:ea typeface="Verdana"/>
                <a:cs typeface="Verdana"/>
                <a:sym typeface="Verdana"/>
              </a:defRPr>
            </a:lvl1pPr>
            <a:lvl2pPr marL="457200" marR="0" lvl="1" indent="0" algn="l" rtl="0">
              <a:spcBef>
                <a:spcPts val="0"/>
              </a:spcBef>
              <a:spcAft>
                <a:spcPts val="0"/>
              </a:spcAft>
              <a:buNone/>
              <a:defRPr sz="2000" b="0" i="0" u="none" strike="noStrike" cap="none">
                <a:solidFill>
                  <a:srgbClr val="000000"/>
                </a:solidFill>
                <a:latin typeface="Verdana"/>
                <a:ea typeface="Verdana"/>
                <a:cs typeface="Verdana"/>
                <a:sym typeface="Verdana"/>
              </a:defRPr>
            </a:lvl2pPr>
            <a:lvl3pPr marL="914400" marR="0" lvl="2" indent="0" algn="l" rtl="0">
              <a:spcBef>
                <a:spcPts val="0"/>
              </a:spcBef>
              <a:spcAft>
                <a:spcPts val="0"/>
              </a:spcAft>
              <a:buNone/>
              <a:defRPr sz="2000" b="0" i="0" u="none" strike="noStrike" cap="none">
                <a:solidFill>
                  <a:srgbClr val="000000"/>
                </a:solidFill>
                <a:latin typeface="Verdana"/>
                <a:ea typeface="Verdana"/>
                <a:cs typeface="Verdana"/>
                <a:sym typeface="Verdana"/>
              </a:defRPr>
            </a:lvl3pPr>
            <a:lvl4pPr marL="1371600" marR="0" lvl="3" indent="0" algn="l" rtl="0">
              <a:spcBef>
                <a:spcPts val="0"/>
              </a:spcBef>
              <a:spcAft>
                <a:spcPts val="0"/>
              </a:spcAft>
              <a:buNone/>
              <a:defRPr sz="2000" b="0" i="0" u="none" strike="noStrike" cap="none">
                <a:solidFill>
                  <a:srgbClr val="000000"/>
                </a:solidFill>
                <a:latin typeface="Verdana"/>
                <a:ea typeface="Verdana"/>
                <a:cs typeface="Verdana"/>
                <a:sym typeface="Verdana"/>
              </a:defRPr>
            </a:lvl4pPr>
            <a:lvl5pPr marL="1828800" marR="0" lvl="4" indent="0" algn="l" rtl="0">
              <a:spcBef>
                <a:spcPts val="0"/>
              </a:spcBef>
              <a:spcAft>
                <a:spcPts val="0"/>
              </a:spcAft>
              <a:buNone/>
              <a:defRPr sz="2000" b="0" i="0" u="none" strike="noStrike" cap="none">
                <a:solidFill>
                  <a:srgbClr val="000000"/>
                </a:solidFill>
                <a:latin typeface="Verdana"/>
                <a:ea typeface="Verdana"/>
                <a:cs typeface="Verdana"/>
                <a:sym typeface="Verdana"/>
              </a:defRPr>
            </a:lvl5pPr>
            <a:lvl6pPr marL="2286000" marR="0" lvl="5" indent="0" algn="l" rtl="0">
              <a:spcBef>
                <a:spcPts val="0"/>
              </a:spcBef>
              <a:buNone/>
              <a:defRPr sz="2000" b="0" i="0" u="none" strike="noStrike" cap="none">
                <a:solidFill>
                  <a:srgbClr val="000000"/>
                </a:solidFill>
                <a:latin typeface="Verdana"/>
                <a:ea typeface="Verdana"/>
                <a:cs typeface="Verdana"/>
                <a:sym typeface="Verdana"/>
              </a:defRPr>
            </a:lvl6pPr>
            <a:lvl7pPr marL="2743200" marR="0" lvl="6" indent="0" algn="l" rtl="0">
              <a:spcBef>
                <a:spcPts val="0"/>
              </a:spcBef>
              <a:buNone/>
              <a:defRPr sz="2000" b="0" i="0" u="none" strike="noStrike" cap="none">
                <a:solidFill>
                  <a:srgbClr val="000000"/>
                </a:solidFill>
                <a:latin typeface="Verdana"/>
                <a:ea typeface="Verdana"/>
                <a:cs typeface="Verdana"/>
                <a:sym typeface="Verdana"/>
              </a:defRPr>
            </a:lvl7pPr>
            <a:lvl8pPr marL="3200400" marR="0" lvl="7" indent="0" algn="l" rtl="0">
              <a:spcBef>
                <a:spcPts val="0"/>
              </a:spcBef>
              <a:buNone/>
              <a:defRPr sz="2000" b="0" i="0" u="none" strike="noStrike" cap="none">
                <a:solidFill>
                  <a:srgbClr val="000000"/>
                </a:solidFill>
                <a:latin typeface="Verdana"/>
                <a:ea typeface="Verdana"/>
                <a:cs typeface="Verdana"/>
                <a:sym typeface="Verdana"/>
              </a:defRPr>
            </a:lvl8pPr>
            <a:lvl9pPr marL="3657600" marR="0" lvl="8" indent="0" algn="l" rtl="0">
              <a:spcBef>
                <a:spcPts val="0"/>
              </a:spcBef>
              <a:buNone/>
              <a:defRPr sz="20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wo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66758" y="334840"/>
            <a:ext cx="8208962" cy="64807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28" name="Shape 28"/>
          <p:cNvSpPr txBox="1">
            <a:spLocks noGrp="1"/>
          </p:cNvSpPr>
          <p:nvPr>
            <p:ph type="body" idx="1"/>
          </p:nvPr>
        </p:nvSpPr>
        <p:spPr>
          <a:xfrm>
            <a:off x="467550" y="1053504"/>
            <a:ext cx="3960438"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body" idx="2"/>
          </p:nvPr>
        </p:nvSpPr>
        <p:spPr>
          <a:xfrm>
            <a:off x="4715251" y="1053504"/>
            <a:ext cx="3960438" cy="489962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rgbClr val="2F3A46"/>
                </a:solidFill>
                <a:latin typeface="+mj-lt"/>
              </a:defRPr>
            </a:lvl1pPr>
          </a:lstStyle>
          <a:p>
            <a:r>
              <a:rPr lang="fr-FR" dirty="0"/>
              <a:t>Modifiez le style du titre</a:t>
            </a: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pic>
        <p:nvPicPr>
          <p:cNvPr id="9" name="Picture 8"/>
          <p:cNvPicPr>
            <a:picLocks noChangeAspect="1"/>
          </p:cNvPicPr>
          <p:nvPr userDrawn="1"/>
        </p:nvPicPr>
        <p:blipFill>
          <a:blip r:embed="rId3"/>
          <a:stretch>
            <a:fillRect/>
          </a:stretch>
        </p:blipFill>
        <p:spPr>
          <a:xfrm>
            <a:off x="156796" y="100097"/>
            <a:ext cx="1627773"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4"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Tree>
    <p:extLst>
      <p:ext uri="{BB962C8B-B14F-4D97-AF65-F5344CB8AC3E}">
        <p14:creationId xmlns:p14="http://schemas.microsoft.com/office/powerpoint/2010/main" val="3321941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 gray shading">
    <p:bg>
      <p:bgPr>
        <a:gradFill>
          <a:gsLst>
            <a:gs pos="0">
              <a:schemeClr val="bg1"/>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accent1">
                    <a:lumMod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accent1">
                    <a:lumMod val="75000"/>
                  </a:schemeClr>
                </a:solidFill>
                <a:latin typeface="+mj-lt"/>
              </a:defRPr>
            </a:lvl1pPr>
          </a:lstStyle>
          <a:p>
            <a:r>
              <a:rPr lang="fr-FR" dirty="0"/>
              <a:t>Modifiez le style du titre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1" b="19391"/>
          <a:stretch/>
        </p:blipFill>
        <p:spPr>
          <a:xfrm>
            <a:off x="8048512" y="5774480"/>
            <a:ext cx="1095488" cy="1083520"/>
          </a:xfrm>
          <a:prstGeom prst="rect">
            <a:avLst/>
          </a:prstGeom>
        </p:spPr>
      </p:pic>
      <p:pic>
        <p:nvPicPr>
          <p:cNvPr id="8" name="Picture 7"/>
          <p:cNvPicPr>
            <a:picLocks noChangeAspect="1"/>
          </p:cNvPicPr>
          <p:nvPr userDrawn="1"/>
        </p:nvPicPr>
        <p:blipFill>
          <a:blip r:embed="rId3"/>
          <a:stretch>
            <a:fillRect/>
          </a:stretch>
        </p:blipFill>
        <p:spPr>
          <a:xfrm>
            <a:off x="156796" y="100097"/>
            <a:ext cx="1627773"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Tree>
    <p:extLst>
      <p:ext uri="{BB962C8B-B14F-4D97-AF65-F5344CB8AC3E}">
        <p14:creationId xmlns:p14="http://schemas.microsoft.com/office/powerpoint/2010/main" val="188340005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760" userDrawn="1">
          <p15:clr>
            <a:srgbClr val="FBAE40"/>
          </p15:clr>
        </p15:guide>
        <p15:guide id="4" orient="horz" pos="432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ght gray">
    <p:bg>
      <p:bgPr>
        <a:solidFill>
          <a:srgbClr val="DBDBDB"/>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accent1">
                    <a:lumMod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accent1">
                    <a:lumMod val="75000"/>
                  </a:schemeClr>
                </a:solidFill>
                <a:latin typeface="+mj-lt"/>
              </a:defRPr>
            </a:lvl1pPr>
          </a:lstStyle>
          <a:p>
            <a:r>
              <a:rPr lang="fr-FR" dirty="0"/>
              <a:t>Modifiez le style du titre</a:t>
            </a:r>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pic>
        <p:nvPicPr>
          <p:cNvPr id="8" name="Picture 7"/>
          <p:cNvPicPr>
            <a:picLocks noChangeAspect="1"/>
          </p:cNvPicPr>
          <p:nvPr userDrawn="1"/>
        </p:nvPicPr>
        <p:blipFill>
          <a:blip r:embed="rId3"/>
          <a:stretch>
            <a:fillRect/>
          </a:stretch>
        </p:blipFill>
        <p:spPr>
          <a:xfrm>
            <a:off x="156796" y="100097"/>
            <a:ext cx="1627773" cy="451143"/>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Tree>
    <p:extLst>
      <p:ext uri="{BB962C8B-B14F-4D97-AF65-F5344CB8AC3E}">
        <p14:creationId xmlns:p14="http://schemas.microsoft.com/office/powerpoint/2010/main" val="1704392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 gray shading">
    <p:bg>
      <p:bgPr>
        <a:gradFill>
          <a:gsLst>
            <a:gs pos="0">
              <a:schemeClr val="bg1">
                <a:lumMod val="75000"/>
              </a:schemeClr>
            </a:gs>
            <a:gs pos="100000">
              <a:schemeClr val="tx1">
                <a:lumMod val="50000"/>
                <a:lumOff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accent1">
                    <a:lumMod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accent1">
                    <a:lumMod val="75000"/>
                  </a:schemeClr>
                </a:solidFill>
                <a:latin typeface="+mj-lt"/>
              </a:defRPr>
            </a:lvl1pPr>
          </a:lstStyle>
          <a:p>
            <a:r>
              <a:rPr lang="fr-FR" dirty="0"/>
              <a:t>Modifiez le style du titre</a:t>
            </a:r>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1554"/>
            <a:ext cx="1092088" cy="1080120"/>
          </a:xfrm>
          <a:prstGeom prst="rect">
            <a:avLst/>
          </a:prstGeom>
        </p:spPr>
      </p:pic>
      <p:pic>
        <p:nvPicPr>
          <p:cNvPr id="6" name="Picture 5"/>
          <p:cNvPicPr>
            <a:picLocks noChangeAspect="1"/>
          </p:cNvPicPr>
          <p:nvPr userDrawn="1"/>
        </p:nvPicPr>
        <p:blipFill>
          <a:blip r:embed="rId3"/>
          <a:stretch>
            <a:fillRect/>
          </a:stretch>
        </p:blipFill>
        <p:spPr>
          <a:xfrm>
            <a:off x="156796" y="100097"/>
            <a:ext cx="1633870" cy="451143"/>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Tree>
    <p:extLst>
      <p:ext uri="{BB962C8B-B14F-4D97-AF65-F5344CB8AC3E}">
        <p14:creationId xmlns:p14="http://schemas.microsoft.com/office/powerpoint/2010/main" val="2115533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 gray">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bg1"/>
                </a:solidFill>
                <a:latin typeface="+mj-lt"/>
              </a:defRPr>
            </a:lvl1pPr>
          </a:lstStyle>
          <a:p>
            <a:r>
              <a:rPr lang="fr-FR" dirty="0"/>
              <a:t>Modifiez le style du titre</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pic>
        <p:nvPicPr>
          <p:cNvPr id="9" name="Picture 8"/>
          <p:cNvPicPr>
            <a:picLocks noChangeAspect="1"/>
          </p:cNvPicPr>
          <p:nvPr userDrawn="1"/>
        </p:nvPicPr>
        <p:blipFill>
          <a:blip r:embed="rId3"/>
          <a:stretch>
            <a:fillRect/>
          </a:stretch>
        </p:blipFill>
        <p:spPr>
          <a:xfrm>
            <a:off x="156796" y="100097"/>
            <a:ext cx="1633870"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a:noFill/>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cs typeface="+mn-cs"/>
              </a:rPr>
              <a:pPr/>
              <a:t>‹#›</a:t>
            </a:fld>
            <a:endParaRPr lang="en-US" kern="1200" dirty="0">
              <a:solidFill>
                <a:prstClr val="white"/>
              </a:solidFill>
              <a:latin typeface="Calibri"/>
              <a:ea typeface="+mn-ea"/>
              <a:cs typeface="+mn-cs"/>
            </a:endParaRPr>
          </a:p>
        </p:txBody>
      </p:sp>
    </p:spTree>
    <p:extLst>
      <p:ext uri="{BB962C8B-B14F-4D97-AF65-F5344CB8AC3E}">
        <p14:creationId xmlns:p14="http://schemas.microsoft.com/office/powerpoint/2010/main" val="813521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rine blue">
    <p:bg>
      <p:bgPr>
        <a:solidFill>
          <a:srgbClr val="2F3947"/>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bg1"/>
                </a:solidFill>
                <a:latin typeface="+mj-lt"/>
              </a:defRPr>
            </a:lvl1pPr>
          </a:lstStyle>
          <a:p>
            <a:r>
              <a:rPr lang="fr-FR" dirty="0"/>
              <a:t>Modifiez le style du titre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pic>
        <p:nvPicPr>
          <p:cNvPr id="6" name="Picture 5"/>
          <p:cNvPicPr>
            <a:picLocks noChangeAspect="1"/>
          </p:cNvPicPr>
          <p:nvPr userDrawn="1"/>
        </p:nvPicPr>
        <p:blipFill>
          <a:blip r:embed="rId3"/>
          <a:stretch>
            <a:fillRect/>
          </a:stretch>
        </p:blipFill>
        <p:spPr>
          <a:xfrm>
            <a:off x="156796" y="100097"/>
            <a:ext cx="1633870"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cs typeface="+mn-cs"/>
              </a:rPr>
              <a:pPr/>
              <a:t>‹#›</a:t>
            </a:fld>
            <a:endParaRPr lang="en-US" kern="1200" dirty="0">
              <a:solidFill>
                <a:prstClr val="white"/>
              </a:solidFill>
              <a:latin typeface="Calibri"/>
              <a:ea typeface="+mn-ea"/>
              <a:cs typeface="+mn-cs"/>
            </a:endParaRPr>
          </a:p>
        </p:txBody>
      </p:sp>
    </p:spTree>
    <p:extLst>
      <p:ext uri="{BB962C8B-B14F-4D97-AF65-F5344CB8AC3E}">
        <p14:creationId xmlns:p14="http://schemas.microsoft.com/office/powerpoint/2010/main" val="674142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rk blue">
    <p:bg>
      <p:bgPr>
        <a:solidFill>
          <a:srgbClr val="1E2631"/>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bg1"/>
                </a:solidFill>
                <a:latin typeface="+mj-lt"/>
              </a:defRPr>
            </a:lvl1pPr>
          </a:lstStyle>
          <a:p>
            <a:r>
              <a:rPr lang="fr-FR" dirty="0"/>
              <a:t>Modifiez le style du titre</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pic>
        <p:nvPicPr>
          <p:cNvPr id="6" name="Picture 5"/>
          <p:cNvPicPr>
            <a:picLocks noChangeAspect="1"/>
          </p:cNvPicPr>
          <p:nvPr userDrawn="1"/>
        </p:nvPicPr>
        <p:blipFill>
          <a:blip r:embed="rId3"/>
          <a:stretch>
            <a:fillRect/>
          </a:stretch>
        </p:blipFill>
        <p:spPr>
          <a:xfrm>
            <a:off x="156796" y="100097"/>
            <a:ext cx="1633870" cy="451143"/>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1" name="Rectangle 10"/>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2"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cs typeface="+mn-cs"/>
              </a:rPr>
              <a:pPr/>
              <a:t>‹#›</a:t>
            </a:fld>
            <a:endParaRPr lang="en-US" kern="1200" dirty="0">
              <a:solidFill>
                <a:prstClr val="white"/>
              </a:solidFill>
              <a:latin typeface="Calibri"/>
              <a:ea typeface="+mn-ea"/>
              <a:cs typeface="+mn-cs"/>
            </a:endParaRPr>
          </a:p>
        </p:txBody>
      </p:sp>
    </p:spTree>
    <p:extLst>
      <p:ext uri="{BB962C8B-B14F-4D97-AF65-F5344CB8AC3E}">
        <p14:creationId xmlns:p14="http://schemas.microsoft.com/office/powerpoint/2010/main" val="14922682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68313" y="620688"/>
            <a:ext cx="5770984" cy="288032"/>
          </a:xfrm>
        </p:spPr>
        <p:txBody>
          <a:bodyPr anchor="ctr">
            <a:noAutofit/>
          </a:bodyPr>
          <a:lstStyle>
            <a:lvl1pPr marL="0" indent="0" algn="l">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rgbClr val="2F3A46"/>
                </a:solidFill>
                <a:latin typeface="+mj-lt"/>
              </a:defRPr>
            </a:lvl1pPr>
          </a:lstStyle>
          <a:p>
            <a:r>
              <a:rPr lang="fr-FR" dirty="0"/>
              <a:t>Modifiez le style du titre</a:t>
            </a: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4"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pic>
        <p:nvPicPr>
          <p:cNvPr id="15" name="Picture 14"/>
          <p:cNvPicPr>
            <a:picLocks noChangeAspect="1"/>
          </p:cNvPicPr>
          <p:nvPr userDrawn="1"/>
        </p:nvPicPr>
        <p:blipFill>
          <a:blip r:embed="rId3"/>
          <a:stretch>
            <a:fillRect/>
          </a:stretch>
        </p:blipFill>
        <p:spPr>
          <a:xfrm>
            <a:off x="7380312" y="100097"/>
            <a:ext cx="1627773" cy="451143"/>
          </a:xfrm>
          <a:prstGeom prst="rect">
            <a:avLst/>
          </a:prstGeom>
        </p:spPr>
      </p:pic>
    </p:spTree>
    <p:extLst>
      <p:ext uri="{BB962C8B-B14F-4D97-AF65-F5344CB8AC3E}">
        <p14:creationId xmlns:p14="http://schemas.microsoft.com/office/powerpoint/2010/main" val="940019831"/>
      </p:ext>
    </p:extLst>
  </p:cSld>
  <p:clrMapOvr>
    <a:masterClrMapping/>
  </p:clrMapOvr>
  <p:extLst mod="1">
    <p:ext uri="{DCECCB84-F9BA-43D5-87BE-67443E8EF086}">
      <p15:sldGuideLst xmlns:p15="http://schemas.microsoft.com/office/powerpoint/2012/main">
        <p15:guide id="1" pos="2880" userDrawn="1">
          <p15:clr>
            <a:srgbClr val="FBAE40"/>
          </p15:clr>
        </p15:guide>
        <p15:guide id="2" pos="5465" userDrawn="1">
          <p15:clr>
            <a:srgbClr val="FBAE40"/>
          </p15:clr>
        </p15:guide>
        <p15:guide id="3" pos="295"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ight gray shading">
    <p:bg>
      <p:bgPr>
        <a:gradFill>
          <a:gsLst>
            <a:gs pos="0">
              <a:schemeClr val="bg1"/>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1" b="19391"/>
          <a:stretch/>
        </p:blipFill>
        <p:spPr>
          <a:xfrm>
            <a:off x="8048512" y="5774480"/>
            <a:ext cx="1095488" cy="1083520"/>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
        <p:nvSpPr>
          <p:cNvPr id="14" name="Sous-titre 2"/>
          <p:cNvSpPr>
            <a:spLocks noGrp="1"/>
          </p:cNvSpPr>
          <p:nvPr>
            <p:ph type="subTitle" idx="1"/>
          </p:nvPr>
        </p:nvSpPr>
        <p:spPr>
          <a:xfrm>
            <a:off x="468313" y="620688"/>
            <a:ext cx="5770984" cy="288032"/>
          </a:xfrm>
        </p:spPr>
        <p:txBody>
          <a:bodyPr anchor="ctr">
            <a:noAutofit/>
          </a:bodyPr>
          <a:lstStyle>
            <a:lvl1pPr marL="0" indent="0" algn="l">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15"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rgbClr val="2F3A46"/>
                </a:solidFill>
                <a:latin typeface="+mj-lt"/>
              </a:defRPr>
            </a:lvl1pPr>
          </a:lstStyle>
          <a:p>
            <a:r>
              <a:rPr lang="fr-FR" dirty="0"/>
              <a:t>Modifiez le style du titre</a:t>
            </a:r>
            <a:endParaRPr lang="en-US" dirty="0"/>
          </a:p>
        </p:txBody>
      </p:sp>
      <p:pic>
        <p:nvPicPr>
          <p:cNvPr id="16" name="Picture 15"/>
          <p:cNvPicPr>
            <a:picLocks noChangeAspect="1"/>
          </p:cNvPicPr>
          <p:nvPr userDrawn="1"/>
        </p:nvPicPr>
        <p:blipFill>
          <a:blip r:embed="rId3"/>
          <a:stretch>
            <a:fillRect/>
          </a:stretch>
        </p:blipFill>
        <p:spPr>
          <a:xfrm>
            <a:off x="7380312" y="100097"/>
            <a:ext cx="1627773" cy="451143"/>
          </a:xfrm>
          <a:prstGeom prst="rect">
            <a:avLst/>
          </a:prstGeom>
        </p:spPr>
      </p:pic>
    </p:spTree>
    <p:extLst>
      <p:ext uri="{BB962C8B-B14F-4D97-AF65-F5344CB8AC3E}">
        <p14:creationId xmlns:p14="http://schemas.microsoft.com/office/powerpoint/2010/main" val="196966212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pos="5760">
          <p15:clr>
            <a:srgbClr val="FBAE40"/>
          </p15:clr>
        </p15:guide>
        <p15:guide id="4" orient="horz" pos="43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ght gray">
    <p:bg>
      <p:bgPr>
        <a:solidFill>
          <a:srgbClr val="DBDBDB"/>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
        <p:nvSpPr>
          <p:cNvPr id="14" name="Sous-titre 2"/>
          <p:cNvSpPr>
            <a:spLocks noGrp="1"/>
          </p:cNvSpPr>
          <p:nvPr>
            <p:ph type="subTitle" idx="1"/>
          </p:nvPr>
        </p:nvSpPr>
        <p:spPr>
          <a:xfrm>
            <a:off x="468313" y="620688"/>
            <a:ext cx="5770984" cy="288032"/>
          </a:xfrm>
        </p:spPr>
        <p:txBody>
          <a:bodyPr anchor="ctr">
            <a:noAutofit/>
          </a:bodyPr>
          <a:lstStyle>
            <a:lvl1pPr marL="0" indent="0" algn="l">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15"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rgbClr val="2F3A46"/>
                </a:solidFill>
                <a:latin typeface="+mj-lt"/>
              </a:defRPr>
            </a:lvl1pPr>
          </a:lstStyle>
          <a:p>
            <a:r>
              <a:rPr lang="fr-FR" dirty="0"/>
              <a:t>Modifiez le style du titre</a:t>
            </a:r>
            <a:endParaRPr lang="en-US" dirty="0"/>
          </a:p>
        </p:txBody>
      </p:sp>
      <p:pic>
        <p:nvPicPr>
          <p:cNvPr id="16" name="Picture 15"/>
          <p:cNvPicPr>
            <a:picLocks noChangeAspect="1"/>
          </p:cNvPicPr>
          <p:nvPr userDrawn="1"/>
        </p:nvPicPr>
        <p:blipFill>
          <a:blip r:embed="rId3"/>
          <a:stretch>
            <a:fillRect/>
          </a:stretch>
        </p:blipFill>
        <p:spPr>
          <a:xfrm>
            <a:off x="7380312" y="100097"/>
            <a:ext cx="1627773" cy="451143"/>
          </a:xfrm>
          <a:prstGeom prst="rect">
            <a:avLst/>
          </a:prstGeom>
        </p:spPr>
      </p:pic>
    </p:spTree>
    <p:extLst>
      <p:ext uri="{BB962C8B-B14F-4D97-AF65-F5344CB8AC3E}">
        <p14:creationId xmlns:p14="http://schemas.microsoft.com/office/powerpoint/2010/main" val="342166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lide">
    <p:spTree>
      <p:nvGrpSpPr>
        <p:cNvPr id="1" name="Shape 30"/>
        <p:cNvGrpSpPr/>
        <p:nvPr/>
      </p:nvGrpSpPr>
      <p:grpSpPr>
        <a:xfrm>
          <a:off x="0" y="0"/>
          <a:ext cx="0" cy="0"/>
          <a:chOff x="0" y="0"/>
          <a:chExt cx="0" cy="0"/>
        </a:xfrm>
      </p:grpSpPr>
      <p:sp>
        <p:nvSpPr>
          <p:cNvPr id="31" name="Shape 31"/>
          <p:cNvSpPr/>
          <p:nvPr/>
        </p:nvSpPr>
        <p:spPr>
          <a:xfrm>
            <a:off x="-18250" y="981075"/>
            <a:ext cx="9180511" cy="5876924"/>
          </a:xfrm>
          <a:prstGeom prst="rect">
            <a:avLst/>
          </a:prstGeom>
          <a:solidFill>
            <a:srgbClr val="0F5494"/>
          </a:solidFill>
          <a:ln>
            <a:noFill/>
          </a:ln>
          <a:effectLst>
            <a:outerShdw dist="23000" dir="5400000" rotWithShape="0">
              <a:srgbClr val="000000">
                <a:alpha val="34509"/>
              </a:srgbClr>
            </a:outerShdw>
          </a:effectLst>
        </p:spPr>
        <p:txBody>
          <a:bodyPr lIns="91425" tIns="45700" rIns="91425" bIns="45700" anchor="ctr" anchorCtr="0">
            <a:noAutofit/>
          </a:bodyPr>
          <a:lstStyle/>
          <a:p>
            <a:pPr marL="0" marR="0" lvl="0" indent="0" algn="ctr" rtl="0">
              <a:spcBef>
                <a:spcPts val="0"/>
              </a:spcBef>
              <a:buNone/>
            </a:pPr>
            <a:endParaRPr sz="1800">
              <a:solidFill>
                <a:srgbClr val="FFFFFF"/>
              </a:solidFill>
              <a:latin typeface="Verdana"/>
              <a:ea typeface="Verdana"/>
              <a:cs typeface="Verdana"/>
              <a:sym typeface="Verdana"/>
            </a:endParaRPr>
          </a:p>
        </p:txBody>
      </p:sp>
      <p:sp>
        <p:nvSpPr>
          <p:cNvPr id="32" name="Shape 32"/>
          <p:cNvSpPr txBox="1">
            <a:spLocks noGrp="1"/>
          </p:cNvSpPr>
          <p:nvPr>
            <p:ph type="ctrTitle"/>
          </p:nvPr>
        </p:nvSpPr>
        <p:spPr>
          <a:xfrm>
            <a:off x="4859833" y="1628800"/>
            <a:ext cx="3816630" cy="1944216"/>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chemeClr val="lt1"/>
              </a:buClr>
              <a:buFont typeface="Verdana"/>
              <a:buNone/>
              <a:defRPr sz="3000" b="1" i="0" u="none" strike="noStrike" cap="none">
                <a:solidFill>
                  <a:schemeClr val="lt1"/>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
        <p:nvSpPr>
          <p:cNvPr id="33" name="Shape 33"/>
          <p:cNvSpPr txBox="1">
            <a:spLocks noGrp="1"/>
          </p:cNvSpPr>
          <p:nvPr>
            <p:ph type="subTitle" idx="1"/>
          </p:nvPr>
        </p:nvSpPr>
        <p:spPr>
          <a:xfrm>
            <a:off x="4859337" y="3645032"/>
            <a:ext cx="3817117" cy="1368151"/>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chemeClr val="lt1"/>
              </a:buClr>
              <a:buFont typeface="Verdana"/>
              <a:buNone/>
              <a:defRPr sz="2400" b="1" i="0" u="none" strike="noStrike" cap="none">
                <a:solidFill>
                  <a:srgbClr val="FFFFFF"/>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4" name="Shape 34"/>
          <p:cNvPicPr preferRelativeResize="0"/>
          <p:nvPr/>
        </p:nvPicPr>
        <p:blipFill rotWithShape="1">
          <a:blip r:embed="rId2">
            <a:alphaModFix/>
          </a:blip>
          <a:srcRect/>
          <a:stretch/>
        </p:blipFill>
        <p:spPr>
          <a:xfrm>
            <a:off x="3923932" y="273546"/>
            <a:ext cx="1439998" cy="995212"/>
          </a:xfrm>
          <a:prstGeom prst="rect">
            <a:avLst/>
          </a:prstGeom>
          <a:noFill/>
          <a:ln>
            <a:noFill/>
          </a:ln>
        </p:spPr>
      </p:pic>
      <p:sp>
        <p:nvSpPr>
          <p:cNvPr id="35" name="Shape 35"/>
          <p:cNvSpPr txBox="1"/>
          <p:nvPr/>
        </p:nvSpPr>
        <p:spPr>
          <a:xfrm>
            <a:off x="4859389" y="5301217"/>
            <a:ext cx="3923928" cy="64807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GB" sz="1600" b="1">
                <a:solidFill>
                  <a:srgbClr val="FFFFFF"/>
                </a:solidFill>
                <a:latin typeface="Verdana"/>
                <a:ea typeface="Verdana"/>
                <a:cs typeface="Verdana"/>
                <a:sym typeface="Verdana"/>
              </a:rPr>
              <a:t>Joint Research Centre</a:t>
            </a:r>
          </a:p>
          <a:p>
            <a:pPr marL="0" marR="0" lvl="0" indent="0" algn="l" rtl="0">
              <a:lnSpc>
                <a:spcPct val="110000"/>
              </a:lnSpc>
              <a:spcBef>
                <a:spcPts val="0"/>
              </a:spcBef>
              <a:buSzPct val="25000"/>
              <a:buNone/>
            </a:pPr>
            <a:r>
              <a:rPr lang="en-GB" sz="1200">
                <a:solidFill>
                  <a:srgbClr val="FFFFFF"/>
                </a:solidFill>
                <a:latin typeface="Verdana"/>
                <a:ea typeface="Verdana"/>
                <a:cs typeface="Verdana"/>
                <a:sym typeface="Verdana"/>
              </a:rPr>
              <a:t>the European Commission's </a:t>
            </a:r>
            <a:br>
              <a:rPr lang="en-GB" sz="1200">
                <a:solidFill>
                  <a:srgbClr val="FFFFFF"/>
                </a:solidFill>
                <a:latin typeface="Verdana"/>
                <a:ea typeface="Verdana"/>
                <a:cs typeface="Verdana"/>
                <a:sym typeface="Verdana"/>
              </a:rPr>
            </a:br>
            <a:r>
              <a:rPr lang="en-GB" sz="1200">
                <a:solidFill>
                  <a:srgbClr val="FFFFFF"/>
                </a:solidFill>
                <a:latin typeface="Verdana"/>
                <a:ea typeface="Verdana"/>
                <a:cs typeface="Verdana"/>
                <a:sym typeface="Verdana"/>
              </a:rPr>
              <a:t>in-house science service</a:t>
            </a:r>
          </a:p>
        </p:txBody>
      </p:sp>
      <p:pic>
        <p:nvPicPr>
          <p:cNvPr id="36" name="Shape 36" descr="H:\Desktop\NS_Visuals\Ppt\JRC ppt\2015 04 14 VS Expo\web-01.png"/>
          <p:cNvPicPr preferRelativeResize="0"/>
          <p:nvPr/>
        </p:nvPicPr>
        <p:blipFill rotWithShape="1">
          <a:blip r:embed="rId3">
            <a:alphaModFix/>
          </a:blip>
          <a:srcRect/>
          <a:stretch/>
        </p:blipFill>
        <p:spPr>
          <a:xfrm>
            <a:off x="4859342" y="6021287"/>
            <a:ext cx="284526" cy="286186"/>
          </a:xfrm>
          <a:prstGeom prst="rect">
            <a:avLst/>
          </a:prstGeom>
          <a:noFill/>
          <a:ln>
            <a:noFill/>
          </a:ln>
        </p:spPr>
      </p:pic>
      <p:sp>
        <p:nvSpPr>
          <p:cNvPr id="37" name="Shape 37"/>
          <p:cNvSpPr txBox="1"/>
          <p:nvPr/>
        </p:nvSpPr>
        <p:spPr>
          <a:xfrm>
            <a:off x="5219378" y="6084003"/>
            <a:ext cx="3529086" cy="369332"/>
          </a:xfrm>
          <a:prstGeom prst="rect">
            <a:avLst/>
          </a:prstGeom>
          <a:noFill/>
          <a:ln>
            <a:noFill/>
          </a:ln>
        </p:spPr>
        <p:txBody>
          <a:bodyPr lIns="0" tIns="0" rIns="91425" bIns="0" anchor="t" anchorCtr="0">
            <a:noAutofit/>
          </a:bodyPr>
          <a:lstStyle/>
          <a:p>
            <a:pPr marL="0" marR="0" lvl="0" indent="0" algn="l" rtl="0">
              <a:spcBef>
                <a:spcPts val="0"/>
              </a:spcBef>
              <a:buSzPct val="25000"/>
              <a:buNone/>
            </a:pPr>
            <a:r>
              <a:rPr lang="en-GB" sz="1200">
                <a:solidFill>
                  <a:srgbClr val="FFFFFF"/>
                </a:solidFill>
                <a:latin typeface="Verdana"/>
                <a:ea typeface="Verdana"/>
                <a:cs typeface="Verdana"/>
                <a:sym typeface="Verdana"/>
              </a:rPr>
              <a:t>JRC Science Hub: </a:t>
            </a:r>
            <a:r>
              <a:rPr lang="en-GB" sz="1200" b="1" i="1">
                <a:solidFill>
                  <a:srgbClr val="FFFFFF"/>
                </a:solidFill>
                <a:latin typeface="Verdana"/>
                <a:ea typeface="Verdana"/>
                <a:cs typeface="Verdana"/>
                <a:sym typeface="Verdana"/>
              </a:rPr>
              <a:t>ec.europa.eu/jrc</a:t>
            </a:r>
          </a:p>
          <a:p>
            <a:pPr marL="0" marR="0" lvl="0" indent="0" algn="l" rtl="0">
              <a:spcBef>
                <a:spcPts val="0"/>
              </a:spcBef>
              <a:buNone/>
            </a:pPr>
            <a:endParaRPr sz="1200">
              <a:solidFill>
                <a:srgbClr val="0F5494"/>
              </a:solidFill>
              <a:latin typeface="Verdana"/>
              <a:ea typeface="Verdana"/>
              <a:cs typeface="Verdana"/>
              <a:sym typeface="Verdana"/>
            </a:endParaRPr>
          </a:p>
        </p:txBody>
      </p:sp>
      <p:sp>
        <p:nvSpPr>
          <p:cNvPr id="38" name="Shape 38"/>
          <p:cNvSpPr>
            <a:spLocks noGrp="1"/>
          </p:cNvSpPr>
          <p:nvPr>
            <p:ph type="pic" idx="2"/>
          </p:nvPr>
        </p:nvSpPr>
        <p:spPr>
          <a:xfrm>
            <a:off x="-17827" y="980728"/>
            <a:ext cx="4229787" cy="5877272"/>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9" name="Shape 39"/>
          <p:cNvPicPr preferRelativeResize="0"/>
          <p:nvPr/>
        </p:nvPicPr>
        <p:blipFill rotWithShape="1">
          <a:blip r:embed="rId4">
            <a:alphaModFix/>
          </a:blip>
          <a:srcRect/>
          <a:stretch/>
        </p:blipFill>
        <p:spPr>
          <a:xfrm>
            <a:off x="4211960" y="6439998"/>
            <a:ext cx="629999" cy="41811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 gray shading">
    <p:bg>
      <p:bgPr>
        <a:gradFill>
          <a:gsLst>
            <a:gs pos="0">
              <a:schemeClr val="bg1">
                <a:lumMod val="75000"/>
              </a:schemeClr>
            </a:gs>
            <a:gs pos="100000">
              <a:schemeClr val="tx1">
                <a:lumMod val="50000"/>
                <a:lumOff val="5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1554"/>
            <a:ext cx="1092088" cy="1080120"/>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
        <p:nvSpPr>
          <p:cNvPr id="14" name="Sous-titre 2"/>
          <p:cNvSpPr>
            <a:spLocks noGrp="1"/>
          </p:cNvSpPr>
          <p:nvPr>
            <p:ph type="subTitle" idx="1"/>
          </p:nvPr>
        </p:nvSpPr>
        <p:spPr>
          <a:xfrm>
            <a:off x="468313" y="620688"/>
            <a:ext cx="5770984" cy="288032"/>
          </a:xfrm>
        </p:spPr>
        <p:txBody>
          <a:bodyPr anchor="ctr">
            <a:noAutofit/>
          </a:bodyPr>
          <a:lstStyle>
            <a:lvl1pPr marL="0" indent="0" algn="l">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15"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rgbClr val="2F3A46"/>
                </a:solidFill>
                <a:latin typeface="+mj-lt"/>
              </a:defRPr>
            </a:lvl1pPr>
          </a:lstStyle>
          <a:p>
            <a:r>
              <a:rPr lang="fr-FR" dirty="0"/>
              <a:t>Modifiez le style du titre</a:t>
            </a:r>
            <a:endParaRPr lang="en-US" dirty="0"/>
          </a:p>
        </p:txBody>
      </p:sp>
      <p:pic>
        <p:nvPicPr>
          <p:cNvPr id="16" name="Picture 15"/>
          <p:cNvPicPr>
            <a:picLocks noChangeAspect="1"/>
          </p:cNvPicPr>
          <p:nvPr userDrawn="1"/>
        </p:nvPicPr>
        <p:blipFill>
          <a:blip r:embed="rId3"/>
          <a:stretch>
            <a:fillRect/>
          </a:stretch>
        </p:blipFill>
        <p:spPr>
          <a:xfrm>
            <a:off x="7374215" y="100097"/>
            <a:ext cx="1633870" cy="451143"/>
          </a:xfrm>
          <a:prstGeom prst="rect">
            <a:avLst/>
          </a:prstGeom>
        </p:spPr>
      </p:pic>
    </p:spTree>
    <p:extLst>
      <p:ext uri="{BB962C8B-B14F-4D97-AF65-F5344CB8AC3E}">
        <p14:creationId xmlns:p14="http://schemas.microsoft.com/office/powerpoint/2010/main" val="3539250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gray">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a:noFill/>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cs typeface="+mn-cs"/>
              </a:rPr>
              <a:pPr/>
              <a:t>‹#›</a:t>
            </a:fld>
            <a:endParaRPr lang="en-US" kern="1200" dirty="0">
              <a:solidFill>
                <a:prstClr val="white"/>
              </a:solidFill>
              <a:latin typeface="Calibri"/>
              <a:ea typeface="+mn-ea"/>
              <a:cs typeface="+mn-cs"/>
            </a:endParaRPr>
          </a:p>
        </p:txBody>
      </p:sp>
      <p:sp>
        <p:nvSpPr>
          <p:cNvPr id="14" name="Sous-titre 2"/>
          <p:cNvSpPr>
            <a:spLocks noGrp="1"/>
          </p:cNvSpPr>
          <p:nvPr>
            <p:ph type="subTitle" idx="1"/>
          </p:nvPr>
        </p:nvSpPr>
        <p:spPr>
          <a:xfrm>
            <a:off x="468313" y="620688"/>
            <a:ext cx="5770984" cy="288032"/>
          </a:xfrm>
        </p:spPr>
        <p:txBody>
          <a:bodyPr anchor="ctr">
            <a:noAutofit/>
          </a:bodyPr>
          <a:lstStyle>
            <a:lvl1pPr marL="0" indent="0" algn="l">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15"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chemeClr val="bg1"/>
                </a:solidFill>
                <a:latin typeface="+mj-lt"/>
              </a:defRPr>
            </a:lvl1pPr>
          </a:lstStyle>
          <a:p>
            <a:r>
              <a:rPr lang="fr-FR" dirty="0"/>
              <a:t>Modifiez le style du titre</a:t>
            </a:r>
            <a:endParaRPr lang="en-US" dirty="0"/>
          </a:p>
        </p:txBody>
      </p:sp>
      <p:pic>
        <p:nvPicPr>
          <p:cNvPr id="16" name="Picture 15"/>
          <p:cNvPicPr>
            <a:picLocks noChangeAspect="1"/>
          </p:cNvPicPr>
          <p:nvPr userDrawn="1"/>
        </p:nvPicPr>
        <p:blipFill>
          <a:blip r:embed="rId3"/>
          <a:stretch>
            <a:fillRect/>
          </a:stretch>
        </p:blipFill>
        <p:spPr>
          <a:xfrm>
            <a:off x="7374215" y="100097"/>
            <a:ext cx="1633870" cy="451143"/>
          </a:xfrm>
          <a:prstGeom prst="rect">
            <a:avLst/>
          </a:prstGeom>
        </p:spPr>
      </p:pic>
    </p:spTree>
    <p:extLst>
      <p:ext uri="{BB962C8B-B14F-4D97-AF65-F5344CB8AC3E}">
        <p14:creationId xmlns:p14="http://schemas.microsoft.com/office/powerpoint/2010/main" val="389318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rine blue">
    <p:bg>
      <p:bgPr>
        <a:solidFill>
          <a:srgbClr val="2F394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cs typeface="+mn-cs"/>
              </a:rPr>
              <a:pPr/>
              <a:t>‹#›</a:t>
            </a:fld>
            <a:endParaRPr lang="en-US" kern="1200" dirty="0">
              <a:solidFill>
                <a:prstClr val="white"/>
              </a:solidFill>
              <a:latin typeface="Calibri"/>
              <a:ea typeface="+mn-ea"/>
              <a:cs typeface="+mn-cs"/>
            </a:endParaRPr>
          </a:p>
        </p:txBody>
      </p:sp>
      <p:sp>
        <p:nvSpPr>
          <p:cNvPr id="14" name="Sous-titre 2"/>
          <p:cNvSpPr>
            <a:spLocks noGrp="1"/>
          </p:cNvSpPr>
          <p:nvPr>
            <p:ph type="subTitle" idx="1"/>
          </p:nvPr>
        </p:nvSpPr>
        <p:spPr>
          <a:xfrm>
            <a:off x="468313" y="620688"/>
            <a:ext cx="5770984" cy="288032"/>
          </a:xfrm>
        </p:spPr>
        <p:txBody>
          <a:bodyPr anchor="ctr">
            <a:noAutofit/>
          </a:bodyPr>
          <a:lstStyle>
            <a:lvl1pPr marL="0" indent="0" algn="l">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15"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chemeClr val="bg1"/>
                </a:solidFill>
                <a:latin typeface="+mj-lt"/>
              </a:defRPr>
            </a:lvl1pPr>
          </a:lstStyle>
          <a:p>
            <a:r>
              <a:rPr lang="fr-FR" dirty="0"/>
              <a:t>Modifiez le style du titre</a:t>
            </a:r>
            <a:endParaRPr lang="en-US" dirty="0"/>
          </a:p>
        </p:txBody>
      </p:sp>
      <p:pic>
        <p:nvPicPr>
          <p:cNvPr id="16" name="Picture 15"/>
          <p:cNvPicPr>
            <a:picLocks noChangeAspect="1"/>
          </p:cNvPicPr>
          <p:nvPr userDrawn="1"/>
        </p:nvPicPr>
        <p:blipFill>
          <a:blip r:embed="rId3"/>
          <a:stretch>
            <a:fillRect/>
          </a:stretch>
        </p:blipFill>
        <p:spPr>
          <a:xfrm>
            <a:off x="7374215" y="100097"/>
            <a:ext cx="1633870" cy="451143"/>
          </a:xfrm>
          <a:prstGeom prst="rect">
            <a:avLst/>
          </a:prstGeom>
        </p:spPr>
      </p:pic>
    </p:spTree>
    <p:extLst>
      <p:ext uri="{BB962C8B-B14F-4D97-AF65-F5344CB8AC3E}">
        <p14:creationId xmlns:p14="http://schemas.microsoft.com/office/powerpoint/2010/main" val="403513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rk blue">
    <p:bg>
      <p:bgPr>
        <a:solidFill>
          <a:srgbClr val="1E263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1" name="Rectangle 10"/>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2"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cs typeface="+mn-cs"/>
              </a:rPr>
              <a:pPr/>
              <a:t>‹#›</a:t>
            </a:fld>
            <a:endParaRPr lang="en-US" kern="1200" dirty="0">
              <a:solidFill>
                <a:prstClr val="white"/>
              </a:solidFill>
              <a:latin typeface="Calibri"/>
              <a:ea typeface="+mn-ea"/>
              <a:cs typeface="+mn-cs"/>
            </a:endParaRPr>
          </a:p>
        </p:txBody>
      </p:sp>
      <p:sp>
        <p:nvSpPr>
          <p:cNvPr id="13" name="Sous-titre 2"/>
          <p:cNvSpPr>
            <a:spLocks noGrp="1"/>
          </p:cNvSpPr>
          <p:nvPr>
            <p:ph type="subTitle" idx="1"/>
          </p:nvPr>
        </p:nvSpPr>
        <p:spPr>
          <a:xfrm>
            <a:off x="468313" y="620688"/>
            <a:ext cx="5770984" cy="288032"/>
          </a:xfrm>
        </p:spPr>
        <p:txBody>
          <a:bodyPr anchor="ctr">
            <a:noAutofit/>
          </a:bodyPr>
          <a:lstStyle>
            <a:lvl1pPr marL="0" indent="0" algn="l">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14" name="Espace réservé du titre 1"/>
          <p:cNvSpPr>
            <a:spLocks noGrp="1"/>
          </p:cNvSpPr>
          <p:nvPr>
            <p:ph type="title"/>
          </p:nvPr>
        </p:nvSpPr>
        <p:spPr>
          <a:xfrm>
            <a:off x="468313" y="3076"/>
            <a:ext cx="5770984" cy="617612"/>
          </a:xfrm>
          <a:prstGeom prst="rect">
            <a:avLst/>
          </a:prstGeom>
        </p:spPr>
        <p:txBody>
          <a:bodyPr vert="horz" lIns="91440" tIns="45720" rIns="91440" bIns="45720" rtlCol="0" anchor="ctr">
            <a:normAutofit/>
          </a:bodyPr>
          <a:lstStyle>
            <a:lvl1pPr algn="l">
              <a:defRPr sz="3200">
                <a:solidFill>
                  <a:schemeClr val="bg1"/>
                </a:solidFill>
                <a:latin typeface="+mj-lt"/>
              </a:defRPr>
            </a:lvl1pPr>
          </a:lstStyle>
          <a:p>
            <a:r>
              <a:rPr lang="fr-FR" dirty="0"/>
              <a:t>Modifiez le style du titre</a:t>
            </a:r>
            <a:endParaRPr lang="en-US" dirty="0"/>
          </a:p>
        </p:txBody>
      </p:sp>
      <p:pic>
        <p:nvPicPr>
          <p:cNvPr id="15" name="Picture 14"/>
          <p:cNvPicPr>
            <a:picLocks noChangeAspect="1"/>
          </p:cNvPicPr>
          <p:nvPr userDrawn="1"/>
        </p:nvPicPr>
        <p:blipFill>
          <a:blip r:embed="rId3"/>
          <a:stretch>
            <a:fillRect/>
          </a:stretch>
        </p:blipFill>
        <p:spPr>
          <a:xfrm>
            <a:off x="7374215" y="100097"/>
            <a:ext cx="1633870" cy="451143"/>
          </a:xfrm>
          <a:prstGeom prst="rect">
            <a:avLst/>
          </a:prstGeom>
        </p:spPr>
      </p:pic>
    </p:spTree>
    <p:extLst>
      <p:ext uri="{BB962C8B-B14F-4D97-AF65-F5344CB8AC3E}">
        <p14:creationId xmlns:p14="http://schemas.microsoft.com/office/powerpoint/2010/main" val="2078120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rgbClr val="2F3A46"/>
                </a:solidFill>
                <a:latin typeface="+mj-lt"/>
              </a:defRPr>
            </a:lvl1pPr>
          </a:lstStyle>
          <a:p>
            <a:r>
              <a:rPr lang="fr-FR" dirty="0"/>
              <a:t>Modifiez le style du titre</a:t>
            </a: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pic>
        <p:nvPicPr>
          <p:cNvPr id="9" name="Picture 8"/>
          <p:cNvPicPr>
            <a:picLocks noChangeAspect="1"/>
          </p:cNvPicPr>
          <p:nvPr userDrawn="1"/>
        </p:nvPicPr>
        <p:blipFill>
          <a:blip r:embed="rId3"/>
          <a:stretch>
            <a:fillRect/>
          </a:stretch>
        </p:blipFill>
        <p:spPr>
          <a:xfrm>
            <a:off x="156796" y="100097"/>
            <a:ext cx="1627773"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4"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rPr>
              <a:pPr/>
              <a:t>‹#›</a:t>
            </a:fld>
            <a:endParaRPr lang="en-US" kern="1200" dirty="0">
              <a:latin typeface="Calibri"/>
              <a:ea typeface="+mn-ea"/>
            </a:endParaRPr>
          </a:p>
        </p:txBody>
      </p:sp>
    </p:spTree>
    <p:extLst>
      <p:ext uri="{BB962C8B-B14F-4D97-AF65-F5344CB8AC3E}">
        <p14:creationId xmlns:p14="http://schemas.microsoft.com/office/powerpoint/2010/main" val="730098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 gray shading">
    <p:bg>
      <p:bgPr>
        <a:gradFill>
          <a:gsLst>
            <a:gs pos="0">
              <a:schemeClr val="bg1"/>
            </a:gs>
            <a:gs pos="100000">
              <a:srgbClr val="DBDBD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accent1">
                    <a:lumMod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accent1">
                    <a:lumMod val="75000"/>
                  </a:schemeClr>
                </a:solidFill>
                <a:latin typeface="+mj-lt"/>
              </a:defRPr>
            </a:lvl1pPr>
          </a:lstStyle>
          <a:p>
            <a:r>
              <a:rPr lang="fr-FR" dirty="0"/>
              <a:t>Modifiez le style du titre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1" b="19391"/>
          <a:stretch/>
        </p:blipFill>
        <p:spPr>
          <a:xfrm>
            <a:off x="8048512" y="5774480"/>
            <a:ext cx="1095488" cy="1083520"/>
          </a:xfrm>
          <a:prstGeom prst="rect">
            <a:avLst/>
          </a:prstGeom>
        </p:spPr>
      </p:pic>
      <p:pic>
        <p:nvPicPr>
          <p:cNvPr id="8" name="Picture 7"/>
          <p:cNvPicPr>
            <a:picLocks noChangeAspect="1"/>
          </p:cNvPicPr>
          <p:nvPr userDrawn="1"/>
        </p:nvPicPr>
        <p:blipFill>
          <a:blip r:embed="rId3"/>
          <a:stretch>
            <a:fillRect/>
          </a:stretch>
        </p:blipFill>
        <p:spPr>
          <a:xfrm>
            <a:off x="156796" y="100097"/>
            <a:ext cx="1627773"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rPr>
              <a:pPr/>
              <a:t>‹#›</a:t>
            </a:fld>
            <a:endParaRPr lang="en-US" kern="1200" dirty="0">
              <a:latin typeface="Calibri"/>
              <a:ea typeface="+mn-ea"/>
            </a:endParaRPr>
          </a:p>
        </p:txBody>
      </p:sp>
    </p:spTree>
    <p:extLst>
      <p:ext uri="{BB962C8B-B14F-4D97-AF65-F5344CB8AC3E}">
        <p14:creationId xmlns:p14="http://schemas.microsoft.com/office/powerpoint/2010/main" val="312422521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760" userDrawn="1">
          <p15:clr>
            <a:srgbClr val="FBAE40"/>
          </p15:clr>
        </p15:guide>
        <p15:guide id="4" orient="horz" pos="432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ght gray">
    <p:bg>
      <p:bgPr>
        <a:solidFill>
          <a:srgbClr val="DBDBDB"/>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accent1">
                    <a:lumMod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accent1">
                    <a:lumMod val="75000"/>
                  </a:schemeClr>
                </a:solidFill>
                <a:latin typeface="+mj-lt"/>
              </a:defRPr>
            </a:lvl1pPr>
          </a:lstStyle>
          <a:p>
            <a:r>
              <a:rPr lang="fr-FR" dirty="0"/>
              <a:t>Modifiez le style du titre</a:t>
            </a:r>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pic>
        <p:nvPicPr>
          <p:cNvPr id="8" name="Picture 7"/>
          <p:cNvPicPr>
            <a:picLocks noChangeAspect="1"/>
          </p:cNvPicPr>
          <p:nvPr userDrawn="1"/>
        </p:nvPicPr>
        <p:blipFill>
          <a:blip r:embed="rId3"/>
          <a:stretch>
            <a:fillRect/>
          </a:stretch>
        </p:blipFill>
        <p:spPr>
          <a:xfrm>
            <a:off x="156796" y="100097"/>
            <a:ext cx="1627773" cy="451143"/>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rPr>
              <a:pPr/>
              <a:t>‹#›</a:t>
            </a:fld>
            <a:endParaRPr lang="en-US" kern="1200" dirty="0">
              <a:latin typeface="Calibri"/>
              <a:ea typeface="+mn-ea"/>
            </a:endParaRPr>
          </a:p>
        </p:txBody>
      </p:sp>
    </p:spTree>
    <p:extLst>
      <p:ext uri="{BB962C8B-B14F-4D97-AF65-F5344CB8AC3E}">
        <p14:creationId xmlns:p14="http://schemas.microsoft.com/office/powerpoint/2010/main" val="57036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 gray shading">
    <p:bg>
      <p:bgPr>
        <a:gradFill>
          <a:gsLst>
            <a:gs pos="0">
              <a:schemeClr val="bg1">
                <a:lumMod val="75000"/>
              </a:schemeClr>
            </a:gs>
            <a:gs pos="100000">
              <a:schemeClr val="tx1">
                <a:lumMod val="50000"/>
                <a:lumOff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accent1">
                    <a:lumMod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accent1">
                    <a:lumMod val="75000"/>
                  </a:schemeClr>
                </a:solidFill>
                <a:latin typeface="+mj-lt"/>
              </a:defRPr>
            </a:lvl1pPr>
          </a:lstStyle>
          <a:p>
            <a:r>
              <a:rPr lang="fr-FR" dirty="0"/>
              <a:t>Modifiez le style du titre</a:t>
            </a:r>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1554"/>
            <a:ext cx="1092088" cy="1080120"/>
          </a:xfrm>
          <a:prstGeom prst="rect">
            <a:avLst/>
          </a:prstGeom>
        </p:spPr>
      </p:pic>
      <p:pic>
        <p:nvPicPr>
          <p:cNvPr id="6" name="Picture 5"/>
          <p:cNvPicPr>
            <a:picLocks noChangeAspect="1"/>
          </p:cNvPicPr>
          <p:nvPr userDrawn="1"/>
        </p:nvPicPr>
        <p:blipFill>
          <a:blip r:embed="rId3"/>
          <a:stretch>
            <a:fillRect/>
          </a:stretch>
        </p:blipFill>
        <p:spPr>
          <a:xfrm>
            <a:off x="156796" y="100097"/>
            <a:ext cx="1633870" cy="451143"/>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rPr>
              <a:pPr/>
              <a:t>‹#›</a:t>
            </a:fld>
            <a:endParaRPr lang="en-US" kern="1200" dirty="0">
              <a:latin typeface="Calibri"/>
              <a:ea typeface="+mn-ea"/>
            </a:endParaRPr>
          </a:p>
        </p:txBody>
      </p:sp>
    </p:spTree>
    <p:extLst>
      <p:ext uri="{BB962C8B-B14F-4D97-AF65-F5344CB8AC3E}">
        <p14:creationId xmlns:p14="http://schemas.microsoft.com/office/powerpoint/2010/main" val="2064329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 gray">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bg1"/>
                </a:solidFill>
                <a:latin typeface="+mj-lt"/>
              </a:defRPr>
            </a:lvl1pPr>
          </a:lstStyle>
          <a:p>
            <a:r>
              <a:rPr lang="fr-FR" dirty="0"/>
              <a:t>Modifiez le style du titre</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pic>
        <p:nvPicPr>
          <p:cNvPr id="9" name="Picture 8"/>
          <p:cNvPicPr>
            <a:picLocks noChangeAspect="1"/>
          </p:cNvPicPr>
          <p:nvPr userDrawn="1"/>
        </p:nvPicPr>
        <p:blipFill>
          <a:blip r:embed="rId3"/>
          <a:stretch>
            <a:fillRect/>
          </a:stretch>
        </p:blipFill>
        <p:spPr>
          <a:xfrm>
            <a:off x="156796" y="100097"/>
            <a:ext cx="1633870"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a:noFill/>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rPr>
              <a:pPr/>
              <a:t>‹#›</a:t>
            </a:fld>
            <a:endParaRPr lang="en-US" kern="1200" dirty="0">
              <a:solidFill>
                <a:prstClr val="white"/>
              </a:solidFill>
              <a:latin typeface="Calibri"/>
              <a:ea typeface="+mn-ea"/>
            </a:endParaRPr>
          </a:p>
        </p:txBody>
      </p:sp>
    </p:spTree>
    <p:extLst>
      <p:ext uri="{BB962C8B-B14F-4D97-AF65-F5344CB8AC3E}">
        <p14:creationId xmlns:p14="http://schemas.microsoft.com/office/powerpoint/2010/main" val="1787619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rine blue">
    <p:bg>
      <p:bgPr>
        <a:solidFill>
          <a:srgbClr val="2F3947"/>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bg1"/>
                </a:solidFill>
                <a:latin typeface="+mj-lt"/>
              </a:defRPr>
            </a:lvl1pPr>
          </a:lstStyle>
          <a:p>
            <a:r>
              <a:rPr lang="fr-FR" dirty="0"/>
              <a:t>Modifiez le style du titre</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pic>
        <p:nvPicPr>
          <p:cNvPr id="6" name="Picture 5"/>
          <p:cNvPicPr>
            <a:picLocks noChangeAspect="1"/>
          </p:cNvPicPr>
          <p:nvPr userDrawn="1"/>
        </p:nvPicPr>
        <p:blipFill>
          <a:blip r:embed="rId3"/>
          <a:stretch>
            <a:fillRect/>
          </a:stretch>
        </p:blipFill>
        <p:spPr>
          <a:xfrm>
            <a:off x="156796" y="100097"/>
            <a:ext cx="1633870"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3"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rPr>
              <a:pPr/>
              <a:t>‹#›</a:t>
            </a:fld>
            <a:endParaRPr lang="en-US" kern="1200" dirty="0">
              <a:solidFill>
                <a:prstClr val="white"/>
              </a:solidFill>
              <a:latin typeface="Calibri"/>
              <a:ea typeface="+mn-ea"/>
            </a:endParaRPr>
          </a:p>
        </p:txBody>
      </p:sp>
    </p:spTree>
    <p:extLst>
      <p:ext uri="{BB962C8B-B14F-4D97-AF65-F5344CB8AC3E}">
        <p14:creationId xmlns:p14="http://schemas.microsoft.com/office/powerpoint/2010/main" val="4048278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ext_picture">
    <p:spTree>
      <p:nvGrpSpPr>
        <p:cNvPr id="1" name="Shape 40"/>
        <p:cNvGrpSpPr/>
        <p:nvPr/>
      </p:nvGrpSpPr>
      <p:grpSpPr>
        <a:xfrm>
          <a:off x="0" y="0"/>
          <a:ext cx="0" cy="0"/>
          <a:chOff x="0" y="0"/>
          <a:chExt cx="0" cy="0"/>
        </a:xfrm>
      </p:grpSpPr>
      <p:sp>
        <p:nvSpPr>
          <p:cNvPr id="41" name="Shape 41"/>
          <p:cNvSpPr>
            <a:spLocks noGrp="1"/>
          </p:cNvSpPr>
          <p:nvPr>
            <p:ph type="pic" idx="2"/>
          </p:nvPr>
        </p:nvSpPr>
        <p:spPr>
          <a:xfrm>
            <a:off x="4860032" y="404881"/>
            <a:ext cx="4320480" cy="554446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body" idx="1"/>
          </p:nvPr>
        </p:nvSpPr>
        <p:spPr>
          <a:xfrm>
            <a:off x="467543" y="1416669"/>
            <a:ext cx="3959994"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title"/>
          </p:nvPr>
        </p:nvSpPr>
        <p:spPr>
          <a:xfrm>
            <a:off x="466733"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 blue">
    <p:bg>
      <p:bgPr>
        <a:solidFill>
          <a:srgbClr val="1E2631"/>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chemeClr val="bg1"/>
                </a:solidFill>
                <a:latin typeface="+mj-lt"/>
              </a:defRPr>
            </a:lvl1pPr>
          </a:lstStyle>
          <a:p>
            <a:r>
              <a:rPr lang="fr-FR" dirty="0"/>
              <a:t>Modifiez le style du titre</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48" b="19440"/>
          <a:stretch/>
        </p:blipFill>
        <p:spPr>
          <a:xfrm>
            <a:off x="8051912" y="5777880"/>
            <a:ext cx="1092088" cy="1080120"/>
          </a:xfrm>
          <a:prstGeom prst="rect">
            <a:avLst/>
          </a:prstGeom>
        </p:spPr>
      </p:pic>
      <p:pic>
        <p:nvPicPr>
          <p:cNvPr id="6" name="Picture 5"/>
          <p:cNvPicPr>
            <a:picLocks noChangeAspect="1"/>
          </p:cNvPicPr>
          <p:nvPr userDrawn="1"/>
        </p:nvPicPr>
        <p:blipFill>
          <a:blip r:embed="rId3"/>
          <a:stretch>
            <a:fillRect/>
          </a:stretch>
        </p:blipFill>
        <p:spPr>
          <a:xfrm>
            <a:off x="156796" y="100097"/>
            <a:ext cx="1633870" cy="451143"/>
          </a:xfrm>
          <a:prstGeom prst="rect">
            <a:avLst/>
          </a:prstGeom>
        </p:spPr>
      </p:pic>
      <p:grpSp>
        <p:nvGrpSpPr>
          <p:cNvPr id="9" name="Group 8"/>
          <p:cNvGrpSpPr/>
          <p:nvPr userDrawn="1"/>
        </p:nvGrpSpPr>
        <p:grpSpPr>
          <a:xfrm>
            <a:off x="328166" y="6237312"/>
            <a:ext cx="439241" cy="439240"/>
            <a:chOff x="186858" y="6096003"/>
            <a:chExt cx="580550" cy="580549"/>
          </a:xfrm>
          <a:solidFill>
            <a:schemeClr val="bg1">
              <a:lumMod val="95000"/>
            </a:schemeClr>
          </a:solidFill>
        </p:grpSpPr>
        <p:sp>
          <p:nvSpPr>
            <p:cNvPr id="10" name="Rectangle 9"/>
            <p:cNvSpPr/>
            <p:nvPr userDrawn="1"/>
          </p:nvSpPr>
          <p:spPr>
            <a:xfrm>
              <a:off x="186859" y="6096003"/>
              <a:ext cx="580549" cy="5805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1" name="Rectangle 10"/>
            <p:cNvSpPr/>
            <p:nvPr userDrawn="1"/>
          </p:nvSpPr>
          <p:spPr>
            <a:xfrm>
              <a:off x="186858" y="6612049"/>
              <a:ext cx="580549" cy="6450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2"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chemeClr val="bg1"/>
                </a:solidFill>
              </a:defRPr>
            </a:lvl1pPr>
          </a:lstStyle>
          <a:p>
            <a:fld id="{F68327C5-B821-4FE9-A59A-A60D9EB59A9A}" type="slidenum">
              <a:rPr lang="en-US" kern="1200" smtClean="0">
                <a:solidFill>
                  <a:prstClr val="white"/>
                </a:solidFill>
                <a:latin typeface="Calibri"/>
                <a:ea typeface="+mn-ea"/>
              </a:rPr>
              <a:pPr/>
              <a:t>‹#›</a:t>
            </a:fld>
            <a:endParaRPr lang="en-US" kern="1200" dirty="0">
              <a:solidFill>
                <a:prstClr val="white"/>
              </a:solidFill>
              <a:latin typeface="Calibri"/>
              <a:ea typeface="+mn-ea"/>
            </a:endParaRPr>
          </a:p>
        </p:txBody>
      </p:sp>
    </p:spTree>
    <p:extLst>
      <p:ext uri="{BB962C8B-B14F-4D97-AF65-F5344CB8AC3E}">
        <p14:creationId xmlns:p14="http://schemas.microsoft.com/office/powerpoint/2010/main" val="29959303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sz="3200">
                <a:solidFill>
                  <a:srgbClr val="2F3A46"/>
                </a:solidFill>
                <a:latin typeface="+mj-lt"/>
              </a:defRPr>
            </a:lvl1pPr>
          </a:lstStyle>
          <a:p>
            <a:r>
              <a:rPr lang="fr-FR" dirty="0"/>
              <a:t>Modifiez le style du titre</a:t>
            </a: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048512" y="5774480"/>
            <a:ext cx="1095488" cy="1083520"/>
          </a:xfrm>
          <a:prstGeom prst="rect">
            <a:avLst/>
          </a:prstGeom>
        </p:spPr>
      </p:pic>
      <p:pic>
        <p:nvPicPr>
          <p:cNvPr id="9" name="Picture 8"/>
          <p:cNvPicPr>
            <a:picLocks noChangeAspect="1"/>
          </p:cNvPicPr>
          <p:nvPr userDrawn="1"/>
        </p:nvPicPr>
        <p:blipFill>
          <a:blip r:embed="rId3"/>
          <a:stretch>
            <a:fillRect/>
          </a:stretch>
        </p:blipFill>
        <p:spPr>
          <a:xfrm>
            <a:off x="156796" y="100097"/>
            <a:ext cx="1627773" cy="451143"/>
          </a:xfrm>
          <a:prstGeom prst="rect">
            <a:avLst/>
          </a:prstGeom>
        </p:spPr>
      </p:pic>
      <p:grpSp>
        <p:nvGrpSpPr>
          <p:cNvPr id="10" name="Group 9"/>
          <p:cNvGrpSpPr/>
          <p:nvPr userDrawn="1"/>
        </p:nvGrpSpPr>
        <p:grpSpPr>
          <a:xfrm>
            <a:off x="328166" y="6237312"/>
            <a:ext cx="439241"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kern="1200" dirty="0">
                <a:solidFill>
                  <a:prstClr val="white"/>
                </a:solidFill>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grpSp>
      <p:sp>
        <p:nvSpPr>
          <p:cNvPr id="14" name="Slide Number Placeholder 5"/>
          <p:cNvSpPr>
            <a:spLocks noGrp="1"/>
          </p:cNvSpPr>
          <p:nvPr>
            <p:ph type="sldNum" sz="quarter" idx="12"/>
          </p:nvPr>
        </p:nvSpPr>
        <p:spPr>
          <a:xfrm>
            <a:off x="328166" y="6237312"/>
            <a:ext cx="439241" cy="390437"/>
          </a:xfrm>
          <a:prstGeom prst="rect">
            <a:avLst/>
          </a:prstGeom>
        </p:spPr>
        <p:txBody>
          <a:bodyPr anchor="ctr"/>
          <a:lstStyle>
            <a:lvl1pPr algn="ctr">
              <a:defRPr sz="1200">
                <a:solidFill>
                  <a:srgbClr val="2F3A46"/>
                </a:solidFill>
              </a:defRPr>
            </a:lvl1pPr>
          </a:lstStyle>
          <a:p>
            <a:fld id="{F68327C5-B821-4FE9-A59A-A60D9EB59A9A}" type="slidenum">
              <a:rPr lang="en-US" kern="1200" smtClean="0">
                <a:latin typeface="Calibri"/>
                <a:ea typeface="+mn-ea"/>
                <a:cs typeface="+mn-cs"/>
              </a:rPr>
              <a:pPr/>
              <a:t>‹#›</a:t>
            </a:fld>
            <a:endParaRPr lang="en-US" kern="1200" dirty="0">
              <a:latin typeface="Calibri"/>
              <a:ea typeface="+mn-ea"/>
              <a:cs typeface="+mn-cs"/>
            </a:endParaRPr>
          </a:p>
        </p:txBody>
      </p:sp>
    </p:spTree>
    <p:extLst>
      <p:ext uri="{BB962C8B-B14F-4D97-AF65-F5344CB8AC3E}">
        <p14:creationId xmlns:p14="http://schemas.microsoft.com/office/powerpoint/2010/main" val="1015905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p:cNvSpPr/>
          <p:nvPr userDrawn="1"/>
        </p:nvSpPr>
        <p:spPr>
          <a:xfrm>
            <a:off x="0" y="6021288"/>
            <a:ext cx="9144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kern="1200">
              <a:solidFill>
                <a:prstClr val="white"/>
              </a:solidFill>
            </a:endParaRPr>
          </a:p>
        </p:txBody>
      </p:sp>
      <p:pic>
        <p:nvPicPr>
          <p:cNvPr id="9" name="Picture 8"/>
          <p:cNvPicPr>
            <a:picLocks noChangeAspect="1"/>
          </p:cNvPicPr>
          <p:nvPr userDrawn="1"/>
        </p:nvPicPr>
        <p:blipFill>
          <a:blip r:embed="rId2"/>
          <a:stretch>
            <a:fillRect/>
          </a:stretch>
        </p:blipFill>
        <p:spPr>
          <a:xfrm>
            <a:off x="7243399" y="6216529"/>
            <a:ext cx="1627773" cy="451143"/>
          </a:xfrm>
          <a:prstGeom prst="rect">
            <a:avLst/>
          </a:prstGeom>
        </p:spPr>
      </p:pic>
    </p:spTree>
    <p:extLst>
      <p:ext uri="{BB962C8B-B14F-4D97-AF65-F5344CB8AC3E}">
        <p14:creationId xmlns:p14="http://schemas.microsoft.com/office/powerpoint/2010/main" val="158465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icture_text">
    <p:spTree>
      <p:nvGrpSpPr>
        <p:cNvPr id="1" name="Shape 44"/>
        <p:cNvGrpSpPr/>
        <p:nvPr/>
      </p:nvGrpSpPr>
      <p:grpSpPr>
        <a:xfrm>
          <a:off x="0" y="0"/>
          <a:ext cx="0" cy="0"/>
          <a:chOff x="0" y="0"/>
          <a:chExt cx="0" cy="0"/>
        </a:xfrm>
      </p:grpSpPr>
      <p:sp>
        <p:nvSpPr>
          <p:cNvPr id="45" name="Shape 45"/>
          <p:cNvSpPr>
            <a:spLocks noGrp="1"/>
          </p:cNvSpPr>
          <p:nvPr>
            <p:ph type="pic" idx="2"/>
          </p:nvPr>
        </p:nvSpPr>
        <p:spPr>
          <a:xfrm>
            <a:off x="-17827" y="0"/>
            <a:ext cx="4229787" cy="68580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Verdana"/>
              <a:buChar char="•"/>
              <a:defRPr sz="2400" b="0" i="1" u="none" strike="noStrike" cap="none">
                <a:solidFill>
                  <a:srgbClr val="0F5494"/>
                </a:solidFill>
                <a:latin typeface="Verdana"/>
                <a:ea typeface="Verdana"/>
                <a:cs typeface="Verdana"/>
                <a:sym typeface="Verdana"/>
              </a:defRPr>
            </a:lvl1pPr>
            <a:lvl2pPr marL="742950" marR="0" lvl="1" indent="-31750" algn="l" rtl="0">
              <a:lnSpc>
                <a:spcPct val="100000"/>
              </a:lnSpc>
              <a:spcBef>
                <a:spcPts val="400"/>
              </a:spcBef>
              <a:spcAft>
                <a:spcPts val="0"/>
              </a:spcAft>
              <a:buClr>
                <a:srgbClr val="009FBA"/>
              </a:buClr>
              <a:buSzPct val="100000"/>
              <a:buFont typeface="Verdana"/>
              <a:buChar char="•"/>
              <a:defRPr sz="2000" b="1" i="0" u="none" strike="noStrike" cap="none">
                <a:solidFill>
                  <a:srgbClr val="0F5494"/>
                </a:solidFill>
                <a:latin typeface="Verdana"/>
                <a:ea typeface="Verdana"/>
                <a:cs typeface="Verdana"/>
                <a:sym typeface="Verdana"/>
              </a:defRPr>
            </a:lvl2pPr>
            <a:lvl3pPr marL="1143000" marR="0" lvl="2" indent="-228600" algn="l" rtl="0">
              <a:lnSpc>
                <a:spcPct val="100000"/>
              </a:lnSpc>
              <a:spcBef>
                <a:spcPts val="280"/>
              </a:spcBef>
              <a:spcAft>
                <a:spcPts val="0"/>
              </a:spcAft>
              <a:buClr>
                <a:srgbClr val="0F5494"/>
              </a:buClr>
              <a:buFont typeface="Verdana"/>
              <a:buNone/>
              <a:defRPr sz="1400" b="0" i="0" u="none" strike="noStrike" cap="none">
                <a:solidFill>
                  <a:srgbClr val="0F5494"/>
                </a:solidFill>
                <a:latin typeface="Verdana"/>
                <a:ea typeface="Verdana"/>
                <a:cs typeface="Verdana"/>
                <a:sym typeface="Verdana"/>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body" idx="1"/>
          </p:nvPr>
        </p:nvSpPr>
        <p:spPr>
          <a:xfrm>
            <a:off x="4716019" y="1416669"/>
            <a:ext cx="3959999" cy="4536455"/>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33ACE3"/>
              </a:buClr>
              <a:buFont typeface="Arial"/>
              <a:buNone/>
              <a:defRPr sz="2400" b="0" i="0" u="none" strike="noStrike" cap="none">
                <a:solidFill>
                  <a:srgbClr val="164194"/>
                </a:solidFill>
                <a:latin typeface="Verdana"/>
                <a:ea typeface="Verdana"/>
                <a:cs typeface="Verdana"/>
                <a:sym typeface="Verdana"/>
              </a:defRPr>
            </a:lvl1pPr>
            <a:lvl2pPr marL="342900" marR="0" lvl="1" indent="-88900" algn="l" rtl="0">
              <a:lnSpc>
                <a:spcPct val="110000"/>
              </a:lnSpc>
              <a:spcBef>
                <a:spcPts val="0"/>
              </a:spcBef>
              <a:spcAft>
                <a:spcPts val="0"/>
              </a:spcAft>
              <a:buClr>
                <a:srgbClr val="33ACE3"/>
              </a:buClr>
              <a:buSzPct val="100000"/>
              <a:buFont typeface="Arial"/>
              <a:buChar char="•"/>
              <a:defRPr sz="2000" b="1" i="0" u="none" strike="noStrike" cap="none">
                <a:solidFill>
                  <a:srgbClr val="164194"/>
                </a:solidFill>
                <a:latin typeface="Verdana"/>
                <a:ea typeface="Verdana"/>
                <a:cs typeface="Verdana"/>
                <a:sym typeface="Verdana"/>
              </a:defRPr>
            </a:lvl2pPr>
            <a:lvl3pPr marL="0" marR="0" lvl="2" indent="0" algn="l" rtl="0">
              <a:lnSpc>
                <a:spcPct val="110000"/>
              </a:lnSpc>
              <a:spcBef>
                <a:spcPts val="0"/>
              </a:spcBef>
              <a:spcAft>
                <a:spcPts val="0"/>
              </a:spcAft>
              <a:buClr>
                <a:srgbClr val="33ACE3"/>
              </a:buClr>
              <a:buFont typeface="Arial"/>
              <a:buNone/>
              <a:defRPr sz="1600" b="0" i="0" u="none" strike="noStrike" cap="none">
                <a:solidFill>
                  <a:srgbClr val="164194"/>
                </a:solidFill>
                <a:latin typeface="Verdana"/>
                <a:ea typeface="Verdana"/>
                <a:cs typeface="Verdana"/>
                <a:sym typeface="Verdana"/>
              </a:defRPr>
            </a:lvl3pPr>
            <a:lvl4pPr marL="0" marR="0" lvl="3"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0" marR="0" lvl="4" indent="254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title"/>
          </p:nvPr>
        </p:nvSpPr>
        <p:spPr>
          <a:xfrm>
            <a:off x="4714758" y="334837"/>
            <a:ext cx="3961259" cy="1005930"/>
          </a:xfrm>
          <a:prstGeom prst="rect">
            <a:avLst/>
          </a:prstGeom>
          <a:noFill/>
          <a:ln>
            <a:noFill/>
          </a:ln>
        </p:spPr>
        <p:txBody>
          <a:bodyPr lIns="91425" tIns="91425" rIns="91425" bIns="91425" anchor="t" anchorCtr="0"/>
          <a:lstStyle>
            <a:lvl1pPr marL="0" marR="0" lvl="0" indent="0" algn="l" rtl="0">
              <a:lnSpc>
                <a:spcPct val="110000"/>
              </a:lnSpc>
              <a:spcBef>
                <a:spcPts val="0"/>
              </a:spcBef>
              <a:spcAft>
                <a:spcPts val="0"/>
              </a:spcAft>
              <a:buClr>
                <a:srgbClr val="164194"/>
              </a:buClr>
              <a:buFont typeface="Verdana"/>
              <a:buNone/>
              <a:defRPr sz="2800" b="1" i="0" u="none" strike="noStrike" cap="none">
                <a:solidFill>
                  <a:srgbClr val="164194"/>
                </a:solidFill>
                <a:latin typeface="Verdana"/>
                <a:ea typeface="Verdana"/>
                <a:cs typeface="Verdana"/>
                <a:sym typeface="Verdana"/>
              </a:defRPr>
            </a:lvl1pPr>
            <a:lvl2pPr marL="358775" marR="0" lvl="1"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2pPr>
            <a:lvl3pPr marL="358775" marR="0" lvl="2"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3pPr>
            <a:lvl4pPr marL="358775" marR="0" lvl="3"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4pPr>
            <a:lvl5pPr marL="358775" marR="0" lvl="4"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5pPr>
            <a:lvl6pPr marL="815975" marR="0" lvl="5"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6pPr>
            <a:lvl7pPr marL="1273175" marR="0" lvl="6"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7pPr>
            <a:lvl8pPr marL="1730375" marR="0" lvl="7"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8pPr>
            <a:lvl9pPr marL="2187575" marR="0" lvl="8" indent="-3175" algn="l" rtl="0">
              <a:spcBef>
                <a:spcPts val="0"/>
              </a:spcBef>
              <a:spcAft>
                <a:spcPts val="0"/>
              </a:spcAft>
              <a:buClr>
                <a:srgbClr val="0F5494"/>
              </a:buClr>
              <a:buFont typeface="Verdana"/>
              <a:buNone/>
              <a:defRPr sz="3000" b="1" i="0" u="none" strike="noStrike" cap="none">
                <a:solidFill>
                  <a:srgbClr val="0F5494"/>
                </a:solidFill>
                <a:latin typeface="Verdana"/>
                <a:ea typeface="Verdana"/>
                <a:cs typeface="Verdana"/>
                <a:sym typeface="Verdan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image" Target="../media/image1.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EC-logo_JRC_horizonatal_EN-01.png"/>
          <p:cNvPicPr preferRelativeResize="0"/>
          <p:nvPr/>
        </p:nvPicPr>
        <p:blipFill rotWithShape="1">
          <a:blip r:embed="rId27">
            <a:alphaModFix/>
          </a:blip>
          <a:srcRect/>
          <a:stretch/>
        </p:blipFill>
        <p:spPr>
          <a:xfrm>
            <a:off x="6387814" y="6021287"/>
            <a:ext cx="2648691" cy="870842"/>
          </a:xfrm>
          <a:prstGeom prst="rect">
            <a:avLst/>
          </a:prstGeom>
          <a:noFill/>
          <a:ln>
            <a:noFill/>
          </a:ln>
        </p:spPr>
      </p:pic>
      <p:sp>
        <p:nvSpPr>
          <p:cNvPr id="11" name="Shape 11"/>
          <p:cNvSpPr txBox="1"/>
          <p:nvPr/>
        </p:nvSpPr>
        <p:spPr>
          <a:xfrm>
            <a:off x="395536" y="6309435"/>
            <a:ext cx="2133599" cy="365125"/>
          </a:xfrm>
          <a:prstGeom prst="rect">
            <a:avLst/>
          </a:prstGeom>
          <a:noFill/>
          <a:ln>
            <a:noFill/>
          </a:ln>
        </p:spPr>
        <p:txBody>
          <a:bodyPr lIns="91425" tIns="0" rIns="91425" bIns="0" anchor="ctr" anchorCtr="0">
            <a:noAutofit/>
          </a:bodyPr>
          <a:lstStyle/>
          <a:p>
            <a:pPr marL="0" marR="0" lvl="0" indent="0" algn="l" rtl="0">
              <a:spcBef>
                <a:spcPts val="0"/>
              </a:spcBef>
              <a:buClr>
                <a:srgbClr val="33ACE3"/>
              </a:buClr>
              <a:buSzPct val="25000"/>
              <a:buFont typeface="Arial"/>
              <a:buNone/>
            </a:pPr>
            <a:fld id="{00000000-1234-1234-1234-123412341234}" type="slidenum">
              <a:rPr lang="en-GB" sz="1200" b="0" i="0" u="none" strike="noStrike" cap="none">
                <a:solidFill>
                  <a:srgbClr val="164194"/>
                </a:solidFill>
                <a:latin typeface="Verdana"/>
                <a:ea typeface="Verdana"/>
                <a:cs typeface="Verdana"/>
                <a:sym typeface="Verdana"/>
              </a:rPr>
              <a:t>‹#›</a:t>
            </a:fld>
            <a:endParaRPr lang="en-GB" sz="1200" b="0" i="0" u="none" strike="noStrike" cap="none">
              <a:solidFill>
                <a:srgbClr val="164194"/>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5" r:id="rId24"/>
    <p:sldLayoutId id="214748400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2"/>
        <p:cNvGrpSpPr/>
        <p:nvPr/>
      </p:nvGrpSpPr>
      <p:grpSpPr>
        <a:xfrm>
          <a:off x="0" y="0"/>
          <a:ext cx="0" cy="0"/>
          <a:chOff x="0" y="0"/>
          <a:chExt cx="0" cy="0"/>
        </a:xfrm>
      </p:grpSpPr>
      <p:pic>
        <p:nvPicPr>
          <p:cNvPr id="793" name="Shape 793" descr="EC-logo_JRC_horizonatal_EN-01.png"/>
          <p:cNvPicPr preferRelativeResize="0"/>
          <p:nvPr/>
        </p:nvPicPr>
        <p:blipFill rotWithShape="1">
          <a:blip r:embed="rId36">
            <a:alphaModFix/>
          </a:blip>
          <a:srcRect/>
          <a:stretch/>
        </p:blipFill>
        <p:spPr>
          <a:xfrm>
            <a:off x="6387814" y="6021287"/>
            <a:ext cx="2648690" cy="870842"/>
          </a:xfrm>
          <a:prstGeom prst="rect">
            <a:avLst/>
          </a:prstGeom>
          <a:noFill/>
          <a:ln>
            <a:noFill/>
          </a:ln>
        </p:spPr>
      </p:pic>
      <p:sp>
        <p:nvSpPr>
          <p:cNvPr id="794" name="Shape 794"/>
          <p:cNvSpPr txBox="1"/>
          <p:nvPr/>
        </p:nvSpPr>
        <p:spPr>
          <a:xfrm>
            <a:off x="395535" y="6309425"/>
            <a:ext cx="2133600" cy="365125"/>
          </a:xfrm>
          <a:prstGeom prst="rect">
            <a:avLst/>
          </a:prstGeom>
          <a:noFill/>
          <a:ln>
            <a:noFill/>
          </a:ln>
        </p:spPr>
        <p:txBody>
          <a:bodyPr lIns="91425" tIns="0" rIns="91425" bIns="0" anchor="ctr" anchorCtr="0">
            <a:noAutofit/>
          </a:bodyPr>
          <a:lstStyle/>
          <a:p>
            <a:pPr marL="0" marR="0" lvl="0" indent="0" algn="l" rtl="0">
              <a:spcBef>
                <a:spcPts val="0"/>
              </a:spcBef>
              <a:spcAft>
                <a:spcPts val="0"/>
              </a:spcAft>
              <a:buClr>
                <a:srgbClr val="33ACE3"/>
              </a:buClr>
              <a:buSzPct val="25000"/>
              <a:buFont typeface="Arial"/>
              <a:buNone/>
            </a:pPr>
            <a:fld id="{00000000-1234-1234-1234-123412341234}" type="slidenum">
              <a:rPr lang="en-GB" sz="1200" b="0" i="0" u="none" strike="noStrike" cap="none">
                <a:solidFill>
                  <a:srgbClr val="164194"/>
                </a:solidFill>
                <a:latin typeface="Verdana"/>
                <a:ea typeface="Verdana"/>
                <a:cs typeface="Verdana"/>
                <a:sym typeface="Verdana"/>
              </a:rPr>
              <a:t>‹#›</a:t>
            </a:fld>
            <a:endParaRPr lang="en-GB" sz="1200" b="0" i="0" u="none" strike="noStrike" cap="none">
              <a:solidFill>
                <a:srgbClr val="164194"/>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833" r:id="rId1"/>
    <p:sldLayoutId id="2147483836" r:id="rId2"/>
    <p:sldLayoutId id="2147483837" r:id="rId3"/>
    <p:sldLayoutId id="2147483839" r:id="rId4"/>
    <p:sldLayoutId id="2147483840"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168385594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Lst>
  <p:hf hdr="0" ftr="0" dt="0"/>
  <p:txStyles>
    <p:title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618331391"/>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Lst>
  <p:hf hdr="0" ftr="0" dt="0"/>
  <p:txStyles>
    <p:title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421902260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Lst>
  <p:hf hdr="0" ftr="0" dt="0"/>
  <p:txStyles>
    <p:title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4195751568"/>
      </p:ext>
    </p:extLst>
  </p:cSld>
  <p:clrMap bg1="lt1" tx1="dk1" bg2="lt2" tx2="dk2" accent1="accent1" accent2="accent2" accent3="accent3" accent4="accent4" accent5="accent5" accent6="accent6" hlink="hlink" folHlink="folHlink"/>
  <p:sldLayoutIdLst>
    <p:sldLayoutId id="2147484035" r:id="rId1"/>
    <p:sldLayoutId id="2147484036" r:id="rId2"/>
  </p:sldLayoutIdLst>
  <p:hf hdr="0" ftr="0" dt="0"/>
  <p:txStyles>
    <p:title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hyperlink" Target="http://ccrea.es/DCO/"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hyperlink" Target="http://www.teachingandlearning.ie/december-bulleti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2.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gif"/><Relationship Id="rId9" Type="http://schemas.openxmlformats.org/officeDocument/2006/relationships/image" Target="../media/image60.pn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gif"/><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3.png"/><Relationship Id="rId3" Type="http://schemas.openxmlformats.org/officeDocument/2006/relationships/image" Target="../media/image54.png"/><Relationship Id="rId7" Type="http://schemas.openxmlformats.org/officeDocument/2006/relationships/image" Target="../media/image61.png"/><Relationship Id="rId12" Type="http://schemas.openxmlformats.org/officeDocument/2006/relationships/image" Target="../media/image72.png"/><Relationship Id="rId2" Type="http://schemas.openxmlformats.org/officeDocument/2006/relationships/notesSlide" Target="../notesSlides/notesSlide14.xml"/><Relationship Id="rId16" Type="http://schemas.openxmlformats.org/officeDocument/2006/relationships/image" Target="../media/image76.png"/><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71.png"/><Relationship Id="rId5" Type="http://schemas.openxmlformats.org/officeDocument/2006/relationships/image" Target="../media/image57.png"/><Relationship Id="rId15" Type="http://schemas.openxmlformats.org/officeDocument/2006/relationships/image" Target="../media/image75.png"/><Relationship Id="rId10" Type="http://schemas.openxmlformats.org/officeDocument/2006/relationships/image" Target="../media/image69.png"/><Relationship Id="rId4" Type="http://schemas.openxmlformats.org/officeDocument/2006/relationships/image" Target="../media/image56.png"/><Relationship Id="rId9" Type="http://schemas.openxmlformats.org/officeDocument/2006/relationships/image" Target="../media/image68.pn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4.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ccrea.es/DCO/" TargetMode="External"/><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80.png"/><Relationship Id="rId4" Type="http://schemas.openxmlformats.org/officeDocument/2006/relationships/image" Target="../media/image64.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4.jp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5.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4.xml"/><Relationship Id="rId6" Type="http://schemas.openxmlformats.org/officeDocument/2006/relationships/image" Target="../media/image87.png"/><Relationship Id="rId11" Type="http://schemas.openxmlformats.org/officeDocument/2006/relationships/image" Target="../media/image89.png"/><Relationship Id="rId5" Type="http://schemas.openxmlformats.org/officeDocument/2006/relationships/image" Target="../media/image86.png"/><Relationship Id="rId10" Type="http://schemas.openxmlformats.org/officeDocument/2006/relationships/image" Target="../media/image88.png"/><Relationship Id="rId4" Type="http://schemas.openxmlformats.org/officeDocument/2006/relationships/image" Target="../media/image62.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ec.europa.eu/jrc/en/digcomporg" TargetMode="External"/><Relationship Id="rId5" Type="http://schemas.openxmlformats.org/officeDocument/2006/relationships/image" Target="../media/image92.png"/><Relationship Id="rId10" Type="http://schemas.openxmlformats.org/officeDocument/2006/relationships/hyperlink" Target="http://europa.eu/!TP78Wq" TargetMode="External"/><Relationship Id="rId4" Type="http://schemas.openxmlformats.org/officeDocument/2006/relationships/image" Target="../media/image91.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Shape 1664"/>
          <p:cNvSpPr txBox="1"/>
          <p:nvPr/>
        </p:nvSpPr>
        <p:spPr>
          <a:xfrm>
            <a:off x="4505532" y="1484787"/>
            <a:ext cx="4615540" cy="2086718"/>
          </a:xfrm>
          <a:prstGeom prst="rect">
            <a:avLst/>
          </a:prstGeom>
          <a:noFill/>
          <a:ln>
            <a:noFill/>
          </a:ln>
        </p:spPr>
        <p:txBody>
          <a:bodyPr lIns="91425" tIns="45700" rIns="91425" bIns="45700" anchor="ctr" anchorCtr="0">
            <a:noAutofit/>
          </a:bodyPr>
          <a:lstStyle/>
          <a:p>
            <a:pPr marL="3175" marR="0" lvl="0" indent="-3175" algn="ctr" rtl="0">
              <a:spcBef>
                <a:spcPts val="0"/>
              </a:spcBef>
              <a:spcAft>
                <a:spcPts val="0"/>
              </a:spcAft>
              <a:buSzPct val="25000"/>
              <a:buNone/>
            </a:pPr>
            <a:r>
              <a:rPr lang="en-GB" sz="2400" b="1" i="0" u="none" strike="noStrike" cap="none" dirty="0">
                <a:solidFill>
                  <a:srgbClr val="000099"/>
                </a:solidFill>
                <a:latin typeface="Arial"/>
                <a:ea typeface="Arial"/>
                <a:cs typeface="Arial"/>
                <a:sym typeface="Arial"/>
              </a:rPr>
              <a:t>From </a:t>
            </a:r>
            <a:r>
              <a:rPr lang="en-GB" sz="2400" b="1" i="0" u="none" strike="noStrike" cap="none" dirty="0" err="1">
                <a:solidFill>
                  <a:srgbClr val="000099"/>
                </a:solidFill>
                <a:latin typeface="Arial"/>
                <a:ea typeface="Arial"/>
                <a:cs typeface="Arial"/>
                <a:sym typeface="Arial"/>
              </a:rPr>
              <a:t>DigCompOrg</a:t>
            </a:r>
            <a:r>
              <a:rPr lang="en-GB" sz="2400" b="1" i="0" u="none" strike="noStrike" cap="none" dirty="0">
                <a:solidFill>
                  <a:srgbClr val="000099"/>
                </a:solidFill>
                <a:latin typeface="Arial"/>
                <a:ea typeface="Arial"/>
                <a:cs typeface="Arial"/>
                <a:sym typeface="Arial"/>
              </a:rPr>
              <a:t> model </a:t>
            </a:r>
          </a:p>
          <a:p>
            <a:pPr marL="3175" marR="0" lvl="0" indent="-3175" algn="ctr" rtl="0">
              <a:spcBef>
                <a:spcPts val="0"/>
              </a:spcBef>
              <a:spcAft>
                <a:spcPts val="0"/>
              </a:spcAft>
              <a:buSzPct val="25000"/>
              <a:buNone/>
            </a:pPr>
            <a:r>
              <a:rPr lang="en-GB" sz="2400" b="1" i="0" u="none" strike="noStrike" cap="none" dirty="0">
                <a:solidFill>
                  <a:srgbClr val="000099"/>
                </a:solidFill>
                <a:latin typeface="Arial"/>
                <a:ea typeface="Arial"/>
                <a:cs typeface="Arial"/>
                <a:sym typeface="Arial"/>
              </a:rPr>
              <a:t>to SELFIE tool </a:t>
            </a:r>
          </a:p>
          <a:p>
            <a:pPr marL="3175" marR="0" lvl="0" indent="-3175" algn="ctr" rtl="0">
              <a:spcBef>
                <a:spcPts val="0"/>
              </a:spcBef>
              <a:spcAft>
                <a:spcPts val="0"/>
              </a:spcAft>
              <a:buSzPct val="25000"/>
              <a:buNone/>
            </a:pPr>
            <a:r>
              <a:rPr lang="en-GB" sz="2400" b="1" i="0" u="none" strike="noStrike" cap="none" dirty="0">
                <a:solidFill>
                  <a:srgbClr val="000099"/>
                </a:solidFill>
                <a:latin typeface="Arial"/>
                <a:ea typeface="Arial"/>
                <a:cs typeface="Arial"/>
                <a:sym typeface="Arial"/>
              </a:rPr>
              <a:t>for schools’ digital capacity</a:t>
            </a:r>
            <a:br>
              <a:rPr lang="en-GB" sz="2400" b="1" i="0" u="none" strike="noStrike" cap="none" dirty="0">
                <a:solidFill>
                  <a:srgbClr val="000099"/>
                </a:solidFill>
                <a:latin typeface="Arial"/>
                <a:ea typeface="Arial"/>
                <a:cs typeface="Arial"/>
                <a:sym typeface="Arial"/>
              </a:rPr>
            </a:br>
            <a:br>
              <a:rPr lang="en-GB" sz="2400" b="1" i="0" u="none" strike="noStrike" cap="none" dirty="0">
                <a:solidFill>
                  <a:srgbClr val="000099"/>
                </a:solidFill>
                <a:latin typeface="Arial"/>
                <a:ea typeface="Arial"/>
                <a:cs typeface="Arial"/>
                <a:sym typeface="Arial"/>
              </a:rPr>
            </a:br>
            <a:endParaRPr lang="en-GB" sz="2400" b="1" i="0" u="none" strike="noStrike" cap="none" dirty="0">
              <a:solidFill>
                <a:srgbClr val="000099"/>
              </a:solidFill>
              <a:latin typeface="Arial"/>
              <a:ea typeface="Arial"/>
              <a:cs typeface="Arial"/>
              <a:sym typeface="Arial"/>
            </a:endParaRPr>
          </a:p>
        </p:txBody>
      </p:sp>
      <p:sp>
        <p:nvSpPr>
          <p:cNvPr id="1665" name="Shape 1665"/>
          <p:cNvSpPr/>
          <p:nvPr/>
        </p:nvSpPr>
        <p:spPr>
          <a:xfrm>
            <a:off x="5002495" y="3689574"/>
            <a:ext cx="3923283" cy="612475"/>
          </a:xfrm>
          <a:prstGeom prst="rect">
            <a:avLst/>
          </a:prstGeom>
          <a:noFill/>
          <a:ln>
            <a:noFill/>
          </a:ln>
        </p:spPr>
        <p:txBody>
          <a:bodyPr lIns="91425" tIns="45700" rIns="91425" bIns="45700" anchor="t" anchorCtr="0">
            <a:noAutofit/>
          </a:bodyPr>
          <a:lstStyle/>
          <a:p>
            <a:pPr marL="0" marR="0" lvl="0" indent="0" algn="r" rtl="0">
              <a:lnSpc>
                <a:spcPct val="150000"/>
              </a:lnSpc>
              <a:spcBef>
                <a:spcPts val="0"/>
              </a:spcBef>
              <a:spcAft>
                <a:spcPts val="0"/>
              </a:spcAft>
              <a:buClr>
                <a:srgbClr val="FFFFFF"/>
              </a:buClr>
              <a:buSzPct val="25000"/>
              <a:buFont typeface="Arial"/>
              <a:buNone/>
            </a:pPr>
            <a:r>
              <a:rPr lang="en-GB" sz="1800" b="0" i="0" u="none" strike="noStrike" cap="none" dirty="0">
                <a:solidFill>
                  <a:srgbClr val="003399"/>
                </a:solidFill>
                <a:latin typeface="Arial"/>
                <a:ea typeface="Arial"/>
                <a:cs typeface="Arial"/>
                <a:sym typeface="Arial"/>
              </a:rPr>
              <a:t>Panagiotis </a:t>
            </a:r>
            <a:r>
              <a:rPr lang="en-GB" sz="1800" b="1" i="0" u="none" strike="noStrike" cap="none" dirty="0" err="1">
                <a:solidFill>
                  <a:srgbClr val="003399"/>
                </a:solidFill>
                <a:latin typeface="Arial"/>
                <a:ea typeface="Arial"/>
                <a:cs typeface="Arial"/>
                <a:sym typeface="Arial"/>
              </a:rPr>
              <a:t>Kampylis</a:t>
            </a:r>
            <a:r>
              <a:rPr lang="en-GB" sz="1800" b="1" i="0" u="none" strike="noStrike" cap="none" dirty="0">
                <a:solidFill>
                  <a:srgbClr val="003399"/>
                </a:solidFill>
                <a:latin typeface="Arial"/>
                <a:ea typeface="Arial"/>
                <a:cs typeface="Arial"/>
                <a:sym typeface="Arial"/>
              </a:rPr>
              <a:t> </a:t>
            </a:r>
            <a:r>
              <a:rPr lang="en-GB" sz="1800" i="0" u="none" strike="noStrike" cap="none" dirty="0">
                <a:solidFill>
                  <a:srgbClr val="003399"/>
                </a:solidFill>
                <a:latin typeface="Arial"/>
                <a:ea typeface="Arial"/>
                <a:cs typeface="Arial"/>
                <a:sym typeface="Arial"/>
              </a:rPr>
              <a:t>-</a:t>
            </a:r>
            <a:r>
              <a:rPr lang="en-GB" sz="1800" b="1" i="0" u="none" strike="noStrike" cap="none" dirty="0">
                <a:solidFill>
                  <a:srgbClr val="003399"/>
                </a:solidFill>
                <a:latin typeface="Arial"/>
                <a:ea typeface="Arial"/>
                <a:cs typeface="Arial"/>
                <a:sym typeface="Arial"/>
              </a:rPr>
              <a:t> </a:t>
            </a:r>
            <a:r>
              <a:rPr lang="en-GB" sz="1800" dirty="0">
                <a:solidFill>
                  <a:srgbClr val="003399"/>
                </a:solidFill>
              </a:rPr>
              <a:t>Yves</a:t>
            </a:r>
            <a:r>
              <a:rPr lang="en-GB" sz="1800" b="1" dirty="0">
                <a:solidFill>
                  <a:srgbClr val="003399"/>
                </a:solidFill>
              </a:rPr>
              <a:t> </a:t>
            </a:r>
            <a:r>
              <a:rPr lang="en-GB" sz="1800" b="1" dirty="0" err="1">
                <a:solidFill>
                  <a:srgbClr val="003399"/>
                </a:solidFill>
              </a:rPr>
              <a:t>Punie</a:t>
            </a:r>
            <a:endParaRPr lang="en-GB" sz="1800" b="1" dirty="0">
              <a:solidFill>
                <a:srgbClr val="003399"/>
              </a:solidFill>
            </a:endParaRPr>
          </a:p>
          <a:p>
            <a:pPr>
              <a:lnSpc>
                <a:spcPct val="150000"/>
              </a:lnSpc>
              <a:buClr>
                <a:srgbClr val="FFFFFF"/>
              </a:buClr>
              <a:buSzPct val="25000"/>
            </a:pPr>
            <a:r>
              <a:rPr lang="en-GB" sz="1800" dirty="0">
                <a:solidFill>
                  <a:srgbClr val="003399"/>
                </a:solidFill>
              </a:rPr>
              <a:t>             @</a:t>
            </a:r>
            <a:r>
              <a:rPr lang="en-GB" sz="1800" dirty="0" err="1">
                <a:solidFill>
                  <a:srgbClr val="003399"/>
                </a:solidFill>
              </a:rPr>
              <a:t>pankampylis</a:t>
            </a:r>
            <a:r>
              <a:rPr lang="en-GB" sz="1800" dirty="0">
                <a:solidFill>
                  <a:srgbClr val="003399"/>
                </a:solidFill>
              </a:rPr>
              <a:t> - @yves998 </a:t>
            </a:r>
          </a:p>
          <a:p>
            <a:pPr marL="0" marR="0" lvl="0" indent="0" rtl="0">
              <a:lnSpc>
                <a:spcPct val="150000"/>
              </a:lnSpc>
              <a:spcBef>
                <a:spcPts val="0"/>
              </a:spcBef>
              <a:spcAft>
                <a:spcPts val="0"/>
              </a:spcAft>
              <a:buClr>
                <a:srgbClr val="FFFFFF"/>
              </a:buClr>
              <a:buSzPct val="25000"/>
              <a:buFont typeface="Arial"/>
              <a:buNone/>
            </a:pPr>
            <a:endParaRPr lang="en-GB" sz="1800" i="0" u="none" strike="noStrike" cap="none" dirty="0">
              <a:solidFill>
                <a:srgbClr val="003399"/>
              </a:solidFill>
              <a:latin typeface="Arial"/>
              <a:ea typeface="Arial"/>
              <a:cs typeface="Arial"/>
              <a:sym typeface="Arial"/>
            </a:endParaRPr>
          </a:p>
        </p:txBody>
      </p:sp>
      <p:sp>
        <p:nvSpPr>
          <p:cNvPr id="1666" name="Shape 1666"/>
          <p:cNvSpPr/>
          <p:nvPr/>
        </p:nvSpPr>
        <p:spPr>
          <a:xfrm>
            <a:off x="1043518" y="6069796"/>
            <a:ext cx="8042274" cy="792162"/>
          </a:xfrm>
          <a:prstGeom prst="rect">
            <a:avLst/>
          </a:prstGeom>
          <a:noFill/>
          <a:ln>
            <a:noFill/>
          </a:ln>
        </p:spPr>
        <p:txBody>
          <a:bodyPr lIns="91425" tIns="45700" rIns="91425" bIns="45700" anchor="t" anchorCtr="0">
            <a:noAutofit/>
          </a:bodyPr>
          <a:lstStyle/>
          <a:p>
            <a:pPr marL="0" marR="0" lvl="0" indent="0" algn="r" rtl="0">
              <a:spcBef>
                <a:spcPts val="0"/>
              </a:spcBef>
              <a:buNone/>
            </a:pPr>
            <a:endParaRPr sz="1600" b="0" i="0" u="none" strike="noStrike" cap="none">
              <a:solidFill>
                <a:srgbClr val="003399"/>
              </a:solidFill>
              <a:latin typeface="Verdana"/>
              <a:ea typeface="Verdana"/>
              <a:cs typeface="Verdana"/>
              <a:sym typeface="Verdana"/>
            </a:endParaRPr>
          </a:p>
        </p:txBody>
      </p:sp>
      <p:pic>
        <p:nvPicPr>
          <p:cNvPr id="5" name="Picture 4" descr="http://www.wpclipart.com/blanks/road_signs/blank_warning_sign_page_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2676" y="5328889"/>
            <a:ext cx="1266114" cy="15419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for.unipi.it/stefano_garzarella/files/2014/11/Work-in-progress-1024x6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8542" y="4732948"/>
            <a:ext cx="1241887" cy="7266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06454" y="5574984"/>
            <a:ext cx="1849496" cy="769441"/>
          </a:xfrm>
          <a:prstGeom prst="rect">
            <a:avLst/>
          </a:prstGeom>
        </p:spPr>
        <p:txBody>
          <a:bodyPr wrap="square">
            <a:spAutoFit/>
          </a:bodyPr>
          <a:lstStyle/>
          <a:p>
            <a:pPr algn="ctr" hangingPunct="0"/>
            <a:r>
              <a:rPr lang="en-GB" sz="1100" dirty="0">
                <a:solidFill>
                  <a:srgbClr val="FF0000"/>
                </a:solidFill>
                <a:ea typeface="Verdana" pitchFamily="34" charset="0"/>
                <a:cs typeface="Verdana" pitchFamily="34" charset="0"/>
                <a:sym typeface="Verdana" pitchFamily="34" charset="0"/>
              </a:rPr>
              <a:t>Please </a:t>
            </a:r>
          </a:p>
          <a:p>
            <a:pPr algn="ctr" hangingPunct="0"/>
            <a:r>
              <a:rPr lang="en-GB" sz="1100" b="1" dirty="0">
                <a:solidFill>
                  <a:srgbClr val="FF0000"/>
                </a:solidFill>
                <a:ea typeface="Verdana" pitchFamily="34" charset="0"/>
                <a:cs typeface="Verdana" pitchFamily="34" charset="0"/>
                <a:sym typeface="Verdana" pitchFamily="34" charset="0"/>
              </a:rPr>
              <a:t>DO NOT</a:t>
            </a:r>
          </a:p>
          <a:p>
            <a:pPr algn="ctr" hangingPunct="0"/>
            <a:r>
              <a:rPr lang="en-GB" sz="1100" dirty="0">
                <a:solidFill>
                  <a:srgbClr val="FF0000"/>
                </a:solidFill>
                <a:ea typeface="Verdana" pitchFamily="34" charset="0"/>
                <a:cs typeface="Verdana" pitchFamily="34" charset="0"/>
                <a:sym typeface="Verdana" pitchFamily="34" charset="0"/>
              </a:rPr>
              <a:t>cite or distribute</a:t>
            </a:r>
          </a:p>
          <a:p>
            <a:pPr algn="ctr" hangingPunct="0"/>
            <a:r>
              <a:rPr lang="en-GB" sz="1100" dirty="0">
                <a:solidFill>
                  <a:srgbClr val="FF0000"/>
                </a:solidFill>
                <a:ea typeface="Verdana" pitchFamily="34" charset="0"/>
                <a:cs typeface="Verdana" pitchFamily="34" charset="0"/>
                <a:sym typeface="Verdana" pitchFamily="34" charset="0"/>
              </a:rPr>
              <a:t>further!</a:t>
            </a:r>
            <a:r>
              <a:rPr lang="en-GB" sz="1100" b="1" dirty="0">
                <a:solidFill>
                  <a:srgbClr val="FF0000"/>
                </a:solidFill>
                <a:ea typeface="Verdana" pitchFamily="34" charset="0"/>
                <a:cs typeface="Verdana" pitchFamily="34" charset="0"/>
                <a:sym typeface="Verdana"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4" name="Shape 2742"/>
          <p:cNvSpPr/>
          <p:nvPr/>
        </p:nvSpPr>
        <p:spPr>
          <a:xfrm>
            <a:off x="367947" y="6091930"/>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2780" name="Shape 2780"/>
          <p:cNvSpPr/>
          <p:nvPr/>
        </p:nvSpPr>
        <p:spPr>
          <a:xfrm>
            <a:off x="118570" y="260650"/>
            <a:ext cx="7621782" cy="400200"/>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GB" sz="2400" b="1" dirty="0">
                <a:solidFill>
                  <a:srgbClr val="164194"/>
                </a:solidFill>
                <a:latin typeface="Verdana"/>
                <a:ea typeface="Verdana"/>
                <a:cs typeface="Verdana"/>
                <a:sym typeface="Verdana"/>
              </a:rPr>
              <a:t> Key design principles of SELFIE tool</a:t>
            </a:r>
          </a:p>
        </p:txBody>
      </p:sp>
      <p:pic>
        <p:nvPicPr>
          <p:cNvPr id="8" name="Picture 7"/>
          <p:cNvPicPr>
            <a:picLocks noChangeAspect="1"/>
          </p:cNvPicPr>
          <p:nvPr/>
        </p:nvPicPr>
        <p:blipFill>
          <a:blip r:embed="rId3"/>
          <a:stretch>
            <a:fillRect/>
          </a:stretch>
        </p:blipFill>
        <p:spPr>
          <a:xfrm>
            <a:off x="347597" y="919976"/>
            <a:ext cx="2898560" cy="1932373"/>
          </a:xfrm>
          <a:prstGeom prst="rect">
            <a:avLst/>
          </a:prstGeom>
        </p:spPr>
      </p:pic>
      <p:grpSp>
        <p:nvGrpSpPr>
          <p:cNvPr id="12" name="Group 11"/>
          <p:cNvGrpSpPr/>
          <p:nvPr/>
        </p:nvGrpSpPr>
        <p:grpSpPr>
          <a:xfrm>
            <a:off x="734391" y="4010241"/>
            <a:ext cx="2569230" cy="2646878"/>
            <a:chOff x="2950534" y="553529"/>
            <a:chExt cx="2125713" cy="2030914"/>
          </a:xfrm>
        </p:grpSpPr>
        <p:pic>
          <p:nvPicPr>
            <p:cNvPr id="10" name="Picture 9"/>
            <p:cNvPicPr>
              <a:picLocks noChangeAspect="1"/>
            </p:cNvPicPr>
            <p:nvPr/>
          </p:nvPicPr>
          <p:blipFill>
            <a:blip r:embed="rId4"/>
            <a:stretch>
              <a:fillRect/>
            </a:stretch>
          </p:blipFill>
          <p:spPr>
            <a:xfrm>
              <a:off x="2950534" y="877074"/>
              <a:ext cx="2125713" cy="1387028"/>
            </a:xfrm>
            <a:prstGeom prst="rect">
              <a:avLst/>
            </a:prstGeom>
          </p:spPr>
        </p:pic>
        <p:sp>
          <p:nvSpPr>
            <p:cNvPr id="11" name="TextBox 10"/>
            <p:cNvSpPr txBox="1"/>
            <p:nvPr/>
          </p:nvSpPr>
          <p:spPr>
            <a:xfrm>
              <a:off x="3348055" y="553529"/>
              <a:ext cx="1728192" cy="2030914"/>
            </a:xfrm>
            <a:prstGeom prst="rect">
              <a:avLst/>
            </a:prstGeom>
            <a:noFill/>
          </p:spPr>
          <p:txBody>
            <a:bodyPr wrap="square" rtlCol="0">
              <a:spAutoFit/>
            </a:bodyPr>
            <a:lstStyle/>
            <a:p>
              <a:r>
                <a:rPr lang="es-ES" sz="16600" dirty="0">
                  <a:solidFill>
                    <a:srgbClr val="C00000"/>
                  </a:solidFill>
                </a:rPr>
                <a:t>X</a:t>
              </a:r>
            </a:p>
          </p:txBody>
        </p:sp>
      </p:grpSp>
      <p:grpSp>
        <p:nvGrpSpPr>
          <p:cNvPr id="16" name="Group 15"/>
          <p:cNvGrpSpPr/>
          <p:nvPr/>
        </p:nvGrpSpPr>
        <p:grpSpPr>
          <a:xfrm>
            <a:off x="6024837" y="2420888"/>
            <a:ext cx="2899507" cy="2232248"/>
            <a:chOff x="4264781" y="836712"/>
            <a:chExt cx="4078641" cy="2736304"/>
          </a:xfrm>
        </p:grpSpPr>
        <p:pic>
          <p:nvPicPr>
            <p:cNvPr id="14" name="Picture 13"/>
            <p:cNvPicPr>
              <a:picLocks noChangeAspect="1"/>
            </p:cNvPicPr>
            <p:nvPr/>
          </p:nvPicPr>
          <p:blipFill rotWithShape="1">
            <a:blip r:embed="rId5"/>
            <a:srcRect l="9051" t="23750" r="8000" b="20601"/>
            <a:stretch/>
          </p:blipFill>
          <p:spPr>
            <a:xfrm>
              <a:off x="4264781" y="836712"/>
              <a:ext cx="4078641" cy="2736304"/>
            </a:xfrm>
            <a:prstGeom prst="rect">
              <a:avLst/>
            </a:prstGeom>
          </p:spPr>
        </p:pic>
        <p:sp>
          <p:nvSpPr>
            <p:cNvPr id="15" name="TextBox 14"/>
            <p:cNvSpPr txBox="1"/>
            <p:nvPr/>
          </p:nvSpPr>
          <p:spPr>
            <a:xfrm>
              <a:off x="4427984" y="1556792"/>
              <a:ext cx="3456384" cy="338554"/>
            </a:xfrm>
            <a:prstGeom prst="rect">
              <a:avLst/>
            </a:prstGeom>
            <a:noFill/>
          </p:spPr>
          <p:txBody>
            <a:bodyPr wrap="square" rtlCol="0">
              <a:spAutoFit/>
            </a:bodyPr>
            <a:lstStyle/>
            <a:p>
              <a:r>
                <a:rPr lang="es-ES" sz="1600" b="1" dirty="0"/>
                <a:t>info@schoolname.net</a:t>
              </a:r>
            </a:p>
          </p:txBody>
        </p:sp>
        <p:sp>
          <p:nvSpPr>
            <p:cNvPr id="18" name="TextBox 17"/>
            <p:cNvSpPr txBox="1"/>
            <p:nvPr/>
          </p:nvSpPr>
          <p:spPr>
            <a:xfrm>
              <a:off x="4487702" y="2443056"/>
              <a:ext cx="3456384" cy="338554"/>
            </a:xfrm>
            <a:prstGeom prst="rect">
              <a:avLst/>
            </a:prstGeom>
            <a:noFill/>
          </p:spPr>
          <p:txBody>
            <a:bodyPr wrap="square" rtlCol="0">
              <a:spAutoFit/>
            </a:bodyPr>
            <a:lstStyle/>
            <a:p>
              <a:r>
                <a:rPr lang="en-GB" sz="1600" b="1" dirty="0"/>
                <a:t>***************</a:t>
              </a:r>
              <a:endParaRPr lang="es-ES" sz="1600" b="1" dirty="0"/>
            </a:p>
          </p:txBody>
        </p:sp>
      </p:grpSp>
      <p:sp>
        <p:nvSpPr>
          <p:cNvPr id="2" name="Rectangle 1"/>
          <p:cNvSpPr/>
          <p:nvPr/>
        </p:nvSpPr>
        <p:spPr>
          <a:xfrm>
            <a:off x="3337697" y="1221699"/>
            <a:ext cx="5612434" cy="707886"/>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Online platform with different </a:t>
            </a:r>
          </a:p>
          <a:p>
            <a:pPr algn="ctr"/>
            <a:r>
              <a:rPr lang="en-GB" sz="2000" dirty="0">
                <a:solidFill>
                  <a:srgbClr val="990000"/>
                </a:solidFill>
                <a:latin typeface="Verdana"/>
                <a:ea typeface="Verdana"/>
                <a:cs typeface="Verdana"/>
                <a:sym typeface="Verdana"/>
              </a:rPr>
              <a:t>versions of SELFIE for schools, IVET, HEIs</a:t>
            </a:r>
            <a:endParaRPr lang="es-ES" sz="2000" dirty="0">
              <a:solidFill>
                <a:srgbClr val="990000"/>
              </a:solidFill>
            </a:endParaRPr>
          </a:p>
        </p:txBody>
      </p:sp>
      <p:sp>
        <p:nvSpPr>
          <p:cNvPr id="3" name="Rectangle 2"/>
          <p:cNvSpPr/>
          <p:nvPr/>
        </p:nvSpPr>
        <p:spPr>
          <a:xfrm>
            <a:off x="539552" y="3044055"/>
            <a:ext cx="7379407" cy="707886"/>
          </a:xfrm>
          <a:prstGeom prst="rect">
            <a:avLst/>
          </a:prstGeom>
        </p:spPr>
        <p:txBody>
          <a:bodyPr wrap="square">
            <a:spAutoFit/>
          </a:bodyPr>
          <a:lstStyle/>
          <a:p>
            <a:pPr algn="ctr"/>
            <a:r>
              <a:rPr lang="en-GB" sz="2000" dirty="0">
                <a:solidFill>
                  <a:srgbClr val="990000"/>
                </a:solidFill>
                <a:latin typeface="Verdana"/>
                <a:ea typeface="Verdana"/>
                <a:cs typeface="Verdana"/>
                <a:sym typeface="Verdana"/>
              </a:rPr>
              <a:t>Single </a:t>
            </a:r>
            <a:r>
              <a:rPr lang="es-ES" sz="2000" dirty="0" err="1">
                <a:solidFill>
                  <a:srgbClr val="990000"/>
                </a:solidFill>
                <a:latin typeface="Verdana"/>
                <a:ea typeface="Verdana"/>
                <a:cs typeface="Verdana"/>
                <a:sym typeface="Verdana"/>
              </a:rPr>
              <a:t>entry</a:t>
            </a:r>
            <a:r>
              <a:rPr lang="en-GB" sz="2000" dirty="0">
                <a:solidFill>
                  <a:srgbClr val="990000"/>
                </a:solidFill>
                <a:latin typeface="Verdana"/>
                <a:ea typeface="Verdana"/>
                <a:cs typeface="Verdana"/>
                <a:sym typeface="Verdana"/>
              </a:rPr>
              <a:t> point using </a:t>
            </a:r>
          </a:p>
          <a:p>
            <a:pPr algn="ctr"/>
            <a:r>
              <a:rPr lang="en-GB" sz="2000" dirty="0">
                <a:solidFill>
                  <a:srgbClr val="990000"/>
                </a:solidFill>
                <a:latin typeface="Verdana"/>
                <a:ea typeface="Verdana"/>
                <a:cs typeface="Verdana"/>
                <a:sym typeface="Verdana"/>
              </a:rPr>
              <a:t>school’s official email</a:t>
            </a:r>
            <a:endParaRPr lang="es-ES" sz="2000" dirty="0">
              <a:solidFill>
                <a:srgbClr val="990000"/>
              </a:solidFill>
            </a:endParaRPr>
          </a:p>
        </p:txBody>
      </p:sp>
      <p:sp>
        <p:nvSpPr>
          <p:cNvPr id="6" name="Rectangle 5"/>
          <p:cNvSpPr/>
          <p:nvPr/>
        </p:nvSpPr>
        <p:spPr>
          <a:xfrm>
            <a:off x="3577805" y="5540234"/>
            <a:ext cx="2945037" cy="400110"/>
          </a:xfrm>
          <a:prstGeom prst="rect">
            <a:avLst/>
          </a:prstGeom>
        </p:spPr>
        <p:txBody>
          <a:bodyPr wrap="none">
            <a:spAutoFit/>
          </a:bodyPr>
          <a:lstStyle/>
          <a:p>
            <a:r>
              <a:rPr lang="es-ES" sz="2000" dirty="0">
                <a:solidFill>
                  <a:srgbClr val="990000"/>
                </a:solidFill>
                <a:latin typeface="Verdana"/>
                <a:ea typeface="Verdana"/>
                <a:cs typeface="Verdana"/>
              </a:rPr>
              <a:t>NO PERSONAL DATA!</a:t>
            </a:r>
          </a:p>
        </p:txBody>
      </p:sp>
      <p:cxnSp>
        <p:nvCxnSpPr>
          <p:cNvPr id="9" name="Straight Arrow Connector 8"/>
          <p:cNvCxnSpPr>
            <a:cxnSpLocks/>
          </p:cNvCxnSpPr>
          <p:nvPr/>
        </p:nvCxnSpPr>
        <p:spPr>
          <a:xfrm flipV="1">
            <a:off x="2902560" y="3688394"/>
            <a:ext cx="2984686" cy="458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H="1">
            <a:off x="3246158" y="1886162"/>
            <a:ext cx="5574314" cy="1"/>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p:cNvCxnSpPr>
          <p:nvPr/>
        </p:nvCxnSpPr>
        <p:spPr>
          <a:xfrm flipH="1">
            <a:off x="3419872" y="5877272"/>
            <a:ext cx="2952328" cy="2972"/>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4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4" name="Shape 2742"/>
          <p:cNvSpPr/>
          <p:nvPr/>
        </p:nvSpPr>
        <p:spPr>
          <a:xfrm>
            <a:off x="367947" y="6091930"/>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2780" name="Shape 2780"/>
          <p:cNvSpPr/>
          <p:nvPr/>
        </p:nvSpPr>
        <p:spPr>
          <a:xfrm>
            <a:off x="118570" y="260650"/>
            <a:ext cx="7621782" cy="400200"/>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GB" sz="2400" b="1" dirty="0">
                <a:solidFill>
                  <a:srgbClr val="164194"/>
                </a:solidFill>
                <a:latin typeface="Verdana"/>
                <a:ea typeface="Verdana"/>
                <a:cs typeface="Verdana"/>
                <a:sym typeface="Verdana"/>
              </a:rPr>
              <a:t> Key design principles of SELFIE tool</a:t>
            </a:r>
          </a:p>
        </p:txBody>
      </p:sp>
      <p:pic>
        <p:nvPicPr>
          <p:cNvPr id="22" name="Picture 21"/>
          <p:cNvPicPr>
            <a:picLocks noChangeAspect="1"/>
          </p:cNvPicPr>
          <p:nvPr/>
        </p:nvPicPr>
        <p:blipFill>
          <a:blip r:embed="rId3"/>
          <a:stretch>
            <a:fillRect/>
          </a:stretch>
        </p:blipFill>
        <p:spPr>
          <a:xfrm>
            <a:off x="4860032" y="942071"/>
            <a:ext cx="1800200" cy="1800200"/>
          </a:xfrm>
          <a:prstGeom prst="rect">
            <a:avLst/>
          </a:prstGeom>
        </p:spPr>
      </p:pic>
      <p:pic>
        <p:nvPicPr>
          <p:cNvPr id="2758" name="Picture 2757"/>
          <p:cNvPicPr>
            <a:picLocks noChangeAspect="1"/>
          </p:cNvPicPr>
          <p:nvPr/>
        </p:nvPicPr>
        <p:blipFill rotWithShape="1">
          <a:blip r:embed="rId4"/>
          <a:srcRect l="14572" r="14996"/>
          <a:stretch/>
        </p:blipFill>
        <p:spPr>
          <a:xfrm>
            <a:off x="35496" y="4869160"/>
            <a:ext cx="2088232" cy="1847844"/>
          </a:xfrm>
          <a:prstGeom prst="rect">
            <a:avLst/>
          </a:prstGeom>
        </p:spPr>
      </p:pic>
      <p:pic>
        <p:nvPicPr>
          <p:cNvPr id="2760" name="Picture 2759"/>
          <p:cNvPicPr>
            <a:picLocks noChangeAspect="1"/>
          </p:cNvPicPr>
          <p:nvPr/>
        </p:nvPicPr>
        <p:blipFill>
          <a:blip r:embed="rId5"/>
          <a:stretch>
            <a:fillRect/>
          </a:stretch>
        </p:blipFill>
        <p:spPr>
          <a:xfrm>
            <a:off x="5220072" y="3023492"/>
            <a:ext cx="3365754" cy="2302269"/>
          </a:xfrm>
          <a:prstGeom prst="rect">
            <a:avLst/>
          </a:prstGeom>
        </p:spPr>
      </p:pic>
      <p:pic>
        <p:nvPicPr>
          <p:cNvPr id="2763" name="Picture 2762"/>
          <p:cNvPicPr>
            <a:picLocks noChangeAspect="1"/>
          </p:cNvPicPr>
          <p:nvPr/>
        </p:nvPicPr>
        <p:blipFill>
          <a:blip r:embed="rId6"/>
          <a:stretch>
            <a:fillRect/>
          </a:stretch>
        </p:blipFill>
        <p:spPr>
          <a:xfrm>
            <a:off x="0" y="951571"/>
            <a:ext cx="2286000" cy="1790700"/>
          </a:xfrm>
          <a:prstGeom prst="rect">
            <a:avLst/>
          </a:prstGeom>
        </p:spPr>
      </p:pic>
      <p:sp>
        <p:nvSpPr>
          <p:cNvPr id="23" name="Rectangle 22"/>
          <p:cNvSpPr/>
          <p:nvPr/>
        </p:nvSpPr>
        <p:spPr>
          <a:xfrm>
            <a:off x="2210303" y="1422648"/>
            <a:ext cx="2725426" cy="707886"/>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SELFIE coordinator </a:t>
            </a:r>
          </a:p>
          <a:p>
            <a:pPr algn="ctr"/>
            <a:r>
              <a:rPr lang="en-GB" sz="2000" dirty="0">
                <a:solidFill>
                  <a:srgbClr val="990000"/>
                </a:solidFill>
                <a:latin typeface="Verdana"/>
                <a:ea typeface="Verdana"/>
                <a:cs typeface="Verdana"/>
                <a:sym typeface="Verdana"/>
              </a:rPr>
              <a:t>in each school</a:t>
            </a:r>
            <a:endParaRPr lang="es-ES" sz="2000" dirty="0">
              <a:solidFill>
                <a:srgbClr val="990000"/>
              </a:solidFill>
            </a:endParaRPr>
          </a:p>
        </p:txBody>
      </p:sp>
      <p:sp>
        <p:nvSpPr>
          <p:cNvPr id="2" name="Rectangle 1"/>
          <p:cNvSpPr/>
          <p:nvPr/>
        </p:nvSpPr>
        <p:spPr>
          <a:xfrm>
            <a:off x="6871341" y="1323264"/>
            <a:ext cx="2448272" cy="1015663"/>
          </a:xfrm>
          <a:prstGeom prst="rect">
            <a:avLst/>
          </a:prstGeom>
        </p:spPr>
        <p:txBody>
          <a:bodyPr wrap="square">
            <a:spAutoFit/>
          </a:bodyPr>
          <a:lstStyle/>
          <a:p>
            <a:r>
              <a:rPr lang="en-GB" sz="2000" dirty="0">
                <a:solidFill>
                  <a:srgbClr val="990000"/>
                </a:solidFill>
                <a:latin typeface="Verdana"/>
                <a:ea typeface="Verdana"/>
                <a:cs typeface="Verdana"/>
                <a:sym typeface="Verdana"/>
              </a:rPr>
              <a:t>Supported by Q&amp;A, videos, case studies…</a:t>
            </a:r>
            <a:endParaRPr lang="es-ES" sz="2000" dirty="0">
              <a:solidFill>
                <a:srgbClr val="990000"/>
              </a:solidFill>
              <a:latin typeface="Verdana"/>
              <a:ea typeface="Verdana"/>
              <a:cs typeface="Verdana"/>
            </a:endParaRPr>
          </a:p>
        </p:txBody>
      </p:sp>
      <p:sp>
        <p:nvSpPr>
          <p:cNvPr id="26" name="Rectangle 25"/>
          <p:cNvSpPr/>
          <p:nvPr/>
        </p:nvSpPr>
        <p:spPr>
          <a:xfrm>
            <a:off x="1547664" y="3356992"/>
            <a:ext cx="3570208" cy="1323439"/>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Fully customisable: </a:t>
            </a:r>
          </a:p>
          <a:p>
            <a:pPr marL="457200" indent="-457200">
              <a:buFont typeface="+mj-lt"/>
              <a:buAutoNum type="arabicPeriod"/>
            </a:pPr>
            <a:r>
              <a:rPr lang="en-GB" sz="2000" dirty="0">
                <a:solidFill>
                  <a:srgbClr val="990000"/>
                </a:solidFill>
                <a:latin typeface="Verdana"/>
                <a:ea typeface="Verdana"/>
                <a:cs typeface="Verdana"/>
                <a:sym typeface="Verdana"/>
              </a:rPr>
              <a:t>standard set of items, </a:t>
            </a:r>
          </a:p>
          <a:p>
            <a:pPr marL="457200" indent="-457200">
              <a:buFont typeface="+mj-lt"/>
              <a:buAutoNum type="arabicPeriod"/>
            </a:pPr>
            <a:r>
              <a:rPr lang="en-GB" sz="2000" dirty="0">
                <a:solidFill>
                  <a:srgbClr val="990000"/>
                </a:solidFill>
                <a:latin typeface="Verdana"/>
                <a:ea typeface="Verdana"/>
                <a:cs typeface="Verdana"/>
                <a:sym typeface="Verdana"/>
              </a:rPr>
              <a:t>optional items, </a:t>
            </a:r>
          </a:p>
          <a:p>
            <a:pPr marL="457200" indent="-457200">
              <a:buFont typeface="+mj-lt"/>
              <a:buAutoNum type="arabicPeriod"/>
            </a:pPr>
            <a:r>
              <a:rPr lang="en-GB" sz="2000" dirty="0">
                <a:solidFill>
                  <a:srgbClr val="990000"/>
                </a:solidFill>
                <a:latin typeface="Verdana"/>
                <a:ea typeface="Verdana"/>
                <a:cs typeface="Verdana"/>
                <a:sym typeface="Verdana"/>
              </a:rPr>
              <a:t>school-specific ones</a:t>
            </a:r>
            <a:endParaRPr lang="es-ES" sz="2000" dirty="0">
              <a:solidFill>
                <a:srgbClr val="990000"/>
              </a:solidFill>
            </a:endParaRPr>
          </a:p>
        </p:txBody>
      </p:sp>
      <p:sp>
        <p:nvSpPr>
          <p:cNvPr id="29" name="TextBox 28"/>
          <p:cNvSpPr txBox="1"/>
          <p:nvPr/>
        </p:nvSpPr>
        <p:spPr>
          <a:xfrm>
            <a:off x="6300192" y="3146204"/>
            <a:ext cx="2088769" cy="2646878"/>
          </a:xfrm>
          <a:prstGeom prst="rect">
            <a:avLst/>
          </a:prstGeom>
          <a:noFill/>
        </p:spPr>
        <p:txBody>
          <a:bodyPr wrap="square" rtlCol="0">
            <a:spAutoFit/>
          </a:bodyPr>
          <a:lstStyle/>
          <a:p>
            <a:r>
              <a:rPr lang="es-ES" sz="16600" dirty="0">
                <a:solidFill>
                  <a:srgbClr val="C00000"/>
                </a:solidFill>
              </a:rPr>
              <a:t>X</a:t>
            </a:r>
          </a:p>
        </p:txBody>
      </p:sp>
      <p:sp>
        <p:nvSpPr>
          <p:cNvPr id="3" name="Rectangle 2"/>
          <p:cNvSpPr/>
          <p:nvPr/>
        </p:nvSpPr>
        <p:spPr>
          <a:xfrm>
            <a:off x="2128652" y="5517232"/>
            <a:ext cx="3416321" cy="707886"/>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Users will indicate </a:t>
            </a:r>
          </a:p>
          <a:p>
            <a:pPr algn="ctr"/>
            <a:r>
              <a:rPr lang="en-GB" sz="2000" dirty="0">
                <a:solidFill>
                  <a:srgbClr val="990000"/>
                </a:solidFill>
                <a:latin typeface="Verdana"/>
                <a:ea typeface="Verdana"/>
                <a:cs typeface="Verdana"/>
                <a:sym typeface="Verdana"/>
              </a:rPr>
              <a:t>(not upload) </a:t>
            </a:r>
            <a:r>
              <a:rPr lang="en-GB" sz="2000" b="1" dirty="0">
                <a:solidFill>
                  <a:srgbClr val="990000"/>
                </a:solidFill>
                <a:latin typeface="Verdana"/>
                <a:ea typeface="Verdana"/>
                <a:cs typeface="Verdana"/>
                <a:sym typeface="Verdana"/>
              </a:rPr>
              <a:t>'evidence'</a:t>
            </a:r>
            <a:r>
              <a:rPr lang="en-GB" sz="2000" dirty="0">
                <a:solidFill>
                  <a:srgbClr val="990000"/>
                </a:solidFill>
                <a:latin typeface="Verdana"/>
                <a:ea typeface="Verdana"/>
                <a:cs typeface="Verdana"/>
                <a:sym typeface="Verdana"/>
              </a:rPr>
              <a:t> </a:t>
            </a:r>
            <a:endParaRPr lang="es-ES" sz="2000" dirty="0">
              <a:solidFill>
                <a:srgbClr val="990000"/>
              </a:solidFill>
            </a:endParaRPr>
          </a:p>
        </p:txBody>
      </p:sp>
      <p:cxnSp>
        <p:nvCxnSpPr>
          <p:cNvPr id="31" name="Straight Arrow Connector 30"/>
          <p:cNvCxnSpPr>
            <a:cxnSpLocks/>
          </p:cNvCxnSpPr>
          <p:nvPr/>
        </p:nvCxnSpPr>
        <p:spPr>
          <a:xfrm flipH="1">
            <a:off x="2210303" y="2060848"/>
            <a:ext cx="2286000" cy="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6645903" y="2268500"/>
            <a:ext cx="2117932" cy="15923"/>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V="1">
            <a:off x="1672680" y="4585934"/>
            <a:ext cx="3426192" cy="11372"/>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H="1">
            <a:off x="1979712" y="6165304"/>
            <a:ext cx="3312368" cy="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26" grpId="0"/>
      <p:bldP spid="29"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4" name="Shape 2742"/>
          <p:cNvSpPr/>
          <p:nvPr/>
        </p:nvSpPr>
        <p:spPr>
          <a:xfrm>
            <a:off x="367947" y="6091930"/>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2780" name="Shape 2780"/>
          <p:cNvSpPr/>
          <p:nvPr/>
        </p:nvSpPr>
        <p:spPr>
          <a:xfrm>
            <a:off x="0" y="333820"/>
            <a:ext cx="9252520" cy="400200"/>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GB" sz="2400" b="1" dirty="0">
                <a:solidFill>
                  <a:srgbClr val="164194"/>
                </a:solidFill>
                <a:latin typeface="Verdana"/>
                <a:ea typeface="Verdana"/>
                <a:cs typeface="Verdana"/>
                <a:sym typeface="Verdana"/>
              </a:rPr>
              <a:t> Key design principles of SELFIE tool – </a:t>
            </a:r>
            <a:r>
              <a:rPr lang="en-GB" sz="2400" b="1" dirty="0">
                <a:solidFill>
                  <a:srgbClr val="990000"/>
                </a:solidFill>
                <a:latin typeface="Verdana"/>
                <a:ea typeface="Verdana"/>
                <a:cs typeface="Verdana"/>
                <a:sym typeface="Verdana"/>
              </a:rPr>
              <a:t>Each school…</a:t>
            </a:r>
          </a:p>
        </p:txBody>
      </p:sp>
      <p:pic>
        <p:nvPicPr>
          <p:cNvPr id="25" name="image47.png">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5536" y="837741"/>
            <a:ext cx="2160240" cy="2191192"/>
          </a:xfrm>
          <a:prstGeom prst="rect">
            <a:avLst/>
          </a:prstGeom>
          <a:ln w="12700">
            <a:miter lim="400000"/>
          </a:ln>
        </p:spPr>
      </p:pic>
      <p:pic>
        <p:nvPicPr>
          <p:cNvPr id="24" name="Picture 23"/>
          <p:cNvPicPr>
            <a:picLocks noChangeAspect="1"/>
          </p:cNvPicPr>
          <p:nvPr/>
        </p:nvPicPr>
        <p:blipFill>
          <a:blip r:embed="rId5"/>
          <a:stretch>
            <a:fillRect/>
          </a:stretch>
        </p:blipFill>
        <p:spPr>
          <a:xfrm>
            <a:off x="6699631" y="2194420"/>
            <a:ext cx="2205642" cy="2205642"/>
          </a:xfrm>
          <a:prstGeom prst="rect">
            <a:avLst/>
          </a:prstGeom>
        </p:spPr>
      </p:pic>
      <p:pic>
        <p:nvPicPr>
          <p:cNvPr id="30" name="Picture 29"/>
          <p:cNvPicPr>
            <a:picLocks noChangeAspect="1"/>
          </p:cNvPicPr>
          <p:nvPr/>
        </p:nvPicPr>
        <p:blipFill>
          <a:blip r:embed="rId6"/>
          <a:stretch>
            <a:fillRect/>
          </a:stretch>
        </p:blipFill>
        <p:spPr>
          <a:xfrm>
            <a:off x="134034" y="4089974"/>
            <a:ext cx="2951315" cy="1920001"/>
          </a:xfrm>
          <a:prstGeom prst="rect">
            <a:avLst/>
          </a:prstGeom>
        </p:spPr>
      </p:pic>
      <p:sp>
        <p:nvSpPr>
          <p:cNvPr id="2" name="Rectangle 1"/>
          <p:cNvSpPr/>
          <p:nvPr/>
        </p:nvSpPr>
        <p:spPr>
          <a:xfrm>
            <a:off x="2128239" y="1279092"/>
            <a:ext cx="4572000" cy="707886"/>
          </a:xfrm>
          <a:prstGeom prst="rect">
            <a:avLst/>
          </a:prstGeom>
        </p:spPr>
        <p:txBody>
          <a:bodyPr>
            <a:spAutoFit/>
          </a:bodyPr>
          <a:lstStyle/>
          <a:p>
            <a:pPr algn="ctr">
              <a:spcAft>
                <a:spcPts val="600"/>
              </a:spcAft>
              <a:buClr>
                <a:srgbClr val="002060"/>
              </a:buClr>
              <a:buSzPct val="100000"/>
            </a:pPr>
            <a:r>
              <a:rPr lang="en-US" sz="2000" dirty="0">
                <a:solidFill>
                  <a:srgbClr val="990000"/>
                </a:solidFill>
                <a:latin typeface="Verdana"/>
                <a:ea typeface="Verdana"/>
                <a:cs typeface="Verdana"/>
                <a:sym typeface="Verdana"/>
              </a:rPr>
              <a:t>…will get a report with its aggregated results</a:t>
            </a:r>
          </a:p>
        </p:txBody>
      </p:sp>
      <p:sp>
        <p:nvSpPr>
          <p:cNvPr id="3" name="Rectangle 2"/>
          <p:cNvSpPr/>
          <p:nvPr/>
        </p:nvSpPr>
        <p:spPr>
          <a:xfrm>
            <a:off x="3419872" y="3129993"/>
            <a:ext cx="3222104" cy="707886"/>
          </a:xfrm>
          <a:prstGeom prst="rect">
            <a:avLst/>
          </a:prstGeom>
        </p:spPr>
        <p:txBody>
          <a:bodyPr wrap="square">
            <a:spAutoFit/>
          </a:bodyPr>
          <a:lstStyle/>
          <a:p>
            <a:pPr algn="ctr"/>
            <a:r>
              <a:rPr lang="en-US" sz="2000" dirty="0">
                <a:solidFill>
                  <a:srgbClr val="990000"/>
                </a:solidFill>
                <a:latin typeface="Verdana"/>
                <a:ea typeface="Verdana"/>
                <a:cs typeface="Verdana"/>
                <a:sym typeface="Verdana"/>
              </a:rPr>
              <a:t>… will benchmark with similar schools</a:t>
            </a:r>
            <a:endParaRPr lang="es-ES" sz="2000" dirty="0"/>
          </a:p>
        </p:txBody>
      </p:sp>
      <p:sp>
        <p:nvSpPr>
          <p:cNvPr id="26" name="Rectangle 25"/>
          <p:cNvSpPr/>
          <p:nvPr/>
        </p:nvSpPr>
        <p:spPr>
          <a:xfrm>
            <a:off x="3078914" y="4961230"/>
            <a:ext cx="3222104" cy="707886"/>
          </a:xfrm>
          <a:prstGeom prst="rect">
            <a:avLst/>
          </a:prstGeom>
        </p:spPr>
        <p:txBody>
          <a:bodyPr wrap="square">
            <a:spAutoFit/>
          </a:bodyPr>
          <a:lstStyle/>
          <a:p>
            <a:pPr algn="ctr"/>
            <a:r>
              <a:rPr lang="en-US" sz="2000" dirty="0">
                <a:solidFill>
                  <a:srgbClr val="990000"/>
                </a:solidFill>
                <a:latin typeface="Verdana"/>
                <a:ea typeface="Verdana"/>
                <a:cs typeface="Verdana"/>
                <a:sym typeface="Verdana"/>
              </a:rPr>
              <a:t>… will have full ownership of its data</a:t>
            </a:r>
            <a:endParaRPr lang="es-ES" sz="2000" dirty="0"/>
          </a:p>
        </p:txBody>
      </p:sp>
      <p:cxnSp>
        <p:nvCxnSpPr>
          <p:cNvPr id="28" name="Straight Arrow Connector 27"/>
          <p:cNvCxnSpPr>
            <a:cxnSpLocks/>
          </p:cNvCxnSpPr>
          <p:nvPr/>
        </p:nvCxnSpPr>
        <p:spPr>
          <a:xfrm flipH="1">
            <a:off x="2675212" y="1916832"/>
            <a:ext cx="2952328" cy="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4125204" y="3754628"/>
            <a:ext cx="2448272" cy="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a:off x="3161074" y="5589240"/>
            <a:ext cx="2891866" cy="24979"/>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4" name="Shape 2742"/>
          <p:cNvSpPr/>
          <p:nvPr/>
        </p:nvSpPr>
        <p:spPr>
          <a:xfrm>
            <a:off x="367947" y="6091930"/>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2780" name="Shape 2780"/>
          <p:cNvSpPr/>
          <p:nvPr/>
        </p:nvSpPr>
        <p:spPr>
          <a:xfrm>
            <a:off x="118570" y="260650"/>
            <a:ext cx="7621782" cy="400200"/>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GB" sz="2400" b="1" dirty="0">
                <a:solidFill>
                  <a:srgbClr val="164194"/>
                </a:solidFill>
                <a:latin typeface="Verdana"/>
                <a:ea typeface="Verdana"/>
                <a:cs typeface="Verdana"/>
                <a:sym typeface="Verdana"/>
              </a:rPr>
              <a:t> Key design principles of SELFIE tool</a:t>
            </a:r>
          </a:p>
        </p:txBody>
      </p:sp>
      <p:pic>
        <p:nvPicPr>
          <p:cNvPr id="27" name="Picture 26"/>
          <p:cNvPicPr>
            <a:picLocks noChangeAspect="1"/>
          </p:cNvPicPr>
          <p:nvPr/>
        </p:nvPicPr>
        <p:blipFill>
          <a:blip r:embed="rId3"/>
          <a:stretch>
            <a:fillRect/>
          </a:stretch>
        </p:blipFill>
        <p:spPr>
          <a:xfrm>
            <a:off x="367947" y="980728"/>
            <a:ext cx="2241492" cy="1683172"/>
          </a:xfrm>
          <a:prstGeom prst="rect">
            <a:avLst/>
          </a:prstGeom>
        </p:spPr>
      </p:pic>
      <p:pic>
        <p:nvPicPr>
          <p:cNvPr id="2752" name="Picture 2751"/>
          <p:cNvPicPr>
            <a:picLocks noChangeAspect="1"/>
          </p:cNvPicPr>
          <p:nvPr/>
        </p:nvPicPr>
        <p:blipFill>
          <a:blip r:embed="rId4"/>
          <a:stretch>
            <a:fillRect/>
          </a:stretch>
        </p:blipFill>
        <p:spPr>
          <a:xfrm>
            <a:off x="6310943" y="1744307"/>
            <a:ext cx="2739896" cy="1972725"/>
          </a:xfrm>
          <a:prstGeom prst="rect">
            <a:avLst/>
          </a:prstGeom>
        </p:spPr>
      </p:pic>
      <p:pic>
        <p:nvPicPr>
          <p:cNvPr id="2765" name="Picture 2764"/>
          <p:cNvPicPr>
            <a:picLocks noChangeAspect="1"/>
          </p:cNvPicPr>
          <p:nvPr/>
        </p:nvPicPr>
        <p:blipFill>
          <a:blip r:embed="rId5"/>
          <a:stretch>
            <a:fillRect/>
          </a:stretch>
        </p:blipFill>
        <p:spPr>
          <a:xfrm>
            <a:off x="118570" y="3684578"/>
            <a:ext cx="1937500" cy="1937500"/>
          </a:xfrm>
          <a:prstGeom prst="rect">
            <a:avLst/>
          </a:prstGeom>
        </p:spPr>
      </p:pic>
      <p:pic>
        <p:nvPicPr>
          <p:cNvPr id="23" name="Picture 22"/>
          <p:cNvPicPr>
            <a:picLocks noChangeAspect="1"/>
          </p:cNvPicPr>
          <p:nvPr/>
        </p:nvPicPr>
        <p:blipFill>
          <a:blip r:embed="rId6"/>
          <a:stretch>
            <a:fillRect/>
          </a:stretch>
        </p:blipFill>
        <p:spPr>
          <a:xfrm>
            <a:off x="4660111" y="3573016"/>
            <a:ext cx="4379978" cy="3284984"/>
          </a:xfrm>
          <a:prstGeom prst="rect">
            <a:avLst/>
          </a:prstGeom>
        </p:spPr>
      </p:pic>
      <p:sp>
        <p:nvSpPr>
          <p:cNvPr id="26" name="Rectangle 25"/>
          <p:cNvSpPr/>
          <p:nvPr/>
        </p:nvSpPr>
        <p:spPr>
          <a:xfrm>
            <a:off x="2103819" y="5881458"/>
            <a:ext cx="2727029" cy="707886"/>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Complemented by </a:t>
            </a:r>
          </a:p>
          <a:p>
            <a:pPr algn="ctr"/>
            <a:r>
              <a:rPr lang="en-GB" sz="2000" dirty="0">
                <a:solidFill>
                  <a:srgbClr val="990000"/>
                </a:solidFill>
                <a:latin typeface="Verdana"/>
                <a:ea typeface="Verdana"/>
                <a:cs typeface="Verdana"/>
                <a:sym typeface="Verdana"/>
              </a:rPr>
              <a:t>qualitative research</a:t>
            </a:r>
            <a:endParaRPr lang="es-ES" sz="2000" dirty="0">
              <a:solidFill>
                <a:srgbClr val="990000"/>
              </a:solidFill>
            </a:endParaRPr>
          </a:p>
        </p:txBody>
      </p:sp>
      <p:sp>
        <p:nvSpPr>
          <p:cNvPr id="28" name="Rectangle 27"/>
          <p:cNvSpPr/>
          <p:nvPr/>
        </p:nvSpPr>
        <p:spPr>
          <a:xfrm>
            <a:off x="2300065" y="3830889"/>
            <a:ext cx="2784737" cy="1323439"/>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Aggregated data </a:t>
            </a:r>
          </a:p>
          <a:p>
            <a:pPr algn="ctr"/>
            <a:r>
              <a:rPr lang="en-GB" sz="2000" dirty="0">
                <a:solidFill>
                  <a:srgbClr val="990000"/>
                </a:solidFill>
                <a:latin typeface="Verdana"/>
                <a:ea typeface="Verdana"/>
                <a:cs typeface="Verdana"/>
                <a:sym typeface="Verdana"/>
              </a:rPr>
              <a:t>for policy </a:t>
            </a:r>
          </a:p>
          <a:p>
            <a:pPr algn="ctr"/>
            <a:r>
              <a:rPr lang="en-GB" sz="2000" dirty="0">
                <a:solidFill>
                  <a:srgbClr val="990000"/>
                </a:solidFill>
                <a:latin typeface="Verdana"/>
                <a:ea typeface="Verdana"/>
                <a:cs typeface="Verdana"/>
                <a:sym typeface="Verdana"/>
              </a:rPr>
              <a:t>making at regional, </a:t>
            </a:r>
          </a:p>
          <a:p>
            <a:pPr algn="ctr"/>
            <a:r>
              <a:rPr lang="en-GB" sz="2000" dirty="0">
                <a:solidFill>
                  <a:srgbClr val="990000"/>
                </a:solidFill>
                <a:latin typeface="Verdana"/>
                <a:ea typeface="Verdana"/>
                <a:cs typeface="Verdana"/>
                <a:sym typeface="Verdana"/>
              </a:rPr>
              <a:t>national, EU level</a:t>
            </a:r>
          </a:p>
        </p:txBody>
      </p:sp>
      <p:sp>
        <p:nvSpPr>
          <p:cNvPr id="29" name="Rectangle 28"/>
          <p:cNvSpPr/>
          <p:nvPr/>
        </p:nvSpPr>
        <p:spPr>
          <a:xfrm>
            <a:off x="3419872" y="2544132"/>
            <a:ext cx="2581156" cy="707886"/>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Basis for school´s </a:t>
            </a:r>
          </a:p>
          <a:p>
            <a:pPr algn="ctr"/>
            <a:r>
              <a:rPr lang="en-GB" sz="2000" dirty="0">
                <a:solidFill>
                  <a:srgbClr val="990000"/>
                </a:solidFill>
                <a:latin typeface="Verdana"/>
                <a:ea typeface="Verdana"/>
                <a:cs typeface="Verdana"/>
                <a:sym typeface="Verdana"/>
              </a:rPr>
              <a:t>action plan</a:t>
            </a:r>
            <a:endParaRPr lang="es-ES" sz="2000" dirty="0">
              <a:solidFill>
                <a:srgbClr val="990000"/>
              </a:solidFill>
            </a:endParaRPr>
          </a:p>
        </p:txBody>
      </p:sp>
      <p:sp>
        <p:nvSpPr>
          <p:cNvPr id="31" name="Rectangle 30"/>
          <p:cNvSpPr/>
          <p:nvPr/>
        </p:nvSpPr>
        <p:spPr>
          <a:xfrm>
            <a:off x="2622058" y="1468371"/>
            <a:ext cx="3316934" cy="707886"/>
          </a:xfrm>
          <a:prstGeom prst="rect">
            <a:avLst/>
          </a:prstGeom>
        </p:spPr>
        <p:txBody>
          <a:bodyPr wrap="none">
            <a:spAutoFit/>
          </a:bodyPr>
          <a:lstStyle/>
          <a:p>
            <a:pPr algn="ctr"/>
            <a:r>
              <a:rPr lang="en-GB" sz="2000" dirty="0">
                <a:solidFill>
                  <a:srgbClr val="990000"/>
                </a:solidFill>
                <a:latin typeface="Verdana"/>
                <a:ea typeface="Verdana"/>
                <a:cs typeface="Verdana"/>
                <a:sym typeface="Verdana"/>
              </a:rPr>
              <a:t>Internal dialogue based </a:t>
            </a:r>
          </a:p>
          <a:p>
            <a:pPr algn="ctr"/>
            <a:r>
              <a:rPr lang="en-GB" sz="2000" dirty="0">
                <a:solidFill>
                  <a:srgbClr val="990000"/>
                </a:solidFill>
                <a:latin typeface="Verdana"/>
                <a:ea typeface="Verdana"/>
                <a:cs typeface="Verdana"/>
                <a:sym typeface="Verdana"/>
              </a:rPr>
              <a:t>on SELFIE results</a:t>
            </a:r>
            <a:endParaRPr lang="es-ES" sz="2000" dirty="0">
              <a:solidFill>
                <a:srgbClr val="990000"/>
              </a:solidFill>
            </a:endParaRPr>
          </a:p>
        </p:txBody>
      </p:sp>
      <p:cxnSp>
        <p:nvCxnSpPr>
          <p:cNvPr id="32" name="Straight Arrow Connector 31"/>
          <p:cNvCxnSpPr>
            <a:cxnSpLocks/>
          </p:cNvCxnSpPr>
          <p:nvPr/>
        </p:nvCxnSpPr>
        <p:spPr>
          <a:xfrm flipH="1" flipV="1">
            <a:off x="2699792" y="2108276"/>
            <a:ext cx="2664296" cy="2458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H="1" flipV="1">
            <a:off x="2166552" y="5088423"/>
            <a:ext cx="2664296" cy="2458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V="1">
            <a:off x="3995936" y="3170012"/>
            <a:ext cx="2163411" cy="19820"/>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p:cNvCxnSpPr>
          <p:nvPr/>
        </p:nvCxnSpPr>
        <p:spPr>
          <a:xfrm>
            <a:off x="2166552" y="6525344"/>
            <a:ext cx="3128699" cy="12274"/>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6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775"/>
          <p:cNvSpPr/>
          <p:nvPr/>
        </p:nvSpPr>
        <p:spPr>
          <a:xfrm>
            <a:off x="367950" y="6394723"/>
            <a:ext cx="603600" cy="375899"/>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4073476" y="3279179"/>
            <a:ext cx="4699284" cy="264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hape 2781"/>
          <p:cNvSpPr/>
          <p:nvPr/>
        </p:nvSpPr>
        <p:spPr>
          <a:xfrm>
            <a:off x="118569" y="1124744"/>
            <a:ext cx="8528341" cy="4308871"/>
          </a:xfrm>
          <a:prstGeom prst="rect">
            <a:avLst/>
          </a:prstGeom>
          <a:noFill/>
          <a:ln>
            <a:noFill/>
          </a:ln>
        </p:spPr>
        <p:txBody>
          <a:bodyPr lIns="45700" tIns="45700" rIns="45700" bIns="45700" anchor="t" anchorCtr="0">
            <a:noAutofit/>
          </a:bodyPr>
          <a:lstStyle/>
          <a:p>
            <a:pPr marR="0" lvl="0" algn="just" rtl="0">
              <a:spcAft>
                <a:spcPts val="600"/>
              </a:spcAft>
              <a:buClr>
                <a:srgbClr val="002060"/>
              </a:buClr>
              <a:buSzPct val="100000"/>
            </a:pPr>
            <a:r>
              <a:rPr lang="en-GB" sz="1800" dirty="0">
                <a:solidFill>
                  <a:srgbClr val="002060"/>
                </a:solidFill>
                <a:latin typeface="Verdana"/>
                <a:ea typeface="Verdana"/>
                <a:cs typeface="Verdana"/>
                <a:sym typeface="Verdana"/>
              </a:rPr>
              <a:t>The </a:t>
            </a:r>
            <a:r>
              <a:rPr lang="en-GB" sz="1800" b="1" dirty="0">
                <a:solidFill>
                  <a:srgbClr val="002060"/>
                </a:solidFill>
                <a:latin typeface="Verdana"/>
                <a:ea typeface="Verdana"/>
                <a:cs typeface="Verdana"/>
                <a:sym typeface="Verdana"/>
              </a:rPr>
              <a:t>Irish National Forum for the Enhancement of Teaching and Learning in Higher Education </a:t>
            </a:r>
            <a:r>
              <a:rPr lang="en-GB" sz="1800" dirty="0">
                <a:solidFill>
                  <a:srgbClr val="002060"/>
                </a:solidFill>
                <a:latin typeface="Verdana"/>
                <a:ea typeface="Verdana"/>
                <a:cs typeface="Verdana"/>
                <a:sym typeface="Verdana"/>
              </a:rPr>
              <a:t>is currently developing a self-assessment tool for HEIs digital capacity, based on </a:t>
            </a:r>
            <a:r>
              <a:rPr lang="en-GB" sz="1800" dirty="0" err="1">
                <a:solidFill>
                  <a:srgbClr val="002060"/>
                </a:solidFill>
                <a:latin typeface="Verdana"/>
                <a:ea typeface="Verdana"/>
                <a:cs typeface="Verdana"/>
                <a:sym typeface="Verdana"/>
              </a:rPr>
              <a:t>DigCompOrg</a:t>
            </a:r>
            <a:r>
              <a:rPr lang="en-GB" sz="1800" dirty="0">
                <a:solidFill>
                  <a:srgbClr val="002060"/>
                </a:solidFill>
                <a:latin typeface="Verdana"/>
                <a:ea typeface="Verdana"/>
                <a:cs typeface="Verdana"/>
                <a:sym typeface="Verdana"/>
              </a:rPr>
              <a:t> framework. The experts of the National Forum aim to use the same design principles and an adaptation of SELFIE tool for schools to run a pilot implementation in the course of 2017. Universities from Spain and Greece have expressed their interest to adapt and pilot the tool in their own context. </a:t>
            </a:r>
            <a:endParaRPr lang="en-GB" sz="1800" b="1" dirty="0">
              <a:solidFill>
                <a:srgbClr val="002060"/>
              </a:solidFill>
              <a:latin typeface="Verdana"/>
              <a:ea typeface="Verdana"/>
              <a:cs typeface="Verdana"/>
              <a:sym typeface="Verdana"/>
            </a:endParaRPr>
          </a:p>
          <a:p>
            <a:pPr marR="0" lvl="0" algn="l" rtl="0">
              <a:spcAft>
                <a:spcPts val="600"/>
              </a:spcAft>
              <a:buClr>
                <a:srgbClr val="002060"/>
              </a:buClr>
              <a:buSzPct val="100000"/>
            </a:pPr>
            <a:endParaRPr lang="en-GB" sz="1800" b="1" dirty="0">
              <a:solidFill>
                <a:srgbClr val="002060"/>
              </a:solidFill>
              <a:latin typeface="Verdana"/>
              <a:ea typeface="Verdana"/>
              <a:cs typeface="Verdana"/>
              <a:sym typeface="Verdana"/>
            </a:endParaRPr>
          </a:p>
          <a:p>
            <a:pPr marR="0" lvl="0" algn="l" rtl="0">
              <a:spcBef>
                <a:spcPts val="1200"/>
              </a:spcBef>
              <a:spcAft>
                <a:spcPts val="0"/>
              </a:spcAft>
              <a:buClr>
                <a:srgbClr val="002060"/>
              </a:buClr>
              <a:buSzPct val="100000"/>
            </a:pPr>
            <a:endParaRPr lang="en-GB" sz="1800" dirty="0">
              <a:solidFill>
                <a:srgbClr val="002060"/>
              </a:solidFill>
              <a:latin typeface="Verdana"/>
              <a:ea typeface="Verdana"/>
              <a:cs typeface="Verdana"/>
              <a:sym typeface="Verdana"/>
            </a:endParaRPr>
          </a:p>
          <a:p>
            <a:pPr marL="220435" marR="0" lvl="0" indent="-220435" algn="l" rtl="0">
              <a:spcBef>
                <a:spcPts val="1200"/>
              </a:spcBef>
              <a:spcAft>
                <a:spcPts val="0"/>
              </a:spcAft>
              <a:buClr>
                <a:srgbClr val="002060"/>
              </a:buClr>
              <a:buSzPct val="100000"/>
              <a:buFont typeface="Arial"/>
              <a:buChar char="•"/>
            </a:pPr>
            <a:endParaRPr lang="en-GB" sz="1800" dirty="0">
              <a:solidFill>
                <a:srgbClr val="002060"/>
              </a:solidFill>
              <a:latin typeface="Verdana"/>
              <a:ea typeface="Verdana"/>
              <a:cs typeface="Verdana"/>
              <a:sym typeface="Verdana"/>
            </a:endParaRPr>
          </a:p>
        </p:txBody>
      </p:sp>
      <p:sp>
        <p:nvSpPr>
          <p:cNvPr id="5" name="Shape 2780"/>
          <p:cNvSpPr/>
          <p:nvPr/>
        </p:nvSpPr>
        <p:spPr>
          <a:xfrm>
            <a:off x="118570" y="260650"/>
            <a:ext cx="8845918" cy="400200"/>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GB" sz="2400" b="1" dirty="0">
                <a:solidFill>
                  <a:srgbClr val="164194"/>
                </a:solidFill>
                <a:latin typeface="Verdana"/>
                <a:ea typeface="Verdana"/>
                <a:cs typeface="Verdana"/>
                <a:sym typeface="Verdana"/>
              </a:rPr>
              <a:t>A self-assessment tool for HEIs is also under development!</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908160" y="3717032"/>
            <a:ext cx="4987720" cy="280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07264" y="6550223"/>
            <a:ext cx="4392549" cy="307777"/>
          </a:xfrm>
          <a:prstGeom prst="rect">
            <a:avLst/>
          </a:prstGeom>
        </p:spPr>
        <p:txBody>
          <a:bodyPr wrap="none">
            <a:spAutoFit/>
          </a:bodyPr>
          <a:lstStyle/>
          <a:p>
            <a:r>
              <a:rPr lang="en-GB" dirty="0">
                <a:hlinkClick r:id="rId4"/>
              </a:rPr>
              <a:t>http://www.teachingandlearning.ie/december-bulletin</a:t>
            </a:r>
            <a:r>
              <a:rPr lang="en-GB" dirty="0"/>
              <a:t> </a:t>
            </a:r>
          </a:p>
        </p:txBody>
      </p:sp>
    </p:spTree>
    <p:extLst>
      <p:ext uri="{BB962C8B-B14F-4D97-AF65-F5344CB8AC3E}">
        <p14:creationId xmlns:p14="http://schemas.microsoft.com/office/powerpoint/2010/main" val="4233297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59" y="880473"/>
            <a:ext cx="6530915" cy="5234335"/>
          </a:xfrm>
          <a:prstGeom prst="rect">
            <a:avLst/>
          </a:prstGeom>
          <a:noFill/>
          <a:extLst>
            <a:ext uri="{909E8E84-426E-40DD-AFC4-6F175D3DCCD1}">
              <a14:hiddenFill xmlns:a14="http://schemas.microsoft.com/office/drawing/2010/main">
                <a:solidFill>
                  <a:srgbClr val="FFFFFF"/>
                </a:solidFill>
              </a14:hiddenFill>
            </a:ext>
          </a:extLst>
        </p:spPr>
      </p:pic>
      <p:sp>
        <p:nvSpPr>
          <p:cNvPr id="5" name="Shape 958"/>
          <p:cNvSpPr/>
          <p:nvPr/>
        </p:nvSpPr>
        <p:spPr>
          <a:xfrm>
            <a:off x="251524" y="6280800"/>
            <a:ext cx="454200" cy="450599"/>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 name="TextBox 2"/>
          <p:cNvSpPr txBox="1"/>
          <p:nvPr/>
        </p:nvSpPr>
        <p:spPr>
          <a:xfrm>
            <a:off x="1745910" y="4123116"/>
            <a:ext cx="3024336" cy="461665"/>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r>
              <a:rPr lang="en-GB" sz="1200" dirty="0">
                <a:solidFill>
                  <a:schemeClr val="bg1"/>
                </a:solidFill>
              </a:rPr>
              <a:t>Translating SELFIE</a:t>
            </a:r>
          </a:p>
          <a:p>
            <a:r>
              <a:rPr lang="en-GB" sz="1200" dirty="0">
                <a:solidFill>
                  <a:schemeClr val="bg1"/>
                </a:solidFill>
              </a:rPr>
              <a:t>Piloting SELFIE in 300+ schools</a:t>
            </a:r>
          </a:p>
        </p:txBody>
      </p:sp>
      <p:sp>
        <p:nvSpPr>
          <p:cNvPr id="8" name="TextBox 7"/>
          <p:cNvSpPr txBox="1"/>
          <p:nvPr/>
        </p:nvSpPr>
        <p:spPr>
          <a:xfrm>
            <a:off x="1601894" y="3622592"/>
            <a:ext cx="3400267" cy="276999"/>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r>
              <a:rPr lang="en-GB" sz="1200" dirty="0">
                <a:solidFill>
                  <a:schemeClr val="bg1"/>
                </a:solidFill>
              </a:rPr>
              <a:t>Developing &amp; testing the prototype SELFIE tool</a:t>
            </a:r>
          </a:p>
        </p:txBody>
      </p:sp>
      <p:sp>
        <p:nvSpPr>
          <p:cNvPr id="9" name="TextBox 8"/>
          <p:cNvSpPr txBox="1"/>
          <p:nvPr/>
        </p:nvSpPr>
        <p:spPr>
          <a:xfrm>
            <a:off x="1621396" y="4745828"/>
            <a:ext cx="3312368" cy="276999"/>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pPr algn="ctr"/>
            <a:r>
              <a:rPr lang="en-GB" sz="1200" dirty="0">
                <a:solidFill>
                  <a:schemeClr val="bg1"/>
                </a:solidFill>
              </a:rPr>
              <a:t>Analysing the results from the pilots</a:t>
            </a:r>
          </a:p>
        </p:txBody>
      </p:sp>
      <p:sp>
        <p:nvSpPr>
          <p:cNvPr id="10" name="TextBox 9"/>
          <p:cNvSpPr txBox="1"/>
          <p:nvPr/>
        </p:nvSpPr>
        <p:spPr>
          <a:xfrm>
            <a:off x="2979572" y="2379090"/>
            <a:ext cx="3400267" cy="461665"/>
          </a:xfrm>
          <a:prstGeom prst="rect">
            <a:avLst/>
          </a:prstGeom>
          <a:solidFill>
            <a:srgbClr val="990000"/>
          </a:solidFill>
          <a:ln>
            <a:noFill/>
          </a:ln>
          <a:effectLst>
            <a:outerShdw blurRad="50800" dist="38100" dir="2700000" algn="tl" rotWithShape="0">
              <a:prstClr val="black">
                <a:alpha val="40000"/>
              </a:prstClr>
            </a:outerShdw>
          </a:effectLst>
        </p:spPr>
        <p:txBody>
          <a:bodyPr wrap="square" rtlCol="0">
            <a:spAutoFit/>
          </a:bodyPr>
          <a:lstStyle/>
          <a:p>
            <a:r>
              <a:rPr lang="en-GB" sz="1200" dirty="0">
                <a:solidFill>
                  <a:schemeClr val="bg1"/>
                </a:solidFill>
              </a:rPr>
              <a:t>Translating and running the UCS in 100+ schools in 5+2 EU countries</a:t>
            </a:r>
          </a:p>
        </p:txBody>
      </p:sp>
      <p:sp>
        <p:nvSpPr>
          <p:cNvPr id="11" name="TextBox 10"/>
          <p:cNvSpPr txBox="1"/>
          <p:nvPr/>
        </p:nvSpPr>
        <p:spPr>
          <a:xfrm>
            <a:off x="3016580" y="3079364"/>
            <a:ext cx="3400267" cy="276999"/>
          </a:xfrm>
          <a:prstGeom prst="rect">
            <a:avLst/>
          </a:prstGeom>
          <a:solidFill>
            <a:srgbClr val="990000"/>
          </a:solidFill>
          <a:ln>
            <a:noFill/>
          </a:ln>
          <a:effectLst>
            <a:outerShdw blurRad="50800" dist="38100" dir="2700000" algn="tl" rotWithShape="0">
              <a:prstClr val="black">
                <a:alpha val="40000"/>
              </a:prstClr>
            </a:outerShdw>
          </a:effectLst>
        </p:spPr>
        <p:txBody>
          <a:bodyPr wrap="square" rtlCol="0">
            <a:spAutoFit/>
          </a:bodyPr>
          <a:lstStyle/>
          <a:p>
            <a:pPr algn="ctr"/>
            <a:r>
              <a:rPr lang="en-GB" sz="1200" dirty="0">
                <a:solidFill>
                  <a:schemeClr val="bg1"/>
                </a:solidFill>
              </a:rPr>
              <a:t>In-house analysis of UCS results</a:t>
            </a:r>
          </a:p>
        </p:txBody>
      </p:sp>
      <p:sp>
        <p:nvSpPr>
          <p:cNvPr id="12" name="TextBox 11"/>
          <p:cNvSpPr txBox="1"/>
          <p:nvPr/>
        </p:nvSpPr>
        <p:spPr>
          <a:xfrm>
            <a:off x="2988178" y="1692914"/>
            <a:ext cx="3400267" cy="461665"/>
          </a:xfrm>
          <a:prstGeom prst="rect">
            <a:avLst/>
          </a:prstGeom>
          <a:solidFill>
            <a:srgbClr val="990000"/>
          </a:solidFill>
          <a:ln>
            <a:noFill/>
          </a:ln>
          <a:effectLst>
            <a:outerShdw blurRad="50800" dist="38100" dir="2700000" algn="tl" rotWithShape="0">
              <a:prstClr val="black">
                <a:alpha val="40000"/>
              </a:prstClr>
            </a:outerShdw>
          </a:effectLst>
        </p:spPr>
        <p:txBody>
          <a:bodyPr wrap="square" rtlCol="0">
            <a:spAutoFit/>
          </a:bodyPr>
          <a:lstStyle/>
          <a:p>
            <a:pPr algn="ctr"/>
            <a:r>
              <a:rPr lang="en-GB" sz="1200" dirty="0">
                <a:solidFill>
                  <a:schemeClr val="bg1"/>
                </a:solidFill>
              </a:rPr>
              <a:t>Developing &amp; testing a user consultation survey based on </a:t>
            </a:r>
            <a:r>
              <a:rPr lang="en-GB" sz="1200" dirty="0" err="1">
                <a:solidFill>
                  <a:schemeClr val="bg1"/>
                </a:solidFill>
              </a:rPr>
              <a:t>DigCompOrg</a:t>
            </a:r>
            <a:r>
              <a:rPr lang="en-GB" sz="1200" dirty="0">
                <a:solidFill>
                  <a:schemeClr val="bg1"/>
                </a:solidFill>
              </a:rPr>
              <a:t> descriptors</a:t>
            </a:r>
          </a:p>
        </p:txBody>
      </p:sp>
      <p:sp>
        <p:nvSpPr>
          <p:cNvPr id="13" name="Rectangle 12"/>
          <p:cNvSpPr/>
          <p:nvPr/>
        </p:nvSpPr>
        <p:spPr>
          <a:xfrm>
            <a:off x="179329" y="279112"/>
            <a:ext cx="6118557" cy="461665"/>
          </a:xfrm>
          <a:prstGeom prst="rect">
            <a:avLst/>
          </a:prstGeom>
        </p:spPr>
        <p:txBody>
          <a:bodyPr wrap="square">
            <a:spAutoFit/>
          </a:bodyPr>
          <a:lstStyle/>
          <a:p>
            <a:pPr lvl="0"/>
            <a:r>
              <a:rPr lang="en-GB" sz="2400" b="1" dirty="0">
                <a:solidFill>
                  <a:srgbClr val="000099"/>
                </a:solidFill>
                <a:latin typeface="+mj-lt"/>
                <a:ea typeface="+mj-ea"/>
                <a:cs typeface="+mj-cs"/>
              </a:rPr>
              <a:t>SELFIE Planning</a:t>
            </a:r>
          </a:p>
        </p:txBody>
      </p:sp>
      <p:sp>
        <p:nvSpPr>
          <p:cNvPr id="6" name="TextBox 5"/>
          <p:cNvSpPr txBox="1"/>
          <p:nvPr/>
        </p:nvSpPr>
        <p:spPr>
          <a:xfrm>
            <a:off x="6695794" y="3061018"/>
            <a:ext cx="1375602" cy="369332"/>
          </a:xfrm>
          <a:prstGeom prst="rect">
            <a:avLst/>
          </a:prstGeom>
          <a:noFill/>
        </p:spPr>
        <p:txBody>
          <a:bodyPr wrap="square" rtlCol="0">
            <a:spAutoFit/>
          </a:bodyPr>
          <a:lstStyle/>
          <a:p>
            <a:r>
              <a:rPr lang="en-GB" sz="1800" b="1" dirty="0">
                <a:solidFill>
                  <a:srgbClr val="FF0000"/>
                </a:solidFill>
              </a:rPr>
              <a:t>Mid-March</a:t>
            </a:r>
          </a:p>
        </p:txBody>
      </p:sp>
      <p:sp>
        <p:nvSpPr>
          <p:cNvPr id="20" name="TextBox 19"/>
          <p:cNvSpPr txBox="1"/>
          <p:nvPr/>
        </p:nvSpPr>
        <p:spPr>
          <a:xfrm>
            <a:off x="6416507" y="5538874"/>
            <a:ext cx="1428523" cy="369332"/>
          </a:xfrm>
          <a:prstGeom prst="rect">
            <a:avLst/>
          </a:prstGeom>
          <a:noFill/>
        </p:spPr>
        <p:txBody>
          <a:bodyPr wrap="square" rtlCol="0">
            <a:spAutoFit/>
          </a:bodyPr>
          <a:lstStyle/>
          <a:p>
            <a:r>
              <a:rPr lang="en-GB" sz="1800" b="1" dirty="0">
                <a:solidFill>
                  <a:srgbClr val="FF0000"/>
                </a:solidFill>
              </a:rPr>
              <a:t>Dec 2017</a:t>
            </a:r>
          </a:p>
        </p:txBody>
      </p:sp>
      <p:sp>
        <p:nvSpPr>
          <p:cNvPr id="21" name="TextBox 20"/>
          <p:cNvSpPr txBox="1"/>
          <p:nvPr/>
        </p:nvSpPr>
        <p:spPr>
          <a:xfrm>
            <a:off x="3570361" y="5585041"/>
            <a:ext cx="2727525" cy="276999"/>
          </a:xfrm>
          <a:prstGeom prst="rect">
            <a:avLst/>
          </a:prstGeom>
          <a:solidFill>
            <a:srgbClr val="006600"/>
          </a:solidFill>
          <a:effectLst>
            <a:outerShdw blurRad="50800" dist="38100" dir="2700000" algn="tl" rotWithShape="0">
              <a:prstClr val="black">
                <a:alpha val="40000"/>
              </a:prstClr>
            </a:outerShdw>
          </a:effectLst>
        </p:spPr>
        <p:txBody>
          <a:bodyPr wrap="square" rtlCol="0">
            <a:spAutoFit/>
          </a:bodyPr>
          <a:lstStyle/>
          <a:p>
            <a:pPr algn="ctr"/>
            <a:r>
              <a:rPr lang="en-GB" sz="1200" dirty="0">
                <a:solidFill>
                  <a:schemeClr val="bg1"/>
                </a:solidFill>
              </a:rPr>
              <a:t>Consolidated SELFIE(s)</a:t>
            </a:r>
          </a:p>
        </p:txBody>
      </p:sp>
      <p:sp>
        <p:nvSpPr>
          <p:cNvPr id="22" name="TextBox 21"/>
          <p:cNvSpPr txBox="1"/>
          <p:nvPr/>
        </p:nvSpPr>
        <p:spPr>
          <a:xfrm>
            <a:off x="5216891" y="4041538"/>
            <a:ext cx="2120511" cy="646331"/>
          </a:xfrm>
          <a:prstGeom prst="rect">
            <a:avLst/>
          </a:prstGeom>
          <a:noFill/>
        </p:spPr>
        <p:txBody>
          <a:bodyPr wrap="square" rtlCol="0">
            <a:spAutoFit/>
          </a:bodyPr>
          <a:lstStyle/>
          <a:p>
            <a:r>
              <a:rPr lang="en-GB" sz="1800" b="1" dirty="0">
                <a:solidFill>
                  <a:srgbClr val="006600"/>
                </a:solidFill>
              </a:rPr>
              <a:t>June </a:t>
            </a:r>
          </a:p>
          <a:p>
            <a:r>
              <a:rPr lang="en-GB" sz="1800" b="1" dirty="0">
                <a:solidFill>
                  <a:srgbClr val="006600"/>
                </a:solidFill>
              </a:rPr>
              <a:t>September</a:t>
            </a:r>
          </a:p>
        </p:txBody>
      </p:sp>
      <p:sp>
        <p:nvSpPr>
          <p:cNvPr id="23" name="TextBox 22"/>
          <p:cNvSpPr txBox="1"/>
          <p:nvPr/>
        </p:nvSpPr>
        <p:spPr>
          <a:xfrm>
            <a:off x="5216891" y="3585610"/>
            <a:ext cx="1268783" cy="369332"/>
          </a:xfrm>
          <a:prstGeom prst="rect">
            <a:avLst/>
          </a:prstGeom>
          <a:noFill/>
        </p:spPr>
        <p:txBody>
          <a:bodyPr wrap="square" rtlCol="0">
            <a:spAutoFit/>
          </a:bodyPr>
          <a:lstStyle/>
          <a:p>
            <a:r>
              <a:rPr lang="en-GB" sz="1800" b="1" dirty="0">
                <a:solidFill>
                  <a:srgbClr val="006600"/>
                </a:solidFill>
              </a:rPr>
              <a:t>May</a:t>
            </a:r>
          </a:p>
        </p:txBody>
      </p:sp>
      <p:sp>
        <p:nvSpPr>
          <p:cNvPr id="24" name="TextBox 23"/>
          <p:cNvSpPr txBox="1"/>
          <p:nvPr/>
        </p:nvSpPr>
        <p:spPr>
          <a:xfrm>
            <a:off x="5205531" y="4732711"/>
            <a:ext cx="1512168" cy="369332"/>
          </a:xfrm>
          <a:prstGeom prst="rect">
            <a:avLst/>
          </a:prstGeom>
          <a:noFill/>
        </p:spPr>
        <p:txBody>
          <a:bodyPr wrap="square" rtlCol="0">
            <a:spAutoFit/>
          </a:bodyPr>
          <a:lstStyle/>
          <a:p>
            <a:r>
              <a:rPr lang="en-GB" sz="1800" b="1" dirty="0">
                <a:solidFill>
                  <a:srgbClr val="006600"/>
                </a:solidFill>
              </a:rPr>
              <a:t>October</a:t>
            </a:r>
          </a:p>
        </p:txBody>
      </p:sp>
      <p:sp>
        <p:nvSpPr>
          <p:cNvPr id="25" name="TextBox 24"/>
          <p:cNvSpPr txBox="1"/>
          <p:nvPr/>
        </p:nvSpPr>
        <p:spPr>
          <a:xfrm>
            <a:off x="3491880" y="5211359"/>
            <a:ext cx="2232248" cy="369332"/>
          </a:xfrm>
          <a:prstGeom prst="rect">
            <a:avLst/>
          </a:prstGeom>
          <a:noFill/>
        </p:spPr>
        <p:txBody>
          <a:bodyPr wrap="square" rtlCol="0">
            <a:spAutoFit/>
          </a:bodyPr>
          <a:lstStyle/>
          <a:p>
            <a:r>
              <a:rPr lang="en-GB" sz="1800" b="1" dirty="0">
                <a:solidFill>
                  <a:srgbClr val="006600"/>
                </a:solidFill>
              </a:rPr>
              <a:t>Mid-November</a:t>
            </a:r>
          </a:p>
        </p:txBody>
      </p:sp>
      <p:sp>
        <p:nvSpPr>
          <p:cNvPr id="26" name="TextBox 25"/>
          <p:cNvSpPr txBox="1"/>
          <p:nvPr/>
        </p:nvSpPr>
        <p:spPr>
          <a:xfrm>
            <a:off x="611560" y="6076261"/>
            <a:ext cx="2376618" cy="369332"/>
          </a:xfrm>
          <a:prstGeom prst="rect">
            <a:avLst/>
          </a:prstGeom>
          <a:noFill/>
        </p:spPr>
        <p:txBody>
          <a:bodyPr wrap="square" rtlCol="0">
            <a:spAutoFit/>
          </a:bodyPr>
          <a:lstStyle/>
          <a:p>
            <a:r>
              <a:rPr lang="en-GB" sz="1800" b="1" dirty="0">
                <a:solidFill>
                  <a:srgbClr val="006600"/>
                </a:solidFill>
              </a:rPr>
              <a:t>End-November</a:t>
            </a:r>
          </a:p>
        </p:txBody>
      </p:sp>
      <p:sp>
        <p:nvSpPr>
          <p:cNvPr id="27" name="Oval 26"/>
          <p:cNvSpPr/>
          <p:nvPr/>
        </p:nvSpPr>
        <p:spPr>
          <a:xfrm>
            <a:off x="2555776" y="2943641"/>
            <a:ext cx="410445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377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2" grpId="0"/>
      <p:bldP spid="23" grpId="0"/>
      <p:bldP spid="24" grpId="0"/>
      <p:bldP spid="25" grpId="0"/>
      <p:bldP spid="26"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380"/>
          <p:cNvSpPr/>
          <p:nvPr/>
        </p:nvSpPr>
        <p:spPr>
          <a:xfrm>
            <a:off x="6948264" y="0"/>
            <a:ext cx="2195736"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Freeform 947"/>
          <p:cNvSpPr>
            <a:spLocks/>
          </p:cNvSpPr>
          <p:nvPr/>
        </p:nvSpPr>
        <p:spPr bwMode="auto">
          <a:xfrm>
            <a:off x="1826070" y="4927600"/>
            <a:ext cx="7326313" cy="1930400"/>
          </a:xfrm>
          <a:custGeom>
            <a:avLst/>
            <a:gdLst>
              <a:gd name="connsiteX0" fmla="*/ 6013185 w 7326313"/>
              <a:gd name="connsiteY0" fmla="*/ 474362 h 1930400"/>
              <a:gd name="connsiteX1" fmla="*/ 6016068 w 7326313"/>
              <a:gd name="connsiteY1" fmla="*/ 474362 h 1930400"/>
              <a:gd name="connsiteX2" fmla="*/ 6018951 w 7326313"/>
              <a:gd name="connsiteY2" fmla="*/ 474680 h 1930400"/>
              <a:gd name="connsiteX3" fmla="*/ 6024716 w 7326313"/>
              <a:gd name="connsiteY3" fmla="*/ 476272 h 1930400"/>
              <a:gd name="connsiteX4" fmla="*/ 6029840 w 7326313"/>
              <a:gd name="connsiteY4" fmla="*/ 477545 h 1930400"/>
              <a:gd name="connsiteX5" fmla="*/ 6034324 w 7326313"/>
              <a:gd name="connsiteY5" fmla="*/ 479455 h 1930400"/>
              <a:gd name="connsiteX6" fmla="*/ 6037847 w 7326313"/>
              <a:gd name="connsiteY6" fmla="*/ 481047 h 1930400"/>
              <a:gd name="connsiteX7" fmla="*/ 6041050 w 7326313"/>
              <a:gd name="connsiteY7" fmla="*/ 482957 h 1930400"/>
              <a:gd name="connsiteX8" fmla="*/ 6017990 w 7326313"/>
              <a:gd name="connsiteY8" fmla="*/ 499192 h 1930400"/>
              <a:gd name="connsiteX9" fmla="*/ 6009342 w 7326313"/>
              <a:gd name="connsiteY9" fmla="*/ 513836 h 1930400"/>
              <a:gd name="connsiteX10" fmla="*/ 6007420 w 7326313"/>
              <a:gd name="connsiteY10" fmla="*/ 537074 h 1930400"/>
              <a:gd name="connsiteX11" fmla="*/ 6002936 w 7326313"/>
              <a:gd name="connsiteY11" fmla="*/ 546306 h 1930400"/>
              <a:gd name="connsiteX12" fmla="*/ 6007100 w 7326313"/>
              <a:gd name="connsiteY12" fmla="*/ 551718 h 1930400"/>
              <a:gd name="connsiteX13" fmla="*/ 6012545 w 7326313"/>
              <a:gd name="connsiteY13" fmla="*/ 543441 h 1930400"/>
              <a:gd name="connsiteX14" fmla="*/ 6014146 w 7326313"/>
              <a:gd name="connsiteY14" fmla="*/ 560631 h 1930400"/>
              <a:gd name="connsiteX15" fmla="*/ 6006459 w 7326313"/>
              <a:gd name="connsiteY15" fmla="*/ 572091 h 1930400"/>
              <a:gd name="connsiteX16" fmla="*/ 6017669 w 7326313"/>
              <a:gd name="connsiteY16" fmla="*/ 588963 h 1930400"/>
              <a:gd name="connsiteX17" fmla="*/ 6010303 w 7326313"/>
              <a:gd name="connsiteY17" fmla="*/ 588963 h 1930400"/>
              <a:gd name="connsiteX18" fmla="*/ 5999093 w 7326313"/>
              <a:gd name="connsiteY18" fmla="*/ 565725 h 1930400"/>
              <a:gd name="connsiteX19" fmla="*/ 5997491 w 7326313"/>
              <a:gd name="connsiteY19" fmla="*/ 555856 h 1930400"/>
              <a:gd name="connsiteX20" fmla="*/ 5987883 w 7326313"/>
              <a:gd name="connsiteY20" fmla="*/ 545033 h 1930400"/>
              <a:gd name="connsiteX21" fmla="*/ 5975392 w 7326313"/>
              <a:gd name="connsiteY21" fmla="*/ 536119 h 1930400"/>
              <a:gd name="connsiteX22" fmla="*/ 5970587 w 7326313"/>
              <a:gd name="connsiteY22" fmla="*/ 516064 h 1930400"/>
              <a:gd name="connsiteX23" fmla="*/ 5970908 w 7326313"/>
              <a:gd name="connsiteY23" fmla="*/ 511289 h 1930400"/>
              <a:gd name="connsiteX24" fmla="*/ 5971548 w 7326313"/>
              <a:gd name="connsiteY24" fmla="*/ 506832 h 1930400"/>
              <a:gd name="connsiteX25" fmla="*/ 5972509 w 7326313"/>
              <a:gd name="connsiteY25" fmla="*/ 502694 h 1930400"/>
              <a:gd name="connsiteX26" fmla="*/ 5973150 w 7326313"/>
              <a:gd name="connsiteY26" fmla="*/ 499510 h 1930400"/>
              <a:gd name="connsiteX27" fmla="*/ 5975071 w 7326313"/>
              <a:gd name="connsiteY27" fmla="*/ 495054 h 1930400"/>
              <a:gd name="connsiteX28" fmla="*/ 5975712 w 7326313"/>
              <a:gd name="connsiteY28" fmla="*/ 493462 h 1930400"/>
              <a:gd name="connsiteX29" fmla="*/ 5997812 w 7326313"/>
              <a:gd name="connsiteY29" fmla="*/ 493462 h 1930400"/>
              <a:gd name="connsiteX30" fmla="*/ 5997171 w 7326313"/>
              <a:gd name="connsiteY30" fmla="*/ 491234 h 1930400"/>
              <a:gd name="connsiteX31" fmla="*/ 5997171 w 7326313"/>
              <a:gd name="connsiteY31" fmla="*/ 488687 h 1930400"/>
              <a:gd name="connsiteX32" fmla="*/ 5997171 w 7326313"/>
              <a:gd name="connsiteY32" fmla="*/ 485822 h 1930400"/>
              <a:gd name="connsiteX33" fmla="*/ 5997491 w 7326313"/>
              <a:gd name="connsiteY33" fmla="*/ 484230 h 1930400"/>
              <a:gd name="connsiteX34" fmla="*/ 5997812 w 7326313"/>
              <a:gd name="connsiteY34" fmla="*/ 482638 h 1930400"/>
              <a:gd name="connsiteX35" fmla="*/ 5998772 w 7326313"/>
              <a:gd name="connsiteY35" fmla="*/ 481047 h 1930400"/>
              <a:gd name="connsiteX36" fmla="*/ 6000054 w 7326313"/>
              <a:gd name="connsiteY36" fmla="*/ 479773 h 1930400"/>
              <a:gd name="connsiteX37" fmla="*/ 6001014 w 7326313"/>
              <a:gd name="connsiteY37" fmla="*/ 478182 h 1930400"/>
              <a:gd name="connsiteX38" fmla="*/ 6002936 w 7326313"/>
              <a:gd name="connsiteY38" fmla="*/ 477227 h 1930400"/>
              <a:gd name="connsiteX39" fmla="*/ 6004858 w 7326313"/>
              <a:gd name="connsiteY39" fmla="*/ 476272 h 1930400"/>
              <a:gd name="connsiteX40" fmla="*/ 6007420 w 7326313"/>
              <a:gd name="connsiteY40" fmla="*/ 474998 h 1930400"/>
              <a:gd name="connsiteX41" fmla="*/ 6010303 w 7326313"/>
              <a:gd name="connsiteY41" fmla="*/ 474680 h 1930400"/>
              <a:gd name="connsiteX42" fmla="*/ 6056104 w 7326313"/>
              <a:gd name="connsiteY42" fmla="*/ 468313 h 1930400"/>
              <a:gd name="connsiteX43" fmla="*/ 6080125 w 7326313"/>
              <a:gd name="connsiteY43" fmla="*/ 468313 h 1930400"/>
              <a:gd name="connsiteX44" fmla="*/ 6064431 w 7326313"/>
              <a:gd name="connsiteY44" fmla="*/ 474043 h 1930400"/>
              <a:gd name="connsiteX45" fmla="*/ 6041050 w 7326313"/>
              <a:gd name="connsiteY45" fmla="*/ 482957 h 1930400"/>
              <a:gd name="connsiteX46" fmla="*/ 6584062 w 7326313"/>
              <a:gd name="connsiteY46" fmla="*/ 0 h 1930400"/>
              <a:gd name="connsiteX47" fmla="*/ 6585967 w 7326313"/>
              <a:gd name="connsiteY47" fmla="*/ 0 h 1930400"/>
              <a:gd name="connsiteX48" fmla="*/ 6587237 w 7326313"/>
              <a:gd name="connsiteY48" fmla="*/ 0 h 1930400"/>
              <a:gd name="connsiteX49" fmla="*/ 6588824 w 7326313"/>
              <a:gd name="connsiteY49" fmla="*/ 953 h 1930400"/>
              <a:gd name="connsiteX50" fmla="*/ 6590094 w 7326313"/>
              <a:gd name="connsiteY50" fmla="*/ 1588 h 1930400"/>
              <a:gd name="connsiteX51" fmla="*/ 6591364 w 7326313"/>
              <a:gd name="connsiteY51" fmla="*/ 2858 h 1930400"/>
              <a:gd name="connsiteX52" fmla="*/ 6591999 w 7326313"/>
              <a:gd name="connsiteY52" fmla="*/ 4764 h 1930400"/>
              <a:gd name="connsiteX53" fmla="*/ 6592952 w 7326313"/>
              <a:gd name="connsiteY53" fmla="*/ 6669 h 1930400"/>
              <a:gd name="connsiteX54" fmla="*/ 6593904 w 7326313"/>
              <a:gd name="connsiteY54" fmla="*/ 8575 h 1930400"/>
              <a:gd name="connsiteX55" fmla="*/ 6595492 w 7326313"/>
              <a:gd name="connsiteY55" fmla="*/ 10481 h 1930400"/>
              <a:gd name="connsiteX56" fmla="*/ 6596761 w 7326313"/>
              <a:gd name="connsiteY56" fmla="*/ 12069 h 1930400"/>
              <a:gd name="connsiteX57" fmla="*/ 6600571 w 7326313"/>
              <a:gd name="connsiteY57" fmla="*/ 14927 h 1930400"/>
              <a:gd name="connsiteX58" fmla="*/ 6604380 w 7326313"/>
              <a:gd name="connsiteY58" fmla="*/ 17150 h 1930400"/>
              <a:gd name="connsiteX59" fmla="*/ 6607872 w 7326313"/>
              <a:gd name="connsiteY59" fmla="*/ 18738 h 1930400"/>
              <a:gd name="connsiteX60" fmla="*/ 6611048 w 7326313"/>
              <a:gd name="connsiteY60" fmla="*/ 20326 h 1930400"/>
              <a:gd name="connsiteX61" fmla="*/ 6613904 w 7326313"/>
              <a:gd name="connsiteY61" fmla="*/ 21279 h 1930400"/>
              <a:gd name="connsiteX62" fmla="*/ 6616762 w 7326313"/>
              <a:gd name="connsiteY62" fmla="*/ 20644 h 1930400"/>
              <a:gd name="connsiteX63" fmla="*/ 6623112 w 7326313"/>
              <a:gd name="connsiteY63" fmla="*/ 20326 h 1930400"/>
              <a:gd name="connsiteX64" fmla="*/ 6626604 w 7326313"/>
              <a:gd name="connsiteY64" fmla="*/ 20326 h 1930400"/>
              <a:gd name="connsiteX65" fmla="*/ 6630096 w 7326313"/>
              <a:gd name="connsiteY65" fmla="*/ 20644 h 1930400"/>
              <a:gd name="connsiteX66" fmla="*/ 6633270 w 7326313"/>
              <a:gd name="connsiteY66" fmla="*/ 21279 h 1930400"/>
              <a:gd name="connsiteX67" fmla="*/ 6634858 w 7326313"/>
              <a:gd name="connsiteY67" fmla="*/ 21914 h 1930400"/>
              <a:gd name="connsiteX68" fmla="*/ 6635810 w 7326313"/>
              <a:gd name="connsiteY68" fmla="*/ 23185 h 1930400"/>
              <a:gd name="connsiteX69" fmla="*/ 6638032 w 7326313"/>
              <a:gd name="connsiteY69" fmla="*/ 25726 h 1930400"/>
              <a:gd name="connsiteX70" fmla="*/ 6639938 w 7326313"/>
              <a:gd name="connsiteY70" fmla="*/ 28267 h 1930400"/>
              <a:gd name="connsiteX71" fmla="*/ 6644064 w 7326313"/>
              <a:gd name="connsiteY71" fmla="*/ 34301 h 1930400"/>
              <a:gd name="connsiteX72" fmla="*/ 6646287 w 7326313"/>
              <a:gd name="connsiteY72" fmla="*/ 36842 h 1930400"/>
              <a:gd name="connsiteX73" fmla="*/ 6649144 w 7326313"/>
              <a:gd name="connsiteY73" fmla="*/ 39383 h 1930400"/>
              <a:gd name="connsiteX74" fmla="*/ 6650732 w 7326313"/>
              <a:gd name="connsiteY74" fmla="*/ 40018 h 1930400"/>
              <a:gd name="connsiteX75" fmla="*/ 6652319 w 7326313"/>
              <a:gd name="connsiteY75" fmla="*/ 40653 h 1930400"/>
              <a:gd name="connsiteX76" fmla="*/ 6654224 w 7326313"/>
              <a:gd name="connsiteY76" fmla="*/ 41288 h 1930400"/>
              <a:gd name="connsiteX77" fmla="*/ 6655811 w 7326313"/>
              <a:gd name="connsiteY77" fmla="*/ 41606 h 1930400"/>
              <a:gd name="connsiteX78" fmla="*/ 6658034 w 7326313"/>
              <a:gd name="connsiteY78" fmla="*/ 41606 h 1930400"/>
              <a:gd name="connsiteX79" fmla="*/ 6659620 w 7326313"/>
              <a:gd name="connsiteY79" fmla="*/ 41924 h 1930400"/>
              <a:gd name="connsiteX80" fmla="*/ 6660890 w 7326313"/>
              <a:gd name="connsiteY80" fmla="*/ 42559 h 1930400"/>
              <a:gd name="connsiteX81" fmla="*/ 6662478 w 7326313"/>
              <a:gd name="connsiteY81" fmla="*/ 43194 h 1930400"/>
              <a:gd name="connsiteX82" fmla="*/ 6664066 w 7326313"/>
              <a:gd name="connsiteY82" fmla="*/ 45100 h 1930400"/>
              <a:gd name="connsiteX83" fmla="*/ 6665970 w 7326313"/>
              <a:gd name="connsiteY83" fmla="*/ 47640 h 1930400"/>
              <a:gd name="connsiteX84" fmla="*/ 6668192 w 7326313"/>
              <a:gd name="connsiteY84" fmla="*/ 52087 h 1930400"/>
              <a:gd name="connsiteX85" fmla="*/ 6670098 w 7326313"/>
              <a:gd name="connsiteY85" fmla="*/ 54310 h 1930400"/>
              <a:gd name="connsiteX86" fmla="*/ 6671050 w 7326313"/>
              <a:gd name="connsiteY86" fmla="*/ 55263 h 1930400"/>
              <a:gd name="connsiteX87" fmla="*/ 6672637 w 7326313"/>
              <a:gd name="connsiteY87" fmla="*/ 55898 h 1930400"/>
              <a:gd name="connsiteX88" fmla="*/ 6680256 w 7326313"/>
              <a:gd name="connsiteY88" fmla="*/ 59392 h 1930400"/>
              <a:gd name="connsiteX89" fmla="*/ 6689780 w 7326313"/>
              <a:gd name="connsiteY89" fmla="*/ 63838 h 1930400"/>
              <a:gd name="connsiteX90" fmla="*/ 6701844 w 7326313"/>
              <a:gd name="connsiteY90" fmla="*/ 68602 h 1930400"/>
              <a:gd name="connsiteX91" fmla="*/ 6718353 w 7326313"/>
              <a:gd name="connsiteY91" fmla="*/ 96234 h 1930400"/>
              <a:gd name="connsiteX92" fmla="*/ 6723432 w 7326313"/>
              <a:gd name="connsiteY92" fmla="*/ 94646 h 1930400"/>
              <a:gd name="connsiteX93" fmla="*/ 6728512 w 7326313"/>
              <a:gd name="connsiteY93" fmla="*/ 93058 h 1930400"/>
              <a:gd name="connsiteX94" fmla="*/ 6730734 w 7326313"/>
              <a:gd name="connsiteY94" fmla="*/ 92740 h 1930400"/>
              <a:gd name="connsiteX95" fmla="*/ 6732957 w 7326313"/>
              <a:gd name="connsiteY95" fmla="*/ 92740 h 1930400"/>
              <a:gd name="connsiteX96" fmla="*/ 6735179 w 7326313"/>
              <a:gd name="connsiteY96" fmla="*/ 93058 h 1930400"/>
              <a:gd name="connsiteX97" fmla="*/ 6737719 w 7326313"/>
              <a:gd name="connsiteY97" fmla="*/ 94328 h 1930400"/>
              <a:gd name="connsiteX98" fmla="*/ 6740259 w 7326313"/>
              <a:gd name="connsiteY98" fmla="*/ 95599 h 1930400"/>
              <a:gd name="connsiteX99" fmla="*/ 6742164 w 7326313"/>
              <a:gd name="connsiteY99" fmla="*/ 97504 h 1930400"/>
              <a:gd name="connsiteX100" fmla="*/ 6746290 w 7326313"/>
              <a:gd name="connsiteY100" fmla="*/ 100363 h 1930400"/>
              <a:gd name="connsiteX101" fmla="*/ 6747560 w 7326313"/>
              <a:gd name="connsiteY101" fmla="*/ 101633 h 1930400"/>
              <a:gd name="connsiteX102" fmla="*/ 6753910 w 7326313"/>
              <a:gd name="connsiteY102" fmla="*/ 105444 h 1930400"/>
              <a:gd name="connsiteX103" fmla="*/ 6759942 w 7326313"/>
              <a:gd name="connsiteY103" fmla="*/ 108620 h 1930400"/>
              <a:gd name="connsiteX104" fmla="*/ 6763117 w 7326313"/>
              <a:gd name="connsiteY104" fmla="*/ 110209 h 1930400"/>
              <a:gd name="connsiteX105" fmla="*/ 6765974 w 7326313"/>
              <a:gd name="connsiteY105" fmla="*/ 110844 h 1930400"/>
              <a:gd name="connsiteX106" fmla="*/ 6789784 w 7326313"/>
              <a:gd name="connsiteY106" fmla="*/ 116561 h 1930400"/>
              <a:gd name="connsiteX107" fmla="*/ 6804070 w 7326313"/>
              <a:gd name="connsiteY107" fmla="*/ 131170 h 1930400"/>
              <a:gd name="connsiteX108" fmla="*/ 6824389 w 7326313"/>
              <a:gd name="connsiteY108" fmla="*/ 132758 h 1930400"/>
              <a:gd name="connsiteX109" fmla="*/ 6824389 w 7326313"/>
              <a:gd name="connsiteY109" fmla="*/ 143875 h 1930400"/>
              <a:gd name="connsiteX110" fmla="*/ 6831056 w 7326313"/>
              <a:gd name="connsiteY110" fmla="*/ 146098 h 1930400"/>
              <a:gd name="connsiteX111" fmla="*/ 6836770 w 7326313"/>
              <a:gd name="connsiteY111" fmla="*/ 148003 h 1930400"/>
              <a:gd name="connsiteX112" fmla="*/ 6841215 w 7326313"/>
              <a:gd name="connsiteY112" fmla="*/ 149274 h 1930400"/>
              <a:gd name="connsiteX113" fmla="*/ 6844072 w 7326313"/>
              <a:gd name="connsiteY113" fmla="*/ 152768 h 1930400"/>
              <a:gd name="connsiteX114" fmla="*/ 6847564 w 7326313"/>
              <a:gd name="connsiteY114" fmla="*/ 156579 h 1930400"/>
              <a:gd name="connsiteX115" fmla="*/ 6852009 w 7326313"/>
              <a:gd name="connsiteY115" fmla="*/ 161025 h 1930400"/>
              <a:gd name="connsiteX116" fmla="*/ 6860581 w 7326313"/>
              <a:gd name="connsiteY116" fmla="*/ 169601 h 1930400"/>
              <a:gd name="connsiteX117" fmla="*/ 6861534 w 7326313"/>
              <a:gd name="connsiteY117" fmla="*/ 170871 h 1930400"/>
              <a:gd name="connsiteX118" fmla="*/ 6862168 w 7326313"/>
              <a:gd name="connsiteY118" fmla="*/ 172459 h 1930400"/>
              <a:gd name="connsiteX119" fmla="*/ 6862168 w 7326313"/>
              <a:gd name="connsiteY119" fmla="*/ 174047 h 1930400"/>
              <a:gd name="connsiteX120" fmla="*/ 6861850 w 7326313"/>
              <a:gd name="connsiteY120" fmla="*/ 175635 h 1930400"/>
              <a:gd name="connsiteX121" fmla="*/ 6861216 w 7326313"/>
              <a:gd name="connsiteY121" fmla="*/ 178493 h 1930400"/>
              <a:gd name="connsiteX122" fmla="*/ 6860581 w 7326313"/>
              <a:gd name="connsiteY122" fmla="*/ 179129 h 1930400"/>
              <a:gd name="connsiteX123" fmla="*/ 6862168 w 7326313"/>
              <a:gd name="connsiteY123" fmla="*/ 185481 h 1930400"/>
              <a:gd name="connsiteX124" fmla="*/ 6865026 w 7326313"/>
              <a:gd name="connsiteY124" fmla="*/ 186116 h 1930400"/>
              <a:gd name="connsiteX125" fmla="*/ 6867565 w 7326313"/>
              <a:gd name="connsiteY125" fmla="*/ 187386 h 1930400"/>
              <a:gd name="connsiteX126" fmla="*/ 6870422 w 7326313"/>
              <a:gd name="connsiteY126" fmla="*/ 188974 h 1930400"/>
              <a:gd name="connsiteX127" fmla="*/ 6871692 w 7326313"/>
              <a:gd name="connsiteY127" fmla="*/ 190245 h 1930400"/>
              <a:gd name="connsiteX128" fmla="*/ 6873280 w 7326313"/>
              <a:gd name="connsiteY128" fmla="*/ 191833 h 1930400"/>
              <a:gd name="connsiteX129" fmla="*/ 6876454 w 7326313"/>
              <a:gd name="connsiteY129" fmla="*/ 196279 h 1930400"/>
              <a:gd name="connsiteX130" fmla="*/ 6879312 w 7326313"/>
              <a:gd name="connsiteY130" fmla="*/ 200726 h 1930400"/>
              <a:gd name="connsiteX131" fmla="*/ 6881216 w 7326313"/>
              <a:gd name="connsiteY131" fmla="*/ 204855 h 1930400"/>
              <a:gd name="connsiteX132" fmla="*/ 6881852 w 7326313"/>
              <a:gd name="connsiteY132" fmla="*/ 205807 h 1930400"/>
              <a:gd name="connsiteX133" fmla="*/ 6882804 w 7326313"/>
              <a:gd name="connsiteY133" fmla="*/ 206760 h 1930400"/>
              <a:gd name="connsiteX134" fmla="*/ 6885661 w 7326313"/>
              <a:gd name="connsiteY134" fmla="*/ 208031 h 1930400"/>
              <a:gd name="connsiteX135" fmla="*/ 6888518 w 7326313"/>
              <a:gd name="connsiteY135" fmla="*/ 209301 h 1930400"/>
              <a:gd name="connsiteX136" fmla="*/ 6892010 w 7326313"/>
              <a:gd name="connsiteY136" fmla="*/ 210254 h 1930400"/>
              <a:gd name="connsiteX137" fmla="*/ 6898360 w 7326313"/>
              <a:gd name="connsiteY137" fmla="*/ 211842 h 1930400"/>
              <a:gd name="connsiteX138" fmla="*/ 6900900 w 7326313"/>
              <a:gd name="connsiteY138" fmla="*/ 212477 h 1930400"/>
              <a:gd name="connsiteX139" fmla="*/ 6900900 w 7326313"/>
              <a:gd name="connsiteY139" fmla="*/ 221052 h 1930400"/>
              <a:gd name="connsiteX140" fmla="*/ 6916774 w 7326313"/>
              <a:gd name="connsiteY140" fmla="*/ 235345 h 1930400"/>
              <a:gd name="connsiteX141" fmla="*/ 6926932 w 7326313"/>
              <a:gd name="connsiteY141" fmla="*/ 243602 h 1930400"/>
              <a:gd name="connsiteX142" fmla="*/ 6934870 w 7326313"/>
              <a:gd name="connsiteY142" fmla="*/ 249319 h 1930400"/>
              <a:gd name="connsiteX143" fmla="*/ 6938044 w 7326313"/>
              <a:gd name="connsiteY143" fmla="*/ 251225 h 1930400"/>
              <a:gd name="connsiteX144" fmla="*/ 6939949 w 7326313"/>
              <a:gd name="connsiteY144" fmla="*/ 252495 h 1930400"/>
              <a:gd name="connsiteX145" fmla="*/ 6941536 w 7326313"/>
              <a:gd name="connsiteY145" fmla="*/ 253448 h 1930400"/>
              <a:gd name="connsiteX146" fmla="*/ 6943124 w 7326313"/>
              <a:gd name="connsiteY146" fmla="*/ 255671 h 1930400"/>
              <a:gd name="connsiteX147" fmla="*/ 6947568 w 7326313"/>
              <a:gd name="connsiteY147" fmla="*/ 260435 h 1930400"/>
              <a:gd name="connsiteX148" fmla="*/ 6950743 w 7326313"/>
              <a:gd name="connsiteY148" fmla="*/ 265517 h 1930400"/>
              <a:gd name="connsiteX149" fmla="*/ 6952013 w 7326313"/>
              <a:gd name="connsiteY149" fmla="*/ 267740 h 1930400"/>
              <a:gd name="connsiteX150" fmla="*/ 6952966 w 7326313"/>
              <a:gd name="connsiteY150" fmla="*/ 269328 h 1930400"/>
              <a:gd name="connsiteX151" fmla="*/ 6955505 w 7326313"/>
              <a:gd name="connsiteY151" fmla="*/ 272822 h 1930400"/>
              <a:gd name="connsiteX152" fmla="*/ 6957410 w 7326313"/>
              <a:gd name="connsiteY152" fmla="*/ 274728 h 1930400"/>
              <a:gd name="connsiteX153" fmla="*/ 6958998 w 7326313"/>
              <a:gd name="connsiteY153" fmla="*/ 276316 h 1930400"/>
              <a:gd name="connsiteX154" fmla="*/ 6961220 w 7326313"/>
              <a:gd name="connsiteY154" fmla="*/ 277586 h 1930400"/>
              <a:gd name="connsiteX155" fmla="*/ 6963124 w 7326313"/>
              <a:gd name="connsiteY155" fmla="*/ 277904 h 1930400"/>
              <a:gd name="connsiteX156" fmla="*/ 6981538 w 7326313"/>
              <a:gd name="connsiteY156" fmla="*/ 277904 h 1930400"/>
              <a:gd name="connsiteX157" fmla="*/ 6985348 w 7326313"/>
              <a:gd name="connsiteY157" fmla="*/ 279174 h 1930400"/>
              <a:gd name="connsiteX158" fmla="*/ 6989157 w 7326313"/>
              <a:gd name="connsiteY158" fmla="*/ 280762 h 1930400"/>
              <a:gd name="connsiteX159" fmla="*/ 6993920 w 7326313"/>
              <a:gd name="connsiteY159" fmla="*/ 281715 h 1930400"/>
              <a:gd name="connsiteX160" fmla="*/ 6998364 w 7326313"/>
              <a:gd name="connsiteY160" fmla="*/ 282033 h 1930400"/>
              <a:gd name="connsiteX161" fmla="*/ 7000586 w 7326313"/>
              <a:gd name="connsiteY161" fmla="*/ 282033 h 1930400"/>
              <a:gd name="connsiteX162" fmla="*/ 7002174 w 7326313"/>
              <a:gd name="connsiteY162" fmla="*/ 282033 h 1930400"/>
              <a:gd name="connsiteX163" fmla="*/ 7004078 w 7326313"/>
              <a:gd name="connsiteY163" fmla="*/ 281397 h 1930400"/>
              <a:gd name="connsiteX164" fmla="*/ 7005348 w 7326313"/>
              <a:gd name="connsiteY164" fmla="*/ 280762 h 1930400"/>
              <a:gd name="connsiteX165" fmla="*/ 7006618 w 7326313"/>
              <a:gd name="connsiteY165" fmla="*/ 279492 h 1930400"/>
              <a:gd name="connsiteX166" fmla="*/ 7006936 w 7326313"/>
              <a:gd name="connsiteY166" fmla="*/ 277904 h 1930400"/>
              <a:gd name="connsiteX167" fmla="*/ 7007253 w 7326313"/>
              <a:gd name="connsiteY167" fmla="*/ 276316 h 1930400"/>
              <a:gd name="connsiteX168" fmla="*/ 7007888 w 7326313"/>
              <a:gd name="connsiteY168" fmla="*/ 274728 h 1930400"/>
              <a:gd name="connsiteX169" fmla="*/ 7009476 w 7326313"/>
              <a:gd name="connsiteY169" fmla="*/ 272187 h 1930400"/>
              <a:gd name="connsiteX170" fmla="*/ 7011063 w 7326313"/>
              <a:gd name="connsiteY170" fmla="*/ 270599 h 1930400"/>
              <a:gd name="connsiteX171" fmla="*/ 7012968 w 7326313"/>
              <a:gd name="connsiteY171" fmla="*/ 269328 h 1930400"/>
              <a:gd name="connsiteX172" fmla="*/ 7014555 w 7326313"/>
              <a:gd name="connsiteY172" fmla="*/ 268376 h 1930400"/>
              <a:gd name="connsiteX173" fmla="*/ 7016460 w 7326313"/>
              <a:gd name="connsiteY173" fmla="*/ 268058 h 1930400"/>
              <a:gd name="connsiteX174" fmla="*/ 7017730 w 7326313"/>
              <a:gd name="connsiteY174" fmla="*/ 267740 h 1930400"/>
              <a:gd name="connsiteX175" fmla="*/ 7018682 w 7326313"/>
              <a:gd name="connsiteY175" fmla="*/ 268693 h 1930400"/>
              <a:gd name="connsiteX176" fmla="*/ 7019634 w 7326313"/>
              <a:gd name="connsiteY176" fmla="*/ 269328 h 1930400"/>
              <a:gd name="connsiteX177" fmla="*/ 7021540 w 7326313"/>
              <a:gd name="connsiteY177" fmla="*/ 269646 h 1930400"/>
              <a:gd name="connsiteX178" fmla="*/ 7023444 w 7326313"/>
              <a:gd name="connsiteY178" fmla="*/ 269964 h 1930400"/>
              <a:gd name="connsiteX179" fmla="*/ 7026302 w 7326313"/>
              <a:gd name="connsiteY179" fmla="*/ 269964 h 1930400"/>
              <a:gd name="connsiteX180" fmla="*/ 7029476 w 7326313"/>
              <a:gd name="connsiteY180" fmla="*/ 269328 h 1930400"/>
              <a:gd name="connsiteX181" fmla="*/ 7033921 w 7326313"/>
              <a:gd name="connsiteY181" fmla="*/ 267740 h 1930400"/>
              <a:gd name="connsiteX182" fmla="*/ 7038366 w 7326313"/>
              <a:gd name="connsiteY182" fmla="*/ 265835 h 1930400"/>
              <a:gd name="connsiteX183" fmla="*/ 7043445 w 7326313"/>
              <a:gd name="connsiteY183" fmla="*/ 264564 h 1930400"/>
              <a:gd name="connsiteX184" fmla="*/ 7047572 w 7326313"/>
              <a:gd name="connsiteY184" fmla="*/ 263611 h 1930400"/>
              <a:gd name="connsiteX185" fmla="*/ 7051700 w 7326313"/>
              <a:gd name="connsiteY185" fmla="*/ 262976 h 1930400"/>
              <a:gd name="connsiteX186" fmla="*/ 7058048 w 7326313"/>
              <a:gd name="connsiteY186" fmla="*/ 262341 h 1930400"/>
              <a:gd name="connsiteX187" fmla="*/ 7060588 w 7326313"/>
              <a:gd name="connsiteY187" fmla="*/ 262341 h 1930400"/>
              <a:gd name="connsiteX188" fmla="*/ 7075192 w 7326313"/>
              <a:gd name="connsiteY188" fmla="*/ 249954 h 1930400"/>
              <a:gd name="connsiteX189" fmla="*/ 7082494 w 7326313"/>
              <a:gd name="connsiteY189" fmla="*/ 249637 h 1930400"/>
              <a:gd name="connsiteX190" fmla="*/ 7092336 w 7326313"/>
              <a:gd name="connsiteY190" fmla="*/ 249002 h 1930400"/>
              <a:gd name="connsiteX191" fmla="*/ 7096780 w 7326313"/>
              <a:gd name="connsiteY191" fmla="*/ 248049 h 1930400"/>
              <a:gd name="connsiteX192" fmla="*/ 7102495 w 7326313"/>
              <a:gd name="connsiteY192" fmla="*/ 247096 h 1930400"/>
              <a:gd name="connsiteX193" fmla="*/ 7109480 w 7326313"/>
              <a:gd name="connsiteY193" fmla="*/ 245190 h 1930400"/>
              <a:gd name="connsiteX194" fmla="*/ 7109480 w 7326313"/>
              <a:gd name="connsiteY194" fmla="*/ 253766 h 1930400"/>
              <a:gd name="connsiteX195" fmla="*/ 7134877 w 7326313"/>
              <a:gd name="connsiteY195" fmla="*/ 251225 h 1930400"/>
              <a:gd name="connsiteX196" fmla="*/ 7154878 w 7326313"/>
              <a:gd name="connsiteY196" fmla="*/ 246461 h 1930400"/>
              <a:gd name="connsiteX197" fmla="*/ 7154878 w 7326313"/>
              <a:gd name="connsiteY197" fmla="*/ 253766 h 1930400"/>
              <a:gd name="connsiteX198" fmla="*/ 7181228 w 7326313"/>
              <a:gd name="connsiteY198" fmla="*/ 251225 h 1930400"/>
              <a:gd name="connsiteX199" fmla="*/ 7198689 w 7326313"/>
              <a:gd name="connsiteY199" fmla="*/ 255036 h 1930400"/>
              <a:gd name="connsiteX200" fmla="*/ 7216785 w 7326313"/>
              <a:gd name="connsiteY200" fmla="*/ 252495 h 1930400"/>
              <a:gd name="connsiteX201" fmla="*/ 7233928 w 7326313"/>
              <a:gd name="connsiteY201" fmla="*/ 247731 h 1930400"/>
              <a:gd name="connsiteX202" fmla="*/ 7245992 w 7326313"/>
              <a:gd name="connsiteY202" fmla="*/ 236615 h 1930400"/>
              <a:gd name="connsiteX203" fmla="*/ 7261866 w 7326313"/>
              <a:gd name="connsiteY203" fmla="*/ 231851 h 1930400"/>
              <a:gd name="connsiteX204" fmla="*/ 7266628 w 7326313"/>
              <a:gd name="connsiteY204" fmla="*/ 225181 h 1930400"/>
              <a:gd name="connsiteX205" fmla="*/ 7269486 w 7326313"/>
              <a:gd name="connsiteY205" fmla="*/ 221052 h 1930400"/>
              <a:gd name="connsiteX206" fmla="*/ 7282820 w 7326313"/>
              <a:gd name="connsiteY206" fmla="*/ 232804 h 1930400"/>
              <a:gd name="connsiteX207" fmla="*/ 7283772 w 7326313"/>
              <a:gd name="connsiteY207" fmla="*/ 234074 h 1930400"/>
              <a:gd name="connsiteX208" fmla="*/ 7286629 w 7326313"/>
              <a:gd name="connsiteY208" fmla="*/ 236933 h 1930400"/>
              <a:gd name="connsiteX209" fmla="*/ 7288851 w 7326313"/>
              <a:gd name="connsiteY209" fmla="*/ 238521 h 1930400"/>
              <a:gd name="connsiteX210" fmla="*/ 7291391 w 7326313"/>
              <a:gd name="connsiteY210" fmla="*/ 240426 h 1930400"/>
              <a:gd name="connsiteX211" fmla="*/ 7294248 w 7326313"/>
              <a:gd name="connsiteY211" fmla="*/ 241697 h 1930400"/>
              <a:gd name="connsiteX212" fmla="*/ 7297423 w 7326313"/>
              <a:gd name="connsiteY212" fmla="*/ 242967 h 1930400"/>
              <a:gd name="connsiteX213" fmla="*/ 7299010 w 7326313"/>
              <a:gd name="connsiteY213" fmla="*/ 243285 h 1930400"/>
              <a:gd name="connsiteX214" fmla="*/ 7300598 w 7326313"/>
              <a:gd name="connsiteY214" fmla="*/ 244238 h 1930400"/>
              <a:gd name="connsiteX215" fmla="*/ 7303455 w 7326313"/>
              <a:gd name="connsiteY215" fmla="*/ 246778 h 1930400"/>
              <a:gd name="connsiteX216" fmla="*/ 7305678 w 7326313"/>
              <a:gd name="connsiteY216" fmla="*/ 249637 h 1930400"/>
              <a:gd name="connsiteX217" fmla="*/ 7307900 w 7326313"/>
              <a:gd name="connsiteY217" fmla="*/ 252813 h 1930400"/>
              <a:gd name="connsiteX218" fmla="*/ 7309804 w 7326313"/>
              <a:gd name="connsiteY218" fmla="*/ 255989 h 1930400"/>
              <a:gd name="connsiteX219" fmla="*/ 7310757 w 7326313"/>
              <a:gd name="connsiteY219" fmla="*/ 258530 h 1930400"/>
              <a:gd name="connsiteX220" fmla="*/ 7312026 w 7326313"/>
              <a:gd name="connsiteY220" fmla="*/ 260753 h 1930400"/>
              <a:gd name="connsiteX221" fmla="*/ 7313614 w 7326313"/>
              <a:gd name="connsiteY221" fmla="*/ 262341 h 1930400"/>
              <a:gd name="connsiteX222" fmla="*/ 7317106 w 7326313"/>
              <a:gd name="connsiteY222" fmla="*/ 265200 h 1930400"/>
              <a:gd name="connsiteX223" fmla="*/ 7319328 w 7326313"/>
              <a:gd name="connsiteY223" fmla="*/ 266470 h 1930400"/>
              <a:gd name="connsiteX224" fmla="*/ 7321868 w 7326313"/>
              <a:gd name="connsiteY224" fmla="*/ 267740 h 1930400"/>
              <a:gd name="connsiteX225" fmla="*/ 7324090 w 7326313"/>
              <a:gd name="connsiteY225" fmla="*/ 268058 h 1930400"/>
              <a:gd name="connsiteX226" fmla="*/ 7325360 w 7326313"/>
              <a:gd name="connsiteY226" fmla="*/ 268058 h 1930400"/>
              <a:gd name="connsiteX227" fmla="*/ 7326313 w 7326313"/>
              <a:gd name="connsiteY227" fmla="*/ 267740 h 1930400"/>
              <a:gd name="connsiteX228" fmla="*/ 7326313 w 7326313"/>
              <a:gd name="connsiteY228" fmla="*/ 600273 h 1930400"/>
              <a:gd name="connsiteX229" fmla="*/ 7326313 w 7326313"/>
              <a:gd name="connsiteY229" fmla="*/ 651089 h 1930400"/>
              <a:gd name="connsiteX230" fmla="*/ 7305995 w 7326313"/>
              <a:gd name="connsiteY230" fmla="*/ 651089 h 1930400"/>
              <a:gd name="connsiteX231" fmla="*/ 7289168 w 7326313"/>
              <a:gd name="connsiteY231" fmla="*/ 650772 h 1930400"/>
              <a:gd name="connsiteX232" fmla="*/ 7288851 w 7326313"/>
              <a:gd name="connsiteY232" fmla="*/ 661570 h 1930400"/>
              <a:gd name="connsiteX233" fmla="*/ 7305678 w 7326313"/>
              <a:gd name="connsiteY233" fmla="*/ 659665 h 1930400"/>
              <a:gd name="connsiteX234" fmla="*/ 7326313 w 7326313"/>
              <a:gd name="connsiteY234" fmla="*/ 666334 h 1930400"/>
              <a:gd name="connsiteX235" fmla="*/ 7326313 w 7326313"/>
              <a:gd name="connsiteY235" fmla="*/ 954084 h 1930400"/>
              <a:gd name="connsiteX236" fmla="*/ 7326313 w 7326313"/>
              <a:gd name="connsiteY236" fmla="*/ 1029039 h 1930400"/>
              <a:gd name="connsiteX237" fmla="*/ 7326313 w 7326313"/>
              <a:gd name="connsiteY237" fmla="*/ 1882760 h 1930400"/>
              <a:gd name="connsiteX238" fmla="*/ 7326313 w 7326313"/>
              <a:gd name="connsiteY238" fmla="*/ 1930400 h 1930400"/>
              <a:gd name="connsiteX239" fmla="*/ 7106622 w 7326313"/>
              <a:gd name="connsiteY239" fmla="*/ 1930400 h 1930400"/>
              <a:gd name="connsiteX240" fmla="*/ 7058048 w 7326313"/>
              <a:gd name="connsiteY240" fmla="*/ 1930400 h 1930400"/>
              <a:gd name="connsiteX241" fmla="*/ 6965982 w 7326313"/>
              <a:gd name="connsiteY241" fmla="*/ 1930400 h 1930400"/>
              <a:gd name="connsiteX242" fmla="*/ 6907250 w 7326313"/>
              <a:gd name="connsiteY242" fmla="*/ 1930400 h 1930400"/>
              <a:gd name="connsiteX243" fmla="*/ 6818674 w 7326313"/>
              <a:gd name="connsiteY243" fmla="*/ 1930400 h 1930400"/>
              <a:gd name="connsiteX244" fmla="*/ 5787206 w 7326313"/>
              <a:gd name="connsiteY244" fmla="*/ 1930400 h 1930400"/>
              <a:gd name="connsiteX245" fmla="*/ 5769745 w 7326313"/>
              <a:gd name="connsiteY245" fmla="*/ 1922460 h 1930400"/>
              <a:gd name="connsiteX246" fmla="*/ 5758316 w 7326313"/>
              <a:gd name="connsiteY246" fmla="*/ 1876407 h 1930400"/>
              <a:gd name="connsiteX247" fmla="*/ 5729426 w 7326313"/>
              <a:gd name="connsiteY247" fmla="*/ 1871643 h 1930400"/>
              <a:gd name="connsiteX248" fmla="*/ 5712917 w 7326313"/>
              <a:gd name="connsiteY248" fmla="*/ 1882760 h 1930400"/>
              <a:gd name="connsiteX249" fmla="*/ 5691329 w 7326313"/>
              <a:gd name="connsiteY249" fmla="*/ 1877995 h 1930400"/>
              <a:gd name="connsiteX250" fmla="*/ 5688155 w 7326313"/>
              <a:gd name="connsiteY250" fmla="*/ 1866244 h 1930400"/>
              <a:gd name="connsiteX251" fmla="*/ 5675456 w 7326313"/>
              <a:gd name="connsiteY251" fmla="*/ 1866562 h 1930400"/>
              <a:gd name="connsiteX252" fmla="*/ 5666566 w 7326313"/>
              <a:gd name="connsiteY252" fmla="*/ 1853222 h 1930400"/>
              <a:gd name="connsiteX253" fmla="*/ 5664662 w 7326313"/>
              <a:gd name="connsiteY253" fmla="*/ 1823685 h 1930400"/>
              <a:gd name="connsiteX254" fmla="*/ 5636089 w 7326313"/>
              <a:gd name="connsiteY254" fmla="*/ 1815745 h 1930400"/>
              <a:gd name="connsiteX255" fmla="*/ 5628787 w 7326313"/>
              <a:gd name="connsiteY255" fmla="*/ 1822415 h 1930400"/>
              <a:gd name="connsiteX256" fmla="*/ 5644978 w 7326313"/>
              <a:gd name="connsiteY256" fmla="*/ 1833531 h 1930400"/>
              <a:gd name="connsiteX257" fmla="*/ 5630375 w 7326313"/>
              <a:gd name="connsiteY257" fmla="*/ 1843377 h 1930400"/>
              <a:gd name="connsiteX258" fmla="*/ 5633867 w 7326313"/>
              <a:gd name="connsiteY258" fmla="*/ 1860210 h 1930400"/>
              <a:gd name="connsiteX259" fmla="*/ 5620216 w 7326313"/>
              <a:gd name="connsiteY259" fmla="*/ 1858622 h 1930400"/>
              <a:gd name="connsiteX260" fmla="*/ 5620533 w 7326313"/>
              <a:gd name="connsiteY260" fmla="*/ 1869738 h 1930400"/>
              <a:gd name="connsiteX261" fmla="*/ 5604659 w 7326313"/>
              <a:gd name="connsiteY261" fmla="*/ 1872279 h 1930400"/>
              <a:gd name="connsiteX262" fmla="*/ 5607199 w 7326313"/>
              <a:gd name="connsiteY262" fmla="*/ 1884983 h 1930400"/>
              <a:gd name="connsiteX263" fmla="*/ 5599580 w 7326313"/>
              <a:gd name="connsiteY263" fmla="*/ 1893558 h 1930400"/>
              <a:gd name="connsiteX264" fmla="*/ 5576087 w 7326313"/>
              <a:gd name="connsiteY264" fmla="*/ 1876407 h 1930400"/>
              <a:gd name="connsiteX265" fmla="*/ 5554181 w 7326313"/>
              <a:gd name="connsiteY265" fmla="*/ 1880854 h 1930400"/>
              <a:gd name="connsiteX266" fmla="*/ 5558626 w 7326313"/>
              <a:gd name="connsiteY266" fmla="*/ 1893558 h 1930400"/>
              <a:gd name="connsiteX267" fmla="*/ 5585294 w 7326313"/>
              <a:gd name="connsiteY267" fmla="*/ 1903404 h 1930400"/>
              <a:gd name="connsiteX268" fmla="*/ 5585611 w 7326313"/>
              <a:gd name="connsiteY268" fmla="*/ 1920554 h 1930400"/>
              <a:gd name="connsiteX269" fmla="*/ 5565928 w 7326313"/>
              <a:gd name="connsiteY269" fmla="*/ 1930400 h 1930400"/>
              <a:gd name="connsiteX270" fmla="*/ 5450685 w 7326313"/>
              <a:gd name="connsiteY270" fmla="*/ 1930400 h 1930400"/>
              <a:gd name="connsiteX271" fmla="*/ 5200199 w 7326313"/>
              <a:gd name="connsiteY271" fmla="*/ 1930400 h 1930400"/>
              <a:gd name="connsiteX272" fmla="*/ 4510649 w 7326313"/>
              <a:gd name="connsiteY272" fmla="*/ 1930400 h 1930400"/>
              <a:gd name="connsiteX273" fmla="*/ 4326515 w 7326313"/>
              <a:gd name="connsiteY273" fmla="*/ 1930400 h 1930400"/>
              <a:gd name="connsiteX274" fmla="*/ 4305562 w 7326313"/>
              <a:gd name="connsiteY274" fmla="*/ 1930400 h 1930400"/>
              <a:gd name="connsiteX275" fmla="*/ 4103015 w 7326313"/>
              <a:gd name="connsiteY275" fmla="*/ 1930400 h 1930400"/>
              <a:gd name="connsiteX276" fmla="*/ 4100475 w 7326313"/>
              <a:gd name="connsiteY276" fmla="*/ 1901498 h 1930400"/>
              <a:gd name="connsiteX277" fmla="*/ 4063648 w 7326313"/>
              <a:gd name="connsiteY277" fmla="*/ 1875455 h 1930400"/>
              <a:gd name="connsiteX278" fmla="*/ 4053489 w 7326313"/>
              <a:gd name="connsiteY278" fmla="*/ 1853540 h 1930400"/>
              <a:gd name="connsiteX279" fmla="*/ 4042377 w 7326313"/>
              <a:gd name="connsiteY279" fmla="*/ 1839248 h 1930400"/>
              <a:gd name="connsiteX280" fmla="*/ 4029361 w 7326313"/>
              <a:gd name="connsiteY280" fmla="*/ 1795101 h 1930400"/>
              <a:gd name="connsiteX281" fmla="*/ 4018884 w 7326313"/>
              <a:gd name="connsiteY281" fmla="*/ 1839248 h 1930400"/>
              <a:gd name="connsiteX282" fmla="*/ 4019202 w 7326313"/>
              <a:gd name="connsiteY282" fmla="*/ 1864338 h 1930400"/>
              <a:gd name="connsiteX283" fmla="*/ 4038885 w 7326313"/>
              <a:gd name="connsiteY283" fmla="*/ 1885936 h 1930400"/>
              <a:gd name="connsiteX284" fmla="*/ 4034123 w 7326313"/>
              <a:gd name="connsiteY284" fmla="*/ 1903721 h 1930400"/>
              <a:gd name="connsiteX285" fmla="*/ 4028408 w 7326313"/>
              <a:gd name="connsiteY285" fmla="*/ 1930400 h 1930400"/>
              <a:gd name="connsiteX286" fmla="*/ 3311238 w 7326313"/>
              <a:gd name="connsiteY286" fmla="*/ 1930400 h 1930400"/>
              <a:gd name="connsiteX287" fmla="*/ 1855309 w 7326313"/>
              <a:gd name="connsiteY287" fmla="*/ 1930400 h 1930400"/>
              <a:gd name="connsiteX288" fmla="*/ 444461 w 7326313"/>
              <a:gd name="connsiteY288" fmla="*/ 1930400 h 1930400"/>
              <a:gd name="connsiteX289" fmla="*/ 3175 w 7326313"/>
              <a:gd name="connsiteY289" fmla="*/ 1930400 h 1930400"/>
              <a:gd name="connsiteX290" fmla="*/ 24445 w 7326313"/>
              <a:gd name="connsiteY290" fmla="*/ 1896734 h 1930400"/>
              <a:gd name="connsiteX291" fmla="*/ 23175 w 7326313"/>
              <a:gd name="connsiteY291" fmla="*/ 1855446 h 1930400"/>
              <a:gd name="connsiteX292" fmla="*/ 11429 w 7326313"/>
              <a:gd name="connsiteY292" fmla="*/ 1848458 h 1930400"/>
              <a:gd name="connsiteX293" fmla="*/ 317 w 7326313"/>
              <a:gd name="connsiteY293" fmla="*/ 1828449 h 1930400"/>
              <a:gd name="connsiteX294" fmla="*/ 14604 w 7326313"/>
              <a:gd name="connsiteY294" fmla="*/ 1814792 h 1930400"/>
              <a:gd name="connsiteX295" fmla="*/ 0 w 7326313"/>
              <a:gd name="connsiteY295" fmla="*/ 1759211 h 1930400"/>
              <a:gd name="connsiteX296" fmla="*/ 10159 w 7326313"/>
              <a:gd name="connsiteY296" fmla="*/ 1744919 h 1930400"/>
              <a:gd name="connsiteX297" fmla="*/ 12064 w 7326313"/>
              <a:gd name="connsiteY297" fmla="*/ 1730627 h 1930400"/>
              <a:gd name="connsiteX298" fmla="*/ 21271 w 7326313"/>
              <a:gd name="connsiteY298" fmla="*/ 1723640 h 1930400"/>
              <a:gd name="connsiteX299" fmla="*/ 54923 w 7326313"/>
              <a:gd name="connsiteY299" fmla="*/ 1675681 h 1930400"/>
              <a:gd name="connsiteX300" fmla="*/ 62859 w 7326313"/>
              <a:gd name="connsiteY300" fmla="*/ 1648050 h 1930400"/>
              <a:gd name="connsiteX301" fmla="*/ 50796 w 7326313"/>
              <a:gd name="connsiteY301" fmla="*/ 1627088 h 1930400"/>
              <a:gd name="connsiteX302" fmla="*/ 62225 w 7326313"/>
              <a:gd name="connsiteY302" fmla="*/ 1616607 h 1930400"/>
              <a:gd name="connsiteX303" fmla="*/ 105083 w 7326313"/>
              <a:gd name="connsiteY303" fmla="*/ 1585799 h 1930400"/>
              <a:gd name="connsiteX304" fmla="*/ 125084 w 7326313"/>
              <a:gd name="connsiteY304" fmla="*/ 1543240 h 1930400"/>
              <a:gd name="connsiteX305" fmla="*/ 150799 w 7326313"/>
              <a:gd name="connsiteY305" fmla="*/ 1519420 h 1930400"/>
              <a:gd name="connsiteX306" fmla="*/ 174292 w 7326313"/>
              <a:gd name="connsiteY306" fmla="*/ 1520055 h 1930400"/>
              <a:gd name="connsiteX307" fmla="*/ 193976 w 7326313"/>
              <a:gd name="connsiteY307" fmla="*/ 1506716 h 1930400"/>
              <a:gd name="connsiteX308" fmla="*/ 292392 w 7326313"/>
              <a:gd name="connsiteY308" fmla="*/ 1450817 h 1930400"/>
              <a:gd name="connsiteX309" fmla="*/ 332076 w 7326313"/>
              <a:gd name="connsiteY309" fmla="*/ 1387932 h 1930400"/>
              <a:gd name="connsiteX310" fmla="*/ 356839 w 7326313"/>
              <a:gd name="connsiteY310" fmla="*/ 1316471 h 1930400"/>
              <a:gd name="connsiteX311" fmla="*/ 375570 w 7326313"/>
              <a:gd name="connsiteY311" fmla="*/ 1242469 h 1930400"/>
              <a:gd name="connsiteX312" fmla="*/ 400968 w 7326313"/>
              <a:gd name="connsiteY312" fmla="*/ 1245963 h 1930400"/>
              <a:gd name="connsiteX313" fmla="*/ 423826 w 7326313"/>
              <a:gd name="connsiteY313" fmla="*/ 1230718 h 1930400"/>
              <a:gd name="connsiteX314" fmla="*/ 436525 w 7326313"/>
              <a:gd name="connsiteY314" fmla="*/ 1230400 h 1930400"/>
              <a:gd name="connsiteX315" fmla="*/ 428588 w 7326313"/>
              <a:gd name="connsiteY315" fmla="*/ 1250727 h 1930400"/>
              <a:gd name="connsiteX316" fmla="*/ 442557 w 7326313"/>
              <a:gd name="connsiteY316" fmla="*/ 1265019 h 1930400"/>
              <a:gd name="connsiteX317" fmla="*/ 455573 w 7326313"/>
              <a:gd name="connsiteY317" fmla="*/ 1281852 h 1930400"/>
              <a:gd name="connsiteX318" fmla="*/ 474939 w 7326313"/>
              <a:gd name="connsiteY318" fmla="*/ 1291698 h 1930400"/>
              <a:gd name="connsiteX319" fmla="*/ 520020 w 7326313"/>
              <a:gd name="connsiteY319" fmla="*/ 1321552 h 1930400"/>
              <a:gd name="connsiteX320" fmla="*/ 543831 w 7326313"/>
              <a:gd name="connsiteY320" fmla="*/ 1309483 h 1930400"/>
              <a:gd name="connsiteX321" fmla="*/ 587324 w 7326313"/>
              <a:gd name="connsiteY321" fmla="*/ 1304084 h 1930400"/>
              <a:gd name="connsiteX322" fmla="*/ 606690 w 7326313"/>
              <a:gd name="connsiteY322" fmla="*/ 1311707 h 1930400"/>
              <a:gd name="connsiteX323" fmla="*/ 637485 w 7326313"/>
              <a:gd name="connsiteY323" fmla="*/ 1311071 h 1930400"/>
              <a:gd name="connsiteX324" fmla="*/ 649866 w 7326313"/>
              <a:gd name="connsiteY324" fmla="*/ 1297414 h 1930400"/>
              <a:gd name="connsiteX325" fmla="*/ 662565 w 7326313"/>
              <a:gd name="connsiteY325" fmla="*/ 1297097 h 1930400"/>
              <a:gd name="connsiteX326" fmla="*/ 677804 w 7326313"/>
              <a:gd name="connsiteY326" fmla="*/ 1325364 h 1930400"/>
              <a:gd name="connsiteX327" fmla="*/ 704154 w 7326313"/>
              <a:gd name="connsiteY327" fmla="*/ 1320282 h 1930400"/>
              <a:gd name="connsiteX328" fmla="*/ 728600 w 7326313"/>
              <a:gd name="connsiteY328" fmla="*/ 1325046 h 1930400"/>
              <a:gd name="connsiteX329" fmla="*/ 739076 w 7326313"/>
              <a:gd name="connsiteY329" fmla="*/ 1326952 h 1930400"/>
              <a:gd name="connsiteX330" fmla="*/ 761617 w 7326313"/>
              <a:gd name="connsiteY330" fmla="*/ 1326316 h 1930400"/>
              <a:gd name="connsiteX331" fmla="*/ 794951 w 7326313"/>
              <a:gd name="connsiteY331" fmla="*/ 1318376 h 1930400"/>
              <a:gd name="connsiteX332" fmla="*/ 799078 w 7326313"/>
              <a:gd name="connsiteY332" fmla="*/ 1307578 h 1930400"/>
              <a:gd name="connsiteX333" fmla="*/ 824158 w 7326313"/>
              <a:gd name="connsiteY333" fmla="*/ 1288204 h 1930400"/>
              <a:gd name="connsiteX334" fmla="*/ 846382 w 7326313"/>
              <a:gd name="connsiteY334" fmla="*/ 1247551 h 1930400"/>
              <a:gd name="connsiteX335" fmla="*/ 890828 w 7326313"/>
              <a:gd name="connsiteY335" fmla="*/ 1244375 h 1930400"/>
              <a:gd name="connsiteX336" fmla="*/ 896542 w 7326313"/>
              <a:gd name="connsiteY336" fmla="*/ 1224048 h 1930400"/>
              <a:gd name="connsiteX337" fmla="*/ 916226 w 7326313"/>
              <a:gd name="connsiteY337" fmla="*/ 1239610 h 1930400"/>
              <a:gd name="connsiteX338" fmla="*/ 940354 w 7326313"/>
              <a:gd name="connsiteY338" fmla="*/ 1238975 h 1930400"/>
              <a:gd name="connsiteX339" fmla="*/ 954640 w 7326313"/>
              <a:gd name="connsiteY339" fmla="*/ 1209120 h 1930400"/>
              <a:gd name="connsiteX340" fmla="*/ 967339 w 7326313"/>
              <a:gd name="connsiteY340" fmla="*/ 1207850 h 1930400"/>
              <a:gd name="connsiteX341" fmla="*/ 979403 w 7326313"/>
              <a:gd name="connsiteY341" fmla="*/ 1191970 h 1930400"/>
              <a:gd name="connsiteX342" fmla="*/ 1003848 w 7326313"/>
              <a:gd name="connsiteY342" fmla="*/ 1185935 h 1930400"/>
              <a:gd name="connsiteX343" fmla="*/ 1054644 w 7326313"/>
              <a:gd name="connsiteY343" fmla="*/ 1154492 h 1930400"/>
              <a:gd name="connsiteX344" fmla="*/ 1125757 w 7326313"/>
              <a:gd name="connsiteY344" fmla="*/ 1155763 h 1930400"/>
              <a:gd name="connsiteX345" fmla="*/ 1156870 w 7326313"/>
              <a:gd name="connsiteY345" fmla="*/ 1137024 h 1930400"/>
              <a:gd name="connsiteX346" fmla="*/ 1211157 w 7326313"/>
              <a:gd name="connsiteY346" fmla="*/ 1136071 h 1930400"/>
              <a:gd name="connsiteX347" fmla="*/ 1221317 w 7326313"/>
              <a:gd name="connsiteY347" fmla="*/ 1115745 h 1930400"/>
              <a:gd name="connsiteX348" fmla="*/ 1248937 w 7326313"/>
              <a:gd name="connsiteY348" fmla="*/ 1121462 h 1930400"/>
              <a:gd name="connsiteX349" fmla="*/ 1250842 w 7326313"/>
              <a:gd name="connsiteY349" fmla="*/ 1117333 h 1930400"/>
              <a:gd name="connsiteX350" fmla="*/ 1273065 w 7326313"/>
              <a:gd name="connsiteY350" fmla="*/ 1119556 h 1930400"/>
              <a:gd name="connsiteX351" fmla="*/ 1300367 w 7326313"/>
              <a:gd name="connsiteY351" fmla="*/ 1101453 h 1930400"/>
              <a:gd name="connsiteX352" fmla="*/ 1367036 w 7326313"/>
              <a:gd name="connsiteY352" fmla="*/ 1103041 h 1930400"/>
              <a:gd name="connsiteX353" fmla="*/ 1405451 w 7326313"/>
              <a:gd name="connsiteY353" fmla="*/ 1111616 h 1930400"/>
              <a:gd name="connsiteX354" fmla="*/ 1424816 w 7326313"/>
              <a:gd name="connsiteY354" fmla="*/ 1134166 h 1930400"/>
              <a:gd name="connsiteX355" fmla="*/ 1453707 w 7326313"/>
              <a:gd name="connsiteY355" fmla="*/ 1146235 h 1930400"/>
              <a:gd name="connsiteX356" fmla="*/ 1485771 w 7326313"/>
              <a:gd name="connsiteY356" fmla="*/ 1114157 h 1930400"/>
              <a:gd name="connsiteX357" fmla="*/ 1522916 w 7326313"/>
              <a:gd name="connsiteY357" fmla="*/ 1117333 h 1930400"/>
              <a:gd name="connsiteX358" fmla="*/ 1539424 w 7326313"/>
              <a:gd name="connsiteY358" fmla="*/ 1098276 h 1930400"/>
              <a:gd name="connsiteX359" fmla="*/ 1553076 w 7326313"/>
              <a:gd name="connsiteY359" fmla="*/ 1094465 h 1930400"/>
              <a:gd name="connsiteX360" fmla="*/ 1575933 w 7326313"/>
              <a:gd name="connsiteY360" fmla="*/ 1115109 h 1930400"/>
              <a:gd name="connsiteX361" fmla="*/ 1619110 w 7326313"/>
              <a:gd name="connsiteY361" fmla="*/ 1114157 h 1930400"/>
              <a:gd name="connsiteX362" fmla="*/ 1622284 w 7326313"/>
              <a:gd name="connsiteY362" fmla="*/ 1103358 h 1930400"/>
              <a:gd name="connsiteX363" fmla="*/ 1633396 w 7326313"/>
              <a:gd name="connsiteY363" fmla="*/ 1094783 h 1930400"/>
              <a:gd name="connsiteX364" fmla="*/ 1661333 w 7326313"/>
              <a:gd name="connsiteY364" fmla="*/ 1108122 h 1930400"/>
              <a:gd name="connsiteX365" fmla="*/ 1678477 w 7326313"/>
              <a:gd name="connsiteY365" fmla="*/ 1118921 h 1930400"/>
              <a:gd name="connsiteX366" fmla="*/ 1703557 w 7326313"/>
              <a:gd name="connsiteY366" fmla="*/ 1108122 h 1930400"/>
              <a:gd name="connsiteX367" fmla="*/ 1748004 w 7326313"/>
              <a:gd name="connsiteY367" fmla="*/ 1115427 h 1930400"/>
              <a:gd name="connsiteX368" fmla="*/ 1775306 w 7326313"/>
              <a:gd name="connsiteY368" fmla="*/ 1105264 h 1930400"/>
              <a:gd name="connsiteX369" fmla="*/ 1807371 w 7326313"/>
              <a:gd name="connsiteY369" fmla="*/ 1074139 h 1930400"/>
              <a:gd name="connsiteX370" fmla="*/ 1829911 w 7326313"/>
              <a:gd name="connsiteY370" fmla="*/ 1071280 h 1930400"/>
              <a:gd name="connsiteX371" fmla="*/ 1852769 w 7326313"/>
              <a:gd name="connsiteY371" fmla="*/ 1062387 h 1930400"/>
              <a:gd name="connsiteX372" fmla="*/ 1902930 w 7326313"/>
              <a:gd name="connsiteY372" fmla="*/ 1082079 h 1930400"/>
              <a:gd name="connsiteX373" fmla="*/ 1899120 w 7326313"/>
              <a:gd name="connsiteY373" fmla="*/ 1092242 h 1930400"/>
              <a:gd name="connsiteX374" fmla="*/ 1904517 w 7326313"/>
              <a:gd name="connsiteY374" fmla="*/ 1100182 h 1930400"/>
              <a:gd name="connsiteX375" fmla="*/ 1899756 w 7326313"/>
              <a:gd name="connsiteY375" fmla="*/ 1122414 h 1930400"/>
              <a:gd name="connsiteX376" fmla="*/ 1918169 w 7326313"/>
              <a:gd name="connsiteY376" fmla="*/ 1139883 h 1930400"/>
              <a:gd name="connsiteX377" fmla="*/ 1935948 w 7326313"/>
              <a:gd name="connsiteY377" fmla="*/ 1137342 h 1930400"/>
              <a:gd name="connsiteX378" fmla="*/ 1936582 w 7326313"/>
              <a:gd name="connsiteY378" fmla="*/ 1124638 h 1930400"/>
              <a:gd name="connsiteX379" fmla="*/ 1957853 w 7326313"/>
              <a:gd name="connsiteY379" fmla="*/ 1120191 h 1930400"/>
              <a:gd name="connsiteX380" fmla="*/ 1970869 w 7326313"/>
              <a:gd name="connsiteY380" fmla="*/ 1098912 h 1930400"/>
              <a:gd name="connsiteX381" fmla="*/ 1986108 w 7326313"/>
              <a:gd name="connsiteY381" fmla="*/ 1108122 h 1930400"/>
              <a:gd name="connsiteX382" fmla="*/ 1986425 w 7326313"/>
              <a:gd name="connsiteY382" fmla="*/ 1130990 h 1930400"/>
              <a:gd name="connsiteX383" fmla="*/ 1969282 w 7326313"/>
              <a:gd name="connsiteY383" fmla="*/ 1146235 h 1930400"/>
              <a:gd name="connsiteX384" fmla="*/ 1968012 w 7326313"/>
              <a:gd name="connsiteY384" fmla="*/ 1156716 h 1930400"/>
              <a:gd name="connsiteX385" fmla="*/ 1933725 w 7326313"/>
              <a:gd name="connsiteY385" fmla="*/ 1186888 h 1930400"/>
              <a:gd name="connsiteX386" fmla="*/ 1930233 w 7326313"/>
              <a:gd name="connsiteY386" fmla="*/ 1213567 h 1930400"/>
              <a:gd name="connsiteX387" fmla="*/ 1938487 w 7326313"/>
              <a:gd name="connsiteY387" fmla="*/ 1247233 h 1930400"/>
              <a:gd name="connsiteX388" fmla="*/ 1969599 w 7326313"/>
              <a:gd name="connsiteY388" fmla="*/ 1262160 h 1930400"/>
              <a:gd name="connsiteX389" fmla="*/ 1972774 w 7326313"/>
              <a:gd name="connsiteY389" fmla="*/ 1269465 h 1930400"/>
              <a:gd name="connsiteX390" fmla="*/ 1984838 w 7326313"/>
              <a:gd name="connsiteY390" fmla="*/ 1282805 h 1930400"/>
              <a:gd name="connsiteX391" fmla="*/ 1995315 w 7326313"/>
              <a:gd name="connsiteY391" fmla="*/ 1321870 h 1930400"/>
              <a:gd name="connsiteX392" fmla="*/ 1983568 w 7326313"/>
              <a:gd name="connsiteY392" fmla="*/ 1328540 h 1930400"/>
              <a:gd name="connsiteX393" fmla="*/ 1976901 w 7326313"/>
              <a:gd name="connsiteY393" fmla="*/ 1356807 h 1930400"/>
              <a:gd name="connsiteX394" fmla="*/ 1942932 w 7326313"/>
              <a:gd name="connsiteY394" fmla="*/ 1395872 h 1930400"/>
              <a:gd name="connsiteX395" fmla="*/ 1894994 w 7326313"/>
              <a:gd name="connsiteY395" fmla="*/ 1418739 h 1930400"/>
              <a:gd name="connsiteX396" fmla="*/ 1888326 w 7326313"/>
              <a:gd name="connsiteY396" fmla="*/ 1447324 h 1930400"/>
              <a:gd name="connsiteX397" fmla="*/ 1900708 w 7326313"/>
              <a:gd name="connsiteY397" fmla="*/ 1480990 h 1930400"/>
              <a:gd name="connsiteX398" fmla="*/ 1932773 w 7326313"/>
              <a:gd name="connsiteY398" fmla="*/ 1505445 h 1930400"/>
              <a:gd name="connsiteX399" fmla="*/ 1941027 w 7326313"/>
              <a:gd name="connsiteY399" fmla="*/ 1498140 h 1930400"/>
              <a:gd name="connsiteX400" fmla="*/ 1951503 w 7326313"/>
              <a:gd name="connsiteY400" fmla="*/ 1497505 h 1930400"/>
              <a:gd name="connsiteX401" fmla="*/ 1952773 w 7326313"/>
              <a:gd name="connsiteY401" fmla="*/ 1513703 h 1930400"/>
              <a:gd name="connsiteX402" fmla="*/ 1961662 w 7326313"/>
              <a:gd name="connsiteY402" fmla="*/ 1521643 h 1930400"/>
              <a:gd name="connsiteX403" fmla="*/ 1982616 w 7326313"/>
              <a:gd name="connsiteY403" fmla="*/ 1504493 h 1930400"/>
              <a:gd name="connsiteX404" fmla="*/ 1995315 w 7326313"/>
              <a:gd name="connsiteY404" fmla="*/ 1520055 h 1930400"/>
              <a:gd name="connsiteX405" fmla="*/ 1999124 w 7326313"/>
              <a:gd name="connsiteY405" fmla="*/ 1551498 h 1930400"/>
              <a:gd name="connsiteX406" fmla="*/ 2006109 w 7326313"/>
              <a:gd name="connsiteY406" fmla="*/ 1557850 h 1930400"/>
              <a:gd name="connsiteX407" fmla="*/ 2025792 w 7326313"/>
              <a:gd name="connsiteY407" fmla="*/ 1549910 h 1930400"/>
              <a:gd name="connsiteX408" fmla="*/ 2057857 w 7326313"/>
              <a:gd name="connsiteY408" fmla="*/ 1571190 h 1930400"/>
              <a:gd name="connsiteX409" fmla="*/ 2086747 w 7326313"/>
              <a:gd name="connsiteY409" fmla="*/ 1570554 h 1930400"/>
              <a:gd name="connsiteX410" fmla="*/ 2118812 w 7326313"/>
              <a:gd name="connsiteY410" fmla="*/ 1588975 h 1930400"/>
              <a:gd name="connsiteX411" fmla="*/ 2149606 w 7326313"/>
              <a:gd name="connsiteY411" fmla="*/ 1597868 h 1930400"/>
              <a:gd name="connsiteX412" fmla="*/ 2208656 w 7326313"/>
              <a:gd name="connsiteY412" fmla="*/ 1585799 h 1930400"/>
              <a:gd name="connsiteX413" fmla="*/ 2263896 w 7326313"/>
              <a:gd name="connsiteY413" fmla="*/ 1592787 h 1930400"/>
              <a:gd name="connsiteX414" fmla="*/ 2331836 w 7326313"/>
              <a:gd name="connsiteY414" fmla="*/ 1641063 h 1930400"/>
              <a:gd name="connsiteX415" fmla="*/ 2385806 w 7326313"/>
              <a:gd name="connsiteY415" fmla="*/ 1647097 h 1930400"/>
              <a:gd name="connsiteX416" fmla="*/ 2412791 w 7326313"/>
              <a:gd name="connsiteY416" fmla="*/ 1673776 h 1930400"/>
              <a:gd name="connsiteX417" fmla="*/ 2415013 w 7326313"/>
              <a:gd name="connsiteY417" fmla="*/ 1718240 h 1930400"/>
              <a:gd name="connsiteX418" fmla="*/ 2429299 w 7326313"/>
              <a:gd name="connsiteY418" fmla="*/ 1756988 h 1930400"/>
              <a:gd name="connsiteX419" fmla="*/ 2456285 w 7326313"/>
              <a:gd name="connsiteY419" fmla="*/ 1772868 h 1930400"/>
              <a:gd name="connsiteX420" fmla="*/ 2544225 w 7326313"/>
              <a:gd name="connsiteY420" fmla="*/ 1778585 h 1930400"/>
              <a:gd name="connsiteX421" fmla="*/ 2622323 w 7326313"/>
              <a:gd name="connsiteY421" fmla="*/ 1803041 h 1930400"/>
              <a:gd name="connsiteX422" fmla="*/ 2672166 w 7326313"/>
              <a:gd name="connsiteY422" fmla="*/ 1821144 h 1930400"/>
              <a:gd name="connsiteX423" fmla="*/ 2722962 w 7326313"/>
              <a:gd name="connsiteY423" fmla="*/ 1866244 h 1930400"/>
              <a:gd name="connsiteX424" fmla="*/ 2762328 w 7326313"/>
              <a:gd name="connsiteY424" fmla="*/ 1877995 h 1930400"/>
              <a:gd name="connsiteX425" fmla="*/ 2810901 w 7326313"/>
              <a:gd name="connsiteY425" fmla="*/ 1868467 h 1930400"/>
              <a:gd name="connsiteX426" fmla="*/ 2857570 w 7326313"/>
              <a:gd name="connsiteY426" fmla="*/ 1815745 h 1930400"/>
              <a:gd name="connsiteX427" fmla="*/ 2859475 w 7326313"/>
              <a:gd name="connsiteY427" fmla="*/ 1773504 h 1930400"/>
              <a:gd name="connsiteX428" fmla="*/ 2834077 w 7326313"/>
              <a:gd name="connsiteY428" fmla="*/ 1718240 h 1930400"/>
              <a:gd name="connsiteX429" fmla="*/ 2837252 w 7326313"/>
              <a:gd name="connsiteY429" fmla="*/ 1685527 h 1930400"/>
              <a:gd name="connsiteX430" fmla="*/ 2864872 w 7326313"/>
              <a:gd name="connsiteY430" fmla="*/ 1644874 h 1930400"/>
              <a:gd name="connsiteX431" fmla="*/ 2885825 w 7326313"/>
              <a:gd name="connsiteY431" fmla="*/ 1622324 h 1930400"/>
              <a:gd name="connsiteX432" fmla="*/ 2949319 w 7326313"/>
              <a:gd name="connsiteY432" fmla="*/ 1593104 h 1930400"/>
              <a:gd name="connsiteX433" fmla="*/ 3032815 w 7326313"/>
              <a:gd name="connsiteY433" fmla="*/ 1573413 h 1930400"/>
              <a:gd name="connsiteX434" fmla="*/ 3093452 w 7326313"/>
              <a:gd name="connsiteY434" fmla="*/ 1585799 h 1930400"/>
              <a:gd name="connsiteX435" fmla="*/ 3127739 w 7326313"/>
              <a:gd name="connsiteY435" fmla="*/ 1608032 h 1930400"/>
              <a:gd name="connsiteX436" fmla="*/ 3142660 w 7326313"/>
              <a:gd name="connsiteY436" fmla="*/ 1610890 h 1930400"/>
              <a:gd name="connsiteX437" fmla="*/ 3148375 w 7326313"/>
              <a:gd name="connsiteY437" fmla="*/ 1618195 h 1930400"/>
              <a:gd name="connsiteX438" fmla="*/ 3147105 w 7326313"/>
              <a:gd name="connsiteY438" fmla="*/ 1633122 h 1930400"/>
              <a:gd name="connsiteX439" fmla="*/ 3131549 w 7326313"/>
              <a:gd name="connsiteY439" fmla="*/ 1632487 h 1930400"/>
              <a:gd name="connsiteX440" fmla="*/ 3129326 w 7326313"/>
              <a:gd name="connsiteY440" fmla="*/ 1642968 h 1930400"/>
              <a:gd name="connsiteX441" fmla="*/ 3156312 w 7326313"/>
              <a:gd name="connsiteY441" fmla="*/ 1660436 h 1930400"/>
              <a:gd name="connsiteX442" fmla="*/ 3192503 w 7326313"/>
              <a:gd name="connsiteY442" fmla="*/ 1659484 h 1930400"/>
              <a:gd name="connsiteX443" fmla="*/ 3229013 w 7326313"/>
              <a:gd name="connsiteY443" fmla="*/ 1679810 h 1930400"/>
              <a:gd name="connsiteX444" fmla="*/ 3288380 w 7326313"/>
              <a:gd name="connsiteY444" fmla="*/ 1684892 h 1930400"/>
              <a:gd name="connsiteX445" fmla="*/ 3324254 w 7326313"/>
              <a:gd name="connsiteY445" fmla="*/ 1692197 h 1930400"/>
              <a:gd name="connsiteX446" fmla="*/ 3329017 w 7326313"/>
              <a:gd name="connsiteY446" fmla="*/ 1717288 h 1930400"/>
              <a:gd name="connsiteX447" fmla="*/ 3356954 w 7326313"/>
              <a:gd name="connsiteY447" fmla="*/ 1732533 h 1930400"/>
              <a:gd name="connsiteX448" fmla="*/ 3415052 w 7326313"/>
              <a:gd name="connsiteY448" fmla="*/ 1714429 h 1930400"/>
              <a:gd name="connsiteX449" fmla="*/ 3529977 w 7326313"/>
              <a:gd name="connsiteY449" fmla="*/ 1751906 h 1930400"/>
              <a:gd name="connsiteX450" fmla="*/ 3574740 w 7326313"/>
              <a:gd name="connsiteY450" fmla="*/ 1771280 h 1930400"/>
              <a:gd name="connsiteX451" fmla="*/ 3593471 w 7326313"/>
              <a:gd name="connsiteY451" fmla="*/ 1763340 h 1930400"/>
              <a:gd name="connsiteX452" fmla="*/ 3619504 w 7326313"/>
              <a:gd name="connsiteY452" fmla="*/ 1783667 h 1930400"/>
              <a:gd name="connsiteX453" fmla="*/ 3652204 w 7326313"/>
              <a:gd name="connsiteY453" fmla="*/ 1778585 h 1930400"/>
              <a:gd name="connsiteX454" fmla="*/ 3709984 w 7326313"/>
              <a:gd name="connsiteY454" fmla="*/ 1808122 h 1930400"/>
              <a:gd name="connsiteX455" fmla="*/ 3731254 w 7326313"/>
              <a:gd name="connsiteY455" fmla="*/ 1806534 h 1930400"/>
              <a:gd name="connsiteX456" fmla="*/ 3777288 w 7326313"/>
              <a:gd name="connsiteY456" fmla="*/ 1783349 h 1930400"/>
              <a:gd name="connsiteX457" fmla="*/ 3809352 w 7326313"/>
              <a:gd name="connsiteY457" fmla="*/ 1759529 h 1930400"/>
              <a:gd name="connsiteX458" fmla="*/ 3829036 w 7326313"/>
              <a:gd name="connsiteY458" fmla="*/ 1737932 h 1930400"/>
              <a:gd name="connsiteX459" fmla="*/ 3877609 w 7326313"/>
              <a:gd name="connsiteY459" fmla="*/ 1725228 h 1930400"/>
              <a:gd name="connsiteX460" fmla="*/ 3889356 w 7326313"/>
              <a:gd name="connsiteY460" fmla="*/ 1728086 h 1930400"/>
              <a:gd name="connsiteX461" fmla="*/ 3875387 w 7326313"/>
              <a:gd name="connsiteY461" fmla="*/ 1734756 h 1930400"/>
              <a:gd name="connsiteX462" fmla="*/ 3850306 w 7326313"/>
              <a:gd name="connsiteY462" fmla="*/ 1743649 h 1930400"/>
              <a:gd name="connsiteX463" fmla="*/ 3862370 w 7326313"/>
              <a:gd name="connsiteY463" fmla="*/ 1760164 h 1930400"/>
              <a:gd name="connsiteX464" fmla="*/ 3875069 w 7326313"/>
              <a:gd name="connsiteY464" fmla="*/ 1754765 h 1930400"/>
              <a:gd name="connsiteX465" fmla="*/ 3901102 w 7326313"/>
              <a:gd name="connsiteY465" fmla="*/ 1737297 h 1930400"/>
              <a:gd name="connsiteX466" fmla="*/ 3904912 w 7326313"/>
              <a:gd name="connsiteY466" fmla="*/ 1726498 h 1930400"/>
              <a:gd name="connsiteX467" fmla="*/ 3893165 w 7326313"/>
              <a:gd name="connsiteY467" fmla="*/ 1724910 h 1930400"/>
              <a:gd name="connsiteX468" fmla="*/ 3908086 w 7326313"/>
              <a:gd name="connsiteY468" fmla="*/ 1718240 h 1930400"/>
              <a:gd name="connsiteX469" fmla="*/ 3919833 w 7326313"/>
              <a:gd name="connsiteY469" fmla="*/ 1718876 h 1930400"/>
              <a:gd name="connsiteX470" fmla="*/ 3952850 w 7326313"/>
              <a:gd name="connsiteY470" fmla="*/ 1739202 h 1930400"/>
              <a:gd name="connsiteX471" fmla="*/ 3980153 w 7326313"/>
              <a:gd name="connsiteY471" fmla="*/ 1732215 h 1930400"/>
              <a:gd name="connsiteX472" fmla="*/ 4011582 w 7326313"/>
              <a:gd name="connsiteY472" fmla="*/ 1750001 h 1930400"/>
              <a:gd name="connsiteX473" fmla="*/ 4027774 w 7326313"/>
              <a:gd name="connsiteY473" fmla="*/ 1758894 h 1930400"/>
              <a:gd name="connsiteX474" fmla="*/ 4026821 w 7326313"/>
              <a:gd name="connsiteY474" fmla="*/ 1763023 h 1930400"/>
              <a:gd name="connsiteX475" fmla="*/ 4000153 w 7326313"/>
              <a:gd name="connsiteY475" fmla="*/ 1756353 h 1930400"/>
              <a:gd name="connsiteX476" fmla="*/ 3997296 w 7326313"/>
              <a:gd name="connsiteY476" fmla="*/ 1761752 h 1930400"/>
              <a:gd name="connsiteX477" fmla="*/ 4000788 w 7326313"/>
              <a:gd name="connsiteY477" fmla="*/ 1774456 h 1930400"/>
              <a:gd name="connsiteX478" fmla="*/ 4025869 w 7326313"/>
              <a:gd name="connsiteY478" fmla="*/ 1778268 h 1930400"/>
              <a:gd name="connsiteX479" fmla="*/ 4043647 w 7326313"/>
              <a:gd name="connsiteY479" fmla="*/ 1768740 h 1930400"/>
              <a:gd name="connsiteX480" fmla="*/ 4045235 w 7326313"/>
              <a:gd name="connsiteY480" fmla="*/ 1768104 h 1930400"/>
              <a:gd name="connsiteX481" fmla="*/ 4045552 w 7326313"/>
              <a:gd name="connsiteY481" fmla="*/ 1761752 h 1930400"/>
              <a:gd name="connsiteX482" fmla="*/ 4093173 w 7326313"/>
              <a:gd name="connsiteY482" fmla="*/ 1780491 h 1930400"/>
              <a:gd name="connsiteX483" fmla="*/ 4106189 w 7326313"/>
              <a:gd name="connsiteY483" fmla="*/ 1772868 h 1930400"/>
              <a:gd name="connsiteX484" fmla="*/ 4111586 w 7326313"/>
              <a:gd name="connsiteY484" fmla="*/ 1766834 h 1930400"/>
              <a:gd name="connsiteX485" fmla="*/ 4131270 w 7326313"/>
              <a:gd name="connsiteY485" fmla="*/ 1763340 h 1930400"/>
              <a:gd name="connsiteX486" fmla="*/ 4131270 w 7326313"/>
              <a:gd name="connsiteY486" fmla="*/ 1766199 h 1930400"/>
              <a:gd name="connsiteX487" fmla="*/ 4110634 w 7326313"/>
              <a:gd name="connsiteY487" fmla="*/ 1779220 h 1930400"/>
              <a:gd name="connsiteX488" fmla="*/ 4121745 w 7326313"/>
              <a:gd name="connsiteY488" fmla="*/ 1788749 h 1930400"/>
              <a:gd name="connsiteX489" fmla="*/ 4130952 w 7326313"/>
              <a:gd name="connsiteY489" fmla="*/ 1775092 h 1930400"/>
              <a:gd name="connsiteX490" fmla="*/ 4149366 w 7326313"/>
              <a:gd name="connsiteY490" fmla="*/ 1785255 h 1930400"/>
              <a:gd name="connsiteX491" fmla="*/ 4158255 w 7326313"/>
              <a:gd name="connsiteY491" fmla="*/ 1779220 h 1930400"/>
              <a:gd name="connsiteX492" fmla="*/ 4160160 w 7326313"/>
              <a:gd name="connsiteY492" fmla="*/ 1767469 h 1930400"/>
              <a:gd name="connsiteX493" fmla="*/ 4192224 w 7326313"/>
              <a:gd name="connsiteY493" fmla="*/ 1769692 h 1930400"/>
              <a:gd name="connsiteX494" fmla="*/ 4216670 w 7326313"/>
              <a:gd name="connsiteY494" fmla="*/ 1763023 h 1930400"/>
              <a:gd name="connsiteX495" fmla="*/ 4235718 w 7326313"/>
              <a:gd name="connsiteY495" fmla="*/ 1737614 h 1930400"/>
              <a:gd name="connsiteX496" fmla="*/ 4241750 w 7326313"/>
              <a:gd name="connsiteY496" fmla="*/ 1731580 h 1930400"/>
              <a:gd name="connsiteX497" fmla="*/ 4274450 w 7326313"/>
              <a:gd name="connsiteY497" fmla="*/ 1697914 h 1930400"/>
              <a:gd name="connsiteX498" fmla="*/ 4281116 w 7326313"/>
              <a:gd name="connsiteY498" fmla="*/ 1669647 h 1930400"/>
              <a:gd name="connsiteX499" fmla="*/ 4293498 w 7326313"/>
              <a:gd name="connsiteY499" fmla="*/ 1649003 h 1930400"/>
              <a:gd name="connsiteX500" fmla="*/ 4301752 w 7326313"/>
              <a:gd name="connsiteY500" fmla="*/ 1588023 h 1930400"/>
              <a:gd name="connsiteX501" fmla="*/ 4322070 w 7326313"/>
              <a:gd name="connsiteY501" fmla="*/ 1554992 h 1930400"/>
              <a:gd name="connsiteX502" fmla="*/ 4329690 w 7326313"/>
              <a:gd name="connsiteY502" fmla="*/ 1518467 h 1930400"/>
              <a:gd name="connsiteX503" fmla="*/ 4339849 w 7326313"/>
              <a:gd name="connsiteY503" fmla="*/ 1501634 h 1930400"/>
              <a:gd name="connsiteX504" fmla="*/ 4341436 w 7326313"/>
              <a:gd name="connsiteY504" fmla="*/ 1484166 h 1930400"/>
              <a:gd name="connsiteX505" fmla="*/ 4370009 w 7326313"/>
              <a:gd name="connsiteY505" fmla="*/ 1433349 h 1930400"/>
              <a:gd name="connsiteX506" fmla="*/ 4373818 w 7326313"/>
              <a:gd name="connsiteY506" fmla="*/ 1406988 h 1930400"/>
              <a:gd name="connsiteX507" fmla="*/ 4393502 w 7326313"/>
              <a:gd name="connsiteY507" fmla="*/ 1386661 h 1930400"/>
              <a:gd name="connsiteX508" fmla="*/ 4403661 w 7326313"/>
              <a:gd name="connsiteY508" fmla="*/ 1368240 h 1930400"/>
              <a:gd name="connsiteX509" fmla="*/ 4391279 w 7326313"/>
              <a:gd name="connsiteY509" fmla="*/ 1328540 h 1930400"/>
              <a:gd name="connsiteX510" fmla="*/ 4394454 w 7326313"/>
              <a:gd name="connsiteY510" fmla="*/ 1306625 h 1930400"/>
              <a:gd name="connsiteX511" fmla="*/ 4399851 w 7326313"/>
              <a:gd name="connsiteY511" fmla="*/ 1295509 h 1930400"/>
              <a:gd name="connsiteX512" fmla="*/ 4396359 w 7326313"/>
              <a:gd name="connsiteY512" fmla="*/ 1270418 h 1930400"/>
              <a:gd name="connsiteX513" fmla="*/ 4379850 w 7326313"/>
              <a:gd name="connsiteY513" fmla="*/ 1262160 h 1930400"/>
              <a:gd name="connsiteX514" fmla="*/ 4384930 w 7326313"/>
              <a:gd name="connsiteY514" fmla="*/ 1246280 h 1930400"/>
              <a:gd name="connsiteX515" fmla="*/ 4396359 w 7326313"/>
              <a:gd name="connsiteY515" fmla="*/ 1231035 h 1930400"/>
              <a:gd name="connsiteX516" fmla="*/ 4394137 w 7326313"/>
              <a:gd name="connsiteY516" fmla="*/ 1223095 h 1930400"/>
              <a:gd name="connsiteX517" fmla="*/ 4407788 w 7326313"/>
              <a:gd name="connsiteY517" fmla="*/ 1212296 h 1930400"/>
              <a:gd name="connsiteX518" fmla="*/ 4403978 w 7326313"/>
              <a:gd name="connsiteY518" fmla="*/ 1220237 h 1930400"/>
              <a:gd name="connsiteX519" fmla="*/ 4418900 w 7326313"/>
              <a:gd name="connsiteY519" fmla="*/ 1222460 h 1930400"/>
              <a:gd name="connsiteX520" fmla="*/ 4425884 w 7326313"/>
              <a:gd name="connsiteY520" fmla="*/ 1213249 h 1930400"/>
              <a:gd name="connsiteX521" fmla="*/ 4443980 w 7326313"/>
              <a:gd name="connsiteY521" fmla="*/ 1210073 h 1930400"/>
              <a:gd name="connsiteX522" fmla="*/ 4445885 w 7326313"/>
              <a:gd name="connsiteY522" fmla="*/ 1184347 h 1930400"/>
              <a:gd name="connsiteX523" fmla="*/ 4470013 w 7326313"/>
              <a:gd name="connsiteY523" fmla="*/ 1165291 h 1930400"/>
              <a:gd name="connsiteX524" fmla="*/ 4468743 w 7326313"/>
              <a:gd name="connsiteY524" fmla="*/ 1128449 h 1930400"/>
              <a:gd name="connsiteX525" fmla="*/ 4492871 w 7326313"/>
              <a:gd name="connsiteY525" fmla="*/ 1102088 h 1930400"/>
              <a:gd name="connsiteX526" fmla="*/ 4506204 w 7326313"/>
              <a:gd name="connsiteY526" fmla="*/ 1091607 h 1930400"/>
              <a:gd name="connsiteX527" fmla="*/ 4529380 w 7326313"/>
              <a:gd name="connsiteY527" fmla="*/ 1117650 h 1930400"/>
              <a:gd name="connsiteX528" fmla="*/ 4556683 w 7326313"/>
              <a:gd name="connsiteY528" fmla="*/ 1120191 h 1930400"/>
              <a:gd name="connsiteX529" fmla="*/ 4633193 w 7326313"/>
              <a:gd name="connsiteY529" fmla="*/ 1089066 h 1930400"/>
              <a:gd name="connsiteX530" fmla="*/ 4674782 w 7326313"/>
              <a:gd name="connsiteY530" fmla="*/ 1090972 h 1930400"/>
              <a:gd name="connsiteX531" fmla="*/ 4726213 w 7326313"/>
              <a:gd name="connsiteY531" fmla="*/ 1130037 h 1930400"/>
              <a:gd name="connsiteX532" fmla="*/ 4769389 w 7326313"/>
              <a:gd name="connsiteY532" fmla="*/ 1119556 h 1930400"/>
              <a:gd name="connsiteX533" fmla="*/ 4880505 w 7326313"/>
              <a:gd name="connsiteY533" fmla="*/ 1072551 h 1930400"/>
              <a:gd name="connsiteX534" fmla="*/ 4947174 w 7326313"/>
              <a:gd name="connsiteY534" fmla="*/ 1063658 h 1930400"/>
              <a:gd name="connsiteX535" fmla="*/ 4993207 w 7326313"/>
              <a:gd name="connsiteY535" fmla="*/ 1049365 h 1930400"/>
              <a:gd name="connsiteX536" fmla="*/ 5016065 w 7326313"/>
              <a:gd name="connsiteY536" fmla="*/ 1069692 h 1930400"/>
              <a:gd name="connsiteX537" fmla="*/ 5074480 w 7326313"/>
              <a:gd name="connsiteY537" fmla="*/ 1034756 h 1930400"/>
              <a:gd name="connsiteX538" fmla="*/ 5102100 w 7326313"/>
              <a:gd name="connsiteY538" fmla="*/ 1040472 h 1930400"/>
              <a:gd name="connsiteX539" fmla="*/ 5129086 w 7326313"/>
              <a:gd name="connsiteY539" fmla="*/ 1030309 h 1930400"/>
              <a:gd name="connsiteX540" fmla="*/ 5163055 w 7326313"/>
              <a:gd name="connsiteY540" fmla="*/ 1026180 h 1930400"/>
              <a:gd name="connsiteX541" fmla="*/ 5186866 w 7326313"/>
              <a:gd name="connsiteY541" fmla="*/ 1045872 h 1930400"/>
              <a:gd name="connsiteX542" fmla="*/ 5226550 w 7326313"/>
              <a:gd name="connsiteY542" fmla="*/ 1023957 h 1930400"/>
              <a:gd name="connsiteX543" fmla="*/ 5223375 w 7326313"/>
              <a:gd name="connsiteY543" fmla="*/ 993149 h 1930400"/>
              <a:gd name="connsiteX544" fmla="*/ 5220518 w 7326313"/>
              <a:gd name="connsiteY544" fmla="*/ 970282 h 1930400"/>
              <a:gd name="connsiteX545" fmla="*/ 5219248 w 7326313"/>
              <a:gd name="connsiteY545" fmla="*/ 961071 h 1930400"/>
              <a:gd name="connsiteX546" fmla="*/ 5218295 w 7326313"/>
              <a:gd name="connsiteY546" fmla="*/ 955990 h 1930400"/>
              <a:gd name="connsiteX547" fmla="*/ 5217978 w 7326313"/>
              <a:gd name="connsiteY547" fmla="*/ 953449 h 1930400"/>
              <a:gd name="connsiteX548" fmla="*/ 5217660 w 7326313"/>
              <a:gd name="connsiteY548" fmla="*/ 950273 h 1930400"/>
              <a:gd name="connsiteX549" fmla="*/ 5217343 w 7326313"/>
              <a:gd name="connsiteY549" fmla="*/ 941062 h 1930400"/>
              <a:gd name="connsiteX550" fmla="*/ 5217660 w 7326313"/>
              <a:gd name="connsiteY550" fmla="*/ 929311 h 1930400"/>
              <a:gd name="connsiteX551" fmla="*/ 5217660 w 7326313"/>
              <a:gd name="connsiteY551" fmla="*/ 916607 h 1930400"/>
              <a:gd name="connsiteX552" fmla="*/ 5218295 w 7326313"/>
              <a:gd name="connsiteY552" fmla="*/ 903903 h 1930400"/>
              <a:gd name="connsiteX553" fmla="*/ 5218930 w 7326313"/>
              <a:gd name="connsiteY553" fmla="*/ 892469 h 1930400"/>
              <a:gd name="connsiteX554" fmla="*/ 5219883 w 7326313"/>
              <a:gd name="connsiteY554" fmla="*/ 883576 h 1930400"/>
              <a:gd name="connsiteX555" fmla="*/ 5220518 w 7326313"/>
              <a:gd name="connsiteY555" fmla="*/ 879129 h 1930400"/>
              <a:gd name="connsiteX556" fmla="*/ 5220835 w 7326313"/>
              <a:gd name="connsiteY556" fmla="*/ 877224 h 1930400"/>
              <a:gd name="connsiteX557" fmla="*/ 5220835 w 7326313"/>
              <a:gd name="connsiteY557" fmla="*/ 874365 h 1930400"/>
              <a:gd name="connsiteX558" fmla="*/ 5220200 w 7326313"/>
              <a:gd name="connsiteY558" fmla="*/ 867060 h 1930400"/>
              <a:gd name="connsiteX559" fmla="*/ 5218295 w 7326313"/>
              <a:gd name="connsiteY559" fmla="*/ 857532 h 1930400"/>
              <a:gd name="connsiteX560" fmla="*/ 5216073 w 7326313"/>
              <a:gd name="connsiteY560" fmla="*/ 846734 h 1930400"/>
              <a:gd name="connsiteX561" fmla="*/ 5214168 w 7326313"/>
              <a:gd name="connsiteY561" fmla="*/ 835935 h 1930400"/>
              <a:gd name="connsiteX562" fmla="*/ 5211311 w 7326313"/>
              <a:gd name="connsiteY562" fmla="*/ 825772 h 1930400"/>
              <a:gd name="connsiteX563" fmla="*/ 5209089 w 7326313"/>
              <a:gd name="connsiteY563" fmla="*/ 817197 h 1930400"/>
              <a:gd name="connsiteX564" fmla="*/ 5206866 w 7326313"/>
              <a:gd name="connsiteY564" fmla="*/ 811162 h 1930400"/>
              <a:gd name="connsiteX565" fmla="*/ 5205279 w 7326313"/>
              <a:gd name="connsiteY565" fmla="*/ 805763 h 1930400"/>
              <a:gd name="connsiteX566" fmla="*/ 5203692 w 7326313"/>
              <a:gd name="connsiteY566" fmla="*/ 798775 h 1930400"/>
              <a:gd name="connsiteX567" fmla="*/ 5202104 w 7326313"/>
              <a:gd name="connsiteY567" fmla="*/ 790518 h 1930400"/>
              <a:gd name="connsiteX568" fmla="*/ 5201152 w 7326313"/>
              <a:gd name="connsiteY568" fmla="*/ 782260 h 1930400"/>
              <a:gd name="connsiteX569" fmla="*/ 5198929 w 7326313"/>
              <a:gd name="connsiteY569" fmla="*/ 767650 h 1930400"/>
              <a:gd name="connsiteX570" fmla="*/ 5198295 w 7326313"/>
              <a:gd name="connsiteY570" fmla="*/ 761616 h 1930400"/>
              <a:gd name="connsiteX571" fmla="*/ 5249725 w 7326313"/>
              <a:gd name="connsiteY571" fmla="*/ 751452 h 1930400"/>
              <a:gd name="connsiteX572" fmla="*/ 5260202 w 7326313"/>
              <a:gd name="connsiteY572" fmla="*/ 792106 h 1930400"/>
              <a:gd name="connsiteX573" fmla="*/ 5305600 w 7326313"/>
              <a:gd name="connsiteY573" fmla="*/ 839429 h 1930400"/>
              <a:gd name="connsiteX574" fmla="*/ 5366555 w 7326313"/>
              <a:gd name="connsiteY574" fmla="*/ 855627 h 1930400"/>
              <a:gd name="connsiteX575" fmla="*/ 5404017 w 7326313"/>
              <a:gd name="connsiteY575" fmla="*/ 854674 h 1930400"/>
              <a:gd name="connsiteX576" fmla="*/ 5419890 w 7326313"/>
              <a:gd name="connsiteY576" fmla="*/ 835618 h 1930400"/>
              <a:gd name="connsiteX577" fmla="*/ 5446558 w 7326313"/>
              <a:gd name="connsiteY577" fmla="*/ 814338 h 1930400"/>
              <a:gd name="connsiteX578" fmla="*/ 5480528 w 7326313"/>
              <a:gd name="connsiteY578" fmla="*/ 801316 h 1930400"/>
              <a:gd name="connsiteX579" fmla="*/ 5529418 w 7326313"/>
              <a:gd name="connsiteY579" fmla="*/ 750182 h 1930400"/>
              <a:gd name="connsiteX580" fmla="*/ 5561483 w 7326313"/>
              <a:gd name="connsiteY580" fmla="*/ 747006 h 1930400"/>
              <a:gd name="connsiteX581" fmla="*/ 5584341 w 7326313"/>
              <a:gd name="connsiteY581" fmla="*/ 780672 h 1930400"/>
              <a:gd name="connsiteX582" fmla="*/ 5566563 w 7326313"/>
              <a:gd name="connsiteY582" fmla="*/ 810527 h 1930400"/>
              <a:gd name="connsiteX583" fmla="*/ 5580531 w 7326313"/>
              <a:gd name="connsiteY583" fmla="*/ 831171 h 1930400"/>
              <a:gd name="connsiteX584" fmla="*/ 5552911 w 7326313"/>
              <a:gd name="connsiteY584" fmla="*/ 866743 h 1930400"/>
              <a:gd name="connsiteX585" fmla="*/ 5589738 w 7326313"/>
              <a:gd name="connsiteY585" fmla="*/ 911207 h 1930400"/>
              <a:gd name="connsiteX586" fmla="*/ 5605294 w 7326313"/>
              <a:gd name="connsiteY586" fmla="*/ 901362 h 1930400"/>
              <a:gd name="connsiteX587" fmla="*/ 5620850 w 7326313"/>
              <a:gd name="connsiteY587" fmla="*/ 912478 h 1930400"/>
              <a:gd name="connsiteX588" fmla="*/ 5644661 w 7326313"/>
              <a:gd name="connsiteY588" fmla="*/ 905491 h 1930400"/>
              <a:gd name="connsiteX589" fmla="*/ 5637994 w 7326313"/>
              <a:gd name="connsiteY589" fmla="*/ 950908 h 1930400"/>
              <a:gd name="connsiteX590" fmla="*/ 5652598 w 7326313"/>
              <a:gd name="connsiteY590" fmla="*/ 989021 h 1930400"/>
              <a:gd name="connsiteX591" fmla="*/ 5692282 w 7326313"/>
              <a:gd name="connsiteY591" fmla="*/ 1019511 h 1930400"/>
              <a:gd name="connsiteX592" fmla="*/ 5729109 w 7326313"/>
              <a:gd name="connsiteY592" fmla="*/ 1020781 h 1930400"/>
              <a:gd name="connsiteX593" fmla="*/ 5751332 w 7326313"/>
              <a:gd name="connsiteY593" fmla="*/ 1028721 h 1930400"/>
              <a:gd name="connsiteX594" fmla="*/ 5775777 w 7326313"/>
              <a:gd name="connsiteY594" fmla="*/ 1068422 h 1930400"/>
              <a:gd name="connsiteX595" fmla="*/ 5794508 w 7326313"/>
              <a:gd name="connsiteY595" fmla="*/ 1074139 h 1930400"/>
              <a:gd name="connsiteX596" fmla="*/ 5823715 w 7326313"/>
              <a:gd name="connsiteY596" fmla="*/ 1097006 h 1930400"/>
              <a:gd name="connsiteX597" fmla="*/ 5861495 w 7326313"/>
              <a:gd name="connsiteY597" fmla="*/ 1113839 h 1930400"/>
              <a:gd name="connsiteX598" fmla="*/ 5894829 w 7326313"/>
              <a:gd name="connsiteY598" fmla="*/ 1124955 h 1930400"/>
              <a:gd name="connsiteX599" fmla="*/ 5930704 w 7326313"/>
              <a:gd name="connsiteY599" fmla="*/ 1124955 h 1930400"/>
              <a:gd name="connsiteX600" fmla="*/ 5982135 w 7326313"/>
              <a:gd name="connsiteY600" fmla="*/ 1107169 h 1930400"/>
              <a:gd name="connsiteX601" fmla="*/ 6028803 w 7326313"/>
              <a:gd name="connsiteY601" fmla="*/ 1102088 h 1930400"/>
              <a:gd name="connsiteX602" fmla="*/ 6064043 w 7326313"/>
              <a:gd name="connsiteY602" fmla="*/ 1086207 h 1930400"/>
              <a:gd name="connsiteX603" fmla="*/ 6084361 w 7326313"/>
              <a:gd name="connsiteY603" fmla="*/ 1081443 h 1930400"/>
              <a:gd name="connsiteX604" fmla="*/ 6093885 w 7326313"/>
              <a:gd name="connsiteY604" fmla="*/ 1089066 h 1930400"/>
              <a:gd name="connsiteX605" fmla="*/ 6072614 w 7326313"/>
              <a:gd name="connsiteY605" fmla="*/ 1090654 h 1930400"/>
              <a:gd name="connsiteX606" fmla="*/ 6069122 w 7326313"/>
              <a:gd name="connsiteY606" fmla="*/ 1097641 h 1930400"/>
              <a:gd name="connsiteX607" fmla="*/ 6084996 w 7326313"/>
              <a:gd name="connsiteY607" fmla="*/ 1102723 h 1930400"/>
              <a:gd name="connsiteX608" fmla="*/ 6098965 w 7326313"/>
              <a:gd name="connsiteY608" fmla="*/ 1095736 h 1930400"/>
              <a:gd name="connsiteX609" fmla="*/ 6111981 w 7326313"/>
              <a:gd name="connsiteY609" fmla="*/ 1087478 h 1930400"/>
              <a:gd name="connsiteX610" fmla="*/ 6119283 w 7326313"/>
              <a:gd name="connsiteY610" fmla="*/ 1078267 h 1930400"/>
              <a:gd name="connsiteX611" fmla="*/ 6114838 w 7326313"/>
              <a:gd name="connsiteY611" fmla="*/ 1059211 h 1930400"/>
              <a:gd name="connsiteX612" fmla="*/ 6113568 w 7326313"/>
              <a:gd name="connsiteY612" fmla="*/ 1040790 h 1930400"/>
              <a:gd name="connsiteX613" fmla="*/ 6099282 w 7326313"/>
              <a:gd name="connsiteY613" fmla="*/ 1001725 h 1930400"/>
              <a:gd name="connsiteX614" fmla="*/ 6096742 w 7326313"/>
              <a:gd name="connsiteY614" fmla="*/ 974411 h 1930400"/>
              <a:gd name="connsiteX615" fmla="*/ 6094837 w 7326313"/>
              <a:gd name="connsiteY615" fmla="*/ 919465 h 1930400"/>
              <a:gd name="connsiteX616" fmla="*/ 6109759 w 7326313"/>
              <a:gd name="connsiteY616" fmla="*/ 880717 h 1930400"/>
              <a:gd name="connsiteX617" fmla="*/ 6114838 w 7326313"/>
              <a:gd name="connsiteY617" fmla="*/ 849275 h 1930400"/>
              <a:gd name="connsiteX618" fmla="*/ 6105631 w 7326313"/>
              <a:gd name="connsiteY618" fmla="*/ 836253 h 1930400"/>
              <a:gd name="connsiteX619" fmla="*/ 6098012 w 7326313"/>
              <a:gd name="connsiteY619" fmla="*/ 842287 h 1930400"/>
              <a:gd name="connsiteX620" fmla="*/ 6084361 w 7326313"/>
              <a:gd name="connsiteY620" fmla="*/ 836888 h 1930400"/>
              <a:gd name="connsiteX621" fmla="*/ 6080551 w 7326313"/>
              <a:gd name="connsiteY621" fmla="*/ 821961 h 1930400"/>
              <a:gd name="connsiteX622" fmla="*/ 6075472 w 7326313"/>
              <a:gd name="connsiteY622" fmla="*/ 817514 h 1930400"/>
              <a:gd name="connsiteX623" fmla="*/ 6075789 w 7326313"/>
              <a:gd name="connsiteY623" fmla="*/ 804175 h 1930400"/>
              <a:gd name="connsiteX624" fmla="*/ 6070392 w 7326313"/>
              <a:gd name="connsiteY624" fmla="*/ 804810 h 1930400"/>
              <a:gd name="connsiteX625" fmla="*/ 6062773 w 7326313"/>
              <a:gd name="connsiteY625" fmla="*/ 814020 h 1930400"/>
              <a:gd name="connsiteX626" fmla="*/ 6067535 w 7326313"/>
              <a:gd name="connsiteY626" fmla="*/ 824819 h 1930400"/>
              <a:gd name="connsiteX627" fmla="*/ 6056106 w 7326313"/>
              <a:gd name="connsiteY627" fmla="*/ 822596 h 1930400"/>
              <a:gd name="connsiteX628" fmla="*/ 6050391 w 7326313"/>
              <a:gd name="connsiteY628" fmla="*/ 806398 h 1930400"/>
              <a:gd name="connsiteX629" fmla="*/ 6049756 w 7326313"/>
              <a:gd name="connsiteY629" fmla="*/ 792741 h 1930400"/>
              <a:gd name="connsiteX630" fmla="*/ 6053883 w 7326313"/>
              <a:gd name="connsiteY630" fmla="*/ 787342 h 1930400"/>
              <a:gd name="connsiteX631" fmla="*/ 6056106 w 7326313"/>
              <a:gd name="connsiteY631" fmla="*/ 793694 h 1930400"/>
              <a:gd name="connsiteX632" fmla="*/ 6067217 w 7326313"/>
              <a:gd name="connsiteY632" fmla="*/ 797187 h 1930400"/>
              <a:gd name="connsiteX633" fmla="*/ 6068487 w 7326313"/>
              <a:gd name="connsiteY633" fmla="*/ 794011 h 1930400"/>
              <a:gd name="connsiteX634" fmla="*/ 6058011 w 7326313"/>
              <a:gd name="connsiteY634" fmla="*/ 784483 h 1930400"/>
              <a:gd name="connsiteX635" fmla="*/ 6065947 w 7326313"/>
              <a:gd name="connsiteY635" fmla="*/ 768921 h 1930400"/>
              <a:gd name="connsiteX636" fmla="*/ 6081186 w 7326313"/>
              <a:gd name="connsiteY636" fmla="*/ 753358 h 1930400"/>
              <a:gd name="connsiteX637" fmla="*/ 6080869 w 7326313"/>
              <a:gd name="connsiteY637" fmla="*/ 746688 h 1930400"/>
              <a:gd name="connsiteX638" fmla="*/ 6079599 w 7326313"/>
              <a:gd name="connsiteY638" fmla="*/ 741289 h 1930400"/>
              <a:gd name="connsiteX639" fmla="*/ 6079281 w 7326313"/>
              <a:gd name="connsiteY639" fmla="*/ 739383 h 1930400"/>
              <a:gd name="connsiteX640" fmla="*/ 6078646 w 7326313"/>
              <a:gd name="connsiteY640" fmla="*/ 737478 h 1930400"/>
              <a:gd name="connsiteX641" fmla="*/ 6077694 w 7326313"/>
              <a:gd name="connsiteY641" fmla="*/ 736525 h 1930400"/>
              <a:gd name="connsiteX642" fmla="*/ 6076107 w 7326313"/>
              <a:gd name="connsiteY642" fmla="*/ 736207 h 1930400"/>
              <a:gd name="connsiteX643" fmla="*/ 6074837 w 7326313"/>
              <a:gd name="connsiteY643" fmla="*/ 736207 h 1930400"/>
              <a:gd name="connsiteX644" fmla="*/ 6073249 w 7326313"/>
              <a:gd name="connsiteY644" fmla="*/ 736207 h 1930400"/>
              <a:gd name="connsiteX645" fmla="*/ 6071344 w 7326313"/>
              <a:gd name="connsiteY645" fmla="*/ 736843 h 1930400"/>
              <a:gd name="connsiteX646" fmla="*/ 6070075 w 7326313"/>
              <a:gd name="connsiteY646" fmla="*/ 737160 h 1930400"/>
              <a:gd name="connsiteX647" fmla="*/ 6047851 w 7326313"/>
              <a:gd name="connsiteY647" fmla="*/ 732714 h 1930400"/>
              <a:gd name="connsiteX648" fmla="*/ 6028168 w 7326313"/>
              <a:gd name="connsiteY648" fmla="*/ 726997 h 1930400"/>
              <a:gd name="connsiteX649" fmla="*/ 6021501 w 7326313"/>
              <a:gd name="connsiteY649" fmla="*/ 738113 h 1930400"/>
              <a:gd name="connsiteX650" fmla="*/ 6018961 w 7326313"/>
              <a:gd name="connsiteY650" fmla="*/ 750500 h 1930400"/>
              <a:gd name="connsiteX651" fmla="*/ 6026898 w 7326313"/>
              <a:gd name="connsiteY651" fmla="*/ 759393 h 1930400"/>
              <a:gd name="connsiteX652" fmla="*/ 6013564 w 7326313"/>
              <a:gd name="connsiteY652" fmla="*/ 756852 h 1930400"/>
              <a:gd name="connsiteX653" fmla="*/ 6008167 w 7326313"/>
              <a:gd name="connsiteY653" fmla="*/ 746371 h 1930400"/>
              <a:gd name="connsiteX654" fmla="*/ 6002453 w 7326313"/>
              <a:gd name="connsiteY654" fmla="*/ 719692 h 1930400"/>
              <a:gd name="connsiteX655" fmla="*/ 5990706 w 7326313"/>
              <a:gd name="connsiteY655" fmla="*/ 698412 h 1930400"/>
              <a:gd name="connsiteX656" fmla="*/ 5981817 w 7326313"/>
              <a:gd name="connsiteY656" fmla="*/ 675863 h 1930400"/>
              <a:gd name="connsiteX657" fmla="*/ 5983722 w 7326313"/>
              <a:gd name="connsiteY657" fmla="*/ 667605 h 1930400"/>
              <a:gd name="connsiteX658" fmla="*/ 5999278 w 7326313"/>
              <a:gd name="connsiteY658" fmla="*/ 642832 h 1930400"/>
              <a:gd name="connsiteX659" fmla="*/ 6013247 w 7326313"/>
              <a:gd name="connsiteY659" fmla="*/ 639973 h 1930400"/>
              <a:gd name="connsiteX660" fmla="*/ 6011342 w 7326313"/>
              <a:gd name="connsiteY660" fmla="*/ 630445 h 1930400"/>
              <a:gd name="connsiteX661" fmla="*/ 6012929 w 7326313"/>
              <a:gd name="connsiteY661" fmla="*/ 614882 h 1930400"/>
              <a:gd name="connsiteX662" fmla="*/ 6019596 w 7326313"/>
              <a:gd name="connsiteY662" fmla="*/ 606307 h 1930400"/>
              <a:gd name="connsiteX663" fmla="*/ 6015469 w 7326313"/>
              <a:gd name="connsiteY663" fmla="*/ 595509 h 1930400"/>
              <a:gd name="connsiteX664" fmla="*/ 6019914 w 7326313"/>
              <a:gd name="connsiteY664" fmla="*/ 592968 h 1930400"/>
              <a:gd name="connsiteX665" fmla="*/ 6021819 w 7326313"/>
              <a:gd name="connsiteY665" fmla="*/ 600908 h 1930400"/>
              <a:gd name="connsiteX666" fmla="*/ 6031343 w 7326313"/>
              <a:gd name="connsiteY666" fmla="*/ 602496 h 1930400"/>
              <a:gd name="connsiteX667" fmla="*/ 6035153 w 7326313"/>
              <a:gd name="connsiteY667" fmla="*/ 616153 h 1930400"/>
              <a:gd name="connsiteX668" fmla="*/ 6041502 w 7326313"/>
              <a:gd name="connsiteY668" fmla="*/ 609166 h 1930400"/>
              <a:gd name="connsiteX669" fmla="*/ 6047534 w 7326313"/>
              <a:gd name="connsiteY669" fmla="*/ 625046 h 1930400"/>
              <a:gd name="connsiteX670" fmla="*/ 6054201 w 7326313"/>
              <a:gd name="connsiteY670" fmla="*/ 618059 h 1930400"/>
              <a:gd name="connsiteX671" fmla="*/ 6063408 w 7326313"/>
              <a:gd name="connsiteY671" fmla="*/ 626316 h 1930400"/>
              <a:gd name="connsiteX672" fmla="*/ 6065630 w 7326313"/>
              <a:gd name="connsiteY672" fmla="*/ 616788 h 1930400"/>
              <a:gd name="connsiteX673" fmla="*/ 6068805 w 7326313"/>
              <a:gd name="connsiteY673" fmla="*/ 617106 h 1930400"/>
              <a:gd name="connsiteX674" fmla="*/ 6077376 w 7326313"/>
              <a:gd name="connsiteY674" fmla="*/ 626634 h 1930400"/>
              <a:gd name="connsiteX675" fmla="*/ 6093250 w 7326313"/>
              <a:gd name="connsiteY675" fmla="*/ 625046 h 1930400"/>
              <a:gd name="connsiteX676" fmla="*/ 6095155 w 7326313"/>
              <a:gd name="connsiteY676" fmla="*/ 618059 h 1930400"/>
              <a:gd name="connsiteX677" fmla="*/ 6100552 w 7326313"/>
              <a:gd name="connsiteY677" fmla="*/ 619011 h 1930400"/>
              <a:gd name="connsiteX678" fmla="*/ 6108806 w 7326313"/>
              <a:gd name="connsiteY678" fmla="*/ 627587 h 1930400"/>
              <a:gd name="connsiteX679" fmla="*/ 6120553 w 7326313"/>
              <a:gd name="connsiteY679" fmla="*/ 631080 h 1930400"/>
              <a:gd name="connsiteX680" fmla="*/ 6131982 w 7326313"/>
              <a:gd name="connsiteY680" fmla="*/ 628222 h 1930400"/>
              <a:gd name="connsiteX681" fmla="*/ 6132299 w 7326313"/>
              <a:gd name="connsiteY681" fmla="*/ 618694 h 1930400"/>
              <a:gd name="connsiteX682" fmla="*/ 6135474 w 7326313"/>
              <a:gd name="connsiteY682" fmla="*/ 616788 h 1930400"/>
              <a:gd name="connsiteX683" fmla="*/ 6143728 w 7326313"/>
              <a:gd name="connsiteY683" fmla="*/ 628539 h 1930400"/>
              <a:gd name="connsiteX684" fmla="*/ 6157379 w 7326313"/>
              <a:gd name="connsiteY684" fmla="*/ 621552 h 1930400"/>
              <a:gd name="connsiteX685" fmla="*/ 6162142 w 7326313"/>
              <a:gd name="connsiteY685" fmla="*/ 617106 h 1930400"/>
              <a:gd name="connsiteX686" fmla="*/ 6150395 w 7326313"/>
              <a:gd name="connsiteY686" fmla="*/ 613930 h 1930400"/>
              <a:gd name="connsiteX687" fmla="*/ 6144046 w 7326313"/>
              <a:gd name="connsiteY687" fmla="*/ 612659 h 1930400"/>
              <a:gd name="connsiteX688" fmla="*/ 6146585 w 7326313"/>
              <a:gd name="connsiteY688" fmla="*/ 607578 h 1930400"/>
              <a:gd name="connsiteX689" fmla="*/ 6152935 w 7326313"/>
              <a:gd name="connsiteY689" fmla="*/ 602496 h 1930400"/>
              <a:gd name="connsiteX690" fmla="*/ 6166269 w 7326313"/>
              <a:gd name="connsiteY690" fmla="*/ 611071 h 1930400"/>
              <a:gd name="connsiteX691" fmla="*/ 6172618 w 7326313"/>
              <a:gd name="connsiteY691" fmla="*/ 605990 h 1930400"/>
              <a:gd name="connsiteX692" fmla="*/ 6171983 w 7326313"/>
              <a:gd name="connsiteY692" fmla="*/ 599955 h 1930400"/>
              <a:gd name="connsiteX693" fmla="*/ 6164046 w 7326313"/>
              <a:gd name="connsiteY693" fmla="*/ 580581 h 1930400"/>
              <a:gd name="connsiteX694" fmla="*/ 6154840 w 7326313"/>
              <a:gd name="connsiteY694" fmla="*/ 569783 h 1930400"/>
              <a:gd name="connsiteX695" fmla="*/ 6124680 w 7326313"/>
              <a:gd name="connsiteY695" fmla="*/ 555173 h 1930400"/>
              <a:gd name="connsiteX696" fmla="*/ 6106901 w 7326313"/>
              <a:gd name="connsiteY696" fmla="*/ 543421 h 1930400"/>
              <a:gd name="connsiteX697" fmla="*/ 6109441 w 7326313"/>
              <a:gd name="connsiteY697" fmla="*/ 524048 h 1930400"/>
              <a:gd name="connsiteX698" fmla="*/ 6108806 w 7326313"/>
              <a:gd name="connsiteY698" fmla="*/ 507532 h 1930400"/>
              <a:gd name="connsiteX699" fmla="*/ 6098965 w 7326313"/>
              <a:gd name="connsiteY699" fmla="*/ 482759 h 1930400"/>
              <a:gd name="connsiteX700" fmla="*/ 6080551 w 7326313"/>
              <a:gd name="connsiteY700" fmla="*/ 467831 h 1930400"/>
              <a:gd name="connsiteX701" fmla="*/ 6092298 w 7326313"/>
              <a:gd name="connsiteY701" fmla="*/ 467831 h 1930400"/>
              <a:gd name="connsiteX702" fmla="*/ 6095790 w 7326313"/>
              <a:gd name="connsiteY702" fmla="*/ 466243 h 1930400"/>
              <a:gd name="connsiteX703" fmla="*/ 6103092 w 7326313"/>
              <a:gd name="connsiteY703" fmla="*/ 462114 h 1930400"/>
              <a:gd name="connsiteX704" fmla="*/ 6111981 w 7326313"/>
              <a:gd name="connsiteY704" fmla="*/ 458621 h 1930400"/>
              <a:gd name="connsiteX705" fmla="*/ 6115473 w 7326313"/>
              <a:gd name="connsiteY705" fmla="*/ 457350 h 1930400"/>
              <a:gd name="connsiteX706" fmla="*/ 6118013 w 7326313"/>
              <a:gd name="connsiteY706" fmla="*/ 457033 h 1930400"/>
              <a:gd name="connsiteX707" fmla="*/ 6118965 w 7326313"/>
              <a:gd name="connsiteY707" fmla="*/ 457350 h 1930400"/>
              <a:gd name="connsiteX708" fmla="*/ 6119918 w 7326313"/>
              <a:gd name="connsiteY708" fmla="*/ 457985 h 1930400"/>
              <a:gd name="connsiteX709" fmla="*/ 6121188 w 7326313"/>
              <a:gd name="connsiteY709" fmla="*/ 458938 h 1930400"/>
              <a:gd name="connsiteX710" fmla="*/ 6122140 w 7326313"/>
              <a:gd name="connsiteY710" fmla="*/ 460526 h 1930400"/>
              <a:gd name="connsiteX711" fmla="*/ 6124045 w 7326313"/>
              <a:gd name="connsiteY711" fmla="*/ 463702 h 1930400"/>
              <a:gd name="connsiteX712" fmla="*/ 6125632 w 7326313"/>
              <a:gd name="connsiteY712" fmla="*/ 467514 h 1930400"/>
              <a:gd name="connsiteX713" fmla="*/ 6128172 w 7326313"/>
              <a:gd name="connsiteY713" fmla="*/ 475137 h 1930400"/>
              <a:gd name="connsiteX714" fmla="*/ 6128807 w 7326313"/>
              <a:gd name="connsiteY714" fmla="*/ 478630 h 1930400"/>
              <a:gd name="connsiteX715" fmla="*/ 6130394 w 7326313"/>
              <a:gd name="connsiteY715" fmla="*/ 478313 h 1930400"/>
              <a:gd name="connsiteX716" fmla="*/ 6133887 w 7326313"/>
              <a:gd name="connsiteY716" fmla="*/ 477360 h 1930400"/>
              <a:gd name="connsiteX717" fmla="*/ 6136426 w 7326313"/>
              <a:gd name="connsiteY717" fmla="*/ 477360 h 1930400"/>
              <a:gd name="connsiteX718" fmla="*/ 6139284 w 7326313"/>
              <a:gd name="connsiteY718" fmla="*/ 477360 h 1930400"/>
              <a:gd name="connsiteX719" fmla="*/ 6142458 w 7326313"/>
              <a:gd name="connsiteY719" fmla="*/ 477677 h 1930400"/>
              <a:gd name="connsiteX720" fmla="*/ 6145633 w 7326313"/>
              <a:gd name="connsiteY720" fmla="*/ 478630 h 1930400"/>
              <a:gd name="connsiteX721" fmla="*/ 6147220 w 7326313"/>
              <a:gd name="connsiteY721" fmla="*/ 478948 h 1930400"/>
              <a:gd name="connsiteX722" fmla="*/ 6149125 w 7326313"/>
              <a:gd name="connsiteY722" fmla="*/ 479901 h 1930400"/>
              <a:gd name="connsiteX723" fmla="*/ 6152617 w 7326313"/>
              <a:gd name="connsiteY723" fmla="*/ 482124 h 1930400"/>
              <a:gd name="connsiteX724" fmla="*/ 6155792 w 7326313"/>
              <a:gd name="connsiteY724" fmla="*/ 484982 h 1930400"/>
              <a:gd name="connsiteX725" fmla="*/ 6158967 w 7326313"/>
              <a:gd name="connsiteY725" fmla="*/ 487841 h 1930400"/>
              <a:gd name="connsiteX726" fmla="*/ 6164046 w 7326313"/>
              <a:gd name="connsiteY726" fmla="*/ 492922 h 1930400"/>
              <a:gd name="connsiteX727" fmla="*/ 6165634 w 7326313"/>
              <a:gd name="connsiteY727" fmla="*/ 495463 h 1930400"/>
              <a:gd name="connsiteX728" fmla="*/ 6198651 w 7326313"/>
              <a:gd name="connsiteY728" fmla="*/ 508803 h 1930400"/>
              <a:gd name="connsiteX729" fmla="*/ 6197381 w 7326313"/>
              <a:gd name="connsiteY729" fmla="*/ 511661 h 1930400"/>
              <a:gd name="connsiteX730" fmla="*/ 6196746 w 7326313"/>
              <a:gd name="connsiteY730" fmla="*/ 514519 h 1930400"/>
              <a:gd name="connsiteX731" fmla="*/ 6195794 w 7326313"/>
              <a:gd name="connsiteY731" fmla="*/ 518648 h 1930400"/>
              <a:gd name="connsiteX732" fmla="*/ 6195476 w 7326313"/>
              <a:gd name="connsiteY732" fmla="*/ 522460 h 1930400"/>
              <a:gd name="connsiteX733" fmla="*/ 6195476 w 7326313"/>
              <a:gd name="connsiteY733" fmla="*/ 525953 h 1930400"/>
              <a:gd name="connsiteX734" fmla="*/ 6195794 w 7326313"/>
              <a:gd name="connsiteY734" fmla="*/ 527859 h 1930400"/>
              <a:gd name="connsiteX735" fmla="*/ 6196429 w 7326313"/>
              <a:gd name="connsiteY735" fmla="*/ 529447 h 1930400"/>
              <a:gd name="connsiteX736" fmla="*/ 6197381 w 7326313"/>
              <a:gd name="connsiteY736" fmla="*/ 531035 h 1930400"/>
              <a:gd name="connsiteX737" fmla="*/ 6198651 w 7326313"/>
              <a:gd name="connsiteY737" fmla="*/ 531988 h 1930400"/>
              <a:gd name="connsiteX738" fmla="*/ 6201826 w 7326313"/>
              <a:gd name="connsiteY738" fmla="*/ 534211 h 1930400"/>
              <a:gd name="connsiteX739" fmla="*/ 6205953 w 7326313"/>
              <a:gd name="connsiteY739" fmla="*/ 536117 h 1930400"/>
              <a:gd name="connsiteX740" fmla="*/ 6215159 w 7326313"/>
              <a:gd name="connsiteY740" fmla="*/ 540881 h 1930400"/>
              <a:gd name="connsiteX741" fmla="*/ 6219287 w 7326313"/>
              <a:gd name="connsiteY741" fmla="*/ 543421 h 1930400"/>
              <a:gd name="connsiteX742" fmla="*/ 6222779 w 7326313"/>
              <a:gd name="connsiteY742" fmla="*/ 545645 h 1930400"/>
              <a:gd name="connsiteX743" fmla="*/ 6224049 w 7326313"/>
              <a:gd name="connsiteY743" fmla="*/ 547550 h 1930400"/>
              <a:gd name="connsiteX744" fmla="*/ 6225001 w 7326313"/>
              <a:gd name="connsiteY744" fmla="*/ 548821 h 1930400"/>
              <a:gd name="connsiteX745" fmla="*/ 6225954 w 7326313"/>
              <a:gd name="connsiteY745" fmla="*/ 550409 h 1930400"/>
              <a:gd name="connsiteX746" fmla="*/ 6226271 w 7326313"/>
              <a:gd name="connsiteY746" fmla="*/ 551997 h 1930400"/>
              <a:gd name="connsiteX747" fmla="*/ 6226588 w 7326313"/>
              <a:gd name="connsiteY747" fmla="*/ 556126 h 1930400"/>
              <a:gd name="connsiteX748" fmla="*/ 6227541 w 7326313"/>
              <a:gd name="connsiteY748" fmla="*/ 560572 h 1930400"/>
              <a:gd name="connsiteX749" fmla="*/ 6229446 w 7326313"/>
              <a:gd name="connsiteY749" fmla="*/ 565654 h 1930400"/>
              <a:gd name="connsiteX750" fmla="*/ 6231351 w 7326313"/>
              <a:gd name="connsiteY750" fmla="*/ 570100 h 1930400"/>
              <a:gd name="connsiteX751" fmla="*/ 6235478 w 7326313"/>
              <a:gd name="connsiteY751" fmla="*/ 578358 h 1930400"/>
              <a:gd name="connsiteX752" fmla="*/ 6237065 w 7326313"/>
              <a:gd name="connsiteY752" fmla="*/ 581534 h 1930400"/>
              <a:gd name="connsiteX753" fmla="*/ 6237700 w 7326313"/>
              <a:gd name="connsiteY753" fmla="*/ 585028 h 1930400"/>
              <a:gd name="connsiteX754" fmla="*/ 6238652 w 7326313"/>
              <a:gd name="connsiteY754" fmla="*/ 588839 h 1930400"/>
              <a:gd name="connsiteX755" fmla="*/ 6239922 w 7326313"/>
              <a:gd name="connsiteY755" fmla="*/ 593603 h 1930400"/>
              <a:gd name="connsiteX756" fmla="*/ 6241827 w 7326313"/>
              <a:gd name="connsiteY756" fmla="*/ 598049 h 1930400"/>
              <a:gd name="connsiteX757" fmla="*/ 6243732 w 7326313"/>
              <a:gd name="connsiteY757" fmla="*/ 602496 h 1930400"/>
              <a:gd name="connsiteX758" fmla="*/ 6245319 w 7326313"/>
              <a:gd name="connsiteY758" fmla="*/ 604084 h 1930400"/>
              <a:gd name="connsiteX759" fmla="*/ 6246589 w 7326313"/>
              <a:gd name="connsiteY759" fmla="*/ 605672 h 1930400"/>
              <a:gd name="connsiteX760" fmla="*/ 6248177 w 7326313"/>
              <a:gd name="connsiteY760" fmla="*/ 606625 h 1930400"/>
              <a:gd name="connsiteX761" fmla="*/ 6249764 w 7326313"/>
              <a:gd name="connsiteY761" fmla="*/ 606942 h 1930400"/>
              <a:gd name="connsiteX762" fmla="*/ 6251669 w 7326313"/>
              <a:gd name="connsiteY762" fmla="*/ 607578 h 1930400"/>
              <a:gd name="connsiteX763" fmla="*/ 6253256 w 7326313"/>
              <a:gd name="connsiteY763" fmla="*/ 608530 h 1930400"/>
              <a:gd name="connsiteX764" fmla="*/ 6257066 w 7326313"/>
              <a:gd name="connsiteY764" fmla="*/ 610754 h 1930400"/>
              <a:gd name="connsiteX765" fmla="*/ 6260876 w 7326313"/>
              <a:gd name="connsiteY765" fmla="*/ 613612 h 1930400"/>
              <a:gd name="connsiteX766" fmla="*/ 6264368 w 7326313"/>
              <a:gd name="connsiteY766" fmla="*/ 616788 h 1930400"/>
              <a:gd name="connsiteX767" fmla="*/ 6269765 w 7326313"/>
              <a:gd name="connsiteY767" fmla="*/ 622823 h 1930400"/>
              <a:gd name="connsiteX768" fmla="*/ 6271670 w 7326313"/>
              <a:gd name="connsiteY768" fmla="*/ 625363 h 1930400"/>
              <a:gd name="connsiteX769" fmla="*/ 6273892 w 7326313"/>
              <a:gd name="connsiteY769" fmla="*/ 626316 h 1930400"/>
              <a:gd name="connsiteX770" fmla="*/ 6276432 w 7326313"/>
              <a:gd name="connsiteY770" fmla="*/ 627269 h 1930400"/>
              <a:gd name="connsiteX771" fmla="*/ 6279289 w 7326313"/>
              <a:gd name="connsiteY771" fmla="*/ 628222 h 1930400"/>
              <a:gd name="connsiteX772" fmla="*/ 6282781 w 7326313"/>
              <a:gd name="connsiteY772" fmla="*/ 628539 h 1930400"/>
              <a:gd name="connsiteX773" fmla="*/ 6286273 w 7326313"/>
              <a:gd name="connsiteY773" fmla="*/ 628539 h 1930400"/>
              <a:gd name="connsiteX774" fmla="*/ 6288496 w 7326313"/>
              <a:gd name="connsiteY774" fmla="*/ 628222 h 1930400"/>
              <a:gd name="connsiteX775" fmla="*/ 6290083 w 7326313"/>
              <a:gd name="connsiteY775" fmla="*/ 627587 h 1930400"/>
              <a:gd name="connsiteX776" fmla="*/ 6291988 w 7326313"/>
              <a:gd name="connsiteY776" fmla="*/ 626316 h 1930400"/>
              <a:gd name="connsiteX777" fmla="*/ 6293575 w 7326313"/>
              <a:gd name="connsiteY777" fmla="*/ 625363 h 1930400"/>
              <a:gd name="connsiteX778" fmla="*/ 6297385 w 7326313"/>
              <a:gd name="connsiteY778" fmla="*/ 622823 h 1930400"/>
              <a:gd name="connsiteX779" fmla="*/ 6300560 w 7326313"/>
              <a:gd name="connsiteY779" fmla="*/ 621552 h 1930400"/>
              <a:gd name="connsiteX780" fmla="*/ 6304052 w 7326313"/>
              <a:gd name="connsiteY780" fmla="*/ 620282 h 1930400"/>
              <a:gd name="connsiteX781" fmla="*/ 6307227 w 7326313"/>
              <a:gd name="connsiteY781" fmla="*/ 619964 h 1930400"/>
              <a:gd name="connsiteX782" fmla="*/ 6310084 w 7326313"/>
              <a:gd name="connsiteY782" fmla="*/ 619647 h 1930400"/>
              <a:gd name="connsiteX783" fmla="*/ 6312941 w 7326313"/>
              <a:gd name="connsiteY783" fmla="*/ 619647 h 1930400"/>
              <a:gd name="connsiteX784" fmla="*/ 6317386 w 7326313"/>
              <a:gd name="connsiteY784" fmla="*/ 619964 h 1930400"/>
              <a:gd name="connsiteX785" fmla="*/ 6318338 w 7326313"/>
              <a:gd name="connsiteY785" fmla="*/ 619647 h 1930400"/>
              <a:gd name="connsiteX786" fmla="*/ 6319290 w 7326313"/>
              <a:gd name="connsiteY786" fmla="*/ 619011 h 1930400"/>
              <a:gd name="connsiteX787" fmla="*/ 6319608 w 7326313"/>
              <a:gd name="connsiteY787" fmla="*/ 617741 h 1930400"/>
              <a:gd name="connsiteX788" fmla="*/ 6319608 w 7326313"/>
              <a:gd name="connsiteY788" fmla="*/ 616153 h 1930400"/>
              <a:gd name="connsiteX789" fmla="*/ 6319608 w 7326313"/>
              <a:gd name="connsiteY789" fmla="*/ 612024 h 1930400"/>
              <a:gd name="connsiteX790" fmla="*/ 6318973 w 7326313"/>
              <a:gd name="connsiteY790" fmla="*/ 607260 h 1930400"/>
              <a:gd name="connsiteX791" fmla="*/ 6317386 w 7326313"/>
              <a:gd name="connsiteY791" fmla="*/ 598049 h 1930400"/>
              <a:gd name="connsiteX792" fmla="*/ 6317068 w 7326313"/>
              <a:gd name="connsiteY792" fmla="*/ 594873 h 1930400"/>
              <a:gd name="connsiteX793" fmla="*/ 6317386 w 7326313"/>
              <a:gd name="connsiteY793" fmla="*/ 593603 h 1930400"/>
              <a:gd name="connsiteX794" fmla="*/ 6317386 w 7326313"/>
              <a:gd name="connsiteY794" fmla="*/ 592968 h 1930400"/>
              <a:gd name="connsiteX795" fmla="*/ 6318338 w 7326313"/>
              <a:gd name="connsiteY795" fmla="*/ 590427 h 1930400"/>
              <a:gd name="connsiteX796" fmla="*/ 6320243 w 7326313"/>
              <a:gd name="connsiteY796" fmla="*/ 585345 h 1930400"/>
              <a:gd name="connsiteX797" fmla="*/ 6324370 w 7326313"/>
              <a:gd name="connsiteY797" fmla="*/ 570735 h 1930400"/>
              <a:gd name="connsiteX798" fmla="*/ 6330402 w 7326313"/>
              <a:gd name="connsiteY798" fmla="*/ 550409 h 1930400"/>
              <a:gd name="connsiteX799" fmla="*/ 6317386 w 7326313"/>
              <a:gd name="connsiteY799" fmla="*/ 489746 h 1930400"/>
              <a:gd name="connsiteX800" fmla="*/ 6317703 w 7326313"/>
              <a:gd name="connsiteY800" fmla="*/ 446552 h 1930400"/>
              <a:gd name="connsiteX801" fmla="*/ 6318021 w 7326313"/>
              <a:gd name="connsiteY801" fmla="*/ 413521 h 1930400"/>
              <a:gd name="connsiteX802" fmla="*/ 6318973 w 7326313"/>
              <a:gd name="connsiteY802" fmla="*/ 399864 h 1930400"/>
              <a:gd name="connsiteX803" fmla="*/ 6319290 w 7326313"/>
              <a:gd name="connsiteY803" fmla="*/ 390971 h 1930400"/>
              <a:gd name="connsiteX804" fmla="*/ 6320243 w 7326313"/>
              <a:gd name="connsiteY804" fmla="*/ 384301 h 1930400"/>
              <a:gd name="connsiteX805" fmla="*/ 6322148 w 7326313"/>
              <a:gd name="connsiteY805" fmla="*/ 376679 h 1930400"/>
              <a:gd name="connsiteX806" fmla="*/ 6326275 w 7326313"/>
              <a:gd name="connsiteY806" fmla="*/ 359528 h 1930400"/>
              <a:gd name="connsiteX807" fmla="*/ 6328180 w 7326313"/>
              <a:gd name="connsiteY807" fmla="*/ 350318 h 1930400"/>
              <a:gd name="connsiteX808" fmla="*/ 6329767 w 7326313"/>
              <a:gd name="connsiteY808" fmla="*/ 341425 h 1930400"/>
              <a:gd name="connsiteX809" fmla="*/ 6330402 w 7326313"/>
              <a:gd name="connsiteY809" fmla="*/ 333167 h 1930400"/>
              <a:gd name="connsiteX810" fmla="*/ 6330402 w 7326313"/>
              <a:gd name="connsiteY810" fmla="*/ 329038 h 1930400"/>
              <a:gd name="connsiteX811" fmla="*/ 6330402 w 7326313"/>
              <a:gd name="connsiteY811" fmla="*/ 325227 h 1930400"/>
              <a:gd name="connsiteX812" fmla="*/ 6330085 w 7326313"/>
              <a:gd name="connsiteY812" fmla="*/ 320780 h 1930400"/>
              <a:gd name="connsiteX813" fmla="*/ 6330085 w 7326313"/>
              <a:gd name="connsiteY813" fmla="*/ 315063 h 1930400"/>
              <a:gd name="connsiteX814" fmla="*/ 6330402 w 7326313"/>
              <a:gd name="connsiteY814" fmla="*/ 300454 h 1930400"/>
              <a:gd name="connsiteX815" fmla="*/ 6331989 w 7326313"/>
              <a:gd name="connsiteY815" fmla="*/ 265517 h 1930400"/>
              <a:gd name="connsiteX816" fmla="*/ 6332624 w 7326313"/>
              <a:gd name="connsiteY816" fmla="*/ 247414 h 1930400"/>
              <a:gd name="connsiteX817" fmla="*/ 6332624 w 7326313"/>
              <a:gd name="connsiteY817" fmla="*/ 231216 h 1930400"/>
              <a:gd name="connsiteX818" fmla="*/ 6332624 w 7326313"/>
              <a:gd name="connsiteY818" fmla="*/ 224229 h 1930400"/>
              <a:gd name="connsiteX819" fmla="*/ 6331989 w 7326313"/>
              <a:gd name="connsiteY819" fmla="*/ 218194 h 1930400"/>
              <a:gd name="connsiteX820" fmla="*/ 6331672 w 7326313"/>
              <a:gd name="connsiteY820" fmla="*/ 213430 h 1930400"/>
              <a:gd name="connsiteX821" fmla="*/ 6330402 w 7326313"/>
              <a:gd name="connsiteY821" fmla="*/ 209936 h 1930400"/>
              <a:gd name="connsiteX822" fmla="*/ 6329450 w 7326313"/>
              <a:gd name="connsiteY822" fmla="*/ 206443 h 1930400"/>
              <a:gd name="connsiteX823" fmla="*/ 6328815 w 7326313"/>
              <a:gd name="connsiteY823" fmla="*/ 201996 h 1930400"/>
              <a:gd name="connsiteX824" fmla="*/ 6328497 w 7326313"/>
              <a:gd name="connsiteY824" fmla="*/ 196915 h 1930400"/>
              <a:gd name="connsiteX825" fmla="*/ 6327545 w 7326313"/>
              <a:gd name="connsiteY825" fmla="*/ 190562 h 1930400"/>
              <a:gd name="connsiteX826" fmla="*/ 6327227 w 7326313"/>
              <a:gd name="connsiteY826" fmla="*/ 176588 h 1930400"/>
              <a:gd name="connsiteX827" fmla="*/ 6326910 w 7326313"/>
              <a:gd name="connsiteY827" fmla="*/ 161660 h 1930400"/>
              <a:gd name="connsiteX828" fmla="*/ 6326592 w 7326313"/>
              <a:gd name="connsiteY828" fmla="*/ 133394 h 1930400"/>
              <a:gd name="connsiteX829" fmla="*/ 6325957 w 7326313"/>
              <a:gd name="connsiteY829" fmla="*/ 122913 h 1930400"/>
              <a:gd name="connsiteX830" fmla="*/ 6325640 w 7326313"/>
              <a:gd name="connsiteY830" fmla="*/ 119101 h 1930400"/>
              <a:gd name="connsiteX831" fmla="*/ 6325005 w 7326313"/>
              <a:gd name="connsiteY831" fmla="*/ 116561 h 1930400"/>
              <a:gd name="connsiteX832" fmla="*/ 6323418 w 7326313"/>
              <a:gd name="connsiteY832" fmla="*/ 111797 h 1930400"/>
              <a:gd name="connsiteX833" fmla="*/ 6322465 w 7326313"/>
              <a:gd name="connsiteY833" fmla="*/ 107350 h 1930400"/>
              <a:gd name="connsiteX834" fmla="*/ 6321830 w 7326313"/>
              <a:gd name="connsiteY834" fmla="*/ 102268 h 1930400"/>
              <a:gd name="connsiteX835" fmla="*/ 6321195 w 7326313"/>
              <a:gd name="connsiteY835" fmla="*/ 97822 h 1930400"/>
              <a:gd name="connsiteX836" fmla="*/ 6321830 w 7326313"/>
              <a:gd name="connsiteY836" fmla="*/ 95599 h 1930400"/>
              <a:gd name="connsiteX837" fmla="*/ 6322465 w 7326313"/>
              <a:gd name="connsiteY837" fmla="*/ 93375 h 1930400"/>
              <a:gd name="connsiteX838" fmla="*/ 6323100 w 7326313"/>
              <a:gd name="connsiteY838" fmla="*/ 91787 h 1930400"/>
              <a:gd name="connsiteX839" fmla="*/ 6324053 w 7326313"/>
              <a:gd name="connsiteY839" fmla="*/ 90199 h 1930400"/>
              <a:gd name="connsiteX840" fmla="*/ 6325640 w 7326313"/>
              <a:gd name="connsiteY840" fmla="*/ 88929 h 1930400"/>
              <a:gd name="connsiteX841" fmla="*/ 6327545 w 7326313"/>
              <a:gd name="connsiteY841" fmla="*/ 87976 h 1930400"/>
              <a:gd name="connsiteX842" fmla="*/ 6329767 w 7326313"/>
              <a:gd name="connsiteY842" fmla="*/ 87659 h 1930400"/>
              <a:gd name="connsiteX843" fmla="*/ 6332624 w 7326313"/>
              <a:gd name="connsiteY843" fmla="*/ 87023 h 1930400"/>
              <a:gd name="connsiteX844" fmla="*/ 6335799 w 7326313"/>
              <a:gd name="connsiteY844" fmla="*/ 87023 h 1930400"/>
              <a:gd name="connsiteX845" fmla="*/ 6338656 w 7326313"/>
              <a:gd name="connsiteY845" fmla="*/ 86706 h 1930400"/>
              <a:gd name="connsiteX846" fmla="*/ 6341514 w 7326313"/>
              <a:gd name="connsiteY846" fmla="*/ 86071 h 1930400"/>
              <a:gd name="connsiteX847" fmla="*/ 6344371 w 7326313"/>
              <a:gd name="connsiteY847" fmla="*/ 85118 h 1930400"/>
              <a:gd name="connsiteX848" fmla="*/ 6349133 w 7326313"/>
              <a:gd name="connsiteY848" fmla="*/ 83212 h 1930400"/>
              <a:gd name="connsiteX849" fmla="*/ 6353895 w 7326313"/>
              <a:gd name="connsiteY849" fmla="*/ 80671 h 1930400"/>
              <a:gd name="connsiteX850" fmla="*/ 6357705 w 7326313"/>
              <a:gd name="connsiteY850" fmla="*/ 78448 h 1930400"/>
              <a:gd name="connsiteX851" fmla="*/ 6360562 w 7326313"/>
              <a:gd name="connsiteY851" fmla="*/ 76542 h 1930400"/>
              <a:gd name="connsiteX852" fmla="*/ 6363419 w 7326313"/>
              <a:gd name="connsiteY852" fmla="*/ 74319 h 1930400"/>
              <a:gd name="connsiteX853" fmla="*/ 6381515 w 7326313"/>
              <a:gd name="connsiteY853" fmla="*/ 74319 h 1930400"/>
              <a:gd name="connsiteX854" fmla="*/ 6402468 w 7326313"/>
              <a:gd name="connsiteY854" fmla="*/ 67650 h 1930400"/>
              <a:gd name="connsiteX855" fmla="*/ 6448184 w 7326313"/>
              <a:gd name="connsiteY855" fmla="*/ 52404 h 1930400"/>
              <a:gd name="connsiteX856" fmla="*/ 6473582 w 7326313"/>
              <a:gd name="connsiteY856" fmla="*/ 44464 h 1930400"/>
              <a:gd name="connsiteX857" fmla="*/ 6495805 w 7326313"/>
              <a:gd name="connsiteY857" fmla="*/ 36524 h 1930400"/>
              <a:gd name="connsiteX858" fmla="*/ 6512631 w 7326313"/>
              <a:gd name="connsiteY858" fmla="*/ 30490 h 1930400"/>
              <a:gd name="connsiteX859" fmla="*/ 6518028 w 7326313"/>
              <a:gd name="connsiteY859" fmla="*/ 27949 h 1930400"/>
              <a:gd name="connsiteX860" fmla="*/ 6520886 w 7326313"/>
              <a:gd name="connsiteY860" fmla="*/ 26679 h 1930400"/>
              <a:gd name="connsiteX861" fmla="*/ 6525013 w 7326313"/>
              <a:gd name="connsiteY861" fmla="*/ 24138 h 1930400"/>
              <a:gd name="connsiteX862" fmla="*/ 6531680 w 7326313"/>
              <a:gd name="connsiteY862" fmla="*/ 20962 h 1930400"/>
              <a:gd name="connsiteX863" fmla="*/ 6549141 w 7326313"/>
              <a:gd name="connsiteY863" fmla="*/ 13657 h 1930400"/>
              <a:gd name="connsiteX864" fmla="*/ 6565014 w 7326313"/>
              <a:gd name="connsiteY864" fmla="*/ 7622 h 1930400"/>
              <a:gd name="connsiteX865" fmla="*/ 6571681 w 7326313"/>
              <a:gd name="connsiteY865" fmla="*/ 4764 h 1930400"/>
              <a:gd name="connsiteX866" fmla="*/ 6574538 w 7326313"/>
              <a:gd name="connsiteY866" fmla="*/ 3176 h 1930400"/>
              <a:gd name="connsiteX867" fmla="*/ 6577396 w 7326313"/>
              <a:gd name="connsiteY867" fmla="*/ 1905 h 1930400"/>
              <a:gd name="connsiteX868" fmla="*/ 6580570 w 7326313"/>
              <a:gd name="connsiteY868" fmla="*/ 953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Lst>
            <a:rect l="l" t="t" r="r" b="b"/>
            <a:pathLst>
              <a:path w="7326313" h="1930400">
                <a:moveTo>
                  <a:pt x="6013185" y="474362"/>
                </a:moveTo>
                <a:lnTo>
                  <a:pt x="6016068" y="474362"/>
                </a:lnTo>
                <a:lnTo>
                  <a:pt x="6018951" y="474680"/>
                </a:lnTo>
                <a:lnTo>
                  <a:pt x="6024716" y="476272"/>
                </a:lnTo>
                <a:lnTo>
                  <a:pt x="6029840" y="477545"/>
                </a:lnTo>
                <a:lnTo>
                  <a:pt x="6034324" y="479455"/>
                </a:lnTo>
                <a:lnTo>
                  <a:pt x="6037847" y="481047"/>
                </a:lnTo>
                <a:lnTo>
                  <a:pt x="6041050" y="482957"/>
                </a:lnTo>
                <a:lnTo>
                  <a:pt x="6017990" y="499192"/>
                </a:lnTo>
                <a:lnTo>
                  <a:pt x="6009342" y="513836"/>
                </a:lnTo>
                <a:lnTo>
                  <a:pt x="6007420" y="537074"/>
                </a:lnTo>
                <a:lnTo>
                  <a:pt x="6002936" y="546306"/>
                </a:lnTo>
                <a:lnTo>
                  <a:pt x="6007100" y="551718"/>
                </a:lnTo>
                <a:lnTo>
                  <a:pt x="6012545" y="543441"/>
                </a:lnTo>
                <a:lnTo>
                  <a:pt x="6014146" y="560631"/>
                </a:lnTo>
                <a:lnTo>
                  <a:pt x="6006459" y="572091"/>
                </a:lnTo>
                <a:lnTo>
                  <a:pt x="6017669" y="588963"/>
                </a:lnTo>
                <a:lnTo>
                  <a:pt x="6010303" y="588963"/>
                </a:lnTo>
                <a:lnTo>
                  <a:pt x="5999093" y="565725"/>
                </a:lnTo>
                <a:lnTo>
                  <a:pt x="5997491" y="555856"/>
                </a:lnTo>
                <a:lnTo>
                  <a:pt x="5987883" y="545033"/>
                </a:lnTo>
                <a:lnTo>
                  <a:pt x="5975392" y="536119"/>
                </a:lnTo>
                <a:lnTo>
                  <a:pt x="5970587" y="516064"/>
                </a:lnTo>
                <a:lnTo>
                  <a:pt x="5970908" y="511289"/>
                </a:lnTo>
                <a:lnTo>
                  <a:pt x="5971548" y="506832"/>
                </a:lnTo>
                <a:lnTo>
                  <a:pt x="5972509" y="502694"/>
                </a:lnTo>
                <a:lnTo>
                  <a:pt x="5973150" y="499510"/>
                </a:lnTo>
                <a:lnTo>
                  <a:pt x="5975071" y="495054"/>
                </a:lnTo>
                <a:lnTo>
                  <a:pt x="5975712" y="493462"/>
                </a:lnTo>
                <a:lnTo>
                  <a:pt x="5997812" y="493462"/>
                </a:lnTo>
                <a:lnTo>
                  <a:pt x="5997171" y="491234"/>
                </a:lnTo>
                <a:lnTo>
                  <a:pt x="5997171" y="488687"/>
                </a:lnTo>
                <a:lnTo>
                  <a:pt x="5997171" y="485822"/>
                </a:lnTo>
                <a:lnTo>
                  <a:pt x="5997491" y="484230"/>
                </a:lnTo>
                <a:lnTo>
                  <a:pt x="5997812" y="482638"/>
                </a:lnTo>
                <a:lnTo>
                  <a:pt x="5998772" y="481047"/>
                </a:lnTo>
                <a:lnTo>
                  <a:pt x="6000054" y="479773"/>
                </a:lnTo>
                <a:lnTo>
                  <a:pt x="6001014" y="478182"/>
                </a:lnTo>
                <a:lnTo>
                  <a:pt x="6002936" y="477227"/>
                </a:lnTo>
                <a:lnTo>
                  <a:pt x="6004858" y="476272"/>
                </a:lnTo>
                <a:lnTo>
                  <a:pt x="6007420" y="474998"/>
                </a:lnTo>
                <a:lnTo>
                  <a:pt x="6010303" y="474680"/>
                </a:lnTo>
                <a:close/>
                <a:moveTo>
                  <a:pt x="6056104" y="468313"/>
                </a:moveTo>
                <a:lnTo>
                  <a:pt x="6080125" y="468313"/>
                </a:lnTo>
                <a:lnTo>
                  <a:pt x="6064431" y="474043"/>
                </a:lnTo>
                <a:lnTo>
                  <a:pt x="6041050" y="482957"/>
                </a:lnTo>
                <a:close/>
                <a:moveTo>
                  <a:pt x="6584062" y="0"/>
                </a:moveTo>
                <a:lnTo>
                  <a:pt x="6585967" y="0"/>
                </a:lnTo>
                <a:lnTo>
                  <a:pt x="6587237" y="0"/>
                </a:lnTo>
                <a:lnTo>
                  <a:pt x="6588824" y="953"/>
                </a:lnTo>
                <a:lnTo>
                  <a:pt x="6590094" y="1588"/>
                </a:lnTo>
                <a:lnTo>
                  <a:pt x="6591364" y="2858"/>
                </a:lnTo>
                <a:lnTo>
                  <a:pt x="6591999" y="4764"/>
                </a:lnTo>
                <a:lnTo>
                  <a:pt x="6592952" y="6669"/>
                </a:lnTo>
                <a:lnTo>
                  <a:pt x="6593904" y="8575"/>
                </a:lnTo>
                <a:lnTo>
                  <a:pt x="6595492" y="10481"/>
                </a:lnTo>
                <a:lnTo>
                  <a:pt x="6596761" y="12069"/>
                </a:lnTo>
                <a:lnTo>
                  <a:pt x="6600571" y="14927"/>
                </a:lnTo>
                <a:lnTo>
                  <a:pt x="6604380" y="17150"/>
                </a:lnTo>
                <a:lnTo>
                  <a:pt x="6607872" y="18738"/>
                </a:lnTo>
                <a:lnTo>
                  <a:pt x="6611048" y="20326"/>
                </a:lnTo>
                <a:lnTo>
                  <a:pt x="6613904" y="21279"/>
                </a:lnTo>
                <a:lnTo>
                  <a:pt x="6616762" y="20644"/>
                </a:lnTo>
                <a:lnTo>
                  <a:pt x="6623112" y="20326"/>
                </a:lnTo>
                <a:lnTo>
                  <a:pt x="6626604" y="20326"/>
                </a:lnTo>
                <a:lnTo>
                  <a:pt x="6630096" y="20644"/>
                </a:lnTo>
                <a:lnTo>
                  <a:pt x="6633270" y="21279"/>
                </a:lnTo>
                <a:lnTo>
                  <a:pt x="6634858" y="21914"/>
                </a:lnTo>
                <a:lnTo>
                  <a:pt x="6635810" y="23185"/>
                </a:lnTo>
                <a:lnTo>
                  <a:pt x="6638032" y="25726"/>
                </a:lnTo>
                <a:lnTo>
                  <a:pt x="6639938" y="28267"/>
                </a:lnTo>
                <a:lnTo>
                  <a:pt x="6644064" y="34301"/>
                </a:lnTo>
                <a:lnTo>
                  <a:pt x="6646287" y="36842"/>
                </a:lnTo>
                <a:lnTo>
                  <a:pt x="6649144" y="39383"/>
                </a:lnTo>
                <a:lnTo>
                  <a:pt x="6650732" y="40018"/>
                </a:lnTo>
                <a:lnTo>
                  <a:pt x="6652319" y="40653"/>
                </a:lnTo>
                <a:lnTo>
                  <a:pt x="6654224" y="41288"/>
                </a:lnTo>
                <a:lnTo>
                  <a:pt x="6655811" y="41606"/>
                </a:lnTo>
                <a:lnTo>
                  <a:pt x="6658034" y="41606"/>
                </a:lnTo>
                <a:lnTo>
                  <a:pt x="6659620" y="41924"/>
                </a:lnTo>
                <a:lnTo>
                  <a:pt x="6660890" y="42559"/>
                </a:lnTo>
                <a:lnTo>
                  <a:pt x="6662478" y="43194"/>
                </a:lnTo>
                <a:lnTo>
                  <a:pt x="6664066" y="45100"/>
                </a:lnTo>
                <a:lnTo>
                  <a:pt x="6665970" y="47640"/>
                </a:lnTo>
                <a:lnTo>
                  <a:pt x="6668192" y="52087"/>
                </a:lnTo>
                <a:lnTo>
                  <a:pt x="6670098" y="54310"/>
                </a:lnTo>
                <a:lnTo>
                  <a:pt x="6671050" y="55263"/>
                </a:lnTo>
                <a:lnTo>
                  <a:pt x="6672637" y="55898"/>
                </a:lnTo>
                <a:lnTo>
                  <a:pt x="6680256" y="59392"/>
                </a:lnTo>
                <a:lnTo>
                  <a:pt x="6689780" y="63838"/>
                </a:lnTo>
                <a:lnTo>
                  <a:pt x="6701844" y="68602"/>
                </a:lnTo>
                <a:lnTo>
                  <a:pt x="6718353" y="96234"/>
                </a:lnTo>
                <a:lnTo>
                  <a:pt x="6723432" y="94646"/>
                </a:lnTo>
                <a:lnTo>
                  <a:pt x="6728512" y="93058"/>
                </a:lnTo>
                <a:lnTo>
                  <a:pt x="6730734" y="92740"/>
                </a:lnTo>
                <a:lnTo>
                  <a:pt x="6732957" y="92740"/>
                </a:lnTo>
                <a:lnTo>
                  <a:pt x="6735179" y="93058"/>
                </a:lnTo>
                <a:lnTo>
                  <a:pt x="6737719" y="94328"/>
                </a:lnTo>
                <a:lnTo>
                  <a:pt x="6740259" y="95599"/>
                </a:lnTo>
                <a:lnTo>
                  <a:pt x="6742164" y="97504"/>
                </a:lnTo>
                <a:lnTo>
                  <a:pt x="6746290" y="100363"/>
                </a:lnTo>
                <a:lnTo>
                  <a:pt x="6747560" y="101633"/>
                </a:lnTo>
                <a:lnTo>
                  <a:pt x="6753910" y="105444"/>
                </a:lnTo>
                <a:lnTo>
                  <a:pt x="6759942" y="108620"/>
                </a:lnTo>
                <a:lnTo>
                  <a:pt x="6763117" y="110209"/>
                </a:lnTo>
                <a:lnTo>
                  <a:pt x="6765974" y="110844"/>
                </a:lnTo>
                <a:lnTo>
                  <a:pt x="6789784" y="116561"/>
                </a:lnTo>
                <a:lnTo>
                  <a:pt x="6804070" y="131170"/>
                </a:lnTo>
                <a:lnTo>
                  <a:pt x="6824389" y="132758"/>
                </a:lnTo>
                <a:lnTo>
                  <a:pt x="6824389" y="143875"/>
                </a:lnTo>
                <a:lnTo>
                  <a:pt x="6831056" y="146098"/>
                </a:lnTo>
                <a:lnTo>
                  <a:pt x="6836770" y="148003"/>
                </a:lnTo>
                <a:lnTo>
                  <a:pt x="6841215" y="149274"/>
                </a:lnTo>
                <a:lnTo>
                  <a:pt x="6844072" y="152768"/>
                </a:lnTo>
                <a:lnTo>
                  <a:pt x="6847564" y="156579"/>
                </a:lnTo>
                <a:lnTo>
                  <a:pt x="6852009" y="161025"/>
                </a:lnTo>
                <a:lnTo>
                  <a:pt x="6860581" y="169601"/>
                </a:lnTo>
                <a:lnTo>
                  <a:pt x="6861534" y="170871"/>
                </a:lnTo>
                <a:lnTo>
                  <a:pt x="6862168" y="172459"/>
                </a:lnTo>
                <a:lnTo>
                  <a:pt x="6862168" y="174047"/>
                </a:lnTo>
                <a:lnTo>
                  <a:pt x="6861850" y="175635"/>
                </a:lnTo>
                <a:lnTo>
                  <a:pt x="6861216" y="178493"/>
                </a:lnTo>
                <a:lnTo>
                  <a:pt x="6860581" y="179129"/>
                </a:lnTo>
                <a:lnTo>
                  <a:pt x="6862168" y="185481"/>
                </a:lnTo>
                <a:lnTo>
                  <a:pt x="6865026" y="186116"/>
                </a:lnTo>
                <a:lnTo>
                  <a:pt x="6867565" y="187386"/>
                </a:lnTo>
                <a:lnTo>
                  <a:pt x="6870422" y="188974"/>
                </a:lnTo>
                <a:lnTo>
                  <a:pt x="6871692" y="190245"/>
                </a:lnTo>
                <a:lnTo>
                  <a:pt x="6873280" y="191833"/>
                </a:lnTo>
                <a:lnTo>
                  <a:pt x="6876454" y="196279"/>
                </a:lnTo>
                <a:lnTo>
                  <a:pt x="6879312" y="200726"/>
                </a:lnTo>
                <a:lnTo>
                  <a:pt x="6881216" y="204855"/>
                </a:lnTo>
                <a:lnTo>
                  <a:pt x="6881852" y="205807"/>
                </a:lnTo>
                <a:lnTo>
                  <a:pt x="6882804" y="206760"/>
                </a:lnTo>
                <a:lnTo>
                  <a:pt x="6885661" y="208031"/>
                </a:lnTo>
                <a:lnTo>
                  <a:pt x="6888518" y="209301"/>
                </a:lnTo>
                <a:lnTo>
                  <a:pt x="6892010" y="210254"/>
                </a:lnTo>
                <a:lnTo>
                  <a:pt x="6898360" y="211842"/>
                </a:lnTo>
                <a:lnTo>
                  <a:pt x="6900900" y="212477"/>
                </a:lnTo>
                <a:lnTo>
                  <a:pt x="6900900" y="221052"/>
                </a:lnTo>
                <a:lnTo>
                  <a:pt x="6916774" y="235345"/>
                </a:lnTo>
                <a:lnTo>
                  <a:pt x="6926932" y="243602"/>
                </a:lnTo>
                <a:lnTo>
                  <a:pt x="6934870" y="249319"/>
                </a:lnTo>
                <a:lnTo>
                  <a:pt x="6938044" y="251225"/>
                </a:lnTo>
                <a:lnTo>
                  <a:pt x="6939949" y="252495"/>
                </a:lnTo>
                <a:lnTo>
                  <a:pt x="6941536" y="253448"/>
                </a:lnTo>
                <a:lnTo>
                  <a:pt x="6943124" y="255671"/>
                </a:lnTo>
                <a:lnTo>
                  <a:pt x="6947568" y="260435"/>
                </a:lnTo>
                <a:lnTo>
                  <a:pt x="6950743" y="265517"/>
                </a:lnTo>
                <a:lnTo>
                  <a:pt x="6952013" y="267740"/>
                </a:lnTo>
                <a:lnTo>
                  <a:pt x="6952966" y="269328"/>
                </a:lnTo>
                <a:lnTo>
                  <a:pt x="6955505" y="272822"/>
                </a:lnTo>
                <a:lnTo>
                  <a:pt x="6957410" y="274728"/>
                </a:lnTo>
                <a:lnTo>
                  <a:pt x="6958998" y="276316"/>
                </a:lnTo>
                <a:lnTo>
                  <a:pt x="6961220" y="277586"/>
                </a:lnTo>
                <a:lnTo>
                  <a:pt x="6963124" y="277904"/>
                </a:lnTo>
                <a:lnTo>
                  <a:pt x="6981538" y="277904"/>
                </a:lnTo>
                <a:lnTo>
                  <a:pt x="6985348" y="279174"/>
                </a:lnTo>
                <a:lnTo>
                  <a:pt x="6989157" y="280762"/>
                </a:lnTo>
                <a:lnTo>
                  <a:pt x="6993920" y="281715"/>
                </a:lnTo>
                <a:lnTo>
                  <a:pt x="6998364" y="282033"/>
                </a:lnTo>
                <a:lnTo>
                  <a:pt x="7000586" y="282033"/>
                </a:lnTo>
                <a:lnTo>
                  <a:pt x="7002174" y="282033"/>
                </a:lnTo>
                <a:lnTo>
                  <a:pt x="7004078" y="281397"/>
                </a:lnTo>
                <a:lnTo>
                  <a:pt x="7005348" y="280762"/>
                </a:lnTo>
                <a:lnTo>
                  <a:pt x="7006618" y="279492"/>
                </a:lnTo>
                <a:lnTo>
                  <a:pt x="7006936" y="277904"/>
                </a:lnTo>
                <a:lnTo>
                  <a:pt x="7007253" y="276316"/>
                </a:lnTo>
                <a:lnTo>
                  <a:pt x="7007888" y="274728"/>
                </a:lnTo>
                <a:lnTo>
                  <a:pt x="7009476" y="272187"/>
                </a:lnTo>
                <a:lnTo>
                  <a:pt x="7011063" y="270599"/>
                </a:lnTo>
                <a:lnTo>
                  <a:pt x="7012968" y="269328"/>
                </a:lnTo>
                <a:lnTo>
                  <a:pt x="7014555" y="268376"/>
                </a:lnTo>
                <a:lnTo>
                  <a:pt x="7016460" y="268058"/>
                </a:lnTo>
                <a:lnTo>
                  <a:pt x="7017730" y="267740"/>
                </a:lnTo>
                <a:lnTo>
                  <a:pt x="7018682" y="268693"/>
                </a:lnTo>
                <a:lnTo>
                  <a:pt x="7019634" y="269328"/>
                </a:lnTo>
                <a:lnTo>
                  <a:pt x="7021540" y="269646"/>
                </a:lnTo>
                <a:lnTo>
                  <a:pt x="7023444" y="269964"/>
                </a:lnTo>
                <a:lnTo>
                  <a:pt x="7026302" y="269964"/>
                </a:lnTo>
                <a:lnTo>
                  <a:pt x="7029476" y="269328"/>
                </a:lnTo>
                <a:lnTo>
                  <a:pt x="7033921" y="267740"/>
                </a:lnTo>
                <a:lnTo>
                  <a:pt x="7038366" y="265835"/>
                </a:lnTo>
                <a:lnTo>
                  <a:pt x="7043445" y="264564"/>
                </a:lnTo>
                <a:lnTo>
                  <a:pt x="7047572" y="263611"/>
                </a:lnTo>
                <a:lnTo>
                  <a:pt x="7051700" y="262976"/>
                </a:lnTo>
                <a:lnTo>
                  <a:pt x="7058048" y="262341"/>
                </a:lnTo>
                <a:lnTo>
                  <a:pt x="7060588" y="262341"/>
                </a:lnTo>
                <a:lnTo>
                  <a:pt x="7075192" y="249954"/>
                </a:lnTo>
                <a:lnTo>
                  <a:pt x="7082494" y="249637"/>
                </a:lnTo>
                <a:lnTo>
                  <a:pt x="7092336" y="249002"/>
                </a:lnTo>
                <a:lnTo>
                  <a:pt x="7096780" y="248049"/>
                </a:lnTo>
                <a:lnTo>
                  <a:pt x="7102495" y="247096"/>
                </a:lnTo>
                <a:lnTo>
                  <a:pt x="7109480" y="245190"/>
                </a:lnTo>
                <a:lnTo>
                  <a:pt x="7109480" y="253766"/>
                </a:lnTo>
                <a:lnTo>
                  <a:pt x="7134877" y="251225"/>
                </a:lnTo>
                <a:lnTo>
                  <a:pt x="7154878" y="246461"/>
                </a:lnTo>
                <a:lnTo>
                  <a:pt x="7154878" y="253766"/>
                </a:lnTo>
                <a:lnTo>
                  <a:pt x="7181228" y="251225"/>
                </a:lnTo>
                <a:lnTo>
                  <a:pt x="7198689" y="255036"/>
                </a:lnTo>
                <a:lnTo>
                  <a:pt x="7216785" y="252495"/>
                </a:lnTo>
                <a:lnTo>
                  <a:pt x="7233928" y="247731"/>
                </a:lnTo>
                <a:lnTo>
                  <a:pt x="7245992" y="236615"/>
                </a:lnTo>
                <a:lnTo>
                  <a:pt x="7261866" y="231851"/>
                </a:lnTo>
                <a:lnTo>
                  <a:pt x="7266628" y="225181"/>
                </a:lnTo>
                <a:lnTo>
                  <a:pt x="7269486" y="221052"/>
                </a:lnTo>
                <a:lnTo>
                  <a:pt x="7282820" y="232804"/>
                </a:lnTo>
                <a:lnTo>
                  <a:pt x="7283772" y="234074"/>
                </a:lnTo>
                <a:lnTo>
                  <a:pt x="7286629" y="236933"/>
                </a:lnTo>
                <a:lnTo>
                  <a:pt x="7288851" y="238521"/>
                </a:lnTo>
                <a:lnTo>
                  <a:pt x="7291391" y="240426"/>
                </a:lnTo>
                <a:lnTo>
                  <a:pt x="7294248" y="241697"/>
                </a:lnTo>
                <a:lnTo>
                  <a:pt x="7297423" y="242967"/>
                </a:lnTo>
                <a:lnTo>
                  <a:pt x="7299010" y="243285"/>
                </a:lnTo>
                <a:lnTo>
                  <a:pt x="7300598" y="244238"/>
                </a:lnTo>
                <a:lnTo>
                  <a:pt x="7303455" y="246778"/>
                </a:lnTo>
                <a:lnTo>
                  <a:pt x="7305678" y="249637"/>
                </a:lnTo>
                <a:lnTo>
                  <a:pt x="7307900" y="252813"/>
                </a:lnTo>
                <a:lnTo>
                  <a:pt x="7309804" y="255989"/>
                </a:lnTo>
                <a:lnTo>
                  <a:pt x="7310757" y="258530"/>
                </a:lnTo>
                <a:lnTo>
                  <a:pt x="7312026" y="260753"/>
                </a:lnTo>
                <a:lnTo>
                  <a:pt x="7313614" y="262341"/>
                </a:lnTo>
                <a:lnTo>
                  <a:pt x="7317106" y="265200"/>
                </a:lnTo>
                <a:lnTo>
                  <a:pt x="7319328" y="266470"/>
                </a:lnTo>
                <a:lnTo>
                  <a:pt x="7321868" y="267740"/>
                </a:lnTo>
                <a:lnTo>
                  <a:pt x="7324090" y="268058"/>
                </a:lnTo>
                <a:lnTo>
                  <a:pt x="7325360" y="268058"/>
                </a:lnTo>
                <a:lnTo>
                  <a:pt x="7326313" y="267740"/>
                </a:lnTo>
                <a:lnTo>
                  <a:pt x="7326313" y="600273"/>
                </a:lnTo>
                <a:lnTo>
                  <a:pt x="7326313" y="651089"/>
                </a:lnTo>
                <a:lnTo>
                  <a:pt x="7305995" y="651089"/>
                </a:lnTo>
                <a:lnTo>
                  <a:pt x="7289168" y="650772"/>
                </a:lnTo>
                <a:lnTo>
                  <a:pt x="7288851" y="661570"/>
                </a:lnTo>
                <a:lnTo>
                  <a:pt x="7305678" y="659665"/>
                </a:lnTo>
                <a:lnTo>
                  <a:pt x="7326313" y="666334"/>
                </a:lnTo>
                <a:lnTo>
                  <a:pt x="7326313" y="954084"/>
                </a:lnTo>
                <a:lnTo>
                  <a:pt x="7326313" y="1029039"/>
                </a:lnTo>
                <a:lnTo>
                  <a:pt x="7326313" y="1882760"/>
                </a:lnTo>
                <a:lnTo>
                  <a:pt x="7326313" y="1930400"/>
                </a:lnTo>
                <a:lnTo>
                  <a:pt x="7106622" y="1930400"/>
                </a:lnTo>
                <a:lnTo>
                  <a:pt x="7058048" y="1930400"/>
                </a:lnTo>
                <a:lnTo>
                  <a:pt x="6965982" y="1930400"/>
                </a:lnTo>
                <a:lnTo>
                  <a:pt x="6907250" y="1930400"/>
                </a:lnTo>
                <a:lnTo>
                  <a:pt x="6818674" y="1930400"/>
                </a:lnTo>
                <a:lnTo>
                  <a:pt x="5787206" y="1930400"/>
                </a:lnTo>
                <a:lnTo>
                  <a:pt x="5769745" y="1922460"/>
                </a:lnTo>
                <a:lnTo>
                  <a:pt x="5758316" y="1876407"/>
                </a:lnTo>
                <a:lnTo>
                  <a:pt x="5729426" y="1871643"/>
                </a:lnTo>
                <a:lnTo>
                  <a:pt x="5712917" y="1882760"/>
                </a:lnTo>
                <a:lnTo>
                  <a:pt x="5691329" y="1877995"/>
                </a:lnTo>
                <a:lnTo>
                  <a:pt x="5688155" y="1866244"/>
                </a:lnTo>
                <a:lnTo>
                  <a:pt x="5675456" y="1866562"/>
                </a:lnTo>
                <a:lnTo>
                  <a:pt x="5666566" y="1853222"/>
                </a:lnTo>
                <a:lnTo>
                  <a:pt x="5664662" y="1823685"/>
                </a:lnTo>
                <a:lnTo>
                  <a:pt x="5636089" y="1815745"/>
                </a:lnTo>
                <a:lnTo>
                  <a:pt x="5628787" y="1822415"/>
                </a:lnTo>
                <a:lnTo>
                  <a:pt x="5644978" y="1833531"/>
                </a:lnTo>
                <a:lnTo>
                  <a:pt x="5630375" y="1843377"/>
                </a:lnTo>
                <a:lnTo>
                  <a:pt x="5633867" y="1860210"/>
                </a:lnTo>
                <a:lnTo>
                  <a:pt x="5620216" y="1858622"/>
                </a:lnTo>
                <a:lnTo>
                  <a:pt x="5620533" y="1869738"/>
                </a:lnTo>
                <a:lnTo>
                  <a:pt x="5604659" y="1872279"/>
                </a:lnTo>
                <a:lnTo>
                  <a:pt x="5607199" y="1884983"/>
                </a:lnTo>
                <a:lnTo>
                  <a:pt x="5599580" y="1893558"/>
                </a:lnTo>
                <a:lnTo>
                  <a:pt x="5576087" y="1876407"/>
                </a:lnTo>
                <a:lnTo>
                  <a:pt x="5554181" y="1880854"/>
                </a:lnTo>
                <a:lnTo>
                  <a:pt x="5558626" y="1893558"/>
                </a:lnTo>
                <a:lnTo>
                  <a:pt x="5585294" y="1903404"/>
                </a:lnTo>
                <a:lnTo>
                  <a:pt x="5585611" y="1920554"/>
                </a:lnTo>
                <a:lnTo>
                  <a:pt x="5565928" y="1930400"/>
                </a:lnTo>
                <a:lnTo>
                  <a:pt x="5450685" y="1930400"/>
                </a:lnTo>
                <a:lnTo>
                  <a:pt x="5200199" y="1930400"/>
                </a:lnTo>
                <a:lnTo>
                  <a:pt x="4510649" y="1930400"/>
                </a:lnTo>
                <a:lnTo>
                  <a:pt x="4326515" y="1930400"/>
                </a:lnTo>
                <a:lnTo>
                  <a:pt x="4305562" y="1930400"/>
                </a:lnTo>
                <a:lnTo>
                  <a:pt x="4103015" y="1930400"/>
                </a:lnTo>
                <a:lnTo>
                  <a:pt x="4100475" y="1901498"/>
                </a:lnTo>
                <a:lnTo>
                  <a:pt x="4063648" y="1875455"/>
                </a:lnTo>
                <a:lnTo>
                  <a:pt x="4053489" y="1853540"/>
                </a:lnTo>
                <a:lnTo>
                  <a:pt x="4042377" y="1839248"/>
                </a:lnTo>
                <a:lnTo>
                  <a:pt x="4029361" y="1795101"/>
                </a:lnTo>
                <a:lnTo>
                  <a:pt x="4018884" y="1839248"/>
                </a:lnTo>
                <a:lnTo>
                  <a:pt x="4019202" y="1864338"/>
                </a:lnTo>
                <a:lnTo>
                  <a:pt x="4038885" y="1885936"/>
                </a:lnTo>
                <a:lnTo>
                  <a:pt x="4034123" y="1903721"/>
                </a:lnTo>
                <a:lnTo>
                  <a:pt x="4028408" y="1930400"/>
                </a:lnTo>
                <a:lnTo>
                  <a:pt x="3311238" y="1930400"/>
                </a:lnTo>
                <a:lnTo>
                  <a:pt x="1855309" y="1930400"/>
                </a:lnTo>
                <a:lnTo>
                  <a:pt x="444461" y="1930400"/>
                </a:lnTo>
                <a:lnTo>
                  <a:pt x="3175" y="1930400"/>
                </a:lnTo>
                <a:lnTo>
                  <a:pt x="24445" y="1896734"/>
                </a:lnTo>
                <a:lnTo>
                  <a:pt x="23175" y="1855446"/>
                </a:lnTo>
                <a:lnTo>
                  <a:pt x="11429" y="1848458"/>
                </a:lnTo>
                <a:lnTo>
                  <a:pt x="317" y="1828449"/>
                </a:lnTo>
                <a:lnTo>
                  <a:pt x="14604" y="1814792"/>
                </a:lnTo>
                <a:lnTo>
                  <a:pt x="0" y="1759211"/>
                </a:lnTo>
                <a:lnTo>
                  <a:pt x="10159" y="1744919"/>
                </a:lnTo>
                <a:lnTo>
                  <a:pt x="12064" y="1730627"/>
                </a:lnTo>
                <a:lnTo>
                  <a:pt x="21271" y="1723640"/>
                </a:lnTo>
                <a:lnTo>
                  <a:pt x="54923" y="1675681"/>
                </a:lnTo>
                <a:lnTo>
                  <a:pt x="62859" y="1648050"/>
                </a:lnTo>
                <a:lnTo>
                  <a:pt x="50796" y="1627088"/>
                </a:lnTo>
                <a:lnTo>
                  <a:pt x="62225" y="1616607"/>
                </a:lnTo>
                <a:lnTo>
                  <a:pt x="105083" y="1585799"/>
                </a:lnTo>
                <a:lnTo>
                  <a:pt x="125084" y="1543240"/>
                </a:lnTo>
                <a:lnTo>
                  <a:pt x="150799" y="1519420"/>
                </a:lnTo>
                <a:lnTo>
                  <a:pt x="174292" y="1520055"/>
                </a:lnTo>
                <a:lnTo>
                  <a:pt x="193976" y="1506716"/>
                </a:lnTo>
                <a:lnTo>
                  <a:pt x="292392" y="1450817"/>
                </a:lnTo>
                <a:lnTo>
                  <a:pt x="332076" y="1387932"/>
                </a:lnTo>
                <a:lnTo>
                  <a:pt x="356839" y="1316471"/>
                </a:lnTo>
                <a:lnTo>
                  <a:pt x="375570" y="1242469"/>
                </a:lnTo>
                <a:lnTo>
                  <a:pt x="400968" y="1245963"/>
                </a:lnTo>
                <a:lnTo>
                  <a:pt x="423826" y="1230718"/>
                </a:lnTo>
                <a:lnTo>
                  <a:pt x="436525" y="1230400"/>
                </a:lnTo>
                <a:lnTo>
                  <a:pt x="428588" y="1250727"/>
                </a:lnTo>
                <a:lnTo>
                  <a:pt x="442557" y="1265019"/>
                </a:lnTo>
                <a:lnTo>
                  <a:pt x="455573" y="1281852"/>
                </a:lnTo>
                <a:lnTo>
                  <a:pt x="474939" y="1291698"/>
                </a:lnTo>
                <a:lnTo>
                  <a:pt x="520020" y="1321552"/>
                </a:lnTo>
                <a:lnTo>
                  <a:pt x="543831" y="1309483"/>
                </a:lnTo>
                <a:lnTo>
                  <a:pt x="587324" y="1304084"/>
                </a:lnTo>
                <a:lnTo>
                  <a:pt x="606690" y="1311707"/>
                </a:lnTo>
                <a:lnTo>
                  <a:pt x="637485" y="1311071"/>
                </a:lnTo>
                <a:lnTo>
                  <a:pt x="649866" y="1297414"/>
                </a:lnTo>
                <a:lnTo>
                  <a:pt x="662565" y="1297097"/>
                </a:lnTo>
                <a:lnTo>
                  <a:pt x="677804" y="1325364"/>
                </a:lnTo>
                <a:lnTo>
                  <a:pt x="704154" y="1320282"/>
                </a:lnTo>
                <a:lnTo>
                  <a:pt x="728600" y="1325046"/>
                </a:lnTo>
                <a:lnTo>
                  <a:pt x="739076" y="1326952"/>
                </a:lnTo>
                <a:lnTo>
                  <a:pt x="761617" y="1326316"/>
                </a:lnTo>
                <a:lnTo>
                  <a:pt x="794951" y="1318376"/>
                </a:lnTo>
                <a:lnTo>
                  <a:pt x="799078" y="1307578"/>
                </a:lnTo>
                <a:lnTo>
                  <a:pt x="824158" y="1288204"/>
                </a:lnTo>
                <a:lnTo>
                  <a:pt x="846382" y="1247551"/>
                </a:lnTo>
                <a:lnTo>
                  <a:pt x="890828" y="1244375"/>
                </a:lnTo>
                <a:lnTo>
                  <a:pt x="896542" y="1224048"/>
                </a:lnTo>
                <a:lnTo>
                  <a:pt x="916226" y="1239610"/>
                </a:lnTo>
                <a:lnTo>
                  <a:pt x="940354" y="1238975"/>
                </a:lnTo>
                <a:lnTo>
                  <a:pt x="954640" y="1209120"/>
                </a:lnTo>
                <a:lnTo>
                  <a:pt x="967339" y="1207850"/>
                </a:lnTo>
                <a:lnTo>
                  <a:pt x="979403" y="1191970"/>
                </a:lnTo>
                <a:lnTo>
                  <a:pt x="1003848" y="1185935"/>
                </a:lnTo>
                <a:lnTo>
                  <a:pt x="1054644" y="1154492"/>
                </a:lnTo>
                <a:lnTo>
                  <a:pt x="1125757" y="1155763"/>
                </a:lnTo>
                <a:lnTo>
                  <a:pt x="1156870" y="1137024"/>
                </a:lnTo>
                <a:lnTo>
                  <a:pt x="1211157" y="1136071"/>
                </a:lnTo>
                <a:lnTo>
                  <a:pt x="1221317" y="1115745"/>
                </a:lnTo>
                <a:lnTo>
                  <a:pt x="1248937" y="1121462"/>
                </a:lnTo>
                <a:lnTo>
                  <a:pt x="1250842" y="1117333"/>
                </a:lnTo>
                <a:lnTo>
                  <a:pt x="1273065" y="1119556"/>
                </a:lnTo>
                <a:lnTo>
                  <a:pt x="1300367" y="1101453"/>
                </a:lnTo>
                <a:lnTo>
                  <a:pt x="1367036" y="1103041"/>
                </a:lnTo>
                <a:lnTo>
                  <a:pt x="1405451" y="1111616"/>
                </a:lnTo>
                <a:lnTo>
                  <a:pt x="1424816" y="1134166"/>
                </a:lnTo>
                <a:lnTo>
                  <a:pt x="1453707" y="1146235"/>
                </a:lnTo>
                <a:lnTo>
                  <a:pt x="1485771" y="1114157"/>
                </a:lnTo>
                <a:lnTo>
                  <a:pt x="1522916" y="1117333"/>
                </a:lnTo>
                <a:lnTo>
                  <a:pt x="1539424" y="1098276"/>
                </a:lnTo>
                <a:lnTo>
                  <a:pt x="1553076" y="1094465"/>
                </a:lnTo>
                <a:lnTo>
                  <a:pt x="1575933" y="1115109"/>
                </a:lnTo>
                <a:lnTo>
                  <a:pt x="1619110" y="1114157"/>
                </a:lnTo>
                <a:lnTo>
                  <a:pt x="1622284" y="1103358"/>
                </a:lnTo>
                <a:lnTo>
                  <a:pt x="1633396" y="1094783"/>
                </a:lnTo>
                <a:lnTo>
                  <a:pt x="1661333" y="1108122"/>
                </a:lnTo>
                <a:lnTo>
                  <a:pt x="1678477" y="1118921"/>
                </a:lnTo>
                <a:lnTo>
                  <a:pt x="1703557" y="1108122"/>
                </a:lnTo>
                <a:lnTo>
                  <a:pt x="1748004" y="1115427"/>
                </a:lnTo>
                <a:lnTo>
                  <a:pt x="1775306" y="1105264"/>
                </a:lnTo>
                <a:lnTo>
                  <a:pt x="1807371" y="1074139"/>
                </a:lnTo>
                <a:lnTo>
                  <a:pt x="1829911" y="1071280"/>
                </a:lnTo>
                <a:lnTo>
                  <a:pt x="1852769" y="1062387"/>
                </a:lnTo>
                <a:lnTo>
                  <a:pt x="1902930" y="1082079"/>
                </a:lnTo>
                <a:lnTo>
                  <a:pt x="1899120" y="1092242"/>
                </a:lnTo>
                <a:lnTo>
                  <a:pt x="1904517" y="1100182"/>
                </a:lnTo>
                <a:lnTo>
                  <a:pt x="1899756" y="1122414"/>
                </a:lnTo>
                <a:lnTo>
                  <a:pt x="1918169" y="1139883"/>
                </a:lnTo>
                <a:lnTo>
                  <a:pt x="1935948" y="1137342"/>
                </a:lnTo>
                <a:lnTo>
                  <a:pt x="1936582" y="1124638"/>
                </a:lnTo>
                <a:lnTo>
                  <a:pt x="1957853" y="1120191"/>
                </a:lnTo>
                <a:lnTo>
                  <a:pt x="1970869" y="1098912"/>
                </a:lnTo>
                <a:lnTo>
                  <a:pt x="1986108" y="1108122"/>
                </a:lnTo>
                <a:lnTo>
                  <a:pt x="1986425" y="1130990"/>
                </a:lnTo>
                <a:lnTo>
                  <a:pt x="1969282" y="1146235"/>
                </a:lnTo>
                <a:lnTo>
                  <a:pt x="1968012" y="1156716"/>
                </a:lnTo>
                <a:lnTo>
                  <a:pt x="1933725" y="1186888"/>
                </a:lnTo>
                <a:lnTo>
                  <a:pt x="1930233" y="1213567"/>
                </a:lnTo>
                <a:lnTo>
                  <a:pt x="1938487" y="1247233"/>
                </a:lnTo>
                <a:lnTo>
                  <a:pt x="1969599" y="1262160"/>
                </a:lnTo>
                <a:lnTo>
                  <a:pt x="1972774" y="1269465"/>
                </a:lnTo>
                <a:lnTo>
                  <a:pt x="1984838" y="1282805"/>
                </a:lnTo>
                <a:lnTo>
                  <a:pt x="1995315" y="1321870"/>
                </a:lnTo>
                <a:lnTo>
                  <a:pt x="1983568" y="1328540"/>
                </a:lnTo>
                <a:lnTo>
                  <a:pt x="1976901" y="1356807"/>
                </a:lnTo>
                <a:lnTo>
                  <a:pt x="1942932" y="1395872"/>
                </a:lnTo>
                <a:lnTo>
                  <a:pt x="1894994" y="1418739"/>
                </a:lnTo>
                <a:lnTo>
                  <a:pt x="1888326" y="1447324"/>
                </a:lnTo>
                <a:lnTo>
                  <a:pt x="1900708" y="1480990"/>
                </a:lnTo>
                <a:lnTo>
                  <a:pt x="1932773" y="1505445"/>
                </a:lnTo>
                <a:lnTo>
                  <a:pt x="1941027" y="1498140"/>
                </a:lnTo>
                <a:lnTo>
                  <a:pt x="1951503" y="1497505"/>
                </a:lnTo>
                <a:lnTo>
                  <a:pt x="1952773" y="1513703"/>
                </a:lnTo>
                <a:lnTo>
                  <a:pt x="1961662" y="1521643"/>
                </a:lnTo>
                <a:lnTo>
                  <a:pt x="1982616" y="1504493"/>
                </a:lnTo>
                <a:lnTo>
                  <a:pt x="1995315" y="1520055"/>
                </a:lnTo>
                <a:lnTo>
                  <a:pt x="1999124" y="1551498"/>
                </a:lnTo>
                <a:lnTo>
                  <a:pt x="2006109" y="1557850"/>
                </a:lnTo>
                <a:lnTo>
                  <a:pt x="2025792" y="1549910"/>
                </a:lnTo>
                <a:lnTo>
                  <a:pt x="2057857" y="1571190"/>
                </a:lnTo>
                <a:lnTo>
                  <a:pt x="2086747" y="1570554"/>
                </a:lnTo>
                <a:lnTo>
                  <a:pt x="2118812" y="1588975"/>
                </a:lnTo>
                <a:lnTo>
                  <a:pt x="2149606" y="1597868"/>
                </a:lnTo>
                <a:lnTo>
                  <a:pt x="2208656" y="1585799"/>
                </a:lnTo>
                <a:lnTo>
                  <a:pt x="2263896" y="1592787"/>
                </a:lnTo>
                <a:lnTo>
                  <a:pt x="2331836" y="1641063"/>
                </a:lnTo>
                <a:lnTo>
                  <a:pt x="2385806" y="1647097"/>
                </a:lnTo>
                <a:lnTo>
                  <a:pt x="2412791" y="1673776"/>
                </a:lnTo>
                <a:lnTo>
                  <a:pt x="2415013" y="1718240"/>
                </a:lnTo>
                <a:lnTo>
                  <a:pt x="2429299" y="1756988"/>
                </a:lnTo>
                <a:lnTo>
                  <a:pt x="2456285" y="1772868"/>
                </a:lnTo>
                <a:lnTo>
                  <a:pt x="2544225" y="1778585"/>
                </a:lnTo>
                <a:lnTo>
                  <a:pt x="2622323" y="1803041"/>
                </a:lnTo>
                <a:lnTo>
                  <a:pt x="2672166" y="1821144"/>
                </a:lnTo>
                <a:lnTo>
                  <a:pt x="2722962" y="1866244"/>
                </a:lnTo>
                <a:lnTo>
                  <a:pt x="2762328" y="1877995"/>
                </a:lnTo>
                <a:lnTo>
                  <a:pt x="2810901" y="1868467"/>
                </a:lnTo>
                <a:lnTo>
                  <a:pt x="2857570" y="1815745"/>
                </a:lnTo>
                <a:lnTo>
                  <a:pt x="2859475" y="1773504"/>
                </a:lnTo>
                <a:lnTo>
                  <a:pt x="2834077" y="1718240"/>
                </a:lnTo>
                <a:lnTo>
                  <a:pt x="2837252" y="1685527"/>
                </a:lnTo>
                <a:lnTo>
                  <a:pt x="2864872" y="1644874"/>
                </a:lnTo>
                <a:lnTo>
                  <a:pt x="2885825" y="1622324"/>
                </a:lnTo>
                <a:lnTo>
                  <a:pt x="2949319" y="1593104"/>
                </a:lnTo>
                <a:lnTo>
                  <a:pt x="3032815" y="1573413"/>
                </a:lnTo>
                <a:lnTo>
                  <a:pt x="3093452" y="1585799"/>
                </a:lnTo>
                <a:lnTo>
                  <a:pt x="3127739" y="1608032"/>
                </a:lnTo>
                <a:lnTo>
                  <a:pt x="3142660" y="1610890"/>
                </a:lnTo>
                <a:lnTo>
                  <a:pt x="3148375" y="1618195"/>
                </a:lnTo>
                <a:lnTo>
                  <a:pt x="3147105" y="1633122"/>
                </a:lnTo>
                <a:lnTo>
                  <a:pt x="3131549" y="1632487"/>
                </a:lnTo>
                <a:lnTo>
                  <a:pt x="3129326" y="1642968"/>
                </a:lnTo>
                <a:lnTo>
                  <a:pt x="3156312" y="1660436"/>
                </a:lnTo>
                <a:lnTo>
                  <a:pt x="3192503" y="1659484"/>
                </a:lnTo>
                <a:lnTo>
                  <a:pt x="3229013" y="1679810"/>
                </a:lnTo>
                <a:lnTo>
                  <a:pt x="3288380" y="1684892"/>
                </a:lnTo>
                <a:lnTo>
                  <a:pt x="3324254" y="1692197"/>
                </a:lnTo>
                <a:lnTo>
                  <a:pt x="3329017" y="1717288"/>
                </a:lnTo>
                <a:lnTo>
                  <a:pt x="3356954" y="1732533"/>
                </a:lnTo>
                <a:lnTo>
                  <a:pt x="3415052" y="1714429"/>
                </a:lnTo>
                <a:lnTo>
                  <a:pt x="3529977" y="1751906"/>
                </a:lnTo>
                <a:lnTo>
                  <a:pt x="3574740" y="1771280"/>
                </a:lnTo>
                <a:lnTo>
                  <a:pt x="3593471" y="1763340"/>
                </a:lnTo>
                <a:lnTo>
                  <a:pt x="3619504" y="1783667"/>
                </a:lnTo>
                <a:lnTo>
                  <a:pt x="3652204" y="1778585"/>
                </a:lnTo>
                <a:lnTo>
                  <a:pt x="3709984" y="1808122"/>
                </a:lnTo>
                <a:lnTo>
                  <a:pt x="3731254" y="1806534"/>
                </a:lnTo>
                <a:lnTo>
                  <a:pt x="3777288" y="1783349"/>
                </a:lnTo>
                <a:lnTo>
                  <a:pt x="3809352" y="1759529"/>
                </a:lnTo>
                <a:lnTo>
                  <a:pt x="3829036" y="1737932"/>
                </a:lnTo>
                <a:lnTo>
                  <a:pt x="3877609" y="1725228"/>
                </a:lnTo>
                <a:lnTo>
                  <a:pt x="3889356" y="1728086"/>
                </a:lnTo>
                <a:lnTo>
                  <a:pt x="3875387" y="1734756"/>
                </a:lnTo>
                <a:lnTo>
                  <a:pt x="3850306" y="1743649"/>
                </a:lnTo>
                <a:lnTo>
                  <a:pt x="3862370" y="1760164"/>
                </a:lnTo>
                <a:lnTo>
                  <a:pt x="3875069" y="1754765"/>
                </a:lnTo>
                <a:lnTo>
                  <a:pt x="3901102" y="1737297"/>
                </a:lnTo>
                <a:lnTo>
                  <a:pt x="3904912" y="1726498"/>
                </a:lnTo>
                <a:lnTo>
                  <a:pt x="3893165" y="1724910"/>
                </a:lnTo>
                <a:lnTo>
                  <a:pt x="3908086" y="1718240"/>
                </a:lnTo>
                <a:lnTo>
                  <a:pt x="3919833" y="1718876"/>
                </a:lnTo>
                <a:lnTo>
                  <a:pt x="3952850" y="1739202"/>
                </a:lnTo>
                <a:lnTo>
                  <a:pt x="3980153" y="1732215"/>
                </a:lnTo>
                <a:lnTo>
                  <a:pt x="4011582" y="1750001"/>
                </a:lnTo>
                <a:lnTo>
                  <a:pt x="4027774" y="1758894"/>
                </a:lnTo>
                <a:lnTo>
                  <a:pt x="4026821" y="1763023"/>
                </a:lnTo>
                <a:lnTo>
                  <a:pt x="4000153" y="1756353"/>
                </a:lnTo>
                <a:lnTo>
                  <a:pt x="3997296" y="1761752"/>
                </a:lnTo>
                <a:lnTo>
                  <a:pt x="4000788" y="1774456"/>
                </a:lnTo>
                <a:lnTo>
                  <a:pt x="4025869" y="1778268"/>
                </a:lnTo>
                <a:lnTo>
                  <a:pt x="4043647" y="1768740"/>
                </a:lnTo>
                <a:lnTo>
                  <a:pt x="4045235" y="1768104"/>
                </a:lnTo>
                <a:lnTo>
                  <a:pt x="4045552" y="1761752"/>
                </a:lnTo>
                <a:lnTo>
                  <a:pt x="4093173" y="1780491"/>
                </a:lnTo>
                <a:lnTo>
                  <a:pt x="4106189" y="1772868"/>
                </a:lnTo>
                <a:lnTo>
                  <a:pt x="4111586" y="1766834"/>
                </a:lnTo>
                <a:lnTo>
                  <a:pt x="4131270" y="1763340"/>
                </a:lnTo>
                <a:lnTo>
                  <a:pt x="4131270" y="1766199"/>
                </a:lnTo>
                <a:lnTo>
                  <a:pt x="4110634" y="1779220"/>
                </a:lnTo>
                <a:lnTo>
                  <a:pt x="4121745" y="1788749"/>
                </a:lnTo>
                <a:lnTo>
                  <a:pt x="4130952" y="1775092"/>
                </a:lnTo>
                <a:lnTo>
                  <a:pt x="4149366" y="1785255"/>
                </a:lnTo>
                <a:lnTo>
                  <a:pt x="4158255" y="1779220"/>
                </a:lnTo>
                <a:lnTo>
                  <a:pt x="4160160" y="1767469"/>
                </a:lnTo>
                <a:lnTo>
                  <a:pt x="4192224" y="1769692"/>
                </a:lnTo>
                <a:lnTo>
                  <a:pt x="4216670" y="1763023"/>
                </a:lnTo>
                <a:lnTo>
                  <a:pt x="4235718" y="1737614"/>
                </a:lnTo>
                <a:lnTo>
                  <a:pt x="4241750" y="1731580"/>
                </a:lnTo>
                <a:lnTo>
                  <a:pt x="4274450" y="1697914"/>
                </a:lnTo>
                <a:lnTo>
                  <a:pt x="4281116" y="1669647"/>
                </a:lnTo>
                <a:lnTo>
                  <a:pt x="4293498" y="1649003"/>
                </a:lnTo>
                <a:lnTo>
                  <a:pt x="4301752" y="1588023"/>
                </a:lnTo>
                <a:lnTo>
                  <a:pt x="4322070" y="1554992"/>
                </a:lnTo>
                <a:lnTo>
                  <a:pt x="4329690" y="1518467"/>
                </a:lnTo>
                <a:lnTo>
                  <a:pt x="4339849" y="1501634"/>
                </a:lnTo>
                <a:lnTo>
                  <a:pt x="4341436" y="1484166"/>
                </a:lnTo>
                <a:lnTo>
                  <a:pt x="4370009" y="1433349"/>
                </a:lnTo>
                <a:lnTo>
                  <a:pt x="4373818" y="1406988"/>
                </a:lnTo>
                <a:lnTo>
                  <a:pt x="4393502" y="1386661"/>
                </a:lnTo>
                <a:lnTo>
                  <a:pt x="4403661" y="1368240"/>
                </a:lnTo>
                <a:lnTo>
                  <a:pt x="4391279" y="1328540"/>
                </a:lnTo>
                <a:lnTo>
                  <a:pt x="4394454" y="1306625"/>
                </a:lnTo>
                <a:lnTo>
                  <a:pt x="4399851" y="1295509"/>
                </a:lnTo>
                <a:lnTo>
                  <a:pt x="4396359" y="1270418"/>
                </a:lnTo>
                <a:lnTo>
                  <a:pt x="4379850" y="1262160"/>
                </a:lnTo>
                <a:lnTo>
                  <a:pt x="4384930" y="1246280"/>
                </a:lnTo>
                <a:lnTo>
                  <a:pt x="4396359" y="1231035"/>
                </a:lnTo>
                <a:lnTo>
                  <a:pt x="4394137" y="1223095"/>
                </a:lnTo>
                <a:lnTo>
                  <a:pt x="4407788" y="1212296"/>
                </a:lnTo>
                <a:lnTo>
                  <a:pt x="4403978" y="1220237"/>
                </a:lnTo>
                <a:lnTo>
                  <a:pt x="4418900" y="1222460"/>
                </a:lnTo>
                <a:lnTo>
                  <a:pt x="4425884" y="1213249"/>
                </a:lnTo>
                <a:lnTo>
                  <a:pt x="4443980" y="1210073"/>
                </a:lnTo>
                <a:lnTo>
                  <a:pt x="4445885" y="1184347"/>
                </a:lnTo>
                <a:lnTo>
                  <a:pt x="4470013" y="1165291"/>
                </a:lnTo>
                <a:lnTo>
                  <a:pt x="4468743" y="1128449"/>
                </a:lnTo>
                <a:lnTo>
                  <a:pt x="4492871" y="1102088"/>
                </a:lnTo>
                <a:lnTo>
                  <a:pt x="4506204" y="1091607"/>
                </a:lnTo>
                <a:lnTo>
                  <a:pt x="4529380" y="1117650"/>
                </a:lnTo>
                <a:lnTo>
                  <a:pt x="4556683" y="1120191"/>
                </a:lnTo>
                <a:lnTo>
                  <a:pt x="4633193" y="1089066"/>
                </a:lnTo>
                <a:lnTo>
                  <a:pt x="4674782" y="1090972"/>
                </a:lnTo>
                <a:lnTo>
                  <a:pt x="4726213" y="1130037"/>
                </a:lnTo>
                <a:lnTo>
                  <a:pt x="4769389" y="1119556"/>
                </a:lnTo>
                <a:lnTo>
                  <a:pt x="4880505" y="1072551"/>
                </a:lnTo>
                <a:lnTo>
                  <a:pt x="4947174" y="1063658"/>
                </a:lnTo>
                <a:lnTo>
                  <a:pt x="4993207" y="1049365"/>
                </a:lnTo>
                <a:lnTo>
                  <a:pt x="5016065" y="1069692"/>
                </a:lnTo>
                <a:lnTo>
                  <a:pt x="5074480" y="1034756"/>
                </a:lnTo>
                <a:lnTo>
                  <a:pt x="5102100" y="1040472"/>
                </a:lnTo>
                <a:lnTo>
                  <a:pt x="5129086" y="1030309"/>
                </a:lnTo>
                <a:lnTo>
                  <a:pt x="5163055" y="1026180"/>
                </a:lnTo>
                <a:lnTo>
                  <a:pt x="5186866" y="1045872"/>
                </a:lnTo>
                <a:lnTo>
                  <a:pt x="5226550" y="1023957"/>
                </a:lnTo>
                <a:lnTo>
                  <a:pt x="5223375" y="993149"/>
                </a:lnTo>
                <a:lnTo>
                  <a:pt x="5220518" y="970282"/>
                </a:lnTo>
                <a:lnTo>
                  <a:pt x="5219248" y="961071"/>
                </a:lnTo>
                <a:lnTo>
                  <a:pt x="5218295" y="955990"/>
                </a:lnTo>
                <a:lnTo>
                  <a:pt x="5217978" y="953449"/>
                </a:lnTo>
                <a:lnTo>
                  <a:pt x="5217660" y="950273"/>
                </a:lnTo>
                <a:lnTo>
                  <a:pt x="5217343" y="941062"/>
                </a:lnTo>
                <a:lnTo>
                  <a:pt x="5217660" y="929311"/>
                </a:lnTo>
                <a:lnTo>
                  <a:pt x="5217660" y="916607"/>
                </a:lnTo>
                <a:lnTo>
                  <a:pt x="5218295" y="903903"/>
                </a:lnTo>
                <a:lnTo>
                  <a:pt x="5218930" y="892469"/>
                </a:lnTo>
                <a:lnTo>
                  <a:pt x="5219883" y="883576"/>
                </a:lnTo>
                <a:lnTo>
                  <a:pt x="5220518" y="879129"/>
                </a:lnTo>
                <a:lnTo>
                  <a:pt x="5220835" y="877224"/>
                </a:lnTo>
                <a:lnTo>
                  <a:pt x="5220835" y="874365"/>
                </a:lnTo>
                <a:lnTo>
                  <a:pt x="5220200" y="867060"/>
                </a:lnTo>
                <a:lnTo>
                  <a:pt x="5218295" y="857532"/>
                </a:lnTo>
                <a:lnTo>
                  <a:pt x="5216073" y="846734"/>
                </a:lnTo>
                <a:lnTo>
                  <a:pt x="5214168" y="835935"/>
                </a:lnTo>
                <a:lnTo>
                  <a:pt x="5211311" y="825772"/>
                </a:lnTo>
                <a:lnTo>
                  <a:pt x="5209089" y="817197"/>
                </a:lnTo>
                <a:lnTo>
                  <a:pt x="5206866" y="811162"/>
                </a:lnTo>
                <a:lnTo>
                  <a:pt x="5205279" y="805763"/>
                </a:lnTo>
                <a:lnTo>
                  <a:pt x="5203692" y="798775"/>
                </a:lnTo>
                <a:lnTo>
                  <a:pt x="5202104" y="790518"/>
                </a:lnTo>
                <a:lnTo>
                  <a:pt x="5201152" y="782260"/>
                </a:lnTo>
                <a:lnTo>
                  <a:pt x="5198929" y="767650"/>
                </a:lnTo>
                <a:lnTo>
                  <a:pt x="5198295" y="761616"/>
                </a:lnTo>
                <a:lnTo>
                  <a:pt x="5249725" y="751452"/>
                </a:lnTo>
                <a:lnTo>
                  <a:pt x="5260202" y="792106"/>
                </a:lnTo>
                <a:lnTo>
                  <a:pt x="5305600" y="839429"/>
                </a:lnTo>
                <a:lnTo>
                  <a:pt x="5366555" y="855627"/>
                </a:lnTo>
                <a:lnTo>
                  <a:pt x="5404017" y="854674"/>
                </a:lnTo>
                <a:lnTo>
                  <a:pt x="5419890" y="835618"/>
                </a:lnTo>
                <a:lnTo>
                  <a:pt x="5446558" y="814338"/>
                </a:lnTo>
                <a:lnTo>
                  <a:pt x="5480528" y="801316"/>
                </a:lnTo>
                <a:lnTo>
                  <a:pt x="5529418" y="750182"/>
                </a:lnTo>
                <a:lnTo>
                  <a:pt x="5561483" y="747006"/>
                </a:lnTo>
                <a:lnTo>
                  <a:pt x="5584341" y="780672"/>
                </a:lnTo>
                <a:lnTo>
                  <a:pt x="5566563" y="810527"/>
                </a:lnTo>
                <a:lnTo>
                  <a:pt x="5580531" y="831171"/>
                </a:lnTo>
                <a:lnTo>
                  <a:pt x="5552911" y="866743"/>
                </a:lnTo>
                <a:lnTo>
                  <a:pt x="5589738" y="911207"/>
                </a:lnTo>
                <a:lnTo>
                  <a:pt x="5605294" y="901362"/>
                </a:lnTo>
                <a:lnTo>
                  <a:pt x="5620850" y="912478"/>
                </a:lnTo>
                <a:lnTo>
                  <a:pt x="5644661" y="905491"/>
                </a:lnTo>
                <a:lnTo>
                  <a:pt x="5637994" y="950908"/>
                </a:lnTo>
                <a:lnTo>
                  <a:pt x="5652598" y="989021"/>
                </a:lnTo>
                <a:lnTo>
                  <a:pt x="5692282" y="1019511"/>
                </a:lnTo>
                <a:lnTo>
                  <a:pt x="5729109" y="1020781"/>
                </a:lnTo>
                <a:lnTo>
                  <a:pt x="5751332" y="1028721"/>
                </a:lnTo>
                <a:lnTo>
                  <a:pt x="5775777" y="1068422"/>
                </a:lnTo>
                <a:lnTo>
                  <a:pt x="5794508" y="1074139"/>
                </a:lnTo>
                <a:lnTo>
                  <a:pt x="5823715" y="1097006"/>
                </a:lnTo>
                <a:lnTo>
                  <a:pt x="5861495" y="1113839"/>
                </a:lnTo>
                <a:lnTo>
                  <a:pt x="5894829" y="1124955"/>
                </a:lnTo>
                <a:lnTo>
                  <a:pt x="5930704" y="1124955"/>
                </a:lnTo>
                <a:lnTo>
                  <a:pt x="5982135" y="1107169"/>
                </a:lnTo>
                <a:lnTo>
                  <a:pt x="6028803" y="1102088"/>
                </a:lnTo>
                <a:lnTo>
                  <a:pt x="6064043" y="1086207"/>
                </a:lnTo>
                <a:lnTo>
                  <a:pt x="6084361" y="1081443"/>
                </a:lnTo>
                <a:lnTo>
                  <a:pt x="6093885" y="1089066"/>
                </a:lnTo>
                <a:lnTo>
                  <a:pt x="6072614" y="1090654"/>
                </a:lnTo>
                <a:lnTo>
                  <a:pt x="6069122" y="1097641"/>
                </a:lnTo>
                <a:lnTo>
                  <a:pt x="6084996" y="1102723"/>
                </a:lnTo>
                <a:lnTo>
                  <a:pt x="6098965" y="1095736"/>
                </a:lnTo>
                <a:lnTo>
                  <a:pt x="6111981" y="1087478"/>
                </a:lnTo>
                <a:lnTo>
                  <a:pt x="6119283" y="1078267"/>
                </a:lnTo>
                <a:lnTo>
                  <a:pt x="6114838" y="1059211"/>
                </a:lnTo>
                <a:lnTo>
                  <a:pt x="6113568" y="1040790"/>
                </a:lnTo>
                <a:lnTo>
                  <a:pt x="6099282" y="1001725"/>
                </a:lnTo>
                <a:lnTo>
                  <a:pt x="6096742" y="974411"/>
                </a:lnTo>
                <a:lnTo>
                  <a:pt x="6094837" y="919465"/>
                </a:lnTo>
                <a:lnTo>
                  <a:pt x="6109759" y="880717"/>
                </a:lnTo>
                <a:lnTo>
                  <a:pt x="6114838" y="849275"/>
                </a:lnTo>
                <a:lnTo>
                  <a:pt x="6105631" y="836253"/>
                </a:lnTo>
                <a:lnTo>
                  <a:pt x="6098012" y="842287"/>
                </a:lnTo>
                <a:lnTo>
                  <a:pt x="6084361" y="836888"/>
                </a:lnTo>
                <a:lnTo>
                  <a:pt x="6080551" y="821961"/>
                </a:lnTo>
                <a:lnTo>
                  <a:pt x="6075472" y="817514"/>
                </a:lnTo>
                <a:lnTo>
                  <a:pt x="6075789" y="804175"/>
                </a:lnTo>
                <a:lnTo>
                  <a:pt x="6070392" y="804810"/>
                </a:lnTo>
                <a:lnTo>
                  <a:pt x="6062773" y="814020"/>
                </a:lnTo>
                <a:lnTo>
                  <a:pt x="6067535" y="824819"/>
                </a:lnTo>
                <a:lnTo>
                  <a:pt x="6056106" y="822596"/>
                </a:lnTo>
                <a:lnTo>
                  <a:pt x="6050391" y="806398"/>
                </a:lnTo>
                <a:lnTo>
                  <a:pt x="6049756" y="792741"/>
                </a:lnTo>
                <a:lnTo>
                  <a:pt x="6053883" y="787342"/>
                </a:lnTo>
                <a:lnTo>
                  <a:pt x="6056106" y="793694"/>
                </a:lnTo>
                <a:lnTo>
                  <a:pt x="6067217" y="797187"/>
                </a:lnTo>
                <a:lnTo>
                  <a:pt x="6068487" y="794011"/>
                </a:lnTo>
                <a:lnTo>
                  <a:pt x="6058011" y="784483"/>
                </a:lnTo>
                <a:lnTo>
                  <a:pt x="6065947" y="768921"/>
                </a:lnTo>
                <a:lnTo>
                  <a:pt x="6081186" y="753358"/>
                </a:lnTo>
                <a:lnTo>
                  <a:pt x="6080869" y="746688"/>
                </a:lnTo>
                <a:lnTo>
                  <a:pt x="6079599" y="741289"/>
                </a:lnTo>
                <a:lnTo>
                  <a:pt x="6079281" y="739383"/>
                </a:lnTo>
                <a:lnTo>
                  <a:pt x="6078646" y="737478"/>
                </a:lnTo>
                <a:lnTo>
                  <a:pt x="6077694" y="736525"/>
                </a:lnTo>
                <a:lnTo>
                  <a:pt x="6076107" y="736207"/>
                </a:lnTo>
                <a:lnTo>
                  <a:pt x="6074837" y="736207"/>
                </a:lnTo>
                <a:lnTo>
                  <a:pt x="6073249" y="736207"/>
                </a:lnTo>
                <a:lnTo>
                  <a:pt x="6071344" y="736843"/>
                </a:lnTo>
                <a:lnTo>
                  <a:pt x="6070075" y="737160"/>
                </a:lnTo>
                <a:lnTo>
                  <a:pt x="6047851" y="732714"/>
                </a:lnTo>
                <a:lnTo>
                  <a:pt x="6028168" y="726997"/>
                </a:lnTo>
                <a:lnTo>
                  <a:pt x="6021501" y="738113"/>
                </a:lnTo>
                <a:lnTo>
                  <a:pt x="6018961" y="750500"/>
                </a:lnTo>
                <a:lnTo>
                  <a:pt x="6026898" y="759393"/>
                </a:lnTo>
                <a:lnTo>
                  <a:pt x="6013564" y="756852"/>
                </a:lnTo>
                <a:lnTo>
                  <a:pt x="6008167" y="746371"/>
                </a:lnTo>
                <a:lnTo>
                  <a:pt x="6002453" y="719692"/>
                </a:lnTo>
                <a:lnTo>
                  <a:pt x="5990706" y="698412"/>
                </a:lnTo>
                <a:lnTo>
                  <a:pt x="5981817" y="675863"/>
                </a:lnTo>
                <a:lnTo>
                  <a:pt x="5983722" y="667605"/>
                </a:lnTo>
                <a:lnTo>
                  <a:pt x="5999278" y="642832"/>
                </a:lnTo>
                <a:lnTo>
                  <a:pt x="6013247" y="639973"/>
                </a:lnTo>
                <a:lnTo>
                  <a:pt x="6011342" y="630445"/>
                </a:lnTo>
                <a:lnTo>
                  <a:pt x="6012929" y="614882"/>
                </a:lnTo>
                <a:lnTo>
                  <a:pt x="6019596" y="606307"/>
                </a:lnTo>
                <a:lnTo>
                  <a:pt x="6015469" y="595509"/>
                </a:lnTo>
                <a:lnTo>
                  <a:pt x="6019914" y="592968"/>
                </a:lnTo>
                <a:lnTo>
                  <a:pt x="6021819" y="600908"/>
                </a:lnTo>
                <a:lnTo>
                  <a:pt x="6031343" y="602496"/>
                </a:lnTo>
                <a:lnTo>
                  <a:pt x="6035153" y="616153"/>
                </a:lnTo>
                <a:lnTo>
                  <a:pt x="6041502" y="609166"/>
                </a:lnTo>
                <a:lnTo>
                  <a:pt x="6047534" y="625046"/>
                </a:lnTo>
                <a:lnTo>
                  <a:pt x="6054201" y="618059"/>
                </a:lnTo>
                <a:lnTo>
                  <a:pt x="6063408" y="626316"/>
                </a:lnTo>
                <a:lnTo>
                  <a:pt x="6065630" y="616788"/>
                </a:lnTo>
                <a:lnTo>
                  <a:pt x="6068805" y="617106"/>
                </a:lnTo>
                <a:lnTo>
                  <a:pt x="6077376" y="626634"/>
                </a:lnTo>
                <a:lnTo>
                  <a:pt x="6093250" y="625046"/>
                </a:lnTo>
                <a:lnTo>
                  <a:pt x="6095155" y="618059"/>
                </a:lnTo>
                <a:lnTo>
                  <a:pt x="6100552" y="619011"/>
                </a:lnTo>
                <a:lnTo>
                  <a:pt x="6108806" y="627587"/>
                </a:lnTo>
                <a:lnTo>
                  <a:pt x="6120553" y="631080"/>
                </a:lnTo>
                <a:lnTo>
                  <a:pt x="6131982" y="628222"/>
                </a:lnTo>
                <a:lnTo>
                  <a:pt x="6132299" y="618694"/>
                </a:lnTo>
                <a:lnTo>
                  <a:pt x="6135474" y="616788"/>
                </a:lnTo>
                <a:lnTo>
                  <a:pt x="6143728" y="628539"/>
                </a:lnTo>
                <a:lnTo>
                  <a:pt x="6157379" y="621552"/>
                </a:lnTo>
                <a:lnTo>
                  <a:pt x="6162142" y="617106"/>
                </a:lnTo>
                <a:lnTo>
                  <a:pt x="6150395" y="613930"/>
                </a:lnTo>
                <a:lnTo>
                  <a:pt x="6144046" y="612659"/>
                </a:lnTo>
                <a:lnTo>
                  <a:pt x="6146585" y="607578"/>
                </a:lnTo>
                <a:lnTo>
                  <a:pt x="6152935" y="602496"/>
                </a:lnTo>
                <a:lnTo>
                  <a:pt x="6166269" y="611071"/>
                </a:lnTo>
                <a:lnTo>
                  <a:pt x="6172618" y="605990"/>
                </a:lnTo>
                <a:lnTo>
                  <a:pt x="6171983" y="599955"/>
                </a:lnTo>
                <a:lnTo>
                  <a:pt x="6164046" y="580581"/>
                </a:lnTo>
                <a:lnTo>
                  <a:pt x="6154840" y="569783"/>
                </a:lnTo>
                <a:lnTo>
                  <a:pt x="6124680" y="555173"/>
                </a:lnTo>
                <a:lnTo>
                  <a:pt x="6106901" y="543421"/>
                </a:lnTo>
                <a:lnTo>
                  <a:pt x="6109441" y="524048"/>
                </a:lnTo>
                <a:lnTo>
                  <a:pt x="6108806" y="507532"/>
                </a:lnTo>
                <a:lnTo>
                  <a:pt x="6098965" y="482759"/>
                </a:lnTo>
                <a:lnTo>
                  <a:pt x="6080551" y="467831"/>
                </a:lnTo>
                <a:lnTo>
                  <a:pt x="6092298" y="467831"/>
                </a:lnTo>
                <a:lnTo>
                  <a:pt x="6095790" y="466243"/>
                </a:lnTo>
                <a:lnTo>
                  <a:pt x="6103092" y="462114"/>
                </a:lnTo>
                <a:lnTo>
                  <a:pt x="6111981" y="458621"/>
                </a:lnTo>
                <a:lnTo>
                  <a:pt x="6115473" y="457350"/>
                </a:lnTo>
                <a:lnTo>
                  <a:pt x="6118013" y="457033"/>
                </a:lnTo>
                <a:lnTo>
                  <a:pt x="6118965" y="457350"/>
                </a:lnTo>
                <a:lnTo>
                  <a:pt x="6119918" y="457985"/>
                </a:lnTo>
                <a:lnTo>
                  <a:pt x="6121188" y="458938"/>
                </a:lnTo>
                <a:lnTo>
                  <a:pt x="6122140" y="460526"/>
                </a:lnTo>
                <a:lnTo>
                  <a:pt x="6124045" y="463702"/>
                </a:lnTo>
                <a:lnTo>
                  <a:pt x="6125632" y="467514"/>
                </a:lnTo>
                <a:lnTo>
                  <a:pt x="6128172" y="475137"/>
                </a:lnTo>
                <a:lnTo>
                  <a:pt x="6128807" y="478630"/>
                </a:lnTo>
                <a:lnTo>
                  <a:pt x="6130394" y="478313"/>
                </a:lnTo>
                <a:lnTo>
                  <a:pt x="6133887" y="477360"/>
                </a:lnTo>
                <a:lnTo>
                  <a:pt x="6136426" y="477360"/>
                </a:lnTo>
                <a:lnTo>
                  <a:pt x="6139284" y="477360"/>
                </a:lnTo>
                <a:lnTo>
                  <a:pt x="6142458" y="477677"/>
                </a:lnTo>
                <a:lnTo>
                  <a:pt x="6145633" y="478630"/>
                </a:lnTo>
                <a:lnTo>
                  <a:pt x="6147220" y="478948"/>
                </a:lnTo>
                <a:lnTo>
                  <a:pt x="6149125" y="479901"/>
                </a:lnTo>
                <a:lnTo>
                  <a:pt x="6152617" y="482124"/>
                </a:lnTo>
                <a:lnTo>
                  <a:pt x="6155792" y="484982"/>
                </a:lnTo>
                <a:lnTo>
                  <a:pt x="6158967" y="487841"/>
                </a:lnTo>
                <a:lnTo>
                  <a:pt x="6164046" y="492922"/>
                </a:lnTo>
                <a:lnTo>
                  <a:pt x="6165634" y="495463"/>
                </a:lnTo>
                <a:lnTo>
                  <a:pt x="6198651" y="508803"/>
                </a:lnTo>
                <a:lnTo>
                  <a:pt x="6197381" y="511661"/>
                </a:lnTo>
                <a:lnTo>
                  <a:pt x="6196746" y="514519"/>
                </a:lnTo>
                <a:lnTo>
                  <a:pt x="6195794" y="518648"/>
                </a:lnTo>
                <a:lnTo>
                  <a:pt x="6195476" y="522460"/>
                </a:lnTo>
                <a:lnTo>
                  <a:pt x="6195476" y="525953"/>
                </a:lnTo>
                <a:lnTo>
                  <a:pt x="6195794" y="527859"/>
                </a:lnTo>
                <a:lnTo>
                  <a:pt x="6196429" y="529447"/>
                </a:lnTo>
                <a:lnTo>
                  <a:pt x="6197381" y="531035"/>
                </a:lnTo>
                <a:lnTo>
                  <a:pt x="6198651" y="531988"/>
                </a:lnTo>
                <a:lnTo>
                  <a:pt x="6201826" y="534211"/>
                </a:lnTo>
                <a:lnTo>
                  <a:pt x="6205953" y="536117"/>
                </a:lnTo>
                <a:lnTo>
                  <a:pt x="6215159" y="540881"/>
                </a:lnTo>
                <a:lnTo>
                  <a:pt x="6219287" y="543421"/>
                </a:lnTo>
                <a:lnTo>
                  <a:pt x="6222779" y="545645"/>
                </a:lnTo>
                <a:lnTo>
                  <a:pt x="6224049" y="547550"/>
                </a:lnTo>
                <a:lnTo>
                  <a:pt x="6225001" y="548821"/>
                </a:lnTo>
                <a:lnTo>
                  <a:pt x="6225954" y="550409"/>
                </a:lnTo>
                <a:lnTo>
                  <a:pt x="6226271" y="551997"/>
                </a:lnTo>
                <a:lnTo>
                  <a:pt x="6226588" y="556126"/>
                </a:lnTo>
                <a:lnTo>
                  <a:pt x="6227541" y="560572"/>
                </a:lnTo>
                <a:lnTo>
                  <a:pt x="6229446" y="565654"/>
                </a:lnTo>
                <a:lnTo>
                  <a:pt x="6231351" y="570100"/>
                </a:lnTo>
                <a:lnTo>
                  <a:pt x="6235478" y="578358"/>
                </a:lnTo>
                <a:lnTo>
                  <a:pt x="6237065" y="581534"/>
                </a:lnTo>
                <a:lnTo>
                  <a:pt x="6237700" y="585028"/>
                </a:lnTo>
                <a:lnTo>
                  <a:pt x="6238652" y="588839"/>
                </a:lnTo>
                <a:lnTo>
                  <a:pt x="6239922" y="593603"/>
                </a:lnTo>
                <a:lnTo>
                  <a:pt x="6241827" y="598049"/>
                </a:lnTo>
                <a:lnTo>
                  <a:pt x="6243732" y="602496"/>
                </a:lnTo>
                <a:lnTo>
                  <a:pt x="6245319" y="604084"/>
                </a:lnTo>
                <a:lnTo>
                  <a:pt x="6246589" y="605672"/>
                </a:lnTo>
                <a:lnTo>
                  <a:pt x="6248177" y="606625"/>
                </a:lnTo>
                <a:lnTo>
                  <a:pt x="6249764" y="606942"/>
                </a:lnTo>
                <a:lnTo>
                  <a:pt x="6251669" y="607578"/>
                </a:lnTo>
                <a:lnTo>
                  <a:pt x="6253256" y="608530"/>
                </a:lnTo>
                <a:lnTo>
                  <a:pt x="6257066" y="610754"/>
                </a:lnTo>
                <a:lnTo>
                  <a:pt x="6260876" y="613612"/>
                </a:lnTo>
                <a:lnTo>
                  <a:pt x="6264368" y="616788"/>
                </a:lnTo>
                <a:lnTo>
                  <a:pt x="6269765" y="622823"/>
                </a:lnTo>
                <a:lnTo>
                  <a:pt x="6271670" y="625363"/>
                </a:lnTo>
                <a:lnTo>
                  <a:pt x="6273892" y="626316"/>
                </a:lnTo>
                <a:lnTo>
                  <a:pt x="6276432" y="627269"/>
                </a:lnTo>
                <a:lnTo>
                  <a:pt x="6279289" y="628222"/>
                </a:lnTo>
                <a:lnTo>
                  <a:pt x="6282781" y="628539"/>
                </a:lnTo>
                <a:lnTo>
                  <a:pt x="6286273" y="628539"/>
                </a:lnTo>
                <a:lnTo>
                  <a:pt x="6288496" y="628222"/>
                </a:lnTo>
                <a:lnTo>
                  <a:pt x="6290083" y="627587"/>
                </a:lnTo>
                <a:lnTo>
                  <a:pt x="6291988" y="626316"/>
                </a:lnTo>
                <a:lnTo>
                  <a:pt x="6293575" y="625363"/>
                </a:lnTo>
                <a:lnTo>
                  <a:pt x="6297385" y="622823"/>
                </a:lnTo>
                <a:lnTo>
                  <a:pt x="6300560" y="621552"/>
                </a:lnTo>
                <a:lnTo>
                  <a:pt x="6304052" y="620282"/>
                </a:lnTo>
                <a:lnTo>
                  <a:pt x="6307227" y="619964"/>
                </a:lnTo>
                <a:lnTo>
                  <a:pt x="6310084" y="619647"/>
                </a:lnTo>
                <a:lnTo>
                  <a:pt x="6312941" y="619647"/>
                </a:lnTo>
                <a:lnTo>
                  <a:pt x="6317386" y="619964"/>
                </a:lnTo>
                <a:lnTo>
                  <a:pt x="6318338" y="619647"/>
                </a:lnTo>
                <a:lnTo>
                  <a:pt x="6319290" y="619011"/>
                </a:lnTo>
                <a:lnTo>
                  <a:pt x="6319608" y="617741"/>
                </a:lnTo>
                <a:lnTo>
                  <a:pt x="6319608" y="616153"/>
                </a:lnTo>
                <a:lnTo>
                  <a:pt x="6319608" y="612024"/>
                </a:lnTo>
                <a:lnTo>
                  <a:pt x="6318973" y="607260"/>
                </a:lnTo>
                <a:lnTo>
                  <a:pt x="6317386" y="598049"/>
                </a:lnTo>
                <a:lnTo>
                  <a:pt x="6317068" y="594873"/>
                </a:lnTo>
                <a:lnTo>
                  <a:pt x="6317386" y="593603"/>
                </a:lnTo>
                <a:lnTo>
                  <a:pt x="6317386" y="592968"/>
                </a:lnTo>
                <a:lnTo>
                  <a:pt x="6318338" y="590427"/>
                </a:lnTo>
                <a:lnTo>
                  <a:pt x="6320243" y="585345"/>
                </a:lnTo>
                <a:lnTo>
                  <a:pt x="6324370" y="570735"/>
                </a:lnTo>
                <a:lnTo>
                  <a:pt x="6330402" y="550409"/>
                </a:lnTo>
                <a:lnTo>
                  <a:pt x="6317386" y="489746"/>
                </a:lnTo>
                <a:lnTo>
                  <a:pt x="6317703" y="446552"/>
                </a:lnTo>
                <a:lnTo>
                  <a:pt x="6318021" y="413521"/>
                </a:lnTo>
                <a:lnTo>
                  <a:pt x="6318973" y="399864"/>
                </a:lnTo>
                <a:lnTo>
                  <a:pt x="6319290" y="390971"/>
                </a:lnTo>
                <a:lnTo>
                  <a:pt x="6320243" y="384301"/>
                </a:lnTo>
                <a:lnTo>
                  <a:pt x="6322148" y="376679"/>
                </a:lnTo>
                <a:lnTo>
                  <a:pt x="6326275" y="359528"/>
                </a:lnTo>
                <a:lnTo>
                  <a:pt x="6328180" y="350318"/>
                </a:lnTo>
                <a:lnTo>
                  <a:pt x="6329767" y="341425"/>
                </a:lnTo>
                <a:lnTo>
                  <a:pt x="6330402" y="333167"/>
                </a:lnTo>
                <a:lnTo>
                  <a:pt x="6330402" y="329038"/>
                </a:lnTo>
                <a:lnTo>
                  <a:pt x="6330402" y="325227"/>
                </a:lnTo>
                <a:lnTo>
                  <a:pt x="6330085" y="320780"/>
                </a:lnTo>
                <a:lnTo>
                  <a:pt x="6330085" y="315063"/>
                </a:lnTo>
                <a:lnTo>
                  <a:pt x="6330402" y="300454"/>
                </a:lnTo>
                <a:lnTo>
                  <a:pt x="6331989" y="265517"/>
                </a:lnTo>
                <a:lnTo>
                  <a:pt x="6332624" y="247414"/>
                </a:lnTo>
                <a:lnTo>
                  <a:pt x="6332624" y="231216"/>
                </a:lnTo>
                <a:lnTo>
                  <a:pt x="6332624" y="224229"/>
                </a:lnTo>
                <a:lnTo>
                  <a:pt x="6331989" y="218194"/>
                </a:lnTo>
                <a:lnTo>
                  <a:pt x="6331672" y="213430"/>
                </a:lnTo>
                <a:lnTo>
                  <a:pt x="6330402" y="209936"/>
                </a:lnTo>
                <a:lnTo>
                  <a:pt x="6329450" y="206443"/>
                </a:lnTo>
                <a:lnTo>
                  <a:pt x="6328815" y="201996"/>
                </a:lnTo>
                <a:lnTo>
                  <a:pt x="6328497" y="196915"/>
                </a:lnTo>
                <a:lnTo>
                  <a:pt x="6327545" y="190562"/>
                </a:lnTo>
                <a:lnTo>
                  <a:pt x="6327227" y="176588"/>
                </a:lnTo>
                <a:lnTo>
                  <a:pt x="6326910" y="161660"/>
                </a:lnTo>
                <a:lnTo>
                  <a:pt x="6326592" y="133394"/>
                </a:lnTo>
                <a:lnTo>
                  <a:pt x="6325957" y="122913"/>
                </a:lnTo>
                <a:lnTo>
                  <a:pt x="6325640" y="119101"/>
                </a:lnTo>
                <a:lnTo>
                  <a:pt x="6325005" y="116561"/>
                </a:lnTo>
                <a:lnTo>
                  <a:pt x="6323418" y="111797"/>
                </a:lnTo>
                <a:lnTo>
                  <a:pt x="6322465" y="107350"/>
                </a:lnTo>
                <a:lnTo>
                  <a:pt x="6321830" y="102268"/>
                </a:lnTo>
                <a:lnTo>
                  <a:pt x="6321195" y="97822"/>
                </a:lnTo>
                <a:lnTo>
                  <a:pt x="6321830" y="95599"/>
                </a:lnTo>
                <a:lnTo>
                  <a:pt x="6322465" y="93375"/>
                </a:lnTo>
                <a:lnTo>
                  <a:pt x="6323100" y="91787"/>
                </a:lnTo>
                <a:lnTo>
                  <a:pt x="6324053" y="90199"/>
                </a:lnTo>
                <a:lnTo>
                  <a:pt x="6325640" y="88929"/>
                </a:lnTo>
                <a:lnTo>
                  <a:pt x="6327545" y="87976"/>
                </a:lnTo>
                <a:lnTo>
                  <a:pt x="6329767" y="87659"/>
                </a:lnTo>
                <a:lnTo>
                  <a:pt x="6332624" y="87023"/>
                </a:lnTo>
                <a:lnTo>
                  <a:pt x="6335799" y="87023"/>
                </a:lnTo>
                <a:lnTo>
                  <a:pt x="6338656" y="86706"/>
                </a:lnTo>
                <a:lnTo>
                  <a:pt x="6341514" y="86071"/>
                </a:lnTo>
                <a:lnTo>
                  <a:pt x="6344371" y="85118"/>
                </a:lnTo>
                <a:lnTo>
                  <a:pt x="6349133" y="83212"/>
                </a:lnTo>
                <a:lnTo>
                  <a:pt x="6353895" y="80671"/>
                </a:lnTo>
                <a:lnTo>
                  <a:pt x="6357705" y="78448"/>
                </a:lnTo>
                <a:lnTo>
                  <a:pt x="6360562" y="76542"/>
                </a:lnTo>
                <a:lnTo>
                  <a:pt x="6363419" y="74319"/>
                </a:lnTo>
                <a:lnTo>
                  <a:pt x="6381515" y="74319"/>
                </a:lnTo>
                <a:lnTo>
                  <a:pt x="6402468" y="67650"/>
                </a:lnTo>
                <a:lnTo>
                  <a:pt x="6448184" y="52404"/>
                </a:lnTo>
                <a:lnTo>
                  <a:pt x="6473582" y="44464"/>
                </a:lnTo>
                <a:lnTo>
                  <a:pt x="6495805" y="36524"/>
                </a:lnTo>
                <a:lnTo>
                  <a:pt x="6512631" y="30490"/>
                </a:lnTo>
                <a:lnTo>
                  <a:pt x="6518028" y="27949"/>
                </a:lnTo>
                <a:lnTo>
                  <a:pt x="6520886" y="26679"/>
                </a:lnTo>
                <a:lnTo>
                  <a:pt x="6525013" y="24138"/>
                </a:lnTo>
                <a:lnTo>
                  <a:pt x="6531680" y="20962"/>
                </a:lnTo>
                <a:lnTo>
                  <a:pt x="6549141" y="13657"/>
                </a:lnTo>
                <a:lnTo>
                  <a:pt x="6565014" y="7622"/>
                </a:lnTo>
                <a:lnTo>
                  <a:pt x="6571681" y="4764"/>
                </a:lnTo>
                <a:lnTo>
                  <a:pt x="6574538" y="3176"/>
                </a:lnTo>
                <a:lnTo>
                  <a:pt x="6577396" y="1905"/>
                </a:lnTo>
                <a:lnTo>
                  <a:pt x="6580570" y="953"/>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07" name="Freeform 7"/>
          <p:cNvSpPr>
            <a:spLocks/>
          </p:cNvSpPr>
          <p:nvPr/>
        </p:nvSpPr>
        <p:spPr bwMode="auto">
          <a:xfrm>
            <a:off x="3786632" y="6399213"/>
            <a:ext cx="28575" cy="30163"/>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8"/>
          <p:cNvSpPr>
            <a:spLocks/>
          </p:cNvSpPr>
          <p:nvPr/>
        </p:nvSpPr>
        <p:spPr bwMode="auto">
          <a:xfrm>
            <a:off x="3808857" y="6318250"/>
            <a:ext cx="12700" cy="9525"/>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9"/>
          <p:cNvSpPr>
            <a:spLocks/>
          </p:cNvSpPr>
          <p:nvPr/>
        </p:nvSpPr>
        <p:spPr bwMode="auto">
          <a:xfrm>
            <a:off x="3834257" y="6300788"/>
            <a:ext cx="9525" cy="15875"/>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10" name="Group 609"/>
          <p:cNvGrpSpPr/>
          <p:nvPr/>
        </p:nvGrpSpPr>
        <p:grpSpPr>
          <a:xfrm>
            <a:off x="1943545" y="47625"/>
            <a:ext cx="3784600" cy="2979738"/>
            <a:chOff x="1925638" y="47625"/>
            <a:chExt cx="3784600" cy="2979738"/>
          </a:xfrm>
          <a:solidFill>
            <a:schemeClr val="bg1">
              <a:lumMod val="75000"/>
            </a:schemeClr>
          </a:solidFill>
        </p:grpSpPr>
        <p:sp>
          <p:nvSpPr>
            <p:cNvPr id="888" name="Freeform 39"/>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nvGrpSpPr>
            <p:cNvPr id="889" name="Group 888"/>
            <p:cNvGrpSpPr/>
            <p:nvPr/>
          </p:nvGrpSpPr>
          <p:grpSpPr>
            <a:xfrm>
              <a:off x="3198813" y="58738"/>
              <a:ext cx="2511425" cy="2968625"/>
              <a:chOff x="3198813" y="58738"/>
              <a:chExt cx="2511425" cy="2968625"/>
            </a:xfrm>
            <a:grpFill/>
          </p:grpSpPr>
          <p:sp>
            <p:nvSpPr>
              <p:cNvPr id="890"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1"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2"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3"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4"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5"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6"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7"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8"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9"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0"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1"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2"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3"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4"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5"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6"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7"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8"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9"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0"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1"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2"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3"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4"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5"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6"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7"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8"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9"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0"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1"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2"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3"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4"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5"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6"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7"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8"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9"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930"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1"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2"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3"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4"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5"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6"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7"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8"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9"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0"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1"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2"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3"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4"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5"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11" name="Group 610"/>
          <p:cNvGrpSpPr/>
          <p:nvPr/>
        </p:nvGrpSpPr>
        <p:grpSpPr>
          <a:xfrm>
            <a:off x="3839020" y="639763"/>
            <a:ext cx="1241425" cy="2854325"/>
            <a:chOff x="3821113" y="639763"/>
            <a:chExt cx="1241425" cy="2854325"/>
          </a:xfrm>
          <a:solidFill>
            <a:schemeClr val="bg1">
              <a:lumMod val="75000"/>
            </a:schemeClr>
          </a:solidFill>
        </p:grpSpPr>
        <p:sp>
          <p:nvSpPr>
            <p:cNvPr id="878"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9"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0"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1"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2"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3"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4"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5"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6"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7"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12" name="Group 611"/>
          <p:cNvGrpSpPr/>
          <p:nvPr/>
        </p:nvGrpSpPr>
        <p:grpSpPr>
          <a:xfrm>
            <a:off x="4647057" y="369888"/>
            <a:ext cx="1128713" cy="2316163"/>
            <a:chOff x="4629150" y="369888"/>
            <a:chExt cx="1128713" cy="2316163"/>
          </a:xfrm>
          <a:solidFill>
            <a:srgbClr val="CC3399"/>
          </a:solidFill>
        </p:grpSpPr>
        <p:sp>
          <p:nvSpPr>
            <p:cNvPr id="865"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6"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7"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8"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9"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0"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1"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2"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3"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4"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5"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6"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7"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949" name="Freeform 948"/>
          <p:cNvSpPr>
            <a:spLocks/>
          </p:cNvSpPr>
          <p:nvPr/>
        </p:nvSpPr>
        <p:spPr bwMode="auto">
          <a:xfrm>
            <a:off x="4669281" y="-1"/>
            <a:ext cx="4483100" cy="5487988"/>
          </a:xfrm>
          <a:custGeom>
            <a:avLst/>
            <a:gdLst>
              <a:gd name="connsiteX0" fmla="*/ 120841 w 4483100"/>
              <a:gd name="connsiteY0" fmla="*/ 3421063 h 5487988"/>
              <a:gd name="connsiteX1" fmla="*/ 130356 w 4483100"/>
              <a:gd name="connsiteY1" fmla="*/ 3437891 h 5487988"/>
              <a:gd name="connsiteX2" fmla="*/ 126550 w 4483100"/>
              <a:gd name="connsiteY2" fmla="*/ 3461068 h 5487988"/>
              <a:gd name="connsiteX3" fmla="*/ 121158 w 4483100"/>
              <a:gd name="connsiteY3" fmla="*/ 3490596 h 5487988"/>
              <a:gd name="connsiteX4" fmla="*/ 105617 w 4483100"/>
              <a:gd name="connsiteY4" fmla="*/ 3516313 h 5487988"/>
              <a:gd name="connsiteX5" fmla="*/ 82781 w 4483100"/>
              <a:gd name="connsiteY5" fmla="*/ 3539491 h 5487988"/>
              <a:gd name="connsiteX6" fmla="*/ 97688 w 4483100"/>
              <a:gd name="connsiteY6" fmla="*/ 3548698 h 5487988"/>
              <a:gd name="connsiteX7" fmla="*/ 107203 w 4483100"/>
              <a:gd name="connsiteY7" fmla="*/ 3546476 h 5487988"/>
              <a:gd name="connsiteX8" fmla="*/ 118938 w 4483100"/>
              <a:gd name="connsiteY8" fmla="*/ 3554731 h 5487988"/>
              <a:gd name="connsiteX9" fmla="*/ 126233 w 4483100"/>
              <a:gd name="connsiteY9" fmla="*/ 3555683 h 5487988"/>
              <a:gd name="connsiteX10" fmla="*/ 137968 w 4483100"/>
              <a:gd name="connsiteY10" fmla="*/ 3545206 h 5487988"/>
              <a:gd name="connsiteX11" fmla="*/ 137651 w 4483100"/>
              <a:gd name="connsiteY11" fmla="*/ 3502026 h 5487988"/>
              <a:gd name="connsiteX12" fmla="*/ 156364 w 4483100"/>
              <a:gd name="connsiteY12" fmla="*/ 3496628 h 5487988"/>
              <a:gd name="connsiteX13" fmla="*/ 170002 w 4483100"/>
              <a:gd name="connsiteY13" fmla="*/ 3496628 h 5487988"/>
              <a:gd name="connsiteX14" fmla="*/ 205525 w 4483100"/>
              <a:gd name="connsiteY14" fmla="*/ 3520441 h 5487988"/>
              <a:gd name="connsiteX15" fmla="*/ 232167 w 4483100"/>
              <a:gd name="connsiteY15" fmla="*/ 3528696 h 5487988"/>
              <a:gd name="connsiteX16" fmla="*/ 273082 w 4483100"/>
              <a:gd name="connsiteY16" fmla="*/ 3528061 h 5487988"/>
              <a:gd name="connsiteX17" fmla="*/ 303213 w 4483100"/>
              <a:gd name="connsiteY17" fmla="*/ 3564573 h 5487988"/>
              <a:gd name="connsiteX18" fmla="*/ 289575 w 4483100"/>
              <a:gd name="connsiteY18" fmla="*/ 3603944 h 5487988"/>
              <a:gd name="connsiteX19" fmla="*/ 302578 w 4483100"/>
              <a:gd name="connsiteY19" fmla="*/ 3648711 h 5487988"/>
              <a:gd name="connsiteX20" fmla="*/ 235022 w 4483100"/>
              <a:gd name="connsiteY20" fmla="*/ 3657601 h 5487988"/>
              <a:gd name="connsiteX21" fmla="*/ 156047 w 4483100"/>
              <a:gd name="connsiteY21" fmla="*/ 3638869 h 5487988"/>
              <a:gd name="connsiteX22" fmla="*/ 0 w 4483100"/>
              <a:gd name="connsiteY22" fmla="*/ 3632519 h 5487988"/>
              <a:gd name="connsiteX23" fmla="*/ 12686 w 4483100"/>
              <a:gd name="connsiteY23" fmla="*/ 3616961 h 5487988"/>
              <a:gd name="connsiteX24" fmla="*/ 18713 w 4483100"/>
              <a:gd name="connsiteY24" fmla="*/ 3601086 h 5487988"/>
              <a:gd name="connsiteX25" fmla="*/ 37743 w 4483100"/>
              <a:gd name="connsiteY25" fmla="*/ 3601086 h 5487988"/>
              <a:gd name="connsiteX26" fmla="*/ 61213 w 4483100"/>
              <a:gd name="connsiteY26" fmla="*/ 3600769 h 5487988"/>
              <a:gd name="connsiteX27" fmla="*/ 58676 w 4483100"/>
              <a:gd name="connsiteY27" fmla="*/ 3580766 h 5487988"/>
              <a:gd name="connsiteX28" fmla="*/ 48527 w 4483100"/>
              <a:gd name="connsiteY28" fmla="*/ 3589338 h 5487988"/>
              <a:gd name="connsiteX29" fmla="*/ 37743 w 4483100"/>
              <a:gd name="connsiteY29" fmla="*/ 3582988 h 5487988"/>
              <a:gd name="connsiteX30" fmla="*/ 30131 w 4483100"/>
              <a:gd name="connsiteY30" fmla="*/ 3576638 h 5487988"/>
              <a:gd name="connsiteX31" fmla="*/ 14589 w 4483100"/>
              <a:gd name="connsiteY31" fmla="*/ 3590291 h 5487988"/>
              <a:gd name="connsiteX32" fmla="*/ 8246 w 4483100"/>
              <a:gd name="connsiteY32" fmla="*/ 3584576 h 5487988"/>
              <a:gd name="connsiteX33" fmla="*/ 18396 w 4483100"/>
              <a:gd name="connsiteY33" fmla="*/ 3572828 h 5487988"/>
              <a:gd name="connsiteX34" fmla="*/ 19347 w 4483100"/>
              <a:gd name="connsiteY34" fmla="*/ 3556953 h 5487988"/>
              <a:gd name="connsiteX35" fmla="*/ 19347 w 4483100"/>
              <a:gd name="connsiteY35" fmla="*/ 3549333 h 5487988"/>
              <a:gd name="connsiteX36" fmla="*/ 27911 w 4483100"/>
              <a:gd name="connsiteY36" fmla="*/ 3542983 h 5487988"/>
              <a:gd name="connsiteX37" fmla="*/ 38694 w 4483100"/>
              <a:gd name="connsiteY37" fmla="*/ 3548381 h 5487988"/>
              <a:gd name="connsiteX38" fmla="*/ 63751 w 4483100"/>
              <a:gd name="connsiteY38" fmla="*/ 3542666 h 5487988"/>
              <a:gd name="connsiteX39" fmla="*/ 86904 w 4483100"/>
              <a:gd name="connsiteY39" fmla="*/ 3525838 h 5487988"/>
              <a:gd name="connsiteX40" fmla="*/ 106886 w 4483100"/>
              <a:gd name="connsiteY40" fmla="*/ 3500121 h 5487988"/>
              <a:gd name="connsiteX41" fmla="*/ 119255 w 4483100"/>
              <a:gd name="connsiteY41" fmla="*/ 3468371 h 5487988"/>
              <a:gd name="connsiteX42" fmla="*/ 122110 w 4483100"/>
              <a:gd name="connsiteY42" fmla="*/ 3437891 h 5487988"/>
              <a:gd name="connsiteX43" fmla="*/ 1476375 w 4483100"/>
              <a:gd name="connsiteY43" fmla="*/ 2216150 h 5487988"/>
              <a:gd name="connsiteX44" fmla="*/ 1477963 w 4483100"/>
              <a:gd name="connsiteY44" fmla="*/ 2234693 h 5487988"/>
              <a:gd name="connsiteX45" fmla="*/ 1473200 w 4483100"/>
              <a:gd name="connsiteY45" fmla="*/ 2252910 h 5487988"/>
              <a:gd name="connsiteX46" fmla="*/ 1463675 w 4483100"/>
              <a:gd name="connsiteY46" fmla="*/ 2255838 h 5487988"/>
              <a:gd name="connsiteX47" fmla="*/ 1458913 w 4483100"/>
              <a:gd name="connsiteY47" fmla="*/ 2232090 h 5487988"/>
              <a:gd name="connsiteX48" fmla="*/ 1465580 w 4483100"/>
              <a:gd name="connsiteY48" fmla="*/ 2220379 h 5487988"/>
              <a:gd name="connsiteX49" fmla="*/ 1515025 w 4483100"/>
              <a:gd name="connsiteY49" fmla="*/ 1581150 h 5487988"/>
              <a:gd name="connsiteX50" fmla="*/ 1522814 w 4483100"/>
              <a:gd name="connsiteY50" fmla="*/ 1589664 h 5487988"/>
              <a:gd name="connsiteX51" fmla="*/ 1519386 w 4483100"/>
              <a:gd name="connsiteY51" fmla="*/ 1599439 h 5487988"/>
              <a:gd name="connsiteX52" fmla="*/ 1527176 w 4483100"/>
              <a:gd name="connsiteY52" fmla="*/ 1608268 h 5487988"/>
              <a:gd name="connsiteX53" fmla="*/ 1520321 w 4483100"/>
              <a:gd name="connsiteY53" fmla="*/ 1627188 h 5487988"/>
              <a:gd name="connsiteX54" fmla="*/ 1514713 w 4483100"/>
              <a:gd name="connsiteY54" fmla="*/ 1610160 h 5487988"/>
              <a:gd name="connsiteX55" fmla="*/ 1493838 w 4483100"/>
              <a:gd name="connsiteY55" fmla="*/ 1600070 h 5487988"/>
              <a:gd name="connsiteX56" fmla="*/ 1500692 w 4483100"/>
              <a:gd name="connsiteY56" fmla="*/ 1585250 h 5487988"/>
              <a:gd name="connsiteX57" fmla="*/ 1508170 w 4483100"/>
              <a:gd name="connsiteY57" fmla="*/ 1592502 h 5487988"/>
              <a:gd name="connsiteX58" fmla="*/ 1522413 w 4483100"/>
              <a:gd name="connsiteY58" fmla="*/ 1579563 h 5487988"/>
              <a:gd name="connsiteX59" fmla="*/ 1538288 w 4483100"/>
              <a:gd name="connsiteY59" fmla="*/ 1583250 h 5487988"/>
              <a:gd name="connsiteX60" fmla="*/ 1526624 w 4483100"/>
              <a:gd name="connsiteY60" fmla="*/ 1589088 h 5487988"/>
              <a:gd name="connsiteX61" fmla="*/ 2162175 w 4483100"/>
              <a:gd name="connsiteY61" fmla="*/ 1201738 h 5487988"/>
              <a:gd name="connsiteX62" fmla="*/ 2179638 w 4483100"/>
              <a:gd name="connsiteY62" fmla="*/ 1214121 h 5487988"/>
              <a:gd name="connsiteX63" fmla="*/ 2175354 w 4483100"/>
              <a:gd name="connsiteY63" fmla="*/ 1235076 h 5487988"/>
              <a:gd name="connsiteX64" fmla="*/ 2163493 w 4483100"/>
              <a:gd name="connsiteY64" fmla="*/ 1223963 h 5487988"/>
              <a:gd name="connsiteX65" fmla="*/ 3160272 w 4483100"/>
              <a:gd name="connsiteY65" fmla="*/ 908050 h 5487988"/>
              <a:gd name="connsiteX66" fmla="*/ 3178579 w 4483100"/>
              <a:gd name="connsiteY66" fmla="*/ 911148 h 5487988"/>
              <a:gd name="connsiteX67" fmla="*/ 3198813 w 4483100"/>
              <a:gd name="connsiteY67" fmla="*/ 914865 h 5487988"/>
              <a:gd name="connsiteX68" fmla="*/ 3182112 w 4483100"/>
              <a:gd name="connsiteY68" fmla="*/ 933450 h 5487988"/>
              <a:gd name="connsiteX69" fmla="*/ 3158345 w 4483100"/>
              <a:gd name="connsiteY69" fmla="*/ 931901 h 5487988"/>
              <a:gd name="connsiteX70" fmla="*/ 3143250 w 4483100"/>
              <a:gd name="connsiteY70" fmla="*/ 925706 h 5487988"/>
              <a:gd name="connsiteX71" fmla="*/ 3214290 w 4483100"/>
              <a:gd name="connsiteY71" fmla="*/ 862013 h 5487988"/>
              <a:gd name="connsiteX72" fmla="*/ 3222625 w 4483100"/>
              <a:gd name="connsiteY72" fmla="*/ 876349 h 5487988"/>
              <a:gd name="connsiteX73" fmla="*/ 3217995 w 4483100"/>
              <a:gd name="connsiteY73" fmla="*/ 903464 h 5487988"/>
              <a:gd name="connsiteX74" fmla="*/ 3209660 w 4483100"/>
              <a:gd name="connsiteY74" fmla="*/ 912813 h 5487988"/>
              <a:gd name="connsiteX75" fmla="*/ 3200400 w 4483100"/>
              <a:gd name="connsiteY75" fmla="*/ 909697 h 5487988"/>
              <a:gd name="connsiteX76" fmla="*/ 3205339 w 4483100"/>
              <a:gd name="connsiteY76" fmla="*/ 886634 h 5487988"/>
              <a:gd name="connsiteX77" fmla="*/ 3195638 w 4483100"/>
              <a:gd name="connsiteY77" fmla="*/ 849313 h 5487988"/>
              <a:gd name="connsiteX78" fmla="*/ 3187700 w 4483100"/>
              <a:gd name="connsiteY78" fmla="*/ 887413 h 5487988"/>
              <a:gd name="connsiteX79" fmla="*/ 3179763 w 4483100"/>
              <a:gd name="connsiteY79" fmla="*/ 872491 h 5487988"/>
              <a:gd name="connsiteX80" fmla="*/ 3179763 w 4483100"/>
              <a:gd name="connsiteY80" fmla="*/ 856933 h 5487988"/>
              <a:gd name="connsiteX81" fmla="*/ 3246438 w 4483100"/>
              <a:gd name="connsiteY81" fmla="*/ 822325 h 5487988"/>
              <a:gd name="connsiteX82" fmla="*/ 3246438 w 4483100"/>
              <a:gd name="connsiteY82" fmla="*/ 833542 h 5487988"/>
              <a:gd name="connsiteX83" fmla="*/ 3223738 w 4483100"/>
              <a:gd name="connsiteY83" fmla="*/ 855663 h 5487988"/>
              <a:gd name="connsiteX84" fmla="*/ 3216275 w 4483100"/>
              <a:gd name="connsiteY84" fmla="*/ 844447 h 5487988"/>
              <a:gd name="connsiteX85" fmla="*/ 3016251 w 4483100"/>
              <a:gd name="connsiteY85" fmla="*/ 765175 h 5487988"/>
              <a:gd name="connsiteX86" fmla="*/ 3005840 w 4483100"/>
              <a:gd name="connsiteY86" fmla="*/ 772178 h 5487988"/>
              <a:gd name="connsiteX87" fmla="*/ 2968300 w 4483100"/>
              <a:gd name="connsiteY87" fmla="*/ 787400 h 5487988"/>
              <a:gd name="connsiteX88" fmla="*/ 2967038 w 4483100"/>
              <a:gd name="connsiteY88" fmla="*/ 779789 h 5487988"/>
              <a:gd name="connsiteX89" fmla="*/ 2985650 w 4483100"/>
              <a:gd name="connsiteY89" fmla="*/ 767002 h 5487988"/>
              <a:gd name="connsiteX90" fmla="*/ 3360738 w 4483100"/>
              <a:gd name="connsiteY90" fmla="*/ 657225 h 5487988"/>
              <a:gd name="connsiteX91" fmla="*/ 3391736 w 4483100"/>
              <a:gd name="connsiteY91" fmla="*/ 658178 h 5487988"/>
              <a:gd name="connsiteX92" fmla="*/ 3408672 w 4483100"/>
              <a:gd name="connsiteY92" fmla="*/ 674688 h 5487988"/>
              <a:gd name="connsiteX93" fmla="*/ 3409951 w 4483100"/>
              <a:gd name="connsiteY93" fmla="*/ 684213 h 5487988"/>
              <a:gd name="connsiteX94" fmla="*/ 3384066 w 4483100"/>
              <a:gd name="connsiteY94" fmla="*/ 666433 h 5487988"/>
              <a:gd name="connsiteX95" fmla="*/ 3714750 w 4483100"/>
              <a:gd name="connsiteY95" fmla="*/ 517525 h 5487988"/>
              <a:gd name="connsiteX96" fmla="*/ 3756071 w 4483100"/>
              <a:gd name="connsiteY96" fmla="*/ 569482 h 5487988"/>
              <a:gd name="connsiteX97" fmla="*/ 3757613 w 4483100"/>
              <a:gd name="connsiteY97" fmla="*/ 598170 h 5487988"/>
              <a:gd name="connsiteX98" fmla="*/ 3754838 w 4483100"/>
              <a:gd name="connsiteY98" fmla="*/ 598488 h 5487988"/>
              <a:gd name="connsiteX99" fmla="*/ 3752679 w 4483100"/>
              <a:gd name="connsiteY99" fmla="*/ 598488 h 5487988"/>
              <a:gd name="connsiteX100" fmla="*/ 3752062 w 4483100"/>
              <a:gd name="connsiteY100" fmla="*/ 598170 h 5487988"/>
              <a:gd name="connsiteX101" fmla="*/ 3751446 w 4483100"/>
              <a:gd name="connsiteY101" fmla="*/ 597532 h 5487988"/>
              <a:gd name="connsiteX102" fmla="*/ 3742503 w 4483100"/>
              <a:gd name="connsiteY102" fmla="*/ 572988 h 5487988"/>
              <a:gd name="connsiteX103" fmla="*/ 3717526 w 4483100"/>
              <a:gd name="connsiteY103" fmla="*/ 539201 h 5487988"/>
              <a:gd name="connsiteX104" fmla="*/ 2798777 w 4483100"/>
              <a:gd name="connsiteY104" fmla="*/ 492125 h 5487988"/>
              <a:gd name="connsiteX105" fmla="*/ 2819927 w 4483100"/>
              <a:gd name="connsiteY105" fmla="*/ 518198 h 5487988"/>
              <a:gd name="connsiteX106" fmla="*/ 2832555 w 4483100"/>
              <a:gd name="connsiteY106" fmla="*/ 514700 h 5487988"/>
              <a:gd name="connsiteX107" fmla="*/ 2873909 w 4483100"/>
              <a:gd name="connsiteY107" fmla="*/ 550628 h 5487988"/>
              <a:gd name="connsiteX108" fmla="*/ 2870753 w 4483100"/>
              <a:gd name="connsiteY108" fmla="*/ 560803 h 5487988"/>
              <a:gd name="connsiteX109" fmla="*/ 2877382 w 4483100"/>
              <a:gd name="connsiteY109" fmla="*/ 573521 h 5487988"/>
              <a:gd name="connsiteX110" fmla="*/ 2879276 w 4483100"/>
              <a:gd name="connsiteY110" fmla="*/ 555398 h 5487988"/>
              <a:gd name="connsiteX111" fmla="*/ 2884643 w 4483100"/>
              <a:gd name="connsiteY111" fmla="*/ 553490 h 5487988"/>
              <a:gd name="connsiteX112" fmla="*/ 2891903 w 4483100"/>
              <a:gd name="connsiteY112" fmla="*/ 576700 h 5487988"/>
              <a:gd name="connsiteX113" fmla="*/ 2911476 w 4483100"/>
              <a:gd name="connsiteY113" fmla="*/ 597685 h 5487988"/>
              <a:gd name="connsiteX114" fmla="*/ 2899795 w 4483100"/>
              <a:gd name="connsiteY114" fmla="*/ 625983 h 5487988"/>
              <a:gd name="connsiteX115" fmla="*/ 2891272 w 4483100"/>
              <a:gd name="connsiteY115" fmla="*/ 614537 h 5487988"/>
              <a:gd name="connsiteX116" fmla="*/ 2895376 w 4483100"/>
              <a:gd name="connsiteY116" fmla="*/ 595460 h 5487988"/>
              <a:gd name="connsiteX117" fmla="*/ 2884958 w 4483100"/>
              <a:gd name="connsiteY117" fmla="*/ 597685 h 5487988"/>
              <a:gd name="connsiteX118" fmla="*/ 2880854 w 4483100"/>
              <a:gd name="connsiteY118" fmla="*/ 612629 h 5487988"/>
              <a:gd name="connsiteX119" fmla="*/ 2861598 w 4483100"/>
              <a:gd name="connsiteY119" fmla="*/ 613901 h 5487988"/>
              <a:gd name="connsiteX120" fmla="*/ 2860019 w 4483100"/>
              <a:gd name="connsiteY120" fmla="*/ 639019 h 5487988"/>
              <a:gd name="connsiteX121" fmla="*/ 2805722 w 4483100"/>
              <a:gd name="connsiteY121" fmla="*/ 692753 h 5487988"/>
              <a:gd name="connsiteX122" fmla="*/ 2792147 w 4483100"/>
              <a:gd name="connsiteY122" fmla="*/ 687348 h 5487988"/>
              <a:gd name="connsiteX123" fmla="*/ 2784571 w 4483100"/>
              <a:gd name="connsiteY123" fmla="*/ 704199 h 5487988"/>
              <a:gd name="connsiteX124" fmla="*/ 2762789 w 4483100"/>
              <a:gd name="connsiteY124" fmla="*/ 715963 h 5487988"/>
              <a:gd name="connsiteX125" fmla="*/ 2750161 w 4483100"/>
              <a:gd name="connsiteY125" fmla="*/ 703563 h 5487988"/>
              <a:gd name="connsiteX126" fmla="*/ 2742901 w 4483100"/>
              <a:gd name="connsiteY126" fmla="*/ 708968 h 5487988"/>
              <a:gd name="connsiteX127" fmla="*/ 2728063 w 4483100"/>
              <a:gd name="connsiteY127" fmla="*/ 687030 h 5487988"/>
              <a:gd name="connsiteX128" fmla="*/ 2710701 w 4483100"/>
              <a:gd name="connsiteY128" fmla="*/ 680671 h 5487988"/>
              <a:gd name="connsiteX129" fmla="*/ 2713226 w 4483100"/>
              <a:gd name="connsiteY129" fmla="*/ 704835 h 5487988"/>
              <a:gd name="connsiteX130" fmla="*/ 2703756 w 4483100"/>
              <a:gd name="connsiteY130" fmla="*/ 713420 h 5487988"/>
              <a:gd name="connsiteX131" fmla="*/ 2701546 w 4483100"/>
              <a:gd name="connsiteY131" fmla="*/ 709286 h 5487988"/>
              <a:gd name="connsiteX132" fmla="*/ 2696811 w 4483100"/>
              <a:gd name="connsiteY132" fmla="*/ 699748 h 5487988"/>
              <a:gd name="connsiteX133" fmla="*/ 2694285 w 4483100"/>
              <a:gd name="connsiteY133" fmla="*/ 694342 h 5487988"/>
              <a:gd name="connsiteX134" fmla="*/ 2692075 w 4483100"/>
              <a:gd name="connsiteY134" fmla="*/ 689255 h 5487988"/>
              <a:gd name="connsiteX135" fmla="*/ 2691128 w 4483100"/>
              <a:gd name="connsiteY135" fmla="*/ 685440 h 5487988"/>
              <a:gd name="connsiteX136" fmla="*/ 2690813 w 4483100"/>
              <a:gd name="connsiteY136" fmla="*/ 684168 h 5487988"/>
              <a:gd name="connsiteX137" fmla="*/ 2691128 w 4483100"/>
              <a:gd name="connsiteY137" fmla="*/ 682896 h 5487988"/>
              <a:gd name="connsiteX138" fmla="*/ 2692075 w 4483100"/>
              <a:gd name="connsiteY138" fmla="*/ 680989 h 5487988"/>
              <a:gd name="connsiteX139" fmla="*/ 2694285 w 4483100"/>
              <a:gd name="connsiteY139" fmla="*/ 678127 h 5487988"/>
              <a:gd name="connsiteX140" fmla="*/ 2699336 w 4483100"/>
              <a:gd name="connsiteY140" fmla="*/ 671768 h 5487988"/>
              <a:gd name="connsiteX141" fmla="*/ 2705650 w 4483100"/>
              <a:gd name="connsiteY141" fmla="*/ 663819 h 5487988"/>
              <a:gd name="connsiteX142" fmla="*/ 2708175 w 4483100"/>
              <a:gd name="connsiteY142" fmla="*/ 587829 h 5487988"/>
              <a:gd name="connsiteX143" fmla="*/ 2708807 w 4483100"/>
              <a:gd name="connsiteY143" fmla="*/ 584967 h 5487988"/>
              <a:gd name="connsiteX144" fmla="*/ 2710069 w 4483100"/>
              <a:gd name="connsiteY144" fmla="*/ 578926 h 5487988"/>
              <a:gd name="connsiteX145" fmla="*/ 2714805 w 4483100"/>
              <a:gd name="connsiteY145" fmla="*/ 563029 h 5487988"/>
              <a:gd name="connsiteX146" fmla="*/ 2721434 w 4483100"/>
              <a:gd name="connsiteY146" fmla="*/ 540136 h 5487988"/>
              <a:gd name="connsiteX147" fmla="*/ 2760895 w 4483100"/>
              <a:gd name="connsiteY147" fmla="*/ 502618 h 5487988"/>
              <a:gd name="connsiteX148" fmla="*/ 2779204 w 4483100"/>
              <a:gd name="connsiteY148" fmla="*/ 514382 h 5487988"/>
              <a:gd name="connsiteX149" fmla="*/ 2782992 w 4483100"/>
              <a:gd name="connsiteY149" fmla="*/ 494351 h 5487988"/>
              <a:gd name="connsiteX150" fmla="*/ 1148467 w 4483100"/>
              <a:gd name="connsiteY150" fmla="*/ 387350 h 5487988"/>
              <a:gd name="connsiteX151" fmla="*/ 1193242 w 4483100"/>
              <a:gd name="connsiteY151" fmla="*/ 406079 h 5487988"/>
              <a:gd name="connsiteX152" fmla="*/ 1216741 w 4483100"/>
              <a:gd name="connsiteY152" fmla="*/ 436236 h 5487988"/>
              <a:gd name="connsiteX153" fmla="*/ 1232618 w 4483100"/>
              <a:gd name="connsiteY153" fmla="*/ 436236 h 5487988"/>
              <a:gd name="connsiteX154" fmla="*/ 1241192 w 4483100"/>
              <a:gd name="connsiteY154" fmla="*/ 449886 h 5487988"/>
              <a:gd name="connsiteX155" fmla="*/ 1256117 w 4483100"/>
              <a:gd name="connsiteY155" fmla="*/ 449568 h 5487988"/>
              <a:gd name="connsiteX156" fmla="*/ 1230078 w 4483100"/>
              <a:gd name="connsiteY156" fmla="*/ 492106 h 5487988"/>
              <a:gd name="connsiteX157" fmla="*/ 1191971 w 4483100"/>
              <a:gd name="connsiteY157" fmla="*/ 486074 h 5487988"/>
              <a:gd name="connsiteX158" fmla="*/ 1163074 w 4483100"/>
              <a:gd name="connsiteY158" fmla="*/ 460996 h 5487988"/>
              <a:gd name="connsiteX159" fmla="*/ 1145291 w 4483100"/>
              <a:gd name="connsiteY159" fmla="*/ 484170 h 5487988"/>
              <a:gd name="connsiteX160" fmla="*/ 1151642 w 4483100"/>
              <a:gd name="connsiteY160" fmla="*/ 506390 h 5487988"/>
              <a:gd name="connsiteX161" fmla="*/ 1169743 w 4483100"/>
              <a:gd name="connsiteY161" fmla="*/ 491788 h 5487988"/>
              <a:gd name="connsiteX162" fmla="*/ 1177364 w 4483100"/>
              <a:gd name="connsiteY162" fmla="*/ 501946 h 5487988"/>
              <a:gd name="connsiteX163" fmla="*/ 1191019 w 4483100"/>
              <a:gd name="connsiteY163" fmla="*/ 506073 h 5487988"/>
              <a:gd name="connsiteX164" fmla="*/ 1170060 w 4483100"/>
              <a:gd name="connsiteY164" fmla="*/ 525119 h 5487988"/>
              <a:gd name="connsiteX165" fmla="*/ 1179587 w 4483100"/>
              <a:gd name="connsiteY165" fmla="*/ 536547 h 5487988"/>
              <a:gd name="connsiteX166" fmla="*/ 1203721 w 4483100"/>
              <a:gd name="connsiteY166" fmla="*/ 520675 h 5487988"/>
              <a:gd name="connsiteX167" fmla="*/ 1251672 w 4483100"/>
              <a:gd name="connsiteY167" fmla="*/ 524485 h 5487988"/>
              <a:gd name="connsiteX168" fmla="*/ 1234841 w 4483100"/>
              <a:gd name="connsiteY168" fmla="*/ 555276 h 5487988"/>
              <a:gd name="connsiteX169" fmla="*/ 1239287 w 4483100"/>
              <a:gd name="connsiteY169" fmla="*/ 564482 h 5487988"/>
              <a:gd name="connsiteX170" fmla="*/ 1267549 w 4483100"/>
              <a:gd name="connsiteY170" fmla="*/ 536865 h 5487988"/>
              <a:gd name="connsiteX171" fmla="*/ 1269772 w 4483100"/>
              <a:gd name="connsiteY171" fmla="*/ 564482 h 5487988"/>
              <a:gd name="connsiteX172" fmla="*/ 1291048 w 4483100"/>
              <a:gd name="connsiteY172" fmla="*/ 587338 h 5487988"/>
              <a:gd name="connsiteX173" fmla="*/ 1281839 w 4483100"/>
              <a:gd name="connsiteY173" fmla="*/ 613685 h 5487988"/>
              <a:gd name="connsiteX174" fmla="*/ 1260563 w 4483100"/>
              <a:gd name="connsiteY174" fmla="*/ 621304 h 5487988"/>
              <a:gd name="connsiteX175" fmla="*/ 1248179 w 4483100"/>
              <a:gd name="connsiteY175" fmla="*/ 634319 h 5487988"/>
              <a:gd name="connsiteX176" fmla="*/ 1247543 w 4483100"/>
              <a:gd name="connsiteY176" fmla="*/ 678443 h 5487988"/>
              <a:gd name="connsiteX177" fmla="*/ 1222457 w 4483100"/>
              <a:gd name="connsiteY177" fmla="*/ 701617 h 5487988"/>
              <a:gd name="connsiteX178" fmla="*/ 1231031 w 4483100"/>
              <a:gd name="connsiteY178" fmla="*/ 718441 h 5487988"/>
              <a:gd name="connsiteX179" fmla="*/ 1254212 w 4483100"/>
              <a:gd name="connsiteY179" fmla="*/ 705743 h 5487988"/>
              <a:gd name="connsiteX180" fmla="*/ 1264374 w 4483100"/>
              <a:gd name="connsiteY180" fmla="*/ 639081 h 5487988"/>
              <a:gd name="connsiteX181" fmla="*/ 1300892 w 4483100"/>
              <a:gd name="connsiteY181" fmla="*/ 625431 h 5487988"/>
              <a:gd name="connsiteX182" fmla="*/ 1310102 w 4483100"/>
              <a:gd name="connsiteY182" fmla="*/ 578767 h 5487988"/>
              <a:gd name="connsiteX183" fmla="*/ 1328202 w 4483100"/>
              <a:gd name="connsiteY183" fmla="*/ 576545 h 5487988"/>
              <a:gd name="connsiteX184" fmla="*/ 1339634 w 4483100"/>
              <a:gd name="connsiteY184" fmla="*/ 567974 h 5487988"/>
              <a:gd name="connsiteX185" fmla="*/ 1391713 w 4483100"/>
              <a:gd name="connsiteY185" fmla="*/ 580989 h 5487988"/>
              <a:gd name="connsiteX186" fmla="*/ 1435218 w 4483100"/>
              <a:gd name="connsiteY186" fmla="*/ 589243 h 5487988"/>
              <a:gd name="connsiteX187" fmla="*/ 1445062 w 4483100"/>
              <a:gd name="connsiteY187" fmla="*/ 608924 h 5487988"/>
              <a:gd name="connsiteX188" fmla="*/ 1455224 w 4483100"/>
              <a:gd name="connsiteY188" fmla="*/ 599401 h 5487988"/>
              <a:gd name="connsiteX189" fmla="*/ 1459669 w 4483100"/>
              <a:gd name="connsiteY189" fmla="*/ 581624 h 5487988"/>
              <a:gd name="connsiteX190" fmla="*/ 1496823 w 4483100"/>
              <a:gd name="connsiteY190" fmla="*/ 592734 h 5487988"/>
              <a:gd name="connsiteX191" fmla="*/ 1515876 w 4483100"/>
              <a:gd name="connsiteY191" fmla="*/ 607337 h 5487988"/>
              <a:gd name="connsiteX192" fmla="*/ 1522228 w 4483100"/>
              <a:gd name="connsiteY192" fmla="*/ 598766 h 5487988"/>
              <a:gd name="connsiteX193" fmla="*/ 1529531 w 4483100"/>
              <a:gd name="connsiteY193" fmla="*/ 619082 h 5487988"/>
              <a:gd name="connsiteX194" fmla="*/ 1557158 w 4483100"/>
              <a:gd name="connsiteY194" fmla="*/ 617495 h 5487988"/>
              <a:gd name="connsiteX195" fmla="*/ 1577482 w 4483100"/>
              <a:gd name="connsiteY195" fmla="*/ 629875 h 5487988"/>
              <a:gd name="connsiteX196" fmla="*/ 1596535 w 4483100"/>
              <a:gd name="connsiteY196" fmla="*/ 649874 h 5487988"/>
              <a:gd name="connsiteX197" fmla="*/ 1616541 w 4483100"/>
              <a:gd name="connsiteY197" fmla="*/ 658127 h 5487988"/>
              <a:gd name="connsiteX198" fmla="*/ 1633054 w 4483100"/>
              <a:gd name="connsiteY198" fmla="*/ 679078 h 5487988"/>
              <a:gd name="connsiteX199" fmla="*/ 1658458 w 4483100"/>
              <a:gd name="connsiteY199" fmla="*/ 688284 h 5487988"/>
              <a:gd name="connsiteX200" fmla="*/ 1664809 w 4483100"/>
              <a:gd name="connsiteY200" fmla="*/ 703204 h 5487988"/>
              <a:gd name="connsiteX201" fmla="*/ 1693389 w 4483100"/>
              <a:gd name="connsiteY201" fmla="*/ 723520 h 5487988"/>
              <a:gd name="connsiteX202" fmla="*/ 1763251 w 4483100"/>
              <a:gd name="connsiteY202" fmla="*/ 796849 h 5487988"/>
              <a:gd name="connsiteX203" fmla="*/ 1770555 w 4483100"/>
              <a:gd name="connsiteY203" fmla="*/ 818117 h 5487988"/>
              <a:gd name="connsiteX204" fmla="*/ 1784527 w 4483100"/>
              <a:gd name="connsiteY204" fmla="*/ 823196 h 5487988"/>
              <a:gd name="connsiteX205" fmla="*/ 1798182 w 4483100"/>
              <a:gd name="connsiteY205" fmla="*/ 837799 h 5487988"/>
              <a:gd name="connsiteX206" fmla="*/ 1804533 w 4483100"/>
              <a:gd name="connsiteY206" fmla="*/ 833354 h 5487988"/>
              <a:gd name="connsiteX207" fmla="*/ 1789608 w 4483100"/>
              <a:gd name="connsiteY207" fmla="*/ 817800 h 5487988"/>
              <a:gd name="connsiteX208" fmla="*/ 1789608 w 4483100"/>
              <a:gd name="connsiteY208" fmla="*/ 801928 h 5487988"/>
              <a:gd name="connsiteX209" fmla="*/ 1818505 w 4483100"/>
              <a:gd name="connsiteY209" fmla="*/ 827006 h 5487988"/>
              <a:gd name="connsiteX210" fmla="*/ 1818505 w 4483100"/>
              <a:gd name="connsiteY210" fmla="*/ 838751 h 5487988"/>
              <a:gd name="connsiteX211" fmla="*/ 1831525 w 4483100"/>
              <a:gd name="connsiteY211" fmla="*/ 857480 h 5487988"/>
              <a:gd name="connsiteX212" fmla="*/ 1883604 w 4483100"/>
              <a:gd name="connsiteY212" fmla="*/ 878114 h 5487988"/>
              <a:gd name="connsiteX213" fmla="*/ 1900434 w 4483100"/>
              <a:gd name="connsiteY213" fmla="*/ 892716 h 5487988"/>
              <a:gd name="connsiteX214" fmla="*/ 1896941 w 4483100"/>
              <a:gd name="connsiteY214" fmla="*/ 868273 h 5487988"/>
              <a:gd name="connsiteX215" fmla="*/ 1942986 w 4483100"/>
              <a:gd name="connsiteY215" fmla="*/ 914302 h 5487988"/>
              <a:gd name="connsiteX216" fmla="*/ 1946162 w 4483100"/>
              <a:gd name="connsiteY216" fmla="*/ 926047 h 5487988"/>
              <a:gd name="connsiteX217" fmla="*/ 1958229 w 4483100"/>
              <a:gd name="connsiteY217" fmla="*/ 935253 h 5487988"/>
              <a:gd name="connsiteX218" fmla="*/ 1955053 w 4483100"/>
              <a:gd name="connsiteY218" fmla="*/ 953347 h 5487988"/>
              <a:gd name="connsiteX219" fmla="*/ 1966485 w 4483100"/>
              <a:gd name="connsiteY219" fmla="*/ 967949 h 5487988"/>
              <a:gd name="connsiteX220" fmla="*/ 1978235 w 4483100"/>
              <a:gd name="connsiteY220" fmla="*/ 954299 h 5487988"/>
              <a:gd name="connsiteX221" fmla="*/ 1999511 w 4483100"/>
              <a:gd name="connsiteY221" fmla="*/ 972076 h 5487988"/>
              <a:gd name="connsiteX222" fmla="*/ 2024915 w 4483100"/>
              <a:gd name="connsiteY222" fmla="*/ 981282 h 5487988"/>
              <a:gd name="connsiteX223" fmla="*/ 2015706 w 4483100"/>
              <a:gd name="connsiteY223" fmla="*/ 1025406 h 5487988"/>
              <a:gd name="connsiteX224" fmla="*/ 2030949 w 4483100"/>
              <a:gd name="connsiteY224" fmla="*/ 1043183 h 5487988"/>
              <a:gd name="connsiteX225" fmla="*/ 2027138 w 4483100"/>
              <a:gd name="connsiteY225" fmla="*/ 1093973 h 5487988"/>
              <a:gd name="connsiteX226" fmla="*/ 2032537 w 4483100"/>
              <a:gd name="connsiteY226" fmla="*/ 1109528 h 5487988"/>
              <a:gd name="connsiteX227" fmla="*/ 2050320 w 4483100"/>
              <a:gd name="connsiteY227" fmla="*/ 1099053 h 5487988"/>
              <a:gd name="connsiteX228" fmla="*/ 2054130 w 4483100"/>
              <a:gd name="connsiteY228" fmla="*/ 1130479 h 5487988"/>
              <a:gd name="connsiteX229" fmla="*/ 2012213 w 4483100"/>
              <a:gd name="connsiteY229" fmla="*/ 1214283 h 5487988"/>
              <a:gd name="connsiteX230" fmla="*/ 1950608 w 4483100"/>
              <a:gd name="connsiteY230" fmla="*/ 1307294 h 5487988"/>
              <a:gd name="connsiteX231" fmla="*/ 1879158 w 4483100"/>
              <a:gd name="connsiteY231" fmla="*/ 1341577 h 5487988"/>
              <a:gd name="connsiteX232" fmla="*/ 1809614 w 4483100"/>
              <a:gd name="connsiteY232" fmla="*/ 1367607 h 5487988"/>
              <a:gd name="connsiteX233" fmla="*/ 1720699 w 4483100"/>
              <a:gd name="connsiteY233" fmla="*/ 1357767 h 5487988"/>
              <a:gd name="connsiteX234" fmla="*/ 1649249 w 4483100"/>
              <a:gd name="connsiteY234" fmla="*/ 1321578 h 5487988"/>
              <a:gd name="connsiteX235" fmla="*/ 1587009 w 4483100"/>
              <a:gd name="connsiteY235" fmla="*/ 1316817 h 5487988"/>
              <a:gd name="connsiteX236" fmla="*/ 1545091 w 4483100"/>
              <a:gd name="connsiteY236" fmla="*/ 1298405 h 5487988"/>
              <a:gd name="connsiteX237" fmla="*/ 1532707 w 4483100"/>
              <a:gd name="connsiteY237" fmla="*/ 1304754 h 5487988"/>
              <a:gd name="connsiteX238" fmla="*/ 1497776 w 4483100"/>
              <a:gd name="connsiteY238" fmla="*/ 1283803 h 5487988"/>
              <a:gd name="connsiteX239" fmla="*/ 1488249 w 4483100"/>
              <a:gd name="connsiteY239" fmla="*/ 1293326 h 5487988"/>
              <a:gd name="connsiteX240" fmla="*/ 1478405 w 4483100"/>
              <a:gd name="connsiteY240" fmla="*/ 1268248 h 5487988"/>
              <a:gd name="connsiteX241" fmla="*/ 1453318 w 4483100"/>
              <a:gd name="connsiteY241" fmla="*/ 1269836 h 5487988"/>
              <a:gd name="connsiteX242" fmla="*/ 1424103 w 4483100"/>
              <a:gd name="connsiteY242" fmla="*/ 1242536 h 5487988"/>
              <a:gd name="connsiteX243" fmla="*/ 1406638 w 4483100"/>
              <a:gd name="connsiteY243" fmla="*/ 1268883 h 5487988"/>
              <a:gd name="connsiteX244" fmla="*/ 1382186 w 4483100"/>
              <a:gd name="connsiteY244" fmla="*/ 1246980 h 5487988"/>
              <a:gd name="connsiteX245" fmla="*/ 1391395 w 4483100"/>
              <a:gd name="connsiteY245" fmla="*/ 1223807 h 5487988"/>
              <a:gd name="connsiteX246" fmla="*/ 1372025 w 4483100"/>
              <a:gd name="connsiteY246" fmla="*/ 1218727 h 5487988"/>
              <a:gd name="connsiteX247" fmla="*/ 1367896 w 4483100"/>
              <a:gd name="connsiteY247" fmla="*/ 1206030 h 5487988"/>
              <a:gd name="connsiteX248" fmla="*/ 1352019 w 4483100"/>
              <a:gd name="connsiteY248" fmla="*/ 1209522 h 5487988"/>
              <a:gd name="connsiteX249" fmla="*/ 1338046 w 4483100"/>
              <a:gd name="connsiteY249" fmla="*/ 1228568 h 5487988"/>
              <a:gd name="connsiteX250" fmla="*/ 1308514 w 4483100"/>
              <a:gd name="connsiteY250" fmla="*/ 1205712 h 5487988"/>
              <a:gd name="connsiteX251" fmla="*/ 1304386 w 4483100"/>
              <a:gd name="connsiteY251" fmla="*/ 1213014 h 5487988"/>
              <a:gd name="connsiteX252" fmla="*/ 1272313 w 4483100"/>
              <a:gd name="connsiteY252" fmla="*/ 1201903 h 5487988"/>
              <a:gd name="connsiteX253" fmla="*/ 1267232 w 4483100"/>
              <a:gd name="connsiteY253" fmla="*/ 1189205 h 5487988"/>
              <a:gd name="connsiteX254" fmla="*/ 1246908 w 4483100"/>
              <a:gd name="connsiteY254" fmla="*/ 1185079 h 5487988"/>
              <a:gd name="connsiteX255" fmla="*/ 1234841 w 4483100"/>
              <a:gd name="connsiteY255" fmla="*/ 1136828 h 5487988"/>
              <a:gd name="connsiteX256" fmla="*/ 1210390 w 4483100"/>
              <a:gd name="connsiteY256" fmla="*/ 1119051 h 5487988"/>
              <a:gd name="connsiteX257" fmla="*/ 1162757 w 4483100"/>
              <a:gd name="connsiteY257" fmla="*/ 1117146 h 5487988"/>
              <a:gd name="connsiteX258" fmla="*/ 1158311 w 4483100"/>
              <a:gd name="connsiteY258" fmla="*/ 1122543 h 5487988"/>
              <a:gd name="connsiteX259" fmla="*/ 1170060 w 4483100"/>
              <a:gd name="connsiteY259" fmla="*/ 1127939 h 5487988"/>
              <a:gd name="connsiteX260" fmla="*/ 1188478 w 4483100"/>
              <a:gd name="connsiteY260" fmla="*/ 1149843 h 5487988"/>
              <a:gd name="connsiteX261" fmla="*/ 1204039 w 4483100"/>
              <a:gd name="connsiteY261" fmla="*/ 1145716 h 5487988"/>
              <a:gd name="connsiteX262" fmla="*/ 1198005 w 4483100"/>
              <a:gd name="connsiteY262" fmla="*/ 1170794 h 5487988"/>
              <a:gd name="connsiteX263" fmla="*/ 1211025 w 4483100"/>
              <a:gd name="connsiteY263" fmla="*/ 1199999 h 5487988"/>
              <a:gd name="connsiteX264" fmla="*/ 1222774 w 4483100"/>
              <a:gd name="connsiteY264" fmla="*/ 1204443 h 5487988"/>
              <a:gd name="connsiteX265" fmla="*/ 1239922 w 4483100"/>
              <a:gd name="connsiteY265" fmla="*/ 1228251 h 5487988"/>
              <a:gd name="connsiteX266" fmla="*/ 1264374 w 4483100"/>
              <a:gd name="connsiteY266" fmla="*/ 1238726 h 5487988"/>
              <a:gd name="connsiteX267" fmla="*/ 1250719 w 4483100"/>
              <a:gd name="connsiteY267" fmla="*/ 1250154 h 5487988"/>
              <a:gd name="connsiteX268" fmla="*/ 1251989 w 4483100"/>
              <a:gd name="connsiteY268" fmla="*/ 1266344 h 5487988"/>
              <a:gd name="connsiteX269" fmla="*/ 1272948 w 4483100"/>
              <a:gd name="connsiteY269" fmla="*/ 1265074 h 5487988"/>
              <a:gd name="connsiteX270" fmla="*/ 1313277 w 4483100"/>
              <a:gd name="connsiteY270" fmla="*/ 1293009 h 5487988"/>
              <a:gd name="connsiteX271" fmla="*/ 1309466 w 4483100"/>
              <a:gd name="connsiteY271" fmla="*/ 1306976 h 5487988"/>
              <a:gd name="connsiteX272" fmla="*/ 1281839 w 4483100"/>
              <a:gd name="connsiteY272" fmla="*/ 1312055 h 5487988"/>
              <a:gd name="connsiteX273" fmla="*/ 1294541 w 4483100"/>
              <a:gd name="connsiteY273" fmla="*/ 1324753 h 5487988"/>
              <a:gd name="connsiteX274" fmla="*/ 1318040 w 4483100"/>
              <a:gd name="connsiteY274" fmla="*/ 1321261 h 5487988"/>
              <a:gd name="connsiteX275" fmla="*/ 1352019 w 4483100"/>
              <a:gd name="connsiteY275" fmla="*/ 1329514 h 5487988"/>
              <a:gd name="connsiteX276" fmla="*/ 1363768 w 4483100"/>
              <a:gd name="connsiteY276" fmla="*/ 1343164 h 5487988"/>
              <a:gd name="connsiteX277" fmla="*/ 1359640 w 4483100"/>
              <a:gd name="connsiteY277" fmla="*/ 1361893 h 5487988"/>
              <a:gd name="connsiteX278" fmla="*/ 1377741 w 4483100"/>
              <a:gd name="connsiteY278" fmla="*/ 1358719 h 5487988"/>
              <a:gd name="connsiteX279" fmla="*/ 1407591 w 4483100"/>
              <a:gd name="connsiteY279" fmla="*/ 1374273 h 5487988"/>
              <a:gd name="connsiteX280" fmla="*/ 1417117 w 4483100"/>
              <a:gd name="connsiteY280" fmla="*/ 1403795 h 5487988"/>
              <a:gd name="connsiteX281" fmla="*/ 1426961 w 4483100"/>
              <a:gd name="connsiteY281" fmla="*/ 1414271 h 5487988"/>
              <a:gd name="connsiteX282" fmla="*/ 1405050 w 4483100"/>
              <a:gd name="connsiteY282" fmla="*/ 1446967 h 5487988"/>
              <a:gd name="connsiteX283" fmla="*/ 1416800 w 4483100"/>
              <a:gd name="connsiteY283" fmla="*/ 1475537 h 5487988"/>
              <a:gd name="connsiteX284" fmla="*/ 1407273 w 4483100"/>
              <a:gd name="connsiteY284" fmla="*/ 1484108 h 5487988"/>
              <a:gd name="connsiteX285" fmla="*/ 1405368 w 4483100"/>
              <a:gd name="connsiteY285" fmla="*/ 1521883 h 5487988"/>
              <a:gd name="connsiteX286" fmla="*/ 1380281 w 4483100"/>
              <a:gd name="connsiteY286" fmla="*/ 1519979 h 5487988"/>
              <a:gd name="connsiteX287" fmla="*/ 1371707 w 4483100"/>
              <a:gd name="connsiteY287" fmla="*/ 1538073 h 5487988"/>
              <a:gd name="connsiteX288" fmla="*/ 1389808 w 4483100"/>
              <a:gd name="connsiteY288" fmla="*/ 1547279 h 5487988"/>
              <a:gd name="connsiteX289" fmla="*/ 1390125 w 4483100"/>
              <a:gd name="connsiteY289" fmla="*/ 1563151 h 5487988"/>
              <a:gd name="connsiteX290" fmla="*/ 1401875 w 4483100"/>
              <a:gd name="connsiteY290" fmla="*/ 1570452 h 5487988"/>
              <a:gd name="connsiteX291" fmla="*/ 1418387 w 4483100"/>
              <a:gd name="connsiteY291" fmla="*/ 1643781 h 5487988"/>
              <a:gd name="connsiteX292" fmla="*/ 1436170 w 4483100"/>
              <a:gd name="connsiteY292" fmla="*/ 1637432 h 5487988"/>
              <a:gd name="connsiteX293" fmla="*/ 1439664 w 4483100"/>
              <a:gd name="connsiteY293" fmla="*/ 1663780 h 5487988"/>
              <a:gd name="connsiteX294" fmla="*/ 1428232 w 4483100"/>
              <a:gd name="connsiteY294" fmla="*/ 1681874 h 5487988"/>
              <a:gd name="connsiteX295" fmla="*/ 1448555 w 4483100"/>
              <a:gd name="connsiteY295" fmla="*/ 1705682 h 5487988"/>
              <a:gd name="connsiteX296" fmla="*/ 1435853 w 4483100"/>
              <a:gd name="connsiteY296" fmla="*/ 1716475 h 5487988"/>
              <a:gd name="connsiteX297" fmla="*/ 1401239 w 4483100"/>
              <a:gd name="connsiteY297" fmla="*/ 1734886 h 5487988"/>
              <a:gd name="connsiteX298" fmla="*/ 1376470 w 4483100"/>
              <a:gd name="connsiteY298" fmla="*/ 1798057 h 5487988"/>
              <a:gd name="connsiteX299" fmla="*/ 1379963 w 4483100"/>
              <a:gd name="connsiteY299" fmla="*/ 1852022 h 5487988"/>
              <a:gd name="connsiteX300" fmla="*/ 1380281 w 4483100"/>
              <a:gd name="connsiteY300" fmla="*/ 1891702 h 5487988"/>
              <a:gd name="connsiteX301" fmla="*/ 1372025 w 4483100"/>
              <a:gd name="connsiteY301" fmla="*/ 1907891 h 5487988"/>
              <a:gd name="connsiteX302" fmla="*/ 1391395 w 4483100"/>
              <a:gd name="connsiteY302" fmla="*/ 1924398 h 5487988"/>
              <a:gd name="connsiteX303" fmla="*/ 1391078 w 4483100"/>
              <a:gd name="connsiteY303" fmla="*/ 1904717 h 5487988"/>
              <a:gd name="connsiteX304" fmla="*/ 1398382 w 4483100"/>
              <a:gd name="connsiteY304" fmla="*/ 1900273 h 5487988"/>
              <a:gd name="connsiteX305" fmla="*/ 1417117 w 4483100"/>
              <a:gd name="connsiteY305" fmla="*/ 1964396 h 5487988"/>
              <a:gd name="connsiteX306" fmla="*/ 1432042 w 4483100"/>
              <a:gd name="connsiteY306" fmla="*/ 1965031 h 5487988"/>
              <a:gd name="connsiteX307" fmla="*/ 1437758 w 4483100"/>
              <a:gd name="connsiteY307" fmla="*/ 2017726 h 5487988"/>
              <a:gd name="connsiteX308" fmla="*/ 1446015 w 4483100"/>
              <a:gd name="connsiteY308" fmla="*/ 2029471 h 5487988"/>
              <a:gd name="connsiteX309" fmla="*/ 1437123 w 4483100"/>
              <a:gd name="connsiteY309" fmla="*/ 2045978 h 5487988"/>
              <a:gd name="connsiteX310" fmla="*/ 1439981 w 4483100"/>
              <a:gd name="connsiteY310" fmla="*/ 2059946 h 5487988"/>
              <a:gd name="connsiteX311" fmla="*/ 1428867 w 4483100"/>
              <a:gd name="connsiteY311" fmla="*/ 2049788 h 5487988"/>
              <a:gd name="connsiteX312" fmla="*/ 1417752 w 4483100"/>
              <a:gd name="connsiteY312" fmla="*/ 2061215 h 5487988"/>
              <a:gd name="connsiteX313" fmla="*/ 1409178 w 4483100"/>
              <a:gd name="connsiteY313" fmla="*/ 2059946 h 5487988"/>
              <a:gd name="connsiteX314" fmla="*/ 1398699 w 4483100"/>
              <a:gd name="connsiteY314" fmla="*/ 2056771 h 5487988"/>
              <a:gd name="connsiteX315" fmla="*/ 1391395 w 4483100"/>
              <a:gd name="connsiteY315" fmla="*/ 2066929 h 5487988"/>
              <a:gd name="connsiteX316" fmla="*/ 1407908 w 4483100"/>
              <a:gd name="connsiteY316" fmla="*/ 2071373 h 5487988"/>
              <a:gd name="connsiteX317" fmla="*/ 1410449 w 4483100"/>
              <a:gd name="connsiteY317" fmla="*/ 2095816 h 5487988"/>
              <a:gd name="connsiteX318" fmla="*/ 1424103 w 4483100"/>
              <a:gd name="connsiteY318" fmla="*/ 2104705 h 5487988"/>
              <a:gd name="connsiteX319" fmla="*/ 1435853 w 4483100"/>
              <a:gd name="connsiteY319" fmla="*/ 2096769 h 5487988"/>
              <a:gd name="connsiteX320" fmla="*/ 1449190 w 4483100"/>
              <a:gd name="connsiteY320" fmla="*/ 2111371 h 5487988"/>
              <a:gd name="connsiteX321" fmla="*/ 1467291 w 4483100"/>
              <a:gd name="connsiteY321" fmla="*/ 2105974 h 5487988"/>
              <a:gd name="connsiteX322" fmla="*/ 1482216 w 4483100"/>
              <a:gd name="connsiteY322" fmla="*/ 2110419 h 5487988"/>
              <a:gd name="connsiteX323" fmla="*/ 1477770 w 4483100"/>
              <a:gd name="connsiteY323" fmla="*/ 2125973 h 5487988"/>
              <a:gd name="connsiteX324" fmla="*/ 1495553 w 4483100"/>
              <a:gd name="connsiteY324" fmla="*/ 2164384 h 5487988"/>
              <a:gd name="connsiteX325" fmla="*/ 1497141 w 4483100"/>
              <a:gd name="connsiteY325" fmla="*/ 2179938 h 5487988"/>
              <a:gd name="connsiteX326" fmla="*/ 1492377 w 4483100"/>
              <a:gd name="connsiteY326" fmla="*/ 2194858 h 5487988"/>
              <a:gd name="connsiteX327" fmla="*/ 1480946 w 4483100"/>
              <a:gd name="connsiteY327" fmla="*/ 2195810 h 5487988"/>
              <a:gd name="connsiteX328" fmla="*/ 1478723 w 4483100"/>
              <a:gd name="connsiteY328" fmla="*/ 2203111 h 5487988"/>
              <a:gd name="connsiteX329" fmla="*/ 1470149 w 4483100"/>
              <a:gd name="connsiteY329" fmla="*/ 2200572 h 5487988"/>
              <a:gd name="connsiteX330" fmla="*/ 1464115 w 4483100"/>
              <a:gd name="connsiteY330" fmla="*/ 2187874 h 5487988"/>
              <a:gd name="connsiteX331" fmla="*/ 1456176 w 4483100"/>
              <a:gd name="connsiteY331" fmla="*/ 2178986 h 5487988"/>
              <a:gd name="connsiteX332" fmla="*/ 1448555 w 4483100"/>
              <a:gd name="connsiteY332" fmla="*/ 2179938 h 5487988"/>
              <a:gd name="connsiteX333" fmla="*/ 1450460 w 4483100"/>
              <a:gd name="connsiteY333" fmla="*/ 2194858 h 5487988"/>
              <a:gd name="connsiteX334" fmla="*/ 1458399 w 4483100"/>
              <a:gd name="connsiteY334" fmla="*/ 2198032 h 5487988"/>
              <a:gd name="connsiteX335" fmla="*/ 1456176 w 4483100"/>
              <a:gd name="connsiteY335" fmla="*/ 2212952 h 5487988"/>
              <a:gd name="connsiteX336" fmla="*/ 1453953 w 4483100"/>
              <a:gd name="connsiteY336" fmla="*/ 2222158 h 5487988"/>
              <a:gd name="connsiteX337" fmla="*/ 1457764 w 4483100"/>
              <a:gd name="connsiteY337" fmla="*/ 2231998 h 5487988"/>
              <a:gd name="connsiteX338" fmla="*/ 1447285 w 4483100"/>
              <a:gd name="connsiteY338" fmla="*/ 2227554 h 5487988"/>
              <a:gd name="connsiteX339" fmla="*/ 1439981 w 4483100"/>
              <a:gd name="connsiteY339" fmla="*/ 2220888 h 5487988"/>
              <a:gd name="connsiteX340" fmla="*/ 1433948 w 4483100"/>
              <a:gd name="connsiteY340" fmla="*/ 2200572 h 5487988"/>
              <a:gd name="connsiteX341" fmla="*/ 1428232 w 4483100"/>
              <a:gd name="connsiteY341" fmla="*/ 2186922 h 5487988"/>
              <a:gd name="connsiteX342" fmla="*/ 1419023 w 4483100"/>
              <a:gd name="connsiteY342" fmla="*/ 2177399 h 5487988"/>
              <a:gd name="connsiteX343" fmla="*/ 1419658 w 4483100"/>
              <a:gd name="connsiteY343" fmla="*/ 2156130 h 5487988"/>
              <a:gd name="connsiteX344" fmla="*/ 1410449 w 4483100"/>
              <a:gd name="connsiteY344" fmla="*/ 2134862 h 5487988"/>
              <a:gd name="connsiteX345" fmla="*/ 1399334 w 4483100"/>
              <a:gd name="connsiteY345" fmla="*/ 2112641 h 5487988"/>
              <a:gd name="connsiteX346" fmla="*/ 1396794 w 4483100"/>
              <a:gd name="connsiteY346" fmla="*/ 2132322 h 5487988"/>
              <a:gd name="connsiteX347" fmla="*/ 1395524 w 4483100"/>
              <a:gd name="connsiteY347" fmla="*/ 2144067 h 5487988"/>
              <a:gd name="connsiteX348" fmla="*/ 1417117 w 4483100"/>
              <a:gd name="connsiteY348" fmla="*/ 2166606 h 5487988"/>
              <a:gd name="connsiteX349" fmla="*/ 1419023 w 4483100"/>
              <a:gd name="connsiteY349" fmla="*/ 2177399 h 5487988"/>
              <a:gd name="connsiteX350" fmla="*/ 1419658 w 4483100"/>
              <a:gd name="connsiteY350" fmla="*/ 2194223 h 5487988"/>
              <a:gd name="connsiteX351" fmla="*/ 1409178 w 4483100"/>
              <a:gd name="connsiteY351" fmla="*/ 2187557 h 5487988"/>
              <a:gd name="connsiteX352" fmla="*/ 1404415 w 4483100"/>
              <a:gd name="connsiteY352" fmla="*/ 2170415 h 5487988"/>
              <a:gd name="connsiteX353" fmla="*/ 1392030 w 4483100"/>
              <a:gd name="connsiteY353" fmla="*/ 2158670 h 5487988"/>
              <a:gd name="connsiteX354" fmla="*/ 1389490 w 4483100"/>
              <a:gd name="connsiteY354" fmla="*/ 2172320 h 5487988"/>
              <a:gd name="connsiteX355" fmla="*/ 1408861 w 4483100"/>
              <a:gd name="connsiteY355" fmla="*/ 2192953 h 5487988"/>
              <a:gd name="connsiteX356" fmla="*/ 1417117 w 4483100"/>
              <a:gd name="connsiteY356" fmla="*/ 2208825 h 5487988"/>
              <a:gd name="connsiteX357" fmla="*/ 1401239 w 4483100"/>
              <a:gd name="connsiteY357" fmla="*/ 2205333 h 5487988"/>
              <a:gd name="connsiteX358" fmla="*/ 1401875 w 4483100"/>
              <a:gd name="connsiteY358" fmla="*/ 2216761 h 5487988"/>
              <a:gd name="connsiteX359" fmla="*/ 1415212 w 4483100"/>
              <a:gd name="connsiteY359" fmla="*/ 2231046 h 5487988"/>
              <a:gd name="connsiteX360" fmla="*/ 1425374 w 4483100"/>
              <a:gd name="connsiteY360" fmla="*/ 2258663 h 5487988"/>
              <a:gd name="connsiteX361" fmla="*/ 1419023 w 4483100"/>
              <a:gd name="connsiteY361" fmla="*/ 2258346 h 5487988"/>
              <a:gd name="connsiteX362" fmla="*/ 1405368 w 4483100"/>
              <a:gd name="connsiteY362" fmla="*/ 2244379 h 5487988"/>
              <a:gd name="connsiteX363" fmla="*/ 1397429 w 4483100"/>
              <a:gd name="connsiteY363" fmla="*/ 2243109 h 5487988"/>
              <a:gd name="connsiteX364" fmla="*/ 1390125 w 4483100"/>
              <a:gd name="connsiteY364" fmla="*/ 2229141 h 5487988"/>
              <a:gd name="connsiteX365" fmla="*/ 1380598 w 4483100"/>
              <a:gd name="connsiteY365" fmla="*/ 2223745 h 5487988"/>
              <a:gd name="connsiteX366" fmla="*/ 1379328 w 4483100"/>
              <a:gd name="connsiteY366" fmla="*/ 2242791 h 5487988"/>
              <a:gd name="connsiteX367" fmla="*/ 1395841 w 4483100"/>
              <a:gd name="connsiteY367" fmla="*/ 2246283 h 5487988"/>
              <a:gd name="connsiteX368" fmla="*/ 1402827 w 4483100"/>
              <a:gd name="connsiteY368" fmla="*/ 2258029 h 5487988"/>
              <a:gd name="connsiteX369" fmla="*/ 1405685 w 4483100"/>
              <a:gd name="connsiteY369" fmla="*/ 2274853 h 5487988"/>
              <a:gd name="connsiteX370" fmla="*/ 1394571 w 4483100"/>
              <a:gd name="connsiteY370" fmla="*/ 2265012 h 5487988"/>
              <a:gd name="connsiteX371" fmla="*/ 1389808 w 4483100"/>
              <a:gd name="connsiteY371" fmla="*/ 2272313 h 5487988"/>
              <a:gd name="connsiteX372" fmla="*/ 1395206 w 4483100"/>
              <a:gd name="connsiteY372" fmla="*/ 2278662 h 5487988"/>
              <a:gd name="connsiteX373" fmla="*/ 1381234 w 4483100"/>
              <a:gd name="connsiteY373" fmla="*/ 2279615 h 5487988"/>
              <a:gd name="connsiteX374" fmla="*/ 1380916 w 4483100"/>
              <a:gd name="connsiteY374" fmla="*/ 2287868 h 5487988"/>
              <a:gd name="connsiteX375" fmla="*/ 1416482 w 4483100"/>
              <a:gd name="connsiteY375" fmla="*/ 2316120 h 5487988"/>
              <a:gd name="connsiteX376" fmla="*/ 1475865 w 4483100"/>
              <a:gd name="connsiteY376" fmla="*/ 2347229 h 5487988"/>
              <a:gd name="connsiteX377" fmla="*/ 1491742 w 4483100"/>
              <a:gd name="connsiteY377" fmla="*/ 2356118 h 5487988"/>
              <a:gd name="connsiteX378" fmla="*/ 1501269 w 4483100"/>
              <a:gd name="connsiteY378" fmla="*/ 2394528 h 5487988"/>
              <a:gd name="connsiteX379" fmla="*/ 1500951 w 4483100"/>
              <a:gd name="connsiteY379" fmla="*/ 2407861 h 5487988"/>
              <a:gd name="connsiteX380" fmla="*/ 1491742 w 4483100"/>
              <a:gd name="connsiteY380" fmla="*/ 2430716 h 5487988"/>
              <a:gd name="connsiteX381" fmla="*/ 1496823 w 4483100"/>
              <a:gd name="connsiteY381" fmla="*/ 2448810 h 5487988"/>
              <a:gd name="connsiteX382" fmla="*/ 1517464 w 4483100"/>
              <a:gd name="connsiteY382" fmla="*/ 2460238 h 5487988"/>
              <a:gd name="connsiteX383" fmla="*/ 1548584 w 4483100"/>
              <a:gd name="connsiteY383" fmla="*/ 2441827 h 5487988"/>
              <a:gd name="connsiteX384" fmla="*/ 1557794 w 4483100"/>
              <a:gd name="connsiteY384" fmla="*/ 2415797 h 5487988"/>
              <a:gd name="connsiteX385" fmla="*/ 1575894 w 4483100"/>
              <a:gd name="connsiteY385" fmla="*/ 2406908 h 5487988"/>
              <a:gd name="connsiteX386" fmla="*/ 1586691 w 4483100"/>
              <a:gd name="connsiteY386" fmla="*/ 2365641 h 5487988"/>
              <a:gd name="connsiteX387" fmla="*/ 1577482 w 4483100"/>
              <a:gd name="connsiteY387" fmla="*/ 2351039 h 5487988"/>
              <a:gd name="connsiteX388" fmla="*/ 1587009 w 4483100"/>
              <a:gd name="connsiteY388" fmla="*/ 2349134 h 5487988"/>
              <a:gd name="connsiteX389" fmla="*/ 1588279 w 4483100"/>
              <a:gd name="connsiteY389" fmla="*/ 2337389 h 5487988"/>
              <a:gd name="connsiteX390" fmla="*/ 1560334 w 4483100"/>
              <a:gd name="connsiteY390" fmla="*/ 2315485 h 5487988"/>
              <a:gd name="connsiteX391" fmla="*/ 1553983 w 4483100"/>
              <a:gd name="connsiteY391" fmla="*/ 2277710 h 5487988"/>
              <a:gd name="connsiteX392" fmla="*/ 1541598 w 4483100"/>
              <a:gd name="connsiteY392" fmla="*/ 2264695 h 5487988"/>
              <a:gd name="connsiteX393" fmla="*/ 1505715 w 4483100"/>
              <a:gd name="connsiteY393" fmla="*/ 2231046 h 5487988"/>
              <a:gd name="connsiteX394" fmla="*/ 1502857 w 4483100"/>
              <a:gd name="connsiteY394" fmla="*/ 2213904 h 5487988"/>
              <a:gd name="connsiteX395" fmla="*/ 1506350 w 4483100"/>
              <a:gd name="connsiteY395" fmla="*/ 2198350 h 5487988"/>
              <a:gd name="connsiteX396" fmla="*/ 1515241 w 4483100"/>
              <a:gd name="connsiteY396" fmla="*/ 2181843 h 5487988"/>
              <a:gd name="connsiteX397" fmla="*/ 1514289 w 4483100"/>
              <a:gd name="connsiteY397" fmla="*/ 2170097 h 5487988"/>
              <a:gd name="connsiteX398" fmla="*/ 1505080 w 4483100"/>
              <a:gd name="connsiteY398" fmla="*/ 2162479 h 5487988"/>
              <a:gd name="connsiteX399" fmla="*/ 1506350 w 4483100"/>
              <a:gd name="connsiteY399" fmla="*/ 2151051 h 5487988"/>
              <a:gd name="connsiteX400" fmla="*/ 1513018 w 4483100"/>
              <a:gd name="connsiteY400" fmla="*/ 2140575 h 5487988"/>
              <a:gd name="connsiteX401" fmla="*/ 1510478 w 4483100"/>
              <a:gd name="connsiteY401" fmla="*/ 2116450 h 5487988"/>
              <a:gd name="connsiteX402" fmla="*/ 1493965 w 4483100"/>
              <a:gd name="connsiteY402" fmla="*/ 2098991 h 5487988"/>
              <a:gd name="connsiteX403" fmla="*/ 1481263 w 4483100"/>
              <a:gd name="connsiteY403" fmla="*/ 2099943 h 5487988"/>
              <a:gd name="connsiteX404" fmla="*/ 1475547 w 4483100"/>
              <a:gd name="connsiteY404" fmla="*/ 2085023 h 5487988"/>
              <a:gd name="connsiteX405" fmla="*/ 1459669 w 4483100"/>
              <a:gd name="connsiteY405" fmla="*/ 2080262 h 5487988"/>
              <a:gd name="connsiteX406" fmla="*/ 1451095 w 4483100"/>
              <a:gd name="connsiteY406" fmla="*/ 2082166 h 5487988"/>
              <a:gd name="connsiteX407" fmla="*/ 1435218 w 4483100"/>
              <a:gd name="connsiteY407" fmla="*/ 2077405 h 5487988"/>
              <a:gd name="connsiteX408" fmla="*/ 1434583 w 4483100"/>
              <a:gd name="connsiteY408" fmla="*/ 2070104 h 5487988"/>
              <a:gd name="connsiteX409" fmla="*/ 1439981 w 4483100"/>
              <a:gd name="connsiteY409" fmla="*/ 2059946 h 5487988"/>
              <a:gd name="connsiteX410" fmla="*/ 1452048 w 4483100"/>
              <a:gd name="connsiteY410" fmla="*/ 2043121 h 5487988"/>
              <a:gd name="connsiteX411" fmla="*/ 1446015 w 4483100"/>
              <a:gd name="connsiteY411" fmla="*/ 2029471 h 5487988"/>
              <a:gd name="connsiteX412" fmla="*/ 1454589 w 4483100"/>
              <a:gd name="connsiteY412" fmla="*/ 2013599 h 5487988"/>
              <a:gd name="connsiteX413" fmla="*/ 1451095 w 4483100"/>
              <a:gd name="connsiteY413" fmla="*/ 1991378 h 5487988"/>
              <a:gd name="connsiteX414" fmla="*/ 1447602 w 4483100"/>
              <a:gd name="connsiteY414" fmla="*/ 1956460 h 5487988"/>
              <a:gd name="connsiteX415" fmla="*/ 1461257 w 4483100"/>
              <a:gd name="connsiteY415" fmla="*/ 1964079 h 5487988"/>
              <a:gd name="connsiteX416" fmla="*/ 1499681 w 4483100"/>
              <a:gd name="connsiteY416" fmla="*/ 1955190 h 5487988"/>
              <a:gd name="connsiteX417" fmla="*/ 1491107 w 4483100"/>
              <a:gd name="connsiteY417" fmla="*/ 1943445 h 5487988"/>
              <a:gd name="connsiteX418" fmla="*/ 1457129 w 4483100"/>
              <a:gd name="connsiteY418" fmla="*/ 1938683 h 5487988"/>
              <a:gd name="connsiteX419" fmla="*/ 1454589 w 4483100"/>
              <a:gd name="connsiteY419" fmla="*/ 1912336 h 5487988"/>
              <a:gd name="connsiteX420" fmla="*/ 1444109 w 4483100"/>
              <a:gd name="connsiteY420" fmla="*/ 1910113 h 5487988"/>
              <a:gd name="connsiteX421" fmla="*/ 1435535 w 4483100"/>
              <a:gd name="connsiteY421" fmla="*/ 1895829 h 5487988"/>
              <a:gd name="connsiteX422" fmla="*/ 1398064 w 4483100"/>
              <a:gd name="connsiteY422" fmla="*/ 1855831 h 5487988"/>
              <a:gd name="connsiteX423" fmla="*/ 1387267 w 4483100"/>
              <a:gd name="connsiteY423" fmla="*/ 1849800 h 5487988"/>
              <a:gd name="connsiteX424" fmla="*/ 1383139 w 4483100"/>
              <a:gd name="connsiteY424" fmla="*/ 1838689 h 5487988"/>
              <a:gd name="connsiteX425" fmla="*/ 1379646 w 4483100"/>
              <a:gd name="connsiteY425" fmla="*/ 1798692 h 5487988"/>
              <a:gd name="connsiteX426" fmla="*/ 1404097 w 4483100"/>
              <a:gd name="connsiteY426" fmla="*/ 1738378 h 5487988"/>
              <a:gd name="connsiteX427" fmla="*/ 1443792 w 4483100"/>
              <a:gd name="connsiteY427" fmla="*/ 1739648 h 5487988"/>
              <a:gd name="connsiteX428" fmla="*/ 1448873 w 4483100"/>
              <a:gd name="connsiteY428" fmla="*/ 1754250 h 5487988"/>
              <a:gd name="connsiteX429" fmla="*/ 1461575 w 4483100"/>
              <a:gd name="connsiteY429" fmla="*/ 1763773 h 5487988"/>
              <a:gd name="connsiteX430" fmla="*/ 1481898 w 4483100"/>
              <a:gd name="connsiteY430" fmla="*/ 1780598 h 5487988"/>
              <a:gd name="connsiteX431" fmla="*/ 1498729 w 4483100"/>
              <a:gd name="connsiteY431" fmla="*/ 1775201 h 5487988"/>
              <a:gd name="connsiteX432" fmla="*/ 1508255 w 4483100"/>
              <a:gd name="connsiteY432" fmla="*/ 1759329 h 5487988"/>
              <a:gd name="connsiteX433" fmla="*/ 1523180 w 4483100"/>
              <a:gd name="connsiteY433" fmla="*/ 1771709 h 5487988"/>
              <a:gd name="connsiteX434" fmla="*/ 1535882 w 4483100"/>
              <a:gd name="connsiteY434" fmla="*/ 1798692 h 5487988"/>
              <a:gd name="connsiteX435" fmla="*/ 1557476 w 4483100"/>
              <a:gd name="connsiteY435" fmla="*/ 1805993 h 5487988"/>
              <a:gd name="connsiteX436" fmla="*/ 1563827 w 4483100"/>
              <a:gd name="connsiteY436" fmla="*/ 1839959 h 5487988"/>
              <a:gd name="connsiteX437" fmla="*/ 1588279 w 4483100"/>
              <a:gd name="connsiteY437" fmla="*/ 1845991 h 5487988"/>
              <a:gd name="connsiteX438" fmla="*/ 1600028 w 4483100"/>
              <a:gd name="connsiteY438" fmla="*/ 1856149 h 5487988"/>
              <a:gd name="connsiteX439" fmla="*/ 1632101 w 4483100"/>
              <a:gd name="connsiteY439" fmla="*/ 1868529 h 5487988"/>
              <a:gd name="connsiteX440" fmla="*/ 1660681 w 4483100"/>
              <a:gd name="connsiteY440" fmla="*/ 1868211 h 5487988"/>
              <a:gd name="connsiteX441" fmla="*/ 1674336 w 4483100"/>
              <a:gd name="connsiteY441" fmla="*/ 1881861 h 5487988"/>
              <a:gd name="connsiteX442" fmla="*/ 1687991 w 4483100"/>
              <a:gd name="connsiteY442" fmla="*/ 1877735 h 5487988"/>
              <a:gd name="connsiteX443" fmla="*/ 1698787 w 4483100"/>
              <a:gd name="connsiteY443" fmla="*/ 1859640 h 5487988"/>
              <a:gd name="connsiteX444" fmla="*/ 1734353 w 4483100"/>
              <a:gd name="connsiteY444" fmla="*/ 1855196 h 5487988"/>
              <a:gd name="connsiteX445" fmla="*/ 1748643 w 4483100"/>
              <a:gd name="connsiteY445" fmla="*/ 1871703 h 5487988"/>
              <a:gd name="connsiteX446" fmla="*/ 1765156 w 4483100"/>
              <a:gd name="connsiteY446" fmla="*/ 1859958 h 5487988"/>
              <a:gd name="connsiteX447" fmla="*/ 1744198 w 4483100"/>
              <a:gd name="connsiteY447" fmla="*/ 1846625 h 5487988"/>
              <a:gd name="connsiteX448" fmla="*/ 1726732 w 4483100"/>
              <a:gd name="connsiteY448" fmla="*/ 1800279 h 5487988"/>
              <a:gd name="connsiteX449" fmla="*/ 1735941 w 4483100"/>
              <a:gd name="connsiteY449" fmla="*/ 1782185 h 5487988"/>
              <a:gd name="connsiteX450" fmla="*/ 1718793 w 4483100"/>
              <a:gd name="connsiteY450" fmla="*/ 1762504 h 5487988"/>
              <a:gd name="connsiteX451" fmla="*/ 1716570 w 4483100"/>
              <a:gd name="connsiteY451" fmla="*/ 1740600 h 5487988"/>
              <a:gd name="connsiteX452" fmla="*/ 1701010 w 4483100"/>
              <a:gd name="connsiteY452" fmla="*/ 1740600 h 5487988"/>
              <a:gd name="connsiteX453" fmla="*/ 1667985 w 4483100"/>
              <a:gd name="connsiteY453" fmla="*/ 1756790 h 5487988"/>
              <a:gd name="connsiteX454" fmla="*/ 1647661 w 4483100"/>
              <a:gd name="connsiteY454" fmla="*/ 1749171 h 5487988"/>
              <a:gd name="connsiteX455" fmla="*/ 1614318 w 4483100"/>
              <a:gd name="connsiteY455" fmla="*/ 1689810 h 5487988"/>
              <a:gd name="connsiteX456" fmla="*/ 1591454 w 4483100"/>
              <a:gd name="connsiteY456" fmla="*/ 1679652 h 5487988"/>
              <a:gd name="connsiteX457" fmla="*/ 1588279 w 4483100"/>
              <a:gd name="connsiteY457" fmla="*/ 1646003 h 5487988"/>
              <a:gd name="connsiteX458" fmla="*/ 1619717 w 4483100"/>
              <a:gd name="connsiteY458" fmla="*/ 1623147 h 5487988"/>
              <a:gd name="connsiteX459" fmla="*/ 1622892 w 4483100"/>
              <a:gd name="connsiteY459" fmla="*/ 1589498 h 5487988"/>
              <a:gd name="connsiteX460" fmla="*/ 1640993 w 4483100"/>
              <a:gd name="connsiteY460" fmla="*/ 1579975 h 5487988"/>
              <a:gd name="connsiteX461" fmla="*/ 1701645 w 4483100"/>
              <a:gd name="connsiteY461" fmla="*/ 1608862 h 5487988"/>
              <a:gd name="connsiteX462" fmla="*/ 1704186 w 4483100"/>
              <a:gd name="connsiteY462" fmla="*/ 1625687 h 5487988"/>
              <a:gd name="connsiteX463" fmla="*/ 1718793 w 4483100"/>
              <a:gd name="connsiteY463" fmla="*/ 1646320 h 5487988"/>
              <a:gd name="connsiteX464" fmla="*/ 1733718 w 4483100"/>
              <a:gd name="connsiteY464" fmla="*/ 1641241 h 5487988"/>
              <a:gd name="connsiteX465" fmla="*/ 1762298 w 4483100"/>
              <a:gd name="connsiteY465" fmla="*/ 1652351 h 5487988"/>
              <a:gd name="connsiteX466" fmla="*/ 1766744 w 4483100"/>
              <a:gd name="connsiteY466" fmla="*/ 1663145 h 5487988"/>
              <a:gd name="connsiteX467" fmla="*/ 1732766 w 4483100"/>
              <a:gd name="connsiteY467" fmla="*/ 1669811 h 5487988"/>
              <a:gd name="connsiteX468" fmla="*/ 1738482 w 4483100"/>
              <a:gd name="connsiteY468" fmla="*/ 1680921 h 5487988"/>
              <a:gd name="connsiteX469" fmla="*/ 1736259 w 4483100"/>
              <a:gd name="connsiteY469" fmla="*/ 1694889 h 5487988"/>
              <a:gd name="connsiteX470" fmla="*/ 1748008 w 4483100"/>
              <a:gd name="connsiteY470" fmla="*/ 1694889 h 5487988"/>
              <a:gd name="connsiteX471" fmla="*/ 1760393 w 4483100"/>
              <a:gd name="connsiteY471" fmla="*/ 1675842 h 5487988"/>
              <a:gd name="connsiteX472" fmla="*/ 1777223 w 4483100"/>
              <a:gd name="connsiteY472" fmla="*/ 1671081 h 5487988"/>
              <a:gd name="connsiteX473" fmla="*/ 1778493 w 4483100"/>
              <a:gd name="connsiteY473" fmla="*/ 1657748 h 5487988"/>
              <a:gd name="connsiteX474" fmla="*/ 1788020 w 4483100"/>
              <a:gd name="connsiteY474" fmla="*/ 1667906 h 5487988"/>
              <a:gd name="connsiteX475" fmla="*/ 1815647 w 4483100"/>
              <a:gd name="connsiteY475" fmla="*/ 1670763 h 5487988"/>
              <a:gd name="connsiteX476" fmla="*/ 1850578 w 4483100"/>
              <a:gd name="connsiteY476" fmla="*/ 1694889 h 5487988"/>
              <a:gd name="connsiteX477" fmla="*/ 1867409 w 4483100"/>
              <a:gd name="connsiteY477" fmla="*/ 1694889 h 5487988"/>
              <a:gd name="connsiteX478" fmla="*/ 1886779 w 4483100"/>
              <a:gd name="connsiteY478" fmla="*/ 1708221 h 5487988"/>
              <a:gd name="connsiteX479" fmla="*/ 1901387 w 4483100"/>
              <a:gd name="connsiteY479" fmla="*/ 1707269 h 5487988"/>
              <a:gd name="connsiteX480" fmla="*/ 1909008 w 4483100"/>
              <a:gd name="connsiteY480" fmla="*/ 1692349 h 5487988"/>
              <a:gd name="connsiteX481" fmla="*/ 1931237 w 4483100"/>
              <a:gd name="connsiteY481" fmla="*/ 1712030 h 5487988"/>
              <a:gd name="connsiteX482" fmla="*/ 1984268 w 4483100"/>
              <a:gd name="connsiteY482" fmla="*/ 1719014 h 5487988"/>
              <a:gd name="connsiteX483" fmla="*/ 2013801 w 4483100"/>
              <a:gd name="connsiteY483" fmla="*/ 1748536 h 5487988"/>
              <a:gd name="connsiteX484" fmla="*/ 2032219 w 4483100"/>
              <a:gd name="connsiteY484" fmla="*/ 1768218 h 5487988"/>
              <a:gd name="connsiteX485" fmla="*/ 2056988 w 4483100"/>
              <a:gd name="connsiteY485" fmla="*/ 1779328 h 5487988"/>
              <a:gd name="connsiteX486" fmla="*/ 2077947 w 4483100"/>
              <a:gd name="connsiteY486" fmla="*/ 1806628 h 5487988"/>
              <a:gd name="connsiteX487" fmla="*/ 2075089 w 4483100"/>
              <a:gd name="connsiteY487" fmla="*/ 1839007 h 5487988"/>
              <a:gd name="connsiteX488" fmla="*/ 2092237 w 4483100"/>
              <a:gd name="connsiteY488" fmla="*/ 1830753 h 5487988"/>
              <a:gd name="connsiteX489" fmla="*/ 2096047 w 4483100"/>
              <a:gd name="connsiteY489" fmla="*/ 1815833 h 5487988"/>
              <a:gd name="connsiteX490" fmla="*/ 2110972 w 4483100"/>
              <a:gd name="connsiteY490" fmla="*/ 1814881 h 5487988"/>
              <a:gd name="connsiteX491" fmla="*/ 2110655 w 4483100"/>
              <a:gd name="connsiteY491" fmla="*/ 1762186 h 5487988"/>
              <a:gd name="connsiteX492" fmla="*/ 2094777 w 4483100"/>
              <a:gd name="connsiteY492" fmla="*/ 1754885 h 5487988"/>
              <a:gd name="connsiteX493" fmla="*/ 2077629 w 4483100"/>
              <a:gd name="connsiteY493" fmla="*/ 1764408 h 5487988"/>
              <a:gd name="connsiteX494" fmla="*/ 2064927 w 4483100"/>
              <a:gd name="connsiteY494" fmla="*/ 1760282 h 5487988"/>
              <a:gd name="connsiteX495" fmla="*/ 2038570 w 4483100"/>
              <a:gd name="connsiteY495" fmla="*/ 1743775 h 5487988"/>
              <a:gd name="connsiteX496" fmla="*/ 2015071 w 4483100"/>
              <a:gd name="connsiteY496" fmla="*/ 1735521 h 5487988"/>
              <a:gd name="connsiteX497" fmla="*/ 1988079 w 4483100"/>
              <a:gd name="connsiteY497" fmla="*/ 1701872 h 5487988"/>
              <a:gd name="connsiteX498" fmla="*/ 1985856 w 4483100"/>
              <a:gd name="connsiteY498" fmla="*/ 1676795 h 5487988"/>
              <a:gd name="connsiteX499" fmla="*/ 1977282 w 4483100"/>
              <a:gd name="connsiteY499" fmla="*/ 1668224 h 5487988"/>
              <a:gd name="connsiteX500" fmla="*/ 1972836 w 4483100"/>
              <a:gd name="connsiteY500" fmla="*/ 1649495 h 5487988"/>
              <a:gd name="connsiteX501" fmla="*/ 1958864 w 4483100"/>
              <a:gd name="connsiteY501" fmla="*/ 1615846 h 5487988"/>
              <a:gd name="connsiteX502" fmla="*/ 1939811 w 4483100"/>
              <a:gd name="connsiteY502" fmla="*/ 1610767 h 5487988"/>
              <a:gd name="connsiteX503" fmla="*/ 1931237 w 4483100"/>
              <a:gd name="connsiteY503" fmla="*/ 1598387 h 5487988"/>
              <a:gd name="connsiteX504" fmla="*/ 1899482 w 4483100"/>
              <a:gd name="connsiteY504" fmla="*/ 1484743 h 5487988"/>
              <a:gd name="connsiteX505" fmla="*/ 1969661 w 4483100"/>
              <a:gd name="connsiteY505" fmla="*/ 1430461 h 5487988"/>
              <a:gd name="connsiteX506" fmla="*/ 1975059 w 4483100"/>
              <a:gd name="connsiteY506" fmla="*/ 1412684 h 5487988"/>
              <a:gd name="connsiteX507" fmla="*/ 2002369 w 4483100"/>
              <a:gd name="connsiteY507" fmla="*/ 1388876 h 5487988"/>
              <a:gd name="connsiteX508" fmla="*/ 2046509 w 4483100"/>
              <a:gd name="connsiteY508" fmla="*/ 1379988 h 5487988"/>
              <a:gd name="connsiteX509" fmla="*/ 2120181 w 4483100"/>
              <a:gd name="connsiteY509" fmla="*/ 1305706 h 5487988"/>
              <a:gd name="connsiteX510" fmla="*/ 2116053 w 4483100"/>
              <a:gd name="connsiteY510" fmla="*/ 1295231 h 5487988"/>
              <a:gd name="connsiteX511" fmla="*/ 2134789 w 4483100"/>
              <a:gd name="connsiteY511" fmla="*/ 1285708 h 5487988"/>
              <a:gd name="connsiteX512" fmla="*/ 2137964 w 4483100"/>
              <a:gd name="connsiteY512" fmla="*/ 1265391 h 5487988"/>
              <a:gd name="connsiteX513" fmla="*/ 2158605 w 4483100"/>
              <a:gd name="connsiteY513" fmla="*/ 1268566 h 5487988"/>
              <a:gd name="connsiteX514" fmla="*/ 2171943 w 4483100"/>
              <a:gd name="connsiteY514" fmla="*/ 1293644 h 5487988"/>
              <a:gd name="connsiteX515" fmla="*/ 2204333 w 4483100"/>
              <a:gd name="connsiteY515" fmla="*/ 1285073 h 5487988"/>
              <a:gd name="connsiteX516" fmla="*/ 2221799 w 4483100"/>
              <a:gd name="connsiteY516" fmla="*/ 1301580 h 5487988"/>
              <a:gd name="connsiteX517" fmla="*/ 2234183 w 4483100"/>
              <a:gd name="connsiteY517" fmla="*/ 1293009 h 5487988"/>
              <a:gd name="connsiteX518" fmla="*/ 2243075 w 4483100"/>
              <a:gd name="connsiteY518" fmla="*/ 1310151 h 5487988"/>
              <a:gd name="connsiteX519" fmla="*/ 2273878 w 4483100"/>
              <a:gd name="connsiteY519" fmla="*/ 1333641 h 5487988"/>
              <a:gd name="connsiteX520" fmla="*/ 2238947 w 4483100"/>
              <a:gd name="connsiteY520" fmla="*/ 1348878 h 5487988"/>
              <a:gd name="connsiteX521" fmla="*/ 2243710 w 4483100"/>
              <a:gd name="connsiteY521" fmla="*/ 1379353 h 5487988"/>
              <a:gd name="connsiteX522" fmla="*/ 2251966 w 4483100"/>
              <a:gd name="connsiteY522" fmla="*/ 1363481 h 5487988"/>
              <a:gd name="connsiteX523" fmla="*/ 2282134 w 4483100"/>
              <a:gd name="connsiteY523" fmla="*/ 1348561 h 5487988"/>
              <a:gd name="connsiteX524" fmla="*/ 2303728 w 4483100"/>
              <a:gd name="connsiteY524" fmla="*/ 1364116 h 5487988"/>
              <a:gd name="connsiteX525" fmla="*/ 2296424 w 4483100"/>
              <a:gd name="connsiteY525" fmla="*/ 1382209 h 5487988"/>
              <a:gd name="connsiteX526" fmla="*/ 2314842 w 4483100"/>
              <a:gd name="connsiteY526" fmla="*/ 1423160 h 5487988"/>
              <a:gd name="connsiteX527" fmla="*/ 2346915 w 4483100"/>
              <a:gd name="connsiteY527" fmla="*/ 1477759 h 5487988"/>
              <a:gd name="connsiteX528" fmla="*/ 2355489 w 4483100"/>
              <a:gd name="connsiteY528" fmla="*/ 1468236 h 5487988"/>
              <a:gd name="connsiteX529" fmla="*/ 2324369 w 4483100"/>
              <a:gd name="connsiteY529" fmla="*/ 1426969 h 5487988"/>
              <a:gd name="connsiteX530" fmla="*/ 2328814 w 4483100"/>
              <a:gd name="connsiteY530" fmla="*/ 1353640 h 5487988"/>
              <a:gd name="connsiteX531" fmla="*/ 2312937 w 4483100"/>
              <a:gd name="connsiteY531" fmla="*/ 1333324 h 5487988"/>
              <a:gd name="connsiteX532" fmla="*/ 2322146 w 4483100"/>
              <a:gd name="connsiteY532" fmla="*/ 1312373 h 5487988"/>
              <a:gd name="connsiteX533" fmla="*/ 2334530 w 4483100"/>
              <a:gd name="connsiteY533" fmla="*/ 1266979 h 5487988"/>
              <a:gd name="connsiteX534" fmla="*/ 2349138 w 4483100"/>
              <a:gd name="connsiteY534" fmla="*/ 1254281 h 5487988"/>
              <a:gd name="connsiteX535" fmla="*/ 2354854 w 4483100"/>
              <a:gd name="connsiteY535" fmla="*/ 1156192 h 5487988"/>
              <a:gd name="connsiteX536" fmla="*/ 2322463 w 4483100"/>
              <a:gd name="connsiteY536" fmla="*/ 1104766 h 5487988"/>
              <a:gd name="connsiteX537" fmla="*/ 2311031 w 4483100"/>
              <a:gd name="connsiteY537" fmla="*/ 1114607 h 5487988"/>
              <a:gd name="connsiteX538" fmla="*/ 2285309 w 4483100"/>
              <a:gd name="connsiteY538" fmla="*/ 1109528 h 5487988"/>
              <a:gd name="connsiteX539" fmla="*/ 2287850 w 4483100"/>
              <a:gd name="connsiteY539" fmla="*/ 1040961 h 5487988"/>
              <a:gd name="connsiteX540" fmla="*/ 2307856 w 4483100"/>
              <a:gd name="connsiteY540" fmla="*/ 1006042 h 5487988"/>
              <a:gd name="connsiteX541" fmla="*/ 2310079 w 4483100"/>
              <a:gd name="connsiteY541" fmla="*/ 932079 h 5487988"/>
              <a:gd name="connsiteX542" fmla="*/ 2321511 w 4483100"/>
              <a:gd name="connsiteY542" fmla="*/ 893986 h 5487988"/>
              <a:gd name="connsiteX543" fmla="*/ 2315160 w 4483100"/>
              <a:gd name="connsiteY543" fmla="*/ 876209 h 5487988"/>
              <a:gd name="connsiteX544" fmla="*/ 2324686 w 4483100"/>
              <a:gd name="connsiteY544" fmla="*/ 865416 h 5487988"/>
              <a:gd name="connsiteX545" fmla="*/ 2313572 w 4483100"/>
              <a:gd name="connsiteY545" fmla="*/ 848909 h 5487988"/>
              <a:gd name="connsiteX546" fmla="*/ 2318653 w 4483100"/>
              <a:gd name="connsiteY546" fmla="*/ 815260 h 5487988"/>
              <a:gd name="connsiteX547" fmla="*/ 2303728 w 4483100"/>
              <a:gd name="connsiteY547" fmla="*/ 791770 h 5487988"/>
              <a:gd name="connsiteX548" fmla="*/ 2284674 w 4483100"/>
              <a:gd name="connsiteY548" fmla="*/ 792405 h 5487988"/>
              <a:gd name="connsiteX549" fmla="*/ 2220529 w 4483100"/>
              <a:gd name="connsiteY549" fmla="*/ 734948 h 5487988"/>
              <a:gd name="connsiteX550" fmla="*/ 2218623 w 4483100"/>
              <a:gd name="connsiteY550" fmla="*/ 726377 h 5487988"/>
              <a:gd name="connsiteX551" fmla="*/ 2253554 w 4483100"/>
              <a:gd name="connsiteY551" fmla="*/ 726059 h 5487988"/>
              <a:gd name="connsiteX552" fmla="*/ 2309761 w 4483100"/>
              <a:gd name="connsiteY552" fmla="*/ 764787 h 5487988"/>
              <a:gd name="connsiteX553" fmla="*/ 2378353 w 4483100"/>
              <a:gd name="connsiteY553" fmla="*/ 756534 h 5487988"/>
              <a:gd name="connsiteX554" fmla="*/ 2425033 w 4483100"/>
              <a:gd name="connsiteY554" fmla="*/ 763517 h 5487988"/>
              <a:gd name="connsiteX555" fmla="*/ 2482510 w 4483100"/>
              <a:gd name="connsiteY555" fmla="*/ 778755 h 5487988"/>
              <a:gd name="connsiteX556" fmla="*/ 2486004 w 4483100"/>
              <a:gd name="connsiteY556" fmla="*/ 814625 h 5487988"/>
              <a:gd name="connsiteX557" fmla="*/ 2505057 w 4483100"/>
              <a:gd name="connsiteY557" fmla="*/ 825101 h 5487988"/>
              <a:gd name="connsiteX558" fmla="*/ 2510773 w 4483100"/>
              <a:gd name="connsiteY558" fmla="*/ 852401 h 5487988"/>
              <a:gd name="connsiteX559" fmla="*/ 2534907 w 4483100"/>
              <a:gd name="connsiteY559" fmla="*/ 852083 h 5487988"/>
              <a:gd name="connsiteX560" fmla="*/ 2543798 w 4483100"/>
              <a:gd name="connsiteY560" fmla="*/ 876526 h 5487988"/>
              <a:gd name="connsiteX561" fmla="*/ 2537447 w 4483100"/>
              <a:gd name="connsiteY561" fmla="*/ 892081 h 5487988"/>
              <a:gd name="connsiteX562" fmla="*/ 2554595 w 4483100"/>
              <a:gd name="connsiteY562" fmla="*/ 908905 h 5487988"/>
              <a:gd name="connsiteX563" fmla="*/ 2557136 w 4483100"/>
              <a:gd name="connsiteY563" fmla="*/ 941602 h 5487988"/>
              <a:gd name="connsiteX564" fmla="*/ 2529508 w 4483100"/>
              <a:gd name="connsiteY564" fmla="*/ 940967 h 5487988"/>
              <a:gd name="connsiteX565" fmla="*/ 2514583 w 4483100"/>
              <a:gd name="connsiteY565" fmla="*/ 953664 h 5487988"/>
              <a:gd name="connsiteX566" fmla="*/ 2495530 w 4483100"/>
              <a:gd name="connsiteY566" fmla="*/ 947316 h 5487988"/>
              <a:gd name="connsiteX567" fmla="*/ 2481240 w 4483100"/>
              <a:gd name="connsiteY567" fmla="*/ 957156 h 5487988"/>
              <a:gd name="connsiteX568" fmla="*/ 2451390 w 4483100"/>
              <a:gd name="connsiteY568" fmla="*/ 952712 h 5487988"/>
              <a:gd name="connsiteX569" fmla="*/ 2439641 w 4483100"/>
              <a:gd name="connsiteY569" fmla="*/ 966680 h 5487988"/>
              <a:gd name="connsiteX570" fmla="*/ 2424716 w 4483100"/>
              <a:gd name="connsiteY570" fmla="*/ 969219 h 5487988"/>
              <a:gd name="connsiteX571" fmla="*/ 2423128 w 4483100"/>
              <a:gd name="connsiteY571" fmla="*/ 1004772 h 5487988"/>
              <a:gd name="connsiteX572" fmla="*/ 2395818 w 4483100"/>
              <a:gd name="connsiteY572" fmla="*/ 1010486 h 5487988"/>
              <a:gd name="connsiteX573" fmla="*/ 2404392 w 4483100"/>
              <a:gd name="connsiteY573" fmla="*/ 1029215 h 5487988"/>
              <a:gd name="connsiteX574" fmla="*/ 2393913 w 4483100"/>
              <a:gd name="connsiteY574" fmla="*/ 1043183 h 5487988"/>
              <a:gd name="connsiteX575" fmla="*/ 2415189 w 4483100"/>
              <a:gd name="connsiteY575" fmla="*/ 1050166 h 5487988"/>
              <a:gd name="connsiteX576" fmla="*/ 2444086 w 4483100"/>
              <a:gd name="connsiteY576" fmla="*/ 1086990 h 5487988"/>
              <a:gd name="connsiteX577" fmla="*/ 2450755 w 4483100"/>
              <a:gd name="connsiteY577" fmla="*/ 1125717 h 5487988"/>
              <a:gd name="connsiteX578" fmla="*/ 2466633 w 4483100"/>
              <a:gd name="connsiteY578" fmla="*/ 1128892 h 5487988"/>
              <a:gd name="connsiteX579" fmla="*/ 2479652 w 4483100"/>
              <a:gd name="connsiteY579" fmla="*/ 1158414 h 5487988"/>
              <a:gd name="connsiteX580" fmla="*/ 2493625 w 4483100"/>
              <a:gd name="connsiteY580" fmla="*/ 1182222 h 5487988"/>
              <a:gd name="connsiteX581" fmla="*/ 2547609 w 4483100"/>
              <a:gd name="connsiteY581" fmla="*/ 1175556 h 5487988"/>
              <a:gd name="connsiteX582" fmla="*/ 2544433 w 4483100"/>
              <a:gd name="connsiteY582" fmla="*/ 1192380 h 5487988"/>
              <a:gd name="connsiteX583" fmla="*/ 2550149 w 4483100"/>
              <a:gd name="connsiteY583" fmla="*/ 1223807 h 5487988"/>
              <a:gd name="connsiteX584" fmla="*/ 2558723 w 4483100"/>
              <a:gd name="connsiteY584" fmla="*/ 1215236 h 5487988"/>
              <a:gd name="connsiteX585" fmla="*/ 2567932 w 4483100"/>
              <a:gd name="connsiteY585" fmla="*/ 1182857 h 5487988"/>
              <a:gd name="connsiteX586" fmla="*/ 2598418 w 4483100"/>
              <a:gd name="connsiteY586" fmla="*/ 1186666 h 5487988"/>
              <a:gd name="connsiteX587" fmla="*/ 2603498 w 4483100"/>
              <a:gd name="connsiteY587" fmla="*/ 1175873 h 5487988"/>
              <a:gd name="connsiteX588" fmla="*/ 2626997 w 4483100"/>
              <a:gd name="connsiteY588" fmla="*/ 1172699 h 5487988"/>
              <a:gd name="connsiteX589" fmla="*/ 2646686 w 4483100"/>
              <a:gd name="connsiteY589" fmla="*/ 1160953 h 5487988"/>
              <a:gd name="connsiteX590" fmla="*/ 2658118 w 4483100"/>
              <a:gd name="connsiteY590" fmla="*/ 1115559 h 5487988"/>
              <a:gd name="connsiteX591" fmla="*/ 2650496 w 4483100"/>
              <a:gd name="connsiteY591" fmla="*/ 1102862 h 5487988"/>
              <a:gd name="connsiteX592" fmla="*/ 2667327 w 4483100"/>
              <a:gd name="connsiteY592" fmla="*/ 1085720 h 5487988"/>
              <a:gd name="connsiteX593" fmla="*/ 2656530 w 4483100"/>
              <a:gd name="connsiteY593" fmla="*/ 1066039 h 5487988"/>
              <a:gd name="connsiteX594" fmla="*/ 2673360 w 4483100"/>
              <a:gd name="connsiteY594" fmla="*/ 1046992 h 5487988"/>
              <a:gd name="connsiteX595" fmla="*/ 2674948 w 4483100"/>
              <a:gd name="connsiteY595" fmla="*/ 1013026 h 5487988"/>
              <a:gd name="connsiteX596" fmla="*/ 2684475 w 4483100"/>
              <a:gd name="connsiteY596" fmla="*/ 997471 h 5487988"/>
              <a:gd name="connsiteX597" fmla="*/ 2699400 w 4483100"/>
              <a:gd name="connsiteY597" fmla="*/ 1002233 h 5487988"/>
              <a:gd name="connsiteX598" fmla="*/ 2710832 w 4483100"/>
              <a:gd name="connsiteY598" fmla="*/ 986361 h 5487988"/>
              <a:gd name="connsiteX599" fmla="*/ 2744810 w 4483100"/>
              <a:gd name="connsiteY599" fmla="*/ 981917 h 5487988"/>
              <a:gd name="connsiteX600" fmla="*/ 2747985 w 4483100"/>
              <a:gd name="connsiteY600" fmla="*/ 970171 h 5487988"/>
              <a:gd name="connsiteX601" fmla="*/ 2766086 w 4483100"/>
              <a:gd name="connsiteY601" fmla="*/ 983821 h 5487988"/>
              <a:gd name="connsiteX602" fmla="*/ 2768626 w 4483100"/>
              <a:gd name="connsiteY602" fmla="*/ 970171 h 5487988"/>
              <a:gd name="connsiteX603" fmla="*/ 2755924 w 4483100"/>
              <a:gd name="connsiteY603" fmla="*/ 948268 h 5487988"/>
              <a:gd name="connsiteX604" fmla="*/ 2758147 w 4483100"/>
              <a:gd name="connsiteY604" fmla="*/ 937475 h 5487988"/>
              <a:gd name="connsiteX605" fmla="*/ 2779423 w 4483100"/>
              <a:gd name="connsiteY605" fmla="*/ 939380 h 5487988"/>
              <a:gd name="connsiteX606" fmla="*/ 2891837 w 4483100"/>
              <a:gd name="connsiteY606" fmla="*/ 858432 h 5487988"/>
              <a:gd name="connsiteX607" fmla="*/ 2905492 w 4483100"/>
              <a:gd name="connsiteY607" fmla="*/ 855258 h 5487988"/>
              <a:gd name="connsiteX608" fmla="*/ 2904222 w 4483100"/>
              <a:gd name="connsiteY608" fmla="*/ 842560 h 5487988"/>
              <a:gd name="connsiteX609" fmla="*/ 2995995 w 4483100"/>
              <a:gd name="connsiteY609" fmla="*/ 787960 h 5487988"/>
              <a:gd name="connsiteX610" fmla="*/ 3036960 w 4483100"/>
              <a:gd name="connsiteY610" fmla="*/ 778120 h 5487988"/>
              <a:gd name="connsiteX611" fmla="*/ 3027433 w 4483100"/>
              <a:gd name="connsiteY611" fmla="*/ 767644 h 5487988"/>
              <a:gd name="connsiteX612" fmla="*/ 3077924 w 4483100"/>
              <a:gd name="connsiteY612" fmla="*/ 757486 h 5487988"/>
              <a:gd name="connsiteX613" fmla="*/ 3093802 w 4483100"/>
              <a:gd name="connsiteY613" fmla="*/ 769231 h 5487988"/>
              <a:gd name="connsiteX614" fmla="*/ 3091261 w 4483100"/>
              <a:gd name="connsiteY614" fmla="*/ 784786 h 5487988"/>
              <a:gd name="connsiteX615" fmla="*/ 3109044 w 4483100"/>
              <a:gd name="connsiteY615" fmla="*/ 798753 h 5487988"/>
              <a:gd name="connsiteX616" fmla="*/ 3130956 w 4483100"/>
              <a:gd name="connsiteY616" fmla="*/ 767962 h 5487988"/>
              <a:gd name="connsiteX617" fmla="*/ 3121429 w 4483100"/>
              <a:gd name="connsiteY617" fmla="*/ 757169 h 5487988"/>
              <a:gd name="connsiteX618" fmla="*/ 3124287 w 4483100"/>
              <a:gd name="connsiteY618" fmla="*/ 738122 h 5487988"/>
              <a:gd name="connsiteX619" fmla="*/ 3102376 w 4483100"/>
              <a:gd name="connsiteY619" fmla="*/ 742884 h 5487988"/>
              <a:gd name="connsiteX620" fmla="*/ 3095072 w 4483100"/>
              <a:gd name="connsiteY620" fmla="*/ 738440 h 5487988"/>
              <a:gd name="connsiteX621" fmla="*/ 3154772 w 4483100"/>
              <a:gd name="connsiteY621" fmla="*/ 690824 h 5487988"/>
              <a:gd name="connsiteX622" fmla="*/ 3144610 w 4483100"/>
              <a:gd name="connsiteY622" fmla="*/ 711775 h 5487988"/>
              <a:gd name="connsiteX623" fmla="*/ 3160170 w 4483100"/>
              <a:gd name="connsiteY623" fmla="*/ 712727 h 5487988"/>
              <a:gd name="connsiteX624" fmla="*/ 3160488 w 4483100"/>
              <a:gd name="connsiteY624" fmla="*/ 741932 h 5487988"/>
              <a:gd name="connsiteX625" fmla="*/ 3196689 w 4483100"/>
              <a:gd name="connsiteY625" fmla="*/ 734630 h 5487988"/>
              <a:gd name="connsiteX626" fmla="*/ 3194149 w 4483100"/>
              <a:gd name="connsiteY626" fmla="*/ 710187 h 5487988"/>
              <a:gd name="connsiteX627" fmla="*/ 3197324 w 4483100"/>
              <a:gd name="connsiteY627" fmla="*/ 700664 h 5487988"/>
              <a:gd name="connsiteX628" fmla="*/ 3181129 w 4483100"/>
              <a:gd name="connsiteY628" fmla="*/ 679713 h 5487988"/>
              <a:gd name="connsiteX629" fmla="*/ 3200182 w 4483100"/>
              <a:gd name="connsiteY629" fmla="*/ 680983 h 5487988"/>
              <a:gd name="connsiteX630" fmla="*/ 3201135 w 4483100"/>
              <a:gd name="connsiteY630" fmla="*/ 663841 h 5487988"/>
              <a:gd name="connsiteX631" fmla="*/ 3235748 w 4483100"/>
              <a:gd name="connsiteY631" fmla="*/ 641303 h 5487988"/>
              <a:gd name="connsiteX632" fmla="*/ 3291638 w 4483100"/>
              <a:gd name="connsiteY632" fmla="*/ 636541 h 5487988"/>
              <a:gd name="connsiteX633" fmla="*/ 3302435 w 4483100"/>
              <a:gd name="connsiteY633" fmla="*/ 634637 h 5487988"/>
              <a:gd name="connsiteX634" fmla="*/ 3306563 w 4483100"/>
              <a:gd name="connsiteY634" fmla="*/ 645112 h 5487988"/>
              <a:gd name="connsiteX635" fmla="*/ 3294813 w 4483100"/>
              <a:gd name="connsiteY635" fmla="*/ 641938 h 5487988"/>
              <a:gd name="connsiteX636" fmla="*/ 3264646 w 4483100"/>
              <a:gd name="connsiteY636" fmla="*/ 651778 h 5487988"/>
              <a:gd name="connsiteX637" fmla="*/ 3235748 w 4483100"/>
              <a:gd name="connsiteY637" fmla="*/ 648604 h 5487988"/>
              <a:gd name="connsiteX638" fmla="*/ 3225587 w 4483100"/>
              <a:gd name="connsiteY638" fmla="*/ 663524 h 5487988"/>
              <a:gd name="connsiteX639" fmla="*/ 3232890 w 4483100"/>
              <a:gd name="connsiteY639" fmla="*/ 683840 h 5487988"/>
              <a:gd name="connsiteX640" fmla="*/ 3241464 w 4483100"/>
              <a:gd name="connsiteY640" fmla="*/ 683205 h 5487988"/>
              <a:gd name="connsiteX641" fmla="*/ 3245592 w 4483100"/>
              <a:gd name="connsiteY641" fmla="*/ 673999 h 5487988"/>
              <a:gd name="connsiteX642" fmla="*/ 3258612 w 4483100"/>
              <a:gd name="connsiteY642" fmla="*/ 680031 h 5487988"/>
              <a:gd name="connsiteX643" fmla="*/ 3248768 w 4483100"/>
              <a:gd name="connsiteY643" fmla="*/ 684475 h 5487988"/>
              <a:gd name="connsiteX644" fmla="*/ 3252261 w 4483100"/>
              <a:gd name="connsiteY644" fmla="*/ 694950 h 5487988"/>
              <a:gd name="connsiteX645" fmla="*/ 3262105 w 4483100"/>
              <a:gd name="connsiteY645" fmla="*/ 723202 h 5487988"/>
              <a:gd name="connsiteX646" fmla="*/ 3243052 w 4483100"/>
              <a:gd name="connsiteY646" fmla="*/ 738122 h 5487988"/>
              <a:gd name="connsiteX647" fmla="*/ 3240194 w 4483100"/>
              <a:gd name="connsiteY647" fmla="*/ 753042 h 5487988"/>
              <a:gd name="connsiteX648" fmla="*/ 3251626 w 4483100"/>
              <a:gd name="connsiteY648" fmla="*/ 758438 h 5487988"/>
              <a:gd name="connsiteX649" fmla="*/ 3250673 w 4483100"/>
              <a:gd name="connsiteY649" fmla="*/ 775898 h 5487988"/>
              <a:gd name="connsiteX650" fmla="*/ 3266551 w 4483100"/>
              <a:gd name="connsiteY650" fmla="*/ 786691 h 5487988"/>
              <a:gd name="connsiteX651" fmla="*/ 3243687 w 4483100"/>
              <a:gd name="connsiteY651" fmla="*/ 794944 h 5487988"/>
              <a:gd name="connsiteX652" fmla="*/ 3228762 w 4483100"/>
              <a:gd name="connsiteY652" fmla="*/ 782564 h 5487988"/>
              <a:gd name="connsiteX653" fmla="*/ 3218283 w 4483100"/>
              <a:gd name="connsiteY653" fmla="*/ 798753 h 5487988"/>
              <a:gd name="connsiteX654" fmla="*/ 3192561 w 4483100"/>
              <a:gd name="connsiteY654" fmla="*/ 803832 h 5487988"/>
              <a:gd name="connsiteX655" fmla="*/ 3191926 w 4483100"/>
              <a:gd name="connsiteY655" fmla="*/ 819705 h 5487988"/>
              <a:gd name="connsiteX656" fmla="*/ 3182399 w 4483100"/>
              <a:gd name="connsiteY656" fmla="*/ 829545 h 5487988"/>
              <a:gd name="connsiteX657" fmla="*/ 3191291 w 4483100"/>
              <a:gd name="connsiteY657" fmla="*/ 845417 h 5487988"/>
              <a:gd name="connsiteX658" fmla="*/ 3176366 w 4483100"/>
              <a:gd name="connsiteY658" fmla="*/ 845417 h 5487988"/>
              <a:gd name="connsiteX659" fmla="*/ 3161441 w 4483100"/>
              <a:gd name="connsiteY659" fmla="*/ 860019 h 5487988"/>
              <a:gd name="connsiteX660" fmla="*/ 3164934 w 4483100"/>
              <a:gd name="connsiteY660" fmla="*/ 879383 h 5487988"/>
              <a:gd name="connsiteX661" fmla="*/ 3124922 w 4483100"/>
              <a:gd name="connsiteY661" fmla="*/ 918429 h 5487988"/>
              <a:gd name="connsiteX662" fmla="*/ 3119841 w 4483100"/>
              <a:gd name="connsiteY662" fmla="*/ 932396 h 5487988"/>
              <a:gd name="connsiteX663" fmla="*/ 3146198 w 4483100"/>
              <a:gd name="connsiteY663" fmla="*/ 935253 h 5487988"/>
              <a:gd name="connsiteX664" fmla="*/ 3132861 w 4483100"/>
              <a:gd name="connsiteY664" fmla="*/ 946681 h 5487988"/>
              <a:gd name="connsiteX665" fmla="*/ 3127462 w 4483100"/>
              <a:gd name="connsiteY665" fmla="*/ 970171 h 5487988"/>
              <a:gd name="connsiteX666" fmla="*/ 3084593 w 4483100"/>
              <a:gd name="connsiteY666" fmla="*/ 1000963 h 5487988"/>
              <a:gd name="connsiteX667" fmla="*/ 3068080 w 4483100"/>
              <a:gd name="connsiteY667" fmla="*/ 1053976 h 5487988"/>
              <a:gd name="connsiteX668" fmla="*/ 3080147 w 4483100"/>
              <a:gd name="connsiteY668" fmla="*/ 1080006 h 5487988"/>
              <a:gd name="connsiteX669" fmla="*/ 3076019 w 4483100"/>
              <a:gd name="connsiteY669" fmla="*/ 1087625 h 5487988"/>
              <a:gd name="connsiteX670" fmla="*/ 3090626 w 4483100"/>
              <a:gd name="connsiteY670" fmla="*/ 1106354 h 5487988"/>
              <a:gd name="connsiteX671" fmla="*/ 3091261 w 4483100"/>
              <a:gd name="connsiteY671" fmla="*/ 1145081 h 5487988"/>
              <a:gd name="connsiteX672" fmla="*/ 3099200 w 4483100"/>
              <a:gd name="connsiteY672" fmla="*/ 1157144 h 5487988"/>
              <a:gd name="connsiteX673" fmla="*/ 3101741 w 4483100"/>
              <a:gd name="connsiteY673" fmla="*/ 1227616 h 5487988"/>
              <a:gd name="connsiteX674" fmla="*/ 3103646 w 4483100"/>
              <a:gd name="connsiteY674" fmla="*/ 1264439 h 5487988"/>
              <a:gd name="connsiteX675" fmla="*/ 3104916 w 4483100"/>
              <a:gd name="connsiteY675" fmla="*/ 1290469 h 5487988"/>
              <a:gd name="connsiteX676" fmla="*/ 3105234 w 4483100"/>
              <a:gd name="connsiteY676" fmla="*/ 1305072 h 5487988"/>
              <a:gd name="connsiteX677" fmla="*/ 3105551 w 4483100"/>
              <a:gd name="connsiteY677" fmla="*/ 1308246 h 5487988"/>
              <a:gd name="connsiteX678" fmla="*/ 3107139 w 4483100"/>
              <a:gd name="connsiteY678" fmla="*/ 1313325 h 5487988"/>
              <a:gd name="connsiteX679" fmla="*/ 3110632 w 4483100"/>
              <a:gd name="connsiteY679" fmla="*/ 1325705 h 5487988"/>
              <a:gd name="connsiteX680" fmla="*/ 3115395 w 4483100"/>
              <a:gd name="connsiteY680" fmla="*/ 1341894 h 5487988"/>
              <a:gd name="connsiteX681" fmla="*/ 3114760 w 4483100"/>
              <a:gd name="connsiteY681" fmla="*/ 1317769 h 5487988"/>
              <a:gd name="connsiteX682" fmla="*/ 3110632 w 4483100"/>
              <a:gd name="connsiteY682" fmla="*/ 1267296 h 5487988"/>
              <a:gd name="connsiteX683" fmla="*/ 3110315 w 4483100"/>
              <a:gd name="connsiteY683" fmla="*/ 1232377 h 5487988"/>
              <a:gd name="connsiteX684" fmla="*/ 3103011 w 4483100"/>
              <a:gd name="connsiteY684" fmla="*/ 1174286 h 5487988"/>
              <a:gd name="connsiteX685" fmla="*/ 3109362 w 4483100"/>
              <a:gd name="connsiteY685" fmla="*/ 1141907 h 5487988"/>
              <a:gd name="connsiteX686" fmla="*/ 3106821 w 4483100"/>
              <a:gd name="connsiteY686" fmla="*/ 1114607 h 5487988"/>
              <a:gd name="connsiteX687" fmla="*/ 3095072 w 4483100"/>
              <a:gd name="connsiteY687" fmla="*/ 1089212 h 5487988"/>
              <a:gd name="connsiteX688" fmla="*/ 3087133 w 4483100"/>
              <a:gd name="connsiteY688" fmla="*/ 1055880 h 5487988"/>
              <a:gd name="connsiteX689" fmla="*/ 3100788 w 4483100"/>
              <a:gd name="connsiteY689" fmla="*/ 1009534 h 5487988"/>
              <a:gd name="connsiteX690" fmla="*/ 3152232 w 4483100"/>
              <a:gd name="connsiteY690" fmla="*/ 989853 h 5487988"/>
              <a:gd name="connsiteX691" fmla="*/ 3159535 w 4483100"/>
              <a:gd name="connsiteY691" fmla="*/ 973028 h 5487988"/>
              <a:gd name="connsiteX692" fmla="*/ 3178589 w 4483100"/>
              <a:gd name="connsiteY692" fmla="*/ 955887 h 5487988"/>
              <a:gd name="connsiteX693" fmla="*/ 3195419 w 4483100"/>
              <a:gd name="connsiteY693" fmla="*/ 968267 h 5487988"/>
              <a:gd name="connsiteX694" fmla="*/ 3248450 w 4483100"/>
              <a:gd name="connsiteY694" fmla="*/ 893033 h 5487988"/>
              <a:gd name="connsiteX695" fmla="*/ 3237971 w 4483100"/>
              <a:gd name="connsiteY695" fmla="*/ 893033 h 5487988"/>
              <a:gd name="connsiteX696" fmla="*/ 3233843 w 4483100"/>
              <a:gd name="connsiteY696" fmla="*/ 888272 h 5487988"/>
              <a:gd name="connsiteX697" fmla="*/ 3277665 w 4483100"/>
              <a:gd name="connsiteY697" fmla="*/ 815895 h 5487988"/>
              <a:gd name="connsiteX698" fmla="*/ 3291320 w 4483100"/>
              <a:gd name="connsiteY698" fmla="*/ 828275 h 5487988"/>
              <a:gd name="connsiteX699" fmla="*/ 3305293 w 4483100"/>
              <a:gd name="connsiteY699" fmla="*/ 817800 h 5487988"/>
              <a:gd name="connsiteX700" fmla="*/ 3309738 w 4483100"/>
              <a:gd name="connsiteY700" fmla="*/ 827958 h 5487988"/>
              <a:gd name="connsiteX701" fmla="*/ 3313231 w 4483100"/>
              <a:gd name="connsiteY701" fmla="*/ 835894 h 5487988"/>
              <a:gd name="connsiteX702" fmla="*/ 3315772 w 4483100"/>
              <a:gd name="connsiteY702" fmla="*/ 840656 h 5487988"/>
              <a:gd name="connsiteX703" fmla="*/ 3318630 w 4483100"/>
              <a:gd name="connsiteY703" fmla="*/ 843830 h 5487988"/>
              <a:gd name="connsiteX704" fmla="*/ 3322123 w 4483100"/>
              <a:gd name="connsiteY704" fmla="*/ 847322 h 5487988"/>
              <a:gd name="connsiteX705" fmla="*/ 3326886 w 4483100"/>
              <a:gd name="connsiteY705" fmla="*/ 851449 h 5487988"/>
              <a:gd name="connsiteX706" fmla="*/ 3347527 w 4483100"/>
              <a:gd name="connsiteY706" fmla="*/ 840656 h 5487988"/>
              <a:gd name="connsiteX707" fmla="*/ 3355466 w 4483100"/>
              <a:gd name="connsiteY707" fmla="*/ 779390 h 5487988"/>
              <a:gd name="connsiteX708" fmla="*/ 3395478 w 4483100"/>
              <a:gd name="connsiteY708" fmla="*/ 745106 h 5487988"/>
              <a:gd name="connsiteX709" fmla="*/ 3411356 w 4483100"/>
              <a:gd name="connsiteY709" fmla="*/ 746376 h 5487988"/>
              <a:gd name="connsiteX710" fmla="*/ 3451367 w 4483100"/>
              <a:gd name="connsiteY710" fmla="*/ 720346 h 5487988"/>
              <a:gd name="connsiteX711" fmla="*/ 3470421 w 4483100"/>
              <a:gd name="connsiteY711" fmla="*/ 732091 h 5487988"/>
              <a:gd name="connsiteX712" fmla="*/ 3513925 w 4483100"/>
              <a:gd name="connsiteY712" fmla="*/ 728599 h 5487988"/>
              <a:gd name="connsiteX713" fmla="*/ 3535202 w 4483100"/>
              <a:gd name="connsiteY713" fmla="*/ 740027 h 5487988"/>
              <a:gd name="connsiteX714" fmla="*/ 3547904 w 4483100"/>
              <a:gd name="connsiteY714" fmla="*/ 737805 h 5487988"/>
              <a:gd name="connsiteX715" fmla="*/ 3562829 w 4483100"/>
              <a:gd name="connsiteY715" fmla="*/ 760661 h 5487988"/>
              <a:gd name="connsiteX716" fmla="*/ 3601570 w 4483100"/>
              <a:gd name="connsiteY716" fmla="*/ 731773 h 5487988"/>
              <a:gd name="connsiteX717" fmla="*/ 3599347 w 4483100"/>
              <a:gd name="connsiteY717" fmla="*/ 693046 h 5487988"/>
              <a:gd name="connsiteX718" fmla="*/ 3588551 w 4483100"/>
              <a:gd name="connsiteY718" fmla="*/ 693046 h 5487988"/>
              <a:gd name="connsiteX719" fmla="*/ 3585375 w 4483100"/>
              <a:gd name="connsiteY719" fmla="*/ 688919 h 5487988"/>
              <a:gd name="connsiteX720" fmla="*/ 3613002 w 4483100"/>
              <a:gd name="connsiteY720" fmla="*/ 674952 h 5487988"/>
              <a:gd name="connsiteX721" fmla="*/ 3633326 w 4483100"/>
              <a:gd name="connsiteY721" fmla="*/ 691458 h 5487988"/>
              <a:gd name="connsiteX722" fmla="*/ 3641265 w 4483100"/>
              <a:gd name="connsiteY722" fmla="*/ 665428 h 5487988"/>
              <a:gd name="connsiteX723" fmla="*/ 3665716 w 4483100"/>
              <a:gd name="connsiteY723" fmla="*/ 662889 h 5487988"/>
              <a:gd name="connsiteX724" fmla="*/ 3674290 w 4483100"/>
              <a:gd name="connsiteY724" fmla="*/ 683840 h 5487988"/>
              <a:gd name="connsiteX725" fmla="*/ 3644758 w 4483100"/>
              <a:gd name="connsiteY725" fmla="*/ 696855 h 5487988"/>
              <a:gd name="connsiteX726" fmla="*/ 3668257 w 4483100"/>
              <a:gd name="connsiteY726" fmla="*/ 706061 h 5487988"/>
              <a:gd name="connsiteX727" fmla="*/ 3686040 w 4483100"/>
              <a:gd name="connsiteY727" fmla="*/ 687014 h 5487988"/>
              <a:gd name="connsiteX728" fmla="*/ 3672067 w 4483100"/>
              <a:gd name="connsiteY728" fmla="*/ 661619 h 5487988"/>
              <a:gd name="connsiteX729" fmla="*/ 3673973 w 4483100"/>
              <a:gd name="connsiteY729" fmla="*/ 647969 h 5487988"/>
              <a:gd name="connsiteX730" fmla="*/ 3721288 w 4483100"/>
              <a:gd name="connsiteY730" fmla="*/ 623209 h 5487988"/>
              <a:gd name="connsiteX731" fmla="*/ 3742564 w 4483100"/>
              <a:gd name="connsiteY731" fmla="*/ 633684 h 5487988"/>
              <a:gd name="connsiteX732" fmla="*/ 3733355 w 4483100"/>
              <a:gd name="connsiteY732" fmla="*/ 646699 h 5487988"/>
              <a:gd name="connsiteX733" fmla="*/ 3777178 w 4483100"/>
              <a:gd name="connsiteY733" fmla="*/ 692411 h 5487988"/>
              <a:gd name="connsiteX734" fmla="*/ 3771779 w 4483100"/>
              <a:gd name="connsiteY734" fmla="*/ 703839 h 5487988"/>
              <a:gd name="connsiteX735" fmla="*/ 3755902 w 4483100"/>
              <a:gd name="connsiteY735" fmla="*/ 705108 h 5487988"/>
              <a:gd name="connsiteX736" fmla="*/ 3754314 w 4483100"/>
              <a:gd name="connsiteY736" fmla="*/ 725107 h 5487988"/>
              <a:gd name="connsiteX737" fmla="*/ 3740342 w 4483100"/>
              <a:gd name="connsiteY737" fmla="*/ 723202 h 5487988"/>
              <a:gd name="connsiteX738" fmla="*/ 3746692 w 4483100"/>
              <a:gd name="connsiteY738" fmla="*/ 738757 h 5487988"/>
              <a:gd name="connsiteX739" fmla="*/ 3750186 w 4483100"/>
              <a:gd name="connsiteY739" fmla="*/ 783199 h 5487988"/>
              <a:gd name="connsiteX740" fmla="*/ 3792738 w 4483100"/>
              <a:gd name="connsiteY740" fmla="*/ 799706 h 5487988"/>
              <a:gd name="connsiteX741" fmla="*/ 3828622 w 4483100"/>
              <a:gd name="connsiteY741" fmla="*/ 763517 h 5487988"/>
              <a:gd name="connsiteX742" fmla="*/ 3826081 w 4483100"/>
              <a:gd name="connsiteY742" fmla="*/ 743519 h 5487988"/>
              <a:gd name="connsiteX743" fmla="*/ 3814332 w 4483100"/>
              <a:gd name="connsiteY743" fmla="*/ 725742 h 5487988"/>
              <a:gd name="connsiteX744" fmla="*/ 3822588 w 4483100"/>
              <a:gd name="connsiteY744" fmla="*/ 697172 h 5487988"/>
              <a:gd name="connsiteX745" fmla="*/ 3843864 w 4483100"/>
              <a:gd name="connsiteY745" fmla="*/ 704473 h 5487988"/>
              <a:gd name="connsiteX746" fmla="*/ 3859742 w 4483100"/>
              <a:gd name="connsiteY746" fmla="*/ 697807 h 5487988"/>
              <a:gd name="connsiteX747" fmla="*/ 3875620 w 4483100"/>
              <a:gd name="connsiteY747" fmla="*/ 700982 h 5487988"/>
              <a:gd name="connsiteX748" fmla="*/ 3915314 w 4483100"/>
              <a:gd name="connsiteY748" fmla="*/ 643842 h 5487988"/>
              <a:gd name="connsiteX749" fmla="*/ 3916902 w 4483100"/>
              <a:gd name="connsiteY749" fmla="*/ 611146 h 5487988"/>
              <a:gd name="connsiteX750" fmla="*/ 3928651 w 4483100"/>
              <a:gd name="connsiteY750" fmla="*/ 604480 h 5487988"/>
              <a:gd name="connsiteX751" fmla="*/ 3926428 w 4483100"/>
              <a:gd name="connsiteY751" fmla="*/ 584798 h 5487988"/>
              <a:gd name="connsiteX752" fmla="*/ 3914361 w 4483100"/>
              <a:gd name="connsiteY752" fmla="*/ 577180 h 5487988"/>
              <a:gd name="connsiteX753" fmla="*/ 3909598 w 4483100"/>
              <a:gd name="connsiteY753" fmla="*/ 596226 h 5487988"/>
              <a:gd name="connsiteX754" fmla="*/ 3896896 w 4483100"/>
              <a:gd name="connsiteY754" fmla="*/ 583846 h 5487988"/>
              <a:gd name="connsiteX755" fmla="*/ 3898483 w 4483100"/>
              <a:gd name="connsiteY755" fmla="*/ 556229 h 5487988"/>
              <a:gd name="connsiteX756" fmla="*/ 3856566 w 4483100"/>
              <a:gd name="connsiteY756" fmla="*/ 459727 h 5487988"/>
              <a:gd name="connsiteX757" fmla="*/ 3895308 w 4483100"/>
              <a:gd name="connsiteY757" fmla="*/ 447664 h 5487988"/>
              <a:gd name="connsiteX758" fmla="*/ 3916902 w 4483100"/>
              <a:gd name="connsiteY758" fmla="*/ 483535 h 5487988"/>
              <a:gd name="connsiteX759" fmla="*/ 3919124 w 4483100"/>
              <a:gd name="connsiteY759" fmla="*/ 474011 h 5487988"/>
              <a:gd name="connsiteX760" fmla="*/ 3899754 w 4483100"/>
              <a:gd name="connsiteY760" fmla="*/ 439410 h 5487988"/>
              <a:gd name="connsiteX761" fmla="*/ 3912456 w 4483100"/>
              <a:gd name="connsiteY761" fmla="*/ 425443 h 5487988"/>
              <a:gd name="connsiteX762" fmla="*/ 3913091 w 4483100"/>
              <a:gd name="connsiteY762" fmla="*/ 393064 h 5487988"/>
              <a:gd name="connsiteX763" fmla="*/ 3968345 w 4483100"/>
              <a:gd name="connsiteY763" fmla="*/ 408301 h 5487988"/>
              <a:gd name="connsiteX764" fmla="*/ 3973426 w 4483100"/>
              <a:gd name="connsiteY764" fmla="*/ 415602 h 5487988"/>
              <a:gd name="connsiteX765" fmla="*/ 4052814 w 4483100"/>
              <a:gd name="connsiteY765" fmla="*/ 427665 h 5487988"/>
              <a:gd name="connsiteX766" fmla="*/ 4101718 w 4483100"/>
              <a:gd name="connsiteY766" fmla="*/ 427030 h 5487988"/>
              <a:gd name="connsiteX767" fmla="*/ 4120771 w 4483100"/>
              <a:gd name="connsiteY767" fmla="*/ 450203 h 5487988"/>
              <a:gd name="connsiteX768" fmla="*/ 4132520 w 4483100"/>
              <a:gd name="connsiteY768" fmla="*/ 442585 h 5487988"/>
              <a:gd name="connsiteX769" fmla="*/ 4180154 w 4483100"/>
              <a:gd name="connsiteY769" fmla="*/ 453695 h 5487988"/>
              <a:gd name="connsiteX770" fmla="*/ 4204605 w 4483100"/>
              <a:gd name="connsiteY770" fmla="*/ 473694 h 5487988"/>
              <a:gd name="connsiteX771" fmla="*/ 4226834 w 4483100"/>
              <a:gd name="connsiteY771" fmla="*/ 474329 h 5487988"/>
              <a:gd name="connsiteX772" fmla="*/ 4251603 w 4483100"/>
              <a:gd name="connsiteY772" fmla="*/ 512104 h 5487988"/>
              <a:gd name="connsiteX773" fmla="*/ 4285582 w 4483100"/>
              <a:gd name="connsiteY773" fmla="*/ 529881 h 5487988"/>
              <a:gd name="connsiteX774" fmla="*/ 4305905 w 4483100"/>
              <a:gd name="connsiteY774" fmla="*/ 535912 h 5487988"/>
              <a:gd name="connsiteX775" fmla="*/ 4313209 w 4483100"/>
              <a:gd name="connsiteY775" fmla="*/ 548610 h 5487988"/>
              <a:gd name="connsiteX776" fmla="*/ 4302094 w 4483100"/>
              <a:gd name="connsiteY776" fmla="*/ 554959 h 5487988"/>
              <a:gd name="connsiteX777" fmla="*/ 4316702 w 4483100"/>
              <a:gd name="connsiteY777" fmla="*/ 567339 h 5487988"/>
              <a:gd name="connsiteX778" fmla="*/ 4334485 w 4483100"/>
              <a:gd name="connsiteY778" fmla="*/ 553689 h 5487988"/>
              <a:gd name="connsiteX779" fmla="*/ 4345599 w 4483100"/>
              <a:gd name="connsiteY779" fmla="*/ 570196 h 5487988"/>
              <a:gd name="connsiteX780" fmla="*/ 4415144 w 4483100"/>
              <a:gd name="connsiteY780" fmla="*/ 569879 h 5487988"/>
              <a:gd name="connsiteX781" fmla="*/ 4415144 w 4483100"/>
              <a:gd name="connsiteY781" fmla="*/ 579402 h 5487988"/>
              <a:gd name="connsiteX782" fmla="*/ 4405617 w 4483100"/>
              <a:gd name="connsiteY782" fmla="*/ 588925 h 5487988"/>
              <a:gd name="connsiteX783" fmla="*/ 4433244 w 4483100"/>
              <a:gd name="connsiteY783" fmla="*/ 605432 h 5487988"/>
              <a:gd name="connsiteX784" fmla="*/ 4449439 w 4483100"/>
              <a:gd name="connsiteY784" fmla="*/ 623526 h 5487988"/>
              <a:gd name="connsiteX785" fmla="*/ 4483100 w 4483100"/>
              <a:gd name="connsiteY785" fmla="*/ 639716 h 5487988"/>
              <a:gd name="connsiteX786" fmla="*/ 4483100 w 4483100"/>
              <a:gd name="connsiteY786" fmla="*/ 828275 h 5487988"/>
              <a:gd name="connsiteX787" fmla="*/ 4483100 w 4483100"/>
              <a:gd name="connsiteY787" fmla="*/ 1237774 h 5487988"/>
              <a:gd name="connsiteX788" fmla="*/ 4479607 w 4483100"/>
              <a:gd name="connsiteY788" fmla="*/ 1246662 h 5487988"/>
              <a:gd name="connsiteX789" fmla="*/ 4417684 w 4483100"/>
              <a:gd name="connsiteY789" fmla="*/ 1317134 h 5487988"/>
              <a:gd name="connsiteX790" fmla="*/ 4468175 w 4483100"/>
              <a:gd name="connsiteY790" fmla="*/ 1289199 h 5487988"/>
              <a:gd name="connsiteX791" fmla="*/ 4483100 w 4483100"/>
              <a:gd name="connsiteY791" fmla="*/ 1258090 h 5487988"/>
              <a:gd name="connsiteX792" fmla="*/ 4483100 w 4483100"/>
              <a:gd name="connsiteY792" fmla="*/ 3554139 h 5487988"/>
              <a:gd name="connsiteX793" fmla="*/ 4471350 w 4483100"/>
              <a:gd name="connsiteY793" fmla="*/ 3557313 h 5487988"/>
              <a:gd name="connsiteX794" fmla="*/ 4419272 w 4483100"/>
              <a:gd name="connsiteY794" fmla="*/ 3562393 h 5487988"/>
              <a:gd name="connsiteX795" fmla="*/ 4340201 w 4483100"/>
              <a:gd name="connsiteY795" fmla="*/ 3604612 h 5487988"/>
              <a:gd name="connsiteX796" fmla="*/ 4093779 w 4483100"/>
              <a:gd name="connsiteY796" fmla="*/ 3661751 h 5487988"/>
              <a:gd name="connsiteX797" fmla="*/ 4000418 w 4483100"/>
              <a:gd name="connsiteY797" fmla="*/ 3647149 h 5487988"/>
              <a:gd name="connsiteX798" fmla="*/ 3977872 w 4483100"/>
              <a:gd name="connsiteY798" fmla="*/ 3627785 h 5487988"/>
              <a:gd name="connsiteX799" fmla="*/ 3966440 w 4483100"/>
              <a:gd name="connsiteY799" fmla="*/ 3653181 h 5487988"/>
              <a:gd name="connsiteX800" fmla="*/ 3979460 w 4483100"/>
              <a:gd name="connsiteY800" fmla="*/ 3668418 h 5487988"/>
              <a:gd name="connsiteX801" fmla="*/ 3959771 w 4483100"/>
              <a:gd name="connsiteY801" fmla="*/ 3689686 h 5487988"/>
              <a:gd name="connsiteX802" fmla="*/ 3974379 w 4483100"/>
              <a:gd name="connsiteY802" fmla="*/ 3713177 h 5487988"/>
              <a:gd name="connsiteX803" fmla="*/ 3972791 w 4483100"/>
              <a:gd name="connsiteY803" fmla="*/ 3731588 h 5487988"/>
              <a:gd name="connsiteX804" fmla="*/ 3967710 w 4483100"/>
              <a:gd name="connsiteY804" fmla="*/ 3740159 h 5487988"/>
              <a:gd name="connsiteX805" fmla="*/ 3963582 w 4483100"/>
              <a:gd name="connsiteY805" fmla="*/ 3772221 h 5487988"/>
              <a:gd name="connsiteX806" fmla="*/ 4011850 w 4483100"/>
              <a:gd name="connsiteY806" fmla="*/ 3802695 h 5487988"/>
              <a:gd name="connsiteX807" fmla="*/ 4003594 w 4483100"/>
              <a:gd name="connsiteY807" fmla="*/ 3822694 h 5487988"/>
              <a:gd name="connsiteX808" fmla="*/ 3935637 w 4483100"/>
              <a:gd name="connsiteY808" fmla="*/ 3833169 h 5487988"/>
              <a:gd name="connsiteX809" fmla="*/ 3913726 w 4483100"/>
              <a:gd name="connsiteY809" fmla="*/ 3872850 h 5487988"/>
              <a:gd name="connsiteX810" fmla="*/ 3931192 w 4483100"/>
              <a:gd name="connsiteY810" fmla="*/ 3947131 h 5487988"/>
              <a:gd name="connsiteX811" fmla="*/ 3868633 w 4483100"/>
              <a:gd name="connsiteY811" fmla="*/ 4023316 h 5487988"/>
              <a:gd name="connsiteX812" fmla="*/ 3858789 w 4483100"/>
              <a:gd name="connsiteY812" fmla="*/ 4065536 h 5487988"/>
              <a:gd name="connsiteX813" fmla="*/ 3871809 w 4483100"/>
              <a:gd name="connsiteY813" fmla="*/ 4079186 h 5487988"/>
              <a:gd name="connsiteX814" fmla="*/ 3915631 w 4483100"/>
              <a:gd name="connsiteY814" fmla="*/ 4077599 h 5487988"/>
              <a:gd name="connsiteX815" fmla="*/ 3929604 w 4483100"/>
              <a:gd name="connsiteY815" fmla="*/ 4087440 h 5487988"/>
              <a:gd name="connsiteX816" fmla="*/ 3968028 w 4483100"/>
              <a:gd name="connsiteY816" fmla="*/ 4092836 h 5487988"/>
              <a:gd name="connsiteX817" fmla="*/ 3983588 w 4483100"/>
              <a:gd name="connsiteY817" fmla="*/ 4093788 h 5487988"/>
              <a:gd name="connsiteX818" fmla="*/ 3988986 w 4483100"/>
              <a:gd name="connsiteY818" fmla="*/ 4110930 h 5487988"/>
              <a:gd name="connsiteX819" fmla="*/ 3979142 w 4483100"/>
              <a:gd name="connsiteY819" fmla="*/ 4122041 h 5487988"/>
              <a:gd name="connsiteX820" fmla="*/ 3965805 w 4483100"/>
              <a:gd name="connsiteY820" fmla="*/ 4192512 h 5487988"/>
              <a:gd name="connsiteX821" fmla="*/ 3941988 w 4483100"/>
              <a:gd name="connsiteY821" fmla="*/ 4206797 h 5487988"/>
              <a:gd name="connsiteX822" fmla="*/ 3854661 w 4483100"/>
              <a:gd name="connsiteY822" fmla="*/ 4231558 h 5487988"/>
              <a:gd name="connsiteX823" fmla="*/ 3832114 w 4483100"/>
              <a:gd name="connsiteY823" fmla="*/ 4203623 h 5487988"/>
              <a:gd name="connsiteX824" fmla="*/ 3794326 w 4483100"/>
              <a:gd name="connsiteY824" fmla="*/ 4237589 h 5487988"/>
              <a:gd name="connsiteX825" fmla="*/ 3708904 w 4483100"/>
              <a:gd name="connsiteY825" fmla="*/ 4185211 h 5487988"/>
              <a:gd name="connsiteX826" fmla="*/ 3687627 w 4483100"/>
              <a:gd name="connsiteY826" fmla="*/ 4144261 h 5487988"/>
              <a:gd name="connsiteX827" fmla="*/ 3658095 w 4483100"/>
              <a:gd name="connsiteY827" fmla="*/ 4143309 h 5487988"/>
              <a:gd name="connsiteX828" fmla="*/ 3638407 w 4483100"/>
              <a:gd name="connsiteY828" fmla="*/ 4170292 h 5487988"/>
              <a:gd name="connsiteX829" fmla="*/ 3615860 w 4483100"/>
              <a:gd name="connsiteY829" fmla="*/ 4171561 h 5487988"/>
              <a:gd name="connsiteX830" fmla="*/ 3552032 w 4483100"/>
              <a:gd name="connsiteY830" fmla="*/ 4156642 h 5487988"/>
              <a:gd name="connsiteX831" fmla="*/ 3528215 w 4483100"/>
              <a:gd name="connsiteY831" fmla="*/ 4141722 h 5487988"/>
              <a:gd name="connsiteX832" fmla="*/ 3518054 w 4483100"/>
              <a:gd name="connsiteY832" fmla="*/ 4148706 h 5487988"/>
              <a:gd name="connsiteX833" fmla="*/ 3498365 w 4483100"/>
              <a:gd name="connsiteY833" fmla="*/ 4151880 h 5487988"/>
              <a:gd name="connsiteX834" fmla="*/ 3480265 w 4483100"/>
              <a:gd name="connsiteY834" fmla="*/ 4168704 h 5487988"/>
              <a:gd name="connsiteX835" fmla="*/ 3473279 w 4483100"/>
              <a:gd name="connsiteY835" fmla="*/ 4165847 h 5487988"/>
              <a:gd name="connsiteX836" fmla="*/ 3449462 w 4483100"/>
              <a:gd name="connsiteY836" fmla="*/ 4209972 h 5487988"/>
              <a:gd name="connsiteX837" fmla="*/ 3433902 w 4483100"/>
              <a:gd name="connsiteY837" fmla="*/ 4209972 h 5487988"/>
              <a:gd name="connsiteX838" fmla="*/ 3388809 w 4483100"/>
              <a:gd name="connsiteY838" fmla="*/ 4185211 h 5487988"/>
              <a:gd name="connsiteX839" fmla="*/ 3371344 w 4483100"/>
              <a:gd name="connsiteY839" fmla="*/ 4152832 h 5487988"/>
              <a:gd name="connsiteX840" fmla="*/ 3339271 w 4483100"/>
              <a:gd name="connsiteY840" fmla="*/ 4153150 h 5487988"/>
              <a:gd name="connsiteX841" fmla="*/ 3321170 w 4483100"/>
              <a:gd name="connsiteY841" fmla="*/ 4191243 h 5487988"/>
              <a:gd name="connsiteX842" fmla="*/ 3324028 w 4483100"/>
              <a:gd name="connsiteY842" fmla="*/ 4209337 h 5487988"/>
              <a:gd name="connsiteX843" fmla="*/ 3308468 w 4483100"/>
              <a:gd name="connsiteY843" fmla="*/ 4205210 h 5487988"/>
              <a:gd name="connsiteX844" fmla="*/ 3299894 w 4483100"/>
              <a:gd name="connsiteY844" fmla="*/ 4187116 h 5487988"/>
              <a:gd name="connsiteX845" fmla="*/ 3302435 w 4483100"/>
              <a:gd name="connsiteY845" fmla="*/ 4136643 h 5487988"/>
              <a:gd name="connsiteX846" fmla="*/ 3245275 w 4483100"/>
              <a:gd name="connsiteY846" fmla="*/ 4094741 h 5487988"/>
              <a:gd name="connsiteX847" fmla="*/ 3212884 w 4483100"/>
              <a:gd name="connsiteY847" fmla="*/ 4062997 h 5487988"/>
              <a:gd name="connsiteX848" fmla="*/ 3163346 w 4483100"/>
              <a:gd name="connsiteY848" fmla="*/ 4067758 h 5487988"/>
              <a:gd name="connsiteX849" fmla="*/ 3126510 w 4483100"/>
              <a:gd name="connsiteY849" fmla="*/ 4058235 h 5487988"/>
              <a:gd name="connsiteX850" fmla="*/ 3104281 w 4483100"/>
              <a:gd name="connsiteY850" fmla="*/ 4075059 h 5487988"/>
              <a:gd name="connsiteX851" fmla="*/ 3064587 w 4483100"/>
              <a:gd name="connsiteY851" fmla="*/ 4051886 h 5487988"/>
              <a:gd name="connsiteX852" fmla="*/ 3026480 w 4483100"/>
              <a:gd name="connsiteY852" fmla="*/ 4060457 h 5487988"/>
              <a:gd name="connsiteX853" fmla="*/ 3009650 w 4483100"/>
              <a:gd name="connsiteY853" fmla="*/ 4091249 h 5487988"/>
              <a:gd name="connsiteX854" fmla="*/ 2958841 w 4483100"/>
              <a:gd name="connsiteY854" fmla="*/ 4062362 h 5487988"/>
              <a:gd name="connsiteX855" fmla="*/ 2952808 w 4483100"/>
              <a:gd name="connsiteY855" fmla="*/ 4049982 h 5487988"/>
              <a:gd name="connsiteX856" fmla="*/ 2930579 w 4483100"/>
              <a:gd name="connsiteY856" fmla="*/ 4047125 h 5487988"/>
              <a:gd name="connsiteX857" fmla="*/ 2931849 w 4483100"/>
              <a:gd name="connsiteY857" fmla="*/ 4066806 h 5487988"/>
              <a:gd name="connsiteX858" fmla="*/ 2922005 w 4483100"/>
              <a:gd name="connsiteY858" fmla="*/ 4064266 h 5487988"/>
              <a:gd name="connsiteX859" fmla="*/ 2922323 w 4483100"/>
              <a:gd name="connsiteY859" fmla="*/ 4085217 h 5487988"/>
              <a:gd name="connsiteX860" fmla="*/ 2894060 w 4483100"/>
              <a:gd name="connsiteY860" fmla="*/ 4098233 h 5487988"/>
              <a:gd name="connsiteX861" fmla="*/ 2829279 w 4483100"/>
              <a:gd name="connsiteY861" fmla="*/ 4123945 h 5487988"/>
              <a:gd name="connsiteX862" fmla="*/ 2761005 w 4483100"/>
              <a:gd name="connsiteY862" fmla="*/ 4200766 h 5487988"/>
              <a:gd name="connsiteX863" fmla="*/ 2743857 w 4483100"/>
              <a:gd name="connsiteY863" fmla="*/ 4199179 h 5487988"/>
              <a:gd name="connsiteX864" fmla="*/ 2724486 w 4483100"/>
              <a:gd name="connsiteY864" fmla="*/ 4214733 h 5487988"/>
              <a:gd name="connsiteX865" fmla="*/ 2713055 w 4483100"/>
              <a:gd name="connsiteY865" fmla="*/ 4215051 h 5487988"/>
              <a:gd name="connsiteX866" fmla="*/ 2767356 w 4483100"/>
              <a:gd name="connsiteY866" fmla="*/ 4286157 h 5487988"/>
              <a:gd name="connsiteX867" fmla="*/ 2735283 w 4483100"/>
              <a:gd name="connsiteY867" fmla="*/ 4315997 h 5487988"/>
              <a:gd name="connsiteX868" fmla="*/ 2712419 w 4483100"/>
              <a:gd name="connsiteY868" fmla="*/ 4313457 h 5487988"/>
              <a:gd name="connsiteX869" fmla="*/ 2633031 w 4483100"/>
              <a:gd name="connsiteY869" fmla="*/ 4246477 h 5487988"/>
              <a:gd name="connsiteX870" fmla="*/ 2614930 w 4483100"/>
              <a:gd name="connsiteY870" fmla="*/ 4280444 h 5487988"/>
              <a:gd name="connsiteX871" fmla="*/ 2619376 w 4483100"/>
              <a:gd name="connsiteY871" fmla="*/ 4301395 h 5487988"/>
              <a:gd name="connsiteX872" fmla="*/ 2594289 w 4483100"/>
              <a:gd name="connsiteY872" fmla="*/ 4341075 h 5487988"/>
              <a:gd name="connsiteX873" fmla="*/ 2597465 w 4483100"/>
              <a:gd name="connsiteY873" fmla="*/ 4367740 h 5487988"/>
              <a:gd name="connsiteX874" fmla="*/ 2593654 w 4483100"/>
              <a:gd name="connsiteY874" fmla="*/ 4398849 h 5487988"/>
              <a:gd name="connsiteX875" fmla="*/ 2605086 w 4483100"/>
              <a:gd name="connsiteY875" fmla="*/ 4419483 h 5487988"/>
              <a:gd name="connsiteX876" fmla="*/ 2585398 w 4483100"/>
              <a:gd name="connsiteY876" fmla="*/ 4440751 h 5487988"/>
              <a:gd name="connsiteX877" fmla="*/ 2560629 w 4483100"/>
              <a:gd name="connsiteY877" fmla="*/ 4519794 h 5487988"/>
              <a:gd name="connsiteX878" fmla="*/ 2613025 w 4483100"/>
              <a:gd name="connsiteY878" fmla="*/ 4554395 h 5487988"/>
              <a:gd name="connsiteX879" fmla="*/ 2621917 w 4483100"/>
              <a:gd name="connsiteY879" fmla="*/ 4593440 h 5487988"/>
              <a:gd name="connsiteX880" fmla="*/ 2622234 w 4483100"/>
              <a:gd name="connsiteY880" fmla="*/ 4616296 h 5487988"/>
              <a:gd name="connsiteX881" fmla="*/ 2681934 w 4483100"/>
              <a:gd name="connsiteY881" fmla="*/ 4659150 h 5487988"/>
              <a:gd name="connsiteX882" fmla="*/ 2710514 w 4483100"/>
              <a:gd name="connsiteY882" fmla="*/ 4671848 h 5487988"/>
              <a:gd name="connsiteX883" fmla="*/ 2794348 w 4483100"/>
              <a:gd name="connsiteY883" fmla="*/ 4771842 h 5487988"/>
              <a:gd name="connsiteX884" fmla="*/ 2791808 w 4483100"/>
              <a:gd name="connsiteY884" fmla="*/ 4775969 h 5487988"/>
              <a:gd name="connsiteX885" fmla="*/ 2753701 w 4483100"/>
              <a:gd name="connsiteY885" fmla="*/ 4780730 h 5487988"/>
              <a:gd name="connsiteX886" fmla="*/ 2752431 w 4483100"/>
              <a:gd name="connsiteY886" fmla="*/ 4799142 h 5487988"/>
              <a:gd name="connsiteX887" fmla="*/ 2800699 w 4483100"/>
              <a:gd name="connsiteY887" fmla="*/ 4825172 h 5487988"/>
              <a:gd name="connsiteX888" fmla="*/ 2794031 w 4483100"/>
              <a:gd name="connsiteY888" fmla="*/ 4832791 h 5487988"/>
              <a:gd name="connsiteX889" fmla="*/ 2782281 w 4483100"/>
              <a:gd name="connsiteY889" fmla="*/ 4831203 h 5487988"/>
              <a:gd name="connsiteX890" fmla="*/ 2775930 w 4483100"/>
              <a:gd name="connsiteY890" fmla="*/ 4839457 h 5487988"/>
              <a:gd name="connsiteX891" fmla="*/ 2768309 w 4483100"/>
              <a:gd name="connsiteY891" fmla="*/ 4840409 h 5487988"/>
              <a:gd name="connsiteX892" fmla="*/ 2769897 w 4483100"/>
              <a:gd name="connsiteY892" fmla="*/ 4830886 h 5487988"/>
              <a:gd name="connsiteX893" fmla="*/ 2757830 w 4483100"/>
              <a:gd name="connsiteY893" fmla="*/ 4835965 h 5487988"/>
              <a:gd name="connsiteX894" fmla="*/ 2753066 w 4483100"/>
              <a:gd name="connsiteY894" fmla="*/ 4848345 h 5487988"/>
              <a:gd name="connsiteX895" fmla="*/ 2747985 w 4483100"/>
              <a:gd name="connsiteY895" fmla="*/ 4850250 h 5487988"/>
              <a:gd name="connsiteX896" fmla="*/ 2751161 w 4483100"/>
              <a:gd name="connsiteY896" fmla="*/ 4859773 h 5487988"/>
              <a:gd name="connsiteX897" fmla="*/ 2747668 w 4483100"/>
              <a:gd name="connsiteY897" fmla="*/ 4871518 h 5487988"/>
              <a:gd name="connsiteX898" fmla="*/ 2735918 w 4483100"/>
              <a:gd name="connsiteY898" fmla="*/ 4868979 h 5487988"/>
              <a:gd name="connsiteX899" fmla="*/ 2732743 w 4483100"/>
              <a:gd name="connsiteY899" fmla="*/ 4873106 h 5487988"/>
              <a:gd name="connsiteX900" fmla="*/ 2735601 w 4483100"/>
              <a:gd name="connsiteY900" fmla="*/ 4882629 h 5487988"/>
              <a:gd name="connsiteX901" fmla="*/ 2727980 w 4483100"/>
              <a:gd name="connsiteY901" fmla="*/ 4886755 h 5487988"/>
              <a:gd name="connsiteX902" fmla="*/ 2714325 w 4483100"/>
              <a:gd name="connsiteY902" fmla="*/ 4884216 h 5487988"/>
              <a:gd name="connsiteX903" fmla="*/ 2704798 w 4483100"/>
              <a:gd name="connsiteY903" fmla="*/ 4879772 h 5487988"/>
              <a:gd name="connsiteX904" fmla="*/ 2690191 w 4483100"/>
              <a:gd name="connsiteY904" fmla="*/ 4867709 h 5487988"/>
              <a:gd name="connsiteX905" fmla="*/ 2681617 w 4483100"/>
              <a:gd name="connsiteY905" fmla="*/ 4868661 h 5487988"/>
              <a:gd name="connsiteX906" fmla="*/ 2686062 w 4483100"/>
              <a:gd name="connsiteY906" fmla="*/ 4878185 h 5487988"/>
              <a:gd name="connsiteX907" fmla="*/ 2693049 w 4483100"/>
              <a:gd name="connsiteY907" fmla="*/ 4881359 h 5487988"/>
              <a:gd name="connsiteX908" fmla="*/ 2687650 w 4483100"/>
              <a:gd name="connsiteY908" fmla="*/ 4892152 h 5487988"/>
              <a:gd name="connsiteX909" fmla="*/ 2673995 w 4483100"/>
              <a:gd name="connsiteY909" fmla="*/ 4891835 h 5487988"/>
              <a:gd name="connsiteX910" fmla="*/ 2666374 w 4483100"/>
              <a:gd name="connsiteY910" fmla="*/ 4886121 h 5487988"/>
              <a:gd name="connsiteX911" fmla="*/ 2662246 w 4483100"/>
              <a:gd name="connsiteY911" fmla="*/ 4894691 h 5487988"/>
              <a:gd name="connsiteX912" fmla="*/ 2674631 w 4483100"/>
              <a:gd name="connsiteY912" fmla="*/ 4902310 h 5487988"/>
              <a:gd name="connsiteX913" fmla="*/ 2667962 w 4483100"/>
              <a:gd name="connsiteY913" fmla="*/ 4911516 h 5487988"/>
              <a:gd name="connsiteX914" fmla="*/ 2662563 w 4483100"/>
              <a:gd name="connsiteY914" fmla="*/ 4914690 h 5487988"/>
              <a:gd name="connsiteX915" fmla="*/ 2665739 w 4483100"/>
              <a:gd name="connsiteY915" fmla="*/ 4923261 h 5487988"/>
              <a:gd name="connsiteX916" fmla="*/ 2656530 w 4483100"/>
              <a:gd name="connsiteY916" fmla="*/ 4939768 h 5487988"/>
              <a:gd name="connsiteX917" fmla="*/ 2652719 w 4483100"/>
              <a:gd name="connsiteY917" fmla="*/ 4934054 h 5487988"/>
              <a:gd name="connsiteX918" fmla="*/ 2647638 w 4483100"/>
              <a:gd name="connsiteY918" fmla="*/ 4914055 h 5487988"/>
              <a:gd name="connsiteX919" fmla="*/ 2639382 w 4483100"/>
              <a:gd name="connsiteY919" fmla="*/ 4923579 h 5487988"/>
              <a:gd name="connsiteX920" fmla="*/ 2631126 w 4483100"/>
              <a:gd name="connsiteY920" fmla="*/ 4942308 h 5487988"/>
              <a:gd name="connsiteX921" fmla="*/ 2643510 w 4483100"/>
              <a:gd name="connsiteY921" fmla="*/ 4965798 h 5487988"/>
              <a:gd name="connsiteX922" fmla="*/ 2642240 w 4483100"/>
              <a:gd name="connsiteY922" fmla="*/ 4977226 h 5487988"/>
              <a:gd name="connsiteX923" fmla="*/ 2630173 w 4483100"/>
              <a:gd name="connsiteY923" fmla="*/ 4986432 h 5487988"/>
              <a:gd name="connsiteX924" fmla="*/ 2630491 w 4483100"/>
              <a:gd name="connsiteY924" fmla="*/ 4975956 h 5487988"/>
              <a:gd name="connsiteX925" fmla="*/ 2628268 w 4483100"/>
              <a:gd name="connsiteY925" fmla="*/ 4971512 h 5487988"/>
              <a:gd name="connsiteX926" fmla="*/ 2612390 w 4483100"/>
              <a:gd name="connsiteY926" fmla="*/ 4979766 h 5487988"/>
              <a:gd name="connsiteX927" fmla="*/ 2610802 w 4483100"/>
              <a:gd name="connsiteY927" fmla="*/ 4988971 h 5487988"/>
              <a:gd name="connsiteX928" fmla="*/ 2610485 w 4483100"/>
              <a:gd name="connsiteY928" fmla="*/ 4995955 h 5487988"/>
              <a:gd name="connsiteX929" fmla="*/ 2610485 w 4483100"/>
              <a:gd name="connsiteY929" fmla="*/ 4998812 h 5487988"/>
              <a:gd name="connsiteX930" fmla="*/ 2610485 w 4483100"/>
              <a:gd name="connsiteY930" fmla="*/ 5000717 h 5487988"/>
              <a:gd name="connsiteX931" fmla="*/ 2613660 w 4483100"/>
              <a:gd name="connsiteY931" fmla="*/ 5009288 h 5487988"/>
              <a:gd name="connsiteX932" fmla="*/ 2606039 w 4483100"/>
              <a:gd name="connsiteY932" fmla="*/ 5018493 h 5487988"/>
              <a:gd name="connsiteX933" fmla="*/ 2593337 w 4483100"/>
              <a:gd name="connsiteY933" fmla="*/ 5025477 h 5487988"/>
              <a:gd name="connsiteX934" fmla="*/ 2587621 w 4483100"/>
              <a:gd name="connsiteY934" fmla="*/ 5040397 h 5487988"/>
              <a:gd name="connsiteX935" fmla="*/ 2574284 w 4483100"/>
              <a:gd name="connsiteY935" fmla="*/ 5055634 h 5487988"/>
              <a:gd name="connsiteX936" fmla="*/ 2581905 w 4483100"/>
              <a:gd name="connsiteY936" fmla="*/ 5086108 h 5487988"/>
              <a:gd name="connsiteX937" fmla="*/ 2588891 w 4483100"/>
              <a:gd name="connsiteY937" fmla="*/ 5100393 h 5487988"/>
              <a:gd name="connsiteX938" fmla="*/ 2600640 w 4483100"/>
              <a:gd name="connsiteY938" fmla="*/ 5098171 h 5487988"/>
              <a:gd name="connsiteX939" fmla="*/ 2606356 w 4483100"/>
              <a:gd name="connsiteY939" fmla="*/ 5088965 h 5487988"/>
              <a:gd name="connsiteX940" fmla="*/ 2622869 w 4483100"/>
              <a:gd name="connsiteY940" fmla="*/ 5092775 h 5487988"/>
              <a:gd name="connsiteX941" fmla="*/ 2627633 w 4483100"/>
              <a:gd name="connsiteY941" fmla="*/ 5121344 h 5487988"/>
              <a:gd name="connsiteX942" fmla="*/ 2629220 w 4483100"/>
              <a:gd name="connsiteY942" fmla="*/ 5131820 h 5487988"/>
              <a:gd name="connsiteX943" fmla="*/ 2642240 w 4483100"/>
              <a:gd name="connsiteY943" fmla="*/ 5141660 h 5487988"/>
              <a:gd name="connsiteX944" fmla="*/ 2646368 w 4483100"/>
              <a:gd name="connsiteY944" fmla="*/ 5141660 h 5487988"/>
              <a:gd name="connsiteX945" fmla="*/ 2649226 w 4483100"/>
              <a:gd name="connsiteY945" fmla="*/ 5151184 h 5487988"/>
              <a:gd name="connsiteX946" fmla="*/ 2642558 w 4483100"/>
              <a:gd name="connsiteY946" fmla="*/ 5165786 h 5487988"/>
              <a:gd name="connsiteX947" fmla="*/ 2640652 w 4483100"/>
              <a:gd name="connsiteY947" fmla="*/ 5190229 h 5487988"/>
              <a:gd name="connsiteX948" fmla="*/ 2647003 w 4483100"/>
              <a:gd name="connsiteY948" fmla="*/ 5194356 h 5487988"/>
              <a:gd name="connsiteX949" fmla="*/ 2658118 w 4483100"/>
              <a:gd name="connsiteY949" fmla="*/ 5175627 h 5487988"/>
              <a:gd name="connsiteX950" fmla="*/ 2664786 w 4483100"/>
              <a:gd name="connsiteY950" fmla="*/ 5163246 h 5487988"/>
              <a:gd name="connsiteX951" fmla="*/ 2666057 w 4483100"/>
              <a:gd name="connsiteY951" fmla="*/ 5151818 h 5487988"/>
              <a:gd name="connsiteX952" fmla="*/ 2670185 w 4483100"/>
              <a:gd name="connsiteY952" fmla="*/ 5165468 h 5487988"/>
              <a:gd name="connsiteX953" fmla="*/ 2664151 w 4483100"/>
              <a:gd name="connsiteY953" fmla="*/ 5188324 h 5487988"/>
              <a:gd name="connsiteX954" fmla="*/ 2656212 w 4483100"/>
              <a:gd name="connsiteY954" fmla="*/ 5203879 h 5487988"/>
              <a:gd name="connsiteX955" fmla="*/ 2658118 w 4483100"/>
              <a:gd name="connsiteY955" fmla="*/ 5216894 h 5487988"/>
              <a:gd name="connsiteX956" fmla="*/ 2664786 w 4483100"/>
              <a:gd name="connsiteY956" fmla="*/ 5207688 h 5487988"/>
              <a:gd name="connsiteX957" fmla="*/ 2665421 w 4483100"/>
              <a:gd name="connsiteY957" fmla="*/ 5220386 h 5487988"/>
              <a:gd name="connsiteX958" fmla="*/ 2655577 w 4483100"/>
              <a:gd name="connsiteY958" fmla="*/ 5231496 h 5487988"/>
              <a:gd name="connsiteX959" fmla="*/ 2649861 w 4483100"/>
              <a:gd name="connsiteY959" fmla="*/ 5246098 h 5487988"/>
              <a:gd name="connsiteX960" fmla="*/ 2654942 w 4483100"/>
              <a:gd name="connsiteY960" fmla="*/ 5263240 h 5487988"/>
              <a:gd name="connsiteX961" fmla="*/ 2687650 w 4483100"/>
              <a:gd name="connsiteY961" fmla="*/ 5295619 h 5487988"/>
              <a:gd name="connsiteX962" fmla="*/ 2701305 w 4483100"/>
              <a:gd name="connsiteY962" fmla="*/ 5313078 h 5487988"/>
              <a:gd name="connsiteX963" fmla="*/ 2712102 w 4483100"/>
              <a:gd name="connsiteY963" fmla="*/ 5336252 h 5487988"/>
              <a:gd name="connsiteX964" fmla="*/ 2727662 w 4483100"/>
              <a:gd name="connsiteY964" fmla="*/ 5386090 h 5487988"/>
              <a:gd name="connsiteX965" fmla="*/ 2743222 w 4483100"/>
              <a:gd name="connsiteY965" fmla="*/ 5398153 h 5487988"/>
              <a:gd name="connsiteX966" fmla="*/ 2755924 w 4483100"/>
              <a:gd name="connsiteY966" fmla="*/ 5409898 h 5487988"/>
              <a:gd name="connsiteX967" fmla="*/ 2742587 w 4483100"/>
              <a:gd name="connsiteY967" fmla="*/ 5435293 h 5487988"/>
              <a:gd name="connsiteX968" fmla="*/ 2724486 w 4483100"/>
              <a:gd name="connsiteY968" fmla="*/ 5480687 h 5487988"/>
              <a:gd name="connsiteX969" fmla="*/ 2667009 w 4483100"/>
              <a:gd name="connsiteY969" fmla="*/ 5487988 h 5487988"/>
              <a:gd name="connsiteX970" fmla="*/ 2606992 w 4483100"/>
              <a:gd name="connsiteY970" fmla="*/ 5422595 h 5487988"/>
              <a:gd name="connsiteX971" fmla="*/ 2559041 w 4483100"/>
              <a:gd name="connsiteY971" fmla="*/ 5396565 h 5487988"/>
              <a:gd name="connsiteX972" fmla="*/ 2522205 w 4483100"/>
              <a:gd name="connsiteY972" fmla="*/ 5395296 h 5487988"/>
              <a:gd name="connsiteX973" fmla="*/ 2503787 w 4483100"/>
              <a:gd name="connsiteY973" fmla="*/ 5389582 h 5487988"/>
              <a:gd name="connsiteX974" fmla="*/ 2473936 w 4483100"/>
              <a:gd name="connsiteY974" fmla="*/ 5367678 h 5487988"/>
              <a:gd name="connsiteX975" fmla="*/ 2476477 w 4483100"/>
              <a:gd name="connsiteY975" fmla="*/ 5353711 h 5487988"/>
              <a:gd name="connsiteX976" fmla="*/ 2463775 w 4483100"/>
              <a:gd name="connsiteY976" fmla="*/ 5334029 h 5487988"/>
              <a:gd name="connsiteX977" fmla="*/ 2424081 w 4483100"/>
              <a:gd name="connsiteY977" fmla="*/ 5327363 h 5487988"/>
              <a:gd name="connsiteX978" fmla="*/ 2398676 w 4483100"/>
              <a:gd name="connsiteY978" fmla="*/ 5305142 h 5487988"/>
              <a:gd name="connsiteX979" fmla="*/ 2378988 w 4483100"/>
              <a:gd name="connsiteY979" fmla="*/ 5316570 h 5487988"/>
              <a:gd name="connsiteX980" fmla="*/ 2339611 w 4483100"/>
              <a:gd name="connsiteY980" fmla="*/ 5328316 h 5487988"/>
              <a:gd name="connsiteX981" fmla="*/ 2322463 w 4483100"/>
              <a:gd name="connsiteY981" fmla="*/ 5325459 h 5487988"/>
              <a:gd name="connsiteX982" fmla="*/ 2318335 w 4483100"/>
              <a:gd name="connsiteY982" fmla="*/ 5311491 h 5487988"/>
              <a:gd name="connsiteX983" fmla="*/ 2288167 w 4483100"/>
              <a:gd name="connsiteY983" fmla="*/ 5300698 h 5487988"/>
              <a:gd name="connsiteX984" fmla="*/ 2268479 w 4483100"/>
              <a:gd name="connsiteY984" fmla="*/ 5275620 h 5487988"/>
              <a:gd name="connsiteX985" fmla="*/ 2238629 w 4483100"/>
              <a:gd name="connsiteY985" fmla="*/ 5263240 h 5487988"/>
              <a:gd name="connsiteX986" fmla="*/ 2177976 w 4483100"/>
              <a:gd name="connsiteY986" fmla="*/ 5254034 h 5487988"/>
              <a:gd name="connsiteX987" fmla="*/ 2112878 w 4483100"/>
              <a:gd name="connsiteY987" fmla="*/ 5229274 h 5487988"/>
              <a:gd name="connsiteX988" fmla="*/ 2073184 w 4483100"/>
              <a:gd name="connsiteY988" fmla="*/ 5226735 h 5487988"/>
              <a:gd name="connsiteX989" fmla="*/ 2044921 w 4483100"/>
              <a:gd name="connsiteY989" fmla="*/ 5214354 h 5487988"/>
              <a:gd name="connsiteX990" fmla="*/ 1992842 w 4483100"/>
              <a:gd name="connsiteY990" fmla="*/ 5208958 h 5487988"/>
              <a:gd name="connsiteX991" fmla="*/ 1956006 w 4483100"/>
              <a:gd name="connsiteY991" fmla="*/ 5195308 h 5487988"/>
              <a:gd name="connsiteX992" fmla="*/ 1926156 w 4483100"/>
              <a:gd name="connsiteY992" fmla="*/ 5208323 h 5487988"/>
              <a:gd name="connsiteX993" fmla="*/ 1903610 w 4483100"/>
              <a:gd name="connsiteY993" fmla="*/ 5190229 h 5487988"/>
              <a:gd name="connsiteX994" fmla="*/ 1869314 w 4483100"/>
              <a:gd name="connsiteY994" fmla="*/ 5145470 h 5487988"/>
              <a:gd name="connsiteX995" fmla="*/ 1825809 w 4483100"/>
              <a:gd name="connsiteY995" fmla="*/ 5115948 h 5487988"/>
              <a:gd name="connsiteX996" fmla="*/ 1797229 w 4483100"/>
              <a:gd name="connsiteY996" fmla="*/ 5104520 h 5487988"/>
              <a:gd name="connsiteX997" fmla="*/ 1772778 w 4483100"/>
              <a:gd name="connsiteY997" fmla="*/ 5099758 h 5487988"/>
              <a:gd name="connsiteX998" fmla="*/ 1752454 w 4483100"/>
              <a:gd name="connsiteY998" fmla="*/ 5088330 h 5487988"/>
              <a:gd name="connsiteX999" fmla="*/ 1752137 w 4483100"/>
              <a:gd name="connsiteY999" fmla="*/ 5078807 h 5487988"/>
              <a:gd name="connsiteX1000" fmla="*/ 1738482 w 4483100"/>
              <a:gd name="connsiteY1000" fmla="*/ 5070554 h 5487988"/>
              <a:gd name="connsiteX1001" fmla="*/ 1734353 w 4483100"/>
              <a:gd name="connsiteY1001" fmla="*/ 5078807 h 5487988"/>
              <a:gd name="connsiteX1002" fmla="*/ 1722922 w 4483100"/>
              <a:gd name="connsiteY1002" fmla="*/ 5075950 h 5487988"/>
              <a:gd name="connsiteX1003" fmla="*/ 1707044 w 4483100"/>
              <a:gd name="connsiteY1003" fmla="*/ 5072776 h 5487988"/>
              <a:gd name="connsiteX1004" fmla="*/ 1697200 w 4483100"/>
              <a:gd name="connsiteY1004" fmla="*/ 5071189 h 5487988"/>
              <a:gd name="connsiteX1005" fmla="*/ 1681004 w 4483100"/>
              <a:gd name="connsiteY1005" fmla="*/ 5042619 h 5487988"/>
              <a:gd name="connsiteX1006" fmla="*/ 1663857 w 4483100"/>
              <a:gd name="connsiteY1006" fmla="*/ 5006113 h 5487988"/>
              <a:gd name="connsiteX1007" fmla="*/ 1645756 w 4483100"/>
              <a:gd name="connsiteY1007" fmla="*/ 5000717 h 5487988"/>
              <a:gd name="connsiteX1008" fmla="*/ 1628608 w 4483100"/>
              <a:gd name="connsiteY1008" fmla="*/ 5000082 h 5487988"/>
              <a:gd name="connsiteX1009" fmla="*/ 1623527 w 4483100"/>
              <a:gd name="connsiteY1009" fmla="*/ 4987067 h 5487988"/>
              <a:gd name="connsiteX1010" fmla="*/ 1654330 w 4483100"/>
              <a:gd name="connsiteY1010" fmla="*/ 4979766 h 5487988"/>
              <a:gd name="connsiteX1011" fmla="*/ 1651789 w 4483100"/>
              <a:gd name="connsiteY1011" fmla="*/ 4969290 h 5487988"/>
              <a:gd name="connsiteX1012" fmla="*/ 1642263 w 4483100"/>
              <a:gd name="connsiteY1012" fmla="*/ 4968020 h 5487988"/>
              <a:gd name="connsiteX1013" fmla="*/ 1637182 w 4483100"/>
              <a:gd name="connsiteY1013" fmla="*/ 4973417 h 5487988"/>
              <a:gd name="connsiteX1014" fmla="*/ 1640040 w 4483100"/>
              <a:gd name="connsiteY1014" fmla="*/ 4956592 h 5487988"/>
              <a:gd name="connsiteX1015" fmla="*/ 1659093 w 4483100"/>
              <a:gd name="connsiteY1015" fmla="*/ 4960719 h 5487988"/>
              <a:gd name="connsiteX1016" fmla="*/ 1669890 w 4483100"/>
              <a:gd name="connsiteY1016" fmla="*/ 4968973 h 5487988"/>
              <a:gd name="connsiteX1017" fmla="*/ 1668937 w 4483100"/>
              <a:gd name="connsiteY1017" fmla="*/ 4977226 h 5487988"/>
              <a:gd name="connsiteX1018" fmla="*/ 1686720 w 4483100"/>
              <a:gd name="connsiteY1018" fmla="*/ 4979448 h 5487988"/>
              <a:gd name="connsiteX1019" fmla="*/ 1677194 w 4483100"/>
              <a:gd name="connsiteY1019" fmla="*/ 4968973 h 5487988"/>
              <a:gd name="connsiteX1020" fmla="*/ 1695294 w 4483100"/>
              <a:gd name="connsiteY1020" fmla="*/ 4970877 h 5487988"/>
              <a:gd name="connsiteX1021" fmla="*/ 1701645 w 4483100"/>
              <a:gd name="connsiteY1021" fmla="*/ 4963576 h 5487988"/>
              <a:gd name="connsiteX1022" fmla="*/ 1704503 w 4483100"/>
              <a:gd name="connsiteY1022" fmla="*/ 4943260 h 5487988"/>
              <a:gd name="connsiteX1023" fmla="*/ 1714030 w 4483100"/>
              <a:gd name="connsiteY1023" fmla="*/ 4930562 h 5487988"/>
              <a:gd name="connsiteX1024" fmla="*/ 1728955 w 4483100"/>
              <a:gd name="connsiteY1024" fmla="*/ 4924213 h 5487988"/>
              <a:gd name="connsiteX1025" fmla="*/ 1731813 w 4483100"/>
              <a:gd name="connsiteY1025" fmla="*/ 4904215 h 5487988"/>
              <a:gd name="connsiteX1026" fmla="*/ 1752454 w 4483100"/>
              <a:gd name="connsiteY1026" fmla="*/ 4871201 h 5487988"/>
              <a:gd name="connsiteX1027" fmla="*/ 1761028 w 4483100"/>
              <a:gd name="connsiteY1027" fmla="*/ 4872153 h 5487988"/>
              <a:gd name="connsiteX1028" fmla="*/ 1754677 w 4483100"/>
              <a:gd name="connsiteY1028" fmla="*/ 4881676 h 5487988"/>
              <a:gd name="connsiteX1029" fmla="*/ 1757217 w 4483100"/>
              <a:gd name="connsiteY1029" fmla="*/ 4893422 h 5487988"/>
              <a:gd name="connsiteX1030" fmla="*/ 1770872 w 4483100"/>
              <a:gd name="connsiteY1030" fmla="*/ 4902628 h 5487988"/>
              <a:gd name="connsiteX1031" fmla="*/ 1780081 w 4483100"/>
              <a:gd name="connsiteY1031" fmla="*/ 4894057 h 5487988"/>
              <a:gd name="connsiteX1032" fmla="*/ 1779129 w 4483100"/>
              <a:gd name="connsiteY1032" fmla="*/ 4888978 h 5487988"/>
              <a:gd name="connsiteX1033" fmla="*/ 1774683 w 4483100"/>
              <a:gd name="connsiteY1033" fmla="*/ 4883581 h 5487988"/>
              <a:gd name="connsiteX1034" fmla="*/ 1775953 w 4483100"/>
              <a:gd name="connsiteY1034" fmla="*/ 4893104 h 5487988"/>
              <a:gd name="connsiteX1035" fmla="*/ 1768332 w 4483100"/>
              <a:gd name="connsiteY1035" fmla="*/ 4885803 h 5487988"/>
              <a:gd name="connsiteX1036" fmla="*/ 1766426 w 4483100"/>
              <a:gd name="connsiteY1036" fmla="*/ 4877550 h 5487988"/>
              <a:gd name="connsiteX1037" fmla="*/ 1769602 w 4483100"/>
              <a:gd name="connsiteY1037" fmla="*/ 4873423 h 5487988"/>
              <a:gd name="connsiteX1038" fmla="*/ 1779129 w 4483100"/>
              <a:gd name="connsiteY1038" fmla="*/ 4863900 h 5487988"/>
              <a:gd name="connsiteX1039" fmla="*/ 1785480 w 4483100"/>
              <a:gd name="connsiteY1039" fmla="*/ 4863582 h 5487988"/>
              <a:gd name="connsiteX1040" fmla="*/ 1794054 w 4483100"/>
              <a:gd name="connsiteY1040" fmla="*/ 4875010 h 5487988"/>
              <a:gd name="connsiteX1041" fmla="*/ 1803580 w 4483100"/>
              <a:gd name="connsiteY1041" fmla="*/ 4877232 h 5487988"/>
              <a:gd name="connsiteX1042" fmla="*/ 1811519 w 4483100"/>
              <a:gd name="connsiteY1042" fmla="*/ 4869931 h 5487988"/>
              <a:gd name="connsiteX1043" fmla="*/ 1794689 w 4483100"/>
              <a:gd name="connsiteY1043" fmla="*/ 4858186 h 5487988"/>
              <a:gd name="connsiteX1044" fmla="*/ 1792466 w 4483100"/>
              <a:gd name="connsiteY1044" fmla="*/ 4852789 h 5487988"/>
              <a:gd name="connsiteX1045" fmla="*/ 1761663 w 4483100"/>
              <a:gd name="connsiteY1045" fmla="*/ 4828981 h 5487988"/>
              <a:gd name="connsiteX1046" fmla="*/ 1757535 w 4483100"/>
              <a:gd name="connsiteY1046" fmla="*/ 4834378 h 5487988"/>
              <a:gd name="connsiteX1047" fmla="*/ 1744833 w 4483100"/>
              <a:gd name="connsiteY1047" fmla="*/ 4820728 h 5487988"/>
              <a:gd name="connsiteX1048" fmla="*/ 1735941 w 4483100"/>
              <a:gd name="connsiteY1048" fmla="*/ 4802951 h 5487988"/>
              <a:gd name="connsiteX1049" fmla="*/ 1732766 w 4483100"/>
              <a:gd name="connsiteY1049" fmla="*/ 4783905 h 5487988"/>
              <a:gd name="connsiteX1050" fmla="*/ 1750866 w 4483100"/>
              <a:gd name="connsiteY1050" fmla="*/ 4794380 h 5487988"/>
              <a:gd name="connsiteX1051" fmla="*/ 1767697 w 4483100"/>
              <a:gd name="connsiteY1051" fmla="*/ 4787714 h 5487988"/>
              <a:gd name="connsiteX1052" fmla="*/ 1770872 w 4483100"/>
              <a:gd name="connsiteY1052" fmla="*/ 4781365 h 5487988"/>
              <a:gd name="connsiteX1053" fmla="*/ 1780399 w 4483100"/>
              <a:gd name="connsiteY1053" fmla="*/ 4783587 h 5487988"/>
              <a:gd name="connsiteX1054" fmla="*/ 1788020 w 4483100"/>
              <a:gd name="connsiteY1054" fmla="*/ 4790888 h 5487988"/>
              <a:gd name="connsiteX1055" fmla="*/ 1808661 w 4483100"/>
              <a:gd name="connsiteY1055" fmla="*/ 4790571 h 5487988"/>
              <a:gd name="connsiteX1056" fmla="*/ 1808661 w 4483100"/>
              <a:gd name="connsiteY1056" fmla="*/ 4780413 h 5487988"/>
              <a:gd name="connsiteX1057" fmla="*/ 1795959 w 4483100"/>
              <a:gd name="connsiteY1057" fmla="*/ 4771842 h 5487988"/>
              <a:gd name="connsiteX1058" fmla="*/ 1789608 w 4483100"/>
              <a:gd name="connsiteY1058" fmla="*/ 4780413 h 5487988"/>
              <a:gd name="connsiteX1059" fmla="*/ 1783257 w 4483100"/>
              <a:gd name="connsiteY1059" fmla="*/ 4770890 h 5487988"/>
              <a:gd name="connsiteX1060" fmla="*/ 1786432 w 4483100"/>
              <a:gd name="connsiteY1060" fmla="*/ 4762319 h 5487988"/>
              <a:gd name="connsiteX1061" fmla="*/ 1791831 w 4483100"/>
              <a:gd name="connsiteY1061" fmla="*/ 4758192 h 5487988"/>
              <a:gd name="connsiteX1062" fmla="*/ 1815330 w 4483100"/>
              <a:gd name="connsiteY1062" fmla="*/ 4759144 h 5487988"/>
              <a:gd name="connsiteX1063" fmla="*/ 1827714 w 4483100"/>
              <a:gd name="connsiteY1063" fmla="*/ 4748351 h 5487988"/>
              <a:gd name="connsiteX1064" fmla="*/ 1838194 w 4483100"/>
              <a:gd name="connsiteY1064" fmla="*/ 4743907 h 5487988"/>
              <a:gd name="connsiteX1065" fmla="*/ 1882334 w 4483100"/>
              <a:gd name="connsiteY1065" fmla="*/ 4734384 h 5487988"/>
              <a:gd name="connsiteX1066" fmla="*/ 1882334 w 4483100"/>
              <a:gd name="connsiteY1066" fmla="*/ 4725813 h 5487988"/>
              <a:gd name="connsiteX1067" fmla="*/ 1870584 w 4483100"/>
              <a:gd name="connsiteY1067" fmla="*/ 4719464 h 5487988"/>
              <a:gd name="connsiteX1068" fmla="*/ 1872807 w 4483100"/>
              <a:gd name="connsiteY1068" fmla="*/ 4709941 h 5487988"/>
              <a:gd name="connsiteX1069" fmla="*/ 1868679 w 4483100"/>
              <a:gd name="connsiteY1069" fmla="*/ 4702957 h 5487988"/>
              <a:gd name="connsiteX1070" fmla="*/ 1845180 w 4483100"/>
              <a:gd name="connsiteY1070" fmla="*/ 4707084 h 5487988"/>
              <a:gd name="connsiteX1071" fmla="*/ 1831525 w 4483100"/>
              <a:gd name="connsiteY1071" fmla="*/ 4716607 h 5487988"/>
              <a:gd name="connsiteX1072" fmla="*/ 1804215 w 4483100"/>
              <a:gd name="connsiteY1072" fmla="*/ 4719147 h 5487988"/>
              <a:gd name="connsiteX1073" fmla="*/ 1782939 w 4483100"/>
              <a:gd name="connsiteY1073" fmla="*/ 4722321 h 5487988"/>
              <a:gd name="connsiteX1074" fmla="*/ 1789925 w 4483100"/>
              <a:gd name="connsiteY1074" fmla="*/ 4680102 h 5487988"/>
              <a:gd name="connsiteX1075" fmla="*/ 1835971 w 4483100"/>
              <a:gd name="connsiteY1075" fmla="*/ 4629311 h 5487988"/>
              <a:gd name="connsiteX1076" fmla="*/ 1914407 w 4483100"/>
              <a:gd name="connsiteY1076" fmla="*/ 4619153 h 5487988"/>
              <a:gd name="connsiteX1077" fmla="*/ 1926791 w 4483100"/>
              <a:gd name="connsiteY1077" fmla="*/ 4590266 h 5487988"/>
              <a:gd name="connsiteX1078" fmla="*/ 1952195 w 4483100"/>
              <a:gd name="connsiteY1078" fmla="*/ 4571219 h 5487988"/>
              <a:gd name="connsiteX1079" fmla="*/ 1950290 w 4483100"/>
              <a:gd name="connsiteY1079" fmla="*/ 4528047 h 5487988"/>
              <a:gd name="connsiteX1080" fmla="*/ 1934412 w 4483100"/>
              <a:gd name="connsiteY1080" fmla="*/ 4502969 h 5487988"/>
              <a:gd name="connsiteX1081" fmla="*/ 1957276 w 4483100"/>
              <a:gd name="connsiteY1081" fmla="*/ 4484875 h 5487988"/>
              <a:gd name="connsiteX1082" fmla="*/ 1959499 w 4483100"/>
              <a:gd name="connsiteY1082" fmla="*/ 4471225 h 5487988"/>
              <a:gd name="connsiteX1083" fmla="*/ 1931872 w 4483100"/>
              <a:gd name="connsiteY1083" fmla="*/ 4476622 h 5487988"/>
              <a:gd name="connsiteX1084" fmla="*/ 1919170 w 4483100"/>
              <a:gd name="connsiteY1084" fmla="*/ 4458845 h 5487988"/>
              <a:gd name="connsiteX1085" fmla="*/ 1926791 w 4483100"/>
              <a:gd name="connsiteY1085" fmla="*/ 4456623 h 5487988"/>
              <a:gd name="connsiteX1086" fmla="*/ 1964580 w 4483100"/>
              <a:gd name="connsiteY1086" fmla="*/ 4424879 h 5487988"/>
              <a:gd name="connsiteX1087" fmla="*/ 1953466 w 4483100"/>
              <a:gd name="connsiteY1087" fmla="*/ 4402658 h 5487988"/>
              <a:gd name="connsiteX1088" fmla="*/ 1968391 w 4483100"/>
              <a:gd name="connsiteY1088" fmla="*/ 4385516 h 5487988"/>
              <a:gd name="connsiteX1089" fmla="*/ 1950290 w 4483100"/>
              <a:gd name="connsiteY1089" fmla="*/ 4377580 h 5487988"/>
              <a:gd name="connsiteX1090" fmla="*/ 1917582 w 4483100"/>
              <a:gd name="connsiteY1090" fmla="*/ 4388373 h 5487988"/>
              <a:gd name="connsiteX1091" fmla="*/ 1881381 w 4483100"/>
              <a:gd name="connsiteY1091" fmla="*/ 4355994 h 5487988"/>
              <a:gd name="connsiteX1092" fmla="*/ 1871537 w 4483100"/>
              <a:gd name="connsiteY1092" fmla="*/ 4339170 h 5487988"/>
              <a:gd name="connsiteX1093" fmla="*/ 1829302 w 4483100"/>
              <a:gd name="connsiteY1093" fmla="*/ 4342979 h 5487988"/>
              <a:gd name="connsiteX1094" fmla="*/ 1815330 w 4483100"/>
              <a:gd name="connsiteY1094" fmla="*/ 4320758 h 5487988"/>
              <a:gd name="connsiteX1095" fmla="*/ 1783257 w 4483100"/>
              <a:gd name="connsiteY1095" fmla="*/ 4301077 h 5487988"/>
              <a:gd name="connsiteX1096" fmla="*/ 1754042 w 4483100"/>
              <a:gd name="connsiteY1096" fmla="*/ 4315997 h 5487988"/>
              <a:gd name="connsiteX1097" fmla="*/ 1734353 w 4483100"/>
              <a:gd name="connsiteY1097" fmla="*/ 4298220 h 5487988"/>
              <a:gd name="connsiteX1098" fmla="*/ 1728002 w 4483100"/>
              <a:gd name="connsiteY1098" fmla="*/ 4278539 h 5487988"/>
              <a:gd name="connsiteX1099" fmla="*/ 1695929 w 4483100"/>
              <a:gd name="connsiteY1099" fmla="*/ 4248065 h 5487988"/>
              <a:gd name="connsiteX1100" fmla="*/ 1674971 w 4483100"/>
              <a:gd name="connsiteY1100" fmla="*/ 4268063 h 5487988"/>
              <a:gd name="connsiteX1101" fmla="*/ 1634006 w 4483100"/>
              <a:gd name="connsiteY1101" fmla="*/ 4271873 h 5487988"/>
              <a:gd name="connsiteX1102" fmla="*/ 1577482 w 4483100"/>
              <a:gd name="connsiteY1102" fmla="*/ 4239494 h 5487988"/>
              <a:gd name="connsiteX1103" fmla="*/ 1541598 w 4483100"/>
              <a:gd name="connsiteY1103" fmla="*/ 4269651 h 5487988"/>
              <a:gd name="connsiteX1104" fmla="*/ 1516194 w 4483100"/>
              <a:gd name="connsiteY1104" fmla="*/ 4254096 h 5487988"/>
              <a:gd name="connsiteX1105" fmla="*/ 1522545 w 4483100"/>
              <a:gd name="connsiteY1105" fmla="*/ 4239176 h 5487988"/>
              <a:gd name="connsiteX1106" fmla="*/ 1519052 w 4483100"/>
              <a:gd name="connsiteY1106" fmla="*/ 4214733 h 5487988"/>
              <a:gd name="connsiteX1107" fmla="*/ 1510478 w 4483100"/>
              <a:gd name="connsiteY1107" fmla="*/ 4204575 h 5487988"/>
              <a:gd name="connsiteX1108" fmla="*/ 1485709 w 4483100"/>
              <a:gd name="connsiteY1108" fmla="*/ 4149658 h 5487988"/>
              <a:gd name="connsiteX1109" fmla="*/ 1476817 w 4483100"/>
              <a:gd name="connsiteY1109" fmla="*/ 4119184 h 5487988"/>
              <a:gd name="connsiteX1110" fmla="*/ 1398382 w 4483100"/>
              <a:gd name="connsiteY1110" fmla="*/ 4108391 h 5487988"/>
              <a:gd name="connsiteX1111" fmla="*/ 1396794 w 4483100"/>
              <a:gd name="connsiteY1111" fmla="*/ 4065219 h 5487988"/>
              <a:gd name="connsiteX1112" fmla="*/ 1383139 w 4483100"/>
              <a:gd name="connsiteY1112" fmla="*/ 4044268 h 5487988"/>
              <a:gd name="connsiteX1113" fmla="*/ 1401875 w 4483100"/>
              <a:gd name="connsiteY1113" fmla="*/ 4025221 h 5487988"/>
              <a:gd name="connsiteX1114" fmla="*/ 1355829 w 4483100"/>
              <a:gd name="connsiteY1114" fmla="*/ 3967447 h 5487988"/>
              <a:gd name="connsiteX1115" fmla="*/ 1324074 w 4483100"/>
              <a:gd name="connsiteY1115" fmla="*/ 3962685 h 5487988"/>
              <a:gd name="connsiteX1116" fmla="*/ 1259610 w 4483100"/>
              <a:gd name="connsiteY1116" fmla="*/ 3976018 h 5487988"/>
              <a:gd name="connsiteX1117" fmla="*/ 1235159 w 4483100"/>
              <a:gd name="connsiteY1117" fmla="*/ 3963638 h 5487988"/>
              <a:gd name="connsiteX1118" fmla="*/ 1222457 w 4483100"/>
              <a:gd name="connsiteY1118" fmla="*/ 3971256 h 5487988"/>
              <a:gd name="connsiteX1119" fmla="*/ 1211977 w 4483100"/>
              <a:gd name="connsiteY1119" fmla="*/ 3971256 h 5487988"/>
              <a:gd name="connsiteX1120" fmla="*/ 1211025 w 4483100"/>
              <a:gd name="connsiteY1120" fmla="*/ 3980779 h 5487988"/>
              <a:gd name="connsiteX1121" fmla="*/ 1193242 w 4483100"/>
              <a:gd name="connsiteY1121" fmla="*/ 3996651 h 5487988"/>
              <a:gd name="connsiteX1122" fmla="*/ 1162439 w 4483100"/>
              <a:gd name="connsiteY1122" fmla="*/ 3986176 h 5487988"/>
              <a:gd name="connsiteX1123" fmla="*/ 1144338 w 4483100"/>
              <a:gd name="connsiteY1123" fmla="*/ 3954749 h 5487988"/>
              <a:gd name="connsiteX1124" fmla="*/ 1147196 w 4483100"/>
              <a:gd name="connsiteY1124" fmla="*/ 3938877 h 5487988"/>
              <a:gd name="connsiteX1125" fmla="*/ 1135447 w 4483100"/>
              <a:gd name="connsiteY1125" fmla="*/ 3935068 h 5487988"/>
              <a:gd name="connsiteX1126" fmla="*/ 1150054 w 4483100"/>
              <a:gd name="connsiteY1126" fmla="*/ 3904276 h 5487988"/>
              <a:gd name="connsiteX1127" fmla="*/ 1125285 w 4483100"/>
              <a:gd name="connsiteY1127" fmla="*/ 3863326 h 5487988"/>
              <a:gd name="connsiteX1128" fmla="*/ 1140210 w 4483100"/>
              <a:gd name="connsiteY1128" fmla="*/ 3836979 h 5487988"/>
              <a:gd name="connsiteX1129" fmla="*/ 1189749 w 4483100"/>
              <a:gd name="connsiteY1129" fmla="*/ 3843645 h 5487988"/>
              <a:gd name="connsiteX1130" fmla="*/ 1244368 w 4483100"/>
              <a:gd name="connsiteY1130" fmla="*/ 3799203 h 5487988"/>
              <a:gd name="connsiteX1131" fmla="*/ 1248179 w 4483100"/>
              <a:gd name="connsiteY1131" fmla="*/ 3762063 h 5487988"/>
              <a:gd name="connsiteX1132" fmla="*/ 1222774 w 4483100"/>
              <a:gd name="connsiteY1132" fmla="*/ 3747460 h 5487988"/>
              <a:gd name="connsiteX1133" fmla="*/ 1216106 w 4483100"/>
              <a:gd name="connsiteY1133" fmla="*/ 3730001 h 5487988"/>
              <a:gd name="connsiteX1134" fmla="*/ 1189749 w 4483100"/>
              <a:gd name="connsiteY1134" fmla="*/ 3725875 h 5487988"/>
              <a:gd name="connsiteX1135" fmla="*/ 1170695 w 4483100"/>
              <a:gd name="connsiteY1135" fmla="*/ 3731271 h 5487988"/>
              <a:gd name="connsiteX1136" fmla="*/ 1172601 w 4483100"/>
              <a:gd name="connsiteY1136" fmla="*/ 3718573 h 5487988"/>
              <a:gd name="connsiteX1137" fmla="*/ 1162757 w 4483100"/>
              <a:gd name="connsiteY1137" fmla="*/ 3684925 h 5487988"/>
              <a:gd name="connsiteX1138" fmla="*/ 1116076 w 4483100"/>
              <a:gd name="connsiteY1138" fmla="*/ 3643340 h 5487988"/>
              <a:gd name="connsiteX1139" fmla="*/ 1115759 w 4483100"/>
              <a:gd name="connsiteY1139" fmla="*/ 3631595 h 5487988"/>
              <a:gd name="connsiteX1140" fmla="*/ 1071301 w 4483100"/>
              <a:gd name="connsiteY1140" fmla="*/ 3535093 h 5487988"/>
              <a:gd name="connsiteX1141" fmla="*/ 1084956 w 4483100"/>
              <a:gd name="connsiteY1141" fmla="*/ 3496047 h 5487988"/>
              <a:gd name="connsiteX1142" fmla="*/ 1072254 w 4483100"/>
              <a:gd name="connsiteY1142" fmla="*/ 3476366 h 5487988"/>
              <a:gd name="connsiteX1143" fmla="*/ 1075747 w 4483100"/>
              <a:gd name="connsiteY1143" fmla="*/ 3416052 h 5487988"/>
              <a:gd name="connsiteX1144" fmla="*/ 1041768 w 4483100"/>
              <a:gd name="connsiteY1144" fmla="*/ 3390975 h 5487988"/>
              <a:gd name="connsiteX1145" fmla="*/ 988737 w 4483100"/>
              <a:gd name="connsiteY1145" fmla="*/ 3390340 h 5487988"/>
              <a:gd name="connsiteX1146" fmla="*/ 974130 w 4483100"/>
              <a:gd name="connsiteY1146" fmla="*/ 3405259 h 5487988"/>
              <a:gd name="connsiteX1147" fmla="*/ 946502 w 4483100"/>
              <a:gd name="connsiteY1147" fmla="*/ 3403355 h 5487988"/>
              <a:gd name="connsiteX1148" fmla="*/ 930307 w 4483100"/>
              <a:gd name="connsiteY1148" fmla="*/ 3363357 h 5487988"/>
              <a:gd name="connsiteX1149" fmla="*/ 901727 w 4483100"/>
              <a:gd name="connsiteY1149" fmla="*/ 3355421 h 5487988"/>
              <a:gd name="connsiteX1150" fmla="*/ 896329 w 4483100"/>
              <a:gd name="connsiteY1150" fmla="*/ 3363992 h 5487988"/>
              <a:gd name="connsiteX1151" fmla="*/ 864891 w 4483100"/>
              <a:gd name="connsiteY1151" fmla="*/ 3364309 h 5487988"/>
              <a:gd name="connsiteX1152" fmla="*/ 848696 w 4483100"/>
              <a:gd name="connsiteY1152" fmla="*/ 3349707 h 5487988"/>
              <a:gd name="connsiteX1153" fmla="*/ 823291 w 4483100"/>
              <a:gd name="connsiteY1153" fmla="*/ 3356056 h 5487988"/>
              <a:gd name="connsiteX1154" fmla="*/ 807414 w 4483100"/>
              <a:gd name="connsiteY1154" fmla="*/ 3345898 h 5487988"/>
              <a:gd name="connsiteX1155" fmla="*/ 814082 w 4483100"/>
              <a:gd name="connsiteY1155" fmla="*/ 3306535 h 5487988"/>
              <a:gd name="connsiteX1156" fmla="*/ 794076 w 4483100"/>
              <a:gd name="connsiteY1156" fmla="*/ 3272887 h 5487988"/>
              <a:gd name="connsiteX1157" fmla="*/ 785185 w 4483100"/>
              <a:gd name="connsiteY1157" fmla="*/ 3225270 h 5487988"/>
              <a:gd name="connsiteX1158" fmla="*/ 797570 w 4483100"/>
              <a:gd name="connsiteY1158" fmla="*/ 3212573 h 5487988"/>
              <a:gd name="connsiteX1159" fmla="*/ 825832 w 4483100"/>
              <a:gd name="connsiteY1159" fmla="*/ 3203684 h 5487988"/>
              <a:gd name="connsiteX1160" fmla="*/ 828055 w 4483100"/>
              <a:gd name="connsiteY1160" fmla="*/ 3145910 h 5487988"/>
              <a:gd name="connsiteX1161" fmla="*/ 809637 w 4483100"/>
              <a:gd name="connsiteY1161" fmla="*/ 3132260 h 5487988"/>
              <a:gd name="connsiteX1162" fmla="*/ 812177 w 4483100"/>
              <a:gd name="connsiteY1162" fmla="*/ 3068772 h 5487988"/>
              <a:gd name="connsiteX1163" fmla="*/ 776611 w 4483100"/>
              <a:gd name="connsiteY1163" fmla="*/ 3062106 h 5487988"/>
              <a:gd name="connsiteX1164" fmla="*/ 764862 w 4483100"/>
              <a:gd name="connsiteY1164" fmla="*/ 3048456 h 5487988"/>
              <a:gd name="connsiteX1165" fmla="*/ 770577 w 4483100"/>
              <a:gd name="connsiteY1165" fmla="*/ 3025600 h 5487988"/>
              <a:gd name="connsiteX1166" fmla="*/ 752159 w 4483100"/>
              <a:gd name="connsiteY1166" fmla="*/ 3003062 h 5487988"/>
              <a:gd name="connsiteX1167" fmla="*/ 758193 w 4483100"/>
              <a:gd name="connsiteY1167" fmla="*/ 3003379 h 5487988"/>
              <a:gd name="connsiteX1168" fmla="*/ 771213 w 4483100"/>
              <a:gd name="connsiteY1168" fmla="*/ 3018299 h 5487988"/>
              <a:gd name="connsiteX1169" fmla="*/ 775341 w 4483100"/>
              <a:gd name="connsiteY1169" fmla="*/ 3037346 h 5487988"/>
              <a:gd name="connsiteX1170" fmla="*/ 792171 w 4483100"/>
              <a:gd name="connsiteY1170" fmla="*/ 3039885 h 5487988"/>
              <a:gd name="connsiteX1171" fmla="*/ 800745 w 4483100"/>
              <a:gd name="connsiteY1171" fmla="*/ 3029727 h 5487988"/>
              <a:gd name="connsiteX1172" fmla="*/ 800428 w 4483100"/>
              <a:gd name="connsiteY1172" fmla="*/ 3012585 h 5487988"/>
              <a:gd name="connsiteX1173" fmla="*/ 793759 w 4483100"/>
              <a:gd name="connsiteY1173" fmla="*/ 2986238 h 5487988"/>
              <a:gd name="connsiteX1174" fmla="*/ 782962 w 4483100"/>
              <a:gd name="connsiteY1174" fmla="*/ 2978619 h 5487988"/>
              <a:gd name="connsiteX1175" fmla="*/ 767084 w 4483100"/>
              <a:gd name="connsiteY1175" fmla="*/ 2985920 h 5487988"/>
              <a:gd name="connsiteX1176" fmla="*/ 750254 w 4483100"/>
              <a:gd name="connsiteY1176" fmla="*/ 2986238 h 5487988"/>
              <a:gd name="connsiteX1177" fmla="*/ 739775 w 4483100"/>
              <a:gd name="connsiteY1177" fmla="*/ 2966874 h 5487988"/>
              <a:gd name="connsiteX1178" fmla="*/ 743268 w 4483100"/>
              <a:gd name="connsiteY1178" fmla="*/ 2954176 h 5487988"/>
              <a:gd name="connsiteX1179" fmla="*/ 748031 w 4483100"/>
              <a:gd name="connsiteY1179" fmla="*/ 2943066 h 5487988"/>
              <a:gd name="connsiteX1180" fmla="*/ 765497 w 4483100"/>
              <a:gd name="connsiteY1180" fmla="*/ 2931638 h 5487988"/>
              <a:gd name="connsiteX1181" fmla="*/ 764862 w 4483100"/>
              <a:gd name="connsiteY1181" fmla="*/ 2903386 h 5487988"/>
              <a:gd name="connsiteX1182" fmla="*/ 761368 w 4483100"/>
              <a:gd name="connsiteY1182" fmla="*/ 2873546 h 5487988"/>
              <a:gd name="connsiteX1183" fmla="*/ 766449 w 4483100"/>
              <a:gd name="connsiteY1183" fmla="*/ 2849738 h 5487988"/>
              <a:gd name="connsiteX1184" fmla="*/ 765814 w 4483100"/>
              <a:gd name="connsiteY1184" fmla="*/ 2845929 h 5487988"/>
              <a:gd name="connsiteX1185" fmla="*/ 778834 w 4483100"/>
              <a:gd name="connsiteY1185" fmla="*/ 2824978 h 5487988"/>
              <a:gd name="connsiteX1186" fmla="*/ 780422 w 4483100"/>
              <a:gd name="connsiteY1186" fmla="*/ 2803074 h 5487988"/>
              <a:gd name="connsiteX1187" fmla="*/ 786455 w 4483100"/>
              <a:gd name="connsiteY1187" fmla="*/ 2802439 h 5487988"/>
              <a:gd name="connsiteX1188" fmla="*/ 789313 w 4483100"/>
              <a:gd name="connsiteY1188" fmla="*/ 2806249 h 5487988"/>
              <a:gd name="connsiteX1189" fmla="*/ 784550 w 4483100"/>
              <a:gd name="connsiteY1189" fmla="*/ 2820216 h 5487988"/>
              <a:gd name="connsiteX1190" fmla="*/ 796934 w 4483100"/>
              <a:gd name="connsiteY1190" fmla="*/ 2803392 h 5487988"/>
              <a:gd name="connsiteX1191" fmla="*/ 791536 w 4483100"/>
              <a:gd name="connsiteY1191" fmla="*/ 2797043 h 5487988"/>
              <a:gd name="connsiteX1192" fmla="*/ 798205 w 4483100"/>
              <a:gd name="connsiteY1192" fmla="*/ 2794821 h 5487988"/>
              <a:gd name="connsiteX1193" fmla="*/ 790901 w 4483100"/>
              <a:gd name="connsiteY1193" fmla="*/ 2788789 h 5487988"/>
              <a:gd name="connsiteX1194" fmla="*/ 782327 w 4483100"/>
              <a:gd name="connsiteY1194" fmla="*/ 2783710 h 5487988"/>
              <a:gd name="connsiteX1195" fmla="*/ 782962 w 4483100"/>
              <a:gd name="connsiteY1195" fmla="*/ 2777362 h 5487988"/>
              <a:gd name="connsiteX1196" fmla="*/ 771213 w 4483100"/>
              <a:gd name="connsiteY1196" fmla="*/ 2762759 h 5487988"/>
              <a:gd name="connsiteX1197" fmla="*/ 782645 w 4483100"/>
              <a:gd name="connsiteY1197" fmla="*/ 2746570 h 5487988"/>
              <a:gd name="connsiteX1198" fmla="*/ 792171 w 4483100"/>
              <a:gd name="connsiteY1198" fmla="*/ 2735142 h 5487988"/>
              <a:gd name="connsiteX1199" fmla="*/ 779151 w 4483100"/>
              <a:gd name="connsiteY1199" fmla="*/ 2705302 h 5487988"/>
              <a:gd name="connsiteX1200" fmla="*/ 790901 w 4483100"/>
              <a:gd name="connsiteY1200" fmla="*/ 2698001 h 5487988"/>
              <a:gd name="connsiteX1201" fmla="*/ 810907 w 4483100"/>
              <a:gd name="connsiteY1201" fmla="*/ 2717683 h 5487988"/>
              <a:gd name="connsiteX1202" fmla="*/ 822656 w 4483100"/>
              <a:gd name="connsiteY1202" fmla="*/ 2699589 h 5487988"/>
              <a:gd name="connsiteX1203" fmla="*/ 837581 w 4483100"/>
              <a:gd name="connsiteY1203" fmla="*/ 2691018 h 5487988"/>
              <a:gd name="connsiteX1204" fmla="*/ 855682 w 4483100"/>
              <a:gd name="connsiteY1204" fmla="*/ 2699589 h 5487988"/>
              <a:gd name="connsiteX1205" fmla="*/ 886802 w 4483100"/>
              <a:gd name="connsiteY1205" fmla="*/ 2657052 h 5487988"/>
              <a:gd name="connsiteX1206" fmla="*/ 899504 w 4483100"/>
              <a:gd name="connsiteY1206" fmla="*/ 2664353 h 5487988"/>
              <a:gd name="connsiteX1207" fmla="*/ 940786 w 4483100"/>
              <a:gd name="connsiteY1207" fmla="*/ 2664988 h 5487988"/>
              <a:gd name="connsiteX1208" fmla="*/ 985561 w 4483100"/>
              <a:gd name="connsiteY1208" fmla="*/ 2668797 h 5487988"/>
              <a:gd name="connsiteX1209" fmla="*/ 998264 w 4483100"/>
              <a:gd name="connsiteY1209" fmla="*/ 2666892 h 5487988"/>
              <a:gd name="connsiteX1210" fmla="*/ 997946 w 4483100"/>
              <a:gd name="connsiteY1210" fmla="*/ 2663718 h 5487988"/>
              <a:gd name="connsiteX1211" fmla="*/ 994771 w 4483100"/>
              <a:gd name="connsiteY1211" fmla="*/ 2658321 h 5487988"/>
              <a:gd name="connsiteX1212" fmla="*/ 1003027 w 4483100"/>
              <a:gd name="connsiteY1212" fmla="*/ 2652925 h 5487988"/>
              <a:gd name="connsiteX1213" fmla="*/ 1004297 w 4483100"/>
              <a:gd name="connsiteY1213" fmla="*/ 2649750 h 5487988"/>
              <a:gd name="connsiteX1214" fmla="*/ 965873 w 4483100"/>
              <a:gd name="connsiteY1214" fmla="*/ 2642767 h 5487988"/>
              <a:gd name="connsiteX1215" fmla="*/ 977623 w 4483100"/>
              <a:gd name="connsiteY1215" fmla="*/ 2636418 h 5487988"/>
              <a:gd name="connsiteX1216" fmla="*/ 969049 w 4483100"/>
              <a:gd name="connsiteY1216" fmla="*/ 2625625 h 5487988"/>
              <a:gd name="connsiteX1217" fmla="*/ 923638 w 4483100"/>
              <a:gd name="connsiteY1217" fmla="*/ 2615784 h 5487988"/>
              <a:gd name="connsiteX1218" fmla="*/ 896964 w 4483100"/>
              <a:gd name="connsiteY1218" fmla="*/ 2625307 h 5487988"/>
              <a:gd name="connsiteX1219" fmla="*/ 888390 w 4483100"/>
              <a:gd name="connsiteY1219" fmla="*/ 2625307 h 5487988"/>
              <a:gd name="connsiteX1220" fmla="*/ 853459 w 4483100"/>
              <a:gd name="connsiteY1220" fmla="*/ 2586897 h 5487988"/>
              <a:gd name="connsiteX1221" fmla="*/ 839804 w 4483100"/>
              <a:gd name="connsiteY1221" fmla="*/ 2590072 h 5487988"/>
              <a:gd name="connsiteX1222" fmla="*/ 825832 w 4483100"/>
              <a:gd name="connsiteY1222" fmla="*/ 2576422 h 5487988"/>
              <a:gd name="connsiteX1223" fmla="*/ 831865 w 4483100"/>
              <a:gd name="connsiteY1223" fmla="*/ 2563724 h 5487988"/>
              <a:gd name="connsiteX1224" fmla="*/ 821386 w 4483100"/>
              <a:gd name="connsiteY1224" fmla="*/ 2561819 h 5487988"/>
              <a:gd name="connsiteX1225" fmla="*/ 827737 w 4483100"/>
              <a:gd name="connsiteY1225" fmla="*/ 2553248 h 5487988"/>
              <a:gd name="connsiteX1226" fmla="*/ 848696 w 4483100"/>
              <a:gd name="connsiteY1226" fmla="*/ 2569755 h 5487988"/>
              <a:gd name="connsiteX1227" fmla="*/ 855364 w 4483100"/>
              <a:gd name="connsiteY1227" fmla="*/ 2565629 h 5487988"/>
              <a:gd name="connsiteX1228" fmla="*/ 843297 w 4483100"/>
              <a:gd name="connsiteY1228" fmla="*/ 2532932 h 5487988"/>
              <a:gd name="connsiteX1229" fmla="*/ 853777 w 4483100"/>
              <a:gd name="connsiteY1229" fmla="*/ 2512933 h 5487988"/>
              <a:gd name="connsiteX1230" fmla="*/ 849648 w 4483100"/>
              <a:gd name="connsiteY1230" fmla="*/ 2510076 h 5487988"/>
              <a:gd name="connsiteX1231" fmla="*/ 832500 w 4483100"/>
              <a:gd name="connsiteY1231" fmla="*/ 2530393 h 5487988"/>
              <a:gd name="connsiteX1232" fmla="*/ 811542 w 4483100"/>
              <a:gd name="connsiteY1232" fmla="*/ 2534519 h 5487988"/>
              <a:gd name="connsiteX1233" fmla="*/ 801063 w 4483100"/>
              <a:gd name="connsiteY1233" fmla="*/ 2548169 h 5487988"/>
              <a:gd name="connsiteX1234" fmla="*/ 779151 w 4483100"/>
              <a:gd name="connsiteY1234" fmla="*/ 2554518 h 5487988"/>
              <a:gd name="connsiteX1235" fmla="*/ 761686 w 4483100"/>
              <a:gd name="connsiteY1235" fmla="*/ 2541186 h 5487988"/>
              <a:gd name="connsiteX1236" fmla="*/ 749301 w 4483100"/>
              <a:gd name="connsiteY1236" fmla="*/ 2542138 h 5487988"/>
              <a:gd name="connsiteX1237" fmla="*/ 777246 w 4483100"/>
              <a:gd name="connsiteY1237" fmla="*/ 2478015 h 5487988"/>
              <a:gd name="connsiteX1238" fmla="*/ 894741 w 4483100"/>
              <a:gd name="connsiteY1238" fmla="*/ 2384053 h 5487988"/>
              <a:gd name="connsiteX1239" fmla="*/ 907126 w 4483100"/>
              <a:gd name="connsiteY1239" fmla="*/ 2330405 h 5487988"/>
              <a:gd name="connsiteX1240" fmla="*/ 993183 w 4483100"/>
              <a:gd name="connsiteY1240" fmla="*/ 2256759 h 5487988"/>
              <a:gd name="connsiteX1241" fmla="*/ 1070666 w 4483100"/>
              <a:gd name="connsiteY1241" fmla="*/ 2163431 h 5487988"/>
              <a:gd name="connsiteX1242" fmla="*/ 1104009 w 4483100"/>
              <a:gd name="connsiteY1242" fmla="*/ 2092325 h 5487988"/>
              <a:gd name="connsiteX1243" fmla="*/ 1105597 w 4483100"/>
              <a:gd name="connsiteY1243" fmla="*/ 2048200 h 5487988"/>
              <a:gd name="connsiteX1244" fmla="*/ 1082098 w 4483100"/>
              <a:gd name="connsiteY1244" fmla="*/ 2026297 h 5487988"/>
              <a:gd name="connsiteX1245" fmla="*/ 1071301 w 4483100"/>
              <a:gd name="connsiteY1245" fmla="*/ 1993600 h 5487988"/>
              <a:gd name="connsiteX1246" fmla="*/ 1017952 w 4483100"/>
              <a:gd name="connsiteY1246" fmla="*/ 1973284 h 5487988"/>
              <a:gd name="connsiteX1247" fmla="*/ 956982 w 4483100"/>
              <a:gd name="connsiteY1247" fmla="*/ 1914875 h 5487988"/>
              <a:gd name="connsiteX1248" fmla="*/ 1002392 w 4483100"/>
              <a:gd name="connsiteY1248" fmla="*/ 1868846 h 5487988"/>
              <a:gd name="connsiteX1249" fmla="*/ 1005885 w 4483100"/>
              <a:gd name="connsiteY1249" fmla="*/ 1790121 h 5487988"/>
              <a:gd name="connsiteX1250" fmla="*/ 992230 w 4483100"/>
              <a:gd name="connsiteY1250" fmla="*/ 1790121 h 5487988"/>
              <a:gd name="connsiteX1251" fmla="*/ 963333 w 4483100"/>
              <a:gd name="connsiteY1251" fmla="*/ 1765995 h 5487988"/>
              <a:gd name="connsiteX1252" fmla="*/ 960792 w 4483100"/>
              <a:gd name="connsiteY1252" fmla="*/ 1713618 h 5487988"/>
              <a:gd name="connsiteX1253" fmla="*/ 969049 w 4483100"/>
              <a:gd name="connsiteY1253" fmla="*/ 1703142 h 5487988"/>
              <a:gd name="connsiteX1254" fmla="*/ 966826 w 4483100"/>
              <a:gd name="connsiteY1254" fmla="*/ 1681874 h 5487988"/>
              <a:gd name="connsiteX1255" fmla="*/ 938246 w 4483100"/>
              <a:gd name="connsiteY1255" fmla="*/ 1683143 h 5487988"/>
              <a:gd name="connsiteX1256" fmla="*/ 918875 w 4483100"/>
              <a:gd name="connsiteY1256" fmla="*/ 1653939 h 5487988"/>
              <a:gd name="connsiteX1257" fmla="*/ 945232 w 4483100"/>
              <a:gd name="connsiteY1257" fmla="*/ 1606005 h 5487988"/>
              <a:gd name="connsiteX1258" fmla="*/ 926496 w 4483100"/>
              <a:gd name="connsiteY1258" fmla="*/ 1555850 h 5487988"/>
              <a:gd name="connsiteX1259" fmla="*/ 943009 w 4483100"/>
              <a:gd name="connsiteY1259" fmla="*/ 1519661 h 5487988"/>
              <a:gd name="connsiteX1260" fmla="*/ 934435 w 4483100"/>
              <a:gd name="connsiteY1260" fmla="*/ 1489504 h 5487988"/>
              <a:gd name="connsiteX1261" fmla="*/ 936341 w 4483100"/>
              <a:gd name="connsiteY1261" fmla="*/ 1471410 h 5487988"/>
              <a:gd name="connsiteX1262" fmla="*/ 969049 w 4483100"/>
              <a:gd name="connsiteY1262" fmla="*/ 1465697 h 5487988"/>
              <a:gd name="connsiteX1263" fmla="*/ 971907 w 4483100"/>
              <a:gd name="connsiteY1263" fmla="*/ 1451094 h 5487988"/>
              <a:gd name="connsiteX1264" fmla="*/ 948725 w 4483100"/>
              <a:gd name="connsiteY1264" fmla="*/ 1418715 h 5487988"/>
              <a:gd name="connsiteX1265" fmla="*/ 946185 w 4483100"/>
              <a:gd name="connsiteY1265" fmla="*/ 1382844 h 5487988"/>
              <a:gd name="connsiteX1266" fmla="*/ 869337 w 4483100"/>
              <a:gd name="connsiteY1266" fmla="*/ 1224442 h 5487988"/>
              <a:gd name="connsiteX1267" fmla="*/ 862668 w 4483100"/>
              <a:gd name="connsiteY1267" fmla="*/ 1168572 h 5487988"/>
              <a:gd name="connsiteX1268" fmla="*/ 967778 w 4483100"/>
              <a:gd name="connsiteY1268" fmla="*/ 980012 h 5487988"/>
              <a:gd name="connsiteX1269" fmla="*/ 926496 w 4483100"/>
              <a:gd name="connsiteY1269" fmla="*/ 959696 h 5487988"/>
              <a:gd name="connsiteX1270" fmla="*/ 904903 w 4483100"/>
              <a:gd name="connsiteY1270" fmla="*/ 920651 h 5487988"/>
              <a:gd name="connsiteX1271" fmla="*/ 894106 w 4483100"/>
              <a:gd name="connsiteY1271" fmla="*/ 896525 h 5487988"/>
              <a:gd name="connsiteX1272" fmla="*/ 873465 w 4483100"/>
              <a:gd name="connsiteY1272" fmla="*/ 868273 h 5487988"/>
              <a:gd name="connsiteX1273" fmla="*/ 837581 w 4483100"/>
              <a:gd name="connsiteY1273" fmla="*/ 843195 h 5487988"/>
              <a:gd name="connsiteX1274" fmla="*/ 780422 w 4483100"/>
              <a:gd name="connsiteY1274" fmla="*/ 768914 h 5487988"/>
              <a:gd name="connsiteX1275" fmla="*/ 804556 w 4483100"/>
              <a:gd name="connsiteY1275" fmla="*/ 707648 h 5487988"/>
              <a:gd name="connsiteX1276" fmla="*/ 779787 w 4483100"/>
              <a:gd name="connsiteY1276" fmla="*/ 692093 h 5487988"/>
              <a:gd name="connsiteX1277" fmla="*/ 790901 w 4483100"/>
              <a:gd name="connsiteY1277" fmla="*/ 686379 h 5487988"/>
              <a:gd name="connsiteX1278" fmla="*/ 791854 w 4483100"/>
              <a:gd name="connsiteY1278" fmla="*/ 686379 h 5487988"/>
              <a:gd name="connsiteX1279" fmla="*/ 792171 w 4483100"/>
              <a:gd name="connsiteY1279" fmla="*/ 685745 h 5487988"/>
              <a:gd name="connsiteX1280" fmla="*/ 813765 w 4483100"/>
              <a:gd name="connsiteY1280" fmla="*/ 674952 h 5487988"/>
              <a:gd name="connsiteX1281" fmla="*/ 827420 w 4483100"/>
              <a:gd name="connsiteY1281" fmla="*/ 667333 h 5487988"/>
              <a:gd name="connsiteX1282" fmla="*/ 860763 w 4483100"/>
              <a:gd name="connsiteY1282" fmla="*/ 635589 h 5487988"/>
              <a:gd name="connsiteX1283" fmla="*/ 887437 w 4483100"/>
              <a:gd name="connsiteY1283" fmla="*/ 614955 h 5487988"/>
              <a:gd name="connsiteX1284" fmla="*/ 899504 w 4483100"/>
              <a:gd name="connsiteY1284" fmla="*/ 577180 h 5487988"/>
              <a:gd name="connsiteX1285" fmla="*/ 898234 w 4483100"/>
              <a:gd name="connsiteY1285" fmla="*/ 565434 h 5487988"/>
              <a:gd name="connsiteX1286" fmla="*/ 955394 w 4483100"/>
              <a:gd name="connsiteY1286" fmla="*/ 542896 h 5487988"/>
              <a:gd name="connsiteX1287" fmla="*/ 980481 w 4483100"/>
              <a:gd name="connsiteY1287" fmla="*/ 502581 h 5487988"/>
              <a:gd name="connsiteX1288" fmla="*/ 1026208 w 4483100"/>
              <a:gd name="connsiteY1288" fmla="*/ 524485 h 5487988"/>
              <a:gd name="connsiteX1289" fmla="*/ 1038911 w 4483100"/>
              <a:gd name="connsiteY1289" fmla="*/ 510835 h 5487988"/>
              <a:gd name="connsiteX1290" fmla="*/ 1037005 w 4483100"/>
              <a:gd name="connsiteY1290" fmla="*/ 450521 h 5487988"/>
              <a:gd name="connsiteX1291" fmla="*/ 1061457 w 4483100"/>
              <a:gd name="connsiteY1291" fmla="*/ 448299 h 5487988"/>
              <a:gd name="connsiteX1292" fmla="*/ 1093212 w 4483100"/>
              <a:gd name="connsiteY1292" fmla="*/ 455282 h 5487988"/>
              <a:gd name="connsiteX1293" fmla="*/ 1099563 w 4483100"/>
              <a:gd name="connsiteY1293" fmla="*/ 473377 h 5487988"/>
              <a:gd name="connsiteX1294" fmla="*/ 1083050 w 4483100"/>
              <a:gd name="connsiteY1294" fmla="*/ 491153 h 5487988"/>
              <a:gd name="connsiteX1295" fmla="*/ 1087179 w 4483100"/>
              <a:gd name="connsiteY1295" fmla="*/ 496550 h 5487988"/>
              <a:gd name="connsiteX1296" fmla="*/ 1112583 w 4483100"/>
              <a:gd name="connsiteY1296" fmla="*/ 471789 h 5487988"/>
              <a:gd name="connsiteX1297" fmla="*/ 1133542 w 4483100"/>
              <a:gd name="connsiteY1297" fmla="*/ 469567 h 5487988"/>
              <a:gd name="connsiteX1298" fmla="*/ 1121792 w 4483100"/>
              <a:gd name="connsiteY1298" fmla="*/ 459092 h 5487988"/>
              <a:gd name="connsiteX1299" fmla="*/ 1128143 w 4483100"/>
              <a:gd name="connsiteY1299" fmla="*/ 429887 h 5487988"/>
              <a:gd name="connsiteX1300" fmla="*/ 1144021 w 4483100"/>
              <a:gd name="connsiteY1300" fmla="*/ 435919 h 5487988"/>
              <a:gd name="connsiteX1301" fmla="*/ 1154183 w 4483100"/>
              <a:gd name="connsiteY1301" fmla="*/ 415920 h 5487988"/>
              <a:gd name="connsiteX1302" fmla="*/ 1146879 w 4483100"/>
              <a:gd name="connsiteY1302" fmla="*/ 400048 h 5487988"/>
              <a:gd name="connsiteX1303" fmla="*/ 3735388 w 4483100"/>
              <a:gd name="connsiteY1303" fmla="*/ 233363 h 5487988"/>
              <a:gd name="connsiteX1304" fmla="*/ 3778251 w 4483100"/>
              <a:gd name="connsiteY1304" fmla="*/ 284876 h 5487988"/>
              <a:gd name="connsiteX1305" fmla="*/ 3784601 w 4483100"/>
              <a:gd name="connsiteY1305" fmla="*/ 303637 h 5487988"/>
              <a:gd name="connsiteX1306" fmla="*/ 3798571 w 4483100"/>
              <a:gd name="connsiteY1306" fmla="*/ 305863 h 5487988"/>
              <a:gd name="connsiteX1307" fmla="*/ 3807461 w 4483100"/>
              <a:gd name="connsiteY1307" fmla="*/ 324623 h 5487988"/>
              <a:gd name="connsiteX1308" fmla="*/ 3842386 w 4483100"/>
              <a:gd name="connsiteY1308" fmla="*/ 340204 h 5487988"/>
              <a:gd name="connsiteX1309" fmla="*/ 3854133 w 4483100"/>
              <a:gd name="connsiteY1309" fmla="*/ 360873 h 5487988"/>
              <a:gd name="connsiteX1310" fmla="*/ 3866833 w 4483100"/>
              <a:gd name="connsiteY1310" fmla="*/ 366279 h 5487988"/>
              <a:gd name="connsiteX1311" fmla="*/ 3886201 w 4483100"/>
              <a:gd name="connsiteY1311" fmla="*/ 413339 h 5487988"/>
              <a:gd name="connsiteX1312" fmla="*/ 3854768 w 4483100"/>
              <a:gd name="connsiteY1312" fmla="*/ 439414 h 5487988"/>
              <a:gd name="connsiteX1313" fmla="*/ 3846196 w 4483100"/>
              <a:gd name="connsiteY1313" fmla="*/ 426377 h 5487988"/>
              <a:gd name="connsiteX1314" fmla="*/ 3827463 w 4483100"/>
              <a:gd name="connsiteY1314" fmla="*/ 444501 h 5487988"/>
              <a:gd name="connsiteX1315" fmla="*/ 3793491 w 4483100"/>
              <a:gd name="connsiteY1315" fmla="*/ 439732 h 5487988"/>
              <a:gd name="connsiteX1316" fmla="*/ 3795396 w 4483100"/>
              <a:gd name="connsiteY1316" fmla="*/ 409206 h 5487988"/>
              <a:gd name="connsiteX1317" fmla="*/ 3776028 w 4483100"/>
              <a:gd name="connsiteY1317" fmla="*/ 388219 h 5487988"/>
              <a:gd name="connsiteX1318" fmla="*/ 3756978 w 4483100"/>
              <a:gd name="connsiteY1318" fmla="*/ 385993 h 5487988"/>
              <a:gd name="connsiteX1319" fmla="*/ 3749358 w 4483100"/>
              <a:gd name="connsiteY1319" fmla="*/ 363099 h 5487988"/>
              <a:gd name="connsiteX1320" fmla="*/ 3735388 w 4483100"/>
              <a:gd name="connsiteY1320" fmla="*/ 357693 h 5487988"/>
              <a:gd name="connsiteX1321" fmla="*/ 3733801 w 4483100"/>
              <a:gd name="connsiteY1321" fmla="*/ 375818 h 5487988"/>
              <a:gd name="connsiteX1322" fmla="*/ 3756026 w 4483100"/>
              <a:gd name="connsiteY1322" fmla="*/ 399030 h 5487988"/>
              <a:gd name="connsiteX1323" fmla="*/ 3752216 w 4483100"/>
              <a:gd name="connsiteY1323" fmla="*/ 414929 h 5487988"/>
              <a:gd name="connsiteX1324" fmla="*/ 3728403 w 4483100"/>
              <a:gd name="connsiteY1324" fmla="*/ 397123 h 5487988"/>
              <a:gd name="connsiteX1325" fmla="*/ 3714751 w 4483100"/>
              <a:gd name="connsiteY1325" fmla="*/ 371048 h 5487988"/>
              <a:gd name="connsiteX1326" fmla="*/ 3700145 w 4483100"/>
              <a:gd name="connsiteY1326" fmla="*/ 312858 h 5487988"/>
              <a:gd name="connsiteX1327" fmla="*/ 3684588 w 4483100"/>
              <a:gd name="connsiteY1327" fmla="*/ 309996 h 5487988"/>
              <a:gd name="connsiteX1328" fmla="*/ 3687445 w 4483100"/>
              <a:gd name="connsiteY1328" fmla="*/ 287738 h 5487988"/>
              <a:gd name="connsiteX1329" fmla="*/ 3720148 w 4483100"/>
              <a:gd name="connsiteY1329" fmla="*/ 300139 h 5487988"/>
              <a:gd name="connsiteX1330" fmla="*/ 3720148 w 4483100"/>
              <a:gd name="connsiteY1330" fmla="*/ 288374 h 5487988"/>
              <a:gd name="connsiteX1331" fmla="*/ 3695383 w 4483100"/>
              <a:gd name="connsiteY1331" fmla="*/ 265161 h 5487988"/>
              <a:gd name="connsiteX1332" fmla="*/ 3708400 w 4483100"/>
              <a:gd name="connsiteY1332" fmla="*/ 255622 h 5487988"/>
              <a:gd name="connsiteX1333" fmla="*/ 3717608 w 4483100"/>
              <a:gd name="connsiteY1333" fmla="*/ 237815 h 5487988"/>
              <a:gd name="connsiteX1334" fmla="*/ 3189874 w 4483100"/>
              <a:gd name="connsiteY1334" fmla="*/ 65088 h 5487988"/>
              <a:gd name="connsiteX1335" fmla="*/ 3210684 w 4483100"/>
              <a:gd name="connsiteY1335" fmla="*/ 68872 h 5487988"/>
              <a:gd name="connsiteX1336" fmla="*/ 3210684 w 4483100"/>
              <a:gd name="connsiteY1336" fmla="*/ 86846 h 5487988"/>
              <a:gd name="connsiteX1337" fmla="*/ 3216275 w 4483100"/>
              <a:gd name="connsiteY1337" fmla="*/ 105766 h 5487988"/>
              <a:gd name="connsiteX1338" fmla="*/ 3198571 w 4483100"/>
              <a:gd name="connsiteY1338" fmla="*/ 111126 h 5487988"/>
              <a:gd name="connsiteX1339" fmla="*/ 3206957 w 4483100"/>
              <a:gd name="connsiteY1339" fmla="*/ 90945 h 5487988"/>
              <a:gd name="connsiteX1340" fmla="*/ 3187700 w 4483100"/>
              <a:gd name="connsiteY1340" fmla="*/ 75494 h 5487988"/>
              <a:gd name="connsiteX1341" fmla="*/ 3252167 w 4483100"/>
              <a:gd name="connsiteY1341" fmla="*/ 0 h 5487988"/>
              <a:gd name="connsiteX1342" fmla="*/ 3485791 w 4483100"/>
              <a:gd name="connsiteY1342" fmla="*/ 0 h 5487988"/>
              <a:gd name="connsiteX1343" fmla="*/ 3485155 w 4483100"/>
              <a:gd name="connsiteY1343" fmla="*/ 2866 h 5487988"/>
              <a:gd name="connsiteX1344" fmla="*/ 3515074 w 4483100"/>
              <a:gd name="connsiteY1344" fmla="*/ 44583 h 5487988"/>
              <a:gd name="connsiteX1345" fmla="*/ 3552314 w 4483100"/>
              <a:gd name="connsiteY1345" fmla="*/ 82159 h 5487988"/>
              <a:gd name="connsiteX1346" fmla="*/ 3580323 w 4483100"/>
              <a:gd name="connsiteY1346" fmla="*/ 102221 h 5487988"/>
              <a:gd name="connsiteX1347" fmla="*/ 3584779 w 4483100"/>
              <a:gd name="connsiteY1347" fmla="*/ 114003 h 5487988"/>
              <a:gd name="connsiteX1348" fmla="*/ 3602922 w 4483100"/>
              <a:gd name="connsiteY1348" fmla="*/ 121965 h 5487988"/>
              <a:gd name="connsiteX1349" fmla="*/ 3608014 w 4483100"/>
              <a:gd name="connsiteY1349" fmla="*/ 133747 h 5487988"/>
              <a:gd name="connsiteX1350" fmla="*/ 3618836 w 4483100"/>
              <a:gd name="connsiteY1350" fmla="*/ 121965 h 5487988"/>
              <a:gd name="connsiteX1351" fmla="*/ 3630613 w 4483100"/>
              <a:gd name="connsiteY1351" fmla="*/ 147122 h 5487988"/>
              <a:gd name="connsiteX1352" fmla="*/ 3616926 w 4483100"/>
              <a:gd name="connsiteY1352" fmla="*/ 158904 h 5487988"/>
              <a:gd name="connsiteX1353" fmla="*/ 3624565 w 4483100"/>
              <a:gd name="connsiteY1353" fmla="*/ 172916 h 5487988"/>
              <a:gd name="connsiteX1354" fmla="*/ 3609924 w 4483100"/>
              <a:gd name="connsiteY1354" fmla="*/ 183424 h 5487988"/>
              <a:gd name="connsiteX1355" fmla="*/ 3557406 w 4483100"/>
              <a:gd name="connsiteY1355" fmla="*/ 157630 h 5487988"/>
              <a:gd name="connsiteX1356" fmla="*/ 3554542 w 4483100"/>
              <a:gd name="connsiteY1356" fmla="*/ 175782 h 5487988"/>
              <a:gd name="connsiteX1357" fmla="*/ 3578095 w 4483100"/>
              <a:gd name="connsiteY1357" fmla="*/ 176419 h 5487988"/>
              <a:gd name="connsiteX1358" fmla="*/ 3598147 w 4483100"/>
              <a:gd name="connsiteY1358" fmla="*/ 192978 h 5487988"/>
              <a:gd name="connsiteX1359" fmla="*/ 3588599 w 4483100"/>
              <a:gd name="connsiteY1359" fmla="*/ 196162 h 5487988"/>
              <a:gd name="connsiteX1360" fmla="*/ 3590827 w 4483100"/>
              <a:gd name="connsiteY1360" fmla="*/ 214313 h 5487988"/>
              <a:gd name="connsiteX1361" fmla="*/ 3575867 w 4483100"/>
              <a:gd name="connsiteY1361" fmla="*/ 207945 h 5487988"/>
              <a:gd name="connsiteX1362" fmla="*/ 3554542 w 4483100"/>
              <a:gd name="connsiteY1362" fmla="*/ 180558 h 5487988"/>
              <a:gd name="connsiteX1363" fmla="*/ 3537672 w 4483100"/>
              <a:gd name="connsiteY1363" fmla="*/ 169094 h 5487988"/>
              <a:gd name="connsiteX1364" fmla="*/ 3542447 w 4483100"/>
              <a:gd name="connsiteY1364" fmla="*/ 151261 h 5487988"/>
              <a:gd name="connsiteX1365" fmla="*/ 3533853 w 4483100"/>
              <a:gd name="connsiteY1365" fmla="*/ 147122 h 5487988"/>
              <a:gd name="connsiteX1366" fmla="*/ 3528760 w 4483100"/>
              <a:gd name="connsiteY1366" fmla="*/ 153490 h 5487988"/>
              <a:gd name="connsiteX1367" fmla="*/ 3507753 w 4483100"/>
              <a:gd name="connsiteY1367" fmla="*/ 150306 h 5487988"/>
              <a:gd name="connsiteX1368" fmla="*/ 3508708 w 4483100"/>
              <a:gd name="connsiteY1368" fmla="*/ 167502 h 5487988"/>
              <a:gd name="connsiteX1369" fmla="*/ 3525896 w 4483100"/>
              <a:gd name="connsiteY1369" fmla="*/ 173553 h 5487988"/>
              <a:gd name="connsiteX1370" fmla="*/ 3527169 w 4483100"/>
              <a:gd name="connsiteY1370" fmla="*/ 198073 h 5487988"/>
              <a:gd name="connsiteX1371" fmla="*/ 3503934 w 4483100"/>
              <a:gd name="connsiteY1371" fmla="*/ 194888 h 5487988"/>
              <a:gd name="connsiteX1372" fmla="*/ 3483563 w 4483100"/>
              <a:gd name="connsiteY1372" fmla="*/ 181195 h 5487988"/>
              <a:gd name="connsiteX1373" fmla="*/ 3468604 w 4483100"/>
              <a:gd name="connsiteY1373" fmla="*/ 190749 h 5487988"/>
              <a:gd name="connsiteX1374" fmla="*/ 3451416 w 4483100"/>
              <a:gd name="connsiteY1374" fmla="*/ 163681 h 5487988"/>
              <a:gd name="connsiteX1375" fmla="*/ 3427863 w 4483100"/>
              <a:gd name="connsiteY1375" fmla="*/ 156357 h 5487988"/>
              <a:gd name="connsiteX1376" fmla="*/ 3417677 w 4483100"/>
              <a:gd name="connsiteY1376" fmla="*/ 170368 h 5487988"/>
              <a:gd name="connsiteX1377" fmla="*/ 3407174 w 4483100"/>
              <a:gd name="connsiteY1377" fmla="*/ 171323 h 5487988"/>
              <a:gd name="connsiteX1378" fmla="*/ 3423088 w 4483100"/>
              <a:gd name="connsiteY1378" fmla="*/ 192659 h 5487988"/>
              <a:gd name="connsiteX1379" fmla="*/ 3414813 w 4483100"/>
              <a:gd name="connsiteY1379" fmla="*/ 203168 h 5487988"/>
              <a:gd name="connsiteX1380" fmla="*/ 3397943 w 4483100"/>
              <a:gd name="connsiteY1380" fmla="*/ 195844 h 5487988"/>
              <a:gd name="connsiteX1381" fmla="*/ 3371844 w 4483100"/>
              <a:gd name="connsiteY1381" fmla="*/ 169731 h 5487988"/>
              <a:gd name="connsiteX1382" fmla="*/ 3358157 w 4483100"/>
              <a:gd name="connsiteY1382" fmla="*/ 171005 h 5487988"/>
              <a:gd name="connsiteX1383" fmla="*/ 3361340 w 4483100"/>
              <a:gd name="connsiteY1383" fmla="*/ 155083 h 5487988"/>
              <a:gd name="connsiteX1384" fmla="*/ 3390623 w 4483100"/>
              <a:gd name="connsiteY1384" fmla="*/ 146166 h 5487988"/>
              <a:gd name="connsiteX1385" fmla="*/ 3351473 w 4483100"/>
              <a:gd name="connsiteY1385" fmla="*/ 134065 h 5487988"/>
              <a:gd name="connsiteX1386" fmla="*/ 3336832 w 4483100"/>
              <a:gd name="connsiteY1386" fmla="*/ 144893 h 5487988"/>
              <a:gd name="connsiteX1387" fmla="*/ 3324100 w 4483100"/>
              <a:gd name="connsiteY1387" fmla="*/ 138524 h 5487988"/>
              <a:gd name="connsiteX1388" fmla="*/ 3296409 w 4483100"/>
              <a:gd name="connsiteY1388" fmla="*/ 152535 h 5487988"/>
              <a:gd name="connsiteX1389" fmla="*/ 3292271 w 4483100"/>
              <a:gd name="connsiteY1389" fmla="*/ 134384 h 5487988"/>
              <a:gd name="connsiteX1390" fmla="*/ 3272856 w 4483100"/>
              <a:gd name="connsiteY1390" fmla="*/ 128333 h 5487988"/>
              <a:gd name="connsiteX1391" fmla="*/ 3272537 w 4483100"/>
              <a:gd name="connsiteY1391" fmla="*/ 91075 h 5487988"/>
              <a:gd name="connsiteX1392" fmla="*/ 3250257 w 4483100"/>
              <a:gd name="connsiteY1392" fmla="*/ 72287 h 5487988"/>
              <a:gd name="connsiteX1393" fmla="*/ 3263625 w 4483100"/>
              <a:gd name="connsiteY1393" fmla="*/ 55410 h 5487988"/>
              <a:gd name="connsiteX1394" fmla="*/ 3271264 w 4483100"/>
              <a:gd name="connsiteY1394" fmla="*/ 59549 h 5487988"/>
              <a:gd name="connsiteX1395" fmla="*/ 3274765 w 4483100"/>
              <a:gd name="connsiteY1395" fmla="*/ 78656 h 5487988"/>
              <a:gd name="connsiteX1396" fmla="*/ 3303093 w 4483100"/>
              <a:gd name="connsiteY1396" fmla="*/ 75153 h 5487988"/>
              <a:gd name="connsiteX1397" fmla="*/ 3286224 w 4483100"/>
              <a:gd name="connsiteY1397" fmla="*/ 60823 h 5487988"/>
              <a:gd name="connsiteX1398" fmla="*/ 3288134 w 4483100"/>
              <a:gd name="connsiteY1398" fmla="*/ 43627 h 5487988"/>
              <a:gd name="connsiteX1399" fmla="*/ 3310414 w 4483100"/>
              <a:gd name="connsiteY1399" fmla="*/ 56047 h 5487988"/>
              <a:gd name="connsiteX1400" fmla="*/ 3298637 w 4483100"/>
              <a:gd name="connsiteY1400" fmla="*/ 38214 h 5487988"/>
              <a:gd name="connsiteX1401" fmla="*/ 3305003 w 4483100"/>
              <a:gd name="connsiteY1401" fmla="*/ 27705 h 5487988"/>
              <a:gd name="connsiteX1402" fmla="*/ 3292271 w 4483100"/>
              <a:gd name="connsiteY1402" fmla="*/ 18152 h 5487988"/>
              <a:gd name="connsiteX1403" fmla="*/ 3271264 w 4483100"/>
              <a:gd name="connsiteY1403" fmla="*/ 34392 h 5487988"/>
              <a:gd name="connsiteX1404" fmla="*/ 3266490 w 4483100"/>
              <a:gd name="connsiteY1404" fmla="*/ 21655 h 5487988"/>
              <a:gd name="connsiteX1405" fmla="*/ 3247393 w 4483100"/>
              <a:gd name="connsiteY1405" fmla="*/ 22610 h 5487988"/>
              <a:gd name="connsiteX1406" fmla="*/ 3246438 w 4483100"/>
              <a:gd name="connsiteY1406" fmla="*/ 5096 h 5487988"/>
              <a:gd name="connsiteX1407" fmla="*/ 3133725 w 4483100"/>
              <a:gd name="connsiteY1407" fmla="*/ 0 h 5487988"/>
              <a:gd name="connsiteX1408" fmla="*/ 3200873 w 4483100"/>
              <a:gd name="connsiteY1408" fmla="*/ 0 h 5487988"/>
              <a:gd name="connsiteX1409" fmla="*/ 3214688 w 4483100"/>
              <a:gd name="connsiteY1409" fmla="*/ 3193 h 5487988"/>
              <a:gd name="connsiteX1410" fmla="*/ 3208583 w 4483100"/>
              <a:gd name="connsiteY1410" fmla="*/ 34801 h 5487988"/>
              <a:gd name="connsiteX1411" fmla="*/ 3212117 w 4483100"/>
              <a:gd name="connsiteY1411" fmla="*/ 53958 h 5487988"/>
              <a:gd name="connsiteX1412" fmla="*/ 3194126 w 4483100"/>
              <a:gd name="connsiteY1412" fmla="*/ 57150 h 5487988"/>
              <a:gd name="connsiteX1413" fmla="*/ 3174206 w 4483100"/>
              <a:gd name="connsiteY1413" fmla="*/ 35121 h 5487988"/>
              <a:gd name="connsiteX1414" fmla="*/ 3170993 w 4483100"/>
              <a:gd name="connsiteY1414" fmla="*/ 15325 h 5487988"/>
              <a:gd name="connsiteX1415" fmla="*/ 3134689 w 4483100"/>
              <a:gd name="connsiteY1415" fmla="*/ 3832 h 54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Lst>
            <a:rect l="l" t="t" r="r" b="b"/>
            <a:pathLst>
              <a:path w="4483100" h="5487988">
                <a:moveTo>
                  <a:pt x="120841" y="3421063"/>
                </a:moveTo>
                <a:lnTo>
                  <a:pt x="130356" y="3437891"/>
                </a:lnTo>
                <a:lnTo>
                  <a:pt x="126550" y="3461068"/>
                </a:lnTo>
                <a:lnTo>
                  <a:pt x="121158" y="3490596"/>
                </a:lnTo>
                <a:lnTo>
                  <a:pt x="105617" y="3516313"/>
                </a:lnTo>
                <a:lnTo>
                  <a:pt x="82781" y="3539491"/>
                </a:lnTo>
                <a:lnTo>
                  <a:pt x="97688" y="3548698"/>
                </a:lnTo>
                <a:lnTo>
                  <a:pt x="107203" y="3546476"/>
                </a:lnTo>
                <a:lnTo>
                  <a:pt x="118938" y="3554731"/>
                </a:lnTo>
                <a:lnTo>
                  <a:pt x="126233" y="3555683"/>
                </a:lnTo>
                <a:lnTo>
                  <a:pt x="137968" y="3545206"/>
                </a:lnTo>
                <a:lnTo>
                  <a:pt x="137651" y="3502026"/>
                </a:lnTo>
                <a:lnTo>
                  <a:pt x="156364" y="3496628"/>
                </a:lnTo>
                <a:lnTo>
                  <a:pt x="170002" y="3496628"/>
                </a:lnTo>
                <a:lnTo>
                  <a:pt x="205525" y="3520441"/>
                </a:lnTo>
                <a:lnTo>
                  <a:pt x="232167" y="3528696"/>
                </a:lnTo>
                <a:lnTo>
                  <a:pt x="273082" y="3528061"/>
                </a:lnTo>
                <a:lnTo>
                  <a:pt x="303213" y="3564573"/>
                </a:lnTo>
                <a:lnTo>
                  <a:pt x="289575" y="3603944"/>
                </a:lnTo>
                <a:lnTo>
                  <a:pt x="302578" y="3648711"/>
                </a:lnTo>
                <a:lnTo>
                  <a:pt x="235022" y="3657601"/>
                </a:lnTo>
                <a:lnTo>
                  <a:pt x="156047" y="3638869"/>
                </a:lnTo>
                <a:lnTo>
                  <a:pt x="0" y="3632519"/>
                </a:lnTo>
                <a:lnTo>
                  <a:pt x="12686" y="3616961"/>
                </a:lnTo>
                <a:lnTo>
                  <a:pt x="18713" y="3601086"/>
                </a:lnTo>
                <a:lnTo>
                  <a:pt x="37743" y="3601086"/>
                </a:lnTo>
                <a:lnTo>
                  <a:pt x="61213" y="3600769"/>
                </a:lnTo>
                <a:lnTo>
                  <a:pt x="58676" y="3580766"/>
                </a:lnTo>
                <a:lnTo>
                  <a:pt x="48527" y="3589338"/>
                </a:lnTo>
                <a:lnTo>
                  <a:pt x="37743" y="3582988"/>
                </a:lnTo>
                <a:lnTo>
                  <a:pt x="30131" y="3576638"/>
                </a:lnTo>
                <a:lnTo>
                  <a:pt x="14589" y="3590291"/>
                </a:lnTo>
                <a:lnTo>
                  <a:pt x="8246" y="3584576"/>
                </a:lnTo>
                <a:lnTo>
                  <a:pt x="18396" y="3572828"/>
                </a:lnTo>
                <a:lnTo>
                  <a:pt x="19347" y="3556953"/>
                </a:lnTo>
                <a:lnTo>
                  <a:pt x="19347" y="3549333"/>
                </a:lnTo>
                <a:lnTo>
                  <a:pt x="27911" y="3542983"/>
                </a:lnTo>
                <a:lnTo>
                  <a:pt x="38694" y="3548381"/>
                </a:lnTo>
                <a:lnTo>
                  <a:pt x="63751" y="3542666"/>
                </a:lnTo>
                <a:lnTo>
                  <a:pt x="86904" y="3525838"/>
                </a:lnTo>
                <a:lnTo>
                  <a:pt x="106886" y="3500121"/>
                </a:lnTo>
                <a:lnTo>
                  <a:pt x="119255" y="3468371"/>
                </a:lnTo>
                <a:lnTo>
                  <a:pt x="122110" y="3437891"/>
                </a:lnTo>
                <a:close/>
                <a:moveTo>
                  <a:pt x="1476375" y="2216150"/>
                </a:moveTo>
                <a:lnTo>
                  <a:pt x="1477963" y="2234693"/>
                </a:lnTo>
                <a:lnTo>
                  <a:pt x="1473200" y="2252910"/>
                </a:lnTo>
                <a:lnTo>
                  <a:pt x="1463675" y="2255838"/>
                </a:lnTo>
                <a:lnTo>
                  <a:pt x="1458913" y="2232090"/>
                </a:lnTo>
                <a:lnTo>
                  <a:pt x="1465580" y="2220379"/>
                </a:lnTo>
                <a:close/>
                <a:moveTo>
                  <a:pt x="1515025" y="1581150"/>
                </a:moveTo>
                <a:lnTo>
                  <a:pt x="1522814" y="1589664"/>
                </a:lnTo>
                <a:lnTo>
                  <a:pt x="1519386" y="1599439"/>
                </a:lnTo>
                <a:lnTo>
                  <a:pt x="1527176" y="1608268"/>
                </a:lnTo>
                <a:lnTo>
                  <a:pt x="1520321" y="1627188"/>
                </a:lnTo>
                <a:lnTo>
                  <a:pt x="1514713" y="1610160"/>
                </a:lnTo>
                <a:lnTo>
                  <a:pt x="1493838" y="1600070"/>
                </a:lnTo>
                <a:lnTo>
                  <a:pt x="1500692" y="1585250"/>
                </a:lnTo>
                <a:lnTo>
                  <a:pt x="1508170" y="1592502"/>
                </a:lnTo>
                <a:close/>
                <a:moveTo>
                  <a:pt x="1522413" y="1579563"/>
                </a:moveTo>
                <a:lnTo>
                  <a:pt x="1538288" y="1583250"/>
                </a:lnTo>
                <a:lnTo>
                  <a:pt x="1526624" y="1589088"/>
                </a:lnTo>
                <a:close/>
                <a:moveTo>
                  <a:pt x="2162175" y="1201738"/>
                </a:moveTo>
                <a:lnTo>
                  <a:pt x="2179638" y="1214121"/>
                </a:lnTo>
                <a:lnTo>
                  <a:pt x="2175354" y="1235076"/>
                </a:lnTo>
                <a:lnTo>
                  <a:pt x="2163493" y="1223963"/>
                </a:lnTo>
                <a:close/>
                <a:moveTo>
                  <a:pt x="3160272" y="908050"/>
                </a:moveTo>
                <a:lnTo>
                  <a:pt x="3178579" y="911148"/>
                </a:lnTo>
                <a:lnTo>
                  <a:pt x="3198813" y="914865"/>
                </a:lnTo>
                <a:lnTo>
                  <a:pt x="3182112" y="933450"/>
                </a:lnTo>
                <a:lnTo>
                  <a:pt x="3158345" y="931901"/>
                </a:lnTo>
                <a:lnTo>
                  <a:pt x="3143250" y="925706"/>
                </a:lnTo>
                <a:close/>
                <a:moveTo>
                  <a:pt x="3214290" y="862013"/>
                </a:moveTo>
                <a:lnTo>
                  <a:pt x="3222625" y="876349"/>
                </a:lnTo>
                <a:lnTo>
                  <a:pt x="3217995" y="903464"/>
                </a:lnTo>
                <a:lnTo>
                  <a:pt x="3209660" y="912813"/>
                </a:lnTo>
                <a:lnTo>
                  <a:pt x="3200400" y="909697"/>
                </a:lnTo>
                <a:lnTo>
                  <a:pt x="3205339" y="886634"/>
                </a:lnTo>
                <a:close/>
                <a:moveTo>
                  <a:pt x="3195638" y="849313"/>
                </a:moveTo>
                <a:lnTo>
                  <a:pt x="3187700" y="887413"/>
                </a:lnTo>
                <a:lnTo>
                  <a:pt x="3179763" y="872491"/>
                </a:lnTo>
                <a:lnTo>
                  <a:pt x="3179763" y="856933"/>
                </a:lnTo>
                <a:close/>
                <a:moveTo>
                  <a:pt x="3246438" y="822325"/>
                </a:moveTo>
                <a:lnTo>
                  <a:pt x="3246438" y="833542"/>
                </a:lnTo>
                <a:lnTo>
                  <a:pt x="3223738" y="855663"/>
                </a:lnTo>
                <a:lnTo>
                  <a:pt x="3216275" y="844447"/>
                </a:lnTo>
                <a:close/>
                <a:moveTo>
                  <a:pt x="3016251" y="765175"/>
                </a:moveTo>
                <a:lnTo>
                  <a:pt x="3005840" y="772178"/>
                </a:lnTo>
                <a:lnTo>
                  <a:pt x="2968300" y="787400"/>
                </a:lnTo>
                <a:lnTo>
                  <a:pt x="2967038" y="779789"/>
                </a:lnTo>
                <a:lnTo>
                  <a:pt x="2985650" y="767002"/>
                </a:lnTo>
                <a:close/>
                <a:moveTo>
                  <a:pt x="3360738" y="657225"/>
                </a:moveTo>
                <a:lnTo>
                  <a:pt x="3391736" y="658178"/>
                </a:lnTo>
                <a:lnTo>
                  <a:pt x="3408672" y="674688"/>
                </a:lnTo>
                <a:lnTo>
                  <a:pt x="3409951" y="684213"/>
                </a:lnTo>
                <a:lnTo>
                  <a:pt x="3384066" y="666433"/>
                </a:lnTo>
                <a:close/>
                <a:moveTo>
                  <a:pt x="3714750" y="517525"/>
                </a:moveTo>
                <a:lnTo>
                  <a:pt x="3756071" y="569482"/>
                </a:lnTo>
                <a:lnTo>
                  <a:pt x="3757613" y="598170"/>
                </a:lnTo>
                <a:lnTo>
                  <a:pt x="3754838" y="598488"/>
                </a:lnTo>
                <a:lnTo>
                  <a:pt x="3752679" y="598488"/>
                </a:lnTo>
                <a:lnTo>
                  <a:pt x="3752062" y="598170"/>
                </a:lnTo>
                <a:lnTo>
                  <a:pt x="3751446" y="597532"/>
                </a:lnTo>
                <a:lnTo>
                  <a:pt x="3742503" y="572988"/>
                </a:lnTo>
                <a:lnTo>
                  <a:pt x="3717526" y="539201"/>
                </a:lnTo>
                <a:close/>
                <a:moveTo>
                  <a:pt x="2798777" y="492125"/>
                </a:moveTo>
                <a:lnTo>
                  <a:pt x="2819927" y="518198"/>
                </a:lnTo>
                <a:lnTo>
                  <a:pt x="2832555" y="514700"/>
                </a:lnTo>
                <a:lnTo>
                  <a:pt x="2873909" y="550628"/>
                </a:lnTo>
                <a:lnTo>
                  <a:pt x="2870753" y="560803"/>
                </a:lnTo>
                <a:lnTo>
                  <a:pt x="2877382" y="573521"/>
                </a:lnTo>
                <a:lnTo>
                  <a:pt x="2879276" y="555398"/>
                </a:lnTo>
                <a:lnTo>
                  <a:pt x="2884643" y="553490"/>
                </a:lnTo>
                <a:lnTo>
                  <a:pt x="2891903" y="576700"/>
                </a:lnTo>
                <a:lnTo>
                  <a:pt x="2911476" y="597685"/>
                </a:lnTo>
                <a:lnTo>
                  <a:pt x="2899795" y="625983"/>
                </a:lnTo>
                <a:lnTo>
                  <a:pt x="2891272" y="614537"/>
                </a:lnTo>
                <a:lnTo>
                  <a:pt x="2895376" y="595460"/>
                </a:lnTo>
                <a:lnTo>
                  <a:pt x="2884958" y="597685"/>
                </a:lnTo>
                <a:lnTo>
                  <a:pt x="2880854" y="612629"/>
                </a:lnTo>
                <a:lnTo>
                  <a:pt x="2861598" y="613901"/>
                </a:lnTo>
                <a:lnTo>
                  <a:pt x="2860019" y="639019"/>
                </a:lnTo>
                <a:lnTo>
                  <a:pt x="2805722" y="692753"/>
                </a:lnTo>
                <a:lnTo>
                  <a:pt x="2792147" y="687348"/>
                </a:lnTo>
                <a:lnTo>
                  <a:pt x="2784571" y="704199"/>
                </a:lnTo>
                <a:lnTo>
                  <a:pt x="2762789" y="715963"/>
                </a:lnTo>
                <a:lnTo>
                  <a:pt x="2750161" y="703563"/>
                </a:lnTo>
                <a:lnTo>
                  <a:pt x="2742901" y="708968"/>
                </a:lnTo>
                <a:lnTo>
                  <a:pt x="2728063" y="687030"/>
                </a:lnTo>
                <a:lnTo>
                  <a:pt x="2710701" y="680671"/>
                </a:lnTo>
                <a:lnTo>
                  <a:pt x="2713226" y="704835"/>
                </a:lnTo>
                <a:lnTo>
                  <a:pt x="2703756" y="713420"/>
                </a:lnTo>
                <a:lnTo>
                  <a:pt x="2701546" y="709286"/>
                </a:lnTo>
                <a:lnTo>
                  <a:pt x="2696811" y="699748"/>
                </a:lnTo>
                <a:lnTo>
                  <a:pt x="2694285" y="694342"/>
                </a:lnTo>
                <a:lnTo>
                  <a:pt x="2692075" y="689255"/>
                </a:lnTo>
                <a:lnTo>
                  <a:pt x="2691128" y="685440"/>
                </a:lnTo>
                <a:lnTo>
                  <a:pt x="2690813" y="684168"/>
                </a:lnTo>
                <a:lnTo>
                  <a:pt x="2691128" y="682896"/>
                </a:lnTo>
                <a:lnTo>
                  <a:pt x="2692075" y="680989"/>
                </a:lnTo>
                <a:lnTo>
                  <a:pt x="2694285" y="678127"/>
                </a:lnTo>
                <a:lnTo>
                  <a:pt x="2699336" y="671768"/>
                </a:lnTo>
                <a:lnTo>
                  <a:pt x="2705650" y="663819"/>
                </a:lnTo>
                <a:lnTo>
                  <a:pt x="2708175" y="587829"/>
                </a:lnTo>
                <a:lnTo>
                  <a:pt x="2708807" y="584967"/>
                </a:lnTo>
                <a:lnTo>
                  <a:pt x="2710069" y="578926"/>
                </a:lnTo>
                <a:lnTo>
                  <a:pt x="2714805" y="563029"/>
                </a:lnTo>
                <a:lnTo>
                  <a:pt x="2721434" y="540136"/>
                </a:lnTo>
                <a:lnTo>
                  <a:pt x="2760895" y="502618"/>
                </a:lnTo>
                <a:lnTo>
                  <a:pt x="2779204" y="514382"/>
                </a:lnTo>
                <a:lnTo>
                  <a:pt x="2782992" y="494351"/>
                </a:lnTo>
                <a:close/>
                <a:moveTo>
                  <a:pt x="1148467" y="387350"/>
                </a:moveTo>
                <a:lnTo>
                  <a:pt x="1193242" y="406079"/>
                </a:lnTo>
                <a:lnTo>
                  <a:pt x="1216741" y="436236"/>
                </a:lnTo>
                <a:lnTo>
                  <a:pt x="1232618" y="436236"/>
                </a:lnTo>
                <a:lnTo>
                  <a:pt x="1241192" y="449886"/>
                </a:lnTo>
                <a:lnTo>
                  <a:pt x="1256117" y="449568"/>
                </a:lnTo>
                <a:lnTo>
                  <a:pt x="1230078" y="492106"/>
                </a:lnTo>
                <a:lnTo>
                  <a:pt x="1191971" y="486074"/>
                </a:lnTo>
                <a:lnTo>
                  <a:pt x="1163074" y="460996"/>
                </a:lnTo>
                <a:lnTo>
                  <a:pt x="1145291" y="484170"/>
                </a:lnTo>
                <a:lnTo>
                  <a:pt x="1151642" y="506390"/>
                </a:lnTo>
                <a:lnTo>
                  <a:pt x="1169743" y="491788"/>
                </a:lnTo>
                <a:lnTo>
                  <a:pt x="1177364" y="501946"/>
                </a:lnTo>
                <a:lnTo>
                  <a:pt x="1191019" y="506073"/>
                </a:lnTo>
                <a:lnTo>
                  <a:pt x="1170060" y="525119"/>
                </a:lnTo>
                <a:lnTo>
                  <a:pt x="1179587" y="536547"/>
                </a:lnTo>
                <a:lnTo>
                  <a:pt x="1203721" y="520675"/>
                </a:lnTo>
                <a:lnTo>
                  <a:pt x="1251672" y="524485"/>
                </a:lnTo>
                <a:lnTo>
                  <a:pt x="1234841" y="555276"/>
                </a:lnTo>
                <a:lnTo>
                  <a:pt x="1239287" y="564482"/>
                </a:lnTo>
                <a:lnTo>
                  <a:pt x="1267549" y="536865"/>
                </a:lnTo>
                <a:lnTo>
                  <a:pt x="1269772" y="564482"/>
                </a:lnTo>
                <a:lnTo>
                  <a:pt x="1291048" y="587338"/>
                </a:lnTo>
                <a:lnTo>
                  <a:pt x="1281839" y="613685"/>
                </a:lnTo>
                <a:lnTo>
                  <a:pt x="1260563" y="621304"/>
                </a:lnTo>
                <a:lnTo>
                  <a:pt x="1248179" y="634319"/>
                </a:lnTo>
                <a:lnTo>
                  <a:pt x="1247543" y="678443"/>
                </a:lnTo>
                <a:lnTo>
                  <a:pt x="1222457" y="701617"/>
                </a:lnTo>
                <a:lnTo>
                  <a:pt x="1231031" y="718441"/>
                </a:lnTo>
                <a:lnTo>
                  <a:pt x="1254212" y="705743"/>
                </a:lnTo>
                <a:lnTo>
                  <a:pt x="1264374" y="639081"/>
                </a:lnTo>
                <a:lnTo>
                  <a:pt x="1300892" y="625431"/>
                </a:lnTo>
                <a:lnTo>
                  <a:pt x="1310102" y="578767"/>
                </a:lnTo>
                <a:lnTo>
                  <a:pt x="1328202" y="576545"/>
                </a:lnTo>
                <a:lnTo>
                  <a:pt x="1339634" y="567974"/>
                </a:lnTo>
                <a:lnTo>
                  <a:pt x="1391713" y="580989"/>
                </a:lnTo>
                <a:lnTo>
                  <a:pt x="1435218" y="589243"/>
                </a:lnTo>
                <a:lnTo>
                  <a:pt x="1445062" y="608924"/>
                </a:lnTo>
                <a:lnTo>
                  <a:pt x="1455224" y="599401"/>
                </a:lnTo>
                <a:lnTo>
                  <a:pt x="1459669" y="581624"/>
                </a:lnTo>
                <a:lnTo>
                  <a:pt x="1496823" y="592734"/>
                </a:lnTo>
                <a:lnTo>
                  <a:pt x="1515876" y="607337"/>
                </a:lnTo>
                <a:lnTo>
                  <a:pt x="1522228" y="598766"/>
                </a:lnTo>
                <a:lnTo>
                  <a:pt x="1529531" y="619082"/>
                </a:lnTo>
                <a:lnTo>
                  <a:pt x="1557158" y="617495"/>
                </a:lnTo>
                <a:lnTo>
                  <a:pt x="1577482" y="629875"/>
                </a:lnTo>
                <a:lnTo>
                  <a:pt x="1596535" y="649874"/>
                </a:lnTo>
                <a:lnTo>
                  <a:pt x="1616541" y="658127"/>
                </a:lnTo>
                <a:lnTo>
                  <a:pt x="1633054" y="679078"/>
                </a:lnTo>
                <a:lnTo>
                  <a:pt x="1658458" y="688284"/>
                </a:lnTo>
                <a:lnTo>
                  <a:pt x="1664809" y="703204"/>
                </a:lnTo>
                <a:lnTo>
                  <a:pt x="1693389" y="723520"/>
                </a:lnTo>
                <a:lnTo>
                  <a:pt x="1763251" y="796849"/>
                </a:lnTo>
                <a:lnTo>
                  <a:pt x="1770555" y="818117"/>
                </a:lnTo>
                <a:lnTo>
                  <a:pt x="1784527" y="823196"/>
                </a:lnTo>
                <a:lnTo>
                  <a:pt x="1798182" y="837799"/>
                </a:lnTo>
                <a:lnTo>
                  <a:pt x="1804533" y="833354"/>
                </a:lnTo>
                <a:lnTo>
                  <a:pt x="1789608" y="817800"/>
                </a:lnTo>
                <a:lnTo>
                  <a:pt x="1789608" y="801928"/>
                </a:lnTo>
                <a:lnTo>
                  <a:pt x="1818505" y="827006"/>
                </a:lnTo>
                <a:lnTo>
                  <a:pt x="1818505" y="838751"/>
                </a:lnTo>
                <a:lnTo>
                  <a:pt x="1831525" y="857480"/>
                </a:lnTo>
                <a:lnTo>
                  <a:pt x="1883604" y="878114"/>
                </a:lnTo>
                <a:lnTo>
                  <a:pt x="1900434" y="892716"/>
                </a:lnTo>
                <a:lnTo>
                  <a:pt x="1896941" y="868273"/>
                </a:lnTo>
                <a:lnTo>
                  <a:pt x="1942986" y="914302"/>
                </a:lnTo>
                <a:lnTo>
                  <a:pt x="1946162" y="926047"/>
                </a:lnTo>
                <a:lnTo>
                  <a:pt x="1958229" y="935253"/>
                </a:lnTo>
                <a:lnTo>
                  <a:pt x="1955053" y="953347"/>
                </a:lnTo>
                <a:lnTo>
                  <a:pt x="1966485" y="967949"/>
                </a:lnTo>
                <a:lnTo>
                  <a:pt x="1978235" y="954299"/>
                </a:lnTo>
                <a:lnTo>
                  <a:pt x="1999511" y="972076"/>
                </a:lnTo>
                <a:lnTo>
                  <a:pt x="2024915" y="981282"/>
                </a:lnTo>
                <a:lnTo>
                  <a:pt x="2015706" y="1025406"/>
                </a:lnTo>
                <a:lnTo>
                  <a:pt x="2030949" y="1043183"/>
                </a:lnTo>
                <a:lnTo>
                  <a:pt x="2027138" y="1093973"/>
                </a:lnTo>
                <a:lnTo>
                  <a:pt x="2032537" y="1109528"/>
                </a:lnTo>
                <a:lnTo>
                  <a:pt x="2050320" y="1099053"/>
                </a:lnTo>
                <a:lnTo>
                  <a:pt x="2054130" y="1130479"/>
                </a:lnTo>
                <a:lnTo>
                  <a:pt x="2012213" y="1214283"/>
                </a:lnTo>
                <a:lnTo>
                  <a:pt x="1950608" y="1307294"/>
                </a:lnTo>
                <a:lnTo>
                  <a:pt x="1879158" y="1341577"/>
                </a:lnTo>
                <a:lnTo>
                  <a:pt x="1809614" y="1367607"/>
                </a:lnTo>
                <a:lnTo>
                  <a:pt x="1720699" y="1357767"/>
                </a:lnTo>
                <a:lnTo>
                  <a:pt x="1649249" y="1321578"/>
                </a:lnTo>
                <a:lnTo>
                  <a:pt x="1587009" y="1316817"/>
                </a:lnTo>
                <a:lnTo>
                  <a:pt x="1545091" y="1298405"/>
                </a:lnTo>
                <a:lnTo>
                  <a:pt x="1532707" y="1304754"/>
                </a:lnTo>
                <a:lnTo>
                  <a:pt x="1497776" y="1283803"/>
                </a:lnTo>
                <a:lnTo>
                  <a:pt x="1488249" y="1293326"/>
                </a:lnTo>
                <a:lnTo>
                  <a:pt x="1478405" y="1268248"/>
                </a:lnTo>
                <a:lnTo>
                  <a:pt x="1453318" y="1269836"/>
                </a:lnTo>
                <a:lnTo>
                  <a:pt x="1424103" y="1242536"/>
                </a:lnTo>
                <a:lnTo>
                  <a:pt x="1406638" y="1268883"/>
                </a:lnTo>
                <a:lnTo>
                  <a:pt x="1382186" y="1246980"/>
                </a:lnTo>
                <a:lnTo>
                  <a:pt x="1391395" y="1223807"/>
                </a:lnTo>
                <a:lnTo>
                  <a:pt x="1372025" y="1218727"/>
                </a:lnTo>
                <a:lnTo>
                  <a:pt x="1367896" y="1206030"/>
                </a:lnTo>
                <a:lnTo>
                  <a:pt x="1352019" y="1209522"/>
                </a:lnTo>
                <a:lnTo>
                  <a:pt x="1338046" y="1228568"/>
                </a:lnTo>
                <a:lnTo>
                  <a:pt x="1308514" y="1205712"/>
                </a:lnTo>
                <a:lnTo>
                  <a:pt x="1304386" y="1213014"/>
                </a:lnTo>
                <a:lnTo>
                  <a:pt x="1272313" y="1201903"/>
                </a:lnTo>
                <a:lnTo>
                  <a:pt x="1267232" y="1189205"/>
                </a:lnTo>
                <a:lnTo>
                  <a:pt x="1246908" y="1185079"/>
                </a:lnTo>
                <a:lnTo>
                  <a:pt x="1234841" y="1136828"/>
                </a:lnTo>
                <a:lnTo>
                  <a:pt x="1210390" y="1119051"/>
                </a:lnTo>
                <a:lnTo>
                  <a:pt x="1162757" y="1117146"/>
                </a:lnTo>
                <a:lnTo>
                  <a:pt x="1158311" y="1122543"/>
                </a:lnTo>
                <a:lnTo>
                  <a:pt x="1170060" y="1127939"/>
                </a:lnTo>
                <a:lnTo>
                  <a:pt x="1188478" y="1149843"/>
                </a:lnTo>
                <a:lnTo>
                  <a:pt x="1204039" y="1145716"/>
                </a:lnTo>
                <a:lnTo>
                  <a:pt x="1198005" y="1170794"/>
                </a:lnTo>
                <a:lnTo>
                  <a:pt x="1211025" y="1199999"/>
                </a:lnTo>
                <a:lnTo>
                  <a:pt x="1222774" y="1204443"/>
                </a:lnTo>
                <a:lnTo>
                  <a:pt x="1239922" y="1228251"/>
                </a:lnTo>
                <a:lnTo>
                  <a:pt x="1264374" y="1238726"/>
                </a:lnTo>
                <a:lnTo>
                  <a:pt x="1250719" y="1250154"/>
                </a:lnTo>
                <a:lnTo>
                  <a:pt x="1251989" y="1266344"/>
                </a:lnTo>
                <a:lnTo>
                  <a:pt x="1272948" y="1265074"/>
                </a:lnTo>
                <a:lnTo>
                  <a:pt x="1313277" y="1293009"/>
                </a:lnTo>
                <a:lnTo>
                  <a:pt x="1309466" y="1306976"/>
                </a:lnTo>
                <a:lnTo>
                  <a:pt x="1281839" y="1312055"/>
                </a:lnTo>
                <a:lnTo>
                  <a:pt x="1294541" y="1324753"/>
                </a:lnTo>
                <a:lnTo>
                  <a:pt x="1318040" y="1321261"/>
                </a:lnTo>
                <a:lnTo>
                  <a:pt x="1352019" y="1329514"/>
                </a:lnTo>
                <a:lnTo>
                  <a:pt x="1363768" y="1343164"/>
                </a:lnTo>
                <a:lnTo>
                  <a:pt x="1359640" y="1361893"/>
                </a:lnTo>
                <a:lnTo>
                  <a:pt x="1377741" y="1358719"/>
                </a:lnTo>
                <a:lnTo>
                  <a:pt x="1407591" y="1374273"/>
                </a:lnTo>
                <a:lnTo>
                  <a:pt x="1417117" y="1403795"/>
                </a:lnTo>
                <a:lnTo>
                  <a:pt x="1426961" y="1414271"/>
                </a:lnTo>
                <a:lnTo>
                  <a:pt x="1405050" y="1446967"/>
                </a:lnTo>
                <a:lnTo>
                  <a:pt x="1416800" y="1475537"/>
                </a:lnTo>
                <a:lnTo>
                  <a:pt x="1407273" y="1484108"/>
                </a:lnTo>
                <a:lnTo>
                  <a:pt x="1405368" y="1521883"/>
                </a:lnTo>
                <a:lnTo>
                  <a:pt x="1380281" y="1519979"/>
                </a:lnTo>
                <a:lnTo>
                  <a:pt x="1371707" y="1538073"/>
                </a:lnTo>
                <a:lnTo>
                  <a:pt x="1389808" y="1547279"/>
                </a:lnTo>
                <a:lnTo>
                  <a:pt x="1390125" y="1563151"/>
                </a:lnTo>
                <a:lnTo>
                  <a:pt x="1401875" y="1570452"/>
                </a:lnTo>
                <a:lnTo>
                  <a:pt x="1418387" y="1643781"/>
                </a:lnTo>
                <a:lnTo>
                  <a:pt x="1436170" y="1637432"/>
                </a:lnTo>
                <a:lnTo>
                  <a:pt x="1439664" y="1663780"/>
                </a:lnTo>
                <a:lnTo>
                  <a:pt x="1428232" y="1681874"/>
                </a:lnTo>
                <a:lnTo>
                  <a:pt x="1448555" y="1705682"/>
                </a:lnTo>
                <a:lnTo>
                  <a:pt x="1435853" y="1716475"/>
                </a:lnTo>
                <a:lnTo>
                  <a:pt x="1401239" y="1734886"/>
                </a:lnTo>
                <a:lnTo>
                  <a:pt x="1376470" y="1798057"/>
                </a:lnTo>
                <a:lnTo>
                  <a:pt x="1379963" y="1852022"/>
                </a:lnTo>
                <a:lnTo>
                  <a:pt x="1380281" y="1891702"/>
                </a:lnTo>
                <a:lnTo>
                  <a:pt x="1372025" y="1907891"/>
                </a:lnTo>
                <a:lnTo>
                  <a:pt x="1391395" y="1924398"/>
                </a:lnTo>
                <a:lnTo>
                  <a:pt x="1391078" y="1904717"/>
                </a:lnTo>
                <a:lnTo>
                  <a:pt x="1398382" y="1900273"/>
                </a:lnTo>
                <a:lnTo>
                  <a:pt x="1417117" y="1964396"/>
                </a:lnTo>
                <a:lnTo>
                  <a:pt x="1432042" y="1965031"/>
                </a:lnTo>
                <a:lnTo>
                  <a:pt x="1437758" y="2017726"/>
                </a:lnTo>
                <a:lnTo>
                  <a:pt x="1446015" y="2029471"/>
                </a:lnTo>
                <a:lnTo>
                  <a:pt x="1437123" y="2045978"/>
                </a:lnTo>
                <a:lnTo>
                  <a:pt x="1439981" y="2059946"/>
                </a:lnTo>
                <a:lnTo>
                  <a:pt x="1428867" y="2049788"/>
                </a:lnTo>
                <a:lnTo>
                  <a:pt x="1417752" y="2061215"/>
                </a:lnTo>
                <a:lnTo>
                  <a:pt x="1409178" y="2059946"/>
                </a:lnTo>
                <a:lnTo>
                  <a:pt x="1398699" y="2056771"/>
                </a:lnTo>
                <a:lnTo>
                  <a:pt x="1391395" y="2066929"/>
                </a:lnTo>
                <a:lnTo>
                  <a:pt x="1407908" y="2071373"/>
                </a:lnTo>
                <a:lnTo>
                  <a:pt x="1410449" y="2095816"/>
                </a:lnTo>
                <a:lnTo>
                  <a:pt x="1424103" y="2104705"/>
                </a:lnTo>
                <a:lnTo>
                  <a:pt x="1435853" y="2096769"/>
                </a:lnTo>
                <a:lnTo>
                  <a:pt x="1449190" y="2111371"/>
                </a:lnTo>
                <a:lnTo>
                  <a:pt x="1467291" y="2105974"/>
                </a:lnTo>
                <a:lnTo>
                  <a:pt x="1482216" y="2110419"/>
                </a:lnTo>
                <a:lnTo>
                  <a:pt x="1477770" y="2125973"/>
                </a:lnTo>
                <a:lnTo>
                  <a:pt x="1495553" y="2164384"/>
                </a:lnTo>
                <a:lnTo>
                  <a:pt x="1497141" y="2179938"/>
                </a:lnTo>
                <a:lnTo>
                  <a:pt x="1492377" y="2194858"/>
                </a:lnTo>
                <a:lnTo>
                  <a:pt x="1480946" y="2195810"/>
                </a:lnTo>
                <a:lnTo>
                  <a:pt x="1478723" y="2203111"/>
                </a:lnTo>
                <a:lnTo>
                  <a:pt x="1470149" y="2200572"/>
                </a:lnTo>
                <a:lnTo>
                  <a:pt x="1464115" y="2187874"/>
                </a:lnTo>
                <a:lnTo>
                  <a:pt x="1456176" y="2178986"/>
                </a:lnTo>
                <a:lnTo>
                  <a:pt x="1448555" y="2179938"/>
                </a:lnTo>
                <a:lnTo>
                  <a:pt x="1450460" y="2194858"/>
                </a:lnTo>
                <a:lnTo>
                  <a:pt x="1458399" y="2198032"/>
                </a:lnTo>
                <a:lnTo>
                  <a:pt x="1456176" y="2212952"/>
                </a:lnTo>
                <a:lnTo>
                  <a:pt x="1453953" y="2222158"/>
                </a:lnTo>
                <a:lnTo>
                  <a:pt x="1457764" y="2231998"/>
                </a:lnTo>
                <a:lnTo>
                  <a:pt x="1447285" y="2227554"/>
                </a:lnTo>
                <a:lnTo>
                  <a:pt x="1439981" y="2220888"/>
                </a:lnTo>
                <a:lnTo>
                  <a:pt x="1433948" y="2200572"/>
                </a:lnTo>
                <a:lnTo>
                  <a:pt x="1428232" y="2186922"/>
                </a:lnTo>
                <a:lnTo>
                  <a:pt x="1419023" y="2177399"/>
                </a:lnTo>
                <a:lnTo>
                  <a:pt x="1419658" y="2156130"/>
                </a:lnTo>
                <a:lnTo>
                  <a:pt x="1410449" y="2134862"/>
                </a:lnTo>
                <a:lnTo>
                  <a:pt x="1399334" y="2112641"/>
                </a:lnTo>
                <a:lnTo>
                  <a:pt x="1396794" y="2132322"/>
                </a:lnTo>
                <a:lnTo>
                  <a:pt x="1395524" y="2144067"/>
                </a:lnTo>
                <a:lnTo>
                  <a:pt x="1417117" y="2166606"/>
                </a:lnTo>
                <a:lnTo>
                  <a:pt x="1419023" y="2177399"/>
                </a:lnTo>
                <a:lnTo>
                  <a:pt x="1419658" y="2194223"/>
                </a:lnTo>
                <a:lnTo>
                  <a:pt x="1409178" y="2187557"/>
                </a:lnTo>
                <a:lnTo>
                  <a:pt x="1404415" y="2170415"/>
                </a:lnTo>
                <a:lnTo>
                  <a:pt x="1392030" y="2158670"/>
                </a:lnTo>
                <a:lnTo>
                  <a:pt x="1389490" y="2172320"/>
                </a:lnTo>
                <a:lnTo>
                  <a:pt x="1408861" y="2192953"/>
                </a:lnTo>
                <a:lnTo>
                  <a:pt x="1417117" y="2208825"/>
                </a:lnTo>
                <a:lnTo>
                  <a:pt x="1401239" y="2205333"/>
                </a:lnTo>
                <a:lnTo>
                  <a:pt x="1401875" y="2216761"/>
                </a:lnTo>
                <a:lnTo>
                  <a:pt x="1415212" y="2231046"/>
                </a:lnTo>
                <a:lnTo>
                  <a:pt x="1425374" y="2258663"/>
                </a:lnTo>
                <a:lnTo>
                  <a:pt x="1419023" y="2258346"/>
                </a:lnTo>
                <a:lnTo>
                  <a:pt x="1405368" y="2244379"/>
                </a:lnTo>
                <a:lnTo>
                  <a:pt x="1397429" y="2243109"/>
                </a:lnTo>
                <a:lnTo>
                  <a:pt x="1390125" y="2229141"/>
                </a:lnTo>
                <a:lnTo>
                  <a:pt x="1380598" y="2223745"/>
                </a:lnTo>
                <a:lnTo>
                  <a:pt x="1379328" y="2242791"/>
                </a:lnTo>
                <a:lnTo>
                  <a:pt x="1395841" y="2246283"/>
                </a:lnTo>
                <a:lnTo>
                  <a:pt x="1402827" y="2258029"/>
                </a:lnTo>
                <a:lnTo>
                  <a:pt x="1405685" y="2274853"/>
                </a:lnTo>
                <a:lnTo>
                  <a:pt x="1394571" y="2265012"/>
                </a:lnTo>
                <a:lnTo>
                  <a:pt x="1389808" y="2272313"/>
                </a:lnTo>
                <a:lnTo>
                  <a:pt x="1395206" y="2278662"/>
                </a:lnTo>
                <a:lnTo>
                  <a:pt x="1381234" y="2279615"/>
                </a:lnTo>
                <a:lnTo>
                  <a:pt x="1380916" y="2287868"/>
                </a:lnTo>
                <a:lnTo>
                  <a:pt x="1416482" y="2316120"/>
                </a:lnTo>
                <a:lnTo>
                  <a:pt x="1475865" y="2347229"/>
                </a:lnTo>
                <a:lnTo>
                  <a:pt x="1491742" y="2356118"/>
                </a:lnTo>
                <a:lnTo>
                  <a:pt x="1501269" y="2394528"/>
                </a:lnTo>
                <a:lnTo>
                  <a:pt x="1500951" y="2407861"/>
                </a:lnTo>
                <a:lnTo>
                  <a:pt x="1491742" y="2430716"/>
                </a:lnTo>
                <a:lnTo>
                  <a:pt x="1496823" y="2448810"/>
                </a:lnTo>
                <a:lnTo>
                  <a:pt x="1517464" y="2460238"/>
                </a:lnTo>
                <a:lnTo>
                  <a:pt x="1548584" y="2441827"/>
                </a:lnTo>
                <a:lnTo>
                  <a:pt x="1557794" y="2415797"/>
                </a:lnTo>
                <a:lnTo>
                  <a:pt x="1575894" y="2406908"/>
                </a:lnTo>
                <a:lnTo>
                  <a:pt x="1586691" y="2365641"/>
                </a:lnTo>
                <a:lnTo>
                  <a:pt x="1577482" y="2351039"/>
                </a:lnTo>
                <a:lnTo>
                  <a:pt x="1587009" y="2349134"/>
                </a:lnTo>
                <a:lnTo>
                  <a:pt x="1588279" y="2337389"/>
                </a:lnTo>
                <a:lnTo>
                  <a:pt x="1560334" y="2315485"/>
                </a:lnTo>
                <a:lnTo>
                  <a:pt x="1553983" y="2277710"/>
                </a:lnTo>
                <a:lnTo>
                  <a:pt x="1541598" y="2264695"/>
                </a:lnTo>
                <a:lnTo>
                  <a:pt x="1505715" y="2231046"/>
                </a:lnTo>
                <a:lnTo>
                  <a:pt x="1502857" y="2213904"/>
                </a:lnTo>
                <a:lnTo>
                  <a:pt x="1506350" y="2198350"/>
                </a:lnTo>
                <a:lnTo>
                  <a:pt x="1515241" y="2181843"/>
                </a:lnTo>
                <a:lnTo>
                  <a:pt x="1514289" y="2170097"/>
                </a:lnTo>
                <a:lnTo>
                  <a:pt x="1505080" y="2162479"/>
                </a:lnTo>
                <a:lnTo>
                  <a:pt x="1506350" y="2151051"/>
                </a:lnTo>
                <a:lnTo>
                  <a:pt x="1513018" y="2140575"/>
                </a:lnTo>
                <a:lnTo>
                  <a:pt x="1510478" y="2116450"/>
                </a:lnTo>
                <a:lnTo>
                  <a:pt x="1493965" y="2098991"/>
                </a:lnTo>
                <a:lnTo>
                  <a:pt x="1481263" y="2099943"/>
                </a:lnTo>
                <a:lnTo>
                  <a:pt x="1475547" y="2085023"/>
                </a:lnTo>
                <a:lnTo>
                  <a:pt x="1459669" y="2080262"/>
                </a:lnTo>
                <a:lnTo>
                  <a:pt x="1451095" y="2082166"/>
                </a:lnTo>
                <a:lnTo>
                  <a:pt x="1435218" y="2077405"/>
                </a:lnTo>
                <a:lnTo>
                  <a:pt x="1434583" y="2070104"/>
                </a:lnTo>
                <a:lnTo>
                  <a:pt x="1439981" y="2059946"/>
                </a:lnTo>
                <a:lnTo>
                  <a:pt x="1452048" y="2043121"/>
                </a:lnTo>
                <a:lnTo>
                  <a:pt x="1446015" y="2029471"/>
                </a:lnTo>
                <a:lnTo>
                  <a:pt x="1454589" y="2013599"/>
                </a:lnTo>
                <a:lnTo>
                  <a:pt x="1451095" y="1991378"/>
                </a:lnTo>
                <a:lnTo>
                  <a:pt x="1447602" y="1956460"/>
                </a:lnTo>
                <a:lnTo>
                  <a:pt x="1461257" y="1964079"/>
                </a:lnTo>
                <a:lnTo>
                  <a:pt x="1499681" y="1955190"/>
                </a:lnTo>
                <a:lnTo>
                  <a:pt x="1491107" y="1943445"/>
                </a:lnTo>
                <a:lnTo>
                  <a:pt x="1457129" y="1938683"/>
                </a:lnTo>
                <a:lnTo>
                  <a:pt x="1454589" y="1912336"/>
                </a:lnTo>
                <a:lnTo>
                  <a:pt x="1444109" y="1910113"/>
                </a:lnTo>
                <a:lnTo>
                  <a:pt x="1435535" y="1895829"/>
                </a:lnTo>
                <a:lnTo>
                  <a:pt x="1398064" y="1855831"/>
                </a:lnTo>
                <a:lnTo>
                  <a:pt x="1387267" y="1849800"/>
                </a:lnTo>
                <a:lnTo>
                  <a:pt x="1383139" y="1838689"/>
                </a:lnTo>
                <a:lnTo>
                  <a:pt x="1379646" y="1798692"/>
                </a:lnTo>
                <a:lnTo>
                  <a:pt x="1404097" y="1738378"/>
                </a:lnTo>
                <a:lnTo>
                  <a:pt x="1443792" y="1739648"/>
                </a:lnTo>
                <a:lnTo>
                  <a:pt x="1448873" y="1754250"/>
                </a:lnTo>
                <a:lnTo>
                  <a:pt x="1461575" y="1763773"/>
                </a:lnTo>
                <a:lnTo>
                  <a:pt x="1481898" y="1780598"/>
                </a:lnTo>
                <a:lnTo>
                  <a:pt x="1498729" y="1775201"/>
                </a:lnTo>
                <a:lnTo>
                  <a:pt x="1508255" y="1759329"/>
                </a:lnTo>
                <a:lnTo>
                  <a:pt x="1523180" y="1771709"/>
                </a:lnTo>
                <a:lnTo>
                  <a:pt x="1535882" y="1798692"/>
                </a:lnTo>
                <a:lnTo>
                  <a:pt x="1557476" y="1805993"/>
                </a:lnTo>
                <a:lnTo>
                  <a:pt x="1563827" y="1839959"/>
                </a:lnTo>
                <a:lnTo>
                  <a:pt x="1588279" y="1845991"/>
                </a:lnTo>
                <a:lnTo>
                  <a:pt x="1600028" y="1856149"/>
                </a:lnTo>
                <a:lnTo>
                  <a:pt x="1632101" y="1868529"/>
                </a:lnTo>
                <a:lnTo>
                  <a:pt x="1660681" y="1868211"/>
                </a:lnTo>
                <a:lnTo>
                  <a:pt x="1674336" y="1881861"/>
                </a:lnTo>
                <a:lnTo>
                  <a:pt x="1687991" y="1877735"/>
                </a:lnTo>
                <a:lnTo>
                  <a:pt x="1698787" y="1859640"/>
                </a:lnTo>
                <a:lnTo>
                  <a:pt x="1734353" y="1855196"/>
                </a:lnTo>
                <a:lnTo>
                  <a:pt x="1748643" y="1871703"/>
                </a:lnTo>
                <a:lnTo>
                  <a:pt x="1765156" y="1859958"/>
                </a:lnTo>
                <a:lnTo>
                  <a:pt x="1744198" y="1846625"/>
                </a:lnTo>
                <a:lnTo>
                  <a:pt x="1726732" y="1800279"/>
                </a:lnTo>
                <a:lnTo>
                  <a:pt x="1735941" y="1782185"/>
                </a:lnTo>
                <a:lnTo>
                  <a:pt x="1718793" y="1762504"/>
                </a:lnTo>
                <a:lnTo>
                  <a:pt x="1716570" y="1740600"/>
                </a:lnTo>
                <a:lnTo>
                  <a:pt x="1701010" y="1740600"/>
                </a:lnTo>
                <a:lnTo>
                  <a:pt x="1667985" y="1756790"/>
                </a:lnTo>
                <a:lnTo>
                  <a:pt x="1647661" y="1749171"/>
                </a:lnTo>
                <a:lnTo>
                  <a:pt x="1614318" y="1689810"/>
                </a:lnTo>
                <a:lnTo>
                  <a:pt x="1591454" y="1679652"/>
                </a:lnTo>
                <a:lnTo>
                  <a:pt x="1588279" y="1646003"/>
                </a:lnTo>
                <a:lnTo>
                  <a:pt x="1619717" y="1623147"/>
                </a:lnTo>
                <a:lnTo>
                  <a:pt x="1622892" y="1589498"/>
                </a:lnTo>
                <a:lnTo>
                  <a:pt x="1640993" y="1579975"/>
                </a:lnTo>
                <a:lnTo>
                  <a:pt x="1701645" y="1608862"/>
                </a:lnTo>
                <a:lnTo>
                  <a:pt x="1704186" y="1625687"/>
                </a:lnTo>
                <a:lnTo>
                  <a:pt x="1718793" y="1646320"/>
                </a:lnTo>
                <a:lnTo>
                  <a:pt x="1733718" y="1641241"/>
                </a:lnTo>
                <a:lnTo>
                  <a:pt x="1762298" y="1652351"/>
                </a:lnTo>
                <a:lnTo>
                  <a:pt x="1766744" y="1663145"/>
                </a:lnTo>
                <a:lnTo>
                  <a:pt x="1732766" y="1669811"/>
                </a:lnTo>
                <a:lnTo>
                  <a:pt x="1738482" y="1680921"/>
                </a:lnTo>
                <a:lnTo>
                  <a:pt x="1736259" y="1694889"/>
                </a:lnTo>
                <a:lnTo>
                  <a:pt x="1748008" y="1694889"/>
                </a:lnTo>
                <a:lnTo>
                  <a:pt x="1760393" y="1675842"/>
                </a:lnTo>
                <a:lnTo>
                  <a:pt x="1777223" y="1671081"/>
                </a:lnTo>
                <a:lnTo>
                  <a:pt x="1778493" y="1657748"/>
                </a:lnTo>
                <a:lnTo>
                  <a:pt x="1788020" y="1667906"/>
                </a:lnTo>
                <a:lnTo>
                  <a:pt x="1815647" y="1670763"/>
                </a:lnTo>
                <a:lnTo>
                  <a:pt x="1850578" y="1694889"/>
                </a:lnTo>
                <a:lnTo>
                  <a:pt x="1867409" y="1694889"/>
                </a:lnTo>
                <a:lnTo>
                  <a:pt x="1886779" y="1708221"/>
                </a:lnTo>
                <a:lnTo>
                  <a:pt x="1901387" y="1707269"/>
                </a:lnTo>
                <a:lnTo>
                  <a:pt x="1909008" y="1692349"/>
                </a:lnTo>
                <a:lnTo>
                  <a:pt x="1931237" y="1712030"/>
                </a:lnTo>
                <a:lnTo>
                  <a:pt x="1984268" y="1719014"/>
                </a:lnTo>
                <a:lnTo>
                  <a:pt x="2013801" y="1748536"/>
                </a:lnTo>
                <a:lnTo>
                  <a:pt x="2032219" y="1768218"/>
                </a:lnTo>
                <a:lnTo>
                  <a:pt x="2056988" y="1779328"/>
                </a:lnTo>
                <a:lnTo>
                  <a:pt x="2077947" y="1806628"/>
                </a:lnTo>
                <a:lnTo>
                  <a:pt x="2075089" y="1839007"/>
                </a:lnTo>
                <a:lnTo>
                  <a:pt x="2092237" y="1830753"/>
                </a:lnTo>
                <a:lnTo>
                  <a:pt x="2096047" y="1815833"/>
                </a:lnTo>
                <a:lnTo>
                  <a:pt x="2110972" y="1814881"/>
                </a:lnTo>
                <a:lnTo>
                  <a:pt x="2110655" y="1762186"/>
                </a:lnTo>
                <a:lnTo>
                  <a:pt x="2094777" y="1754885"/>
                </a:lnTo>
                <a:lnTo>
                  <a:pt x="2077629" y="1764408"/>
                </a:lnTo>
                <a:lnTo>
                  <a:pt x="2064927" y="1760282"/>
                </a:lnTo>
                <a:lnTo>
                  <a:pt x="2038570" y="1743775"/>
                </a:lnTo>
                <a:lnTo>
                  <a:pt x="2015071" y="1735521"/>
                </a:lnTo>
                <a:lnTo>
                  <a:pt x="1988079" y="1701872"/>
                </a:lnTo>
                <a:lnTo>
                  <a:pt x="1985856" y="1676795"/>
                </a:lnTo>
                <a:lnTo>
                  <a:pt x="1977282" y="1668224"/>
                </a:lnTo>
                <a:lnTo>
                  <a:pt x="1972836" y="1649495"/>
                </a:lnTo>
                <a:lnTo>
                  <a:pt x="1958864" y="1615846"/>
                </a:lnTo>
                <a:lnTo>
                  <a:pt x="1939811" y="1610767"/>
                </a:lnTo>
                <a:lnTo>
                  <a:pt x="1931237" y="1598387"/>
                </a:lnTo>
                <a:lnTo>
                  <a:pt x="1899482" y="1484743"/>
                </a:lnTo>
                <a:lnTo>
                  <a:pt x="1969661" y="1430461"/>
                </a:lnTo>
                <a:lnTo>
                  <a:pt x="1975059" y="1412684"/>
                </a:lnTo>
                <a:lnTo>
                  <a:pt x="2002369" y="1388876"/>
                </a:lnTo>
                <a:lnTo>
                  <a:pt x="2046509" y="1379988"/>
                </a:lnTo>
                <a:lnTo>
                  <a:pt x="2120181" y="1305706"/>
                </a:lnTo>
                <a:lnTo>
                  <a:pt x="2116053" y="1295231"/>
                </a:lnTo>
                <a:lnTo>
                  <a:pt x="2134789" y="1285708"/>
                </a:lnTo>
                <a:lnTo>
                  <a:pt x="2137964" y="1265391"/>
                </a:lnTo>
                <a:lnTo>
                  <a:pt x="2158605" y="1268566"/>
                </a:lnTo>
                <a:lnTo>
                  <a:pt x="2171943" y="1293644"/>
                </a:lnTo>
                <a:lnTo>
                  <a:pt x="2204333" y="1285073"/>
                </a:lnTo>
                <a:lnTo>
                  <a:pt x="2221799" y="1301580"/>
                </a:lnTo>
                <a:lnTo>
                  <a:pt x="2234183" y="1293009"/>
                </a:lnTo>
                <a:lnTo>
                  <a:pt x="2243075" y="1310151"/>
                </a:lnTo>
                <a:lnTo>
                  <a:pt x="2273878" y="1333641"/>
                </a:lnTo>
                <a:lnTo>
                  <a:pt x="2238947" y="1348878"/>
                </a:lnTo>
                <a:lnTo>
                  <a:pt x="2243710" y="1379353"/>
                </a:lnTo>
                <a:lnTo>
                  <a:pt x="2251966" y="1363481"/>
                </a:lnTo>
                <a:lnTo>
                  <a:pt x="2282134" y="1348561"/>
                </a:lnTo>
                <a:lnTo>
                  <a:pt x="2303728" y="1364116"/>
                </a:lnTo>
                <a:lnTo>
                  <a:pt x="2296424" y="1382209"/>
                </a:lnTo>
                <a:lnTo>
                  <a:pt x="2314842" y="1423160"/>
                </a:lnTo>
                <a:lnTo>
                  <a:pt x="2346915" y="1477759"/>
                </a:lnTo>
                <a:lnTo>
                  <a:pt x="2355489" y="1468236"/>
                </a:lnTo>
                <a:lnTo>
                  <a:pt x="2324369" y="1426969"/>
                </a:lnTo>
                <a:lnTo>
                  <a:pt x="2328814" y="1353640"/>
                </a:lnTo>
                <a:lnTo>
                  <a:pt x="2312937" y="1333324"/>
                </a:lnTo>
                <a:lnTo>
                  <a:pt x="2322146" y="1312373"/>
                </a:lnTo>
                <a:lnTo>
                  <a:pt x="2334530" y="1266979"/>
                </a:lnTo>
                <a:lnTo>
                  <a:pt x="2349138" y="1254281"/>
                </a:lnTo>
                <a:lnTo>
                  <a:pt x="2354854" y="1156192"/>
                </a:lnTo>
                <a:lnTo>
                  <a:pt x="2322463" y="1104766"/>
                </a:lnTo>
                <a:lnTo>
                  <a:pt x="2311031" y="1114607"/>
                </a:lnTo>
                <a:lnTo>
                  <a:pt x="2285309" y="1109528"/>
                </a:lnTo>
                <a:lnTo>
                  <a:pt x="2287850" y="1040961"/>
                </a:lnTo>
                <a:lnTo>
                  <a:pt x="2307856" y="1006042"/>
                </a:lnTo>
                <a:lnTo>
                  <a:pt x="2310079" y="932079"/>
                </a:lnTo>
                <a:lnTo>
                  <a:pt x="2321511" y="893986"/>
                </a:lnTo>
                <a:lnTo>
                  <a:pt x="2315160" y="876209"/>
                </a:lnTo>
                <a:lnTo>
                  <a:pt x="2324686" y="865416"/>
                </a:lnTo>
                <a:lnTo>
                  <a:pt x="2313572" y="848909"/>
                </a:lnTo>
                <a:lnTo>
                  <a:pt x="2318653" y="815260"/>
                </a:lnTo>
                <a:lnTo>
                  <a:pt x="2303728" y="791770"/>
                </a:lnTo>
                <a:lnTo>
                  <a:pt x="2284674" y="792405"/>
                </a:lnTo>
                <a:lnTo>
                  <a:pt x="2220529" y="734948"/>
                </a:lnTo>
                <a:lnTo>
                  <a:pt x="2218623" y="726377"/>
                </a:lnTo>
                <a:lnTo>
                  <a:pt x="2253554" y="726059"/>
                </a:lnTo>
                <a:lnTo>
                  <a:pt x="2309761" y="764787"/>
                </a:lnTo>
                <a:lnTo>
                  <a:pt x="2378353" y="756534"/>
                </a:lnTo>
                <a:lnTo>
                  <a:pt x="2425033" y="763517"/>
                </a:lnTo>
                <a:lnTo>
                  <a:pt x="2482510" y="778755"/>
                </a:lnTo>
                <a:lnTo>
                  <a:pt x="2486004" y="814625"/>
                </a:lnTo>
                <a:lnTo>
                  <a:pt x="2505057" y="825101"/>
                </a:lnTo>
                <a:lnTo>
                  <a:pt x="2510773" y="852401"/>
                </a:lnTo>
                <a:lnTo>
                  <a:pt x="2534907" y="852083"/>
                </a:lnTo>
                <a:lnTo>
                  <a:pt x="2543798" y="876526"/>
                </a:lnTo>
                <a:lnTo>
                  <a:pt x="2537447" y="892081"/>
                </a:lnTo>
                <a:lnTo>
                  <a:pt x="2554595" y="908905"/>
                </a:lnTo>
                <a:lnTo>
                  <a:pt x="2557136" y="941602"/>
                </a:lnTo>
                <a:lnTo>
                  <a:pt x="2529508" y="940967"/>
                </a:lnTo>
                <a:lnTo>
                  <a:pt x="2514583" y="953664"/>
                </a:lnTo>
                <a:lnTo>
                  <a:pt x="2495530" y="947316"/>
                </a:lnTo>
                <a:lnTo>
                  <a:pt x="2481240" y="957156"/>
                </a:lnTo>
                <a:lnTo>
                  <a:pt x="2451390" y="952712"/>
                </a:lnTo>
                <a:lnTo>
                  <a:pt x="2439641" y="966680"/>
                </a:lnTo>
                <a:lnTo>
                  <a:pt x="2424716" y="969219"/>
                </a:lnTo>
                <a:lnTo>
                  <a:pt x="2423128" y="1004772"/>
                </a:lnTo>
                <a:lnTo>
                  <a:pt x="2395818" y="1010486"/>
                </a:lnTo>
                <a:lnTo>
                  <a:pt x="2404392" y="1029215"/>
                </a:lnTo>
                <a:lnTo>
                  <a:pt x="2393913" y="1043183"/>
                </a:lnTo>
                <a:lnTo>
                  <a:pt x="2415189" y="1050166"/>
                </a:lnTo>
                <a:lnTo>
                  <a:pt x="2444086" y="1086990"/>
                </a:lnTo>
                <a:lnTo>
                  <a:pt x="2450755" y="1125717"/>
                </a:lnTo>
                <a:lnTo>
                  <a:pt x="2466633" y="1128892"/>
                </a:lnTo>
                <a:lnTo>
                  <a:pt x="2479652" y="1158414"/>
                </a:lnTo>
                <a:lnTo>
                  <a:pt x="2493625" y="1182222"/>
                </a:lnTo>
                <a:lnTo>
                  <a:pt x="2547609" y="1175556"/>
                </a:lnTo>
                <a:lnTo>
                  <a:pt x="2544433" y="1192380"/>
                </a:lnTo>
                <a:lnTo>
                  <a:pt x="2550149" y="1223807"/>
                </a:lnTo>
                <a:lnTo>
                  <a:pt x="2558723" y="1215236"/>
                </a:lnTo>
                <a:lnTo>
                  <a:pt x="2567932" y="1182857"/>
                </a:lnTo>
                <a:lnTo>
                  <a:pt x="2598418" y="1186666"/>
                </a:lnTo>
                <a:lnTo>
                  <a:pt x="2603498" y="1175873"/>
                </a:lnTo>
                <a:lnTo>
                  <a:pt x="2626997" y="1172699"/>
                </a:lnTo>
                <a:lnTo>
                  <a:pt x="2646686" y="1160953"/>
                </a:lnTo>
                <a:lnTo>
                  <a:pt x="2658118" y="1115559"/>
                </a:lnTo>
                <a:lnTo>
                  <a:pt x="2650496" y="1102862"/>
                </a:lnTo>
                <a:lnTo>
                  <a:pt x="2667327" y="1085720"/>
                </a:lnTo>
                <a:lnTo>
                  <a:pt x="2656530" y="1066039"/>
                </a:lnTo>
                <a:lnTo>
                  <a:pt x="2673360" y="1046992"/>
                </a:lnTo>
                <a:lnTo>
                  <a:pt x="2674948" y="1013026"/>
                </a:lnTo>
                <a:lnTo>
                  <a:pt x="2684475" y="997471"/>
                </a:lnTo>
                <a:lnTo>
                  <a:pt x="2699400" y="1002233"/>
                </a:lnTo>
                <a:lnTo>
                  <a:pt x="2710832" y="986361"/>
                </a:lnTo>
                <a:lnTo>
                  <a:pt x="2744810" y="981917"/>
                </a:lnTo>
                <a:lnTo>
                  <a:pt x="2747985" y="970171"/>
                </a:lnTo>
                <a:lnTo>
                  <a:pt x="2766086" y="983821"/>
                </a:lnTo>
                <a:lnTo>
                  <a:pt x="2768626" y="970171"/>
                </a:lnTo>
                <a:lnTo>
                  <a:pt x="2755924" y="948268"/>
                </a:lnTo>
                <a:lnTo>
                  <a:pt x="2758147" y="937475"/>
                </a:lnTo>
                <a:lnTo>
                  <a:pt x="2779423" y="939380"/>
                </a:lnTo>
                <a:lnTo>
                  <a:pt x="2891837" y="858432"/>
                </a:lnTo>
                <a:lnTo>
                  <a:pt x="2905492" y="855258"/>
                </a:lnTo>
                <a:lnTo>
                  <a:pt x="2904222" y="842560"/>
                </a:lnTo>
                <a:lnTo>
                  <a:pt x="2995995" y="787960"/>
                </a:lnTo>
                <a:lnTo>
                  <a:pt x="3036960" y="778120"/>
                </a:lnTo>
                <a:lnTo>
                  <a:pt x="3027433" y="767644"/>
                </a:lnTo>
                <a:lnTo>
                  <a:pt x="3077924" y="757486"/>
                </a:lnTo>
                <a:lnTo>
                  <a:pt x="3093802" y="769231"/>
                </a:lnTo>
                <a:lnTo>
                  <a:pt x="3091261" y="784786"/>
                </a:lnTo>
                <a:lnTo>
                  <a:pt x="3109044" y="798753"/>
                </a:lnTo>
                <a:lnTo>
                  <a:pt x="3130956" y="767962"/>
                </a:lnTo>
                <a:lnTo>
                  <a:pt x="3121429" y="757169"/>
                </a:lnTo>
                <a:lnTo>
                  <a:pt x="3124287" y="738122"/>
                </a:lnTo>
                <a:lnTo>
                  <a:pt x="3102376" y="742884"/>
                </a:lnTo>
                <a:lnTo>
                  <a:pt x="3095072" y="738440"/>
                </a:lnTo>
                <a:lnTo>
                  <a:pt x="3154772" y="690824"/>
                </a:lnTo>
                <a:lnTo>
                  <a:pt x="3144610" y="711775"/>
                </a:lnTo>
                <a:lnTo>
                  <a:pt x="3160170" y="712727"/>
                </a:lnTo>
                <a:lnTo>
                  <a:pt x="3160488" y="741932"/>
                </a:lnTo>
                <a:lnTo>
                  <a:pt x="3196689" y="734630"/>
                </a:lnTo>
                <a:lnTo>
                  <a:pt x="3194149" y="710187"/>
                </a:lnTo>
                <a:lnTo>
                  <a:pt x="3197324" y="700664"/>
                </a:lnTo>
                <a:lnTo>
                  <a:pt x="3181129" y="679713"/>
                </a:lnTo>
                <a:lnTo>
                  <a:pt x="3200182" y="680983"/>
                </a:lnTo>
                <a:lnTo>
                  <a:pt x="3201135" y="663841"/>
                </a:lnTo>
                <a:lnTo>
                  <a:pt x="3235748" y="641303"/>
                </a:lnTo>
                <a:lnTo>
                  <a:pt x="3291638" y="636541"/>
                </a:lnTo>
                <a:lnTo>
                  <a:pt x="3302435" y="634637"/>
                </a:lnTo>
                <a:lnTo>
                  <a:pt x="3306563" y="645112"/>
                </a:lnTo>
                <a:lnTo>
                  <a:pt x="3294813" y="641938"/>
                </a:lnTo>
                <a:lnTo>
                  <a:pt x="3264646" y="651778"/>
                </a:lnTo>
                <a:lnTo>
                  <a:pt x="3235748" y="648604"/>
                </a:lnTo>
                <a:lnTo>
                  <a:pt x="3225587" y="663524"/>
                </a:lnTo>
                <a:lnTo>
                  <a:pt x="3232890" y="683840"/>
                </a:lnTo>
                <a:lnTo>
                  <a:pt x="3241464" y="683205"/>
                </a:lnTo>
                <a:lnTo>
                  <a:pt x="3245592" y="673999"/>
                </a:lnTo>
                <a:lnTo>
                  <a:pt x="3258612" y="680031"/>
                </a:lnTo>
                <a:lnTo>
                  <a:pt x="3248768" y="684475"/>
                </a:lnTo>
                <a:lnTo>
                  <a:pt x="3252261" y="694950"/>
                </a:lnTo>
                <a:lnTo>
                  <a:pt x="3262105" y="723202"/>
                </a:lnTo>
                <a:lnTo>
                  <a:pt x="3243052" y="738122"/>
                </a:lnTo>
                <a:lnTo>
                  <a:pt x="3240194" y="753042"/>
                </a:lnTo>
                <a:lnTo>
                  <a:pt x="3251626" y="758438"/>
                </a:lnTo>
                <a:lnTo>
                  <a:pt x="3250673" y="775898"/>
                </a:lnTo>
                <a:lnTo>
                  <a:pt x="3266551" y="786691"/>
                </a:lnTo>
                <a:lnTo>
                  <a:pt x="3243687" y="794944"/>
                </a:lnTo>
                <a:lnTo>
                  <a:pt x="3228762" y="782564"/>
                </a:lnTo>
                <a:lnTo>
                  <a:pt x="3218283" y="798753"/>
                </a:lnTo>
                <a:lnTo>
                  <a:pt x="3192561" y="803832"/>
                </a:lnTo>
                <a:lnTo>
                  <a:pt x="3191926" y="819705"/>
                </a:lnTo>
                <a:lnTo>
                  <a:pt x="3182399" y="829545"/>
                </a:lnTo>
                <a:lnTo>
                  <a:pt x="3191291" y="845417"/>
                </a:lnTo>
                <a:lnTo>
                  <a:pt x="3176366" y="845417"/>
                </a:lnTo>
                <a:lnTo>
                  <a:pt x="3161441" y="860019"/>
                </a:lnTo>
                <a:lnTo>
                  <a:pt x="3164934" y="879383"/>
                </a:lnTo>
                <a:lnTo>
                  <a:pt x="3124922" y="918429"/>
                </a:lnTo>
                <a:lnTo>
                  <a:pt x="3119841" y="932396"/>
                </a:lnTo>
                <a:lnTo>
                  <a:pt x="3146198" y="935253"/>
                </a:lnTo>
                <a:lnTo>
                  <a:pt x="3132861" y="946681"/>
                </a:lnTo>
                <a:lnTo>
                  <a:pt x="3127462" y="970171"/>
                </a:lnTo>
                <a:lnTo>
                  <a:pt x="3084593" y="1000963"/>
                </a:lnTo>
                <a:lnTo>
                  <a:pt x="3068080" y="1053976"/>
                </a:lnTo>
                <a:lnTo>
                  <a:pt x="3080147" y="1080006"/>
                </a:lnTo>
                <a:lnTo>
                  <a:pt x="3076019" y="1087625"/>
                </a:lnTo>
                <a:lnTo>
                  <a:pt x="3090626" y="1106354"/>
                </a:lnTo>
                <a:lnTo>
                  <a:pt x="3091261" y="1145081"/>
                </a:lnTo>
                <a:lnTo>
                  <a:pt x="3099200" y="1157144"/>
                </a:lnTo>
                <a:lnTo>
                  <a:pt x="3101741" y="1227616"/>
                </a:lnTo>
                <a:lnTo>
                  <a:pt x="3103646" y="1264439"/>
                </a:lnTo>
                <a:lnTo>
                  <a:pt x="3104916" y="1290469"/>
                </a:lnTo>
                <a:lnTo>
                  <a:pt x="3105234" y="1305072"/>
                </a:lnTo>
                <a:lnTo>
                  <a:pt x="3105551" y="1308246"/>
                </a:lnTo>
                <a:lnTo>
                  <a:pt x="3107139" y="1313325"/>
                </a:lnTo>
                <a:lnTo>
                  <a:pt x="3110632" y="1325705"/>
                </a:lnTo>
                <a:lnTo>
                  <a:pt x="3115395" y="1341894"/>
                </a:lnTo>
                <a:lnTo>
                  <a:pt x="3114760" y="1317769"/>
                </a:lnTo>
                <a:lnTo>
                  <a:pt x="3110632" y="1267296"/>
                </a:lnTo>
                <a:lnTo>
                  <a:pt x="3110315" y="1232377"/>
                </a:lnTo>
                <a:lnTo>
                  <a:pt x="3103011" y="1174286"/>
                </a:lnTo>
                <a:lnTo>
                  <a:pt x="3109362" y="1141907"/>
                </a:lnTo>
                <a:lnTo>
                  <a:pt x="3106821" y="1114607"/>
                </a:lnTo>
                <a:lnTo>
                  <a:pt x="3095072" y="1089212"/>
                </a:lnTo>
                <a:lnTo>
                  <a:pt x="3087133" y="1055880"/>
                </a:lnTo>
                <a:lnTo>
                  <a:pt x="3100788" y="1009534"/>
                </a:lnTo>
                <a:lnTo>
                  <a:pt x="3152232" y="989853"/>
                </a:lnTo>
                <a:lnTo>
                  <a:pt x="3159535" y="973028"/>
                </a:lnTo>
                <a:lnTo>
                  <a:pt x="3178589" y="955887"/>
                </a:lnTo>
                <a:lnTo>
                  <a:pt x="3195419" y="968267"/>
                </a:lnTo>
                <a:lnTo>
                  <a:pt x="3248450" y="893033"/>
                </a:lnTo>
                <a:lnTo>
                  <a:pt x="3237971" y="893033"/>
                </a:lnTo>
                <a:lnTo>
                  <a:pt x="3233843" y="888272"/>
                </a:lnTo>
                <a:lnTo>
                  <a:pt x="3277665" y="815895"/>
                </a:lnTo>
                <a:lnTo>
                  <a:pt x="3291320" y="828275"/>
                </a:lnTo>
                <a:lnTo>
                  <a:pt x="3305293" y="817800"/>
                </a:lnTo>
                <a:lnTo>
                  <a:pt x="3309738" y="827958"/>
                </a:lnTo>
                <a:lnTo>
                  <a:pt x="3313231" y="835894"/>
                </a:lnTo>
                <a:lnTo>
                  <a:pt x="3315772" y="840656"/>
                </a:lnTo>
                <a:lnTo>
                  <a:pt x="3318630" y="843830"/>
                </a:lnTo>
                <a:lnTo>
                  <a:pt x="3322123" y="847322"/>
                </a:lnTo>
                <a:lnTo>
                  <a:pt x="3326886" y="851449"/>
                </a:lnTo>
                <a:lnTo>
                  <a:pt x="3347527" y="840656"/>
                </a:lnTo>
                <a:lnTo>
                  <a:pt x="3355466" y="779390"/>
                </a:lnTo>
                <a:lnTo>
                  <a:pt x="3395478" y="745106"/>
                </a:lnTo>
                <a:lnTo>
                  <a:pt x="3411356" y="746376"/>
                </a:lnTo>
                <a:lnTo>
                  <a:pt x="3451367" y="720346"/>
                </a:lnTo>
                <a:lnTo>
                  <a:pt x="3470421" y="732091"/>
                </a:lnTo>
                <a:lnTo>
                  <a:pt x="3513925" y="728599"/>
                </a:lnTo>
                <a:lnTo>
                  <a:pt x="3535202" y="740027"/>
                </a:lnTo>
                <a:lnTo>
                  <a:pt x="3547904" y="737805"/>
                </a:lnTo>
                <a:lnTo>
                  <a:pt x="3562829" y="760661"/>
                </a:lnTo>
                <a:lnTo>
                  <a:pt x="3601570" y="731773"/>
                </a:lnTo>
                <a:lnTo>
                  <a:pt x="3599347" y="693046"/>
                </a:lnTo>
                <a:lnTo>
                  <a:pt x="3588551" y="693046"/>
                </a:lnTo>
                <a:lnTo>
                  <a:pt x="3585375" y="688919"/>
                </a:lnTo>
                <a:lnTo>
                  <a:pt x="3613002" y="674952"/>
                </a:lnTo>
                <a:lnTo>
                  <a:pt x="3633326" y="691458"/>
                </a:lnTo>
                <a:lnTo>
                  <a:pt x="3641265" y="665428"/>
                </a:lnTo>
                <a:lnTo>
                  <a:pt x="3665716" y="662889"/>
                </a:lnTo>
                <a:lnTo>
                  <a:pt x="3674290" y="683840"/>
                </a:lnTo>
                <a:lnTo>
                  <a:pt x="3644758" y="696855"/>
                </a:lnTo>
                <a:lnTo>
                  <a:pt x="3668257" y="706061"/>
                </a:lnTo>
                <a:lnTo>
                  <a:pt x="3686040" y="687014"/>
                </a:lnTo>
                <a:lnTo>
                  <a:pt x="3672067" y="661619"/>
                </a:lnTo>
                <a:lnTo>
                  <a:pt x="3673973" y="647969"/>
                </a:lnTo>
                <a:lnTo>
                  <a:pt x="3721288" y="623209"/>
                </a:lnTo>
                <a:lnTo>
                  <a:pt x="3742564" y="633684"/>
                </a:lnTo>
                <a:lnTo>
                  <a:pt x="3733355" y="646699"/>
                </a:lnTo>
                <a:lnTo>
                  <a:pt x="3777178" y="692411"/>
                </a:lnTo>
                <a:lnTo>
                  <a:pt x="3771779" y="703839"/>
                </a:lnTo>
                <a:lnTo>
                  <a:pt x="3755902" y="705108"/>
                </a:lnTo>
                <a:lnTo>
                  <a:pt x="3754314" y="725107"/>
                </a:lnTo>
                <a:lnTo>
                  <a:pt x="3740342" y="723202"/>
                </a:lnTo>
                <a:lnTo>
                  <a:pt x="3746692" y="738757"/>
                </a:lnTo>
                <a:lnTo>
                  <a:pt x="3750186" y="783199"/>
                </a:lnTo>
                <a:lnTo>
                  <a:pt x="3792738" y="799706"/>
                </a:lnTo>
                <a:lnTo>
                  <a:pt x="3828622" y="763517"/>
                </a:lnTo>
                <a:lnTo>
                  <a:pt x="3826081" y="743519"/>
                </a:lnTo>
                <a:lnTo>
                  <a:pt x="3814332" y="725742"/>
                </a:lnTo>
                <a:lnTo>
                  <a:pt x="3822588" y="697172"/>
                </a:lnTo>
                <a:lnTo>
                  <a:pt x="3843864" y="704473"/>
                </a:lnTo>
                <a:lnTo>
                  <a:pt x="3859742" y="697807"/>
                </a:lnTo>
                <a:lnTo>
                  <a:pt x="3875620" y="700982"/>
                </a:lnTo>
                <a:lnTo>
                  <a:pt x="3915314" y="643842"/>
                </a:lnTo>
                <a:lnTo>
                  <a:pt x="3916902" y="611146"/>
                </a:lnTo>
                <a:lnTo>
                  <a:pt x="3928651" y="604480"/>
                </a:lnTo>
                <a:lnTo>
                  <a:pt x="3926428" y="584798"/>
                </a:lnTo>
                <a:lnTo>
                  <a:pt x="3914361" y="577180"/>
                </a:lnTo>
                <a:lnTo>
                  <a:pt x="3909598" y="596226"/>
                </a:lnTo>
                <a:lnTo>
                  <a:pt x="3896896" y="583846"/>
                </a:lnTo>
                <a:lnTo>
                  <a:pt x="3898483" y="556229"/>
                </a:lnTo>
                <a:lnTo>
                  <a:pt x="3856566" y="459727"/>
                </a:lnTo>
                <a:lnTo>
                  <a:pt x="3895308" y="447664"/>
                </a:lnTo>
                <a:lnTo>
                  <a:pt x="3916902" y="483535"/>
                </a:lnTo>
                <a:lnTo>
                  <a:pt x="3919124" y="474011"/>
                </a:lnTo>
                <a:lnTo>
                  <a:pt x="3899754" y="439410"/>
                </a:lnTo>
                <a:lnTo>
                  <a:pt x="3912456" y="425443"/>
                </a:lnTo>
                <a:lnTo>
                  <a:pt x="3913091" y="393064"/>
                </a:lnTo>
                <a:lnTo>
                  <a:pt x="3968345" y="408301"/>
                </a:lnTo>
                <a:lnTo>
                  <a:pt x="3973426" y="415602"/>
                </a:lnTo>
                <a:lnTo>
                  <a:pt x="4052814" y="427665"/>
                </a:lnTo>
                <a:lnTo>
                  <a:pt x="4101718" y="427030"/>
                </a:lnTo>
                <a:lnTo>
                  <a:pt x="4120771" y="450203"/>
                </a:lnTo>
                <a:lnTo>
                  <a:pt x="4132520" y="442585"/>
                </a:lnTo>
                <a:lnTo>
                  <a:pt x="4180154" y="453695"/>
                </a:lnTo>
                <a:lnTo>
                  <a:pt x="4204605" y="473694"/>
                </a:lnTo>
                <a:lnTo>
                  <a:pt x="4226834" y="474329"/>
                </a:lnTo>
                <a:lnTo>
                  <a:pt x="4251603" y="512104"/>
                </a:lnTo>
                <a:lnTo>
                  <a:pt x="4285582" y="529881"/>
                </a:lnTo>
                <a:lnTo>
                  <a:pt x="4305905" y="535912"/>
                </a:lnTo>
                <a:lnTo>
                  <a:pt x="4313209" y="548610"/>
                </a:lnTo>
                <a:lnTo>
                  <a:pt x="4302094" y="554959"/>
                </a:lnTo>
                <a:lnTo>
                  <a:pt x="4316702" y="567339"/>
                </a:lnTo>
                <a:lnTo>
                  <a:pt x="4334485" y="553689"/>
                </a:lnTo>
                <a:lnTo>
                  <a:pt x="4345599" y="570196"/>
                </a:lnTo>
                <a:lnTo>
                  <a:pt x="4415144" y="569879"/>
                </a:lnTo>
                <a:lnTo>
                  <a:pt x="4415144" y="579402"/>
                </a:lnTo>
                <a:lnTo>
                  <a:pt x="4405617" y="588925"/>
                </a:lnTo>
                <a:lnTo>
                  <a:pt x="4433244" y="605432"/>
                </a:lnTo>
                <a:lnTo>
                  <a:pt x="4449439" y="623526"/>
                </a:lnTo>
                <a:lnTo>
                  <a:pt x="4483100" y="639716"/>
                </a:lnTo>
                <a:lnTo>
                  <a:pt x="4483100" y="828275"/>
                </a:lnTo>
                <a:lnTo>
                  <a:pt x="4483100" y="1237774"/>
                </a:lnTo>
                <a:lnTo>
                  <a:pt x="4479607" y="1246662"/>
                </a:lnTo>
                <a:lnTo>
                  <a:pt x="4417684" y="1317134"/>
                </a:lnTo>
                <a:lnTo>
                  <a:pt x="4468175" y="1289199"/>
                </a:lnTo>
                <a:lnTo>
                  <a:pt x="4483100" y="1258090"/>
                </a:lnTo>
                <a:lnTo>
                  <a:pt x="4483100" y="3554139"/>
                </a:lnTo>
                <a:lnTo>
                  <a:pt x="4471350" y="3557313"/>
                </a:lnTo>
                <a:lnTo>
                  <a:pt x="4419272" y="3562393"/>
                </a:lnTo>
                <a:lnTo>
                  <a:pt x="4340201" y="3604612"/>
                </a:lnTo>
                <a:lnTo>
                  <a:pt x="4093779" y="3661751"/>
                </a:lnTo>
                <a:lnTo>
                  <a:pt x="4000418" y="3647149"/>
                </a:lnTo>
                <a:lnTo>
                  <a:pt x="3977872" y="3627785"/>
                </a:lnTo>
                <a:lnTo>
                  <a:pt x="3966440" y="3653181"/>
                </a:lnTo>
                <a:lnTo>
                  <a:pt x="3979460" y="3668418"/>
                </a:lnTo>
                <a:lnTo>
                  <a:pt x="3959771" y="3689686"/>
                </a:lnTo>
                <a:lnTo>
                  <a:pt x="3974379" y="3713177"/>
                </a:lnTo>
                <a:lnTo>
                  <a:pt x="3972791" y="3731588"/>
                </a:lnTo>
                <a:lnTo>
                  <a:pt x="3967710" y="3740159"/>
                </a:lnTo>
                <a:lnTo>
                  <a:pt x="3963582" y="3772221"/>
                </a:lnTo>
                <a:lnTo>
                  <a:pt x="4011850" y="3802695"/>
                </a:lnTo>
                <a:lnTo>
                  <a:pt x="4003594" y="3822694"/>
                </a:lnTo>
                <a:lnTo>
                  <a:pt x="3935637" y="3833169"/>
                </a:lnTo>
                <a:lnTo>
                  <a:pt x="3913726" y="3872850"/>
                </a:lnTo>
                <a:lnTo>
                  <a:pt x="3931192" y="3947131"/>
                </a:lnTo>
                <a:lnTo>
                  <a:pt x="3868633" y="4023316"/>
                </a:lnTo>
                <a:lnTo>
                  <a:pt x="3858789" y="4065536"/>
                </a:lnTo>
                <a:lnTo>
                  <a:pt x="3871809" y="4079186"/>
                </a:lnTo>
                <a:lnTo>
                  <a:pt x="3915631" y="4077599"/>
                </a:lnTo>
                <a:lnTo>
                  <a:pt x="3929604" y="4087440"/>
                </a:lnTo>
                <a:lnTo>
                  <a:pt x="3968028" y="4092836"/>
                </a:lnTo>
                <a:lnTo>
                  <a:pt x="3983588" y="4093788"/>
                </a:lnTo>
                <a:lnTo>
                  <a:pt x="3988986" y="4110930"/>
                </a:lnTo>
                <a:lnTo>
                  <a:pt x="3979142" y="4122041"/>
                </a:lnTo>
                <a:lnTo>
                  <a:pt x="3965805" y="4192512"/>
                </a:lnTo>
                <a:lnTo>
                  <a:pt x="3941988" y="4206797"/>
                </a:lnTo>
                <a:lnTo>
                  <a:pt x="3854661" y="4231558"/>
                </a:lnTo>
                <a:lnTo>
                  <a:pt x="3832114" y="4203623"/>
                </a:lnTo>
                <a:lnTo>
                  <a:pt x="3794326" y="4237589"/>
                </a:lnTo>
                <a:lnTo>
                  <a:pt x="3708904" y="4185211"/>
                </a:lnTo>
                <a:lnTo>
                  <a:pt x="3687627" y="4144261"/>
                </a:lnTo>
                <a:lnTo>
                  <a:pt x="3658095" y="4143309"/>
                </a:lnTo>
                <a:lnTo>
                  <a:pt x="3638407" y="4170292"/>
                </a:lnTo>
                <a:lnTo>
                  <a:pt x="3615860" y="4171561"/>
                </a:lnTo>
                <a:lnTo>
                  <a:pt x="3552032" y="4156642"/>
                </a:lnTo>
                <a:lnTo>
                  <a:pt x="3528215" y="4141722"/>
                </a:lnTo>
                <a:lnTo>
                  <a:pt x="3518054" y="4148706"/>
                </a:lnTo>
                <a:lnTo>
                  <a:pt x="3498365" y="4151880"/>
                </a:lnTo>
                <a:lnTo>
                  <a:pt x="3480265" y="4168704"/>
                </a:lnTo>
                <a:lnTo>
                  <a:pt x="3473279" y="4165847"/>
                </a:lnTo>
                <a:lnTo>
                  <a:pt x="3449462" y="4209972"/>
                </a:lnTo>
                <a:lnTo>
                  <a:pt x="3433902" y="4209972"/>
                </a:lnTo>
                <a:lnTo>
                  <a:pt x="3388809" y="4185211"/>
                </a:lnTo>
                <a:lnTo>
                  <a:pt x="3371344" y="4152832"/>
                </a:lnTo>
                <a:lnTo>
                  <a:pt x="3339271" y="4153150"/>
                </a:lnTo>
                <a:lnTo>
                  <a:pt x="3321170" y="4191243"/>
                </a:lnTo>
                <a:lnTo>
                  <a:pt x="3324028" y="4209337"/>
                </a:lnTo>
                <a:lnTo>
                  <a:pt x="3308468" y="4205210"/>
                </a:lnTo>
                <a:lnTo>
                  <a:pt x="3299894" y="4187116"/>
                </a:lnTo>
                <a:lnTo>
                  <a:pt x="3302435" y="4136643"/>
                </a:lnTo>
                <a:lnTo>
                  <a:pt x="3245275" y="4094741"/>
                </a:lnTo>
                <a:lnTo>
                  <a:pt x="3212884" y="4062997"/>
                </a:lnTo>
                <a:lnTo>
                  <a:pt x="3163346" y="4067758"/>
                </a:lnTo>
                <a:lnTo>
                  <a:pt x="3126510" y="4058235"/>
                </a:lnTo>
                <a:lnTo>
                  <a:pt x="3104281" y="4075059"/>
                </a:lnTo>
                <a:lnTo>
                  <a:pt x="3064587" y="4051886"/>
                </a:lnTo>
                <a:lnTo>
                  <a:pt x="3026480" y="4060457"/>
                </a:lnTo>
                <a:lnTo>
                  <a:pt x="3009650" y="4091249"/>
                </a:lnTo>
                <a:lnTo>
                  <a:pt x="2958841" y="4062362"/>
                </a:lnTo>
                <a:lnTo>
                  <a:pt x="2952808" y="4049982"/>
                </a:lnTo>
                <a:lnTo>
                  <a:pt x="2930579" y="4047125"/>
                </a:lnTo>
                <a:lnTo>
                  <a:pt x="2931849" y="4066806"/>
                </a:lnTo>
                <a:lnTo>
                  <a:pt x="2922005" y="4064266"/>
                </a:lnTo>
                <a:lnTo>
                  <a:pt x="2922323" y="4085217"/>
                </a:lnTo>
                <a:lnTo>
                  <a:pt x="2894060" y="4098233"/>
                </a:lnTo>
                <a:lnTo>
                  <a:pt x="2829279" y="4123945"/>
                </a:lnTo>
                <a:lnTo>
                  <a:pt x="2761005" y="4200766"/>
                </a:lnTo>
                <a:lnTo>
                  <a:pt x="2743857" y="4199179"/>
                </a:lnTo>
                <a:lnTo>
                  <a:pt x="2724486" y="4214733"/>
                </a:lnTo>
                <a:lnTo>
                  <a:pt x="2713055" y="4215051"/>
                </a:lnTo>
                <a:lnTo>
                  <a:pt x="2767356" y="4286157"/>
                </a:lnTo>
                <a:lnTo>
                  <a:pt x="2735283" y="4315997"/>
                </a:lnTo>
                <a:lnTo>
                  <a:pt x="2712419" y="4313457"/>
                </a:lnTo>
                <a:lnTo>
                  <a:pt x="2633031" y="4246477"/>
                </a:lnTo>
                <a:lnTo>
                  <a:pt x="2614930" y="4280444"/>
                </a:lnTo>
                <a:lnTo>
                  <a:pt x="2619376" y="4301395"/>
                </a:lnTo>
                <a:lnTo>
                  <a:pt x="2594289" y="4341075"/>
                </a:lnTo>
                <a:lnTo>
                  <a:pt x="2597465" y="4367740"/>
                </a:lnTo>
                <a:lnTo>
                  <a:pt x="2593654" y="4398849"/>
                </a:lnTo>
                <a:lnTo>
                  <a:pt x="2605086" y="4419483"/>
                </a:lnTo>
                <a:lnTo>
                  <a:pt x="2585398" y="4440751"/>
                </a:lnTo>
                <a:lnTo>
                  <a:pt x="2560629" y="4519794"/>
                </a:lnTo>
                <a:lnTo>
                  <a:pt x="2613025" y="4554395"/>
                </a:lnTo>
                <a:lnTo>
                  <a:pt x="2621917" y="4593440"/>
                </a:lnTo>
                <a:lnTo>
                  <a:pt x="2622234" y="4616296"/>
                </a:lnTo>
                <a:lnTo>
                  <a:pt x="2681934" y="4659150"/>
                </a:lnTo>
                <a:lnTo>
                  <a:pt x="2710514" y="4671848"/>
                </a:lnTo>
                <a:lnTo>
                  <a:pt x="2794348" y="4771842"/>
                </a:lnTo>
                <a:lnTo>
                  <a:pt x="2791808" y="4775969"/>
                </a:lnTo>
                <a:lnTo>
                  <a:pt x="2753701" y="4780730"/>
                </a:lnTo>
                <a:lnTo>
                  <a:pt x="2752431" y="4799142"/>
                </a:lnTo>
                <a:lnTo>
                  <a:pt x="2800699" y="4825172"/>
                </a:lnTo>
                <a:lnTo>
                  <a:pt x="2794031" y="4832791"/>
                </a:lnTo>
                <a:lnTo>
                  <a:pt x="2782281" y="4831203"/>
                </a:lnTo>
                <a:lnTo>
                  <a:pt x="2775930" y="4839457"/>
                </a:lnTo>
                <a:lnTo>
                  <a:pt x="2768309" y="4840409"/>
                </a:lnTo>
                <a:lnTo>
                  <a:pt x="2769897" y="4830886"/>
                </a:lnTo>
                <a:lnTo>
                  <a:pt x="2757830" y="4835965"/>
                </a:lnTo>
                <a:lnTo>
                  <a:pt x="2753066" y="4848345"/>
                </a:lnTo>
                <a:lnTo>
                  <a:pt x="2747985" y="4850250"/>
                </a:lnTo>
                <a:lnTo>
                  <a:pt x="2751161" y="4859773"/>
                </a:lnTo>
                <a:lnTo>
                  <a:pt x="2747668" y="4871518"/>
                </a:lnTo>
                <a:lnTo>
                  <a:pt x="2735918" y="4868979"/>
                </a:lnTo>
                <a:lnTo>
                  <a:pt x="2732743" y="4873106"/>
                </a:lnTo>
                <a:lnTo>
                  <a:pt x="2735601" y="4882629"/>
                </a:lnTo>
                <a:lnTo>
                  <a:pt x="2727980" y="4886755"/>
                </a:lnTo>
                <a:lnTo>
                  <a:pt x="2714325" y="4884216"/>
                </a:lnTo>
                <a:lnTo>
                  <a:pt x="2704798" y="4879772"/>
                </a:lnTo>
                <a:lnTo>
                  <a:pt x="2690191" y="4867709"/>
                </a:lnTo>
                <a:lnTo>
                  <a:pt x="2681617" y="4868661"/>
                </a:lnTo>
                <a:lnTo>
                  <a:pt x="2686062" y="4878185"/>
                </a:lnTo>
                <a:lnTo>
                  <a:pt x="2693049" y="4881359"/>
                </a:lnTo>
                <a:lnTo>
                  <a:pt x="2687650" y="4892152"/>
                </a:lnTo>
                <a:lnTo>
                  <a:pt x="2673995" y="4891835"/>
                </a:lnTo>
                <a:lnTo>
                  <a:pt x="2666374" y="4886121"/>
                </a:lnTo>
                <a:lnTo>
                  <a:pt x="2662246" y="4894691"/>
                </a:lnTo>
                <a:lnTo>
                  <a:pt x="2674631" y="4902310"/>
                </a:lnTo>
                <a:lnTo>
                  <a:pt x="2667962" y="4911516"/>
                </a:lnTo>
                <a:lnTo>
                  <a:pt x="2662563" y="4914690"/>
                </a:lnTo>
                <a:lnTo>
                  <a:pt x="2665739" y="4923261"/>
                </a:lnTo>
                <a:lnTo>
                  <a:pt x="2656530" y="4939768"/>
                </a:lnTo>
                <a:lnTo>
                  <a:pt x="2652719" y="4934054"/>
                </a:lnTo>
                <a:lnTo>
                  <a:pt x="2647638" y="4914055"/>
                </a:lnTo>
                <a:lnTo>
                  <a:pt x="2639382" y="4923579"/>
                </a:lnTo>
                <a:lnTo>
                  <a:pt x="2631126" y="4942308"/>
                </a:lnTo>
                <a:lnTo>
                  <a:pt x="2643510" y="4965798"/>
                </a:lnTo>
                <a:lnTo>
                  <a:pt x="2642240" y="4977226"/>
                </a:lnTo>
                <a:lnTo>
                  <a:pt x="2630173" y="4986432"/>
                </a:lnTo>
                <a:lnTo>
                  <a:pt x="2630491" y="4975956"/>
                </a:lnTo>
                <a:lnTo>
                  <a:pt x="2628268" y="4971512"/>
                </a:lnTo>
                <a:lnTo>
                  <a:pt x="2612390" y="4979766"/>
                </a:lnTo>
                <a:lnTo>
                  <a:pt x="2610802" y="4988971"/>
                </a:lnTo>
                <a:lnTo>
                  <a:pt x="2610485" y="4995955"/>
                </a:lnTo>
                <a:lnTo>
                  <a:pt x="2610485" y="4998812"/>
                </a:lnTo>
                <a:lnTo>
                  <a:pt x="2610485" y="5000717"/>
                </a:lnTo>
                <a:lnTo>
                  <a:pt x="2613660" y="5009288"/>
                </a:lnTo>
                <a:lnTo>
                  <a:pt x="2606039" y="5018493"/>
                </a:lnTo>
                <a:lnTo>
                  <a:pt x="2593337" y="5025477"/>
                </a:lnTo>
                <a:lnTo>
                  <a:pt x="2587621" y="5040397"/>
                </a:lnTo>
                <a:lnTo>
                  <a:pt x="2574284" y="5055634"/>
                </a:lnTo>
                <a:lnTo>
                  <a:pt x="2581905" y="5086108"/>
                </a:lnTo>
                <a:lnTo>
                  <a:pt x="2588891" y="5100393"/>
                </a:lnTo>
                <a:lnTo>
                  <a:pt x="2600640" y="5098171"/>
                </a:lnTo>
                <a:lnTo>
                  <a:pt x="2606356" y="5088965"/>
                </a:lnTo>
                <a:lnTo>
                  <a:pt x="2622869" y="5092775"/>
                </a:lnTo>
                <a:lnTo>
                  <a:pt x="2627633" y="5121344"/>
                </a:lnTo>
                <a:lnTo>
                  <a:pt x="2629220" y="5131820"/>
                </a:lnTo>
                <a:lnTo>
                  <a:pt x="2642240" y="5141660"/>
                </a:lnTo>
                <a:lnTo>
                  <a:pt x="2646368" y="5141660"/>
                </a:lnTo>
                <a:lnTo>
                  <a:pt x="2649226" y="5151184"/>
                </a:lnTo>
                <a:lnTo>
                  <a:pt x="2642558" y="5165786"/>
                </a:lnTo>
                <a:lnTo>
                  <a:pt x="2640652" y="5190229"/>
                </a:lnTo>
                <a:lnTo>
                  <a:pt x="2647003" y="5194356"/>
                </a:lnTo>
                <a:lnTo>
                  <a:pt x="2658118" y="5175627"/>
                </a:lnTo>
                <a:lnTo>
                  <a:pt x="2664786" y="5163246"/>
                </a:lnTo>
                <a:lnTo>
                  <a:pt x="2666057" y="5151818"/>
                </a:lnTo>
                <a:lnTo>
                  <a:pt x="2670185" y="5165468"/>
                </a:lnTo>
                <a:lnTo>
                  <a:pt x="2664151" y="5188324"/>
                </a:lnTo>
                <a:lnTo>
                  <a:pt x="2656212" y="5203879"/>
                </a:lnTo>
                <a:lnTo>
                  <a:pt x="2658118" y="5216894"/>
                </a:lnTo>
                <a:lnTo>
                  <a:pt x="2664786" y="5207688"/>
                </a:lnTo>
                <a:lnTo>
                  <a:pt x="2665421" y="5220386"/>
                </a:lnTo>
                <a:lnTo>
                  <a:pt x="2655577" y="5231496"/>
                </a:lnTo>
                <a:lnTo>
                  <a:pt x="2649861" y="5246098"/>
                </a:lnTo>
                <a:lnTo>
                  <a:pt x="2654942" y="5263240"/>
                </a:lnTo>
                <a:lnTo>
                  <a:pt x="2687650" y="5295619"/>
                </a:lnTo>
                <a:lnTo>
                  <a:pt x="2701305" y="5313078"/>
                </a:lnTo>
                <a:lnTo>
                  <a:pt x="2712102" y="5336252"/>
                </a:lnTo>
                <a:lnTo>
                  <a:pt x="2727662" y="5386090"/>
                </a:lnTo>
                <a:lnTo>
                  <a:pt x="2743222" y="5398153"/>
                </a:lnTo>
                <a:lnTo>
                  <a:pt x="2755924" y="5409898"/>
                </a:lnTo>
                <a:lnTo>
                  <a:pt x="2742587" y="5435293"/>
                </a:lnTo>
                <a:lnTo>
                  <a:pt x="2724486" y="5480687"/>
                </a:lnTo>
                <a:lnTo>
                  <a:pt x="2667009" y="5487988"/>
                </a:lnTo>
                <a:lnTo>
                  <a:pt x="2606992" y="5422595"/>
                </a:lnTo>
                <a:lnTo>
                  <a:pt x="2559041" y="5396565"/>
                </a:lnTo>
                <a:lnTo>
                  <a:pt x="2522205" y="5395296"/>
                </a:lnTo>
                <a:lnTo>
                  <a:pt x="2503787" y="5389582"/>
                </a:lnTo>
                <a:lnTo>
                  <a:pt x="2473936" y="5367678"/>
                </a:lnTo>
                <a:lnTo>
                  <a:pt x="2476477" y="5353711"/>
                </a:lnTo>
                <a:lnTo>
                  <a:pt x="2463775" y="5334029"/>
                </a:lnTo>
                <a:lnTo>
                  <a:pt x="2424081" y="5327363"/>
                </a:lnTo>
                <a:lnTo>
                  <a:pt x="2398676" y="5305142"/>
                </a:lnTo>
                <a:lnTo>
                  <a:pt x="2378988" y="5316570"/>
                </a:lnTo>
                <a:lnTo>
                  <a:pt x="2339611" y="5328316"/>
                </a:lnTo>
                <a:lnTo>
                  <a:pt x="2322463" y="5325459"/>
                </a:lnTo>
                <a:lnTo>
                  <a:pt x="2318335" y="5311491"/>
                </a:lnTo>
                <a:lnTo>
                  <a:pt x="2288167" y="5300698"/>
                </a:lnTo>
                <a:lnTo>
                  <a:pt x="2268479" y="5275620"/>
                </a:lnTo>
                <a:lnTo>
                  <a:pt x="2238629" y="5263240"/>
                </a:lnTo>
                <a:lnTo>
                  <a:pt x="2177976" y="5254034"/>
                </a:lnTo>
                <a:lnTo>
                  <a:pt x="2112878" y="5229274"/>
                </a:lnTo>
                <a:lnTo>
                  <a:pt x="2073184" y="5226735"/>
                </a:lnTo>
                <a:lnTo>
                  <a:pt x="2044921" y="5214354"/>
                </a:lnTo>
                <a:lnTo>
                  <a:pt x="1992842" y="5208958"/>
                </a:lnTo>
                <a:lnTo>
                  <a:pt x="1956006" y="5195308"/>
                </a:lnTo>
                <a:lnTo>
                  <a:pt x="1926156" y="5208323"/>
                </a:lnTo>
                <a:lnTo>
                  <a:pt x="1903610" y="5190229"/>
                </a:lnTo>
                <a:lnTo>
                  <a:pt x="1869314" y="5145470"/>
                </a:lnTo>
                <a:lnTo>
                  <a:pt x="1825809" y="5115948"/>
                </a:lnTo>
                <a:lnTo>
                  <a:pt x="1797229" y="5104520"/>
                </a:lnTo>
                <a:lnTo>
                  <a:pt x="1772778" y="5099758"/>
                </a:lnTo>
                <a:lnTo>
                  <a:pt x="1752454" y="5088330"/>
                </a:lnTo>
                <a:lnTo>
                  <a:pt x="1752137" y="5078807"/>
                </a:lnTo>
                <a:lnTo>
                  <a:pt x="1738482" y="5070554"/>
                </a:lnTo>
                <a:lnTo>
                  <a:pt x="1734353" y="5078807"/>
                </a:lnTo>
                <a:lnTo>
                  <a:pt x="1722922" y="5075950"/>
                </a:lnTo>
                <a:lnTo>
                  <a:pt x="1707044" y="5072776"/>
                </a:lnTo>
                <a:lnTo>
                  <a:pt x="1697200" y="5071189"/>
                </a:lnTo>
                <a:lnTo>
                  <a:pt x="1681004" y="5042619"/>
                </a:lnTo>
                <a:lnTo>
                  <a:pt x="1663857" y="5006113"/>
                </a:lnTo>
                <a:lnTo>
                  <a:pt x="1645756" y="5000717"/>
                </a:lnTo>
                <a:lnTo>
                  <a:pt x="1628608" y="5000082"/>
                </a:lnTo>
                <a:lnTo>
                  <a:pt x="1623527" y="4987067"/>
                </a:lnTo>
                <a:lnTo>
                  <a:pt x="1654330" y="4979766"/>
                </a:lnTo>
                <a:lnTo>
                  <a:pt x="1651789" y="4969290"/>
                </a:lnTo>
                <a:lnTo>
                  <a:pt x="1642263" y="4968020"/>
                </a:lnTo>
                <a:lnTo>
                  <a:pt x="1637182" y="4973417"/>
                </a:lnTo>
                <a:lnTo>
                  <a:pt x="1640040" y="4956592"/>
                </a:lnTo>
                <a:lnTo>
                  <a:pt x="1659093" y="4960719"/>
                </a:lnTo>
                <a:lnTo>
                  <a:pt x="1669890" y="4968973"/>
                </a:lnTo>
                <a:lnTo>
                  <a:pt x="1668937" y="4977226"/>
                </a:lnTo>
                <a:lnTo>
                  <a:pt x="1686720" y="4979448"/>
                </a:lnTo>
                <a:lnTo>
                  <a:pt x="1677194" y="4968973"/>
                </a:lnTo>
                <a:lnTo>
                  <a:pt x="1695294" y="4970877"/>
                </a:lnTo>
                <a:lnTo>
                  <a:pt x="1701645" y="4963576"/>
                </a:lnTo>
                <a:lnTo>
                  <a:pt x="1704503" y="4943260"/>
                </a:lnTo>
                <a:lnTo>
                  <a:pt x="1714030" y="4930562"/>
                </a:lnTo>
                <a:lnTo>
                  <a:pt x="1728955" y="4924213"/>
                </a:lnTo>
                <a:lnTo>
                  <a:pt x="1731813" y="4904215"/>
                </a:lnTo>
                <a:lnTo>
                  <a:pt x="1752454" y="4871201"/>
                </a:lnTo>
                <a:lnTo>
                  <a:pt x="1761028" y="4872153"/>
                </a:lnTo>
                <a:lnTo>
                  <a:pt x="1754677" y="4881676"/>
                </a:lnTo>
                <a:lnTo>
                  <a:pt x="1757217" y="4893422"/>
                </a:lnTo>
                <a:lnTo>
                  <a:pt x="1770872" y="4902628"/>
                </a:lnTo>
                <a:lnTo>
                  <a:pt x="1780081" y="4894057"/>
                </a:lnTo>
                <a:lnTo>
                  <a:pt x="1779129" y="4888978"/>
                </a:lnTo>
                <a:lnTo>
                  <a:pt x="1774683" y="4883581"/>
                </a:lnTo>
                <a:lnTo>
                  <a:pt x="1775953" y="4893104"/>
                </a:lnTo>
                <a:lnTo>
                  <a:pt x="1768332" y="4885803"/>
                </a:lnTo>
                <a:lnTo>
                  <a:pt x="1766426" y="4877550"/>
                </a:lnTo>
                <a:lnTo>
                  <a:pt x="1769602" y="4873423"/>
                </a:lnTo>
                <a:lnTo>
                  <a:pt x="1779129" y="4863900"/>
                </a:lnTo>
                <a:lnTo>
                  <a:pt x="1785480" y="4863582"/>
                </a:lnTo>
                <a:lnTo>
                  <a:pt x="1794054" y="4875010"/>
                </a:lnTo>
                <a:lnTo>
                  <a:pt x="1803580" y="4877232"/>
                </a:lnTo>
                <a:lnTo>
                  <a:pt x="1811519" y="4869931"/>
                </a:lnTo>
                <a:lnTo>
                  <a:pt x="1794689" y="4858186"/>
                </a:lnTo>
                <a:lnTo>
                  <a:pt x="1792466" y="4852789"/>
                </a:lnTo>
                <a:lnTo>
                  <a:pt x="1761663" y="4828981"/>
                </a:lnTo>
                <a:lnTo>
                  <a:pt x="1757535" y="4834378"/>
                </a:lnTo>
                <a:lnTo>
                  <a:pt x="1744833" y="4820728"/>
                </a:lnTo>
                <a:lnTo>
                  <a:pt x="1735941" y="4802951"/>
                </a:lnTo>
                <a:lnTo>
                  <a:pt x="1732766" y="4783905"/>
                </a:lnTo>
                <a:lnTo>
                  <a:pt x="1750866" y="4794380"/>
                </a:lnTo>
                <a:lnTo>
                  <a:pt x="1767697" y="4787714"/>
                </a:lnTo>
                <a:lnTo>
                  <a:pt x="1770872" y="4781365"/>
                </a:lnTo>
                <a:lnTo>
                  <a:pt x="1780399" y="4783587"/>
                </a:lnTo>
                <a:lnTo>
                  <a:pt x="1788020" y="4790888"/>
                </a:lnTo>
                <a:lnTo>
                  <a:pt x="1808661" y="4790571"/>
                </a:lnTo>
                <a:lnTo>
                  <a:pt x="1808661" y="4780413"/>
                </a:lnTo>
                <a:lnTo>
                  <a:pt x="1795959" y="4771842"/>
                </a:lnTo>
                <a:lnTo>
                  <a:pt x="1789608" y="4780413"/>
                </a:lnTo>
                <a:lnTo>
                  <a:pt x="1783257" y="4770890"/>
                </a:lnTo>
                <a:lnTo>
                  <a:pt x="1786432" y="4762319"/>
                </a:lnTo>
                <a:lnTo>
                  <a:pt x="1791831" y="4758192"/>
                </a:lnTo>
                <a:lnTo>
                  <a:pt x="1815330" y="4759144"/>
                </a:lnTo>
                <a:lnTo>
                  <a:pt x="1827714" y="4748351"/>
                </a:lnTo>
                <a:lnTo>
                  <a:pt x="1838194" y="4743907"/>
                </a:lnTo>
                <a:lnTo>
                  <a:pt x="1882334" y="4734384"/>
                </a:lnTo>
                <a:lnTo>
                  <a:pt x="1882334" y="4725813"/>
                </a:lnTo>
                <a:lnTo>
                  <a:pt x="1870584" y="4719464"/>
                </a:lnTo>
                <a:lnTo>
                  <a:pt x="1872807" y="4709941"/>
                </a:lnTo>
                <a:lnTo>
                  <a:pt x="1868679" y="4702957"/>
                </a:lnTo>
                <a:lnTo>
                  <a:pt x="1845180" y="4707084"/>
                </a:lnTo>
                <a:lnTo>
                  <a:pt x="1831525" y="4716607"/>
                </a:lnTo>
                <a:lnTo>
                  <a:pt x="1804215" y="4719147"/>
                </a:lnTo>
                <a:lnTo>
                  <a:pt x="1782939" y="4722321"/>
                </a:lnTo>
                <a:lnTo>
                  <a:pt x="1789925" y="4680102"/>
                </a:lnTo>
                <a:lnTo>
                  <a:pt x="1835971" y="4629311"/>
                </a:lnTo>
                <a:lnTo>
                  <a:pt x="1914407" y="4619153"/>
                </a:lnTo>
                <a:lnTo>
                  <a:pt x="1926791" y="4590266"/>
                </a:lnTo>
                <a:lnTo>
                  <a:pt x="1952195" y="4571219"/>
                </a:lnTo>
                <a:lnTo>
                  <a:pt x="1950290" y="4528047"/>
                </a:lnTo>
                <a:lnTo>
                  <a:pt x="1934412" y="4502969"/>
                </a:lnTo>
                <a:lnTo>
                  <a:pt x="1957276" y="4484875"/>
                </a:lnTo>
                <a:lnTo>
                  <a:pt x="1959499" y="4471225"/>
                </a:lnTo>
                <a:lnTo>
                  <a:pt x="1931872" y="4476622"/>
                </a:lnTo>
                <a:lnTo>
                  <a:pt x="1919170" y="4458845"/>
                </a:lnTo>
                <a:lnTo>
                  <a:pt x="1926791" y="4456623"/>
                </a:lnTo>
                <a:lnTo>
                  <a:pt x="1964580" y="4424879"/>
                </a:lnTo>
                <a:lnTo>
                  <a:pt x="1953466" y="4402658"/>
                </a:lnTo>
                <a:lnTo>
                  <a:pt x="1968391" y="4385516"/>
                </a:lnTo>
                <a:lnTo>
                  <a:pt x="1950290" y="4377580"/>
                </a:lnTo>
                <a:lnTo>
                  <a:pt x="1917582" y="4388373"/>
                </a:lnTo>
                <a:lnTo>
                  <a:pt x="1881381" y="4355994"/>
                </a:lnTo>
                <a:lnTo>
                  <a:pt x="1871537" y="4339170"/>
                </a:lnTo>
                <a:lnTo>
                  <a:pt x="1829302" y="4342979"/>
                </a:lnTo>
                <a:lnTo>
                  <a:pt x="1815330" y="4320758"/>
                </a:lnTo>
                <a:lnTo>
                  <a:pt x="1783257" y="4301077"/>
                </a:lnTo>
                <a:lnTo>
                  <a:pt x="1754042" y="4315997"/>
                </a:lnTo>
                <a:lnTo>
                  <a:pt x="1734353" y="4298220"/>
                </a:lnTo>
                <a:lnTo>
                  <a:pt x="1728002" y="4278539"/>
                </a:lnTo>
                <a:lnTo>
                  <a:pt x="1695929" y="4248065"/>
                </a:lnTo>
                <a:lnTo>
                  <a:pt x="1674971" y="4268063"/>
                </a:lnTo>
                <a:lnTo>
                  <a:pt x="1634006" y="4271873"/>
                </a:lnTo>
                <a:lnTo>
                  <a:pt x="1577482" y="4239494"/>
                </a:lnTo>
                <a:lnTo>
                  <a:pt x="1541598" y="4269651"/>
                </a:lnTo>
                <a:lnTo>
                  <a:pt x="1516194" y="4254096"/>
                </a:lnTo>
                <a:lnTo>
                  <a:pt x="1522545" y="4239176"/>
                </a:lnTo>
                <a:lnTo>
                  <a:pt x="1519052" y="4214733"/>
                </a:lnTo>
                <a:lnTo>
                  <a:pt x="1510478" y="4204575"/>
                </a:lnTo>
                <a:lnTo>
                  <a:pt x="1485709" y="4149658"/>
                </a:lnTo>
                <a:lnTo>
                  <a:pt x="1476817" y="4119184"/>
                </a:lnTo>
                <a:lnTo>
                  <a:pt x="1398382" y="4108391"/>
                </a:lnTo>
                <a:lnTo>
                  <a:pt x="1396794" y="4065219"/>
                </a:lnTo>
                <a:lnTo>
                  <a:pt x="1383139" y="4044268"/>
                </a:lnTo>
                <a:lnTo>
                  <a:pt x="1401875" y="4025221"/>
                </a:lnTo>
                <a:lnTo>
                  <a:pt x="1355829" y="3967447"/>
                </a:lnTo>
                <a:lnTo>
                  <a:pt x="1324074" y="3962685"/>
                </a:lnTo>
                <a:lnTo>
                  <a:pt x="1259610" y="3976018"/>
                </a:lnTo>
                <a:lnTo>
                  <a:pt x="1235159" y="3963638"/>
                </a:lnTo>
                <a:lnTo>
                  <a:pt x="1222457" y="3971256"/>
                </a:lnTo>
                <a:lnTo>
                  <a:pt x="1211977" y="3971256"/>
                </a:lnTo>
                <a:lnTo>
                  <a:pt x="1211025" y="3980779"/>
                </a:lnTo>
                <a:lnTo>
                  <a:pt x="1193242" y="3996651"/>
                </a:lnTo>
                <a:lnTo>
                  <a:pt x="1162439" y="3986176"/>
                </a:lnTo>
                <a:lnTo>
                  <a:pt x="1144338" y="3954749"/>
                </a:lnTo>
                <a:lnTo>
                  <a:pt x="1147196" y="3938877"/>
                </a:lnTo>
                <a:lnTo>
                  <a:pt x="1135447" y="3935068"/>
                </a:lnTo>
                <a:lnTo>
                  <a:pt x="1150054" y="3904276"/>
                </a:lnTo>
                <a:lnTo>
                  <a:pt x="1125285" y="3863326"/>
                </a:lnTo>
                <a:lnTo>
                  <a:pt x="1140210" y="3836979"/>
                </a:lnTo>
                <a:lnTo>
                  <a:pt x="1189749" y="3843645"/>
                </a:lnTo>
                <a:lnTo>
                  <a:pt x="1244368" y="3799203"/>
                </a:lnTo>
                <a:lnTo>
                  <a:pt x="1248179" y="3762063"/>
                </a:lnTo>
                <a:lnTo>
                  <a:pt x="1222774" y="3747460"/>
                </a:lnTo>
                <a:lnTo>
                  <a:pt x="1216106" y="3730001"/>
                </a:lnTo>
                <a:lnTo>
                  <a:pt x="1189749" y="3725875"/>
                </a:lnTo>
                <a:lnTo>
                  <a:pt x="1170695" y="3731271"/>
                </a:lnTo>
                <a:lnTo>
                  <a:pt x="1172601" y="3718573"/>
                </a:lnTo>
                <a:lnTo>
                  <a:pt x="1162757" y="3684925"/>
                </a:lnTo>
                <a:lnTo>
                  <a:pt x="1116076" y="3643340"/>
                </a:lnTo>
                <a:lnTo>
                  <a:pt x="1115759" y="3631595"/>
                </a:lnTo>
                <a:lnTo>
                  <a:pt x="1071301" y="3535093"/>
                </a:lnTo>
                <a:lnTo>
                  <a:pt x="1084956" y="3496047"/>
                </a:lnTo>
                <a:lnTo>
                  <a:pt x="1072254" y="3476366"/>
                </a:lnTo>
                <a:lnTo>
                  <a:pt x="1075747" y="3416052"/>
                </a:lnTo>
                <a:lnTo>
                  <a:pt x="1041768" y="3390975"/>
                </a:lnTo>
                <a:lnTo>
                  <a:pt x="988737" y="3390340"/>
                </a:lnTo>
                <a:lnTo>
                  <a:pt x="974130" y="3405259"/>
                </a:lnTo>
                <a:lnTo>
                  <a:pt x="946502" y="3403355"/>
                </a:lnTo>
                <a:lnTo>
                  <a:pt x="930307" y="3363357"/>
                </a:lnTo>
                <a:lnTo>
                  <a:pt x="901727" y="3355421"/>
                </a:lnTo>
                <a:lnTo>
                  <a:pt x="896329" y="3363992"/>
                </a:lnTo>
                <a:lnTo>
                  <a:pt x="864891" y="3364309"/>
                </a:lnTo>
                <a:lnTo>
                  <a:pt x="848696" y="3349707"/>
                </a:lnTo>
                <a:lnTo>
                  <a:pt x="823291" y="3356056"/>
                </a:lnTo>
                <a:lnTo>
                  <a:pt x="807414" y="3345898"/>
                </a:lnTo>
                <a:lnTo>
                  <a:pt x="814082" y="3306535"/>
                </a:lnTo>
                <a:lnTo>
                  <a:pt x="794076" y="3272887"/>
                </a:lnTo>
                <a:lnTo>
                  <a:pt x="785185" y="3225270"/>
                </a:lnTo>
                <a:lnTo>
                  <a:pt x="797570" y="3212573"/>
                </a:lnTo>
                <a:lnTo>
                  <a:pt x="825832" y="3203684"/>
                </a:lnTo>
                <a:lnTo>
                  <a:pt x="828055" y="3145910"/>
                </a:lnTo>
                <a:lnTo>
                  <a:pt x="809637" y="3132260"/>
                </a:lnTo>
                <a:lnTo>
                  <a:pt x="812177" y="3068772"/>
                </a:lnTo>
                <a:lnTo>
                  <a:pt x="776611" y="3062106"/>
                </a:lnTo>
                <a:lnTo>
                  <a:pt x="764862" y="3048456"/>
                </a:lnTo>
                <a:lnTo>
                  <a:pt x="770577" y="3025600"/>
                </a:lnTo>
                <a:lnTo>
                  <a:pt x="752159" y="3003062"/>
                </a:lnTo>
                <a:lnTo>
                  <a:pt x="758193" y="3003379"/>
                </a:lnTo>
                <a:lnTo>
                  <a:pt x="771213" y="3018299"/>
                </a:lnTo>
                <a:lnTo>
                  <a:pt x="775341" y="3037346"/>
                </a:lnTo>
                <a:lnTo>
                  <a:pt x="792171" y="3039885"/>
                </a:lnTo>
                <a:lnTo>
                  <a:pt x="800745" y="3029727"/>
                </a:lnTo>
                <a:lnTo>
                  <a:pt x="800428" y="3012585"/>
                </a:lnTo>
                <a:lnTo>
                  <a:pt x="793759" y="2986238"/>
                </a:lnTo>
                <a:lnTo>
                  <a:pt x="782962" y="2978619"/>
                </a:lnTo>
                <a:lnTo>
                  <a:pt x="767084" y="2985920"/>
                </a:lnTo>
                <a:lnTo>
                  <a:pt x="750254" y="2986238"/>
                </a:lnTo>
                <a:lnTo>
                  <a:pt x="739775" y="2966874"/>
                </a:lnTo>
                <a:lnTo>
                  <a:pt x="743268" y="2954176"/>
                </a:lnTo>
                <a:lnTo>
                  <a:pt x="748031" y="2943066"/>
                </a:lnTo>
                <a:lnTo>
                  <a:pt x="765497" y="2931638"/>
                </a:lnTo>
                <a:lnTo>
                  <a:pt x="764862" y="2903386"/>
                </a:lnTo>
                <a:lnTo>
                  <a:pt x="761368" y="2873546"/>
                </a:lnTo>
                <a:lnTo>
                  <a:pt x="766449" y="2849738"/>
                </a:lnTo>
                <a:lnTo>
                  <a:pt x="765814" y="2845929"/>
                </a:lnTo>
                <a:lnTo>
                  <a:pt x="778834" y="2824978"/>
                </a:lnTo>
                <a:lnTo>
                  <a:pt x="780422" y="2803074"/>
                </a:lnTo>
                <a:lnTo>
                  <a:pt x="786455" y="2802439"/>
                </a:lnTo>
                <a:lnTo>
                  <a:pt x="789313" y="2806249"/>
                </a:lnTo>
                <a:lnTo>
                  <a:pt x="784550" y="2820216"/>
                </a:lnTo>
                <a:lnTo>
                  <a:pt x="796934" y="2803392"/>
                </a:lnTo>
                <a:lnTo>
                  <a:pt x="791536" y="2797043"/>
                </a:lnTo>
                <a:lnTo>
                  <a:pt x="798205" y="2794821"/>
                </a:lnTo>
                <a:lnTo>
                  <a:pt x="790901" y="2788789"/>
                </a:lnTo>
                <a:lnTo>
                  <a:pt x="782327" y="2783710"/>
                </a:lnTo>
                <a:lnTo>
                  <a:pt x="782962" y="2777362"/>
                </a:lnTo>
                <a:lnTo>
                  <a:pt x="771213" y="2762759"/>
                </a:lnTo>
                <a:lnTo>
                  <a:pt x="782645" y="2746570"/>
                </a:lnTo>
                <a:lnTo>
                  <a:pt x="792171" y="2735142"/>
                </a:lnTo>
                <a:lnTo>
                  <a:pt x="779151" y="2705302"/>
                </a:lnTo>
                <a:lnTo>
                  <a:pt x="790901" y="2698001"/>
                </a:lnTo>
                <a:lnTo>
                  <a:pt x="810907" y="2717683"/>
                </a:lnTo>
                <a:lnTo>
                  <a:pt x="822656" y="2699589"/>
                </a:lnTo>
                <a:lnTo>
                  <a:pt x="837581" y="2691018"/>
                </a:lnTo>
                <a:lnTo>
                  <a:pt x="855682" y="2699589"/>
                </a:lnTo>
                <a:lnTo>
                  <a:pt x="886802" y="2657052"/>
                </a:lnTo>
                <a:lnTo>
                  <a:pt x="899504" y="2664353"/>
                </a:lnTo>
                <a:lnTo>
                  <a:pt x="940786" y="2664988"/>
                </a:lnTo>
                <a:lnTo>
                  <a:pt x="985561" y="2668797"/>
                </a:lnTo>
                <a:lnTo>
                  <a:pt x="998264" y="2666892"/>
                </a:lnTo>
                <a:lnTo>
                  <a:pt x="997946" y="2663718"/>
                </a:lnTo>
                <a:lnTo>
                  <a:pt x="994771" y="2658321"/>
                </a:lnTo>
                <a:lnTo>
                  <a:pt x="1003027" y="2652925"/>
                </a:lnTo>
                <a:lnTo>
                  <a:pt x="1004297" y="2649750"/>
                </a:lnTo>
                <a:lnTo>
                  <a:pt x="965873" y="2642767"/>
                </a:lnTo>
                <a:lnTo>
                  <a:pt x="977623" y="2636418"/>
                </a:lnTo>
                <a:lnTo>
                  <a:pt x="969049" y="2625625"/>
                </a:lnTo>
                <a:lnTo>
                  <a:pt x="923638" y="2615784"/>
                </a:lnTo>
                <a:lnTo>
                  <a:pt x="896964" y="2625307"/>
                </a:lnTo>
                <a:lnTo>
                  <a:pt x="888390" y="2625307"/>
                </a:lnTo>
                <a:lnTo>
                  <a:pt x="853459" y="2586897"/>
                </a:lnTo>
                <a:lnTo>
                  <a:pt x="839804" y="2590072"/>
                </a:lnTo>
                <a:lnTo>
                  <a:pt x="825832" y="2576422"/>
                </a:lnTo>
                <a:lnTo>
                  <a:pt x="831865" y="2563724"/>
                </a:lnTo>
                <a:lnTo>
                  <a:pt x="821386" y="2561819"/>
                </a:lnTo>
                <a:lnTo>
                  <a:pt x="827737" y="2553248"/>
                </a:lnTo>
                <a:lnTo>
                  <a:pt x="848696" y="2569755"/>
                </a:lnTo>
                <a:lnTo>
                  <a:pt x="855364" y="2565629"/>
                </a:lnTo>
                <a:lnTo>
                  <a:pt x="843297" y="2532932"/>
                </a:lnTo>
                <a:lnTo>
                  <a:pt x="853777" y="2512933"/>
                </a:lnTo>
                <a:lnTo>
                  <a:pt x="849648" y="2510076"/>
                </a:lnTo>
                <a:lnTo>
                  <a:pt x="832500" y="2530393"/>
                </a:lnTo>
                <a:lnTo>
                  <a:pt x="811542" y="2534519"/>
                </a:lnTo>
                <a:lnTo>
                  <a:pt x="801063" y="2548169"/>
                </a:lnTo>
                <a:lnTo>
                  <a:pt x="779151" y="2554518"/>
                </a:lnTo>
                <a:lnTo>
                  <a:pt x="761686" y="2541186"/>
                </a:lnTo>
                <a:lnTo>
                  <a:pt x="749301" y="2542138"/>
                </a:lnTo>
                <a:lnTo>
                  <a:pt x="777246" y="2478015"/>
                </a:lnTo>
                <a:lnTo>
                  <a:pt x="894741" y="2384053"/>
                </a:lnTo>
                <a:lnTo>
                  <a:pt x="907126" y="2330405"/>
                </a:lnTo>
                <a:lnTo>
                  <a:pt x="993183" y="2256759"/>
                </a:lnTo>
                <a:lnTo>
                  <a:pt x="1070666" y="2163431"/>
                </a:lnTo>
                <a:lnTo>
                  <a:pt x="1104009" y="2092325"/>
                </a:lnTo>
                <a:lnTo>
                  <a:pt x="1105597" y="2048200"/>
                </a:lnTo>
                <a:lnTo>
                  <a:pt x="1082098" y="2026297"/>
                </a:lnTo>
                <a:lnTo>
                  <a:pt x="1071301" y="1993600"/>
                </a:lnTo>
                <a:lnTo>
                  <a:pt x="1017952" y="1973284"/>
                </a:lnTo>
                <a:lnTo>
                  <a:pt x="956982" y="1914875"/>
                </a:lnTo>
                <a:lnTo>
                  <a:pt x="1002392" y="1868846"/>
                </a:lnTo>
                <a:lnTo>
                  <a:pt x="1005885" y="1790121"/>
                </a:lnTo>
                <a:lnTo>
                  <a:pt x="992230" y="1790121"/>
                </a:lnTo>
                <a:lnTo>
                  <a:pt x="963333" y="1765995"/>
                </a:lnTo>
                <a:lnTo>
                  <a:pt x="960792" y="1713618"/>
                </a:lnTo>
                <a:lnTo>
                  <a:pt x="969049" y="1703142"/>
                </a:lnTo>
                <a:lnTo>
                  <a:pt x="966826" y="1681874"/>
                </a:lnTo>
                <a:lnTo>
                  <a:pt x="938246" y="1683143"/>
                </a:lnTo>
                <a:lnTo>
                  <a:pt x="918875" y="1653939"/>
                </a:lnTo>
                <a:lnTo>
                  <a:pt x="945232" y="1606005"/>
                </a:lnTo>
                <a:lnTo>
                  <a:pt x="926496" y="1555850"/>
                </a:lnTo>
                <a:lnTo>
                  <a:pt x="943009" y="1519661"/>
                </a:lnTo>
                <a:lnTo>
                  <a:pt x="934435" y="1489504"/>
                </a:lnTo>
                <a:lnTo>
                  <a:pt x="936341" y="1471410"/>
                </a:lnTo>
                <a:lnTo>
                  <a:pt x="969049" y="1465697"/>
                </a:lnTo>
                <a:lnTo>
                  <a:pt x="971907" y="1451094"/>
                </a:lnTo>
                <a:lnTo>
                  <a:pt x="948725" y="1418715"/>
                </a:lnTo>
                <a:lnTo>
                  <a:pt x="946185" y="1382844"/>
                </a:lnTo>
                <a:lnTo>
                  <a:pt x="869337" y="1224442"/>
                </a:lnTo>
                <a:lnTo>
                  <a:pt x="862668" y="1168572"/>
                </a:lnTo>
                <a:lnTo>
                  <a:pt x="967778" y="980012"/>
                </a:lnTo>
                <a:lnTo>
                  <a:pt x="926496" y="959696"/>
                </a:lnTo>
                <a:lnTo>
                  <a:pt x="904903" y="920651"/>
                </a:lnTo>
                <a:lnTo>
                  <a:pt x="894106" y="896525"/>
                </a:lnTo>
                <a:lnTo>
                  <a:pt x="873465" y="868273"/>
                </a:lnTo>
                <a:lnTo>
                  <a:pt x="837581" y="843195"/>
                </a:lnTo>
                <a:lnTo>
                  <a:pt x="780422" y="768914"/>
                </a:lnTo>
                <a:lnTo>
                  <a:pt x="804556" y="707648"/>
                </a:lnTo>
                <a:lnTo>
                  <a:pt x="779787" y="692093"/>
                </a:lnTo>
                <a:lnTo>
                  <a:pt x="790901" y="686379"/>
                </a:lnTo>
                <a:lnTo>
                  <a:pt x="791854" y="686379"/>
                </a:lnTo>
                <a:lnTo>
                  <a:pt x="792171" y="685745"/>
                </a:lnTo>
                <a:lnTo>
                  <a:pt x="813765" y="674952"/>
                </a:lnTo>
                <a:lnTo>
                  <a:pt x="827420" y="667333"/>
                </a:lnTo>
                <a:lnTo>
                  <a:pt x="860763" y="635589"/>
                </a:lnTo>
                <a:lnTo>
                  <a:pt x="887437" y="614955"/>
                </a:lnTo>
                <a:lnTo>
                  <a:pt x="899504" y="577180"/>
                </a:lnTo>
                <a:lnTo>
                  <a:pt x="898234" y="565434"/>
                </a:lnTo>
                <a:lnTo>
                  <a:pt x="955394" y="542896"/>
                </a:lnTo>
                <a:lnTo>
                  <a:pt x="980481" y="502581"/>
                </a:lnTo>
                <a:lnTo>
                  <a:pt x="1026208" y="524485"/>
                </a:lnTo>
                <a:lnTo>
                  <a:pt x="1038911" y="510835"/>
                </a:lnTo>
                <a:lnTo>
                  <a:pt x="1037005" y="450521"/>
                </a:lnTo>
                <a:lnTo>
                  <a:pt x="1061457" y="448299"/>
                </a:lnTo>
                <a:lnTo>
                  <a:pt x="1093212" y="455282"/>
                </a:lnTo>
                <a:lnTo>
                  <a:pt x="1099563" y="473377"/>
                </a:lnTo>
                <a:lnTo>
                  <a:pt x="1083050" y="491153"/>
                </a:lnTo>
                <a:lnTo>
                  <a:pt x="1087179" y="496550"/>
                </a:lnTo>
                <a:lnTo>
                  <a:pt x="1112583" y="471789"/>
                </a:lnTo>
                <a:lnTo>
                  <a:pt x="1133542" y="469567"/>
                </a:lnTo>
                <a:lnTo>
                  <a:pt x="1121792" y="459092"/>
                </a:lnTo>
                <a:lnTo>
                  <a:pt x="1128143" y="429887"/>
                </a:lnTo>
                <a:lnTo>
                  <a:pt x="1144021" y="435919"/>
                </a:lnTo>
                <a:lnTo>
                  <a:pt x="1154183" y="415920"/>
                </a:lnTo>
                <a:lnTo>
                  <a:pt x="1146879" y="400048"/>
                </a:lnTo>
                <a:close/>
                <a:moveTo>
                  <a:pt x="3735388" y="233363"/>
                </a:moveTo>
                <a:lnTo>
                  <a:pt x="3778251" y="284876"/>
                </a:lnTo>
                <a:lnTo>
                  <a:pt x="3784601" y="303637"/>
                </a:lnTo>
                <a:lnTo>
                  <a:pt x="3798571" y="305863"/>
                </a:lnTo>
                <a:lnTo>
                  <a:pt x="3807461" y="324623"/>
                </a:lnTo>
                <a:lnTo>
                  <a:pt x="3842386" y="340204"/>
                </a:lnTo>
                <a:lnTo>
                  <a:pt x="3854133" y="360873"/>
                </a:lnTo>
                <a:lnTo>
                  <a:pt x="3866833" y="366279"/>
                </a:lnTo>
                <a:lnTo>
                  <a:pt x="3886201" y="413339"/>
                </a:lnTo>
                <a:lnTo>
                  <a:pt x="3854768" y="439414"/>
                </a:lnTo>
                <a:lnTo>
                  <a:pt x="3846196" y="426377"/>
                </a:lnTo>
                <a:lnTo>
                  <a:pt x="3827463" y="444501"/>
                </a:lnTo>
                <a:lnTo>
                  <a:pt x="3793491" y="439732"/>
                </a:lnTo>
                <a:lnTo>
                  <a:pt x="3795396" y="409206"/>
                </a:lnTo>
                <a:lnTo>
                  <a:pt x="3776028" y="388219"/>
                </a:lnTo>
                <a:lnTo>
                  <a:pt x="3756978" y="385993"/>
                </a:lnTo>
                <a:lnTo>
                  <a:pt x="3749358" y="363099"/>
                </a:lnTo>
                <a:lnTo>
                  <a:pt x="3735388" y="357693"/>
                </a:lnTo>
                <a:lnTo>
                  <a:pt x="3733801" y="375818"/>
                </a:lnTo>
                <a:lnTo>
                  <a:pt x="3756026" y="399030"/>
                </a:lnTo>
                <a:lnTo>
                  <a:pt x="3752216" y="414929"/>
                </a:lnTo>
                <a:lnTo>
                  <a:pt x="3728403" y="397123"/>
                </a:lnTo>
                <a:lnTo>
                  <a:pt x="3714751" y="371048"/>
                </a:lnTo>
                <a:lnTo>
                  <a:pt x="3700145" y="312858"/>
                </a:lnTo>
                <a:lnTo>
                  <a:pt x="3684588" y="309996"/>
                </a:lnTo>
                <a:lnTo>
                  <a:pt x="3687445" y="287738"/>
                </a:lnTo>
                <a:lnTo>
                  <a:pt x="3720148" y="300139"/>
                </a:lnTo>
                <a:lnTo>
                  <a:pt x="3720148" y="288374"/>
                </a:lnTo>
                <a:lnTo>
                  <a:pt x="3695383" y="265161"/>
                </a:lnTo>
                <a:lnTo>
                  <a:pt x="3708400" y="255622"/>
                </a:lnTo>
                <a:lnTo>
                  <a:pt x="3717608" y="237815"/>
                </a:lnTo>
                <a:close/>
                <a:moveTo>
                  <a:pt x="3189874" y="65088"/>
                </a:moveTo>
                <a:lnTo>
                  <a:pt x="3210684" y="68872"/>
                </a:lnTo>
                <a:lnTo>
                  <a:pt x="3210684" y="86846"/>
                </a:lnTo>
                <a:lnTo>
                  <a:pt x="3216275" y="105766"/>
                </a:lnTo>
                <a:lnTo>
                  <a:pt x="3198571" y="111126"/>
                </a:lnTo>
                <a:lnTo>
                  <a:pt x="3206957" y="90945"/>
                </a:lnTo>
                <a:lnTo>
                  <a:pt x="3187700" y="75494"/>
                </a:lnTo>
                <a:close/>
                <a:moveTo>
                  <a:pt x="3252167" y="0"/>
                </a:moveTo>
                <a:lnTo>
                  <a:pt x="3485791" y="0"/>
                </a:lnTo>
                <a:lnTo>
                  <a:pt x="3485155" y="2866"/>
                </a:lnTo>
                <a:lnTo>
                  <a:pt x="3515074" y="44583"/>
                </a:lnTo>
                <a:lnTo>
                  <a:pt x="3552314" y="82159"/>
                </a:lnTo>
                <a:lnTo>
                  <a:pt x="3580323" y="102221"/>
                </a:lnTo>
                <a:lnTo>
                  <a:pt x="3584779" y="114003"/>
                </a:lnTo>
                <a:lnTo>
                  <a:pt x="3602922" y="121965"/>
                </a:lnTo>
                <a:lnTo>
                  <a:pt x="3608014" y="133747"/>
                </a:lnTo>
                <a:lnTo>
                  <a:pt x="3618836" y="121965"/>
                </a:lnTo>
                <a:lnTo>
                  <a:pt x="3630613" y="147122"/>
                </a:lnTo>
                <a:lnTo>
                  <a:pt x="3616926" y="158904"/>
                </a:lnTo>
                <a:lnTo>
                  <a:pt x="3624565" y="172916"/>
                </a:lnTo>
                <a:lnTo>
                  <a:pt x="3609924" y="183424"/>
                </a:lnTo>
                <a:lnTo>
                  <a:pt x="3557406" y="157630"/>
                </a:lnTo>
                <a:lnTo>
                  <a:pt x="3554542" y="175782"/>
                </a:lnTo>
                <a:lnTo>
                  <a:pt x="3578095" y="176419"/>
                </a:lnTo>
                <a:lnTo>
                  <a:pt x="3598147" y="192978"/>
                </a:lnTo>
                <a:lnTo>
                  <a:pt x="3588599" y="196162"/>
                </a:lnTo>
                <a:lnTo>
                  <a:pt x="3590827" y="214313"/>
                </a:lnTo>
                <a:lnTo>
                  <a:pt x="3575867" y="207945"/>
                </a:lnTo>
                <a:lnTo>
                  <a:pt x="3554542" y="180558"/>
                </a:lnTo>
                <a:lnTo>
                  <a:pt x="3537672" y="169094"/>
                </a:lnTo>
                <a:lnTo>
                  <a:pt x="3542447" y="151261"/>
                </a:lnTo>
                <a:lnTo>
                  <a:pt x="3533853" y="147122"/>
                </a:lnTo>
                <a:lnTo>
                  <a:pt x="3528760" y="153490"/>
                </a:lnTo>
                <a:lnTo>
                  <a:pt x="3507753" y="150306"/>
                </a:lnTo>
                <a:lnTo>
                  <a:pt x="3508708" y="167502"/>
                </a:lnTo>
                <a:lnTo>
                  <a:pt x="3525896" y="173553"/>
                </a:lnTo>
                <a:lnTo>
                  <a:pt x="3527169" y="198073"/>
                </a:lnTo>
                <a:lnTo>
                  <a:pt x="3503934" y="194888"/>
                </a:lnTo>
                <a:lnTo>
                  <a:pt x="3483563" y="181195"/>
                </a:lnTo>
                <a:lnTo>
                  <a:pt x="3468604" y="190749"/>
                </a:lnTo>
                <a:lnTo>
                  <a:pt x="3451416" y="163681"/>
                </a:lnTo>
                <a:lnTo>
                  <a:pt x="3427863" y="156357"/>
                </a:lnTo>
                <a:lnTo>
                  <a:pt x="3417677" y="170368"/>
                </a:lnTo>
                <a:lnTo>
                  <a:pt x="3407174" y="171323"/>
                </a:lnTo>
                <a:lnTo>
                  <a:pt x="3423088" y="192659"/>
                </a:lnTo>
                <a:lnTo>
                  <a:pt x="3414813" y="203168"/>
                </a:lnTo>
                <a:lnTo>
                  <a:pt x="3397943" y="195844"/>
                </a:lnTo>
                <a:lnTo>
                  <a:pt x="3371844" y="169731"/>
                </a:lnTo>
                <a:lnTo>
                  <a:pt x="3358157" y="171005"/>
                </a:lnTo>
                <a:lnTo>
                  <a:pt x="3361340" y="155083"/>
                </a:lnTo>
                <a:lnTo>
                  <a:pt x="3390623" y="146166"/>
                </a:lnTo>
                <a:lnTo>
                  <a:pt x="3351473" y="134065"/>
                </a:lnTo>
                <a:lnTo>
                  <a:pt x="3336832" y="144893"/>
                </a:lnTo>
                <a:lnTo>
                  <a:pt x="3324100" y="138524"/>
                </a:lnTo>
                <a:lnTo>
                  <a:pt x="3296409" y="152535"/>
                </a:lnTo>
                <a:lnTo>
                  <a:pt x="3292271" y="134384"/>
                </a:lnTo>
                <a:lnTo>
                  <a:pt x="3272856" y="128333"/>
                </a:lnTo>
                <a:lnTo>
                  <a:pt x="3272537" y="91075"/>
                </a:lnTo>
                <a:lnTo>
                  <a:pt x="3250257" y="72287"/>
                </a:lnTo>
                <a:lnTo>
                  <a:pt x="3263625" y="55410"/>
                </a:lnTo>
                <a:lnTo>
                  <a:pt x="3271264" y="59549"/>
                </a:lnTo>
                <a:lnTo>
                  <a:pt x="3274765" y="78656"/>
                </a:lnTo>
                <a:lnTo>
                  <a:pt x="3303093" y="75153"/>
                </a:lnTo>
                <a:lnTo>
                  <a:pt x="3286224" y="60823"/>
                </a:lnTo>
                <a:lnTo>
                  <a:pt x="3288134" y="43627"/>
                </a:lnTo>
                <a:lnTo>
                  <a:pt x="3310414" y="56047"/>
                </a:lnTo>
                <a:lnTo>
                  <a:pt x="3298637" y="38214"/>
                </a:lnTo>
                <a:lnTo>
                  <a:pt x="3305003" y="27705"/>
                </a:lnTo>
                <a:lnTo>
                  <a:pt x="3292271" y="18152"/>
                </a:lnTo>
                <a:lnTo>
                  <a:pt x="3271264" y="34392"/>
                </a:lnTo>
                <a:lnTo>
                  <a:pt x="3266490" y="21655"/>
                </a:lnTo>
                <a:lnTo>
                  <a:pt x="3247393" y="22610"/>
                </a:lnTo>
                <a:lnTo>
                  <a:pt x="3246438" y="5096"/>
                </a:lnTo>
                <a:close/>
                <a:moveTo>
                  <a:pt x="3133725" y="0"/>
                </a:moveTo>
                <a:lnTo>
                  <a:pt x="3200873" y="0"/>
                </a:lnTo>
                <a:lnTo>
                  <a:pt x="3214688" y="3193"/>
                </a:lnTo>
                <a:lnTo>
                  <a:pt x="3208583" y="34801"/>
                </a:lnTo>
                <a:lnTo>
                  <a:pt x="3212117" y="53958"/>
                </a:lnTo>
                <a:lnTo>
                  <a:pt x="3194126" y="57150"/>
                </a:lnTo>
                <a:lnTo>
                  <a:pt x="3174206" y="35121"/>
                </a:lnTo>
                <a:lnTo>
                  <a:pt x="3170993" y="15325"/>
                </a:lnTo>
                <a:lnTo>
                  <a:pt x="3134689" y="3832"/>
                </a:lnTo>
                <a:close/>
              </a:path>
            </a:pathLst>
          </a:custGeom>
          <a:solidFill>
            <a:srgbClr val="B1D4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615" name="Group 614"/>
          <p:cNvGrpSpPr/>
          <p:nvPr/>
        </p:nvGrpSpPr>
        <p:grpSpPr>
          <a:xfrm>
            <a:off x="4864545" y="2724150"/>
            <a:ext cx="588963" cy="358775"/>
            <a:chOff x="4846638" y="2724150"/>
            <a:chExt cx="588963" cy="358775"/>
          </a:xfrm>
          <a:solidFill>
            <a:srgbClr val="0BB7B7"/>
          </a:solidFill>
        </p:grpSpPr>
        <p:sp>
          <p:nvSpPr>
            <p:cNvPr id="84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16" name="Freeform 113"/>
          <p:cNvSpPr>
            <a:spLocks/>
          </p:cNvSpPr>
          <p:nvPr/>
        </p:nvSpPr>
        <p:spPr bwMode="auto">
          <a:xfrm>
            <a:off x="4775645" y="2997200"/>
            <a:ext cx="722313" cy="411163"/>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114"/>
          <p:cNvSpPr>
            <a:spLocks/>
          </p:cNvSpPr>
          <p:nvPr/>
        </p:nvSpPr>
        <p:spPr bwMode="auto">
          <a:xfrm>
            <a:off x="4796282" y="3300413"/>
            <a:ext cx="536575" cy="438150"/>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115"/>
          <p:cNvSpPr>
            <a:spLocks/>
          </p:cNvSpPr>
          <p:nvPr/>
        </p:nvSpPr>
        <p:spPr bwMode="auto">
          <a:xfrm>
            <a:off x="5005832" y="3346450"/>
            <a:ext cx="912813" cy="788988"/>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134"/>
          <p:cNvSpPr>
            <a:spLocks/>
          </p:cNvSpPr>
          <p:nvPr/>
        </p:nvSpPr>
        <p:spPr bwMode="auto">
          <a:xfrm>
            <a:off x="451295" y="1271588"/>
            <a:ext cx="1060450" cy="715963"/>
          </a:xfrm>
          <a:custGeom>
            <a:avLst/>
            <a:gdLst>
              <a:gd name="T0" fmla="*/ 3260 w 3340"/>
              <a:gd name="T1" fmla="*/ 960 h 2255"/>
              <a:gd name="T2" fmla="*/ 3268 w 3340"/>
              <a:gd name="T3" fmla="*/ 730 h 2255"/>
              <a:gd name="T4" fmla="*/ 3142 w 3340"/>
              <a:gd name="T5" fmla="*/ 751 h 2255"/>
              <a:gd name="T6" fmla="*/ 3087 w 3340"/>
              <a:gd name="T7" fmla="*/ 606 h 2255"/>
              <a:gd name="T8" fmla="*/ 2994 w 3340"/>
              <a:gd name="T9" fmla="*/ 567 h 2255"/>
              <a:gd name="T10" fmla="*/ 2852 w 3340"/>
              <a:gd name="T11" fmla="*/ 409 h 2255"/>
              <a:gd name="T12" fmla="*/ 2940 w 3340"/>
              <a:gd name="T13" fmla="*/ 202 h 2255"/>
              <a:gd name="T14" fmla="*/ 2783 w 3340"/>
              <a:gd name="T15" fmla="*/ 230 h 2255"/>
              <a:gd name="T16" fmla="*/ 2650 w 3340"/>
              <a:gd name="T17" fmla="*/ 251 h 2255"/>
              <a:gd name="T18" fmla="*/ 2515 w 3340"/>
              <a:gd name="T19" fmla="*/ 0 h 2255"/>
              <a:gd name="T20" fmla="*/ 2399 w 3340"/>
              <a:gd name="T21" fmla="*/ 75 h 2255"/>
              <a:gd name="T22" fmla="*/ 2282 w 3340"/>
              <a:gd name="T23" fmla="*/ 358 h 2255"/>
              <a:gd name="T24" fmla="*/ 2136 w 3340"/>
              <a:gd name="T25" fmla="*/ 435 h 2255"/>
              <a:gd name="T26" fmla="*/ 1892 w 3340"/>
              <a:gd name="T27" fmla="*/ 417 h 2255"/>
              <a:gd name="T28" fmla="*/ 1914 w 3340"/>
              <a:gd name="T29" fmla="*/ 600 h 2255"/>
              <a:gd name="T30" fmla="*/ 1738 w 3340"/>
              <a:gd name="T31" fmla="*/ 309 h 2255"/>
              <a:gd name="T32" fmla="*/ 1669 w 3340"/>
              <a:gd name="T33" fmla="*/ 409 h 2255"/>
              <a:gd name="T34" fmla="*/ 1583 w 3340"/>
              <a:gd name="T35" fmla="*/ 556 h 2255"/>
              <a:gd name="T36" fmla="*/ 1338 w 3340"/>
              <a:gd name="T37" fmla="*/ 352 h 2255"/>
              <a:gd name="T38" fmla="*/ 1255 w 3340"/>
              <a:gd name="T39" fmla="*/ 798 h 2255"/>
              <a:gd name="T40" fmla="*/ 1104 w 3340"/>
              <a:gd name="T41" fmla="*/ 920 h 2255"/>
              <a:gd name="T42" fmla="*/ 972 w 3340"/>
              <a:gd name="T43" fmla="*/ 847 h 2255"/>
              <a:gd name="T44" fmla="*/ 961 w 3340"/>
              <a:gd name="T45" fmla="*/ 662 h 2255"/>
              <a:gd name="T46" fmla="*/ 950 w 3340"/>
              <a:gd name="T47" fmla="*/ 483 h 2255"/>
              <a:gd name="T48" fmla="*/ 916 w 3340"/>
              <a:gd name="T49" fmla="*/ 374 h 2255"/>
              <a:gd name="T50" fmla="*/ 694 w 3340"/>
              <a:gd name="T51" fmla="*/ 235 h 2255"/>
              <a:gd name="T52" fmla="*/ 433 w 3340"/>
              <a:gd name="T53" fmla="*/ 142 h 2255"/>
              <a:gd name="T54" fmla="*/ 477 w 3340"/>
              <a:gd name="T55" fmla="*/ 194 h 2255"/>
              <a:gd name="T56" fmla="*/ 531 w 3340"/>
              <a:gd name="T57" fmla="*/ 258 h 2255"/>
              <a:gd name="T58" fmla="*/ 657 w 3340"/>
              <a:gd name="T59" fmla="*/ 532 h 2255"/>
              <a:gd name="T60" fmla="*/ 562 w 3340"/>
              <a:gd name="T61" fmla="*/ 449 h 2255"/>
              <a:gd name="T62" fmla="*/ 318 w 3340"/>
              <a:gd name="T63" fmla="*/ 299 h 2255"/>
              <a:gd name="T64" fmla="*/ 263 w 3340"/>
              <a:gd name="T65" fmla="*/ 386 h 2255"/>
              <a:gd name="T66" fmla="*/ 317 w 3340"/>
              <a:gd name="T67" fmla="*/ 552 h 2255"/>
              <a:gd name="T68" fmla="*/ 348 w 3340"/>
              <a:gd name="T69" fmla="*/ 651 h 2255"/>
              <a:gd name="T70" fmla="*/ 128 w 3340"/>
              <a:gd name="T71" fmla="*/ 630 h 2255"/>
              <a:gd name="T72" fmla="*/ 209 w 3340"/>
              <a:gd name="T73" fmla="*/ 798 h 2255"/>
              <a:gd name="T74" fmla="*/ 117 w 3340"/>
              <a:gd name="T75" fmla="*/ 825 h 2255"/>
              <a:gd name="T76" fmla="*/ 602 w 3340"/>
              <a:gd name="T77" fmla="*/ 775 h 2255"/>
              <a:gd name="T78" fmla="*/ 830 w 3340"/>
              <a:gd name="T79" fmla="*/ 823 h 2255"/>
              <a:gd name="T80" fmla="*/ 828 w 3340"/>
              <a:gd name="T81" fmla="*/ 1014 h 2255"/>
              <a:gd name="T82" fmla="*/ 592 w 3340"/>
              <a:gd name="T83" fmla="*/ 1130 h 2255"/>
              <a:gd name="T84" fmla="*/ 370 w 3340"/>
              <a:gd name="T85" fmla="*/ 1218 h 2255"/>
              <a:gd name="T86" fmla="*/ 311 w 3340"/>
              <a:gd name="T87" fmla="*/ 1305 h 2255"/>
              <a:gd name="T88" fmla="*/ 630 w 3340"/>
              <a:gd name="T89" fmla="*/ 1302 h 2255"/>
              <a:gd name="T90" fmla="*/ 772 w 3340"/>
              <a:gd name="T91" fmla="*/ 1470 h 2255"/>
              <a:gd name="T92" fmla="*/ 760 w 3340"/>
              <a:gd name="T93" fmla="*/ 1633 h 2255"/>
              <a:gd name="T94" fmla="*/ 738 w 3340"/>
              <a:gd name="T95" fmla="*/ 1852 h 2255"/>
              <a:gd name="T96" fmla="*/ 566 w 3340"/>
              <a:gd name="T97" fmla="*/ 1933 h 2255"/>
              <a:gd name="T98" fmla="*/ 900 w 3340"/>
              <a:gd name="T99" fmla="*/ 1967 h 2255"/>
              <a:gd name="T100" fmla="*/ 1074 w 3340"/>
              <a:gd name="T101" fmla="*/ 2008 h 2255"/>
              <a:gd name="T102" fmla="*/ 1655 w 3340"/>
              <a:gd name="T103" fmla="*/ 2255 h 2255"/>
              <a:gd name="T104" fmla="*/ 2310 w 3340"/>
              <a:gd name="T105" fmla="*/ 1957 h 2255"/>
              <a:gd name="T106" fmla="*/ 2740 w 3340"/>
              <a:gd name="T107" fmla="*/ 1638 h 2255"/>
              <a:gd name="T108" fmla="*/ 2816 w 3340"/>
              <a:gd name="T109" fmla="*/ 1614 h 2255"/>
              <a:gd name="T110" fmla="*/ 2873 w 3340"/>
              <a:gd name="T111" fmla="*/ 1679 h 2255"/>
              <a:gd name="T112" fmla="*/ 3097 w 3340"/>
              <a:gd name="T113" fmla="*/ 1392 h 2255"/>
              <a:gd name="T114" fmla="*/ 3029 w 3340"/>
              <a:gd name="T115" fmla="*/ 1281 h 2255"/>
              <a:gd name="T116" fmla="*/ 3170 w 3340"/>
              <a:gd name="T117" fmla="*/ 1302 h 2255"/>
              <a:gd name="T118" fmla="*/ 3261 w 3340"/>
              <a:gd name="T119" fmla="*/ 112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0" h="2255">
                <a:moveTo>
                  <a:pt x="3340" y="1029"/>
                </a:moveTo>
                <a:lnTo>
                  <a:pt x="3323" y="992"/>
                </a:lnTo>
                <a:lnTo>
                  <a:pt x="3283" y="995"/>
                </a:lnTo>
                <a:lnTo>
                  <a:pt x="3271" y="1032"/>
                </a:lnTo>
                <a:lnTo>
                  <a:pt x="3260" y="960"/>
                </a:lnTo>
                <a:lnTo>
                  <a:pt x="3213" y="950"/>
                </a:lnTo>
                <a:lnTo>
                  <a:pt x="3260" y="906"/>
                </a:lnTo>
                <a:lnTo>
                  <a:pt x="3272" y="810"/>
                </a:lnTo>
                <a:lnTo>
                  <a:pt x="3235" y="777"/>
                </a:lnTo>
                <a:lnTo>
                  <a:pt x="3268" y="730"/>
                </a:lnTo>
                <a:lnTo>
                  <a:pt x="3212" y="748"/>
                </a:lnTo>
                <a:lnTo>
                  <a:pt x="3214" y="701"/>
                </a:lnTo>
                <a:lnTo>
                  <a:pt x="3171" y="642"/>
                </a:lnTo>
                <a:lnTo>
                  <a:pt x="3147" y="682"/>
                </a:lnTo>
                <a:lnTo>
                  <a:pt x="3142" y="751"/>
                </a:lnTo>
                <a:lnTo>
                  <a:pt x="3105" y="755"/>
                </a:lnTo>
                <a:lnTo>
                  <a:pt x="3107" y="706"/>
                </a:lnTo>
                <a:lnTo>
                  <a:pt x="3084" y="699"/>
                </a:lnTo>
                <a:lnTo>
                  <a:pt x="3071" y="655"/>
                </a:lnTo>
                <a:lnTo>
                  <a:pt x="3087" y="606"/>
                </a:lnTo>
                <a:lnTo>
                  <a:pt x="3067" y="593"/>
                </a:lnTo>
                <a:lnTo>
                  <a:pt x="2970" y="623"/>
                </a:lnTo>
                <a:lnTo>
                  <a:pt x="2935" y="653"/>
                </a:lnTo>
                <a:lnTo>
                  <a:pt x="2910" y="618"/>
                </a:lnTo>
                <a:lnTo>
                  <a:pt x="2994" y="567"/>
                </a:lnTo>
                <a:lnTo>
                  <a:pt x="2981" y="408"/>
                </a:lnTo>
                <a:lnTo>
                  <a:pt x="2965" y="401"/>
                </a:lnTo>
                <a:lnTo>
                  <a:pt x="2902" y="452"/>
                </a:lnTo>
                <a:lnTo>
                  <a:pt x="2882" y="403"/>
                </a:lnTo>
                <a:lnTo>
                  <a:pt x="2852" y="409"/>
                </a:lnTo>
                <a:lnTo>
                  <a:pt x="2851" y="379"/>
                </a:lnTo>
                <a:lnTo>
                  <a:pt x="2814" y="339"/>
                </a:lnTo>
                <a:lnTo>
                  <a:pt x="2901" y="286"/>
                </a:lnTo>
                <a:lnTo>
                  <a:pt x="2887" y="223"/>
                </a:lnTo>
                <a:lnTo>
                  <a:pt x="2940" y="202"/>
                </a:lnTo>
                <a:lnTo>
                  <a:pt x="3006" y="182"/>
                </a:lnTo>
                <a:lnTo>
                  <a:pt x="2993" y="145"/>
                </a:lnTo>
                <a:lnTo>
                  <a:pt x="2902" y="140"/>
                </a:lnTo>
                <a:lnTo>
                  <a:pt x="2827" y="250"/>
                </a:lnTo>
                <a:lnTo>
                  <a:pt x="2783" y="230"/>
                </a:lnTo>
                <a:lnTo>
                  <a:pt x="2764" y="263"/>
                </a:lnTo>
                <a:lnTo>
                  <a:pt x="2767" y="317"/>
                </a:lnTo>
                <a:lnTo>
                  <a:pt x="2714" y="298"/>
                </a:lnTo>
                <a:lnTo>
                  <a:pt x="2697" y="254"/>
                </a:lnTo>
                <a:lnTo>
                  <a:pt x="2650" y="251"/>
                </a:lnTo>
                <a:lnTo>
                  <a:pt x="2604" y="219"/>
                </a:lnTo>
                <a:lnTo>
                  <a:pt x="2633" y="162"/>
                </a:lnTo>
                <a:lnTo>
                  <a:pt x="2589" y="146"/>
                </a:lnTo>
                <a:lnTo>
                  <a:pt x="2586" y="89"/>
                </a:lnTo>
                <a:lnTo>
                  <a:pt x="2515" y="0"/>
                </a:lnTo>
                <a:lnTo>
                  <a:pt x="2489" y="27"/>
                </a:lnTo>
                <a:lnTo>
                  <a:pt x="2496" y="57"/>
                </a:lnTo>
                <a:lnTo>
                  <a:pt x="2442" y="87"/>
                </a:lnTo>
                <a:lnTo>
                  <a:pt x="2419" y="61"/>
                </a:lnTo>
                <a:lnTo>
                  <a:pt x="2399" y="75"/>
                </a:lnTo>
                <a:lnTo>
                  <a:pt x="2444" y="287"/>
                </a:lnTo>
                <a:lnTo>
                  <a:pt x="2431" y="327"/>
                </a:lnTo>
                <a:lnTo>
                  <a:pt x="2377" y="330"/>
                </a:lnTo>
                <a:lnTo>
                  <a:pt x="2352" y="357"/>
                </a:lnTo>
                <a:lnTo>
                  <a:pt x="2282" y="358"/>
                </a:lnTo>
                <a:lnTo>
                  <a:pt x="2260" y="288"/>
                </a:lnTo>
                <a:lnTo>
                  <a:pt x="2214" y="289"/>
                </a:lnTo>
                <a:lnTo>
                  <a:pt x="2191" y="361"/>
                </a:lnTo>
                <a:lnTo>
                  <a:pt x="2146" y="396"/>
                </a:lnTo>
                <a:lnTo>
                  <a:pt x="2136" y="435"/>
                </a:lnTo>
                <a:lnTo>
                  <a:pt x="2099" y="426"/>
                </a:lnTo>
                <a:lnTo>
                  <a:pt x="1991" y="330"/>
                </a:lnTo>
                <a:lnTo>
                  <a:pt x="1928" y="355"/>
                </a:lnTo>
                <a:lnTo>
                  <a:pt x="1882" y="315"/>
                </a:lnTo>
                <a:lnTo>
                  <a:pt x="1892" y="417"/>
                </a:lnTo>
                <a:lnTo>
                  <a:pt x="1956" y="526"/>
                </a:lnTo>
                <a:lnTo>
                  <a:pt x="1927" y="576"/>
                </a:lnTo>
                <a:lnTo>
                  <a:pt x="1981" y="679"/>
                </a:lnTo>
                <a:lnTo>
                  <a:pt x="1925" y="696"/>
                </a:lnTo>
                <a:lnTo>
                  <a:pt x="1914" y="600"/>
                </a:lnTo>
                <a:lnTo>
                  <a:pt x="1879" y="501"/>
                </a:lnTo>
                <a:lnTo>
                  <a:pt x="1819" y="438"/>
                </a:lnTo>
                <a:lnTo>
                  <a:pt x="1811" y="375"/>
                </a:lnTo>
                <a:lnTo>
                  <a:pt x="1778" y="376"/>
                </a:lnTo>
                <a:lnTo>
                  <a:pt x="1738" y="309"/>
                </a:lnTo>
                <a:lnTo>
                  <a:pt x="1704" y="317"/>
                </a:lnTo>
                <a:lnTo>
                  <a:pt x="1701" y="337"/>
                </a:lnTo>
                <a:lnTo>
                  <a:pt x="1664" y="313"/>
                </a:lnTo>
                <a:lnTo>
                  <a:pt x="1652" y="350"/>
                </a:lnTo>
                <a:lnTo>
                  <a:pt x="1669" y="409"/>
                </a:lnTo>
                <a:lnTo>
                  <a:pt x="1615" y="390"/>
                </a:lnTo>
                <a:lnTo>
                  <a:pt x="1542" y="410"/>
                </a:lnTo>
                <a:lnTo>
                  <a:pt x="1560" y="467"/>
                </a:lnTo>
                <a:lnTo>
                  <a:pt x="1536" y="501"/>
                </a:lnTo>
                <a:lnTo>
                  <a:pt x="1583" y="556"/>
                </a:lnTo>
                <a:lnTo>
                  <a:pt x="1545" y="729"/>
                </a:lnTo>
                <a:lnTo>
                  <a:pt x="1474" y="634"/>
                </a:lnTo>
                <a:lnTo>
                  <a:pt x="1457" y="554"/>
                </a:lnTo>
                <a:lnTo>
                  <a:pt x="1476" y="514"/>
                </a:lnTo>
                <a:lnTo>
                  <a:pt x="1338" y="352"/>
                </a:lnTo>
                <a:lnTo>
                  <a:pt x="1262" y="390"/>
                </a:lnTo>
                <a:lnTo>
                  <a:pt x="1270" y="503"/>
                </a:lnTo>
                <a:lnTo>
                  <a:pt x="1318" y="632"/>
                </a:lnTo>
                <a:lnTo>
                  <a:pt x="1272" y="751"/>
                </a:lnTo>
                <a:lnTo>
                  <a:pt x="1255" y="798"/>
                </a:lnTo>
                <a:lnTo>
                  <a:pt x="1225" y="762"/>
                </a:lnTo>
                <a:lnTo>
                  <a:pt x="1192" y="719"/>
                </a:lnTo>
                <a:lnTo>
                  <a:pt x="1187" y="660"/>
                </a:lnTo>
                <a:lnTo>
                  <a:pt x="1099" y="797"/>
                </a:lnTo>
                <a:lnTo>
                  <a:pt x="1104" y="920"/>
                </a:lnTo>
                <a:lnTo>
                  <a:pt x="1063" y="869"/>
                </a:lnTo>
                <a:lnTo>
                  <a:pt x="1047" y="883"/>
                </a:lnTo>
                <a:lnTo>
                  <a:pt x="1030" y="960"/>
                </a:lnTo>
                <a:lnTo>
                  <a:pt x="1007" y="871"/>
                </a:lnTo>
                <a:lnTo>
                  <a:pt x="972" y="847"/>
                </a:lnTo>
                <a:lnTo>
                  <a:pt x="972" y="738"/>
                </a:lnTo>
                <a:lnTo>
                  <a:pt x="916" y="735"/>
                </a:lnTo>
                <a:lnTo>
                  <a:pt x="854" y="652"/>
                </a:lnTo>
                <a:lnTo>
                  <a:pt x="938" y="701"/>
                </a:lnTo>
                <a:lnTo>
                  <a:pt x="961" y="662"/>
                </a:lnTo>
                <a:lnTo>
                  <a:pt x="941" y="605"/>
                </a:lnTo>
                <a:lnTo>
                  <a:pt x="977" y="599"/>
                </a:lnTo>
                <a:lnTo>
                  <a:pt x="963" y="545"/>
                </a:lnTo>
                <a:lnTo>
                  <a:pt x="984" y="528"/>
                </a:lnTo>
                <a:lnTo>
                  <a:pt x="950" y="483"/>
                </a:lnTo>
                <a:lnTo>
                  <a:pt x="952" y="459"/>
                </a:lnTo>
                <a:lnTo>
                  <a:pt x="979" y="436"/>
                </a:lnTo>
                <a:lnTo>
                  <a:pt x="942" y="426"/>
                </a:lnTo>
                <a:lnTo>
                  <a:pt x="922" y="453"/>
                </a:lnTo>
                <a:lnTo>
                  <a:pt x="916" y="374"/>
                </a:lnTo>
                <a:lnTo>
                  <a:pt x="869" y="390"/>
                </a:lnTo>
                <a:lnTo>
                  <a:pt x="855" y="364"/>
                </a:lnTo>
                <a:lnTo>
                  <a:pt x="849" y="354"/>
                </a:lnTo>
                <a:lnTo>
                  <a:pt x="828" y="291"/>
                </a:lnTo>
                <a:lnTo>
                  <a:pt x="694" y="235"/>
                </a:lnTo>
                <a:lnTo>
                  <a:pt x="684" y="166"/>
                </a:lnTo>
                <a:lnTo>
                  <a:pt x="626" y="121"/>
                </a:lnTo>
                <a:lnTo>
                  <a:pt x="570" y="134"/>
                </a:lnTo>
                <a:lnTo>
                  <a:pt x="530" y="105"/>
                </a:lnTo>
                <a:lnTo>
                  <a:pt x="433" y="142"/>
                </a:lnTo>
                <a:lnTo>
                  <a:pt x="407" y="182"/>
                </a:lnTo>
                <a:lnTo>
                  <a:pt x="440" y="182"/>
                </a:lnTo>
                <a:lnTo>
                  <a:pt x="424" y="199"/>
                </a:lnTo>
                <a:lnTo>
                  <a:pt x="451" y="231"/>
                </a:lnTo>
                <a:lnTo>
                  <a:pt x="477" y="194"/>
                </a:lnTo>
                <a:lnTo>
                  <a:pt x="590" y="188"/>
                </a:lnTo>
                <a:lnTo>
                  <a:pt x="584" y="213"/>
                </a:lnTo>
                <a:lnTo>
                  <a:pt x="631" y="260"/>
                </a:lnTo>
                <a:lnTo>
                  <a:pt x="605" y="270"/>
                </a:lnTo>
                <a:lnTo>
                  <a:pt x="531" y="258"/>
                </a:lnTo>
                <a:lnTo>
                  <a:pt x="488" y="284"/>
                </a:lnTo>
                <a:lnTo>
                  <a:pt x="606" y="376"/>
                </a:lnTo>
                <a:lnTo>
                  <a:pt x="663" y="383"/>
                </a:lnTo>
                <a:lnTo>
                  <a:pt x="633" y="436"/>
                </a:lnTo>
                <a:lnTo>
                  <a:pt x="657" y="532"/>
                </a:lnTo>
                <a:lnTo>
                  <a:pt x="620" y="572"/>
                </a:lnTo>
                <a:lnTo>
                  <a:pt x="594" y="525"/>
                </a:lnTo>
                <a:lnTo>
                  <a:pt x="563" y="565"/>
                </a:lnTo>
                <a:lnTo>
                  <a:pt x="553" y="523"/>
                </a:lnTo>
                <a:lnTo>
                  <a:pt x="562" y="449"/>
                </a:lnTo>
                <a:lnTo>
                  <a:pt x="529" y="437"/>
                </a:lnTo>
                <a:lnTo>
                  <a:pt x="507" y="469"/>
                </a:lnTo>
                <a:lnTo>
                  <a:pt x="443" y="440"/>
                </a:lnTo>
                <a:lnTo>
                  <a:pt x="449" y="381"/>
                </a:lnTo>
                <a:lnTo>
                  <a:pt x="318" y="299"/>
                </a:lnTo>
                <a:lnTo>
                  <a:pt x="288" y="342"/>
                </a:lnTo>
                <a:lnTo>
                  <a:pt x="368" y="395"/>
                </a:lnTo>
                <a:lnTo>
                  <a:pt x="333" y="422"/>
                </a:lnTo>
                <a:lnTo>
                  <a:pt x="292" y="376"/>
                </a:lnTo>
                <a:lnTo>
                  <a:pt x="263" y="386"/>
                </a:lnTo>
                <a:lnTo>
                  <a:pt x="336" y="442"/>
                </a:lnTo>
                <a:lnTo>
                  <a:pt x="299" y="452"/>
                </a:lnTo>
                <a:lnTo>
                  <a:pt x="206" y="406"/>
                </a:lnTo>
                <a:lnTo>
                  <a:pt x="324" y="535"/>
                </a:lnTo>
                <a:lnTo>
                  <a:pt x="317" y="552"/>
                </a:lnTo>
                <a:lnTo>
                  <a:pt x="240" y="512"/>
                </a:lnTo>
                <a:lnTo>
                  <a:pt x="234" y="532"/>
                </a:lnTo>
                <a:lnTo>
                  <a:pt x="304" y="621"/>
                </a:lnTo>
                <a:lnTo>
                  <a:pt x="397" y="601"/>
                </a:lnTo>
                <a:lnTo>
                  <a:pt x="348" y="651"/>
                </a:lnTo>
                <a:lnTo>
                  <a:pt x="409" y="673"/>
                </a:lnTo>
                <a:lnTo>
                  <a:pt x="292" y="721"/>
                </a:lnTo>
                <a:lnTo>
                  <a:pt x="282" y="654"/>
                </a:lnTo>
                <a:lnTo>
                  <a:pt x="128" y="593"/>
                </a:lnTo>
                <a:lnTo>
                  <a:pt x="128" y="630"/>
                </a:lnTo>
                <a:lnTo>
                  <a:pt x="161" y="682"/>
                </a:lnTo>
                <a:lnTo>
                  <a:pt x="225" y="715"/>
                </a:lnTo>
                <a:lnTo>
                  <a:pt x="186" y="745"/>
                </a:lnTo>
                <a:lnTo>
                  <a:pt x="239" y="788"/>
                </a:lnTo>
                <a:lnTo>
                  <a:pt x="209" y="798"/>
                </a:lnTo>
                <a:lnTo>
                  <a:pt x="69" y="707"/>
                </a:lnTo>
                <a:lnTo>
                  <a:pt x="55" y="786"/>
                </a:lnTo>
                <a:lnTo>
                  <a:pt x="0" y="829"/>
                </a:lnTo>
                <a:lnTo>
                  <a:pt x="26" y="849"/>
                </a:lnTo>
                <a:lnTo>
                  <a:pt x="117" y="825"/>
                </a:lnTo>
                <a:lnTo>
                  <a:pt x="214" y="854"/>
                </a:lnTo>
                <a:lnTo>
                  <a:pt x="410" y="809"/>
                </a:lnTo>
                <a:lnTo>
                  <a:pt x="499" y="719"/>
                </a:lnTo>
                <a:lnTo>
                  <a:pt x="566" y="741"/>
                </a:lnTo>
                <a:lnTo>
                  <a:pt x="602" y="775"/>
                </a:lnTo>
                <a:lnTo>
                  <a:pt x="678" y="750"/>
                </a:lnTo>
                <a:lnTo>
                  <a:pt x="686" y="824"/>
                </a:lnTo>
                <a:lnTo>
                  <a:pt x="726" y="843"/>
                </a:lnTo>
                <a:lnTo>
                  <a:pt x="760" y="813"/>
                </a:lnTo>
                <a:lnTo>
                  <a:pt x="830" y="823"/>
                </a:lnTo>
                <a:lnTo>
                  <a:pt x="625" y="1033"/>
                </a:lnTo>
                <a:lnTo>
                  <a:pt x="648" y="1070"/>
                </a:lnTo>
                <a:lnTo>
                  <a:pt x="695" y="1065"/>
                </a:lnTo>
                <a:lnTo>
                  <a:pt x="779" y="1078"/>
                </a:lnTo>
                <a:lnTo>
                  <a:pt x="828" y="1014"/>
                </a:lnTo>
                <a:lnTo>
                  <a:pt x="858" y="1018"/>
                </a:lnTo>
                <a:lnTo>
                  <a:pt x="796" y="1161"/>
                </a:lnTo>
                <a:lnTo>
                  <a:pt x="663" y="1159"/>
                </a:lnTo>
                <a:lnTo>
                  <a:pt x="629" y="1116"/>
                </a:lnTo>
                <a:lnTo>
                  <a:pt x="592" y="1130"/>
                </a:lnTo>
                <a:lnTo>
                  <a:pt x="559" y="1167"/>
                </a:lnTo>
                <a:lnTo>
                  <a:pt x="546" y="1130"/>
                </a:lnTo>
                <a:lnTo>
                  <a:pt x="522" y="1140"/>
                </a:lnTo>
                <a:lnTo>
                  <a:pt x="509" y="1184"/>
                </a:lnTo>
                <a:lnTo>
                  <a:pt x="370" y="1218"/>
                </a:lnTo>
                <a:lnTo>
                  <a:pt x="237" y="1259"/>
                </a:lnTo>
                <a:lnTo>
                  <a:pt x="190" y="1320"/>
                </a:lnTo>
                <a:lnTo>
                  <a:pt x="215" y="1355"/>
                </a:lnTo>
                <a:lnTo>
                  <a:pt x="284" y="1345"/>
                </a:lnTo>
                <a:lnTo>
                  <a:pt x="311" y="1305"/>
                </a:lnTo>
                <a:lnTo>
                  <a:pt x="334" y="1321"/>
                </a:lnTo>
                <a:lnTo>
                  <a:pt x="417" y="1277"/>
                </a:lnTo>
                <a:lnTo>
                  <a:pt x="521" y="1316"/>
                </a:lnTo>
                <a:lnTo>
                  <a:pt x="573" y="1299"/>
                </a:lnTo>
                <a:lnTo>
                  <a:pt x="630" y="1302"/>
                </a:lnTo>
                <a:lnTo>
                  <a:pt x="668" y="1401"/>
                </a:lnTo>
                <a:lnTo>
                  <a:pt x="669" y="1488"/>
                </a:lnTo>
                <a:lnTo>
                  <a:pt x="708" y="1473"/>
                </a:lnTo>
                <a:lnTo>
                  <a:pt x="735" y="1497"/>
                </a:lnTo>
                <a:lnTo>
                  <a:pt x="772" y="1470"/>
                </a:lnTo>
                <a:lnTo>
                  <a:pt x="832" y="1467"/>
                </a:lnTo>
                <a:lnTo>
                  <a:pt x="793" y="1536"/>
                </a:lnTo>
                <a:lnTo>
                  <a:pt x="780" y="1576"/>
                </a:lnTo>
                <a:lnTo>
                  <a:pt x="746" y="1606"/>
                </a:lnTo>
                <a:lnTo>
                  <a:pt x="760" y="1633"/>
                </a:lnTo>
                <a:lnTo>
                  <a:pt x="877" y="1611"/>
                </a:lnTo>
                <a:lnTo>
                  <a:pt x="923" y="1605"/>
                </a:lnTo>
                <a:lnTo>
                  <a:pt x="858" y="1682"/>
                </a:lnTo>
                <a:lnTo>
                  <a:pt x="834" y="1735"/>
                </a:lnTo>
                <a:lnTo>
                  <a:pt x="738" y="1852"/>
                </a:lnTo>
                <a:lnTo>
                  <a:pt x="643" y="1867"/>
                </a:lnTo>
                <a:lnTo>
                  <a:pt x="562" y="1830"/>
                </a:lnTo>
                <a:lnTo>
                  <a:pt x="552" y="1850"/>
                </a:lnTo>
                <a:lnTo>
                  <a:pt x="612" y="1893"/>
                </a:lnTo>
                <a:lnTo>
                  <a:pt x="566" y="1933"/>
                </a:lnTo>
                <a:lnTo>
                  <a:pt x="610" y="1996"/>
                </a:lnTo>
                <a:lnTo>
                  <a:pt x="673" y="1969"/>
                </a:lnTo>
                <a:lnTo>
                  <a:pt x="741" y="1995"/>
                </a:lnTo>
                <a:lnTo>
                  <a:pt x="810" y="1968"/>
                </a:lnTo>
                <a:lnTo>
                  <a:pt x="900" y="1967"/>
                </a:lnTo>
                <a:lnTo>
                  <a:pt x="940" y="1989"/>
                </a:lnTo>
                <a:lnTo>
                  <a:pt x="1026" y="1899"/>
                </a:lnTo>
                <a:lnTo>
                  <a:pt x="1036" y="1962"/>
                </a:lnTo>
                <a:lnTo>
                  <a:pt x="1014" y="1982"/>
                </a:lnTo>
                <a:lnTo>
                  <a:pt x="1074" y="2008"/>
                </a:lnTo>
                <a:lnTo>
                  <a:pt x="1154" y="2020"/>
                </a:lnTo>
                <a:lnTo>
                  <a:pt x="1278" y="2119"/>
                </a:lnTo>
                <a:lnTo>
                  <a:pt x="1361" y="2172"/>
                </a:lnTo>
                <a:lnTo>
                  <a:pt x="1575" y="2210"/>
                </a:lnTo>
                <a:lnTo>
                  <a:pt x="1655" y="2255"/>
                </a:lnTo>
                <a:lnTo>
                  <a:pt x="1962" y="2249"/>
                </a:lnTo>
                <a:lnTo>
                  <a:pt x="2078" y="2078"/>
                </a:lnTo>
                <a:lnTo>
                  <a:pt x="2237" y="2015"/>
                </a:lnTo>
                <a:lnTo>
                  <a:pt x="2223" y="1941"/>
                </a:lnTo>
                <a:lnTo>
                  <a:pt x="2310" y="1957"/>
                </a:lnTo>
                <a:lnTo>
                  <a:pt x="2385" y="1913"/>
                </a:lnTo>
                <a:lnTo>
                  <a:pt x="2459" y="1909"/>
                </a:lnTo>
                <a:lnTo>
                  <a:pt x="2624" y="1738"/>
                </a:lnTo>
                <a:lnTo>
                  <a:pt x="2664" y="1662"/>
                </a:lnTo>
                <a:lnTo>
                  <a:pt x="2740" y="1638"/>
                </a:lnTo>
                <a:lnTo>
                  <a:pt x="2763" y="1608"/>
                </a:lnTo>
                <a:lnTo>
                  <a:pt x="2753" y="1578"/>
                </a:lnTo>
                <a:lnTo>
                  <a:pt x="2765" y="1548"/>
                </a:lnTo>
                <a:lnTo>
                  <a:pt x="2812" y="1555"/>
                </a:lnTo>
                <a:lnTo>
                  <a:pt x="2816" y="1614"/>
                </a:lnTo>
                <a:lnTo>
                  <a:pt x="2840" y="1640"/>
                </a:lnTo>
                <a:lnTo>
                  <a:pt x="2830" y="1670"/>
                </a:lnTo>
                <a:lnTo>
                  <a:pt x="2796" y="1684"/>
                </a:lnTo>
                <a:lnTo>
                  <a:pt x="2806" y="1697"/>
                </a:lnTo>
                <a:lnTo>
                  <a:pt x="2873" y="1679"/>
                </a:lnTo>
                <a:lnTo>
                  <a:pt x="2916" y="1580"/>
                </a:lnTo>
                <a:lnTo>
                  <a:pt x="2989" y="1572"/>
                </a:lnTo>
                <a:lnTo>
                  <a:pt x="3042" y="1469"/>
                </a:lnTo>
                <a:lnTo>
                  <a:pt x="3111" y="1405"/>
                </a:lnTo>
                <a:lnTo>
                  <a:pt x="3097" y="1392"/>
                </a:lnTo>
                <a:lnTo>
                  <a:pt x="3008" y="1440"/>
                </a:lnTo>
                <a:lnTo>
                  <a:pt x="3014" y="1373"/>
                </a:lnTo>
                <a:lnTo>
                  <a:pt x="3061" y="1346"/>
                </a:lnTo>
                <a:lnTo>
                  <a:pt x="3057" y="1320"/>
                </a:lnTo>
                <a:lnTo>
                  <a:pt x="3029" y="1281"/>
                </a:lnTo>
                <a:lnTo>
                  <a:pt x="3049" y="1237"/>
                </a:lnTo>
                <a:lnTo>
                  <a:pt x="3096" y="1299"/>
                </a:lnTo>
                <a:lnTo>
                  <a:pt x="3114" y="1353"/>
                </a:lnTo>
                <a:lnTo>
                  <a:pt x="3141" y="1338"/>
                </a:lnTo>
                <a:lnTo>
                  <a:pt x="3170" y="1302"/>
                </a:lnTo>
                <a:lnTo>
                  <a:pt x="3206" y="1298"/>
                </a:lnTo>
                <a:lnTo>
                  <a:pt x="3210" y="1255"/>
                </a:lnTo>
                <a:lnTo>
                  <a:pt x="3249" y="1208"/>
                </a:lnTo>
                <a:lnTo>
                  <a:pt x="3219" y="1166"/>
                </a:lnTo>
                <a:lnTo>
                  <a:pt x="3261" y="1122"/>
                </a:lnTo>
                <a:lnTo>
                  <a:pt x="3315" y="1118"/>
                </a:lnTo>
                <a:lnTo>
                  <a:pt x="3318" y="1055"/>
                </a:lnTo>
                <a:lnTo>
                  <a:pt x="3284" y="1059"/>
                </a:lnTo>
                <a:lnTo>
                  <a:pt x="3340" y="1029"/>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21" name="Freeform 164"/>
          <p:cNvSpPr>
            <a:spLocks/>
          </p:cNvSpPr>
          <p:nvPr/>
        </p:nvSpPr>
        <p:spPr bwMode="auto">
          <a:xfrm>
            <a:off x="2586482" y="4437063"/>
            <a:ext cx="22225" cy="1428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2" name="Freeform 168"/>
          <p:cNvSpPr>
            <a:spLocks/>
          </p:cNvSpPr>
          <p:nvPr/>
        </p:nvSpPr>
        <p:spPr bwMode="auto">
          <a:xfrm>
            <a:off x="2556320" y="4419600"/>
            <a:ext cx="11113" cy="635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3" name="Freeform 171"/>
          <p:cNvSpPr>
            <a:spLocks/>
          </p:cNvSpPr>
          <p:nvPr/>
        </p:nvSpPr>
        <p:spPr bwMode="auto">
          <a:xfrm>
            <a:off x="2329307" y="3652838"/>
            <a:ext cx="44450" cy="5397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006B9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4" name="Group 623"/>
          <p:cNvGrpSpPr/>
          <p:nvPr/>
        </p:nvGrpSpPr>
        <p:grpSpPr>
          <a:xfrm>
            <a:off x="2021332" y="2506663"/>
            <a:ext cx="935038" cy="1830388"/>
            <a:chOff x="2003425" y="2506663"/>
            <a:chExt cx="935038" cy="1830388"/>
          </a:xfrm>
          <a:solidFill>
            <a:srgbClr val="D0133D"/>
          </a:solidFill>
        </p:grpSpPr>
        <p:sp>
          <p:nvSpPr>
            <p:cNvPr id="8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25" name="Group 624"/>
          <p:cNvGrpSpPr/>
          <p:nvPr/>
        </p:nvGrpSpPr>
        <p:grpSpPr>
          <a:xfrm>
            <a:off x="1787970" y="3497263"/>
            <a:ext cx="431800" cy="617538"/>
            <a:chOff x="1770063" y="3497263"/>
            <a:chExt cx="431800" cy="617538"/>
          </a:xfrm>
          <a:solidFill>
            <a:srgbClr val="0EB7BC"/>
          </a:solidFill>
        </p:grpSpPr>
        <p:sp>
          <p:nvSpPr>
            <p:cNvPr id="7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26" name="Group 625"/>
          <p:cNvGrpSpPr/>
          <p:nvPr/>
        </p:nvGrpSpPr>
        <p:grpSpPr>
          <a:xfrm>
            <a:off x="4662932" y="5435600"/>
            <a:ext cx="838201" cy="850901"/>
            <a:chOff x="4645025" y="5435600"/>
            <a:chExt cx="838201" cy="850901"/>
          </a:xfrm>
          <a:solidFill>
            <a:srgbClr val="11ABC3"/>
          </a:solidFill>
        </p:grpSpPr>
        <p:sp>
          <p:nvSpPr>
            <p:cNvPr id="7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27" name="Group 626"/>
          <p:cNvGrpSpPr/>
          <p:nvPr/>
        </p:nvGrpSpPr>
        <p:grpSpPr>
          <a:xfrm>
            <a:off x="5237607" y="5402263"/>
            <a:ext cx="1838325" cy="747712"/>
            <a:chOff x="5219700" y="5402263"/>
            <a:chExt cx="1838325" cy="747712"/>
          </a:xfrm>
          <a:solidFill>
            <a:schemeClr val="bg1">
              <a:lumMod val="75000"/>
            </a:schemeClr>
          </a:solidFill>
        </p:grpSpPr>
        <p:sp>
          <p:nvSpPr>
            <p:cNvPr id="7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28" name="Freeform 240"/>
          <p:cNvSpPr>
            <a:spLocks/>
          </p:cNvSpPr>
          <p:nvPr/>
        </p:nvSpPr>
        <p:spPr bwMode="auto">
          <a:xfrm>
            <a:off x="2629345" y="5243513"/>
            <a:ext cx="0" cy="158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29" name="Group 628"/>
          <p:cNvGrpSpPr/>
          <p:nvPr/>
        </p:nvGrpSpPr>
        <p:grpSpPr>
          <a:xfrm>
            <a:off x="1903857" y="5200650"/>
            <a:ext cx="1309688" cy="952500"/>
            <a:chOff x="1885950" y="5200650"/>
            <a:chExt cx="1309688" cy="952500"/>
          </a:xfrm>
          <a:solidFill>
            <a:srgbClr val="F39C11"/>
          </a:solidFill>
        </p:grpSpPr>
        <p:sp>
          <p:nvSpPr>
            <p:cNvPr id="7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30" name="Freeform 246"/>
          <p:cNvSpPr>
            <a:spLocks/>
          </p:cNvSpPr>
          <p:nvPr/>
        </p:nvSpPr>
        <p:spPr bwMode="auto">
          <a:xfrm>
            <a:off x="2930970" y="5332413"/>
            <a:ext cx="34925" cy="3016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249"/>
          <p:cNvSpPr>
            <a:spLocks/>
          </p:cNvSpPr>
          <p:nvPr/>
        </p:nvSpPr>
        <p:spPr bwMode="auto">
          <a:xfrm>
            <a:off x="3939032" y="5376863"/>
            <a:ext cx="14288" cy="1270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250"/>
          <p:cNvSpPr>
            <a:spLocks/>
          </p:cNvSpPr>
          <p:nvPr/>
        </p:nvSpPr>
        <p:spPr bwMode="auto">
          <a:xfrm>
            <a:off x="3988245" y="5165725"/>
            <a:ext cx="12700" cy="158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251"/>
          <p:cNvSpPr>
            <a:spLocks/>
          </p:cNvSpPr>
          <p:nvPr/>
        </p:nvSpPr>
        <p:spPr bwMode="auto">
          <a:xfrm>
            <a:off x="3516757" y="5184775"/>
            <a:ext cx="17463" cy="952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634" name="Group 633"/>
          <p:cNvGrpSpPr/>
          <p:nvPr/>
        </p:nvGrpSpPr>
        <p:grpSpPr>
          <a:xfrm>
            <a:off x="3450082" y="4740275"/>
            <a:ext cx="1114425" cy="1341438"/>
            <a:chOff x="3432175" y="4740275"/>
            <a:chExt cx="1114425" cy="1341438"/>
          </a:xfrm>
          <a:solidFill>
            <a:srgbClr val="F16568"/>
          </a:solidFill>
        </p:grpSpPr>
        <p:sp>
          <p:nvSpPr>
            <p:cNvPr id="7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35" name="Freeform 256"/>
          <p:cNvSpPr>
            <a:spLocks/>
          </p:cNvSpPr>
          <p:nvPr/>
        </p:nvSpPr>
        <p:spPr bwMode="auto">
          <a:xfrm>
            <a:off x="3939032" y="5376863"/>
            <a:ext cx="14288" cy="1270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257"/>
          <p:cNvSpPr>
            <a:spLocks/>
          </p:cNvSpPr>
          <p:nvPr/>
        </p:nvSpPr>
        <p:spPr bwMode="auto">
          <a:xfrm>
            <a:off x="3988245" y="5165725"/>
            <a:ext cx="12700" cy="158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37" name="Group 636"/>
          <p:cNvGrpSpPr/>
          <p:nvPr/>
        </p:nvGrpSpPr>
        <p:grpSpPr>
          <a:xfrm>
            <a:off x="4145407" y="6143625"/>
            <a:ext cx="46038" cy="26988"/>
            <a:chOff x="4127500" y="6143625"/>
            <a:chExt cx="46038" cy="26988"/>
          </a:xfrm>
          <a:solidFill>
            <a:schemeClr val="accent6">
              <a:lumMod val="75000"/>
            </a:schemeClr>
          </a:solidFill>
        </p:grpSpPr>
        <p:sp>
          <p:nvSpPr>
            <p:cNvPr id="7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38" name="Group 637"/>
          <p:cNvGrpSpPr/>
          <p:nvPr/>
        </p:nvGrpSpPr>
        <p:grpSpPr>
          <a:xfrm>
            <a:off x="2330895" y="4173538"/>
            <a:ext cx="1374775" cy="1339850"/>
            <a:chOff x="2312988" y="4173538"/>
            <a:chExt cx="1374775" cy="1339850"/>
          </a:xfrm>
          <a:solidFill>
            <a:schemeClr val="bg1">
              <a:lumMod val="75000"/>
            </a:schemeClr>
          </a:solidFill>
        </p:grpSpPr>
        <p:grpSp>
          <p:nvGrpSpPr>
            <p:cNvPr id="725" name="Group 724"/>
            <p:cNvGrpSpPr/>
            <p:nvPr/>
          </p:nvGrpSpPr>
          <p:grpSpPr>
            <a:xfrm>
              <a:off x="2312988" y="4173538"/>
              <a:ext cx="1246188" cy="1198563"/>
              <a:chOff x="2312988" y="4173538"/>
              <a:chExt cx="1246188" cy="1198563"/>
            </a:xfrm>
            <a:grpFill/>
          </p:grpSpPr>
          <p:sp>
            <p:nvSpPr>
              <p:cNvPr id="7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7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39" name="Group 638"/>
          <p:cNvGrpSpPr/>
          <p:nvPr/>
        </p:nvGrpSpPr>
        <p:grpSpPr>
          <a:xfrm>
            <a:off x="4085082" y="4811713"/>
            <a:ext cx="555625" cy="565150"/>
            <a:chOff x="4067175" y="4811713"/>
            <a:chExt cx="555625" cy="565150"/>
          </a:xfrm>
          <a:solidFill>
            <a:srgbClr val="6874B0"/>
          </a:solidFill>
        </p:grpSpPr>
        <p:sp>
          <p:nvSpPr>
            <p:cNvPr id="7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40" name="Group 639"/>
          <p:cNvGrpSpPr/>
          <p:nvPr/>
        </p:nvGrpSpPr>
        <p:grpSpPr>
          <a:xfrm>
            <a:off x="3099245" y="3783013"/>
            <a:ext cx="381000" cy="428625"/>
            <a:chOff x="3081338" y="3783013"/>
            <a:chExt cx="381000" cy="428625"/>
          </a:xfrm>
          <a:solidFill>
            <a:schemeClr val="bg1">
              <a:lumMod val="75000"/>
            </a:schemeClr>
          </a:solidFill>
        </p:grpSpPr>
        <p:sp>
          <p:nvSpPr>
            <p:cNvPr id="7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1" name="Group 640"/>
          <p:cNvGrpSpPr/>
          <p:nvPr/>
        </p:nvGrpSpPr>
        <p:grpSpPr>
          <a:xfrm>
            <a:off x="4899470" y="3962400"/>
            <a:ext cx="1738313" cy="1152525"/>
            <a:chOff x="4881563" y="3962400"/>
            <a:chExt cx="1738313" cy="1152525"/>
          </a:xfrm>
          <a:solidFill>
            <a:schemeClr val="bg1">
              <a:lumMod val="75000"/>
            </a:schemeClr>
          </a:solidFill>
        </p:grpSpPr>
        <p:sp>
          <p:nvSpPr>
            <p:cNvPr id="6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2" name="Group 641"/>
          <p:cNvGrpSpPr/>
          <p:nvPr/>
        </p:nvGrpSpPr>
        <p:grpSpPr>
          <a:xfrm>
            <a:off x="3554857" y="3076575"/>
            <a:ext cx="669926" cy="525463"/>
            <a:chOff x="3536950" y="3076575"/>
            <a:chExt cx="669926" cy="525463"/>
          </a:xfrm>
          <a:solidFill>
            <a:schemeClr val="accent1">
              <a:lumMod val="90000"/>
            </a:schemeClr>
          </a:solidFill>
        </p:grpSpPr>
        <p:sp>
          <p:nvSpPr>
            <p:cNvPr id="6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3" name="Group 642"/>
          <p:cNvGrpSpPr/>
          <p:nvPr/>
        </p:nvGrpSpPr>
        <p:grpSpPr>
          <a:xfrm>
            <a:off x="3362770" y="3546475"/>
            <a:ext cx="860425" cy="1158875"/>
            <a:chOff x="3344863" y="3546475"/>
            <a:chExt cx="860425" cy="1158875"/>
          </a:xfrm>
          <a:solidFill>
            <a:schemeClr val="bg1">
              <a:lumMod val="75000"/>
            </a:schemeClr>
          </a:solidFill>
        </p:grpSpPr>
        <p:sp>
          <p:nvSpPr>
            <p:cNvPr id="6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4" name="Group 643"/>
          <p:cNvGrpSpPr/>
          <p:nvPr/>
        </p:nvGrpSpPr>
        <p:grpSpPr>
          <a:xfrm>
            <a:off x="7075932" y="5395913"/>
            <a:ext cx="528638" cy="444500"/>
            <a:chOff x="7058025" y="5395913"/>
            <a:chExt cx="528638" cy="444500"/>
          </a:xfrm>
          <a:solidFill>
            <a:schemeClr val="bg1">
              <a:lumMod val="75000"/>
            </a:schemeClr>
          </a:solidFill>
        </p:grpSpPr>
        <p:sp>
          <p:nvSpPr>
            <p:cNvPr id="667" name="Freeform 303"/>
            <p:cNvSpPr>
              <a:spLocks/>
            </p:cNvSpPr>
            <p:nvPr/>
          </p:nvSpPr>
          <p:spPr bwMode="auto">
            <a:xfrm>
              <a:off x="7077075" y="5395913"/>
              <a:ext cx="509588" cy="444500"/>
            </a:xfrm>
            <a:custGeom>
              <a:avLst/>
              <a:gdLst>
                <a:gd name="T0" fmla="*/ 1554 w 1605"/>
                <a:gd name="T1" fmla="*/ 641 h 1400"/>
                <a:gd name="T2" fmla="*/ 1438 w 1605"/>
                <a:gd name="T3" fmla="*/ 602 h 1400"/>
                <a:gd name="T4" fmla="*/ 1382 w 1605"/>
                <a:gd name="T5" fmla="*/ 551 h 1400"/>
                <a:gd name="T6" fmla="*/ 1260 w 1605"/>
                <a:gd name="T7" fmla="*/ 418 h 1400"/>
                <a:gd name="T8" fmla="*/ 1209 w 1605"/>
                <a:gd name="T9" fmla="*/ 204 h 1400"/>
                <a:gd name="T10" fmla="*/ 1111 w 1605"/>
                <a:gd name="T11" fmla="*/ 108 h 1400"/>
                <a:gd name="T12" fmla="*/ 998 w 1605"/>
                <a:gd name="T13" fmla="*/ 126 h 1400"/>
                <a:gd name="T14" fmla="*/ 760 w 1605"/>
                <a:gd name="T15" fmla="*/ 292 h 1400"/>
                <a:gd name="T16" fmla="*/ 420 w 1605"/>
                <a:gd name="T17" fmla="*/ 4 h 1400"/>
                <a:gd name="T18" fmla="*/ 295 w 1605"/>
                <a:gd name="T19" fmla="*/ 63 h 1400"/>
                <a:gd name="T20" fmla="*/ 226 w 1605"/>
                <a:gd name="T21" fmla="*/ 168 h 1400"/>
                <a:gd name="T22" fmla="*/ 310 w 1605"/>
                <a:gd name="T23" fmla="*/ 239 h 1400"/>
                <a:gd name="T24" fmla="*/ 325 w 1605"/>
                <a:gd name="T25" fmla="*/ 328 h 1400"/>
                <a:gd name="T26" fmla="*/ 249 w 1605"/>
                <a:gd name="T27" fmla="*/ 350 h 1400"/>
                <a:gd name="T28" fmla="*/ 62 w 1605"/>
                <a:gd name="T29" fmla="*/ 236 h 1400"/>
                <a:gd name="T30" fmla="*/ 0 w 1605"/>
                <a:gd name="T31" fmla="*/ 330 h 1400"/>
                <a:gd name="T32" fmla="*/ 41 w 1605"/>
                <a:gd name="T33" fmla="*/ 449 h 1400"/>
                <a:gd name="T34" fmla="*/ 161 w 1605"/>
                <a:gd name="T35" fmla="*/ 497 h 1400"/>
                <a:gd name="T36" fmla="*/ 342 w 1605"/>
                <a:gd name="T37" fmla="*/ 699 h 1400"/>
                <a:gd name="T38" fmla="*/ 356 w 1605"/>
                <a:gd name="T39" fmla="*/ 836 h 1400"/>
                <a:gd name="T40" fmla="*/ 468 w 1605"/>
                <a:gd name="T41" fmla="*/ 902 h 1400"/>
                <a:gd name="T42" fmla="*/ 477 w 1605"/>
                <a:gd name="T43" fmla="*/ 972 h 1400"/>
                <a:gd name="T44" fmla="*/ 504 w 1605"/>
                <a:gd name="T45" fmla="*/ 1030 h 1400"/>
                <a:gd name="T46" fmla="*/ 665 w 1605"/>
                <a:gd name="T47" fmla="*/ 1050 h 1400"/>
                <a:gd name="T48" fmla="*/ 920 w 1605"/>
                <a:gd name="T49" fmla="*/ 879 h 1400"/>
                <a:gd name="T50" fmla="*/ 936 w 1605"/>
                <a:gd name="T51" fmla="*/ 1079 h 1400"/>
                <a:gd name="T52" fmla="*/ 893 w 1605"/>
                <a:gd name="T53" fmla="*/ 1256 h 1400"/>
                <a:gd name="T54" fmla="*/ 1058 w 1605"/>
                <a:gd name="T55" fmla="*/ 1365 h 1400"/>
                <a:gd name="T56" fmla="*/ 1182 w 1605"/>
                <a:gd name="T57" fmla="*/ 1378 h 1400"/>
                <a:gd name="T58" fmla="*/ 1213 w 1605"/>
                <a:gd name="T59" fmla="*/ 1170 h 1400"/>
                <a:gd name="T60" fmla="*/ 1254 w 1605"/>
                <a:gd name="T61" fmla="*/ 1245 h 1400"/>
                <a:gd name="T62" fmla="*/ 1240 w 1605"/>
                <a:gd name="T63" fmla="*/ 1058 h 1400"/>
                <a:gd name="T64" fmla="*/ 1284 w 1605"/>
                <a:gd name="T65" fmla="*/ 990 h 1400"/>
                <a:gd name="T66" fmla="*/ 1314 w 1605"/>
                <a:gd name="T67" fmla="*/ 987 h 1400"/>
                <a:gd name="T68" fmla="*/ 1306 w 1605"/>
                <a:gd name="T69" fmla="*/ 837 h 1400"/>
                <a:gd name="T70" fmla="*/ 1379 w 1605"/>
                <a:gd name="T71" fmla="*/ 707 h 1400"/>
                <a:gd name="T72" fmla="*/ 1484 w 1605"/>
                <a:gd name="T73" fmla="*/ 659 h 1400"/>
                <a:gd name="T74" fmla="*/ 1556 w 1605"/>
                <a:gd name="T75" fmla="*/ 684 h 1400"/>
                <a:gd name="T76" fmla="*/ 1579 w 1605"/>
                <a:gd name="T77" fmla="*/ 738 h 1400"/>
                <a:gd name="T78" fmla="*/ 1605 w 1605"/>
                <a:gd name="T79" fmla="*/ 72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5" h="1400">
                  <a:moveTo>
                    <a:pt x="1567" y="651"/>
                  </a:moveTo>
                  <a:lnTo>
                    <a:pt x="1554" y="641"/>
                  </a:lnTo>
                  <a:lnTo>
                    <a:pt x="1488" y="586"/>
                  </a:lnTo>
                  <a:lnTo>
                    <a:pt x="1438" y="602"/>
                  </a:lnTo>
                  <a:lnTo>
                    <a:pt x="1415" y="601"/>
                  </a:lnTo>
                  <a:lnTo>
                    <a:pt x="1382" y="551"/>
                  </a:lnTo>
                  <a:lnTo>
                    <a:pt x="1329" y="459"/>
                  </a:lnTo>
                  <a:lnTo>
                    <a:pt x="1260" y="418"/>
                  </a:lnTo>
                  <a:lnTo>
                    <a:pt x="1236" y="301"/>
                  </a:lnTo>
                  <a:lnTo>
                    <a:pt x="1209" y="204"/>
                  </a:lnTo>
                  <a:lnTo>
                    <a:pt x="1164" y="136"/>
                  </a:lnTo>
                  <a:lnTo>
                    <a:pt x="1111" y="108"/>
                  </a:lnTo>
                  <a:lnTo>
                    <a:pt x="1040" y="46"/>
                  </a:lnTo>
                  <a:lnTo>
                    <a:pt x="998" y="126"/>
                  </a:lnTo>
                  <a:lnTo>
                    <a:pt x="941" y="269"/>
                  </a:lnTo>
                  <a:lnTo>
                    <a:pt x="760" y="292"/>
                  </a:lnTo>
                  <a:lnTo>
                    <a:pt x="571" y="86"/>
                  </a:lnTo>
                  <a:lnTo>
                    <a:pt x="420" y="4"/>
                  </a:lnTo>
                  <a:lnTo>
                    <a:pt x="304" y="0"/>
                  </a:lnTo>
                  <a:lnTo>
                    <a:pt x="295" y="63"/>
                  </a:lnTo>
                  <a:lnTo>
                    <a:pt x="216" y="116"/>
                  </a:lnTo>
                  <a:lnTo>
                    <a:pt x="226" y="168"/>
                  </a:lnTo>
                  <a:lnTo>
                    <a:pt x="293" y="209"/>
                  </a:lnTo>
                  <a:lnTo>
                    <a:pt x="310" y="239"/>
                  </a:lnTo>
                  <a:lnTo>
                    <a:pt x="373" y="288"/>
                  </a:lnTo>
                  <a:lnTo>
                    <a:pt x="325" y="328"/>
                  </a:lnTo>
                  <a:lnTo>
                    <a:pt x="307" y="394"/>
                  </a:lnTo>
                  <a:lnTo>
                    <a:pt x="249" y="350"/>
                  </a:lnTo>
                  <a:lnTo>
                    <a:pt x="160" y="324"/>
                  </a:lnTo>
                  <a:lnTo>
                    <a:pt x="62" y="236"/>
                  </a:lnTo>
                  <a:lnTo>
                    <a:pt x="0" y="282"/>
                  </a:lnTo>
                  <a:lnTo>
                    <a:pt x="0" y="330"/>
                  </a:lnTo>
                  <a:lnTo>
                    <a:pt x="44" y="339"/>
                  </a:lnTo>
                  <a:lnTo>
                    <a:pt x="41" y="449"/>
                  </a:lnTo>
                  <a:lnTo>
                    <a:pt x="121" y="449"/>
                  </a:lnTo>
                  <a:lnTo>
                    <a:pt x="161" y="497"/>
                  </a:lnTo>
                  <a:lnTo>
                    <a:pt x="162" y="576"/>
                  </a:lnTo>
                  <a:lnTo>
                    <a:pt x="342" y="699"/>
                  </a:lnTo>
                  <a:lnTo>
                    <a:pt x="346" y="743"/>
                  </a:lnTo>
                  <a:lnTo>
                    <a:pt x="356" y="836"/>
                  </a:lnTo>
                  <a:lnTo>
                    <a:pt x="410" y="893"/>
                  </a:lnTo>
                  <a:lnTo>
                    <a:pt x="468" y="902"/>
                  </a:lnTo>
                  <a:lnTo>
                    <a:pt x="490" y="927"/>
                  </a:lnTo>
                  <a:lnTo>
                    <a:pt x="477" y="972"/>
                  </a:lnTo>
                  <a:lnTo>
                    <a:pt x="530" y="994"/>
                  </a:lnTo>
                  <a:lnTo>
                    <a:pt x="504" y="1030"/>
                  </a:lnTo>
                  <a:lnTo>
                    <a:pt x="558" y="1091"/>
                  </a:lnTo>
                  <a:lnTo>
                    <a:pt x="665" y="1050"/>
                  </a:lnTo>
                  <a:lnTo>
                    <a:pt x="819" y="889"/>
                  </a:lnTo>
                  <a:lnTo>
                    <a:pt x="920" y="879"/>
                  </a:lnTo>
                  <a:lnTo>
                    <a:pt x="992" y="985"/>
                  </a:lnTo>
                  <a:lnTo>
                    <a:pt x="936" y="1079"/>
                  </a:lnTo>
                  <a:lnTo>
                    <a:pt x="980" y="1144"/>
                  </a:lnTo>
                  <a:lnTo>
                    <a:pt x="893" y="1256"/>
                  </a:lnTo>
                  <a:lnTo>
                    <a:pt x="1009" y="1396"/>
                  </a:lnTo>
                  <a:lnTo>
                    <a:pt x="1058" y="1365"/>
                  </a:lnTo>
                  <a:lnTo>
                    <a:pt x="1107" y="1400"/>
                  </a:lnTo>
                  <a:lnTo>
                    <a:pt x="1182" y="1378"/>
                  </a:lnTo>
                  <a:lnTo>
                    <a:pt x="1181" y="1172"/>
                  </a:lnTo>
                  <a:lnTo>
                    <a:pt x="1213" y="1170"/>
                  </a:lnTo>
                  <a:lnTo>
                    <a:pt x="1212" y="1224"/>
                  </a:lnTo>
                  <a:lnTo>
                    <a:pt x="1254" y="1245"/>
                  </a:lnTo>
                  <a:lnTo>
                    <a:pt x="1263" y="1168"/>
                  </a:lnTo>
                  <a:lnTo>
                    <a:pt x="1240" y="1058"/>
                  </a:lnTo>
                  <a:lnTo>
                    <a:pt x="1274" y="1009"/>
                  </a:lnTo>
                  <a:lnTo>
                    <a:pt x="1284" y="990"/>
                  </a:lnTo>
                  <a:lnTo>
                    <a:pt x="1304" y="1016"/>
                  </a:lnTo>
                  <a:lnTo>
                    <a:pt x="1314" y="987"/>
                  </a:lnTo>
                  <a:lnTo>
                    <a:pt x="1293" y="929"/>
                  </a:lnTo>
                  <a:lnTo>
                    <a:pt x="1306" y="837"/>
                  </a:lnTo>
                  <a:lnTo>
                    <a:pt x="1365" y="739"/>
                  </a:lnTo>
                  <a:lnTo>
                    <a:pt x="1379" y="707"/>
                  </a:lnTo>
                  <a:lnTo>
                    <a:pt x="1417" y="668"/>
                  </a:lnTo>
                  <a:lnTo>
                    <a:pt x="1484" y="659"/>
                  </a:lnTo>
                  <a:lnTo>
                    <a:pt x="1509" y="677"/>
                  </a:lnTo>
                  <a:lnTo>
                    <a:pt x="1556" y="684"/>
                  </a:lnTo>
                  <a:lnTo>
                    <a:pt x="1585" y="711"/>
                  </a:lnTo>
                  <a:lnTo>
                    <a:pt x="1579" y="738"/>
                  </a:lnTo>
                  <a:lnTo>
                    <a:pt x="1597" y="739"/>
                  </a:lnTo>
                  <a:lnTo>
                    <a:pt x="1605" y="722"/>
                  </a:lnTo>
                  <a:lnTo>
                    <a:pt x="1567" y="65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8" name="Freeform 304"/>
            <p:cNvSpPr>
              <a:spLocks/>
            </p:cNvSpPr>
            <p:nvPr/>
          </p:nvSpPr>
          <p:spPr bwMode="auto">
            <a:xfrm>
              <a:off x="7058025" y="5667375"/>
              <a:ext cx="153988" cy="115888"/>
            </a:xfrm>
            <a:custGeom>
              <a:avLst/>
              <a:gdLst>
                <a:gd name="T0" fmla="*/ 469 w 486"/>
                <a:gd name="T1" fmla="*/ 284 h 364"/>
                <a:gd name="T2" fmla="*/ 486 w 486"/>
                <a:gd name="T3" fmla="*/ 361 h 364"/>
                <a:gd name="T4" fmla="*/ 368 w 486"/>
                <a:gd name="T5" fmla="*/ 364 h 364"/>
                <a:gd name="T6" fmla="*/ 176 w 486"/>
                <a:gd name="T7" fmla="*/ 313 h 364"/>
                <a:gd name="T8" fmla="*/ 33 w 486"/>
                <a:gd name="T9" fmla="*/ 164 h 364"/>
                <a:gd name="T10" fmla="*/ 0 w 486"/>
                <a:gd name="T11" fmla="*/ 36 h 364"/>
                <a:gd name="T12" fmla="*/ 63 w 486"/>
                <a:gd name="T13" fmla="*/ 0 h 364"/>
                <a:gd name="T14" fmla="*/ 147 w 486"/>
                <a:gd name="T15" fmla="*/ 75 h 364"/>
                <a:gd name="T16" fmla="*/ 232 w 486"/>
                <a:gd name="T17" fmla="*/ 47 h 364"/>
                <a:gd name="T18" fmla="*/ 326 w 486"/>
                <a:gd name="T19" fmla="*/ 121 h 364"/>
                <a:gd name="T20" fmla="*/ 331 w 486"/>
                <a:gd name="T21" fmla="*/ 193 h 364"/>
                <a:gd name="T22" fmla="*/ 371 w 486"/>
                <a:gd name="T23" fmla="*/ 250 h 364"/>
                <a:gd name="T24" fmla="*/ 469 w 486"/>
                <a:gd name="T25"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64">
                  <a:moveTo>
                    <a:pt x="469" y="284"/>
                  </a:moveTo>
                  <a:lnTo>
                    <a:pt x="486" y="361"/>
                  </a:lnTo>
                  <a:lnTo>
                    <a:pt x="368" y="364"/>
                  </a:lnTo>
                  <a:lnTo>
                    <a:pt x="176" y="313"/>
                  </a:lnTo>
                  <a:lnTo>
                    <a:pt x="33" y="164"/>
                  </a:lnTo>
                  <a:lnTo>
                    <a:pt x="0" y="36"/>
                  </a:lnTo>
                  <a:lnTo>
                    <a:pt x="63" y="0"/>
                  </a:lnTo>
                  <a:lnTo>
                    <a:pt x="147" y="75"/>
                  </a:lnTo>
                  <a:lnTo>
                    <a:pt x="232" y="47"/>
                  </a:lnTo>
                  <a:lnTo>
                    <a:pt x="326" y="121"/>
                  </a:lnTo>
                  <a:lnTo>
                    <a:pt x="331" y="193"/>
                  </a:lnTo>
                  <a:lnTo>
                    <a:pt x="371" y="250"/>
                  </a:lnTo>
                  <a:lnTo>
                    <a:pt x="469" y="28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45" name="Freeform 305"/>
          <p:cNvSpPr>
            <a:spLocks/>
          </p:cNvSpPr>
          <p:nvPr/>
        </p:nvSpPr>
        <p:spPr bwMode="auto">
          <a:xfrm>
            <a:off x="4142232" y="3563938"/>
            <a:ext cx="954088" cy="874713"/>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06"/>
          <p:cNvSpPr>
            <a:spLocks/>
          </p:cNvSpPr>
          <p:nvPr/>
        </p:nvSpPr>
        <p:spPr bwMode="auto">
          <a:xfrm>
            <a:off x="3348482" y="4302125"/>
            <a:ext cx="55563" cy="107950"/>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7" name="Freeform 307"/>
          <p:cNvSpPr>
            <a:spLocks/>
          </p:cNvSpPr>
          <p:nvPr/>
        </p:nvSpPr>
        <p:spPr bwMode="auto">
          <a:xfrm>
            <a:off x="3040507" y="4121150"/>
            <a:ext cx="358775" cy="277813"/>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8"/>
          <p:cNvSpPr>
            <a:spLocks/>
          </p:cNvSpPr>
          <p:nvPr/>
        </p:nvSpPr>
        <p:spPr bwMode="auto">
          <a:xfrm>
            <a:off x="3372295" y="4645025"/>
            <a:ext cx="430213" cy="255588"/>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49" name="Freeform 309"/>
          <p:cNvSpPr>
            <a:spLocks/>
          </p:cNvSpPr>
          <p:nvPr/>
        </p:nvSpPr>
        <p:spPr bwMode="auto">
          <a:xfrm>
            <a:off x="3707257" y="4721225"/>
            <a:ext cx="30163" cy="2381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56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310"/>
          <p:cNvSpPr>
            <a:spLocks/>
          </p:cNvSpPr>
          <p:nvPr/>
        </p:nvSpPr>
        <p:spPr bwMode="auto">
          <a:xfrm>
            <a:off x="3716782" y="4464050"/>
            <a:ext cx="704850" cy="369888"/>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311"/>
          <p:cNvSpPr>
            <a:spLocks/>
          </p:cNvSpPr>
          <p:nvPr/>
        </p:nvSpPr>
        <p:spPr bwMode="auto">
          <a:xfrm>
            <a:off x="3950145" y="4168775"/>
            <a:ext cx="628650" cy="366713"/>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312"/>
          <p:cNvSpPr>
            <a:spLocks/>
          </p:cNvSpPr>
          <p:nvPr/>
        </p:nvSpPr>
        <p:spPr bwMode="auto">
          <a:xfrm>
            <a:off x="4394645" y="4368800"/>
            <a:ext cx="528638" cy="273050"/>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313"/>
          <p:cNvSpPr>
            <a:spLocks/>
          </p:cNvSpPr>
          <p:nvPr/>
        </p:nvSpPr>
        <p:spPr bwMode="auto">
          <a:xfrm>
            <a:off x="4321620" y="4518025"/>
            <a:ext cx="644525" cy="393700"/>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rgbClr val="FDBF3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314"/>
          <p:cNvSpPr>
            <a:spLocks/>
          </p:cNvSpPr>
          <p:nvPr/>
        </p:nvSpPr>
        <p:spPr bwMode="auto">
          <a:xfrm>
            <a:off x="4072382" y="4775200"/>
            <a:ext cx="296863" cy="190500"/>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315"/>
          <p:cNvSpPr>
            <a:spLocks/>
          </p:cNvSpPr>
          <p:nvPr/>
        </p:nvSpPr>
        <p:spPr bwMode="auto">
          <a:xfrm>
            <a:off x="5355082" y="4527550"/>
            <a:ext cx="312738" cy="37782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316"/>
          <p:cNvSpPr>
            <a:spLocks/>
          </p:cNvSpPr>
          <p:nvPr/>
        </p:nvSpPr>
        <p:spPr bwMode="auto">
          <a:xfrm>
            <a:off x="4943920" y="5122863"/>
            <a:ext cx="593725" cy="387350"/>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7" name="Freeform 317"/>
          <p:cNvSpPr>
            <a:spLocks/>
          </p:cNvSpPr>
          <p:nvPr/>
        </p:nvSpPr>
        <p:spPr bwMode="auto">
          <a:xfrm>
            <a:off x="4729607" y="4562475"/>
            <a:ext cx="898525" cy="63976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8" name="Freeform 318"/>
          <p:cNvSpPr>
            <a:spLocks/>
          </p:cNvSpPr>
          <p:nvPr/>
        </p:nvSpPr>
        <p:spPr bwMode="auto">
          <a:xfrm>
            <a:off x="4755007" y="5365750"/>
            <a:ext cx="242888" cy="193675"/>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320"/>
          <p:cNvSpPr>
            <a:spLocks/>
          </p:cNvSpPr>
          <p:nvPr/>
        </p:nvSpPr>
        <p:spPr bwMode="auto">
          <a:xfrm>
            <a:off x="4635945" y="5327650"/>
            <a:ext cx="158750" cy="376238"/>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321"/>
          <p:cNvSpPr>
            <a:spLocks/>
          </p:cNvSpPr>
          <p:nvPr/>
        </p:nvSpPr>
        <p:spPr bwMode="auto">
          <a:xfrm>
            <a:off x="4302570" y="4992688"/>
            <a:ext cx="369888" cy="349250"/>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322"/>
          <p:cNvSpPr>
            <a:spLocks/>
          </p:cNvSpPr>
          <p:nvPr/>
        </p:nvSpPr>
        <p:spPr bwMode="auto">
          <a:xfrm>
            <a:off x="4558157" y="5200650"/>
            <a:ext cx="179388" cy="255588"/>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323"/>
          <p:cNvSpPr>
            <a:spLocks/>
          </p:cNvSpPr>
          <p:nvPr/>
        </p:nvSpPr>
        <p:spPr bwMode="auto">
          <a:xfrm>
            <a:off x="6596507" y="5195888"/>
            <a:ext cx="617538" cy="325438"/>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324"/>
          <p:cNvSpPr>
            <a:spLocks/>
          </p:cNvSpPr>
          <p:nvPr/>
        </p:nvSpPr>
        <p:spPr bwMode="auto">
          <a:xfrm>
            <a:off x="6898132" y="5467350"/>
            <a:ext cx="374650" cy="315913"/>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5" name="Freeform 325"/>
          <p:cNvSpPr>
            <a:spLocks/>
          </p:cNvSpPr>
          <p:nvPr/>
        </p:nvSpPr>
        <p:spPr bwMode="auto">
          <a:xfrm>
            <a:off x="5882132" y="6178550"/>
            <a:ext cx="227013" cy="136525"/>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6" name="Freeform 326"/>
          <p:cNvSpPr>
            <a:spLocks/>
          </p:cNvSpPr>
          <p:nvPr/>
        </p:nvSpPr>
        <p:spPr bwMode="auto">
          <a:xfrm>
            <a:off x="7229920" y="3554413"/>
            <a:ext cx="1922463" cy="2001838"/>
          </a:xfrm>
          <a:custGeom>
            <a:avLst/>
            <a:gdLst>
              <a:gd name="T0" fmla="*/ 4431 w 6054"/>
              <a:gd name="T1" fmla="*/ 586 h 6306"/>
              <a:gd name="T2" fmla="*/ 4311 w 6054"/>
              <a:gd name="T3" fmla="*/ 1680 h 6306"/>
              <a:gd name="T4" fmla="*/ 3549 w 6054"/>
              <a:gd name="T5" fmla="*/ 1859 h 6306"/>
              <a:gd name="T6" fmla="*/ 2750 w 6054"/>
              <a:gd name="T7" fmla="*/ 2066 h 6306"/>
              <a:gd name="T8" fmla="*/ 1898 w 6054"/>
              <a:gd name="T9" fmla="*/ 1618 h 6306"/>
              <a:gd name="T10" fmla="*/ 1139 w 6054"/>
              <a:gd name="T11" fmla="*/ 1673 h 6306"/>
              <a:gd name="T12" fmla="*/ 171 w 6054"/>
              <a:gd name="T13" fmla="*/ 2288 h 6306"/>
              <a:gd name="T14" fmla="*/ 382 w 6054"/>
              <a:gd name="T15" fmla="*/ 3481 h 6306"/>
              <a:gd name="T16" fmla="*/ 797 w 6054"/>
              <a:gd name="T17" fmla="*/ 3933 h 6306"/>
              <a:gd name="T18" fmla="*/ 1123 w 6054"/>
              <a:gd name="T19" fmla="*/ 3835 h 6306"/>
              <a:gd name="T20" fmla="*/ 1620 w 6054"/>
              <a:gd name="T21" fmla="*/ 3698 h 6306"/>
              <a:gd name="T22" fmla="*/ 2121 w 6054"/>
              <a:gd name="T23" fmla="*/ 3940 h 6306"/>
              <a:gd name="T24" fmla="*/ 1998 w 6054"/>
              <a:gd name="T25" fmla="*/ 4402 h 6306"/>
              <a:gd name="T26" fmla="*/ 1954 w 6054"/>
              <a:gd name="T27" fmla="*/ 4431 h 6306"/>
              <a:gd name="T28" fmla="*/ 1684 w 6054"/>
              <a:gd name="T29" fmla="*/ 4447 h 6306"/>
              <a:gd name="T30" fmla="*/ 1449 w 6054"/>
              <a:gd name="T31" fmla="*/ 4510 h 6306"/>
              <a:gd name="T32" fmla="*/ 1470 w 6054"/>
              <a:gd name="T33" fmla="*/ 4714 h 6306"/>
              <a:gd name="T34" fmla="*/ 1190 w 6054"/>
              <a:gd name="T35" fmla="*/ 4845 h 6306"/>
              <a:gd name="T36" fmla="*/ 1423 w 6054"/>
              <a:gd name="T37" fmla="*/ 5370 h 6306"/>
              <a:gd name="T38" fmla="*/ 1878 w 6054"/>
              <a:gd name="T39" fmla="*/ 5574 h 6306"/>
              <a:gd name="T40" fmla="*/ 1785 w 6054"/>
              <a:gd name="T41" fmla="*/ 5950 h 6306"/>
              <a:gd name="T42" fmla="*/ 1868 w 6054"/>
              <a:gd name="T43" fmla="*/ 5864 h 6306"/>
              <a:gd name="T44" fmla="*/ 1909 w 6054"/>
              <a:gd name="T45" fmla="*/ 5820 h 6306"/>
              <a:gd name="T46" fmla="*/ 2128 w 6054"/>
              <a:gd name="T47" fmla="*/ 5799 h 6306"/>
              <a:gd name="T48" fmla="*/ 2254 w 6054"/>
              <a:gd name="T49" fmla="*/ 5769 h 6306"/>
              <a:gd name="T50" fmla="*/ 2315 w 6054"/>
              <a:gd name="T51" fmla="*/ 5830 h 6306"/>
              <a:gd name="T52" fmla="*/ 2502 w 6054"/>
              <a:gd name="T53" fmla="*/ 5929 h 6306"/>
              <a:gd name="T54" fmla="*/ 2502 w 6054"/>
              <a:gd name="T55" fmla="*/ 6002 h 6306"/>
              <a:gd name="T56" fmla="*/ 2590 w 6054"/>
              <a:gd name="T57" fmla="*/ 6078 h 6306"/>
              <a:gd name="T58" fmla="*/ 2644 w 6054"/>
              <a:gd name="T59" fmla="*/ 6224 h 6306"/>
              <a:gd name="T60" fmla="*/ 2726 w 6054"/>
              <a:gd name="T61" fmla="*/ 6288 h 6306"/>
              <a:gd name="T62" fmla="*/ 2801 w 6054"/>
              <a:gd name="T63" fmla="*/ 6296 h 6306"/>
              <a:gd name="T64" fmla="*/ 2882 w 6054"/>
              <a:gd name="T65" fmla="*/ 6276 h 6306"/>
              <a:gd name="T66" fmla="*/ 2885 w 6054"/>
              <a:gd name="T67" fmla="*/ 6170 h 6306"/>
              <a:gd name="T68" fmla="*/ 2891 w 6054"/>
              <a:gd name="T69" fmla="*/ 5513 h 6306"/>
              <a:gd name="T70" fmla="*/ 2922 w 6054"/>
              <a:gd name="T71" fmla="*/ 5163 h 6306"/>
              <a:gd name="T72" fmla="*/ 2908 w 6054"/>
              <a:gd name="T73" fmla="*/ 4927 h 6306"/>
              <a:gd name="T74" fmla="*/ 2888 w 6054"/>
              <a:gd name="T75" fmla="*/ 4635 h 6306"/>
              <a:gd name="T76" fmla="*/ 2943 w 6054"/>
              <a:gd name="T77" fmla="*/ 4600 h 6306"/>
              <a:gd name="T78" fmla="*/ 3288 w 6054"/>
              <a:gd name="T79" fmla="*/ 4492 h 6306"/>
              <a:gd name="T80" fmla="*/ 3677 w 6054"/>
              <a:gd name="T81" fmla="*/ 4342 h 6306"/>
              <a:gd name="T82" fmla="*/ 3741 w 6054"/>
              <a:gd name="T83" fmla="*/ 4342 h 6306"/>
              <a:gd name="T84" fmla="*/ 3810 w 6054"/>
              <a:gd name="T85" fmla="*/ 4394 h 6306"/>
              <a:gd name="T86" fmla="*/ 3905 w 6054"/>
              <a:gd name="T87" fmla="*/ 4435 h 6306"/>
              <a:gd name="T88" fmla="*/ 3963 w 6054"/>
              <a:gd name="T89" fmla="*/ 4463 h 6306"/>
              <a:gd name="T90" fmla="*/ 4139 w 6054"/>
              <a:gd name="T91" fmla="*/ 4630 h 6306"/>
              <a:gd name="T92" fmla="*/ 4227 w 6054"/>
              <a:gd name="T93" fmla="*/ 4643 h 6306"/>
              <a:gd name="T94" fmla="*/ 4473 w 6054"/>
              <a:gd name="T95" fmla="*/ 4780 h 6306"/>
              <a:gd name="T96" fmla="*/ 4587 w 6054"/>
              <a:gd name="T97" fmla="*/ 4861 h 6306"/>
              <a:gd name="T98" fmla="*/ 4618 w 6054"/>
              <a:gd name="T99" fmla="*/ 4922 h 6306"/>
              <a:gd name="T100" fmla="*/ 4675 w 6054"/>
              <a:gd name="T101" fmla="*/ 4986 h 6306"/>
              <a:gd name="T102" fmla="*/ 4837 w 6054"/>
              <a:gd name="T103" fmla="*/ 5122 h 6306"/>
              <a:gd name="T104" fmla="*/ 4904 w 6054"/>
              <a:gd name="T105" fmla="*/ 5201 h 6306"/>
              <a:gd name="T106" fmla="*/ 5039 w 6054"/>
              <a:gd name="T107" fmla="*/ 5213 h 6306"/>
              <a:gd name="T108" fmla="*/ 5078 w 6054"/>
              <a:gd name="T109" fmla="*/ 5171 h 6306"/>
              <a:gd name="T110" fmla="*/ 5147 w 6054"/>
              <a:gd name="T111" fmla="*/ 5164 h 6306"/>
              <a:gd name="T112" fmla="*/ 5331 w 6054"/>
              <a:gd name="T113" fmla="*/ 5108 h 6306"/>
              <a:gd name="T114" fmla="*/ 5801 w 6054"/>
              <a:gd name="T115" fmla="*/ 5072 h 6306"/>
              <a:gd name="T116" fmla="*/ 5963 w 6054"/>
              <a:gd name="T117" fmla="*/ 5092 h 6306"/>
              <a:gd name="T118" fmla="*/ 6014 w 6054"/>
              <a:gd name="T119" fmla="*/ 5153 h 6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54" h="6306">
                <a:moveTo>
                  <a:pt x="5853" y="26"/>
                </a:moveTo>
                <a:lnTo>
                  <a:pt x="5604" y="159"/>
                </a:lnTo>
                <a:lnTo>
                  <a:pt x="4828" y="339"/>
                </a:lnTo>
                <a:lnTo>
                  <a:pt x="4534" y="293"/>
                </a:lnTo>
                <a:lnTo>
                  <a:pt x="4463" y="232"/>
                </a:lnTo>
                <a:lnTo>
                  <a:pt x="4427" y="312"/>
                </a:lnTo>
                <a:lnTo>
                  <a:pt x="4468" y="360"/>
                </a:lnTo>
                <a:lnTo>
                  <a:pt x="4406" y="427"/>
                </a:lnTo>
                <a:lnTo>
                  <a:pt x="4452" y="501"/>
                </a:lnTo>
                <a:lnTo>
                  <a:pt x="4447" y="559"/>
                </a:lnTo>
                <a:lnTo>
                  <a:pt x="4431" y="586"/>
                </a:lnTo>
                <a:lnTo>
                  <a:pt x="4418" y="687"/>
                </a:lnTo>
                <a:lnTo>
                  <a:pt x="4570" y="783"/>
                </a:lnTo>
                <a:lnTo>
                  <a:pt x="4544" y="846"/>
                </a:lnTo>
                <a:lnTo>
                  <a:pt x="4330" y="879"/>
                </a:lnTo>
                <a:lnTo>
                  <a:pt x="4261" y="1004"/>
                </a:lnTo>
                <a:lnTo>
                  <a:pt x="4316" y="1238"/>
                </a:lnTo>
                <a:lnTo>
                  <a:pt x="4119" y="1478"/>
                </a:lnTo>
                <a:lnTo>
                  <a:pt x="4088" y="1611"/>
                </a:lnTo>
                <a:lnTo>
                  <a:pt x="4129" y="1654"/>
                </a:lnTo>
                <a:lnTo>
                  <a:pt x="4267" y="1649"/>
                </a:lnTo>
                <a:lnTo>
                  <a:pt x="4311" y="1680"/>
                </a:lnTo>
                <a:lnTo>
                  <a:pt x="4432" y="1697"/>
                </a:lnTo>
                <a:lnTo>
                  <a:pt x="4481" y="1700"/>
                </a:lnTo>
                <a:lnTo>
                  <a:pt x="4498" y="1754"/>
                </a:lnTo>
                <a:lnTo>
                  <a:pt x="4467" y="1789"/>
                </a:lnTo>
                <a:lnTo>
                  <a:pt x="4425" y="2011"/>
                </a:lnTo>
                <a:lnTo>
                  <a:pt x="4350" y="2056"/>
                </a:lnTo>
                <a:lnTo>
                  <a:pt x="4075" y="2134"/>
                </a:lnTo>
                <a:lnTo>
                  <a:pt x="4004" y="2046"/>
                </a:lnTo>
                <a:lnTo>
                  <a:pt x="3885" y="2153"/>
                </a:lnTo>
                <a:lnTo>
                  <a:pt x="3616" y="1988"/>
                </a:lnTo>
                <a:lnTo>
                  <a:pt x="3549" y="1859"/>
                </a:lnTo>
                <a:lnTo>
                  <a:pt x="3456" y="1856"/>
                </a:lnTo>
                <a:lnTo>
                  <a:pt x="3394" y="1941"/>
                </a:lnTo>
                <a:lnTo>
                  <a:pt x="3323" y="1945"/>
                </a:lnTo>
                <a:lnTo>
                  <a:pt x="3122" y="1898"/>
                </a:lnTo>
                <a:lnTo>
                  <a:pt x="3047" y="1851"/>
                </a:lnTo>
                <a:lnTo>
                  <a:pt x="3015" y="1873"/>
                </a:lnTo>
                <a:lnTo>
                  <a:pt x="2953" y="1883"/>
                </a:lnTo>
                <a:lnTo>
                  <a:pt x="2896" y="1936"/>
                </a:lnTo>
                <a:lnTo>
                  <a:pt x="2874" y="1927"/>
                </a:lnTo>
                <a:lnTo>
                  <a:pt x="2799" y="2066"/>
                </a:lnTo>
                <a:lnTo>
                  <a:pt x="2750" y="2066"/>
                </a:lnTo>
                <a:lnTo>
                  <a:pt x="2608" y="1988"/>
                </a:lnTo>
                <a:lnTo>
                  <a:pt x="2553" y="1886"/>
                </a:lnTo>
                <a:lnTo>
                  <a:pt x="2452" y="1887"/>
                </a:lnTo>
                <a:lnTo>
                  <a:pt x="2395" y="2007"/>
                </a:lnTo>
                <a:lnTo>
                  <a:pt x="2404" y="2064"/>
                </a:lnTo>
                <a:lnTo>
                  <a:pt x="2355" y="2051"/>
                </a:lnTo>
                <a:lnTo>
                  <a:pt x="2328" y="1994"/>
                </a:lnTo>
                <a:lnTo>
                  <a:pt x="2336" y="1835"/>
                </a:lnTo>
                <a:lnTo>
                  <a:pt x="2156" y="1703"/>
                </a:lnTo>
                <a:lnTo>
                  <a:pt x="2054" y="1603"/>
                </a:lnTo>
                <a:lnTo>
                  <a:pt x="1898" y="1618"/>
                </a:lnTo>
                <a:lnTo>
                  <a:pt x="1782" y="1588"/>
                </a:lnTo>
                <a:lnTo>
                  <a:pt x="1712" y="1641"/>
                </a:lnTo>
                <a:lnTo>
                  <a:pt x="1587" y="1568"/>
                </a:lnTo>
                <a:lnTo>
                  <a:pt x="1467" y="1595"/>
                </a:lnTo>
                <a:lnTo>
                  <a:pt x="1414" y="1692"/>
                </a:lnTo>
                <a:lnTo>
                  <a:pt x="1254" y="1601"/>
                </a:lnTo>
                <a:lnTo>
                  <a:pt x="1235" y="1562"/>
                </a:lnTo>
                <a:lnTo>
                  <a:pt x="1165" y="1553"/>
                </a:lnTo>
                <a:lnTo>
                  <a:pt x="1169" y="1615"/>
                </a:lnTo>
                <a:lnTo>
                  <a:pt x="1138" y="1607"/>
                </a:lnTo>
                <a:lnTo>
                  <a:pt x="1139" y="1673"/>
                </a:lnTo>
                <a:lnTo>
                  <a:pt x="1050" y="1714"/>
                </a:lnTo>
                <a:lnTo>
                  <a:pt x="846" y="1795"/>
                </a:lnTo>
                <a:lnTo>
                  <a:pt x="631" y="2037"/>
                </a:lnTo>
                <a:lnTo>
                  <a:pt x="577" y="2032"/>
                </a:lnTo>
                <a:lnTo>
                  <a:pt x="516" y="2081"/>
                </a:lnTo>
                <a:lnTo>
                  <a:pt x="480" y="2082"/>
                </a:lnTo>
                <a:lnTo>
                  <a:pt x="651" y="2306"/>
                </a:lnTo>
                <a:lnTo>
                  <a:pt x="550" y="2400"/>
                </a:lnTo>
                <a:lnTo>
                  <a:pt x="478" y="2392"/>
                </a:lnTo>
                <a:lnTo>
                  <a:pt x="228" y="2181"/>
                </a:lnTo>
                <a:lnTo>
                  <a:pt x="171" y="2288"/>
                </a:lnTo>
                <a:lnTo>
                  <a:pt x="185" y="2354"/>
                </a:lnTo>
                <a:lnTo>
                  <a:pt x="106" y="2479"/>
                </a:lnTo>
                <a:lnTo>
                  <a:pt x="116" y="2563"/>
                </a:lnTo>
                <a:lnTo>
                  <a:pt x="104" y="2661"/>
                </a:lnTo>
                <a:lnTo>
                  <a:pt x="140" y="2726"/>
                </a:lnTo>
                <a:lnTo>
                  <a:pt x="78" y="2793"/>
                </a:lnTo>
                <a:lnTo>
                  <a:pt x="0" y="3042"/>
                </a:lnTo>
                <a:lnTo>
                  <a:pt x="165" y="3151"/>
                </a:lnTo>
                <a:lnTo>
                  <a:pt x="193" y="3274"/>
                </a:lnTo>
                <a:lnTo>
                  <a:pt x="194" y="3346"/>
                </a:lnTo>
                <a:lnTo>
                  <a:pt x="382" y="3481"/>
                </a:lnTo>
                <a:lnTo>
                  <a:pt x="472" y="3521"/>
                </a:lnTo>
                <a:lnTo>
                  <a:pt x="736" y="3836"/>
                </a:lnTo>
                <a:lnTo>
                  <a:pt x="728" y="3849"/>
                </a:lnTo>
                <a:lnTo>
                  <a:pt x="608" y="3864"/>
                </a:lnTo>
                <a:lnTo>
                  <a:pt x="604" y="3922"/>
                </a:lnTo>
                <a:lnTo>
                  <a:pt x="756" y="4004"/>
                </a:lnTo>
                <a:lnTo>
                  <a:pt x="753" y="3964"/>
                </a:lnTo>
                <a:lnTo>
                  <a:pt x="737" y="3931"/>
                </a:lnTo>
                <a:lnTo>
                  <a:pt x="753" y="3932"/>
                </a:lnTo>
                <a:lnTo>
                  <a:pt x="787" y="3959"/>
                </a:lnTo>
                <a:lnTo>
                  <a:pt x="797" y="3933"/>
                </a:lnTo>
                <a:lnTo>
                  <a:pt x="755" y="3902"/>
                </a:lnTo>
                <a:lnTo>
                  <a:pt x="788" y="3883"/>
                </a:lnTo>
                <a:lnTo>
                  <a:pt x="805" y="3893"/>
                </a:lnTo>
                <a:lnTo>
                  <a:pt x="863" y="3852"/>
                </a:lnTo>
                <a:lnTo>
                  <a:pt x="913" y="3836"/>
                </a:lnTo>
                <a:lnTo>
                  <a:pt x="936" y="3846"/>
                </a:lnTo>
                <a:lnTo>
                  <a:pt x="1013" y="3828"/>
                </a:lnTo>
                <a:lnTo>
                  <a:pt x="1040" y="3836"/>
                </a:lnTo>
                <a:lnTo>
                  <a:pt x="1070" y="3824"/>
                </a:lnTo>
                <a:lnTo>
                  <a:pt x="1103" y="3825"/>
                </a:lnTo>
                <a:lnTo>
                  <a:pt x="1123" y="3835"/>
                </a:lnTo>
                <a:lnTo>
                  <a:pt x="1177" y="3803"/>
                </a:lnTo>
                <a:lnTo>
                  <a:pt x="1178" y="3764"/>
                </a:lnTo>
                <a:lnTo>
                  <a:pt x="1236" y="3715"/>
                </a:lnTo>
                <a:lnTo>
                  <a:pt x="1318" y="3648"/>
                </a:lnTo>
                <a:lnTo>
                  <a:pt x="1362" y="3622"/>
                </a:lnTo>
                <a:lnTo>
                  <a:pt x="1429" y="3633"/>
                </a:lnTo>
                <a:lnTo>
                  <a:pt x="1526" y="3629"/>
                </a:lnTo>
                <a:lnTo>
                  <a:pt x="1571" y="3634"/>
                </a:lnTo>
                <a:lnTo>
                  <a:pt x="1595" y="3648"/>
                </a:lnTo>
                <a:lnTo>
                  <a:pt x="1587" y="3694"/>
                </a:lnTo>
                <a:lnTo>
                  <a:pt x="1620" y="3698"/>
                </a:lnTo>
                <a:lnTo>
                  <a:pt x="1643" y="3716"/>
                </a:lnTo>
                <a:lnTo>
                  <a:pt x="1681" y="3700"/>
                </a:lnTo>
                <a:lnTo>
                  <a:pt x="1741" y="3668"/>
                </a:lnTo>
                <a:lnTo>
                  <a:pt x="1789" y="3640"/>
                </a:lnTo>
                <a:lnTo>
                  <a:pt x="1871" y="3654"/>
                </a:lnTo>
                <a:lnTo>
                  <a:pt x="1873" y="3698"/>
                </a:lnTo>
                <a:lnTo>
                  <a:pt x="1913" y="3709"/>
                </a:lnTo>
                <a:lnTo>
                  <a:pt x="1967" y="3690"/>
                </a:lnTo>
                <a:lnTo>
                  <a:pt x="2042" y="3772"/>
                </a:lnTo>
                <a:lnTo>
                  <a:pt x="2061" y="3826"/>
                </a:lnTo>
                <a:lnTo>
                  <a:pt x="2121" y="3940"/>
                </a:lnTo>
                <a:lnTo>
                  <a:pt x="2123" y="3970"/>
                </a:lnTo>
                <a:lnTo>
                  <a:pt x="2106" y="3963"/>
                </a:lnTo>
                <a:lnTo>
                  <a:pt x="2096" y="3993"/>
                </a:lnTo>
                <a:lnTo>
                  <a:pt x="2112" y="4026"/>
                </a:lnTo>
                <a:lnTo>
                  <a:pt x="2073" y="4111"/>
                </a:lnTo>
                <a:lnTo>
                  <a:pt x="2034" y="4184"/>
                </a:lnTo>
                <a:lnTo>
                  <a:pt x="1995" y="4282"/>
                </a:lnTo>
                <a:lnTo>
                  <a:pt x="1965" y="4302"/>
                </a:lnTo>
                <a:lnTo>
                  <a:pt x="1954" y="4334"/>
                </a:lnTo>
                <a:lnTo>
                  <a:pt x="1972" y="4377"/>
                </a:lnTo>
                <a:lnTo>
                  <a:pt x="1998" y="4402"/>
                </a:lnTo>
                <a:lnTo>
                  <a:pt x="1995" y="4429"/>
                </a:lnTo>
                <a:lnTo>
                  <a:pt x="2024" y="4455"/>
                </a:lnTo>
                <a:lnTo>
                  <a:pt x="2006" y="4504"/>
                </a:lnTo>
                <a:lnTo>
                  <a:pt x="1984" y="4468"/>
                </a:lnTo>
                <a:lnTo>
                  <a:pt x="1978" y="4434"/>
                </a:lnTo>
                <a:lnTo>
                  <a:pt x="1978" y="4434"/>
                </a:lnTo>
                <a:lnTo>
                  <a:pt x="1975" y="4435"/>
                </a:lnTo>
                <a:lnTo>
                  <a:pt x="1967" y="4435"/>
                </a:lnTo>
                <a:lnTo>
                  <a:pt x="1962" y="4435"/>
                </a:lnTo>
                <a:lnTo>
                  <a:pt x="1958" y="4434"/>
                </a:lnTo>
                <a:lnTo>
                  <a:pt x="1954" y="4431"/>
                </a:lnTo>
                <a:lnTo>
                  <a:pt x="1951" y="4428"/>
                </a:lnTo>
                <a:lnTo>
                  <a:pt x="1951" y="4428"/>
                </a:lnTo>
                <a:lnTo>
                  <a:pt x="1938" y="4400"/>
                </a:lnTo>
                <a:lnTo>
                  <a:pt x="1929" y="4383"/>
                </a:lnTo>
                <a:lnTo>
                  <a:pt x="1889" y="4369"/>
                </a:lnTo>
                <a:lnTo>
                  <a:pt x="1845" y="4374"/>
                </a:lnTo>
                <a:lnTo>
                  <a:pt x="1792" y="4396"/>
                </a:lnTo>
                <a:lnTo>
                  <a:pt x="1743" y="4375"/>
                </a:lnTo>
                <a:lnTo>
                  <a:pt x="1708" y="4391"/>
                </a:lnTo>
                <a:lnTo>
                  <a:pt x="1701" y="4434"/>
                </a:lnTo>
                <a:lnTo>
                  <a:pt x="1684" y="4447"/>
                </a:lnTo>
                <a:lnTo>
                  <a:pt x="1665" y="4423"/>
                </a:lnTo>
                <a:lnTo>
                  <a:pt x="1665" y="4390"/>
                </a:lnTo>
                <a:lnTo>
                  <a:pt x="1632" y="4392"/>
                </a:lnTo>
                <a:lnTo>
                  <a:pt x="1617" y="4435"/>
                </a:lnTo>
                <a:lnTo>
                  <a:pt x="1617" y="4474"/>
                </a:lnTo>
                <a:lnTo>
                  <a:pt x="1593" y="4504"/>
                </a:lnTo>
                <a:lnTo>
                  <a:pt x="1556" y="4490"/>
                </a:lnTo>
                <a:lnTo>
                  <a:pt x="1543" y="4470"/>
                </a:lnTo>
                <a:lnTo>
                  <a:pt x="1550" y="4453"/>
                </a:lnTo>
                <a:lnTo>
                  <a:pt x="1493" y="4465"/>
                </a:lnTo>
                <a:lnTo>
                  <a:pt x="1449" y="4510"/>
                </a:lnTo>
                <a:lnTo>
                  <a:pt x="1444" y="4547"/>
                </a:lnTo>
                <a:lnTo>
                  <a:pt x="1464" y="4570"/>
                </a:lnTo>
                <a:lnTo>
                  <a:pt x="1452" y="4627"/>
                </a:lnTo>
                <a:lnTo>
                  <a:pt x="1435" y="4646"/>
                </a:lnTo>
                <a:lnTo>
                  <a:pt x="1434" y="4679"/>
                </a:lnTo>
                <a:lnTo>
                  <a:pt x="1451" y="4693"/>
                </a:lnTo>
                <a:lnTo>
                  <a:pt x="1474" y="4697"/>
                </a:lnTo>
                <a:lnTo>
                  <a:pt x="1503" y="4717"/>
                </a:lnTo>
                <a:lnTo>
                  <a:pt x="1510" y="4741"/>
                </a:lnTo>
                <a:lnTo>
                  <a:pt x="1492" y="4747"/>
                </a:lnTo>
                <a:lnTo>
                  <a:pt x="1470" y="4714"/>
                </a:lnTo>
                <a:lnTo>
                  <a:pt x="1447" y="4743"/>
                </a:lnTo>
                <a:lnTo>
                  <a:pt x="1412" y="4758"/>
                </a:lnTo>
                <a:lnTo>
                  <a:pt x="1360" y="4747"/>
                </a:lnTo>
                <a:lnTo>
                  <a:pt x="1313" y="4740"/>
                </a:lnTo>
                <a:lnTo>
                  <a:pt x="1289" y="4725"/>
                </a:lnTo>
                <a:lnTo>
                  <a:pt x="1253" y="4734"/>
                </a:lnTo>
                <a:lnTo>
                  <a:pt x="1217" y="4707"/>
                </a:lnTo>
                <a:lnTo>
                  <a:pt x="1184" y="4733"/>
                </a:lnTo>
                <a:lnTo>
                  <a:pt x="1149" y="4745"/>
                </a:lnTo>
                <a:lnTo>
                  <a:pt x="1141" y="4804"/>
                </a:lnTo>
                <a:lnTo>
                  <a:pt x="1190" y="4845"/>
                </a:lnTo>
                <a:lnTo>
                  <a:pt x="1193" y="4879"/>
                </a:lnTo>
                <a:lnTo>
                  <a:pt x="1219" y="4890"/>
                </a:lnTo>
                <a:lnTo>
                  <a:pt x="1246" y="4873"/>
                </a:lnTo>
                <a:lnTo>
                  <a:pt x="1279" y="4881"/>
                </a:lnTo>
                <a:lnTo>
                  <a:pt x="1311" y="4968"/>
                </a:lnTo>
                <a:lnTo>
                  <a:pt x="1365" y="5023"/>
                </a:lnTo>
                <a:lnTo>
                  <a:pt x="1391" y="5089"/>
                </a:lnTo>
                <a:lnTo>
                  <a:pt x="1471" y="5215"/>
                </a:lnTo>
                <a:lnTo>
                  <a:pt x="1465" y="5271"/>
                </a:lnTo>
                <a:lnTo>
                  <a:pt x="1421" y="5337"/>
                </a:lnTo>
                <a:lnTo>
                  <a:pt x="1423" y="5370"/>
                </a:lnTo>
                <a:lnTo>
                  <a:pt x="1490" y="5358"/>
                </a:lnTo>
                <a:lnTo>
                  <a:pt x="1521" y="5326"/>
                </a:lnTo>
                <a:lnTo>
                  <a:pt x="1547" y="5347"/>
                </a:lnTo>
                <a:lnTo>
                  <a:pt x="1559" y="5406"/>
                </a:lnTo>
                <a:lnTo>
                  <a:pt x="1568" y="5446"/>
                </a:lnTo>
                <a:lnTo>
                  <a:pt x="1630" y="5502"/>
                </a:lnTo>
                <a:lnTo>
                  <a:pt x="1677" y="5496"/>
                </a:lnTo>
                <a:lnTo>
                  <a:pt x="1717" y="5490"/>
                </a:lnTo>
                <a:lnTo>
                  <a:pt x="1803" y="5493"/>
                </a:lnTo>
                <a:lnTo>
                  <a:pt x="1860" y="5521"/>
                </a:lnTo>
                <a:lnTo>
                  <a:pt x="1878" y="5574"/>
                </a:lnTo>
                <a:lnTo>
                  <a:pt x="1878" y="5604"/>
                </a:lnTo>
                <a:lnTo>
                  <a:pt x="1858" y="5566"/>
                </a:lnTo>
                <a:lnTo>
                  <a:pt x="1851" y="5593"/>
                </a:lnTo>
                <a:lnTo>
                  <a:pt x="1863" y="5636"/>
                </a:lnTo>
                <a:lnTo>
                  <a:pt x="1799" y="5688"/>
                </a:lnTo>
                <a:lnTo>
                  <a:pt x="1736" y="5750"/>
                </a:lnTo>
                <a:lnTo>
                  <a:pt x="1753" y="5780"/>
                </a:lnTo>
                <a:lnTo>
                  <a:pt x="1799" y="5821"/>
                </a:lnTo>
                <a:lnTo>
                  <a:pt x="1801" y="5850"/>
                </a:lnTo>
                <a:lnTo>
                  <a:pt x="1786" y="5907"/>
                </a:lnTo>
                <a:lnTo>
                  <a:pt x="1785" y="5950"/>
                </a:lnTo>
                <a:lnTo>
                  <a:pt x="1785" y="5950"/>
                </a:lnTo>
                <a:lnTo>
                  <a:pt x="1786" y="5935"/>
                </a:lnTo>
                <a:lnTo>
                  <a:pt x="1788" y="5921"/>
                </a:lnTo>
                <a:lnTo>
                  <a:pt x="1791" y="5908"/>
                </a:lnTo>
                <a:lnTo>
                  <a:pt x="1793" y="5898"/>
                </a:lnTo>
                <a:lnTo>
                  <a:pt x="1799" y="5884"/>
                </a:lnTo>
                <a:lnTo>
                  <a:pt x="1801" y="5879"/>
                </a:lnTo>
                <a:lnTo>
                  <a:pt x="1870" y="5879"/>
                </a:lnTo>
                <a:lnTo>
                  <a:pt x="1870" y="5879"/>
                </a:lnTo>
                <a:lnTo>
                  <a:pt x="1868" y="5872"/>
                </a:lnTo>
                <a:lnTo>
                  <a:pt x="1868" y="5864"/>
                </a:lnTo>
                <a:lnTo>
                  <a:pt x="1868" y="5855"/>
                </a:lnTo>
                <a:lnTo>
                  <a:pt x="1869" y="5850"/>
                </a:lnTo>
                <a:lnTo>
                  <a:pt x="1870" y="5845"/>
                </a:lnTo>
                <a:lnTo>
                  <a:pt x="1873" y="5840"/>
                </a:lnTo>
                <a:lnTo>
                  <a:pt x="1877" y="5836"/>
                </a:lnTo>
                <a:lnTo>
                  <a:pt x="1880" y="5831"/>
                </a:lnTo>
                <a:lnTo>
                  <a:pt x="1886" y="5828"/>
                </a:lnTo>
                <a:lnTo>
                  <a:pt x="1892" y="5825"/>
                </a:lnTo>
                <a:lnTo>
                  <a:pt x="1900" y="5821"/>
                </a:lnTo>
                <a:lnTo>
                  <a:pt x="1900" y="5821"/>
                </a:lnTo>
                <a:lnTo>
                  <a:pt x="1909" y="5820"/>
                </a:lnTo>
                <a:lnTo>
                  <a:pt x="1918" y="5819"/>
                </a:lnTo>
                <a:lnTo>
                  <a:pt x="1927" y="5819"/>
                </a:lnTo>
                <a:lnTo>
                  <a:pt x="1936" y="5820"/>
                </a:lnTo>
                <a:lnTo>
                  <a:pt x="1954" y="5825"/>
                </a:lnTo>
                <a:lnTo>
                  <a:pt x="1970" y="5829"/>
                </a:lnTo>
                <a:lnTo>
                  <a:pt x="1984" y="5835"/>
                </a:lnTo>
                <a:lnTo>
                  <a:pt x="1995" y="5840"/>
                </a:lnTo>
                <a:lnTo>
                  <a:pt x="2005" y="5846"/>
                </a:lnTo>
                <a:lnTo>
                  <a:pt x="2052" y="5800"/>
                </a:lnTo>
                <a:lnTo>
                  <a:pt x="2127" y="5800"/>
                </a:lnTo>
                <a:lnTo>
                  <a:pt x="2128" y="5799"/>
                </a:lnTo>
                <a:lnTo>
                  <a:pt x="2130" y="5800"/>
                </a:lnTo>
                <a:lnTo>
                  <a:pt x="2167" y="5800"/>
                </a:lnTo>
                <a:lnTo>
                  <a:pt x="2167" y="5800"/>
                </a:lnTo>
                <a:lnTo>
                  <a:pt x="2178" y="5795"/>
                </a:lnTo>
                <a:lnTo>
                  <a:pt x="2201" y="5782"/>
                </a:lnTo>
                <a:lnTo>
                  <a:pt x="2229" y="5771"/>
                </a:lnTo>
                <a:lnTo>
                  <a:pt x="2240" y="5767"/>
                </a:lnTo>
                <a:lnTo>
                  <a:pt x="2248" y="5766"/>
                </a:lnTo>
                <a:lnTo>
                  <a:pt x="2248" y="5766"/>
                </a:lnTo>
                <a:lnTo>
                  <a:pt x="2251" y="5767"/>
                </a:lnTo>
                <a:lnTo>
                  <a:pt x="2254" y="5769"/>
                </a:lnTo>
                <a:lnTo>
                  <a:pt x="2258" y="5772"/>
                </a:lnTo>
                <a:lnTo>
                  <a:pt x="2261" y="5777"/>
                </a:lnTo>
                <a:lnTo>
                  <a:pt x="2267" y="5787"/>
                </a:lnTo>
                <a:lnTo>
                  <a:pt x="2272" y="5799"/>
                </a:lnTo>
                <a:lnTo>
                  <a:pt x="2280" y="5823"/>
                </a:lnTo>
                <a:lnTo>
                  <a:pt x="2282" y="5834"/>
                </a:lnTo>
                <a:lnTo>
                  <a:pt x="2282" y="5834"/>
                </a:lnTo>
                <a:lnTo>
                  <a:pt x="2287" y="5833"/>
                </a:lnTo>
                <a:lnTo>
                  <a:pt x="2298" y="5830"/>
                </a:lnTo>
                <a:lnTo>
                  <a:pt x="2306" y="5830"/>
                </a:lnTo>
                <a:lnTo>
                  <a:pt x="2315" y="5830"/>
                </a:lnTo>
                <a:lnTo>
                  <a:pt x="2325" y="5831"/>
                </a:lnTo>
                <a:lnTo>
                  <a:pt x="2335" y="5834"/>
                </a:lnTo>
                <a:lnTo>
                  <a:pt x="2335" y="5834"/>
                </a:lnTo>
                <a:lnTo>
                  <a:pt x="2340" y="5835"/>
                </a:lnTo>
                <a:lnTo>
                  <a:pt x="2346" y="5838"/>
                </a:lnTo>
                <a:lnTo>
                  <a:pt x="2357" y="5845"/>
                </a:lnTo>
                <a:lnTo>
                  <a:pt x="2367" y="5854"/>
                </a:lnTo>
                <a:lnTo>
                  <a:pt x="2377" y="5863"/>
                </a:lnTo>
                <a:lnTo>
                  <a:pt x="2393" y="5879"/>
                </a:lnTo>
                <a:lnTo>
                  <a:pt x="2398" y="5887"/>
                </a:lnTo>
                <a:lnTo>
                  <a:pt x="2502" y="5929"/>
                </a:lnTo>
                <a:lnTo>
                  <a:pt x="2502" y="5929"/>
                </a:lnTo>
                <a:lnTo>
                  <a:pt x="2498" y="5938"/>
                </a:lnTo>
                <a:lnTo>
                  <a:pt x="2496" y="5947"/>
                </a:lnTo>
                <a:lnTo>
                  <a:pt x="2493" y="5960"/>
                </a:lnTo>
                <a:lnTo>
                  <a:pt x="2492" y="5972"/>
                </a:lnTo>
                <a:lnTo>
                  <a:pt x="2492" y="5983"/>
                </a:lnTo>
                <a:lnTo>
                  <a:pt x="2493" y="5989"/>
                </a:lnTo>
                <a:lnTo>
                  <a:pt x="2495" y="5994"/>
                </a:lnTo>
                <a:lnTo>
                  <a:pt x="2498" y="5999"/>
                </a:lnTo>
                <a:lnTo>
                  <a:pt x="2502" y="6002"/>
                </a:lnTo>
                <a:lnTo>
                  <a:pt x="2502" y="6002"/>
                </a:lnTo>
                <a:lnTo>
                  <a:pt x="2512" y="6009"/>
                </a:lnTo>
                <a:lnTo>
                  <a:pt x="2525" y="6015"/>
                </a:lnTo>
                <a:lnTo>
                  <a:pt x="2554" y="6030"/>
                </a:lnTo>
                <a:lnTo>
                  <a:pt x="2567" y="6038"/>
                </a:lnTo>
                <a:lnTo>
                  <a:pt x="2578" y="6045"/>
                </a:lnTo>
                <a:lnTo>
                  <a:pt x="2582" y="6051"/>
                </a:lnTo>
                <a:lnTo>
                  <a:pt x="2585" y="6055"/>
                </a:lnTo>
                <a:lnTo>
                  <a:pt x="2588" y="6060"/>
                </a:lnTo>
                <a:lnTo>
                  <a:pt x="2589" y="6065"/>
                </a:lnTo>
                <a:lnTo>
                  <a:pt x="2589" y="6065"/>
                </a:lnTo>
                <a:lnTo>
                  <a:pt x="2590" y="6078"/>
                </a:lnTo>
                <a:lnTo>
                  <a:pt x="2593" y="6092"/>
                </a:lnTo>
                <a:lnTo>
                  <a:pt x="2599" y="6108"/>
                </a:lnTo>
                <a:lnTo>
                  <a:pt x="2605" y="6122"/>
                </a:lnTo>
                <a:lnTo>
                  <a:pt x="2618" y="6148"/>
                </a:lnTo>
                <a:lnTo>
                  <a:pt x="2623" y="6158"/>
                </a:lnTo>
                <a:lnTo>
                  <a:pt x="2623" y="6158"/>
                </a:lnTo>
                <a:lnTo>
                  <a:pt x="2625" y="6169"/>
                </a:lnTo>
                <a:lnTo>
                  <a:pt x="2628" y="6181"/>
                </a:lnTo>
                <a:lnTo>
                  <a:pt x="2632" y="6196"/>
                </a:lnTo>
                <a:lnTo>
                  <a:pt x="2638" y="6210"/>
                </a:lnTo>
                <a:lnTo>
                  <a:pt x="2644" y="6224"/>
                </a:lnTo>
                <a:lnTo>
                  <a:pt x="2649" y="6229"/>
                </a:lnTo>
                <a:lnTo>
                  <a:pt x="2653" y="6234"/>
                </a:lnTo>
                <a:lnTo>
                  <a:pt x="2658" y="6237"/>
                </a:lnTo>
                <a:lnTo>
                  <a:pt x="2663" y="6238"/>
                </a:lnTo>
                <a:lnTo>
                  <a:pt x="2663" y="6238"/>
                </a:lnTo>
                <a:lnTo>
                  <a:pt x="2669" y="6240"/>
                </a:lnTo>
                <a:lnTo>
                  <a:pt x="2674" y="6243"/>
                </a:lnTo>
                <a:lnTo>
                  <a:pt x="2686" y="6250"/>
                </a:lnTo>
                <a:lnTo>
                  <a:pt x="2698" y="6259"/>
                </a:lnTo>
                <a:lnTo>
                  <a:pt x="2709" y="6269"/>
                </a:lnTo>
                <a:lnTo>
                  <a:pt x="2726" y="6288"/>
                </a:lnTo>
                <a:lnTo>
                  <a:pt x="2732" y="6296"/>
                </a:lnTo>
                <a:lnTo>
                  <a:pt x="2732" y="6296"/>
                </a:lnTo>
                <a:lnTo>
                  <a:pt x="2739" y="6299"/>
                </a:lnTo>
                <a:lnTo>
                  <a:pt x="2747" y="6302"/>
                </a:lnTo>
                <a:lnTo>
                  <a:pt x="2756" y="6305"/>
                </a:lnTo>
                <a:lnTo>
                  <a:pt x="2767" y="6306"/>
                </a:lnTo>
                <a:lnTo>
                  <a:pt x="2778" y="6306"/>
                </a:lnTo>
                <a:lnTo>
                  <a:pt x="2785" y="6305"/>
                </a:lnTo>
                <a:lnTo>
                  <a:pt x="2790" y="6303"/>
                </a:lnTo>
                <a:lnTo>
                  <a:pt x="2796" y="6299"/>
                </a:lnTo>
                <a:lnTo>
                  <a:pt x="2801" y="6296"/>
                </a:lnTo>
                <a:lnTo>
                  <a:pt x="2801" y="6296"/>
                </a:lnTo>
                <a:lnTo>
                  <a:pt x="2813" y="6288"/>
                </a:lnTo>
                <a:lnTo>
                  <a:pt x="2823" y="6284"/>
                </a:lnTo>
                <a:lnTo>
                  <a:pt x="2834" y="6280"/>
                </a:lnTo>
                <a:lnTo>
                  <a:pt x="2844" y="6279"/>
                </a:lnTo>
                <a:lnTo>
                  <a:pt x="2853" y="6278"/>
                </a:lnTo>
                <a:lnTo>
                  <a:pt x="2862" y="6278"/>
                </a:lnTo>
                <a:lnTo>
                  <a:pt x="2876" y="6279"/>
                </a:lnTo>
                <a:lnTo>
                  <a:pt x="2876" y="6279"/>
                </a:lnTo>
                <a:lnTo>
                  <a:pt x="2879" y="6278"/>
                </a:lnTo>
                <a:lnTo>
                  <a:pt x="2882" y="6276"/>
                </a:lnTo>
                <a:lnTo>
                  <a:pt x="2883" y="6272"/>
                </a:lnTo>
                <a:lnTo>
                  <a:pt x="2883" y="6267"/>
                </a:lnTo>
                <a:lnTo>
                  <a:pt x="2883" y="6254"/>
                </a:lnTo>
                <a:lnTo>
                  <a:pt x="2881" y="6239"/>
                </a:lnTo>
                <a:lnTo>
                  <a:pt x="2876" y="6210"/>
                </a:lnTo>
                <a:lnTo>
                  <a:pt x="2875" y="6200"/>
                </a:lnTo>
                <a:lnTo>
                  <a:pt x="2876" y="6196"/>
                </a:lnTo>
                <a:lnTo>
                  <a:pt x="2876" y="6194"/>
                </a:lnTo>
                <a:lnTo>
                  <a:pt x="2876" y="6194"/>
                </a:lnTo>
                <a:lnTo>
                  <a:pt x="2879" y="6186"/>
                </a:lnTo>
                <a:lnTo>
                  <a:pt x="2885" y="6170"/>
                </a:lnTo>
                <a:lnTo>
                  <a:pt x="2898" y="6124"/>
                </a:lnTo>
                <a:lnTo>
                  <a:pt x="2917" y="6060"/>
                </a:lnTo>
                <a:lnTo>
                  <a:pt x="2876" y="5869"/>
                </a:lnTo>
                <a:lnTo>
                  <a:pt x="2876" y="5869"/>
                </a:lnTo>
                <a:lnTo>
                  <a:pt x="2877" y="5733"/>
                </a:lnTo>
                <a:lnTo>
                  <a:pt x="2878" y="5629"/>
                </a:lnTo>
                <a:lnTo>
                  <a:pt x="2881" y="5586"/>
                </a:lnTo>
                <a:lnTo>
                  <a:pt x="2882" y="5558"/>
                </a:lnTo>
                <a:lnTo>
                  <a:pt x="2882" y="5558"/>
                </a:lnTo>
                <a:lnTo>
                  <a:pt x="2885" y="5537"/>
                </a:lnTo>
                <a:lnTo>
                  <a:pt x="2891" y="5513"/>
                </a:lnTo>
                <a:lnTo>
                  <a:pt x="2904" y="5459"/>
                </a:lnTo>
                <a:lnTo>
                  <a:pt x="2910" y="5430"/>
                </a:lnTo>
                <a:lnTo>
                  <a:pt x="2915" y="5402"/>
                </a:lnTo>
                <a:lnTo>
                  <a:pt x="2917" y="5376"/>
                </a:lnTo>
                <a:lnTo>
                  <a:pt x="2917" y="5363"/>
                </a:lnTo>
                <a:lnTo>
                  <a:pt x="2917" y="5351"/>
                </a:lnTo>
                <a:lnTo>
                  <a:pt x="2917" y="5351"/>
                </a:lnTo>
                <a:lnTo>
                  <a:pt x="2916" y="5337"/>
                </a:lnTo>
                <a:lnTo>
                  <a:pt x="2916" y="5319"/>
                </a:lnTo>
                <a:lnTo>
                  <a:pt x="2917" y="5273"/>
                </a:lnTo>
                <a:lnTo>
                  <a:pt x="2922" y="5163"/>
                </a:lnTo>
                <a:lnTo>
                  <a:pt x="2924" y="5106"/>
                </a:lnTo>
                <a:lnTo>
                  <a:pt x="2924" y="5055"/>
                </a:lnTo>
                <a:lnTo>
                  <a:pt x="2924" y="5033"/>
                </a:lnTo>
                <a:lnTo>
                  <a:pt x="2922" y="5014"/>
                </a:lnTo>
                <a:lnTo>
                  <a:pt x="2921" y="4999"/>
                </a:lnTo>
                <a:lnTo>
                  <a:pt x="2917" y="4988"/>
                </a:lnTo>
                <a:lnTo>
                  <a:pt x="2917" y="4988"/>
                </a:lnTo>
                <a:lnTo>
                  <a:pt x="2914" y="4977"/>
                </a:lnTo>
                <a:lnTo>
                  <a:pt x="2912" y="4963"/>
                </a:lnTo>
                <a:lnTo>
                  <a:pt x="2911" y="4947"/>
                </a:lnTo>
                <a:lnTo>
                  <a:pt x="2908" y="4927"/>
                </a:lnTo>
                <a:lnTo>
                  <a:pt x="2907" y="4883"/>
                </a:lnTo>
                <a:lnTo>
                  <a:pt x="2906" y="4836"/>
                </a:lnTo>
                <a:lnTo>
                  <a:pt x="2905" y="4747"/>
                </a:lnTo>
                <a:lnTo>
                  <a:pt x="2903" y="4714"/>
                </a:lnTo>
                <a:lnTo>
                  <a:pt x="2902" y="4702"/>
                </a:lnTo>
                <a:lnTo>
                  <a:pt x="2900" y="4694"/>
                </a:lnTo>
                <a:lnTo>
                  <a:pt x="2900" y="4694"/>
                </a:lnTo>
                <a:lnTo>
                  <a:pt x="2895" y="4679"/>
                </a:lnTo>
                <a:lnTo>
                  <a:pt x="2892" y="4665"/>
                </a:lnTo>
                <a:lnTo>
                  <a:pt x="2890" y="4649"/>
                </a:lnTo>
                <a:lnTo>
                  <a:pt x="2888" y="4635"/>
                </a:lnTo>
                <a:lnTo>
                  <a:pt x="2890" y="4628"/>
                </a:lnTo>
                <a:lnTo>
                  <a:pt x="2892" y="4621"/>
                </a:lnTo>
                <a:lnTo>
                  <a:pt x="2894" y="4616"/>
                </a:lnTo>
                <a:lnTo>
                  <a:pt x="2897" y="4611"/>
                </a:lnTo>
                <a:lnTo>
                  <a:pt x="2902" y="4607"/>
                </a:lnTo>
                <a:lnTo>
                  <a:pt x="2908" y="4604"/>
                </a:lnTo>
                <a:lnTo>
                  <a:pt x="2915" y="4603"/>
                </a:lnTo>
                <a:lnTo>
                  <a:pt x="2924" y="4601"/>
                </a:lnTo>
                <a:lnTo>
                  <a:pt x="2924" y="4601"/>
                </a:lnTo>
                <a:lnTo>
                  <a:pt x="2934" y="4601"/>
                </a:lnTo>
                <a:lnTo>
                  <a:pt x="2943" y="4600"/>
                </a:lnTo>
                <a:lnTo>
                  <a:pt x="2952" y="4598"/>
                </a:lnTo>
                <a:lnTo>
                  <a:pt x="2961" y="4595"/>
                </a:lnTo>
                <a:lnTo>
                  <a:pt x="2976" y="4589"/>
                </a:lnTo>
                <a:lnTo>
                  <a:pt x="2991" y="4581"/>
                </a:lnTo>
                <a:lnTo>
                  <a:pt x="3003" y="4574"/>
                </a:lnTo>
                <a:lnTo>
                  <a:pt x="3012" y="4568"/>
                </a:lnTo>
                <a:lnTo>
                  <a:pt x="3021" y="4561"/>
                </a:lnTo>
                <a:lnTo>
                  <a:pt x="3078" y="4561"/>
                </a:lnTo>
                <a:lnTo>
                  <a:pt x="3078" y="4561"/>
                </a:lnTo>
                <a:lnTo>
                  <a:pt x="3144" y="4540"/>
                </a:lnTo>
                <a:lnTo>
                  <a:pt x="3288" y="4492"/>
                </a:lnTo>
                <a:lnTo>
                  <a:pt x="3368" y="4467"/>
                </a:lnTo>
                <a:lnTo>
                  <a:pt x="3438" y="4442"/>
                </a:lnTo>
                <a:lnTo>
                  <a:pt x="3491" y="4423"/>
                </a:lnTo>
                <a:lnTo>
                  <a:pt x="3508" y="4415"/>
                </a:lnTo>
                <a:lnTo>
                  <a:pt x="3517" y="4411"/>
                </a:lnTo>
                <a:lnTo>
                  <a:pt x="3517" y="4411"/>
                </a:lnTo>
                <a:lnTo>
                  <a:pt x="3530" y="4403"/>
                </a:lnTo>
                <a:lnTo>
                  <a:pt x="3551" y="4393"/>
                </a:lnTo>
                <a:lnTo>
                  <a:pt x="3606" y="4370"/>
                </a:lnTo>
                <a:lnTo>
                  <a:pt x="3656" y="4351"/>
                </a:lnTo>
                <a:lnTo>
                  <a:pt x="3677" y="4342"/>
                </a:lnTo>
                <a:lnTo>
                  <a:pt x="3677" y="4342"/>
                </a:lnTo>
                <a:lnTo>
                  <a:pt x="3686" y="4337"/>
                </a:lnTo>
                <a:lnTo>
                  <a:pt x="3695" y="4333"/>
                </a:lnTo>
                <a:lnTo>
                  <a:pt x="3705" y="4330"/>
                </a:lnTo>
                <a:lnTo>
                  <a:pt x="3716" y="4327"/>
                </a:lnTo>
                <a:lnTo>
                  <a:pt x="3722" y="4327"/>
                </a:lnTo>
                <a:lnTo>
                  <a:pt x="3726" y="4327"/>
                </a:lnTo>
                <a:lnTo>
                  <a:pt x="3731" y="4330"/>
                </a:lnTo>
                <a:lnTo>
                  <a:pt x="3735" y="4332"/>
                </a:lnTo>
                <a:lnTo>
                  <a:pt x="3739" y="4336"/>
                </a:lnTo>
                <a:lnTo>
                  <a:pt x="3741" y="4342"/>
                </a:lnTo>
                <a:lnTo>
                  <a:pt x="3741" y="4342"/>
                </a:lnTo>
                <a:lnTo>
                  <a:pt x="3744" y="4348"/>
                </a:lnTo>
                <a:lnTo>
                  <a:pt x="3747" y="4354"/>
                </a:lnTo>
                <a:lnTo>
                  <a:pt x="3752" y="4360"/>
                </a:lnTo>
                <a:lnTo>
                  <a:pt x="3756" y="4365"/>
                </a:lnTo>
                <a:lnTo>
                  <a:pt x="3768" y="4374"/>
                </a:lnTo>
                <a:lnTo>
                  <a:pt x="3780" y="4381"/>
                </a:lnTo>
                <a:lnTo>
                  <a:pt x="3791" y="4386"/>
                </a:lnTo>
                <a:lnTo>
                  <a:pt x="3801" y="4391"/>
                </a:lnTo>
                <a:lnTo>
                  <a:pt x="3810" y="4394"/>
                </a:lnTo>
                <a:lnTo>
                  <a:pt x="3810" y="4394"/>
                </a:lnTo>
                <a:lnTo>
                  <a:pt x="3819" y="4392"/>
                </a:lnTo>
                <a:lnTo>
                  <a:pt x="3839" y="4391"/>
                </a:lnTo>
                <a:lnTo>
                  <a:pt x="3850" y="4391"/>
                </a:lnTo>
                <a:lnTo>
                  <a:pt x="3861" y="4392"/>
                </a:lnTo>
                <a:lnTo>
                  <a:pt x="3871" y="4394"/>
                </a:lnTo>
                <a:lnTo>
                  <a:pt x="3876" y="4396"/>
                </a:lnTo>
                <a:lnTo>
                  <a:pt x="3879" y="4400"/>
                </a:lnTo>
                <a:lnTo>
                  <a:pt x="3879" y="4400"/>
                </a:lnTo>
                <a:lnTo>
                  <a:pt x="3886" y="4408"/>
                </a:lnTo>
                <a:lnTo>
                  <a:pt x="3892" y="4416"/>
                </a:lnTo>
                <a:lnTo>
                  <a:pt x="3905" y="4435"/>
                </a:lnTo>
                <a:lnTo>
                  <a:pt x="3912" y="4443"/>
                </a:lnTo>
                <a:lnTo>
                  <a:pt x="3921" y="4451"/>
                </a:lnTo>
                <a:lnTo>
                  <a:pt x="3926" y="4453"/>
                </a:lnTo>
                <a:lnTo>
                  <a:pt x="3931" y="4455"/>
                </a:lnTo>
                <a:lnTo>
                  <a:pt x="3937" y="4457"/>
                </a:lnTo>
                <a:lnTo>
                  <a:pt x="3942" y="4458"/>
                </a:lnTo>
                <a:lnTo>
                  <a:pt x="3942" y="4458"/>
                </a:lnTo>
                <a:lnTo>
                  <a:pt x="3949" y="4458"/>
                </a:lnTo>
                <a:lnTo>
                  <a:pt x="3954" y="4459"/>
                </a:lnTo>
                <a:lnTo>
                  <a:pt x="3958" y="4461"/>
                </a:lnTo>
                <a:lnTo>
                  <a:pt x="3963" y="4463"/>
                </a:lnTo>
                <a:lnTo>
                  <a:pt x="3968" y="4469"/>
                </a:lnTo>
                <a:lnTo>
                  <a:pt x="3974" y="4477"/>
                </a:lnTo>
                <a:lnTo>
                  <a:pt x="3981" y="4491"/>
                </a:lnTo>
                <a:lnTo>
                  <a:pt x="3987" y="4498"/>
                </a:lnTo>
                <a:lnTo>
                  <a:pt x="3990" y="4501"/>
                </a:lnTo>
                <a:lnTo>
                  <a:pt x="3995" y="4503"/>
                </a:lnTo>
                <a:lnTo>
                  <a:pt x="3995" y="4503"/>
                </a:lnTo>
                <a:lnTo>
                  <a:pt x="4019" y="4514"/>
                </a:lnTo>
                <a:lnTo>
                  <a:pt x="4049" y="4528"/>
                </a:lnTo>
                <a:lnTo>
                  <a:pt x="4087" y="4543"/>
                </a:lnTo>
                <a:lnTo>
                  <a:pt x="4139" y="4630"/>
                </a:lnTo>
                <a:lnTo>
                  <a:pt x="4139" y="4630"/>
                </a:lnTo>
                <a:lnTo>
                  <a:pt x="4155" y="4625"/>
                </a:lnTo>
                <a:lnTo>
                  <a:pt x="4171" y="4620"/>
                </a:lnTo>
                <a:lnTo>
                  <a:pt x="4178" y="4619"/>
                </a:lnTo>
                <a:lnTo>
                  <a:pt x="4185" y="4619"/>
                </a:lnTo>
                <a:lnTo>
                  <a:pt x="4185" y="4619"/>
                </a:lnTo>
                <a:lnTo>
                  <a:pt x="4192" y="4620"/>
                </a:lnTo>
                <a:lnTo>
                  <a:pt x="4200" y="4624"/>
                </a:lnTo>
                <a:lnTo>
                  <a:pt x="4208" y="4628"/>
                </a:lnTo>
                <a:lnTo>
                  <a:pt x="4214" y="4634"/>
                </a:lnTo>
                <a:lnTo>
                  <a:pt x="4227" y="4643"/>
                </a:lnTo>
                <a:lnTo>
                  <a:pt x="4231" y="4647"/>
                </a:lnTo>
                <a:lnTo>
                  <a:pt x="4231" y="4647"/>
                </a:lnTo>
                <a:lnTo>
                  <a:pt x="4251" y="4659"/>
                </a:lnTo>
                <a:lnTo>
                  <a:pt x="4270" y="4669"/>
                </a:lnTo>
                <a:lnTo>
                  <a:pt x="4280" y="4674"/>
                </a:lnTo>
                <a:lnTo>
                  <a:pt x="4289" y="4676"/>
                </a:lnTo>
                <a:lnTo>
                  <a:pt x="4289" y="4676"/>
                </a:lnTo>
                <a:lnTo>
                  <a:pt x="4364" y="4694"/>
                </a:lnTo>
                <a:lnTo>
                  <a:pt x="4409" y="4740"/>
                </a:lnTo>
                <a:lnTo>
                  <a:pt x="4473" y="4745"/>
                </a:lnTo>
                <a:lnTo>
                  <a:pt x="4473" y="4780"/>
                </a:lnTo>
                <a:lnTo>
                  <a:pt x="4473" y="4780"/>
                </a:lnTo>
                <a:lnTo>
                  <a:pt x="4494" y="4787"/>
                </a:lnTo>
                <a:lnTo>
                  <a:pt x="4512" y="4793"/>
                </a:lnTo>
                <a:lnTo>
                  <a:pt x="4526" y="4797"/>
                </a:lnTo>
                <a:lnTo>
                  <a:pt x="4526" y="4797"/>
                </a:lnTo>
                <a:lnTo>
                  <a:pt x="4535" y="4808"/>
                </a:lnTo>
                <a:lnTo>
                  <a:pt x="4546" y="4820"/>
                </a:lnTo>
                <a:lnTo>
                  <a:pt x="4560" y="4834"/>
                </a:lnTo>
                <a:lnTo>
                  <a:pt x="4560" y="4834"/>
                </a:lnTo>
                <a:lnTo>
                  <a:pt x="4587" y="4861"/>
                </a:lnTo>
                <a:lnTo>
                  <a:pt x="4587" y="4861"/>
                </a:lnTo>
                <a:lnTo>
                  <a:pt x="4590" y="4865"/>
                </a:lnTo>
                <a:lnTo>
                  <a:pt x="4592" y="4870"/>
                </a:lnTo>
                <a:lnTo>
                  <a:pt x="4592" y="4875"/>
                </a:lnTo>
                <a:lnTo>
                  <a:pt x="4591" y="4880"/>
                </a:lnTo>
                <a:lnTo>
                  <a:pt x="4589" y="4889"/>
                </a:lnTo>
                <a:lnTo>
                  <a:pt x="4587" y="4891"/>
                </a:lnTo>
                <a:lnTo>
                  <a:pt x="4592" y="4911"/>
                </a:lnTo>
                <a:lnTo>
                  <a:pt x="4592" y="4911"/>
                </a:lnTo>
                <a:lnTo>
                  <a:pt x="4601" y="4913"/>
                </a:lnTo>
                <a:lnTo>
                  <a:pt x="4609" y="4917"/>
                </a:lnTo>
                <a:lnTo>
                  <a:pt x="4618" y="4922"/>
                </a:lnTo>
                <a:lnTo>
                  <a:pt x="4618" y="4922"/>
                </a:lnTo>
                <a:lnTo>
                  <a:pt x="4622" y="4926"/>
                </a:lnTo>
                <a:lnTo>
                  <a:pt x="4627" y="4931"/>
                </a:lnTo>
                <a:lnTo>
                  <a:pt x="4637" y="4945"/>
                </a:lnTo>
                <a:lnTo>
                  <a:pt x="4646" y="4959"/>
                </a:lnTo>
                <a:lnTo>
                  <a:pt x="4652" y="4972"/>
                </a:lnTo>
                <a:lnTo>
                  <a:pt x="4652" y="4972"/>
                </a:lnTo>
                <a:lnTo>
                  <a:pt x="4654" y="4975"/>
                </a:lnTo>
                <a:lnTo>
                  <a:pt x="4657" y="4978"/>
                </a:lnTo>
                <a:lnTo>
                  <a:pt x="4666" y="4982"/>
                </a:lnTo>
                <a:lnTo>
                  <a:pt x="4675" y="4986"/>
                </a:lnTo>
                <a:lnTo>
                  <a:pt x="4686" y="4989"/>
                </a:lnTo>
                <a:lnTo>
                  <a:pt x="4706" y="4994"/>
                </a:lnTo>
                <a:lnTo>
                  <a:pt x="4714" y="4996"/>
                </a:lnTo>
                <a:lnTo>
                  <a:pt x="4714" y="5023"/>
                </a:lnTo>
                <a:lnTo>
                  <a:pt x="4764" y="5068"/>
                </a:lnTo>
                <a:lnTo>
                  <a:pt x="4764" y="5068"/>
                </a:lnTo>
                <a:lnTo>
                  <a:pt x="4796" y="5094"/>
                </a:lnTo>
                <a:lnTo>
                  <a:pt x="4821" y="5112"/>
                </a:lnTo>
                <a:lnTo>
                  <a:pt x="4831" y="5118"/>
                </a:lnTo>
                <a:lnTo>
                  <a:pt x="4837" y="5122"/>
                </a:lnTo>
                <a:lnTo>
                  <a:pt x="4837" y="5122"/>
                </a:lnTo>
                <a:lnTo>
                  <a:pt x="4842" y="5125"/>
                </a:lnTo>
                <a:lnTo>
                  <a:pt x="4847" y="5132"/>
                </a:lnTo>
                <a:lnTo>
                  <a:pt x="4861" y="5147"/>
                </a:lnTo>
                <a:lnTo>
                  <a:pt x="4871" y="5163"/>
                </a:lnTo>
                <a:lnTo>
                  <a:pt x="4875" y="5170"/>
                </a:lnTo>
                <a:lnTo>
                  <a:pt x="4875" y="5170"/>
                </a:lnTo>
                <a:lnTo>
                  <a:pt x="4878" y="5175"/>
                </a:lnTo>
                <a:lnTo>
                  <a:pt x="4886" y="5186"/>
                </a:lnTo>
                <a:lnTo>
                  <a:pt x="4892" y="5192"/>
                </a:lnTo>
                <a:lnTo>
                  <a:pt x="4897" y="5197"/>
                </a:lnTo>
                <a:lnTo>
                  <a:pt x="4904" y="5201"/>
                </a:lnTo>
                <a:lnTo>
                  <a:pt x="4910" y="5202"/>
                </a:lnTo>
                <a:lnTo>
                  <a:pt x="4910" y="5202"/>
                </a:lnTo>
                <a:lnTo>
                  <a:pt x="4968" y="5202"/>
                </a:lnTo>
                <a:lnTo>
                  <a:pt x="4968" y="5202"/>
                </a:lnTo>
                <a:lnTo>
                  <a:pt x="4980" y="5206"/>
                </a:lnTo>
                <a:lnTo>
                  <a:pt x="4992" y="5211"/>
                </a:lnTo>
                <a:lnTo>
                  <a:pt x="5007" y="5214"/>
                </a:lnTo>
                <a:lnTo>
                  <a:pt x="5021" y="5215"/>
                </a:lnTo>
                <a:lnTo>
                  <a:pt x="5028" y="5215"/>
                </a:lnTo>
                <a:lnTo>
                  <a:pt x="5033" y="5215"/>
                </a:lnTo>
                <a:lnTo>
                  <a:pt x="5039" y="5213"/>
                </a:lnTo>
                <a:lnTo>
                  <a:pt x="5043" y="5211"/>
                </a:lnTo>
                <a:lnTo>
                  <a:pt x="5047" y="5207"/>
                </a:lnTo>
                <a:lnTo>
                  <a:pt x="5048" y="5202"/>
                </a:lnTo>
                <a:lnTo>
                  <a:pt x="5048" y="5202"/>
                </a:lnTo>
                <a:lnTo>
                  <a:pt x="5049" y="5197"/>
                </a:lnTo>
                <a:lnTo>
                  <a:pt x="5051" y="5192"/>
                </a:lnTo>
                <a:lnTo>
                  <a:pt x="5056" y="5184"/>
                </a:lnTo>
                <a:lnTo>
                  <a:pt x="5061" y="5179"/>
                </a:lnTo>
                <a:lnTo>
                  <a:pt x="5067" y="5175"/>
                </a:lnTo>
                <a:lnTo>
                  <a:pt x="5072" y="5172"/>
                </a:lnTo>
                <a:lnTo>
                  <a:pt x="5078" y="5171"/>
                </a:lnTo>
                <a:lnTo>
                  <a:pt x="5082" y="5170"/>
                </a:lnTo>
                <a:lnTo>
                  <a:pt x="5082" y="5170"/>
                </a:lnTo>
                <a:lnTo>
                  <a:pt x="5085" y="5173"/>
                </a:lnTo>
                <a:lnTo>
                  <a:pt x="5088" y="5175"/>
                </a:lnTo>
                <a:lnTo>
                  <a:pt x="5094" y="5176"/>
                </a:lnTo>
                <a:lnTo>
                  <a:pt x="5100" y="5177"/>
                </a:lnTo>
                <a:lnTo>
                  <a:pt x="5109" y="5177"/>
                </a:lnTo>
                <a:lnTo>
                  <a:pt x="5119" y="5175"/>
                </a:lnTo>
                <a:lnTo>
                  <a:pt x="5133" y="5170"/>
                </a:lnTo>
                <a:lnTo>
                  <a:pt x="5133" y="5170"/>
                </a:lnTo>
                <a:lnTo>
                  <a:pt x="5147" y="5164"/>
                </a:lnTo>
                <a:lnTo>
                  <a:pt x="5163" y="5160"/>
                </a:lnTo>
                <a:lnTo>
                  <a:pt x="5176" y="5157"/>
                </a:lnTo>
                <a:lnTo>
                  <a:pt x="5189" y="5155"/>
                </a:lnTo>
                <a:lnTo>
                  <a:pt x="5209" y="5153"/>
                </a:lnTo>
                <a:lnTo>
                  <a:pt x="5217" y="5153"/>
                </a:lnTo>
                <a:lnTo>
                  <a:pt x="5263" y="5114"/>
                </a:lnTo>
                <a:lnTo>
                  <a:pt x="5263" y="5114"/>
                </a:lnTo>
                <a:lnTo>
                  <a:pt x="5286" y="5113"/>
                </a:lnTo>
                <a:lnTo>
                  <a:pt x="5317" y="5111"/>
                </a:lnTo>
                <a:lnTo>
                  <a:pt x="5317" y="5111"/>
                </a:lnTo>
                <a:lnTo>
                  <a:pt x="5331" y="5108"/>
                </a:lnTo>
                <a:lnTo>
                  <a:pt x="5349" y="5105"/>
                </a:lnTo>
                <a:lnTo>
                  <a:pt x="5371" y="5099"/>
                </a:lnTo>
                <a:lnTo>
                  <a:pt x="5371" y="5126"/>
                </a:lnTo>
                <a:lnTo>
                  <a:pt x="5451" y="5118"/>
                </a:lnTo>
                <a:lnTo>
                  <a:pt x="5514" y="5103"/>
                </a:lnTo>
                <a:lnTo>
                  <a:pt x="5514" y="5126"/>
                </a:lnTo>
                <a:lnTo>
                  <a:pt x="5597" y="5118"/>
                </a:lnTo>
                <a:lnTo>
                  <a:pt x="5652" y="5130"/>
                </a:lnTo>
                <a:lnTo>
                  <a:pt x="5709" y="5122"/>
                </a:lnTo>
                <a:lnTo>
                  <a:pt x="5763" y="5107"/>
                </a:lnTo>
                <a:lnTo>
                  <a:pt x="5801" y="5072"/>
                </a:lnTo>
                <a:lnTo>
                  <a:pt x="5851" y="5057"/>
                </a:lnTo>
                <a:lnTo>
                  <a:pt x="5866" y="5036"/>
                </a:lnTo>
                <a:lnTo>
                  <a:pt x="5875" y="5023"/>
                </a:lnTo>
                <a:lnTo>
                  <a:pt x="5917" y="5060"/>
                </a:lnTo>
                <a:lnTo>
                  <a:pt x="5917" y="5060"/>
                </a:lnTo>
                <a:lnTo>
                  <a:pt x="5920" y="5064"/>
                </a:lnTo>
                <a:lnTo>
                  <a:pt x="5929" y="5073"/>
                </a:lnTo>
                <a:lnTo>
                  <a:pt x="5936" y="5078"/>
                </a:lnTo>
                <a:lnTo>
                  <a:pt x="5944" y="5084"/>
                </a:lnTo>
                <a:lnTo>
                  <a:pt x="5953" y="5088"/>
                </a:lnTo>
                <a:lnTo>
                  <a:pt x="5963" y="5092"/>
                </a:lnTo>
                <a:lnTo>
                  <a:pt x="5963" y="5092"/>
                </a:lnTo>
                <a:lnTo>
                  <a:pt x="5968" y="5093"/>
                </a:lnTo>
                <a:lnTo>
                  <a:pt x="5973" y="5096"/>
                </a:lnTo>
                <a:lnTo>
                  <a:pt x="5982" y="5104"/>
                </a:lnTo>
                <a:lnTo>
                  <a:pt x="5989" y="5113"/>
                </a:lnTo>
                <a:lnTo>
                  <a:pt x="5996" y="5123"/>
                </a:lnTo>
                <a:lnTo>
                  <a:pt x="6002" y="5133"/>
                </a:lnTo>
                <a:lnTo>
                  <a:pt x="6005" y="5141"/>
                </a:lnTo>
                <a:lnTo>
                  <a:pt x="6009" y="5148"/>
                </a:lnTo>
                <a:lnTo>
                  <a:pt x="6009" y="5148"/>
                </a:lnTo>
                <a:lnTo>
                  <a:pt x="6014" y="5153"/>
                </a:lnTo>
                <a:lnTo>
                  <a:pt x="6025" y="5162"/>
                </a:lnTo>
                <a:lnTo>
                  <a:pt x="6032" y="5166"/>
                </a:lnTo>
                <a:lnTo>
                  <a:pt x="6040" y="5170"/>
                </a:lnTo>
                <a:lnTo>
                  <a:pt x="6047" y="5171"/>
                </a:lnTo>
                <a:lnTo>
                  <a:pt x="6051" y="5171"/>
                </a:lnTo>
                <a:lnTo>
                  <a:pt x="6054" y="5170"/>
                </a:lnTo>
                <a:lnTo>
                  <a:pt x="6054" y="5170"/>
                </a:lnTo>
                <a:lnTo>
                  <a:pt x="6054" y="0"/>
                </a:lnTo>
                <a:lnTo>
                  <a:pt x="6017" y="10"/>
                </a:lnTo>
                <a:lnTo>
                  <a:pt x="5853" y="26"/>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nvGrpSpPr>
          <p:cNvPr id="59" name="Group 58"/>
          <p:cNvGrpSpPr/>
          <p:nvPr/>
        </p:nvGrpSpPr>
        <p:grpSpPr>
          <a:xfrm>
            <a:off x="1562196" y="1798857"/>
            <a:ext cx="6115774" cy="4503896"/>
            <a:chOff x="1562196" y="1854189"/>
            <a:chExt cx="6115774" cy="4503896"/>
          </a:xfrm>
        </p:grpSpPr>
        <p:sp>
          <p:nvSpPr>
            <p:cNvPr id="60" name="Freeform 250"/>
            <p:cNvSpPr>
              <a:spLocks/>
            </p:cNvSpPr>
            <p:nvPr/>
          </p:nvSpPr>
          <p:spPr bwMode="auto">
            <a:xfrm>
              <a:off x="3969907" y="5166156"/>
              <a:ext cx="12701" cy="15876"/>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 name="Freeform 257"/>
            <p:cNvSpPr>
              <a:spLocks/>
            </p:cNvSpPr>
            <p:nvPr/>
          </p:nvSpPr>
          <p:spPr bwMode="auto">
            <a:xfrm>
              <a:off x="3969907" y="5166156"/>
              <a:ext cx="12701" cy="15876"/>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Rectangle 62"/>
            <p:cNvSpPr/>
            <p:nvPr/>
          </p:nvSpPr>
          <p:spPr>
            <a:xfrm>
              <a:off x="1562196" y="3707331"/>
              <a:ext cx="620234" cy="276999"/>
            </a:xfrm>
            <a:prstGeom prst="rect">
              <a:avLst/>
            </a:prstGeom>
          </p:spPr>
          <p:txBody>
            <a:bodyPr wrap="none" anchor="ctr">
              <a:spAutoFit/>
            </a:bodyPr>
            <a:lstStyle/>
            <a:p>
              <a:pPr algn="ctr"/>
              <a:r>
                <a:rPr lang="en-US" sz="1200" u="sng" dirty="0"/>
                <a:t>Ireland</a:t>
              </a:r>
              <a:endParaRPr lang="en-US" u="sng" dirty="0"/>
            </a:p>
          </p:txBody>
        </p:sp>
        <p:sp>
          <p:nvSpPr>
            <p:cNvPr id="64" name="Rectangle 63"/>
            <p:cNvSpPr/>
            <p:nvPr/>
          </p:nvSpPr>
          <p:spPr>
            <a:xfrm>
              <a:off x="2272285" y="3406565"/>
              <a:ext cx="1287694" cy="276999"/>
            </a:xfrm>
            <a:prstGeom prst="rect">
              <a:avLst/>
            </a:prstGeom>
          </p:spPr>
          <p:txBody>
            <a:bodyPr wrap="square" anchor="ctr">
              <a:spAutoFit/>
            </a:bodyPr>
            <a:lstStyle/>
            <a:p>
              <a:pPr lvl="0" algn="ctr"/>
              <a:r>
                <a:rPr lang="en-US" sz="1200" u="sng" dirty="0"/>
                <a:t>United Kingdom</a:t>
              </a:r>
            </a:p>
          </p:txBody>
        </p:sp>
        <p:sp>
          <p:nvSpPr>
            <p:cNvPr id="67" name="Rectangle 66"/>
            <p:cNvSpPr/>
            <p:nvPr/>
          </p:nvSpPr>
          <p:spPr>
            <a:xfrm>
              <a:off x="4923398" y="1854189"/>
              <a:ext cx="686406" cy="276999"/>
            </a:xfrm>
            <a:prstGeom prst="rect">
              <a:avLst/>
            </a:prstGeom>
          </p:spPr>
          <p:txBody>
            <a:bodyPr wrap="none" anchor="ctr">
              <a:spAutoFit/>
            </a:bodyPr>
            <a:lstStyle/>
            <a:p>
              <a:pPr algn="ctr"/>
              <a:r>
                <a:rPr lang="en-US" sz="1200" u="sng" dirty="0"/>
                <a:t>Finland</a:t>
              </a:r>
              <a:endParaRPr lang="en-US" u="sng" dirty="0"/>
            </a:p>
          </p:txBody>
        </p:sp>
        <p:sp>
          <p:nvSpPr>
            <p:cNvPr id="68" name="Rectangle 67"/>
            <p:cNvSpPr/>
            <p:nvPr/>
          </p:nvSpPr>
          <p:spPr>
            <a:xfrm>
              <a:off x="4946641" y="2726047"/>
              <a:ext cx="639919" cy="276999"/>
            </a:xfrm>
            <a:prstGeom prst="rect">
              <a:avLst/>
            </a:prstGeom>
          </p:spPr>
          <p:txBody>
            <a:bodyPr wrap="none" anchor="ctr">
              <a:spAutoFit/>
            </a:bodyPr>
            <a:lstStyle/>
            <a:p>
              <a:pPr algn="ctr"/>
              <a:r>
                <a:rPr lang="en-US" sz="1200" u="sng" dirty="0"/>
                <a:t>Estonia</a:t>
              </a:r>
              <a:endParaRPr lang="en-US" u="sng" dirty="0"/>
            </a:p>
          </p:txBody>
        </p:sp>
        <p:sp>
          <p:nvSpPr>
            <p:cNvPr id="70" name="Rectangle 69"/>
            <p:cNvSpPr/>
            <p:nvPr/>
          </p:nvSpPr>
          <p:spPr>
            <a:xfrm>
              <a:off x="2170011" y="5449220"/>
              <a:ext cx="524503" cy="276999"/>
            </a:xfrm>
            <a:prstGeom prst="rect">
              <a:avLst/>
            </a:prstGeom>
          </p:spPr>
          <p:txBody>
            <a:bodyPr wrap="none" anchor="ctr">
              <a:spAutoFit/>
            </a:bodyPr>
            <a:lstStyle/>
            <a:p>
              <a:pPr algn="ctr"/>
              <a:r>
                <a:rPr lang="en-US" sz="1200" u="sng" dirty="0"/>
                <a:t>Spain</a:t>
              </a:r>
              <a:endParaRPr lang="en-US" u="sng" dirty="0"/>
            </a:p>
          </p:txBody>
        </p:sp>
        <p:sp>
          <p:nvSpPr>
            <p:cNvPr id="76" name="Rectangle 75"/>
            <p:cNvSpPr/>
            <p:nvPr/>
          </p:nvSpPr>
          <p:spPr>
            <a:xfrm>
              <a:off x="3753326" y="5155257"/>
              <a:ext cx="466794" cy="276999"/>
            </a:xfrm>
            <a:prstGeom prst="rect">
              <a:avLst/>
            </a:prstGeom>
          </p:spPr>
          <p:txBody>
            <a:bodyPr wrap="none" anchor="ctr">
              <a:spAutoFit/>
            </a:bodyPr>
            <a:lstStyle/>
            <a:p>
              <a:pPr algn="ctr"/>
              <a:r>
                <a:rPr lang="en-US" sz="1200" u="sng" dirty="0"/>
                <a:t>Italy</a:t>
              </a:r>
              <a:endParaRPr lang="en-US" u="sng" dirty="0"/>
            </a:p>
          </p:txBody>
        </p:sp>
        <p:sp>
          <p:nvSpPr>
            <p:cNvPr id="85" name="Rectangle 84"/>
            <p:cNvSpPr/>
            <p:nvPr/>
          </p:nvSpPr>
          <p:spPr>
            <a:xfrm>
              <a:off x="4582124" y="5057837"/>
              <a:ext cx="488548" cy="235917"/>
            </a:xfrm>
            <a:prstGeom prst="rect">
              <a:avLst/>
            </a:prstGeom>
          </p:spPr>
          <p:txBody>
            <a:bodyPr wrap="none" anchor="ctr">
              <a:spAutoFit/>
            </a:bodyPr>
            <a:lstStyle/>
            <a:p>
              <a:pPr algn="ctr"/>
              <a:r>
                <a:rPr lang="en-US" sz="900" dirty="0"/>
                <a:t>Serbia</a:t>
              </a:r>
              <a:endParaRPr lang="en-US" sz="1100" dirty="0"/>
            </a:p>
          </p:txBody>
        </p:sp>
        <p:sp>
          <p:nvSpPr>
            <p:cNvPr id="87" name="Rectangle 86"/>
            <p:cNvSpPr/>
            <p:nvPr/>
          </p:nvSpPr>
          <p:spPr>
            <a:xfrm>
              <a:off x="3923982" y="4972091"/>
              <a:ext cx="521297" cy="230832"/>
            </a:xfrm>
            <a:prstGeom prst="rect">
              <a:avLst/>
            </a:prstGeom>
          </p:spPr>
          <p:txBody>
            <a:bodyPr wrap="none" anchor="ctr">
              <a:spAutoFit/>
            </a:bodyPr>
            <a:lstStyle/>
            <a:p>
              <a:pPr algn="ctr"/>
              <a:r>
                <a:rPr lang="en-US" sz="900" u="sng" dirty="0"/>
                <a:t>Croatia</a:t>
              </a:r>
              <a:endParaRPr lang="en-US" sz="1100" u="sng" dirty="0"/>
            </a:p>
          </p:txBody>
        </p:sp>
        <p:sp>
          <p:nvSpPr>
            <p:cNvPr id="88" name="Rectangle 87"/>
            <p:cNvSpPr/>
            <p:nvPr/>
          </p:nvSpPr>
          <p:spPr>
            <a:xfrm>
              <a:off x="4315657" y="4642201"/>
              <a:ext cx="537327" cy="215444"/>
            </a:xfrm>
            <a:prstGeom prst="rect">
              <a:avLst/>
            </a:prstGeom>
          </p:spPr>
          <p:txBody>
            <a:bodyPr wrap="none" anchor="ctr">
              <a:spAutoFit/>
            </a:bodyPr>
            <a:lstStyle/>
            <a:p>
              <a:pPr algn="ctr"/>
              <a:r>
                <a:rPr lang="en-US" sz="800" u="sng" dirty="0"/>
                <a:t>Hungary</a:t>
              </a:r>
              <a:endParaRPr lang="en-US" sz="1050" u="sng" dirty="0"/>
            </a:p>
          </p:txBody>
        </p:sp>
        <p:sp>
          <p:nvSpPr>
            <p:cNvPr id="90" name="Rectangle 89"/>
            <p:cNvSpPr/>
            <p:nvPr/>
          </p:nvSpPr>
          <p:spPr>
            <a:xfrm>
              <a:off x="4931348" y="6008457"/>
              <a:ext cx="518091" cy="230832"/>
            </a:xfrm>
            <a:prstGeom prst="rect">
              <a:avLst/>
            </a:prstGeom>
          </p:spPr>
          <p:txBody>
            <a:bodyPr wrap="none" anchor="ctr">
              <a:spAutoFit/>
            </a:bodyPr>
            <a:lstStyle/>
            <a:p>
              <a:pPr algn="ctr"/>
              <a:r>
                <a:rPr lang="en-US" sz="900" u="sng" dirty="0"/>
                <a:t>Greece</a:t>
              </a:r>
              <a:endParaRPr lang="en-US" sz="1100" u="sng" dirty="0"/>
            </a:p>
          </p:txBody>
        </p:sp>
        <p:sp>
          <p:nvSpPr>
            <p:cNvPr id="92" name="Rectangle 91"/>
            <p:cNvSpPr/>
            <p:nvPr/>
          </p:nvSpPr>
          <p:spPr>
            <a:xfrm>
              <a:off x="3340673" y="3283454"/>
              <a:ext cx="660758" cy="246221"/>
            </a:xfrm>
            <a:prstGeom prst="rect">
              <a:avLst/>
            </a:prstGeom>
          </p:spPr>
          <p:txBody>
            <a:bodyPr wrap="none" anchor="ctr">
              <a:spAutoFit/>
            </a:bodyPr>
            <a:lstStyle/>
            <a:p>
              <a:pPr algn="ctr"/>
              <a:r>
                <a:rPr lang="en-US" sz="1000" u="sng" dirty="0"/>
                <a:t>Denmark</a:t>
              </a:r>
              <a:endParaRPr lang="en-US" sz="1200" u="sng" dirty="0"/>
            </a:p>
          </p:txBody>
        </p:sp>
        <p:sp>
          <p:nvSpPr>
            <p:cNvPr id="97" name="Rectangle 96"/>
            <p:cNvSpPr/>
            <p:nvPr/>
          </p:nvSpPr>
          <p:spPr>
            <a:xfrm>
              <a:off x="7086207" y="2880848"/>
              <a:ext cx="591763" cy="283102"/>
            </a:xfrm>
            <a:prstGeom prst="rect">
              <a:avLst/>
            </a:prstGeom>
          </p:spPr>
          <p:txBody>
            <a:bodyPr wrap="none" anchor="ctr">
              <a:spAutoFit/>
            </a:bodyPr>
            <a:lstStyle/>
            <a:p>
              <a:pPr algn="ctr"/>
              <a:r>
                <a:rPr lang="en-US" sz="1200" dirty="0"/>
                <a:t>Russia</a:t>
              </a:r>
            </a:p>
          </p:txBody>
        </p:sp>
        <p:sp>
          <p:nvSpPr>
            <p:cNvPr id="101" name="Rectangle 100"/>
            <p:cNvSpPr/>
            <p:nvPr/>
          </p:nvSpPr>
          <p:spPr>
            <a:xfrm>
              <a:off x="4738690" y="3325197"/>
              <a:ext cx="663964" cy="246221"/>
            </a:xfrm>
            <a:prstGeom prst="rect">
              <a:avLst/>
            </a:prstGeom>
          </p:spPr>
          <p:txBody>
            <a:bodyPr wrap="none" anchor="ctr">
              <a:spAutoFit/>
            </a:bodyPr>
            <a:lstStyle/>
            <a:p>
              <a:pPr algn="ctr"/>
              <a:r>
                <a:rPr lang="en-US" sz="1000" u="sng" dirty="0"/>
                <a:t>Lithuania</a:t>
              </a:r>
              <a:endParaRPr lang="en-US" u="sng" dirty="0"/>
            </a:p>
          </p:txBody>
        </p:sp>
        <p:sp>
          <p:nvSpPr>
            <p:cNvPr id="111" name="Rectangle 110"/>
            <p:cNvSpPr/>
            <p:nvPr/>
          </p:nvSpPr>
          <p:spPr>
            <a:xfrm>
              <a:off x="5588104" y="6158030"/>
              <a:ext cx="433131" cy="200055"/>
            </a:xfrm>
            <a:prstGeom prst="rect">
              <a:avLst/>
            </a:prstGeom>
          </p:spPr>
          <p:txBody>
            <a:bodyPr wrap="none" anchor="ctr">
              <a:spAutoFit/>
            </a:bodyPr>
            <a:lstStyle/>
            <a:p>
              <a:pPr algn="ctr"/>
              <a:r>
                <a:rPr lang="en-US" sz="700" u="sng" dirty="0"/>
                <a:t>Cyprus</a:t>
              </a:r>
              <a:endParaRPr lang="en-US" sz="1200" u="sng" dirty="0"/>
            </a:p>
          </p:txBody>
        </p:sp>
      </p:grpSp>
      <p:sp>
        <p:nvSpPr>
          <p:cNvPr id="112" name="Rectangle 111"/>
          <p:cNvSpPr/>
          <p:nvPr/>
        </p:nvSpPr>
        <p:spPr>
          <a:xfrm>
            <a:off x="6676998" y="6406842"/>
            <a:ext cx="1353256" cy="253916"/>
          </a:xfrm>
          <a:prstGeom prst="rect">
            <a:avLst/>
          </a:prstGeom>
        </p:spPr>
        <p:txBody>
          <a:bodyPr wrap="none">
            <a:spAutoFit/>
          </a:bodyPr>
          <a:lstStyle/>
          <a:p>
            <a:r>
              <a:rPr lang="en-US" sz="1050" dirty="0"/>
              <a:t>*</a:t>
            </a:r>
            <a:r>
              <a:rPr lang="en-US" sz="1050" u="sng" dirty="0"/>
              <a:t>EU member country</a:t>
            </a:r>
          </a:p>
        </p:txBody>
      </p:sp>
      <p:sp>
        <p:nvSpPr>
          <p:cNvPr id="113" name="Oval 112"/>
          <p:cNvSpPr/>
          <p:nvPr/>
        </p:nvSpPr>
        <p:spPr>
          <a:xfrm>
            <a:off x="6517727" y="6429296"/>
            <a:ext cx="239310" cy="2393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F68327C5-B821-4FE9-A59A-A60D9EB59A9A}" type="slidenum">
              <a:rPr lang="en-US" smtClean="0"/>
              <a:pPr/>
              <a:t>16</a:t>
            </a:fld>
            <a:endParaRPr lang="en-US" dirty="0"/>
          </a:p>
        </p:txBody>
      </p:sp>
      <p:pic>
        <p:nvPicPr>
          <p:cNvPr id="2050" name="Picture 2" descr="http://www.iite.unesco.org/images/logo/iite_logo_e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9789" y="1251862"/>
            <a:ext cx="1637611" cy="13443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004" y="4776803"/>
            <a:ext cx="346941" cy="58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356" y="2698182"/>
            <a:ext cx="336953" cy="572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9259" y="2458244"/>
            <a:ext cx="343667" cy="583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4903" y="5363840"/>
            <a:ext cx="320289" cy="543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1655" y="4702175"/>
            <a:ext cx="358830" cy="609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1088" y="2365939"/>
            <a:ext cx="334119" cy="567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8177" y="3235325"/>
            <a:ext cx="348037" cy="590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8178" y="3079964"/>
            <a:ext cx="313958" cy="532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Shape 2742"/>
          <p:cNvSpPr/>
          <p:nvPr/>
        </p:nvSpPr>
        <p:spPr>
          <a:xfrm>
            <a:off x="222322" y="6230429"/>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92" name="Rectangle 391"/>
          <p:cNvSpPr/>
          <p:nvPr/>
        </p:nvSpPr>
        <p:spPr>
          <a:xfrm>
            <a:off x="-53268" y="6548951"/>
            <a:ext cx="2008883" cy="276999"/>
          </a:xfrm>
          <a:prstGeom prst="rect">
            <a:avLst/>
          </a:prstGeom>
        </p:spPr>
        <p:txBody>
          <a:bodyPr wrap="none">
            <a:spAutoFit/>
          </a:bodyPr>
          <a:lstStyle/>
          <a:p>
            <a:r>
              <a:rPr lang="en-GB" sz="1200" dirty="0">
                <a:solidFill>
                  <a:srgbClr val="00B050"/>
                </a:solidFill>
              </a:rPr>
              <a:t>Designed by Showeet.com</a:t>
            </a:r>
          </a:p>
        </p:txBody>
      </p:sp>
      <p:pic>
        <p:nvPicPr>
          <p:cNvPr id="5" name="Picture 4"/>
          <p:cNvPicPr>
            <a:picLocks noChangeAspect="1"/>
          </p:cNvPicPr>
          <p:nvPr/>
        </p:nvPicPr>
        <p:blipFill>
          <a:blip r:embed="rId13"/>
          <a:stretch>
            <a:fillRect/>
          </a:stretch>
        </p:blipFill>
        <p:spPr>
          <a:xfrm>
            <a:off x="277326" y="3916226"/>
            <a:ext cx="1298780" cy="1298780"/>
          </a:xfrm>
          <a:prstGeom prst="rect">
            <a:avLst/>
          </a:prstGeom>
          <a:ln>
            <a:noFill/>
          </a:ln>
          <a:effectLst>
            <a:outerShdw blurRad="292100" dist="139700" dir="2700000" algn="tl" rotWithShape="0">
              <a:srgbClr val="333333">
                <a:alpha val="65000"/>
              </a:srgbClr>
            </a:outerShdw>
          </a:effectLst>
        </p:spPr>
      </p:pic>
      <p:pic>
        <p:nvPicPr>
          <p:cNvPr id="38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7843" y="1460300"/>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94356" y="4540743"/>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5"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0527" y="4756743"/>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6"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3996" y="5806975"/>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7"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72901" y="4262591"/>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8"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12500" y="3794125"/>
            <a:ext cx="2544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 name="Title 358"/>
          <p:cNvSpPr txBox="1">
            <a:spLocks/>
          </p:cNvSpPr>
          <p:nvPr/>
        </p:nvSpPr>
        <p:spPr>
          <a:xfrm>
            <a:off x="46618" y="184907"/>
            <a:ext cx="5770984" cy="617612"/>
          </a:xfrm>
          <a:prstGeom prst="rect">
            <a:avLst/>
          </a:prstGeom>
        </p:spPr>
        <p:txBody>
          <a:bodyPr vert="horz" lIns="91440" tIns="45720" rIns="91440" bIns="45720" rtlCol="0" anchor="ctr">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200" b="0" i="0" u="none" strike="noStrike" cap="none">
                <a:solidFill>
                  <a:srgbClr val="2F3A46"/>
                </a:solidFill>
                <a:latin typeface="+mj-lt"/>
                <a:ea typeface="Arial"/>
                <a:cs typeface="Arial"/>
                <a:sym typeface="Arial"/>
              </a:defRPr>
            </a:lvl1pPr>
          </a:lstStyle>
          <a:p>
            <a:pPr>
              <a:buSzPct val="25000"/>
            </a:pPr>
            <a:r>
              <a:rPr lang="en-US" sz="2400" b="1" dirty="0">
                <a:solidFill>
                  <a:srgbClr val="164194"/>
                </a:solidFill>
                <a:latin typeface="Verdana"/>
                <a:ea typeface="Verdana"/>
                <a:cs typeface="Verdana"/>
              </a:rPr>
              <a:t>Overview of the take up of  </a:t>
            </a:r>
            <a:r>
              <a:rPr lang="en-US" sz="2400" b="1" dirty="0" err="1">
                <a:solidFill>
                  <a:srgbClr val="164194"/>
                </a:solidFill>
                <a:latin typeface="Verdana"/>
                <a:ea typeface="Verdana"/>
                <a:cs typeface="Verdana"/>
              </a:rPr>
              <a:t>DigComprOrg</a:t>
            </a:r>
            <a:endParaRPr lang="en-US" sz="2400" b="1" dirty="0">
              <a:solidFill>
                <a:srgbClr val="164194"/>
              </a:solidFill>
              <a:latin typeface="Verdana"/>
              <a:ea typeface="Verdana"/>
              <a:cs typeface="Verdana"/>
            </a:endParaRPr>
          </a:p>
        </p:txBody>
      </p:sp>
      <p:pic>
        <p:nvPicPr>
          <p:cNvPr id="393"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0185" y="2995513"/>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5" name="Group 364"/>
          <p:cNvGrpSpPr/>
          <p:nvPr/>
        </p:nvGrpSpPr>
        <p:grpSpPr>
          <a:xfrm>
            <a:off x="27432" y="5410200"/>
            <a:ext cx="2171701" cy="1168400"/>
            <a:chOff x="9525" y="5410200"/>
            <a:chExt cx="2171701" cy="1168400"/>
          </a:xfrm>
          <a:solidFill>
            <a:schemeClr val="bg1">
              <a:lumMod val="75000"/>
            </a:schemeClr>
          </a:solidFill>
        </p:grpSpPr>
        <p:sp>
          <p:nvSpPr>
            <p:cNvPr id="366" name="Freeform 135"/>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7" name="Freeform 136"/>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8" name="Freeform 137"/>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9" name="Freeform 138"/>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0" name="Freeform 139"/>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1" name="Freeform 140"/>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2" name="Freeform 141"/>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3" name="Freeform 142"/>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4" name="Freeform 143"/>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5" name="Freeform 144"/>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39627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380"/>
          <p:cNvSpPr/>
          <p:nvPr/>
        </p:nvSpPr>
        <p:spPr>
          <a:xfrm>
            <a:off x="6948264" y="0"/>
            <a:ext cx="2195736"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Freeform 947"/>
          <p:cNvSpPr>
            <a:spLocks/>
          </p:cNvSpPr>
          <p:nvPr/>
        </p:nvSpPr>
        <p:spPr bwMode="auto">
          <a:xfrm>
            <a:off x="1826070" y="4927600"/>
            <a:ext cx="7326313" cy="1930400"/>
          </a:xfrm>
          <a:custGeom>
            <a:avLst/>
            <a:gdLst>
              <a:gd name="connsiteX0" fmla="*/ 6013185 w 7326313"/>
              <a:gd name="connsiteY0" fmla="*/ 474362 h 1930400"/>
              <a:gd name="connsiteX1" fmla="*/ 6016068 w 7326313"/>
              <a:gd name="connsiteY1" fmla="*/ 474362 h 1930400"/>
              <a:gd name="connsiteX2" fmla="*/ 6018951 w 7326313"/>
              <a:gd name="connsiteY2" fmla="*/ 474680 h 1930400"/>
              <a:gd name="connsiteX3" fmla="*/ 6024716 w 7326313"/>
              <a:gd name="connsiteY3" fmla="*/ 476272 h 1930400"/>
              <a:gd name="connsiteX4" fmla="*/ 6029840 w 7326313"/>
              <a:gd name="connsiteY4" fmla="*/ 477545 h 1930400"/>
              <a:gd name="connsiteX5" fmla="*/ 6034324 w 7326313"/>
              <a:gd name="connsiteY5" fmla="*/ 479455 h 1930400"/>
              <a:gd name="connsiteX6" fmla="*/ 6037847 w 7326313"/>
              <a:gd name="connsiteY6" fmla="*/ 481047 h 1930400"/>
              <a:gd name="connsiteX7" fmla="*/ 6041050 w 7326313"/>
              <a:gd name="connsiteY7" fmla="*/ 482957 h 1930400"/>
              <a:gd name="connsiteX8" fmla="*/ 6017990 w 7326313"/>
              <a:gd name="connsiteY8" fmla="*/ 499192 h 1930400"/>
              <a:gd name="connsiteX9" fmla="*/ 6009342 w 7326313"/>
              <a:gd name="connsiteY9" fmla="*/ 513836 h 1930400"/>
              <a:gd name="connsiteX10" fmla="*/ 6007420 w 7326313"/>
              <a:gd name="connsiteY10" fmla="*/ 537074 h 1930400"/>
              <a:gd name="connsiteX11" fmla="*/ 6002936 w 7326313"/>
              <a:gd name="connsiteY11" fmla="*/ 546306 h 1930400"/>
              <a:gd name="connsiteX12" fmla="*/ 6007100 w 7326313"/>
              <a:gd name="connsiteY12" fmla="*/ 551718 h 1930400"/>
              <a:gd name="connsiteX13" fmla="*/ 6012545 w 7326313"/>
              <a:gd name="connsiteY13" fmla="*/ 543441 h 1930400"/>
              <a:gd name="connsiteX14" fmla="*/ 6014146 w 7326313"/>
              <a:gd name="connsiteY14" fmla="*/ 560631 h 1930400"/>
              <a:gd name="connsiteX15" fmla="*/ 6006459 w 7326313"/>
              <a:gd name="connsiteY15" fmla="*/ 572091 h 1930400"/>
              <a:gd name="connsiteX16" fmla="*/ 6017669 w 7326313"/>
              <a:gd name="connsiteY16" fmla="*/ 588963 h 1930400"/>
              <a:gd name="connsiteX17" fmla="*/ 6010303 w 7326313"/>
              <a:gd name="connsiteY17" fmla="*/ 588963 h 1930400"/>
              <a:gd name="connsiteX18" fmla="*/ 5999093 w 7326313"/>
              <a:gd name="connsiteY18" fmla="*/ 565725 h 1930400"/>
              <a:gd name="connsiteX19" fmla="*/ 5997491 w 7326313"/>
              <a:gd name="connsiteY19" fmla="*/ 555856 h 1930400"/>
              <a:gd name="connsiteX20" fmla="*/ 5987883 w 7326313"/>
              <a:gd name="connsiteY20" fmla="*/ 545033 h 1930400"/>
              <a:gd name="connsiteX21" fmla="*/ 5975392 w 7326313"/>
              <a:gd name="connsiteY21" fmla="*/ 536119 h 1930400"/>
              <a:gd name="connsiteX22" fmla="*/ 5970587 w 7326313"/>
              <a:gd name="connsiteY22" fmla="*/ 516064 h 1930400"/>
              <a:gd name="connsiteX23" fmla="*/ 5970908 w 7326313"/>
              <a:gd name="connsiteY23" fmla="*/ 511289 h 1930400"/>
              <a:gd name="connsiteX24" fmla="*/ 5971548 w 7326313"/>
              <a:gd name="connsiteY24" fmla="*/ 506832 h 1930400"/>
              <a:gd name="connsiteX25" fmla="*/ 5972509 w 7326313"/>
              <a:gd name="connsiteY25" fmla="*/ 502694 h 1930400"/>
              <a:gd name="connsiteX26" fmla="*/ 5973150 w 7326313"/>
              <a:gd name="connsiteY26" fmla="*/ 499510 h 1930400"/>
              <a:gd name="connsiteX27" fmla="*/ 5975071 w 7326313"/>
              <a:gd name="connsiteY27" fmla="*/ 495054 h 1930400"/>
              <a:gd name="connsiteX28" fmla="*/ 5975712 w 7326313"/>
              <a:gd name="connsiteY28" fmla="*/ 493462 h 1930400"/>
              <a:gd name="connsiteX29" fmla="*/ 5997812 w 7326313"/>
              <a:gd name="connsiteY29" fmla="*/ 493462 h 1930400"/>
              <a:gd name="connsiteX30" fmla="*/ 5997171 w 7326313"/>
              <a:gd name="connsiteY30" fmla="*/ 491234 h 1930400"/>
              <a:gd name="connsiteX31" fmla="*/ 5997171 w 7326313"/>
              <a:gd name="connsiteY31" fmla="*/ 488687 h 1930400"/>
              <a:gd name="connsiteX32" fmla="*/ 5997171 w 7326313"/>
              <a:gd name="connsiteY32" fmla="*/ 485822 h 1930400"/>
              <a:gd name="connsiteX33" fmla="*/ 5997491 w 7326313"/>
              <a:gd name="connsiteY33" fmla="*/ 484230 h 1930400"/>
              <a:gd name="connsiteX34" fmla="*/ 5997812 w 7326313"/>
              <a:gd name="connsiteY34" fmla="*/ 482638 h 1930400"/>
              <a:gd name="connsiteX35" fmla="*/ 5998772 w 7326313"/>
              <a:gd name="connsiteY35" fmla="*/ 481047 h 1930400"/>
              <a:gd name="connsiteX36" fmla="*/ 6000054 w 7326313"/>
              <a:gd name="connsiteY36" fmla="*/ 479773 h 1930400"/>
              <a:gd name="connsiteX37" fmla="*/ 6001014 w 7326313"/>
              <a:gd name="connsiteY37" fmla="*/ 478182 h 1930400"/>
              <a:gd name="connsiteX38" fmla="*/ 6002936 w 7326313"/>
              <a:gd name="connsiteY38" fmla="*/ 477227 h 1930400"/>
              <a:gd name="connsiteX39" fmla="*/ 6004858 w 7326313"/>
              <a:gd name="connsiteY39" fmla="*/ 476272 h 1930400"/>
              <a:gd name="connsiteX40" fmla="*/ 6007420 w 7326313"/>
              <a:gd name="connsiteY40" fmla="*/ 474998 h 1930400"/>
              <a:gd name="connsiteX41" fmla="*/ 6010303 w 7326313"/>
              <a:gd name="connsiteY41" fmla="*/ 474680 h 1930400"/>
              <a:gd name="connsiteX42" fmla="*/ 6056104 w 7326313"/>
              <a:gd name="connsiteY42" fmla="*/ 468313 h 1930400"/>
              <a:gd name="connsiteX43" fmla="*/ 6080125 w 7326313"/>
              <a:gd name="connsiteY43" fmla="*/ 468313 h 1930400"/>
              <a:gd name="connsiteX44" fmla="*/ 6064431 w 7326313"/>
              <a:gd name="connsiteY44" fmla="*/ 474043 h 1930400"/>
              <a:gd name="connsiteX45" fmla="*/ 6041050 w 7326313"/>
              <a:gd name="connsiteY45" fmla="*/ 482957 h 1930400"/>
              <a:gd name="connsiteX46" fmla="*/ 6584062 w 7326313"/>
              <a:gd name="connsiteY46" fmla="*/ 0 h 1930400"/>
              <a:gd name="connsiteX47" fmla="*/ 6585967 w 7326313"/>
              <a:gd name="connsiteY47" fmla="*/ 0 h 1930400"/>
              <a:gd name="connsiteX48" fmla="*/ 6587237 w 7326313"/>
              <a:gd name="connsiteY48" fmla="*/ 0 h 1930400"/>
              <a:gd name="connsiteX49" fmla="*/ 6588824 w 7326313"/>
              <a:gd name="connsiteY49" fmla="*/ 953 h 1930400"/>
              <a:gd name="connsiteX50" fmla="*/ 6590094 w 7326313"/>
              <a:gd name="connsiteY50" fmla="*/ 1588 h 1930400"/>
              <a:gd name="connsiteX51" fmla="*/ 6591364 w 7326313"/>
              <a:gd name="connsiteY51" fmla="*/ 2858 h 1930400"/>
              <a:gd name="connsiteX52" fmla="*/ 6591999 w 7326313"/>
              <a:gd name="connsiteY52" fmla="*/ 4764 h 1930400"/>
              <a:gd name="connsiteX53" fmla="*/ 6592952 w 7326313"/>
              <a:gd name="connsiteY53" fmla="*/ 6669 h 1930400"/>
              <a:gd name="connsiteX54" fmla="*/ 6593904 w 7326313"/>
              <a:gd name="connsiteY54" fmla="*/ 8575 h 1930400"/>
              <a:gd name="connsiteX55" fmla="*/ 6595492 w 7326313"/>
              <a:gd name="connsiteY55" fmla="*/ 10481 h 1930400"/>
              <a:gd name="connsiteX56" fmla="*/ 6596761 w 7326313"/>
              <a:gd name="connsiteY56" fmla="*/ 12069 h 1930400"/>
              <a:gd name="connsiteX57" fmla="*/ 6600571 w 7326313"/>
              <a:gd name="connsiteY57" fmla="*/ 14927 h 1930400"/>
              <a:gd name="connsiteX58" fmla="*/ 6604380 w 7326313"/>
              <a:gd name="connsiteY58" fmla="*/ 17150 h 1930400"/>
              <a:gd name="connsiteX59" fmla="*/ 6607872 w 7326313"/>
              <a:gd name="connsiteY59" fmla="*/ 18738 h 1930400"/>
              <a:gd name="connsiteX60" fmla="*/ 6611048 w 7326313"/>
              <a:gd name="connsiteY60" fmla="*/ 20326 h 1930400"/>
              <a:gd name="connsiteX61" fmla="*/ 6613904 w 7326313"/>
              <a:gd name="connsiteY61" fmla="*/ 21279 h 1930400"/>
              <a:gd name="connsiteX62" fmla="*/ 6616762 w 7326313"/>
              <a:gd name="connsiteY62" fmla="*/ 20644 h 1930400"/>
              <a:gd name="connsiteX63" fmla="*/ 6623112 w 7326313"/>
              <a:gd name="connsiteY63" fmla="*/ 20326 h 1930400"/>
              <a:gd name="connsiteX64" fmla="*/ 6626604 w 7326313"/>
              <a:gd name="connsiteY64" fmla="*/ 20326 h 1930400"/>
              <a:gd name="connsiteX65" fmla="*/ 6630096 w 7326313"/>
              <a:gd name="connsiteY65" fmla="*/ 20644 h 1930400"/>
              <a:gd name="connsiteX66" fmla="*/ 6633270 w 7326313"/>
              <a:gd name="connsiteY66" fmla="*/ 21279 h 1930400"/>
              <a:gd name="connsiteX67" fmla="*/ 6634858 w 7326313"/>
              <a:gd name="connsiteY67" fmla="*/ 21914 h 1930400"/>
              <a:gd name="connsiteX68" fmla="*/ 6635810 w 7326313"/>
              <a:gd name="connsiteY68" fmla="*/ 23185 h 1930400"/>
              <a:gd name="connsiteX69" fmla="*/ 6638032 w 7326313"/>
              <a:gd name="connsiteY69" fmla="*/ 25726 h 1930400"/>
              <a:gd name="connsiteX70" fmla="*/ 6639938 w 7326313"/>
              <a:gd name="connsiteY70" fmla="*/ 28267 h 1930400"/>
              <a:gd name="connsiteX71" fmla="*/ 6644064 w 7326313"/>
              <a:gd name="connsiteY71" fmla="*/ 34301 h 1930400"/>
              <a:gd name="connsiteX72" fmla="*/ 6646287 w 7326313"/>
              <a:gd name="connsiteY72" fmla="*/ 36842 h 1930400"/>
              <a:gd name="connsiteX73" fmla="*/ 6649144 w 7326313"/>
              <a:gd name="connsiteY73" fmla="*/ 39383 h 1930400"/>
              <a:gd name="connsiteX74" fmla="*/ 6650732 w 7326313"/>
              <a:gd name="connsiteY74" fmla="*/ 40018 h 1930400"/>
              <a:gd name="connsiteX75" fmla="*/ 6652319 w 7326313"/>
              <a:gd name="connsiteY75" fmla="*/ 40653 h 1930400"/>
              <a:gd name="connsiteX76" fmla="*/ 6654224 w 7326313"/>
              <a:gd name="connsiteY76" fmla="*/ 41288 h 1930400"/>
              <a:gd name="connsiteX77" fmla="*/ 6655811 w 7326313"/>
              <a:gd name="connsiteY77" fmla="*/ 41606 h 1930400"/>
              <a:gd name="connsiteX78" fmla="*/ 6658034 w 7326313"/>
              <a:gd name="connsiteY78" fmla="*/ 41606 h 1930400"/>
              <a:gd name="connsiteX79" fmla="*/ 6659620 w 7326313"/>
              <a:gd name="connsiteY79" fmla="*/ 41924 h 1930400"/>
              <a:gd name="connsiteX80" fmla="*/ 6660890 w 7326313"/>
              <a:gd name="connsiteY80" fmla="*/ 42559 h 1930400"/>
              <a:gd name="connsiteX81" fmla="*/ 6662478 w 7326313"/>
              <a:gd name="connsiteY81" fmla="*/ 43194 h 1930400"/>
              <a:gd name="connsiteX82" fmla="*/ 6664066 w 7326313"/>
              <a:gd name="connsiteY82" fmla="*/ 45100 h 1930400"/>
              <a:gd name="connsiteX83" fmla="*/ 6665970 w 7326313"/>
              <a:gd name="connsiteY83" fmla="*/ 47640 h 1930400"/>
              <a:gd name="connsiteX84" fmla="*/ 6668192 w 7326313"/>
              <a:gd name="connsiteY84" fmla="*/ 52087 h 1930400"/>
              <a:gd name="connsiteX85" fmla="*/ 6670098 w 7326313"/>
              <a:gd name="connsiteY85" fmla="*/ 54310 h 1930400"/>
              <a:gd name="connsiteX86" fmla="*/ 6671050 w 7326313"/>
              <a:gd name="connsiteY86" fmla="*/ 55263 h 1930400"/>
              <a:gd name="connsiteX87" fmla="*/ 6672637 w 7326313"/>
              <a:gd name="connsiteY87" fmla="*/ 55898 h 1930400"/>
              <a:gd name="connsiteX88" fmla="*/ 6680256 w 7326313"/>
              <a:gd name="connsiteY88" fmla="*/ 59392 h 1930400"/>
              <a:gd name="connsiteX89" fmla="*/ 6689780 w 7326313"/>
              <a:gd name="connsiteY89" fmla="*/ 63838 h 1930400"/>
              <a:gd name="connsiteX90" fmla="*/ 6701844 w 7326313"/>
              <a:gd name="connsiteY90" fmla="*/ 68602 h 1930400"/>
              <a:gd name="connsiteX91" fmla="*/ 6718353 w 7326313"/>
              <a:gd name="connsiteY91" fmla="*/ 96234 h 1930400"/>
              <a:gd name="connsiteX92" fmla="*/ 6723432 w 7326313"/>
              <a:gd name="connsiteY92" fmla="*/ 94646 h 1930400"/>
              <a:gd name="connsiteX93" fmla="*/ 6728512 w 7326313"/>
              <a:gd name="connsiteY93" fmla="*/ 93058 h 1930400"/>
              <a:gd name="connsiteX94" fmla="*/ 6730734 w 7326313"/>
              <a:gd name="connsiteY94" fmla="*/ 92740 h 1930400"/>
              <a:gd name="connsiteX95" fmla="*/ 6732957 w 7326313"/>
              <a:gd name="connsiteY95" fmla="*/ 92740 h 1930400"/>
              <a:gd name="connsiteX96" fmla="*/ 6735179 w 7326313"/>
              <a:gd name="connsiteY96" fmla="*/ 93058 h 1930400"/>
              <a:gd name="connsiteX97" fmla="*/ 6737719 w 7326313"/>
              <a:gd name="connsiteY97" fmla="*/ 94328 h 1930400"/>
              <a:gd name="connsiteX98" fmla="*/ 6740259 w 7326313"/>
              <a:gd name="connsiteY98" fmla="*/ 95599 h 1930400"/>
              <a:gd name="connsiteX99" fmla="*/ 6742164 w 7326313"/>
              <a:gd name="connsiteY99" fmla="*/ 97504 h 1930400"/>
              <a:gd name="connsiteX100" fmla="*/ 6746290 w 7326313"/>
              <a:gd name="connsiteY100" fmla="*/ 100363 h 1930400"/>
              <a:gd name="connsiteX101" fmla="*/ 6747560 w 7326313"/>
              <a:gd name="connsiteY101" fmla="*/ 101633 h 1930400"/>
              <a:gd name="connsiteX102" fmla="*/ 6753910 w 7326313"/>
              <a:gd name="connsiteY102" fmla="*/ 105444 h 1930400"/>
              <a:gd name="connsiteX103" fmla="*/ 6759942 w 7326313"/>
              <a:gd name="connsiteY103" fmla="*/ 108620 h 1930400"/>
              <a:gd name="connsiteX104" fmla="*/ 6763117 w 7326313"/>
              <a:gd name="connsiteY104" fmla="*/ 110209 h 1930400"/>
              <a:gd name="connsiteX105" fmla="*/ 6765974 w 7326313"/>
              <a:gd name="connsiteY105" fmla="*/ 110844 h 1930400"/>
              <a:gd name="connsiteX106" fmla="*/ 6789784 w 7326313"/>
              <a:gd name="connsiteY106" fmla="*/ 116561 h 1930400"/>
              <a:gd name="connsiteX107" fmla="*/ 6804070 w 7326313"/>
              <a:gd name="connsiteY107" fmla="*/ 131170 h 1930400"/>
              <a:gd name="connsiteX108" fmla="*/ 6824389 w 7326313"/>
              <a:gd name="connsiteY108" fmla="*/ 132758 h 1930400"/>
              <a:gd name="connsiteX109" fmla="*/ 6824389 w 7326313"/>
              <a:gd name="connsiteY109" fmla="*/ 143875 h 1930400"/>
              <a:gd name="connsiteX110" fmla="*/ 6831056 w 7326313"/>
              <a:gd name="connsiteY110" fmla="*/ 146098 h 1930400"/>
              <a:gd name="connsiteX111" fmla="*/ 6836770 w 7326313"/>
              <a:gd name="connsiteY111" fmla="*/ 148003 h 1930400"/>
              <a:gd name="connsiteX112" fmla="*/ 6841215 w 7326313"/>
              <a:gd name="connsiteY112" fmla="*/ 149274 h 1930400"/>
              <a:gd name="connsiteX113" fmla="*/ 6844072 w 7326313"/>
              <a:gd name="connsiteY113" fmla="*/ 152768 h 1930400"/>
              <a:gd name="connsiteX114" fmla="*/ 6847564 w 7326313"/>
              <a:gd name="connsiteY114" fmla="*/ 156579 h 1930400"/>
              <a:gd name="connsiteX115" fmla="*/ 6852009 w 7326313"/>
              <a:gd name="connsiteY115" fmla="*/ 161025 h 1930400"/>
              <a:gd name="connsiteX116" fmla="*/ 6860581 w 7326313"/>
              <a:gd name="connsiteY116" fmla="*/ 169601 h 1930400"/>
              <a:gd name="connsiteX117" fmla="*/ 6861534 w 7326313"/>
              <a:gd name="connsiteY117" fmla="*/ 170871 h 1930400"/>
              <a:gd name="connsiteX118" fmla="*/ 6862168 w 7326313"/>
              <a:gd name="connsiteY118" fmla="*/ 172459 h 1930400"/>
              <a:gd name="connsiteX119" fmla="*/ 6862168 w 7326313"/>
              <a:gd name="connsiteY119" fmla="*/ 174047 h 1930400"/>
              <a:gd name="connsiteX120" fmla="*/ 6861850 w 7326313"/>
              <a:gd name="connsiteY120" fmla="*/ 175635 h 1930400"/>
              <a:gd name="connsiteX121" fmla="*/ 6861216 w 7326313"/>
              <a:gd name="connsiteY121" fmla="*/ 178493 h 1930400"/>
              <a:gd name="connsiteX122" fmla="*/ 6860581 w 7326313"/>
              <a:gd name="connsiteY122" fmla="*/ 179129 h 1930400"/>
              <a:gd name="connsiteX123" fmla="*/ 6862168 w 7326313"/>
              <a:gd name="connsiteY123" fmla="*/ 185481 h 1930400"/>
              <a:gd name="connsiteX124" fmla="*/ 6865026 w 7326313"/>
              <a:gd name="connsiteY124" fmla="*/ 186116 h 1930400"/>
              <a:gd name="connsiteX125" fmla="*/ 6867565 w 7326313"/>
              <a:gd name="connsiteY125" fmla="*/ 187386 h 1930400"/>
              <a:gd name="connsiteX126" fmla="*/ 6870422 w 7326313"/>
              <a:gd name="connsiteY126" fmla="*/ 188974 h 1930400"/>
              <a:gd name="connsiteX127" fmla="*/ 6871692 w 7326313"/>
              <a:gd name="connsiteY127" fmla="*/ 190245 h 1930400"/>
              <a:gd name="connsiteX128" fmla="*/ 6873280 w 7326313"/>
              <a:gd name="connsiteY128" fmla="*/ 191833 h 1930400"/>
              <a:gd name="connsiteX129" fmla="*/ 6876454 w 7326313"/>
              <a:gd name="connsiteY129" fmla="*/ 196279 h 1930400"/>
              <a:gd name="connsiteX130" fmla="*/ 6879312 w 7326313"/>
              <a:gd name="connsiteY130" fmla="*/ 200726 h 1930400"/>
              <a:gd name="connsiteX131" fmla="*/ 6881216 w 7326313"/>
              <a:gd name="connsiteY131" fmla="*/ 204855 h 1930400"/>
              <a:gd name="connsiteX132" fmla="*/ 6881852 w 7326313"/>
              <a:gd name="connsiteY132" fmla="*/ 205807 h 1930400"/>
              <a:gd name="connsiteX133" fmla="*/ 6882804 w 7326313"/>
              <a:gd name="connsiteY133" fmla="*/ 206760 h 1930400"/>
              <a:gd name="connsiteX134" fmla="*/ 6885661 w 7326313"/>
              <a:gd name="connsiteY134" fmla="*/ 208031 h 1930400"/>
              <a:gd name="connsiteX135" fmla="*/ 6888518 w 7326313"/>
              <a:gd name="connsiteY135" fmla="*/ 209301 h 1930400"/>
              <a:gd name="connsiteX136" fmla="*/ 6892010 w 7326313"/>
              <a:gd name="connsiteY136" fmla="*/ 210254 h 1930400"/>
              <a:gd name="connsiteX137" fmla="*/ 6898360 w 7326313"/>
              <a:gd name="connsiteY137" fmla="*/ 211842 h 1930400"/>
              <a:gd name="connsiteX138" fmla="*/ 6900900 w 7326313"/>
              <a:gd name="connsiteY138" fmla="*/ 212477 h 1930400"/>
              <a:gd name="connsiteX139" fmla="*/ 6900900 w 7326313"/>
              <a:gd name="connsiteY139" fmla="*/ 221052 h 1930400"/>
              <a:gd name="connsiteX140" fmla="*/ 6916774 w 7326313"/>
              <a:gd name="connsiteY140" fmla="*/ 235345 h 1930400"/>
              <a:gd name="connsiteX141" fmla="*/ 6926932 w 7326313"/>
              <a:gd name="connsiteY141" fmla="*/ 243602 h 1930400"/>
              <a:gd name="connsiteX142" fmla="*/ 6934870 w 7326313"/>
              <a:gd name="connsiteY142" fmla="*/ 249319 h 1930400"/>
              <a:gd name="connsiteX143" fmla="*/ 6938044 w 7326313"/>
              <a:gd name="connsiteY143" fmla="*/ 251225 h 1930400"/>
              <a:gd name="connsiteX144" fmla="*/ 6939949 w 7326313"/>
              <a:gd name="connsiteY144" fmla="*/ 252495 h 1930400"/>
              <a:gd name="connsiteX145" fmla="*/ 6941536 w 7326313"/>
              <a:gd name="connsiteY145" fmla="*/ 253448 h 1930400"/>
              <a:gd name="connsiteX146" fmla="*/ 6943124 w 7326313"/>
              <a:gd name="connsiteY146" fmla="*/ 255671 h 1930400"/>
              <a:gd name="connsiteX147" fmla="*/ 6947568 w 7326313"/>
              <a:gd name="connsiteY147" fmla="*/ 260435 h 1930400"/>
              <a:gd name="connsiteX148" fmla="*/ 6950743 w 7326313"/>
              <a:gd name="connsiteY148" fmla="*/ 265517 h 1930400"/>
              <a:gd name="connsiteX149" fmla="*/ 6952013 w 7326313"/>
              <a:gd name="connsiteY149" fmla="*/ 267740 h 1930400"/>
              <a:gd name="connsiteX150" fmla="*/ 6952966 w 7326313"/>
              <a:gd name="connsiteY150" fmla="*/ 269328 h 1930400"/>
              <a:gd name="connsiteX151" fmla="*/ 6955505 w 7326313"/>
              <a:gd name="connsiteY151" fmla="*/ 272822 h 1930400"/>
              <a:gd name="connsiteX152" fmla="*/ 6957410 w 7326313"/>
              <a:gd name="connsiteY152" fmla="*/ 274728 h 1930400"/>
              <a:gd name="connsiteX153" fmla="*/ 6958998 w 7326313"/>
              <a:gd name="connsiteY153" fmla="*/ 276316 h 1930400"/>
              <a:gd name="connsiteX154" fmla="*/ 6961220 w 7326313"/>
              <a:gd name="connsiteY154" fmla="*/ 277586 h 1930400"/>
              <a:gd name="connsiteX155" fmla="*/ 6963124 w 7326313"/>
              <a:gd name="connsiteY155" fmla="*/ 277904 h 1930400"/>
              <a:gd name="connsiteX156" fmla="*/ 6981538 w 7326313"/>
              <a:gd name="connsiteY156" fmla="*/ 277904 h 1930400"/>
              <a:gd name="connsiteX157" fmla="*/ 6985348 w 7326313"/>
              <a:gd name="connsiteY157" fmla="*/ 279174 h 1930400"/>
              <a:gd name="connsiteX158" fmla="*/ 6989157 w 7326313"/>
              <a:gd name="connsiteY158" fmla="*/ 280762 h 1930400"/>
              <a:gd name="connsiteX159" fmla="*/ 6993920 w 7326313"/>
              <a:gd name="connsiteY159" fmla="*/ 281715 h 1930400"/>
              <a:gd name="connsiteX160" fmla="*/ 6998364 w 7326313"/>
              <a:gd name="connsiteY160" fmla="*/ 282033 h 1930400"/>
              <a:gd name="connsiteX161" fmla="*/ 7000586 w 7326313"/>
              <a:gd name="connsiteY161" fmla="*/ 282033 h 1930400"/>
              <a:gd name="connsiteX162" fmla="*/ 7002174 w 7326313"/>
              <a:gd name="connsiteY162" fmla="*/ 282033 h 1930400"/>
              <a:gd name="connsiteX163" fmla="*/ 7004078 w 7326313"/>
              <a:gd name="connsiteY163" fmla="*/ 281397 h 1930400"/>
              <a:gd name="connsiteX164" fmla="*/ 7005348 w 7326313"/>
              <a:gd name="connsiteY164" fmla="*/ 280762 h 1930400"/>
              <a:gd name="connsiteX165" fmla="*/ 7006618 w 7326313"/>
              <a:gd name="connsiteY165" fmla="*/ 279492 h 1930400"/>
              <a:gd name="connsiteX166" fmla="*/ 7006936 w 7326313"/>
              <a:gd name="connsiteY166" fmla="*/ 277904 h 1930400"/>
              <a:gd name="connsiteX167" fmla="*/ 7007253 w 7326313"/>
              <a:gd name="connsiteY167" fmla="*/ 276316 h 1930400"/>
              <a:gd name="connsiteX168" fmla="*/ 7007888 w 7326313"/>
              <a:gd name="connsiteY168" fmla="*/ 274728 h 1930400"/>
              <a:gd name="connsiteX169" fmla="*/ 7009476 w 7326313"/>
              <a:gd name="connsiteY169" fmla="*/ 272187 h 1930400"/>
              <a:gd name="connsiteX170" fmla="*/ 7011063 w 7326313"/>
              <a:gd name="connsiteY170" fmla="*/ 270599 h 1930400"/>
              <a:gd name="connsiteX171" fmla="*/ 7012968 w 7326313"/>
              <a:gd name="connsiteY171" fmla="*/ 269328 h 1930400"/>
              <a:gd name="connsiteX172" fmla="*/ 7014555 w 7326313"/>
              <a:gd name="connsiteY172" fmla="*/ 268376 h 1930400"/>
              <a:gd name="connsiteX173" fmla="*/ 7016460 w 7326313"/>
              <a:gd name="connsiteY173" fmla="*/ 268058 h 1930400"/>
              <a:gd name="connsiteX174" fmla="*/ 7017730 w 7326313"/>
              <a:gd name="connsiteY174" fmla="*/ 267740 h 1930400"/>
              <a:gd name="connsiteX175" fmla="*/ 7018682 w 7326313"/>
              <a:gd name="connsiteY175" fmla="*/ 268693 h 1930400"/>
              <a:gd name="connsiteX176" fmla="*/ 7019634 w 7326313"/>
              <a:gd name="connsiteY176" fmla="*/ 269328 h 1930400"/>
              <a:gd name="connsiteX177" fmla="*/ 7021540 w 7326313"/>
              <a:gd name="connsiteY177" fmla="*/ 269646 h 1930400"/>
              <a:gd name="connsiteX178" fmla="*/ 7023444 w 7326313"/>
              <a:gd name="connsiteY178" fmla="*/ 269964 h 1930400"/>
              <a:gd name="connsiteX179" fmla="*/ 7026302 w 7326313"/>
              <a:gd name="connsiteY179" fmla="*/ 269964 h 1930400"/>
              <a:gd name="connsiteX180" fmla="*/ 7029476 w 7326313"/>
              <a:gd name="connsiteY180" fmla="*/ 269328 h 1930400"/>
              <a:gd name="connsiteX181" fmla="*/ 7033921 w 7326313"/>
              <a:gd name="connsiteY181" fmla="*/ 267740 h 1930400"/>
              <a:gd name="connsiteX182" fmla="*/ 7038366 w 7326313"/>
              <a:gd name="connsiteY182" fmla="*/ 265835 h 1930400"/>
              <a:gd name="connsiteX183" fmla="*/ 7043445 w 7326313"/>
              <a:gd name="connsiteY183" fmla="*/ 264564 h 1930400"/>
              <a:gd name="connsiteX184" fmla="*/ 7047572 w 7326313"/>
              <a:gd name="connsiteY184" fmla="*/ 263611 h 1930400"/>
              <a:gd name="connsiteX185" fmla="*/ 7051700 w 7326313"/>
              <a:gd name="connsiteY185" fmla="*/ 262976 h 1930400"/>
              <a:gd name="connsiteX186" fmla="*/ 7058048 w 7326313"/>
              <a:gd name="connsiteY186" fmla="*/ 262341 h 1930400"/>
              <a:gd name="connsiteX187" fmla="*/ 7060588 w 7326313"/>
              <a:gd name="connsiteY187" fmla="*/ 262341 h 1930400"/>
              <a:gd name="connsiteX188" fmla="*/ 7075192 w 7326313"/>
              <a:gd name="connsiteY188" fmla="*/ 249954 h 1930400"/>
              <a:gd name="connsiteX189" fmla="*/ 7082494 w 7326313"/>
              <a:gd name="connsiteY189" fmla="*/ 249637 h 1930400"/>
              <a:gd name="connsiteX190" fmla="*/ 7092336 w 7326313"/>
              <a:gd name="connsiteY190" fmla="*/ 249002 h 1930400"/>
              <a:gd name="connsiteX191" fmla="*/ 7096780 w 7326313"/>
              <a:gd name="connsiteY191" fmla="*/ 248049 h 1930400"/>
              <a:gd name="connsiteX192" fmla="*/ 7102495 w 7326313"/>
              <a:gd name="connsiteY192" fmla="*/ 247096 h 1930400"/>
              <a:gd name="connsiteX193" fmla="*/ 7109480 w 7326313"/>
              <a:gd name="connsiteY193" fmla="*/ 245190 h 1930400"/>
              <a:gd name="connsiteX194" fmla="*/ 7109480 w 7326313"/>
              <a:gd name="connsiteY194" fmla="*/ 253766 h 1930400"/>
              <a:gd name="connsiteX195" fmla="*/ 7134877 w 7326313"/>
              <a:gd name="connsiteY195" fmla="*/ 251225 h 1930400"/>
              <a:gd name="connsiteX196" fmla="*/ 7154878 w 7326313"/>
              <a:gd name="connsiteY196" fmla="*/ 246461 h 1930400"/>
              <a:gd name="connsiteX197" fmla="*/ 7154878 w 7326313"/>
              <a:gd name="connsiteY197" fmla="*/ 253766 h 1930400"/>
              <a:gd name="connsiteX198" fmla="*/ 7181228 w 7326313"/>
              <a:gd name="connsiteY198" fmla="*/ 251225 h 1930400"/>
              <a:gd name="connsiteX199" fmla="*/ 7198689 w 7326313"/>
              <a:gd name="connsiteY199" fmla="*/ 255036 h 1930400"/>
              <a:gd name="connsiteX200" fmla="*/ 7216785 w 7326313"/>
              <a:gd name="connsiteY200" fmla="*/ 252495 h 1930400"/>
              <a:gd name="connsiteX201" fmla="*/ 7233928 w 7326313"/>
              <a:gd name="connsiteY201" fmla="*/ 247731 h 1930400"/>
              <a:gd name="connsiteX202" fmla="*/ 7245992 w 7326313"/>
              <a:gd name="connsiteY202" fmla="*/ 236615 h 1930400"/>
              <a:gd name="connsiteX203" fmla="*/ 7261866 w 7326313"/>
              <a:gd name="connsiteY203" fmla="*/ 231851 h 1930400"/>
              <a:gd name="connsiteX204" fmla="*/ 7266628 w 7326313"/>
              <a:gd name="connsiteY204" fmla="*/ 225181 h 1930400"/>
              <a:gd name="connsiteX205" fmla="*/ 7269486 w 7326313"/>
              <a:gd name="connsiteY205" fmla="*/ 221052 h 1930400"/>
              <a:gd name="connsiteX206" fmla="*/ 7282820 w 7326313"/>
              <a:gd name="connsiteY206" fmla="*/ 232804 h 1930400"/>
              <a:gd name="connsiteX207" fmla="*/ 7283772 w 7326313"/>
              <a:gd name="connsiteY207" fmla="*/ 234074 h 1930400"/>
              <a:gd name="connsiteX208" fmla="*/ 7286629 w 7326313"/>
              <a:gd name="connsiteY208" fmla="*/ 236933 h 1930400"/>
              <a:gd name="connsiteX209" fmla="*/ 7288851 w 7326313"/>
              <a:gd name="connsiteY209" fmla="*/ 238521 h 1930400"/>
              <a:gd name="connsiteX210" fmla="*/ 7291391 w 7326313"/>
              <a:gd name="connsiteY210" fmla="*/ 240426 h 1930400"/>
              <a:gd name="connsiteX211" fmla="*/ 7294248 w 7326313"/>
              <a:gd name="connsiteY211" fmla="*/ 241697 h 1930400"/>
              <a:gd name="connsiteX212" fmla="*/ 7297423 w 7326313"/>
              <a:gd name="connsiteY212" fmla="*/ 242967 h 1930400"/>
              <a:gd name="connsiteX213" fmla="*/ 7299010 w 7326313"/>
              <a:gd name="connsiteY213" fmla="*/ 243285 h 1930400"/>
              <a:gd name="connsiteX214" fmla="*/ 7300598 w 7326313"/>
              <a:gd name="connsiteY214" fmla="*/ 244238 h 1930400"/>
              <a:gd name="connsiteX215" fmla="*/ 7303455 w 7326313"/>
              <a:gd name="connsiteY215" fmla="*/ 246778 h 1930400"/>
              <a:gd name="connsiteX216" fmla="*/ 7305678 w 7326313"/>
              <a:gd name="connsiteY216" fmla="*/ 249637 h 1930400"/>
              <a:gd name="connsiteX217" fmla="*/ 7307900 w 7326313"/>
              <a:gd name="connsiteY217" fmla="*/ 252813 h 1930400"/>
              <a:gd name="connsiteX218" fmla="*/ 7309804 w 7326313"/>
              <a:gd name="connsiteY218" fmla="*/ 255989 h 1930400"/>
              <a:gd name="connsiteX219" fmla="*/ 7310757 w 7326313"/>
              <a:gd name="connsiteY219" fmla="*/ 258530 h 1930400"/>
              <a:gd name="connsiteX220" fmla="*/ 7312026 w 7326313"/>
              <a:gd name="connsiteY220" fmla="*/ 260753 h 1930400"/>
              <a:gd name="connsiteX221" fmla="*/ 7313614 w 7326313"/>
              <a:gd name="connsiteY221" fmla="*/ 262341 h 1930400"/>
              <a:gd name="connsiteX222" fmla="*/ 7317106 w 7326313"/>
              <a:gd name="connsiteY222" fmla="*/ 265200 h 1930400"/>
              <a:gd name="connsiteX223" fmla="*/ 7319328 w 7326313"/>
              <a:gd name="connsiteY223" fmla="*/ 266470 h 1930400"/>
              <a:gd name="connsiteX224" fmla="*/ 7321868 w 7326313"/>
              <a:gd name="connsiteY224" fmla="*/ 267740 h 1930400"/>
              <a:gd name="connsiteX225" fmla="*/ 7324090 w 7326313"/>
              <a:gd name="connsiteY225" fmla="*/ 268058 h 1930400"/>
              <a:gd name="connsiteX226" fmla="*/ 7325360 w 7326313"/>
              <a:gd name="connsiteY226" fmla="*/ 268058 h 1930400"/>
              <a:gd name="connsiteX227" fmla="*/ 7326313 w 7326313"/>
              <a:gd name="connsiteY227" fmla="*/ 267740 h 1930400"/>
              <a:gd name="connsiteX228" fmla="*/ 7326313 w 7326313"/>
              <a:gd name="connsiteY228" fmla="*/ 600273 h 1930400"/>
              <a:gd name="connsiteX229" fmla="*/ 7326313 w 7326313"/>
              <a:gd name="connsiteY229" fmla="*/ 651089 h 1930400"/>
              <a:gd name="connsiteX230" fmla="*/ 7305995 w 7326313"/>
              <a:gd name="connsiteY230" fmla="*/ 651089 h 1930400"/>
              <a:gd name="connsiteX231" fmla="*/ 7289168 w 7326313"/>
              <a:gd name="connsiteY231" fmla="*/ 650772 h 1930400"/>
              <a:gd name="connsiteX232" fmla="*/ 7288851 w 7326313"/>
              <a:gd name="connsiteY232" fmla="*/ 661570 h 1930400"/>
              <a:gd name="connsiteX233" fmla="*/ 7305678 w 7326313"/>
              <a:gd name="connsiteY233" fmla="*/ 659665 h 1930400"/>
              <a:gd name="connsiteX234" fmla="*/ 7326313 w 7326313"/>
              <a:gd name="connsiteY234" fmla="*/ 666334 h 1930400"/>
              <a:gd name="connsiteX235" fmla="*/ 7326313 w 7326313"/>
              <a:gd name="connsiteY235" fmla="*/ 954084 h 1930400"/>
              <a:gd name="connsiteX236" fmla="*/ 7326313 w 7326313"/>
              <a:gd name="connsiteY236" fmla="*/ 1029039 h 1930400"/>
              <a:gd name="connsiteX237" fmla="*/ 7326313 w 7326313"/>
              <a:gd name="connsiteY237" fmla="*/ 1882760 h 1930400"/>
              <a:gd name="connsiteX238" fmla="*/ 7326313 w 7326313"/>
              <a:gd name="connsiteY238" fmla="*/ 1930400 h 1930400"/>
              <a:gd name="connsiteX239" fmla="*/ 7106622 w 7326313"/>
              <a:gd name="connsiteY239" fmla="*/ 1930400 h 1930400"/>
              <a:gd name="connsiteX240" fmla="*/ 7058048 w 7326313"/>
              <a:gd name="connsiteY240" fmla="*/ 1930400 h 1930400"/>
              <a:gd name="connsiteX241" fmla="*/ 6965982 w 7326313"/>
              <a:gd name="connsiteY241" fmla="*/ 1930400 h 1930400"/>
              <a:gd name="connsiteX242" fmla="*/ 6907250 w 7326313"/>
              <a:gd name="connsiteY242" fmla="*/ 1930400 h 1930400"/>
              <a:gd name="connsiteX243" fmla="*/ 6818674 w 7326313"/>
              <a:gd name="connsiteY243" fmla="*/ 1930400 h 1930400"/>
              <a:gd name="connsiteX244" fmla="*/ 5787206 w 7326313"/>
              <a:gd name="connsiteY244" fmla="*/ 1930400 h 1930400"/>
              <a:gd name="connsiteX245" fmla="*/ 5769745 w 7326313"/>
              <a:gd name="connsiteY245" fmla="*/ 1922460 h 1930400"/>
              <a:gd name="connsiteX246" fmla="*/ 5758316 w 7326313"/>
              <a:gd name="connsiteY246" fmla="*/ 1876407 h 1930400"/>
              <a:gd name="connsiteX247" fmla="*/ 5729426 w 7326313"/>
              <a:gd name="connsiteY247" fmla="*/ 1871643 h 1930400"/>
              <a:gd name="connsiteX248" fmla="*/ 5712917 w 7326313"/>
              <a:gd name="connsiteY248" fmla="*/ 1882760 h 1930400"/>
              <a:gd name="connsiteX249" fmla="*/ 5691329 w 7326313"/>
              <a:gd name="connsiteY249" fmla="*/ 1877995 h 1930400"/>
              <a:gd name="connsiteX250" fmla="*/ 5688155 w 7326313"/>
              <a:gd name="connsiteY250" fmla="*/ 1866244 h 1930400"/>
              <a:gd name="connsiteX251" fmla="*/ 5675456 w 7326313"/>
              <a:gd name="connsiteY251" fmla="*/ 1866562 h 1930400"/>
              <a:gd name="connsiteX252" fmla="*/ 5666566 w 7326313"/>
              <a:gd name="connsiteY252" fmla="*/ 1853222 h 1930400"/>
              <a:gd name="connsiteX253" fmla="*/ 5664662 w 7326313"/>
              <a:gd name="connsiteY253" fmla="*/ 1823685 h 1930400"/>
              <a:gd name="connsiteX254" fmla="*/ 5636089 w 7326313"/>
              <a:gd name="connsiteY254" fmla="*/ 1815745 h 1930400"/>
              <a:gd name="connsiteX255" fmla="*/ 5628787 w 7326313"/>
              <a:gd name="connsiteY255" fmla="*/ 1822415 h 1930400"/>
              <a:gd name="connsiteX256" fmla="*/ 5644978 w 7326313"/>
              <a:gd name="connsiteY256" fmla="*/ 1833531 h 1930400"/>
              <a:gd name="connsiteX257" fmla="*/ 5630375 w 7326313"/>
              <a:gd name="connsiteY257" fmla="*/ 1843377 h 1930400"/>
              <a:gd name="connsiteX258" fmla="*/ 5633867 w 7326313"/>
              <a:gd name="connsiteY258" fmla="*/ 1860210 h 1930400"/>
              <a:gd name="connsiteX259" fmla="*/ 5620216 w 7326313"/>
              <a:gd name="connsiteY259" fmla="*/ 1858622 h 1930400"/>
              <a:gd name="connsiteX260" fmla="*/ 5620533 w 7326313"/>
              <a:gd name="connsiteY260" fmla="*/ 1869738 h 1930400"/>
              <a:gd name="connsiteX261" fmla="*/ 5604659 w 7326313"/>
              <a:gd name="connsiteY261" fmla="*/ 1872279 h 1930400"/>
              <a:gd name="connsiteX262" fmla="*/ 5607199 w 7326313"/>
              <a:gd name="connsiteY262" fmla="*/ 1884983 h 1930400"/>
              <a:gd name="connsiteX263" fmla="*/ 5599580 w 7326313"/>
              <a:gd name="connsiteY263" fmla="*/ 1893558 h 1930400"/>
              <a:gd name="connsiteX264" fmla="*/ 5576087 w 7326313"/>
              <a:gd name="connsiteY264" fmla="*/ 1876407 h 1930400"/>
              <a:gd name="connsiteX265" fmla="*/ 5554181 w 7326313"/>
              <a:gd name="connsiteY265" fmla="*/ 1880854 h 1930400"/>
              <a:gd name="connsiteX266" fmla="*/ 5558626 w 7326313"/>
              <a:gd name="connsiteY266" fmla="*/ 1893558 h 1930400"/>
              <a:gd name="connsiteX267" fmla="*/ 5585294 w 7326313"/>
              <a:gd name="connsiteY267" fmla="*/ 1903404 h 1930400"/>
              <a:gd name="connsiteX268" fmla="*/ 5585611 w 7326313"/>
              <a:gd name="connsiteY268" fmla="*/ 1920554 h 1930400"/>
              <a:gd name="connsiteX269" fmla="*/ 5565928 w 7326313"/>
              <a:gd name="connsiteY269" fmla="*/ 1930400 h 1930400"/>
              <a:gd name="connsiteX270" fmla="*/ 5450685 w 7326313"/>
              <a:gd name="connsiteY270" fmla="*/ 1930400 h 1930400"/>
              <a:gd name="connsiteX271" fmla="*/ 5200199 w 7326313"/>
              <a:gd name="connsiteY271" fmla="*/ 1930400 h 1930400"/>
              <a:gd name="connsiteX272" fmla="*/ 4510649 w 7326313"/>
              <a:gd name="connsiteY272" fmla="*/ 1930400 h 1930400"/>
              <a:gd name="connsiteX273" fmla="*/ 4326515 w 7326313"/>
              <a:gd name="connsiteY273" fmla="*/ 1930400 h 1930400"/>
              <a:gd name="connsiteX274" fmla="*/ 4305562 w 7326313"/>
              <a:gd name="connsiteY274" fmla="*/ 1930400 h 1930400"/>
              <a:gd name="connsiteX275" fmla="*/ 4103015 w 7326313"/>
              <a:gd name="connsiteY275" fmla="*/ 1930400 h 1930400"/>
              <a:gd name="connsiteX276" fmla="*/ 4100475 w 7326313"/>
              <a:gd name="connsiteY276" fmla="*/ 1901498 h 1930400"/>
              <a:gd name="connsiteX277" fmla="*/ 4063648 w 7326313"/>
              <a:gd name="connsiteY277" fmla="*/ 1875455 h 1930400"/>
              <a:gd name="connsiteX278" fmla="*/ 4053489 w 7326313"/>
              <a:gd name="connsiteY278" fmla="*/ 1853540 h 1930400"/>
              <a:gd name="connsiteX279" fmla="*/ 4042377 w 7326313"/>
              <a:gd name="connsiteY279" fmla="*/ 1839248 h 1930400"/>
              <a:gd name="connsiteX280" fmla="*/ 4029361 w 7326313"/>
              <a:gd name="connsiteY280" fmla="*/ 1795101 h 1930400"/>
              <a:gd name="connsiteX281" fmla="*/ 4018884 w 7326313"/>
              <a:gd name="connsiteY281" fmla="*/ 1839248 h 1930400"/>
              <a:gd name="connsiteX282" fmla="*/ 4019202 w 7326313"/>
              <a:gd name="connsiteY282" fmla="*/ 1864338 h 1930400"/>
              <a:gd name="connsiteX283" fmla="*/ 4038885 w 7326313"/>
              <a:gd name="connsiteY283" fmla="*/ 1885936 h 1930400"/>
              <a:gd name="connsiteX284" fmla="*/ 4034123 w 7326313"/>
              <a:gd name="connsiteY284" fmla="*/ 1903721 h 1930400"/>
              <a:gd name="connsiteX285" fmla="*/ 4028408 w 7326313"/>
              <a:gd name="connsiteY285" fmla="*/ 1930400 h 1930400"/>
              <a:gd name="connsiteX286" fmla="*/ 3311238 w 7326313"/>
              <a:gd name="connsiteY286" fmla="*/ 1930400 h 1930400"/>
              <a:gd name="connsiteX287" fmla="*/ 1855309 w 7326313"/>
              <a:gd name="connsiteY287" fmla="*/ 1930400 h 1930400"/>
              <a:gd name="connsiteX288" fmla="*/ 444461 w 7326313"/>
              <a:gd name="connsiteY288" fmla="*/ 1930400 h 1930400"/>
              <a:gd name="connsiteX289" fmla="*/ 3175 w 7326313"/>
              <a:gd name="connsiteY289" fmla="*/ 1930400 h 1930400"/>
              <a:gd name="connsiteX290" fmla="*/ 24445 w 7326313"/>
              <a:gd name="connsiteY290" fmla="*/ 1896734 h 1930400"/>
              <a:gd name="connsiteX291" fmla="*/ 23175 w 7326313"/>
              <a:gd name="connsiteY291" fmla="*/ 1855446 h 1930400"/>
              <a:gd name="connsiteX292" fmla="*/ 11429 w 7326313"/>
              <a:gd name="connsiteY292" fmla="*/ 1848458 h 1930400"/>
              <a:gd name="connsiteX293" fmla="*/ 317 w 7326313"/>
              <a:gd name="connsiteY293" fmla="*/ 1828449 h 1930400"/>
              <a:gd name="connsiteX294" fmla="*/ 14604 w 7326313"/>
              <a:gd name="connsiteY294" fmla="*/ 1814792 h 1930400"/>
              <a:gd name="connsiteX295" fmla="*/ 0 w 7326313"/>
              <a:gd name="connsiteY295" fmla="*/ 1759211 h 1930400"/>
              <a:gd name="connsiteX296" fmla="*/ 10159 w 7326313"/>
              <a:gd name="connsiteY296" fmla="*/ 1744919 h 1930400"/>
              <a:gd name="connsiteX297" fmla="*/ 12064 w 7326313"/>
              <a:gd name="connsiteY297" fmla="*/ 1730627 h 1930400"/>
              <a:gd name="connsiteX298" fmla="*/ 21271 w 7326313"/>
              <a:gd name="connsiteY298" fmla="*/ 1723640 h 1930400"/>
              <a:gd name="connsiteX299" fmla="*/ 54923 w 7326313"/>
              <a:gd name="connsiteY299" fmla="*/ 1675681 h 1930400"/>
              <a:gd name="connsiteX300" fmla="*/ 62859 w 7326313"/>
              <a:gd name="connsiteY300" fmla="*/ 1648050 h 1930400"/>
              <a:gd name="connsiteX301" fmla="*/ 50796 w 7326313"/>
              <a:gd name="connsiteY301" fmla="*/ 1627088 h 1930400"/>
              <a:gd name="connsiteX302" fmla="*/ 62225 w 7326313"/>
              <a:gd name="connsiteY302" fmla="*/ 1616607 h 1930400"/>
              <a:gd name="connsiteX303" fmla="*/ 105083 w 7326313"/>
              <a:gd name="connsiteY303" fmla="*/ 1585799 h 1930400"/>
              <a:gd name="connsiteX304" fmla="*/ 125084 w 7326313"/>
              <a:gd name="connsiteY304" fmla="*/ 1543240 h 1930400"/>
              <a:gd name="connsiteX305" fmla="*/ 150799 w 7326313"/>
              <a:gd name="connsiteY305" fmla="*/ 1519420 h 1930400"/>
              <a:gd name="connsiteX306" fmla="*/ 174292 w 7326313"/>
              <a:gd name="connsiteY306" fmla="*/ 1520055 h 1930400"/>
              <a:gd name="connsiteX307" fmla="*/ 193976 w 7326313"/>
              <a:gd name="connsiteY307" fmla="*/ 1506716 h 1930400"/>
              <a:gd name="connsiteX308" fmla="*/ 292392 w 7326313"/>
              <a:gd name="connsiteY308" fmla="*/ 1450817 h 1930400"/>
              <a:gd name="connsiteX309" fmla="*/ 332076 w 7326313"/>
              <a:gd name="connsiteY309" fmla="*/ 1387932 h 1930400"/>
              <a:gd name="connsiteX310" fmla="*/ 356839 w 7326313"/>
              <a:gd name="connsiteY310" fmla="*/ 1316471 h 1930400"/>
              <a:gd name="connsiteX311" fmla="*/ 375570 w 7326313"/>
              <a:gd name="connsiteY311" fmla="*/ 1242469 h 1930400"/>
              <a:gd name="connsiteX312" fmla="*/ 400968 w 7326313"/>
              <a:gd name="connsiteY312" fmla="*/ 1245963 h 1930400"/>
              <a:gd name="connsiteX313" fmla="*/ 423826 w 7326313"/>
              <a:gd name="connsiteY313" fmla="*/ 1230718 h 1930400"/>
              <a:gd name="connsiteX314" fmla="*/ 436525 w 7326313"/>
              <a:gd name="connsiteY314" fmla="*/ 1230400 h 1930400"/>
              <a:gd name="connsiteX315" fmla="*/ 428588 w 7326313"/>
              <a:gd name="connsiteY315" fmla="*/ 1250727 h 1930400"/>
              <a:gd name="connsiteX316" fmla="*/ 442557 w 7326313"/>
              <a:gd name="connsiteY316" fmla="*/ 1265019 h 1930400"/>
              <a:gd name="connsiteX317" fmla="*/ 455573 w 7326313"/>
              <a:gd name="connsiteY317" fmla="*/ 1281852 h 1930400"/>
              <a:gd name="connsiteX318" fmla="*/ 474939 w 7326313"/>
              <a:gd name="connsiteY318" fmla="*/ 1291698 h 1930400"/>
              <a:gd name="connsiteX319" fmla="*/ 520020 w 7326313"/>
              <a:gd name="connsiteY319" fmla="*/ 1321552 h 1930400"/>
              <a:gd name="connsiteX320" fmla="*/ 543831 w 7326313"/>
              <a:gd name="connsiteY320" fmla="*/ 1309483 h 1930400"/>
              <a:gd name="connsiteX321" fmla="*/ 587324 w 7326313"/>
              <a:gd name="connsiteY321" fmla="*/ 1304084 h 1930400"/>
              <a:gd name="connsiteX322" fmla="*/ 606690 w 7326313"/>
              <a:gd name="connsiteY322" fmla="*/ 1311707 h 1930400"/>
              <a:gd name="connsiteX323" fmla="*/ 637485 w 7326313"/>
              <a:gd name="connsiteY323" fmla="*/ 1311071 h 1930400"/>
              <a:gd name="connsiteX324" fmla="*/ 649866 w 7326313"/>
              <a:gd name="connsiteY324" fmla="*/ 1297414 h 1930400"/>
              <a:gd name="connsiteX325" fmla="*/ 662565 w 7326313"/>
              <a:gd name="connsiteY325" fmla="*/ 1297097 h 1930400"/>
              <a:gd name="connsiteX326" fmla="*/ 677804 w 7326313"/>
              <a:gd name="connsiteY326" fmla="*/ 1325364 h 1930400"/>
              <a:gd name="connsiteX327" fmla="*/ 704154 w 7326313"/>
              <a:gd name="connsiteY327" fmla="*/ 1320282 h 1930400"/>
              <a:gd name="connsiteX328" fmla="*/ 728600 w 7326313"/>
              <a:gd name="connsiteY328" fmla="*/ 1325046 h 1930400"/>
              <a:gd name="connsiteX329" fmla="*/ 739076 w 7326313"/>
              <a:gd name="connsiteY329" fmla="*/ 1326952 h 1930400"/>
              <a:gd name="connsiteX330" fmla="*/ 761617 w 7326313"/>
              <a:gd name="connsiteY330" fmla="*/ 1326316 h 1930400"/>
              <a:gd name="connsiteX331" fmla="*/ 794951 w 7326313"/>
              <a:gd name="connsiteY331" fmla="*/ 1318376 h 1930400"/>
              <a:gd name="connsiteX332" fmla="*/ 799078 w 7326313"/>
              <a:gd name="connsiteY332" fmla="*/ 1307578 h 1930400"/>
              <a:gd name="connsiteX333" fmla="*/ 824158 w 7326313"/>
              <a:gd name="connsiteY333" fmla="*/ 1288204 h 1930400"/>
              <a:gd name="connsiteX334" fmla="*/ 846382 w 7326313"/>
              <a:gd name="connsiteY334" fmla="*/ 1247551 h 1930400"/>
              <a:gd name="connsiteX335" fmla="*/ 890828 w 7326313"/>
              <a:gd name="connsiteY335" fmla="*/ 1244375 h 1930400"/>
              <a:gd name="connsiteX336" fmla="*/ 896542 w 7326313"/>
              <a:gd name="connsiteY336" fmla="*/ 1224048 h 1930400"/>
              <a:gd name="connsiteX337" fmla="*/ 916226 w 7326313"/>
              <a:gd name="connsiteY337" fmla="*/ 1239610 h 1930400"/>
              <a:gd name="connsiteX338" fmla="*/ 940354 w 7326313"/>
              <a:gd name="connsiteY338" fmla="*/ 1238975 h 1930400"/>
              <a:gd name="connsiteX339" fmla="*/ 954640 w 7326313"/>
              <a:gd name="connsiteY339" fmla="*/ 1209120 h 1930400"/>
              <a:gd name="connsiteX340" fmla="*/ 967339 w 7326313"/>
              <a:gd name="connsiteY340" fmla="*/ 1207850 h 1930400"/>
              <a:gd name="connsiteX341" fmla="*/ 979403 w 7326313"/>
              <a:gd name="connsiteY341" fmla="*/ 1191970 h 1930400"/>
              <a:gd name="connsiteX342" fmla="*/ 1003848 w 7326313"/>
              <a:gd name="connsiteY342" fmla="*/ 1185935 h 1930400"/>
              <a:gd name="connsiteX343" fmla="*/ 1054644 w 7326313"/>
              <a:gd name="connsiteY343" fmla="*/ 1154492 h 1930400"/>
              <a:gd name="connsiteX344" fmla="*/ 1125757 w 7326313"/>
              <a:gd name="connsiteY344" fmla="*/ 1155763 h 1930400"/>
              <a:gd name="connsiteX345" fmla="*/ 1156870 w 7326313"/>
              <a:gd name="connsiteY345" fmla="*/ 1137024 h 1930400"/>
              <a:gd name="connsiteX346" fmla="*/ 1211157 w 7326313"/>
              <a:gd name="connsiteY346" fmla="*/ 1136071 h 1930400"/>
              <a:gd name="connsiteX347" fmla="*/ 1221317 w 7326313"/>
              <a:gd name="connsiteY347" fmla="*/ 1115745 h 1930400"/>
              <a:gd name="connsiteX348" fmla="*/ 1248937 w 7326313"/>
              <a:gd name="connsiteY348" fmla="*/ 1121462 h 1930400"/>
              <a:gd name="connsiteX349" fmla="*/ 1250842 w 7326313"/>
              <a:gd name="connsiteY349" fmla="*/ 1117333 h 1930400"/>
              <a:gd name="connsiteX350" fmla="*/ 1273065 w 7326313"/>
              <a:gd name="connsiteY350" fmla="*/ 1119556 h 1930400"/>
              <a:gd name="connsiteX351" fmla="*/ 1300367 w 7326313"/>
              <a:gd name="connsiteY351" fmla="*/ 1101453 h 1930400"/>
              <a:gd name="connsiteX352" fmla="*/ 1367036 w 7326313"/>
              <a:gd name="connsiteY352" fmla="*/ 1103041 h 1930400"/>
              <a:gd name="connsiteX353" fmla="*/ 1405451 w 7326313"/>
              <a:gd name="connsiteY353" fmla="*/ 1111616 h 1930400"/>
              <a:gd name="connsiteX354" fmla="*/ 1424816 w 7326313"/>
              <a:gd name="connsiteY354" fmla="*/ 1134166 h 1930400"/>
              <a:gd name="connsiteX355" fmla="*/ 1453707 w 7326313"/>
              <a:gd name="connsiteY355" fmla="*/ 1146235 h 1930400"/>
              <a:gd name="connsiteX356" fmla="*/ 1485771 w 7326313"/>
              <a:gd name="connsiteY356" fmla="*/ 1114157 h 1930400"/>
              <a:gd name="connsiteX357" fmla="*/ 1522916 w 7326313"/>
              <a:gd name="connsiteY357" fmla="*/ 1117333 h 1930400"/>
              <a:gd name="connsiteX358" fmla="*/ 1539424 w 7326313"/>
              <a:gd name="connsiteY358" fmla="*/ 1098276 h 1930400"/>
              <a:gd name="connsiteX359" fmla="*/ 1553076 w 7326313"/>
              <a:gd name="connsiteY359" fmla="*/ 1094465 h 1930400"/>
              <a:gd name="connsiteX360" fmla="*/ 1575933 w 7326313"/>
              <a:gd name="connsiteY360" fmla="*/ 1115109 h 1930400"/>
              <a:gd name="connsiteX361" fmla="*/ 1619110 w 7326313"/>
              <a:gd name="connsiteY361" fmla="*/ 1114157 h 1930400"/>
              <a:gd name="connsiteX362" fmla="*/ 1622284 w 7326313"/>
              <a:gd name="connsiteY362" fmla="*/ 1103358 h 1930400"/>
              <a:gd name="connsiteX363" fmla="*/ 1633396 w 7326313"/>
              <a:gd name="connsiteY363" fmla="*/ 1094783 h 1930400"/>
              <a:gd name="connsiteX364" fmla="*/ 1661333 w 7326313"/>
              <a:gd name="connsiteY364" fmla="*/ 1108122 h 1930400"/>
              <a:gd name="connsiteX365" fmla="*/ 1678477 w 7326313"/>
              <a:gd name="connsiteY365" fmla="*/ 1118921 h 1930400"/>
              <a:gd name="connsiteX366" fmla="*/ 1703557 w 7326313"/>
              <a:gd name="connsiteY366" fmla="*/ 1108122 h 1930400"/>
              <a:gd name="connsiteX367" fmla="*/ 1748004 w 7326313"/>
              <a:gd name="connsiteY367" fmla="*/ 1115427 h 1930400"/>
              <a:gd name="connsiteX368" fmla="*/ 1775306 w 7326313"/>
              <a:gd name="connsiteY368" fmla="*/ 1105264 h 1930400"/>
              <a:gd name="connsiteX369" fmla="*/ 1807371 w 7326313"/>
              <a:gd name="connsiteY369" fmla="*/ 1074139 h 1930400"/>
              <a:gd name="connsiteX370" fmla="*/ 1829911 w 7326313"/>
              <a:gd name="connsiteY370" fmla="*/ 1071280 h 1930400"/>
              <a:gd name="connsiteX371" fmla="*/ 1852769 w 7326313"/>
              <a:gd name="connsiteY371" fmla="*/ 1062387 h 1930400"/>
              <a:gd name="connsiteX372" fmla="*/ 1902930 w 7326313"/>
              <a:gd name="connsiteY372" fmla="*/ 1082079 h 1930400"/>
              <a:gd name="connsiteX373" fmla="*/ 1899120 w 7326313"/>
              <a:gd name="connsiteY373" fmla="*/ 1092242 h 1930400"/>
              <a:gd name="connsiteX374" fmla="*/ 1904517 w 7326313"/>
              <a:gd name="connsiteY374" fmla="*/ 1100182 h 1930400"/>
              <a:gd name="connsiteX375" fmla="*/ 1899756 w 7326313"/>
              <a:gd name="connsiteY375" fmla="*/ 1122414 h 1930400"/>
              <a:gd name="connsiteX376" fmla="*/ 1918169 w 7326313"/>
              <a:gd name="connsiteY376" fmla="*/ 1139883 h 1930400"/>
              <a:gd name="connsiteX377" fmla="*/ 1935948 w 7326313"/>
              <a:gd name="connsiteY377" fmla="*/ 1137342 h 1930400"/>
              <a:gd name="connsiteX378" fmla="*/ 1936582 w 7326313"/>
              <a:gd name="connsiteY378" fmla="*/ 1124638 h 1930400"/>
              <a:gd name="connsiteX379" fmla="*/ 1957853 w 7326313"/>
              <a:gd name="connsiteY379" fmla="*/ 1120191 h 1930400"/>
              <a:gd name="connsiteX380" fmla="*/ 1970869 w 7326313"/>
              <a:gd name="connsiteY380" fmla="*/ 1098912 h 1930400"/>
              <a:gd name="connsiteX381" fmla="*/ 1986108 w 7326313"/>
              <a:gd name="connsiteY381" fmla="*/ 1108122 h 1930400"/>
              <a:gd name="connsiteX382" fmla="*/ 1986425 w 7326313"/>
              <a:gd name="connsiteY382" fmla="*/ 1130990 h 1930400"/>
              <a:gd name="connsiteX383" fmla="*/ 1969282 w 7326313"/>
              <a:gd name="connsiteY383" fmla="*/ 1146235 h 1930400"/>
              <a:gd name="connsiteX384" fmla="*/ 1968012 w 7326313"/>
              <a:gd name="connsiteY384" fmla="*/ 1156716 h 1930400"/>
              <a:gd name="connsiteX385" fmla="*/ 1933725 w 7326313"/>
              <a:gd name="connsiteY385" fmla="*/ 1186888 h 1930400"/>
              <a:gd name="connsiteX386" fmla="*/ 1930233 w 7326313"/>
              <a:gd name="connsiteY386" fmla="*/ 1213567 h 1930400"/>
              <a:gd name="connsiteX387" fmla="*/ 1938487 w 7326313"/>
              <a:gd name="connsiteY387" fmla="*/ 1247233 h 1930400"/>
              <a:gd name="connsiteX388" fmla="*/ 1969599 w 7326313"/>
              <a:gd name="connsiteY388" fmla="*/ 1262160 h 1930400"/>
              <a:gd name="connsiteX389" fmla="*/ 1972774 w 7326313"/>
              <a:gd name="connsiteY389" fmla="*/ 1269465 h 1930400"/>
              <a:gd name="connsiteX390" fmla="*/ 1984838 w 7326313"/>
              <a:gd name="connsiteY390" fmla="*/ 1282805 h 1930400"/>
              <a:gd name="connsiteX391" fmla="*/ 1995315 w 7326313"/>
              <a:gd name="connsiteY391" fmla="*/ 1321870 h 1930400"/>
              <a:gd name="connsiteX392" fmla="*/ 1983568 w 7326313"/>
              <a:gd name="connsiteY392" fmla="*/ 1328540 h 1930400"/>
              <a:gd name="connsiteX393" fmla="*/ 1976901 w 7326313"/>
              <a:gd name="connsiteY393" fmla="*/ 1356807 h 1930400"/>
              <a:gd name="connsiteX394" fmla="*/ 1942932 w 7326313"/>
              <a:gd name="connsiteY394" fmla="*/ 1395872 h 1930400"/>
              <a:gd name="connsiteX395" fmla="*/ 1894994 w 7326313"/>
              <a:gd name="connsiteY395" fmla="*/ 1418739 h 1930400"/>
              <a:gd name="connsiteX396" fmla="*/ 1888326 w 7326313"/>
              <a:gd name="connsiteY396" fmla="*/ 1447324 h 1930400"/>
              <a:gd name="connsiteX397" fmla="*/ 1900708 w 7326313"/>
              <a:gd name="connsiteY397" fmla="*/ 1480990 h 1930400"/>
              <a:gd name="connsiteX398" fmla="*/ 1932773 w 7326313"/>
              <a:gd name="connsiteY398" fmla="*/ 1505445 h 1930400"/>
              <a:gd name="connsiteX399" fmla="*/ 1941027 w 7326313"/>
              <a:gd name="connsiteY399" fmla="*/ 1498140 h 1930400"/>
              <a:gd name="connsiteX400" fmla="*/ 1951503 w 7326313"/>
              <a:gd name="connsiteY400" fmla="*/ 1497505 h 1930400"/>
              <a:gd name="connsiteX401" fmla="*/ 1952773 w 7326313"/>
              <a:gd name="connsiteY401" fmla="*/ 1513703 h 1930400"/>
              <a:gd name="connsiteX402" fmla="*/ 1961662 w 7326313"/>
              <a:gd name="connsiteY402" fmla="*/ 1521643 h 1930400"/>
              <a:gd name="connsiteX403" fmla="*/ 1982616 w 7326313"/>
              <a:gd name="connsiteY403" fmla="*/ 1504493 h 1930400"/>
              <a:gd name="connsiteX404" fmla="*/ 1995315 w 7326313"/>
              <a:gd name="connsiteY404" fmla="*/ 1520055 h 1930400"/>
              <a:gd name="connsiteX405" fmla="*/ 1999124 w 7326313"/>
              <a:gd name="connsiteY405" fmla="*/ 1551498 h 1930400"/>
              <a:gd name="connsiteX406" fmla="*/ 2006109 w 7326313"/>
              <a:gd name="connsiteY406" fmla="*/ 1557850 h 1930400"/>
              <a:gd name="connsiteX407" fmla="*/ 2025792 w 7326313"/>
              <a:gd name="connsiteY407" fmla="*/ 1549910 h 1930400"/>
              <a:gd name="connsiteX408" fmla="*/ 2057857 w 7326313"/>
              <a:gd name="connsiteY408" fmla="*/ 1571190 h 1930400"/>
              <a:gd name="connsiteX409" fmla="*/ 2086747 w 7326313"/>
              <a:gd name="connsiteY409" fmla="*/ 1570554 h 1930400"/>
              <a:gd name="connsiteX410" fmla="*/ 2118812 w 7326313"/>
              <a:gd name="connsiteY410" fmla="*/ 1588975 h 1930400"/>
              <a:gd name="connsiteX411" fmla="*/ 2149606 w 7326313"/>
              <a:gd name="connsiteY411" fmla="*/ 1597868 h 1930400"/>
              <a:gd name="connsiteX412" fmla="*/ 2208656 w 7326313"/>
              <a:gd name="connsiteY412" fmla="*/ 1585799 h 1930400"/>
              <a:gd name="connsiteX413" fmla="*/ 2263896 w 7326313"/>
              <a:gd name="connsiteY413" fmla="*/ 1592787 h 1930400"/>
              <a:gd name="connsiteX414" fmla="*/ 2331836 w 7326313"/>
              <a:gd name="connsiteY414" fmla="*/ 1641063 h 1930400"/>
              <a:gd name="connsiteX415" fmla="*/ 2385806 w 7326313"/>
              <a:gd name="connsiteY415" fmla="*/ 1647097 h 1930400"/>
              <a:gd name="connsiteX416" fmla="*/ 2412791 w 7326313"/>
              <a:gd name="connsiteY416" fmla="*/ 1673776 h 1930400"/>
              <a:gd name="connsiteX417" fmla="*/ 2415013 w 7326313"/>
              <a:gd name="connsiteY417" fmla="*/ 1718240 h 1930400"/>
              <a:gd name="connsiteX418" fmla="*/ 2429299 w 7326313"/>
              <a:gd name="connsiteY418" fmla="*/ 1756988 h 1930400"/>
              <a:gd name="connsiteX419" fmla="*/ 2456285 w 7326313"/>
              <a:gd name="connsiteY419" fmla="*/ 1772868 h 1930400"/>
              <a:gd name="connsiteX420" fmla="*/ 2544225 w 7326313"/>
              <a:gd name="connsiteY420" fmla="*/ 1778585 h 1930400"/>
              <a:gd name="connsiteX421" fmla="*/ 2622323 w 7326313"/>
              <a:gd name="connsiteY421" fmla="*/ 1803041 h 1930400"/>
              <a:gd name="connsiteX422" fmla="*/ 2672166 w 7326313"/>
              <a:gd name="connsiteY422" fmla="*/ 1821144 h 1930400"/>
              <a:gd name="connsiteX423" fmla="*/ 2722962 w 7326313"/>
              <a:gd name="connsiteY423" fmla="*/ 1866244 h 1930400"/>
              <a:gd name="connsiteX424" fmla="*/ 2762328 w 7326313"/>
              <a:gd name="connsiteY424" fmla="*/ 1877995 h 1930400"/>
              <a:gd name="connsiteX425" fmla="*/ 2810901 w 7326313"/>
              <a:gd name="connsiteY425" fmla="*/ 1868467 h 1930400"/>
              <a:gd name="connsiteX426" fmla="*/ 2857570 w 7326313"/>
              <a:gd name="connsiteY426" fmla="*/ 1815745 h 1930400"/>
              <a:gd name="connsiteX427" fmla="*/ 2859475 w 7326313"/>
              <a:gd name="connsiteY427" fmla="*/ 1773504 h 1930400"/>
              <a:gd name="connsiteX428" fmla="*/ 2834077 w 7326313"/>
              <a:gd name="connsiteY428" fmla="*/ 1718240 h 1930400"/>
              <a:gd name="connsiteX429" fmla="*/ 2837252 w 7326313"/>
              <a:gd name="connsiteY429" fmla="*/ 1685527 h 1930400"/>
              <a:gd name="connsiteX430" fmla="*/ 2864872 w 7326313"/>
              <a:gd name="connsiteY430" fmla="*/ 1644874 h 1930400"/>
              <a:gd name="connsiteX431" fmla="*/ 2885825 w 7326313"/>
              <a:gd name="connsiteY431" fmla="*/ 1622324 h 1930400"/>
              <a:gd name="connsiteX432" fmla="*/ 2949319 w 7326313"/>
              <a:gd name="connsiteY432" fmla="*/ 1593104 h 1930400"/>
              <a:gd name="connsiteX433" fmla="*/ 3032815 w 7326313"/>
              <a:gd name="connsiteY433" fmla="*/ 1573413 h 1930400"/>
              <a:gd name="connsiteX434" fmla="*/ 3093452 w 7326313"/>
              <a:gd name="connsiteY434" fmla="*/ 1585799 h 1930400"/>
              <a:gd name="connsiteX435" fmla="*/ 3127739 w 7326313"/>
              <a:gd name="connsiteY435" fmla="*/ 1608032 h 1930400"/>
              <a:gd name="connsiteX436" fmla="*/ 3142660 w 7326313"/>
              <a:gd name="connsiteY436" fmla="*/ 1610890 h 1930400"/>
              <a:gd name="connsiteX437" fmla="*/ 3148375 w 7326313"/>
              <a:gd name="connsiteY437" fmla="*/ 1618195 h 1930400"/>
              <a:gd name="connsiteX438" fmla="*/ 3147105 w 7326313"/>
              <a:gd name="connsiteY438" fmla="*/ 1633122 h 1930400"/>
              <a:gd name="connsiteX439" fmla="*/ 3131549 w 7326313"/>
              <a:gd name="connsiteY439" fmla="*/ 1632487 h 1930400"/>
              <a:gd name="connsiteX440" fmla="*/ 3129326 w 7326313"/>
              <a:gd name="connsiteY440" fmla="*/ 1642968 h 1930400"/>
              <a:gd name="connsiteX441" fmla="*/ 3156312 w 7326313"/>
              <a:gd name="connsiteY441" fmla="*/ 1660436 h 1930400"/>
              <a:gd name="connsiteX442" fmla="*/ 3192503 w 7326313"/>
              <a:gd name="connsiteY442" fmla="*/ 1659484 h 1930400"/>
              <a:gd name="connsiteX443" fmla="*/ 3229013 w 7326313"/>
              <a:gd name="connsiteY443" fmla="*/ 1679810 h 1930400"/>
              <a:gd name="connsiteX444" fmla="*/ 3288380 w 7326313"/>
              <a:gd name="connsiteY444" fmla="*/ 1684892 h 1930400"/>
              <a:gd name="connsiteX445" fmla="*/ 3324254 w 7326313"/>
              <a:gd name="connsiteY445" fmla="*/ 1692197 h 1930400"/>
              <a:gd name="connsiteX446" fmla="*/ 3329017 w 7326313"/>
              <a:gd name="connsiteY446" fmla="*/ 1717288 h 1930400"/>
              <a:gd name="connsiteX447" fmla="*/ 3356954 w 7326313"/>
              <a:gd name="connsiteY447" fmla="*/ 1732533 h 1930400"/>
              <a:gd name="connsiteX448" fmla="*/ 3415052 w 7326313"/>
              <a:gd name="connsiteY448" fmla="*/ 1714429 h 1930400"/>
              <a:gd name="connsiteX449" fmla="*/ 3529977 w 7326313"/>
              <a:gd name="connsiteY449" fmla="*/ 1751906 h 1930400"/>
              <a:gd name="connsiteX450" fmla="*/ 3574740 w 7326313"/>
              <a:gd name="connsiteY450" fmla="*/ 1771280 h 1930400"/>
              <a:gd name="connsiteX451" fmla="*/ 3593471 w 7326313"/>
              <a:gd name="connsiteY451" fmla="*/ 1763340 h 1930400"/>
              <a:gd name="connsiteX452" fmla="*/ 3619504 w 7326313"/>
              <a:gd name="connsiteY452" fmla="*/ 1783667 h 1930400"/>
              <a:gd name="connsiteX453" fmla="*/ 3652204 w 7326313"/>
              <a:gd name="connsiteY453" fmla="*/ 1778585 h 1930400"/>
              <a:gd name="connsiteX454" fmla="*/ 3709984 w 7326313"/>
              <a:gd name="connsiteY454" fmla="*/ 1808122 h 1930400"/>
              <a:gd name="connsiteX455" fmla="*/ 3731254 w 7326313"/>
              <a:gd name="connsiteY455" fmla="*/ 1806534 h 1930400"/>
              <a:gd name="connsiteX456" fmla="*/ 3777288 w 7326313"/>
              <a:gd name="connsiteY456" fmla="*/ 1783349 h 1930400"/>
              <a:gd name="connsiteX457" fmla="*/ 3809352 w 7326313"/>
              <a:gd name="connsiteY457" fmla="*/ 1759529 h 1930400"/>
              <a:gd name="connsiteX458" fmla="*/ 3829036 w 7326313"/>
              <a:gd name="connsiteY458" fmla="*/ 1737932 h 1930400"/>
              <a:gd name="connsiteX459" fmla="*/ 3877609 w 7326313"/>
              <a:gd name="connsiteY459" fmla="*/ 1725228 h 1930400"/>
              <a:gd name="connsiteX460" fmla="*/ 3889356 w 7326313"/>
              <a:gd name="connsiteY460" fmla="*/ 1728086 h 1930400"/>
              <a:gd name="connsiteX461" fmla="*/ 3875387 w 7326313"/>
              <a:gd name="connsiteY461" fmla="*/ 1734756 h 1930400"/>
              <a:gd name="connsiteX462" fmla="*/ 3850306 w 7326313"/>
              <a:gd name="connsiteY462" fmla="*/ 1743649 h 1930400"/>
              <a:gd name="connsiteX463" fmla="*/ 3862370 w 7326313"/>
              <a:gd name="connsiteY463" fmla="*/ 1760164 h 1930400"/>
              <a:gd name="connsiteX464" fmla="*/ 3875069 w 7326313"/>
              <a:gd name="connsiteY464" fmla="*/ 1754765 h 1930400"/>
              <a:gd name="connsiteX465" fmla="*/ 3901102 w 7326313"/>
              <a:gd name="connsiteY465" fmla="*/ 1737297 h 1930400"/>
              <a:gd name="connsiteX466" fmla="*/ 3904912 w 7326313"/>
              <a:gd name="connsiteY466" fmla="*/ 1726498 h 1930400"/>
              <a:gd name="connsiteX467" fmla="*/ 3893165 w 7326313"/>
              <a:gd name="connsiteY467" fmla="*/ 1724910 h 1930400"/>
              <a:gd name="connsiteX468" fmla="*/ 3908086 w 7326313"/>
              <a:gd name="connsiteY468" fmla="*/ 1718240 h 1930400"/>
              <a:gd name="connsiteX469" fmla="*/ 3919833 w 7326313"/>
              <a:gd name="connsiteY469" fmla="*/ 1718876 h 1930400"/>
              <a:gd name="connsiteX470" fmla="*/ 3952850 w 7326313"/>
              <a:gd name="connsiteY470" fmla="*/ 1739202 h 1930400"/>
              <a:gd name="connsiteX471" fmla="*/ 3980153 w 7326313"/>
              <a:gd name="connsiteY471" fmla="*/ 1732215 h 1930400"/>
              <a:gd name="connsiteX472" fmla="*/ 4011582 w 7326313"/>
              <a:gd name="connsiteY472" fmla="*/ 1750001 h 1930400"/>
              <a:gd name="connsiteX473" fmla="*/ 4027774 w 7326313"/>
              <a:gd name="connsiteY473" fmla="*/ 1758894 h 1930400"/>
              <a:gd name="connsiteX474" fmla="*/ 4026821 w 7326313"/>
              <a:gd name="connsiteY474" fmla="*/ 1763023 h 1930400"/>
              <a:gd name="connsiteX475" fmla="*/ 4000153 w 7326313"/>
              <a:gd name="connsiteY475" fmla="*/ 1756353 h 1930400"/>
              <a:gd name="connsiteX476" fmla="*/ 3997296 w 7326313"/>
              <a:gd name="connsiteY476" fmla="*/ 1761752 h 1930400"/>
              <a:gd name="connsiteX477" fmla="*/ 4000788 w 7326313"/>
              <a:gd name="connsiteY477" fmla="*/ 1774456 h 1930400"/>
              <a:gd name="connsiteX478" fmla="*/ 4025869 w 7326313"/>
              <a:gd name="connsiteY478" fmla="*/ 1778268 h 1930400"/>
              <a:gd name="connsiteX479" fmla="*/ 4043647 w 7326313"/>
              <a:gd name="connsiteY479" fmla="*/ 1768740 h 1930400"/>
              <a:gd name="connsiteX480" fmla="*/ 4045235 w 7326313"/>
              <a:gd name="connsiteY480" fmla="*/ 1768104 h 1930400"/>
              <a:gd name="connsiteX481" fmla="*/ 4045552 w 7326313"/>
              <a:gd name="connsiteY481" fmla="*/ 1761752 h 1930400"/>
              <a:gd name="connsiteX482" fmla="*/ 4093173 w 7326313"/>
              <a:gd name="connsiteY482" fmla="*/ 1780491 h 1930400"/>
              <a:gd name="connsiteX483" fmla="*/ 4106189 w 7326313"/>
              <a:gd name="connsiteY483" fmla="*/ 1772868 h 1930400"/>
              <a:gd name="connsiteX484" fmla="*/ 4111586 w 7326313"/>
              <a:gd name="connsiteY484" fmla="*/ 1766834 h 1930400"/>
              <a:gd name="connsiteX485" fmla="*/ 4131270 w 7326313"/>
              <a:gd name="connsiteY485" fmla="*/ 1763340 h 1930400"/>
              <a:gd name="connsiteX486" fmla="*/ 4131270 w 7326313"/>
              <a:gd name="connsiteY486" fmla="*/ 1766199 h 1930400"/>
              <a:gd name="connsiteX487" fmla="*/ 4110634 w 7326313"/>
              <a:gd name="connsiteY487" fmla="*/ 1779220 h 1930400"/>
              <a:gd name="connsiteX488" fmla="*/ 4121745 w 7326313"/>
              <a:gd name="connsiteY488" fmla="*/ 1788749 h 1930400"/>
              <a:gd name="connsiteX489" fmla="*/ 4130952 w 7326313"/>
              <a:gd name="connsiteY489" fmla="*/ 1775092 h 1930400"/>
              <a:gd name="connsiteX490" fmla="*/ 4149366 w 7326313"/>
              <a:gd name="connsiteY490" fmla="*/ 1785255 h 1930400"/>
              <a:gd name="connsiteX491" fmla="*/ 4158255 w 7326313"/>
              <a:gd name="connsiteY491" fmla="*/ 1779220 h 1930400"/>
              <a:gd name="connsiteX492" fmla="*/ 4160160 w 7326313"/>
              <a:gd name="connsiteY492" fmla="*/ 1767469 h 1930400"/>
              <a:gd name="connsiteX493" fmla="*/ 4192224 w 7326313"/>
              <a:gd name="connsiteY493" fmla="*/ 1769692 h 1930400"/>
              <a:gd name="connsiteX494" fmla="*/ 4216670 w 7326313"/>
              <a:gd name="connsiteY494" fmla="*/ 1763023 h 1930400"/>
              <a:gd name="connsiteX495" fmla="*/ 4235718 w 7326313"/>
              <a:gd name="connsiteY495" fmla="*/ 1737614 h 1930400"/>
              <a:gd name="connsiteX496" fmla="*/ 4241750 w 7326313"/>
              <a:gd name="connsiteY496" fmla="*/ 1731580 h 1930400"/>
              <a:gd name="connsiteX497" fmla="*/ 4274450 w 7326313"/>
              <a:gd name="connsiteY497" fmla="*/ 1697914 h 1930400"/>
              <a:gd name="connsiteX498" fmla="*/ 4281116 w 7326313"/>
              <a:gd name="connsiteY498" fmla="*/ 1669647 h 1930400"/>
              <a:gd name="connsiteX499" fmla="*/ 4293498 w 7326313"/>
              <a:gd name="connsiteY499" fmla="*/ 1649003 h 1930400"/>
              <a:gd name="connsiteX500" fmla="*/ 4301752 w 7326313"/>
              <a:gd name="connsiteY500" fmla="*/ 1588023 h 1930400"/>
              <a:gd name="connsiteX501" fmla="*/ 4322070 w 7326313"/>
              <a:gd name="connsiteY501" fmla="*/ 1554992 h 1930400"/>
              <a:gd name="connsiteX502" fmla="*/ 4329690 w 7326313"/>
              <a:gd name="connsiteY502" fmla="*/ 1518467 h 1930400"/>
              <a:gd name="connsiteX503" fmla="*/ 4339849 w 7326313"/>
              <a:gd name="connsiteY503" fmla="*/ 1501634 h 1930400"/>
              <a:gd name="connsiteX504" fmla="*/ 4341436 w 7326313"/>
              <a:gd name="connsiteY504" fmla="*/ 1484166 h 1930400"/>
              <a:gd name="connsiteX505" fmla="*/ 4370009 w 7326313"/>
              <a:gd name="connsiteY505" fmla="*/ 1433349 h 1930400"/>
              <a:gd name="connsiteX506" fmla="*/ 4373818 w 7326313"/>
              <a:gd name="connsiteY506" fmla="*/ 1406988 h 1930400"/>
              <a:gd name="connsiteX507" fmla="*/ 4393502 w 7326313"/>
              <a:gd name="connsiteY507" fmla="*/ 1386661 h 1930400"/>
              <a:gd name="connsiteX508" fmla="*/ 4403661 w 7326313"/>
              <a:gd name="connsiteY508" fmla="*/ 1368240 h 1930400"/>
              <a:gd name="connsiteX509" fmla="*/ 4391279 w 7326313"/>
              <a:gd name="connsiteY509" fmla="*/ 1328540 h 1930400"/>
              <a:gd name="connsiteX510" fmla="*/ 4394454 w 7326313"/>
              <a:gd name="connsiteY510" fmla="*/ 1306625 h 1930400"/>
              <a:gd name="connsiteX511" fmla="*/ 4399851 w 7326313"/>
              <a:gd name="connsiteY511" fmla="*/ 1295509 h 1930400"/>
              <a:gd name="connsiteX512" fmla="*/ 4396359 w 7326313"/>
              <a:gd name="connsiteY512" fmla="*/ 1270418 h 1930400"/>
              <a:gd name="connsiteX513" fmla="*/ 4379850 w 7326313"/>
              <a:gd name="connsiteY513" fmla="*/ 1262160 h 1930400"/>
              <a:gd name="connsiteX514" fmla="*/ 4384930 w 7326313"/>
              <a:gd name="connsiteY514" fmla="*/ 1246280 h 1930400"/>
              <a:gd name="connsiteX515" fmla="*/ 4396359 w 7326313"/>
              <a:gd name="connsiteY515" fmla="*/ 1231035 h 1930400"/>
              <a:gd name="connsiteX516" fmla="*/ 4394137 w 7326313"/>
              <a:gd name="connsiteY516" fmla="*/ 1223095 h 1930400"/>
              <a:gd name="connsiteX517" fmla="*/ 4407788 w 7326313"/>
              <a:gd name="connsiteY517" fmla="*/ 1212296 h 1930400"/>
              <a:gd name="connsiteX518" fmla="*/ 4403978 w 7326313"/>
              <a:gd name="connsiteY518" fmla="*/ 1220237 h 1930400"/>
              <a:gd name="connsiteX519" fmla="*/ 4418900 w 7326313"/>
              <a:gd name="connsiteY519" fmla="*/ 1222460 h 1930400"/>
              <a:gd name="connsiteX520" fmla="*/ 4425884 w 7326313"/>
              <a:gd name="connsiteY520" fmla="*/ 1213249 h 1930400"/>
              <a:gd name="connsiteX521" fmla="*/ 4443980 w 7326313"/>
              <a:gd name="connsiteY521" fmla="*/ 1210073 h 1930400"/>
              <a:gd name="connsiteX522" fmla="*/ 4445885 w 7326313"/>
              <a:gd name="connsiteY522" fmla="*/ 1184347 h 1930400"/>
              <a:gd name="connsiteX523" fmla="*/ 4470013 w 7326313"/>
              <a:gd name="connsiteY523" fmla="*/ 1165291 h 1930400"/>
              <a:gd name="connsiteX524" fmla="*/ 4468743 w 7326313"/>
              <a:gd name="connsiteY524" fmla="*/ 1128449 h 1930400"/>
              <a:gd name="connsiteX525" fmla="*/ 4492871 w 7326313"/>
              <a:gd name="connsiteY525" fmla="*/ 1102088 h 1930400"/>
              <a:gd name="connsiteX526" fmla="*/ 4506204 w 7326313"/>
              <a:gd name="connsiteY526" fmla="*/ 1091607 h 1930400"/>
              <a:gd name="connsiteX527" fmla="*/ 4529380 w 7326313"/>
              <a:gd name="connsiteY527" fmla="*/ 1117650 h 1930400"/>
              <a:gd name="connsiteX528" fmla="*/ 4556683 w 7326313"/>
              <a:gd name="connsiteY528" fmla="*/ 1120191 h 1930400"/>
              <a:gd name="connsiteX529" fmla="*/ 4633193 w 7326313"/>
              <a:gd name="connsiteY529" fmla="*/ 1089066 h 1930400"/>
              <a:gd name="connsiteX530" fmla="*/ 4674782 w 7326313"/>
              <a:gd name="connsiteY530" fmla="*/ 1090972 h 1930400"/>
              <a:gd name="connsiteX531" fmla="*/ 4726213 w 7326313"/>
              <a:gd name="connsiteY531" fmla="*/ 1130037 h 1930400"/>
              <a:gd name="connsiteX532" fmla="*/ 4769389 w 7326313"/>
              <a:gd name="connsiteY532" fmla="*/ 1119556 h 1930400"/>
              <a:gd name="connsiteX533" fmla="*/ 4880505 w 7326313"/>
              <a:gd name="connsiteY533" fmla="*/ 1072551 h 1930400"/>
              <a:gd name="connsiteX534" fmla="*/ 4947174 w 7326313"/>
              <a:gd name="connsiteY534" fmla="*/ 1063658 h 1930400"/>
              <a:gd name="connsiteX535" fmla="*/ 4993207 w 7326313"/>
              <a:gd name="connsiteY535" fmla="*/ 1049365 h 1930400"/>
              <a:gd name="connsiteX536" fmla="*/ 5016065 w 7326313"/>
              <a:gd name="connsiteY536" fmla="*/ 1069692 h 1930400"/>
              <a:gd name="connsiteX537" fmla="*/ 5074480 w 7326313"/>
              <a:gd name="connsiteY537" fmla="*/ 1034756 h 1930400"/>
              <a:gd name="connsiteX538" fmla="*/ 5102100 w 7326313"/>
              <a:gd name="connsiteY538" fmla="*/ 1040472 h 1930400"/>
              <a:gd name="connsiteX539" fmla="*/ 5129086 w 7326313"/>
              <a:gd name="connsiteY539" fmla="*/ 1030309 h 1930400"/>
              <a:gd name="connsiteX540" fmla="*/ 5163055 w 7326313"/>
              <a:gd name="connsiteY540" fmla="*/ 1026180 h 1930400"/>
              <a:gd name="connsiteX541" fmla="*/ 5186866 w 7326313"/>
              <a:gd name="connsiteY541" fmla="*/ 1045872 h 1930400"/>
              <a:gd name="connsiteX542" fmla="*/ 5226550 w 7326313"/>
              <a:gd name="connsiteY542" fmla="*/ 1023957 h 1930400"/>
              <a:gd name="connsiteX543" fmla="*/ 5223375 w 7326313"/>
              <a:gd name="connsiteY543" fmla="*/ 993149 h 1930400"/>
              <a:gd name="connsiteX544" fmla="*/ 5220518 w 7326313"/>
              <a:gd name="connsiteY544" fmla="*/ 970282 h 1930400"/>
              <a:gd name="connsiteX545" fmla="*/ 5219248 w 7326313"/>
              <a:gd name="connsiteY545" fmla="*/ 961071 h 1930400"/>
              <a:gd name="connsiteX546" fmla="*/ 5218295 w 7326313"/>
              <a:gd name="connsiteY546" fmla="*/ 955990 h 1930400"/>
              <a:gd name="connsiteX547" fmla="*/ 5217978 w 7326313"/>
              <a:gd name="connsiteY547" fmla="*/ 953449 h 1930400"/>
              <a:gd name="connsiteX548" fmla="*/ 5217660 w 7326313"/>
              <a:gd name="connsiteY548" fmla="*/ 950273 h 1930400"/>
              <a:gd name="connsiteX549" fmla="*/ 5217343 w 7326313"/>
              <a:gd name="connsiteY549" fmla="*/ 941062 h 1930400"/>
              <a:gd name="connsiteX550" fmla="*/ 5217660 w 7326313"/>
              <a:gd name="connsiteY550" fmla="*/ 929311 h 1930400"/>
              <a:gd name="connsiteX551" fmla="*/ 5217660 w 7326313"/>
              <a:gd name="connsiteY551" fmla="*/ 916607 h 1930400"/>
              <a:gd name="connsiteX552" fmla="*/ 5218295 w 7326313"/>
              <a:gd name="connsiteY552" fmla="*/ 903903 h 1930400"/>
              <a:gd name="connsiteX553" fmla="*/ 5218930 w 7326313"/>
              <a:gd name="connsiteY553" fmla="*/ 892469 h 1930400"/>
              <a:gd name="connsiteX554" fmla="*/ 5219883 w 7326313"/>
              <a:gd name="connsiteY554" fmla="*/ 883576 h 1930400"/>
              <a:gd name="connsiteX555" fmla="*/ 5220518 w 7326313"/>
              <a:gd name="connsiteY555" fmla="*/ 879129 h 1930400"/>
              <a:gd name="connsiteX556" fmla="*/ 5220835 w 7326313"/>
              <a:gd name="connsiteY556" fmla="*/ 877224 h 1930400"/>
              <a:gd name="connsiteX557" fmla="*/ 5220835 w 7326313"/>
              <a:gd name="connsiteY557" fmla="*/ 874365 h 1930400"/>
              <a:gd name="connsiteX558" fmla="*/ 5220200 w 7326313"/>
              <a:gd name="connsiteY558" fmla="*/ 867060 h 1930400"/>
              <a:gd name="connsiteX559" fmla="*/ 5218295 w 7326313"/>
              <a:gd name="connsiteY559" fmla="*/ 857532 h 1930400"/>
              <a:gd name="connsiteX560" fmla="*/ 5216073 w 7326313"/>
              <a:gd name="connsiteY560" fmla="*/ 846734 h 1930400"/>
              <a:gd name="connsiteX561" fmla="*/ 5214168 w 7326313"/>
              <a:gd name="connsiteY561" fmla="*/ 835935 h 1930400"/>
              <a:gd name="connsiteX562" fmla="*/ 5211311 w 7326313"/>
              <a:gd name="connsiteY562" fmla="*/ 825772 h 1930400"/>
              <a:gd name="connsiteX563" fmla="*/ 5209089 w 7326313"/>
              <a:gd name="connsiteY563" fmla="*/ 817197 h 1930400"/>
              <a:gd name="connsiteX564" fmla="*/ 5206866 w 7326313"/>
              <a:gd name="connsiteY564" fmla="*/ 811162 h 1930400"/>
              <a:gd name="connsiteX565" fmla="*/ 5205279 w 7326313"/>
              <a:gd name="connsiteY565" fmla="*/ 805763 h 1930400"/>
              <a:gd name="connsiteX566" fmla="*/ 5203692 w 7326313"/>
              <a:gd name="connsiteY566" fmla="*/ 798775 h 1930400"/>
              <a:gd name="connsiteX567" fmla="*/ 5202104 w 7326313"/>
              <a:gd name="connsiteY567" fmla="*/ 790518 h 1930400"/>
              <a:gd name="connsiteX568" fmla="*/ 5201152 w 7326313"/>
              <a:gd name="connsiteY568" fmla="*/ 782260 h 1930400"/>
              <a:gd name="connsiteX569" fmla="*/ 5198929 w 7326313"/>
              <a:gd name="connsiteY569" fmla="*/ 767650 h 1930400"/>
              <a:gd name="connsiteX570" fmla="*/ 5198295 w 7326313"/>
              <a:gd name="connsiteY570" fmla="*/ 761616 h 1930400"/>
              <a:gd name="connsiteX571" fmla="*/ 5249725 w 7326313"/>
              <a:gd name="connsiteY571" fmla="*/ 751452 h 1930400"/>
              <a:gd name="connsiteX572" fmla="*/ 5260202 w 7326313"/>
              <a:gd name="connsiteY572" fmla="*/ 792106 h 1930400"/>
              <a:gd name="connsiteX573" fmla="*/ 5305600 w 7326313"/>
              <a:gd name="connsiteY573" fmla="*/ 839429 h 1930400"/>
              <a:gd name="connsiteX574" fmla="*/ 5366555 w 7326313"/>
              <a:gd name="connsiteY574" fmla="*/ 855627 h 1930400"/>
              <a:gd name="connsiteX575" fmla="*/ 5404017 w 7326313"/>
              <a:gd name="connsiteY575" fmla="*/ 854674 h 1930400"/>
              <a:gd name="connsiteX576" fmla="*/ 5419890 w 7326313"/>
              <a:gd name="connsiteY576" fmla="*/ 835618 h 1930400"/>
              <a:gd name="connsiteX577" fmla="*/ 5446558 w 7326313"/>
              <a:gd name="connsiteY577" fmla="*/ 814338 h 1930400"/>
              <a:gd name="connsiteX578" fmla="*/ 5480528 w 7326313"/>
              <a:gd name="connsiteY578" fmla="*/ 801316 h 1930400"/>
              <a:gd name="connsiteX579" fmla="*/ 5529418 w 7326313"/>
              <a:gd name="connsiteY579" fmla="*/ 750182 h 1930400"/>
              <a:gd name="connsiteX580" fmla="*/ 5561483 w 7326313"/>
              <a:gd name="connsiteY580" fmla="*/ 747006 h 1930400"/>
              <a:gd name="connsiteX581" fmla="*/ 5584341 w 7326313"/>
              <a:gd name="connsiteY581" fmla="*/ 780672 h 1930400"/>
              <a:gd name="connsiteX582" fmla="*/ 5566563 w 7326313"/>
              <a:gd name="connsiteY582" fmla="*/ 810527 h 1930400"/>
              <a:gd name="connsiteX583" fmla="*/ 5580531 w 7326313"/>
              <a:gd name="connsiteY583" fmla="*/ 831171 h 1930400"/>
              <a:gd name="connsiteX584" fmla="*/ 5552911 w 7326313"/>
              <a:gd name="connsiteY584" fmla="*/ 866743 h 1930400"/>
              <a:gd name="connsiteX585" fmla="*/ 5589738 w 7326313"/>
              <a:gd name="connsiteY585" fmla="*/ 911207 h 1930400"/>
              <a:gd name="connsiteX586" fmla="*/ 5605294 w 7326313"/>
              <a:gd name="connsiteY586" fmla="*/ 901362 h 1930400"/>
              <a:gd name="connsiteX587" fmla="*/ 5620850 w 7326313"/>
              <a:gd name="connsiteY587" fmla="*/ 912478 h 1930400"/>
              <a:gd name="connsiteX588" fmla="*/ 5644661 w 7326313"/>
              <a:gd name="connsiteY588" fmla="*/ 905491 h 1930400"/>
              <a:gd name="connsiteX589" fmla="*/ 5637994 w 7326313"/>
              <a:gd name="connsiteY589" fmla="*/ 950908 h 1930400"/>
              <a:gd name="connsiteX590" fmla="*/ 5652598 w 7326313"/>
              <a:gd name="connsiteY590" fmla="*/ 989021 h 1930400"/>
              <a:gd name="connsiteX591" fmla="*/ 5692282 w 7326313"/>
              <a:gd name="connsiteY591" fmla="*/ 1019511 h 1930400"/>
              <a:gd name="connsiteX592" fmla="*/ 5729109 w 7326313"/>
              <a:gd name="connsiteY592" fmla="*/ 1020781 h 1930400"/>
              <a:gd name="connsiteX593" fmla="*/ 5751332 w 7326313"/>
              <a:gd name="connsiteY593" fmla="*/ 1028721 h 1930400"/>
              <a:gd name="connsiteX594" fmla="*/ 5775777 w 7326313"/>
              <a:gd name="connsiteY594" fmla="*/ 1068422 h 1930400"/>
              <a:gd name="connsiteX595" fmla="*/ 5794508 w 7326313"/>
              <a:gd name="connsiteY595" fmla="*/ 1074139 h 1930400"/>
              <a:gd name="connsiteX596" fmla="*/ 5823715 w 7326313"/>
              <a:gd name="connsiteY596" fmla="*/ 1097006 h 1930400"/>
              <a:gd name="connsiteX597" fmla="*/ 5861495 w 7326313"/>
              <a:gd name="connsiteY597" fmla="*/ 1113839 h 1930400"/>
              <a:gd name="connsiteX598" fmla="*/ 5894829 w 7326313"/>
              <a:gd name="connsiteY598" fmla="*/ 1124955 h 1930400"/>
              <a:gd name="connsiteX599" fmla="*/ 5930704 w 7326313"/>
              <a:gd name="connsiteY599" fmla="*/ 1124955 h 1930400"/>
              <a:gd name="connsiteX600" fmla="*/ 5982135 w 7326313"/>
              <a:gd name="connsiteY600" fmla="*/ 1107169 h 1930400"/>
              <a:gd name="connsiteX601" fmla="*/ 6028803 w 7326313"/>
              <a:gd name="connsiteY601" fmla="*/ 1102088 h 1930400"/>
              <a:gd name="connsiteX602" fmla="*/ 6064043 w 7326313"/>
              <a:gd name="connsiteY602" fmla="*/ 1086207 h 1930400"/>
              <a:gd name="connsiteX603" fmla="*/ 6084361 w 7326313"/>
              <a:gd name="connsiteY603" fmla="*/ 1081443 h 1930400"/>
              <a:gd name="connsiteX604" fmla="*/ 6093885 w 7326313"/>
              <a:gd name="connsiteY604" fmla="*/ 1089066 h 1930400"/>
              <a:gd name="connsiteX605" fmla="*/ 6072614 w 7326313"/>
              <a:gd name="connsiteY605" fmla="*/ 1090654 h 1930400"/>
              <a:gd name="connsiteX606" fmla="*/ 6069122 w 7326313"/>
              <a:gd name="connsiteY606" fmla="*/ 1097641 h 1930400"/>
              <a:gd name="connsiteX607" fmla="*/ 6084996 w 7326313"/>
              <a:gd name="connsiteY607" fmla="*/ 1102723 h 1930400"/>
              <a:gd name="connsiteX608" fmla="*/ 6098965 w 7326313"/>
              <a:gd name="connsiteY608" fmla="*/ 1095736 h 1930400"/>
              <a:gd name="connsiteX609" fmla="*/ 6111981 w 7326313"/>
              <a:gd name="connsiteY609" fmla="*/ 1087478 h 1930400"/>
              <a:gd name="connsiteX610" fmla="*/ 6119283 w 7326313"/>
              <a:gd name="connsiteY610" fmla="*/ 1078267 h 1930400"/>
              <a:gd name="connsiteX611" fmla="*/ 6114838 w 7326313"/>
              <a:gd name="connsiteY611" fmla="*/ 1059211 h 1930400"/>
              <a:gd name="connsiteX612" fmla="*/ 6113568 w 7326313"/>
              <a:gd name="connsiteY612" fmla="*/ 1040790 h 1930400"/>
              <a:gd name="connsiteX613" fmla="*/ 6099282 w 7326313"/>
              <a:gd name="connsiteY613" fmla="*/ 1001725 h 1930400"/>
              <a:gd name="connsiteX614" fmla="*/ 6096742 w 7326313"/>
              <a:gd name="connsiteY614" fmla="*/ 974411 h 1930400"/>
              <a:gd name="connsiteX615" fmla="*/ 6094837 w 7326313"/>
              <a:gd name="connsiteY615" fmla="*/ 919465 h 1930400"/>
              <a:gd name="connsiteX616" fmla="*/ 6109759 w 7326313"/>
              <a:gd name="connsiteY616" fmla="*/ 880717 h 1930400"/>
              <a:gd name="connsiteX617" fmla="*/ 6114838 w 7326313"/>
              <a:gd name="connsiteY617" fmla="*/ 849275 h 1930400"/>
              <a:gd name="connsiteX618" fmla="*/ 6105631 w 7326313"/>
              <a:gd name="connsiteY618" fmla="*/ 836253 h 1930400"/>
              <a:gd name="connsiteX619" fmla="*/ 6098012 w 7326313"/>
              <a:gd name="connsiteY619" fmla="*/ 842287 h 1930400"/>
              <a:gd name="connsiteX620" fmla="*/ 6084361 w 7326313"/>
              <a:gd name="connsiteY620" fmla="*/ 836888 h 1930400"/>
              <a:gd name="connsiteX621" fmla="*/ 6080551 w 7326313"/>
              <a:gd name="connsiteY621" fmla="*/ 821961 h 1930400"/>
              <a:gd name="connsiteX622" fmla="*/ 6075472 w 7326313"/>
              <a:gd name="connsiteY622" fmla="*/ 817514 h 1930400"/>
              <a:gd name="connsiteX623" fmla="*/ 6075789 w 7326313"/>
              <a:gd name="connsiteY623" fmla="*/ 804175 h 1930400"/>
              <a:gd name="connsiteX624" fmla="*/ 6070392 w 7326313"/>
              <a:gd name="connsiteY624" fmla="*/ 804810 h 1930400"/>
              <a:gd name="connsiteX625" fmla="*/ 6062773 w 7326313"/>
              <a:gd name="connsiteY625" fmla="*/ 814020 h 1930400"/>
              <a:gd name="connsiteX626" fmla="*/ 6067535 w 7326313"/>
              <a:gd name="connsiteY626" fmla="*/ 824819 h 1930400"/>
              <a:gd name="connsiteX627" fmla="*/ 6056106 w 7326313"/>
              <a:gd name="connsiteY627" fmla="*/ 822596 h 1930400"/>
              <a:gd name="connsiteX628" fmla="*/ 6050391 w 7326313"/>
              <a:gd name="connsiteY628" fmla="*/ 806398 h 1930400"/>
              <a:gd name="connsiteX629" fmla="*/ 6049756 w 7326313"/>
              <a:gd name="connsiteY629" fmla="*/ 792741 h 1930400"/>
              <a:gd name="connsiteX630" fmla="*/ 6053883 w 7326313"/>
              <a:gd name="connsiteY630" fmla="*/ 787342 h 1930400"/>
              <a:gd name="connsiteX631" fmla="*/ 6056106 w 7326313"/>
              <a:gd name="connsiteY631" fmla="*/ 793694 h 1930400"/>
              <a:gd name="connsiteX632" fmla="*/ 6067217 w 7326313"/>
              <a:gd name="connsiteY632" fmla="*/ 797187 h 1930400"/>
              <a:gd name="connsiteX633" fmla="*/ 6068487 w 7326313"/>
              <a:gd name="connsiteY633" fmla="*/ 794011 h 1930400"/>
              <a:gd name="connsiteX634" fmla="*/ 6058011 w 7326313"/>
              <a:gd name="connsiteY634" fmla="*/ 784483 h 1930400"/>
              <a:gd name="connsiteX635" fmla="*/ 6065947 w 7326313"/>
              <a:gd name="connsiteY635" fmla="*/ 768921 h 1930400"/>
              <a:gd name="connsiteX636" fmla="*/ 6081186 w 7326313"/>
              <a:gd name="connsiteY636" fmla="*/ 753358 h 1930400"/>
              <a:gd name="connsiteX637" fmla="*/ 6080869 w 7326313"/>
              <a:gd name="connsiteY637" fmla="*/ 746688 h 1930400"/>
              <a:gd name="connsiteX638" fmla="*/ 6079599 w 7326313"/>
              <a:gd name="connsiteY638" fmla="*/ 741289 h 1930400"/>
              <a:gd name="connsiteX639" fmla="*/ 6079281 w 7326313"/>
              <a:gd name="connsiteY639" fmla="*/ 739383 h 1930400"/>
              <a:gd name="connsiteX640" fmla="*/ 6078646 w 7326313"/>
              <a:gd name="connsiteY640" fmla="*/ 737478 h 1930400"/>
              <a:gd name="connsiteX641" fmla="*/ 6077694 w 7326313"/>
              <a:gd name="connsiteY641" fmla="*/ 736525 h 1930400"/>
              <a:gd name="connsiteX642" fmla="*/ 6076107 w 7326313"/>
              <a:gd name="connsiteY642" fmla="*/ 736207 h 1930400"/>
              <a:gd name="connsiteX643" fmla="*/ 6074837 w 7326313"/>
              <a:gd name="connsiteY643" fmla="*/ 736207 h 1930400"/>
              <a:gd name="connsiteX644" fmla="*/ 6073249 w 7326313"/>
              <a:gd name="connsiteY644" fmla="*/ 736207 h 1930400"/>
              <a:gd name="connsiteX645" fmla="*/ 6071344 w 7326313"/>
              <a:gd name="connsiteY645" fmla="*/ 736843 h 1930400"/>
              <a:gd name="connsiteX646" fmla="*/ 6070075 w 7326313"/>
              <a:gd name="connsiteY646" fmla="*/ 737160 h 1930400"/>
              <a:gd name="connsiteX647" fmla="*/ 6047851 w 7326313"/>
              <a:gd name="connsiteY647" fmla="*/ 732714 h 1930400"/>
              <a:gd name="connsiteX648" fmla="*/ 6028168 w 7326313"/>
              <a:gd name="connsiteY648" fmla="*/ 726997 h 1930400"/>
              <a:gd name="connsiteX649" fmla="*/ 6021501 w 7326313"/>
              <a:gd name="connsiteY649" fmla="*/ 738113 h 1930400"/>
              <a:gd name="connsiteX650" fmla="*/ 6018961 w 7326313"/>
              <a:gd name="connsiteY650" fmla="*/ 750500 h 1930400"/>
              <a:gd name="connsiteX651" fmla="*/ 6026898 w 7326313"/>
              <a:gd name="connsiteY651" fmla="*/ 759393 h 1930400"/>
              <a:gd name="connsiteX652" fmla="*/ 6013564 w 7326313"/>
              <a:gd name="connsiteY652" fmla="*/ 756852 h 1930400"/>
              <a:gd name="connsiteX653" fmla="*/ 6008167 w 7326313"/>
              <a:gd name="connsiteY653" fmla="*/ 746371 h 1930400"/>
              <a:gd name="connsiteX654" fmla="*/ 6002453 w 7326313"/>
              <a:gd name="connsiteY654" fmla="*/ 719692 h 1930400"/>
              <a:gd name="connsiteX655" fmla="*/ 5990706 w 7326313"/>
              <a:gd name="connsiteY655" fmla="*/ 698412 h 1930400"/>
              <a:gd name="connsiteX656" fmla="*/ 5981817 w 7326313"/>
              <a:gd name="connsiteY656" fmla="*/ 675863 h 1930400"/>
              <a:gd name="connsiteX657" fmla="*/ 5983722 w 7326313"/>
              <a:gd name="connsiteY657" fmla="*/ 667605 h 1930400"/>
              <a:gd name="connsiteX658" fmla="*/ 5999278 w 7326313"/>
              <a:gd name="connsiteY658" fmla="*/ 642832 h 1930400"/>
              <a:gd name="connsiteX659" fmla="*/ 6013247 w 7326313"/>
              <a:gd name="connsiteY659" fmla="*/ 639973 h 1930400"/>
              <a:gd name="connsiteX660" fmla="*/ 6011342 w 7326313"/>
              <a:gd name="connsiteY660" fmla="*/ 630445 h 1930400"/>
              <a:gd name="connsiteX661" fmla="*/ 6012929 w 7326313"/>
              <a:gd name="connsiteY661" fmla="*/ 614882 h 1930400"/>
              <a:gd name="connsiteX662" fmla="*/ 6019596 w 7326313"/>
              <a:gd name="connsiteY662" fmla="*/ 606307 h 1930400"/>
              <a:gd name="connsiteX663" fmla="*/ 6015469 w 7326313"/>
              <a:gd name="connsiteY663" fmla="*/ 595509 h 1930400"/>
              <a:gd name="connsiteX664" fmla="*/ 6019914 w 7326313"/>
              <a:gd name="connsiteY664" fmla="*/ 592968 h 1930400"/>
              <a:gd name="connsiteX665" fmla="*/ 6021819 w 7326313"/>
              <a:gd name="connsiteY665" fmla="*/ 600908 h 1930400"/>
              <a:gd name="connsiteX666" fmla="*/ 6031343 w 7326313"/>
              <a:gd name="connsiteY666" fmla="*/ 602496 h 1930400"/>
              <a:gd name="connsiteX667" fmla="*/ 6035153 w 7326313"/>
              <a:gd name="connsiteY667" fmla="*/ 616153 h 1930400"/>
              <a:gd name="connsiteX668" fmla="*/ 6041502 w 7326313"/>
              <a:gd name="connsiteY668" fmla="*/ 609166 h 1930400"/>
              <a:gd name="connsiteX669" fmla="*/ 6047534 w 7326313"/>
              <a:gd name="connsiteY669" fmla="*/ 625046 h 1930400"/>
              <a:gd name="connsiteX670" fmla="*/ 6054201 w 7326313"/>
              <a:gd name="connsiteY670" fmla="*/ 618059 h 1930400"/>
              <a:gd name="connsiteX671" fmla="*/ 6063408 w 7326313"/>
              <a:gd name="connsiteY671" fmla="*/ 626316 h 1930400"/>
              <a:gd name="connsiteX672" fmla="*/ 6065630 w 7326313"/>
              <a:gd name="connsiteY672" fmla="*/ 616788 h 1930400"/>
              <a:gd name="connsiteX673" fmla="*/ 6068805 w 7326313"/>
              <a:gd name="connsiteY673" fmla="*/ 617106 h 1930400"/>
              <a:gd name="connsiteX674" fmla="*/ 6077376 w 7326313"/>
              <a:gd name="connsiteY674" fmla="*/ 626634 h 1930400"/>
              <a:gd name="connsiteX675" fmla="*/ 6093250 w 7326313"/>
              <a:gd name="connsiteY675" fmla="*/ 625046 h 1930400"/>
              <a:gd name="connsiteX676" fmla="*/ 6095155 w 7326313"/>
              <a:gd name="connsiteY676" fmla="*/ 618059 h 1930400"/>
              <a:gd name="connsiteX677" fmla="*/ 6100552 w 7326313"/>
              <a:gd name="connsiteY677" fmla="*/ 619011 h 1930400"/>
              <a:gd name="connsiteX678" fmla="*/ 6108806 w 7326313"/>
              <a:gd name="connsiteY678" fmla="*/ 627587 h 1930400"/>
              <a:gd name="connsiteX679" fmla="*/ 6120553 w 7326313"/>
              <a:gd name="connsiteY679" fmla="*/ 631080 h 1930400"/>
              <a:gd name="connsiteX680" fmla="*/ 6131982 w 7326313"/>
              <a:gd name="connsiteY680" fmla="*/ 628222 h 1930400"/>
              <a:gd name="connsiteX681" fmla="*/ 6132299 w 7326313"/>
              <a:gd name="connsiteY681" fmla="*/ 618694 h 1930400"/>
              <a:gd name="connsiteX682" fmla="*/ 6135474 w 7326313"/>
              <a:gd name="connsiteY682" fmla="*/ 616788 h 1930400"/>
              <a:gd name="connsiteX683" fmla="*/ 6143728 w 7326313"/>
              <a:gd name="connsiteY683" fmla="*/ 628539 h 1930400"/>
              <a:gd name="connsiteX684" fmla="*/ 6157379 w 7326313"/>
              <a:gd name="connsiteY684" fmla="*/ 621552 h 1930400"/>
              <a:gd name="connsiteX685" fmla="*/ 6162142 w 7326313"/>
              <a:gd name="connsiteY685" fmla="*/ 617106 h 1930400"/>
              <a:gd name="connsiteX686" fmla="*/ 6150395 w 7326313"/>
              <a:gd name="connsiteY686" fmla="*/ 613930 h 1930400"/>
              <a:gd name="connsiteX687" fmla="*/ 6144046 w 7326313"/>
              <a:gd name="connsiteY687" fmla="*/ 612659 h 1930400"/>
              <a:gd name="connsiteX688" fmla="*/ 6146585 w 7326313"/>
              <a:gd name="connsiteY688" fmla="*/ 607578 h 1930400"/>
              <a:gd name="connsiteX689" fmla="*/ 6152935 w 7326313"/>
              <a:gd name="connsiteY689" fmla="*/ 602496 h 1930400"/>
              <a:gd name="connsiteX690" fmla="*/ 6166269 w 7326313"/>
              <a:gd name="connsiteY690" fmla="*/ 611071 h 1930400"/>
              <a:gd name="connsiteX691" fmla="*/ 6172618 w 7326313"/>
              <a:gd name="connsiteY691" fmla="*/ 605990 h 1930400"/>
              <a:gd name="connsiteX692" fmla="*/ 6171983 w 7326313"/>
              <a:gd name="connsiteY692" fmla="*/ 599955 h 1930400"/>
              <a:gd name="connsiteX693" fmla="*/ 6164046 w 7326313"/>
              <a:gd name="connsiteY693" fmla="*/ 580581 h 1930400"/>
              <a:gd name="connsiteX694" fmla="*/ 6154840 w 7326313"/>
              <a:gd name="connsiteY694" fmla="*/ 569783 h 1930400"/>
              <a:gd name="connsiteX695" fmla="*/ 6124680 w 7326313"/>
              <a:gd name="connsiteY695" fmla="*/ 555173 h 1930400"/>
              <a:gd name="connsiteX696" fmla="*/ 6106901 w 7326313"/>
              <a:gd name="connsiteY696" fmla="*/ 543421 h 1930400"/>
              <a:gd name="connsiteX697" fmla="*/ 6109441 w 7326313"/>
              <a:gd name="connsiteY697" fmla="*/ 524048 h 1930400"/>
              <a:gd name="connsiteX698" fmla="*/ 6108806 w 7326313"/>
              <a:gd name="connsiteY698" fmla="*/ 507532 h 1930400"/>
              <a:gd name="connsiteX699" fmla="*/ 6098965 w 7326313"/>
              <a:gd name="connsiteY699" fmla="*/ 482759 h 1930400"/>
              <a:gd name="connsiteX700" fmla="*/ 6080551 w 7326313"/>
              <a:gd name="connsiteY700" fmla="*/ 467831 h 1930400"/>
              <a:gd name="connsiteX701" fmla="*/ 6092298 w 7326313"/>
              <a:gd name="connsiteY701" fmla="*/ 467831 h 1930400"/>
              <a:gd name="connsiteX702" fmla="*/ 6095790 w 7326313"/>
              <a:gd name="connsiteY702" fmla="*/ 466243 h 1930400"/>
              <a:gd name="connsiteX703" fmla="*/ 6103092 w 7326313"/>
              <a:gd name="connsiteY703" fmla="*/ 462114 h 1930400"/>
              <a:gd name="connsiteX704" fmla="*/ 6111981 w 7326313"/>
              <a:gd name="connsiteY704" fmla="*/ 458621 h 1930400"/>
              <a:gd name="connsiteX705" fmla="*/ 6115473 w 7326313"/>
              <a:gd name="connsiteY705" fmla="*/ 457350 h 1930400"/>
              <a:gd name="connsiteX706" fmla="*/ 6118013 w 7326313"/>
              <a:gd name="connsiteY706" fmla="*/ 457033 h 1930400"/>
              <a:gd name="connsiteX707" fmla="*/ 6118965 w 7326313"/>
              <a:gd name="connsiteY707" fmla="*/ 457350 h 1930400"/>
              <a:gd name="connsiteX708" fmla="*/ 6119918 w 7326313"/>
              <a:gd name="connsiteY708" fmla="*/ 457985 h 1930400"/>
              <a:gd name="connsiteX709" fmla="*/ 6121188 w 7326313"/>
              <a:gd name="connsiteY709" fmla="*/ 458938 h 1930400"/>
              <a:gd name="connsiteX710" fmla="*/ 6122140 w 7326313"/>
              <a:gd name="connsiteY710" fmla="*/ 460526 h 1930400"/>
              <a:gd name="connsiteX711" fmla="*/ 6124045 w 7326313"/>
              <a:gd name="connsiteY711" fmla="*/ 463702 h 1930400"/>
              <a:gd name="connsiteX712" fmla="*/ 6125632 w 7326313"/>
              <a:gd name="connsiteY712" fmla="*/ 467514 h 1930400"/>
              <a:gd name="connsiteX713" fmla="*/ 6128172 w 7326313"/>
              <a:gd name="connsiteY713" fmla="*/ 475137 h 1930400"/>
              <a:gd name="connsiteX714" fmla="*/ 6128807 w 7326313"/>
              <a:gd name="connsiteY714" fmla="*/ 478630 h 1930400"/>
              <a:gd name="connsiteX715" fmla="*/ 6130394 w 7326313"/>
              <a:gd name="connsiteY715" fmla="*/ 478313 h 1930400"/>
              <a:gd name="connsiteX716" fmla="*/ 6133887 w 7326313"/>
              <a:gd name="connsiteY716" fmla="*/ 477360 h 1930400"/>
              <a:gd name="connsiteX717" fmla="*/ 6136426 w 7326313"/>
              <a:gd name="connsiteY717" fmla="*/ 477360 h 1930400"/>
              <a:gd name="connsiteX718" fmla="*/ 6139284 w 7326313"/>
              <a:gd name="connsiteY718" fmla="*/ 477360 h 1930400"/>
              <a:gd name="connsiteX719" fmla="*/ 6142458 w 7326313"/>
              <a:gd name="connsiteY719" fmla="*/ 477677 h 1930400"/>
              <a:gd name="connsiteX720" fmla="*/ 6145633 w 7326313"/>
              <a:gd name="connsiteY720" fmla="*/ 478630 h 1930400"/>
              <a:gd name="connsiteX721" fmla="*/ 6147220 w 7326313"/>
              <a:gd name="connsiteY721" fmla="*/ 478948 h 1930400"/>
              <a:gd name="connsiteX722" fmla="*/ 6149125 w 7326313"/>
              <a:gd name="connsiteY722" fmla="*/ 479901 h 1930400"/>
              <a:gd name="connsiteX723" fmla="*/ 6152617 w 7326313"/>
              <a:gd name="connsiteY723" fmla="*/ 482124 h 1930400"/>
              <a:gd name="connsiteX724" fmla="*/ 6155792 w 7326313"/>
              <a:gd name="connsiteY724" fmla="*/ 484982 h 1930400"/>
              <a:gd name="connsiteX725" fmla="*/ 6158967 w 7326313"/>
              <a:gd name="connsiteY725" fmla="*/ 487841 h 1930400"/>
              <a:gd name="connsiteX726" fmla="*/ 6164046 w 7326313"/>
              <a:gd name="connsiteY726" fmla="*/ 492922 h 1930400"/>
              <a:gd name="connsiteX727" fmla="*/ 6165634 w 7326313"/>
              <a:gd name="connsiteY727" fmla="*/ 495463 h 1930400"/>
              <a:gd name="connsiteX728" fmla="*/ 6198651 w 7326313"/>
              <a:gd name="connsiteY728" fmla="*/ 508803 h 1930400"/>
              <a:gd name="connsiteX729" fmla="*/ 6197381 w 7326313"/>
              <a:gd name="connsiteY729" fmla="*/ 511661 h 1930400"/>
              <a:gd name="connsiteX730" fmla="*/ 6196746 w 7326313"/>
              <a:gd name="connsiteY730" fmla="*/ 514519 h 1930400"/>
              <a:gd name="connsiteX731" fmla="*/ 6195794 w 7326313"/>
              <a:gd name="connsiteY731" fmla="*/ 518648 h 1930400"/>
              <a:gd name="connsiteX732" fmla="*/ 6195476 w 7326313"/>
              <a:gd name="connsiteY732" fmla="*/ 522460 h 1930400"/>
              <a:gd name="connsiteX733" fmla="*/ 6195476 w 7326313"/>
              <a:gd name="connsiteY733" fmla="*/ 525953 h 1930400"/>
              <a:gd name="connsiteX734" fmla="*/ 6195794 w 7326313"/>
              <a:gd name="connsiteY734" fmla="*/ 527859 h 1930400"/>
              <a:gd name="connsiteX735" fmla="*/ 6196429 w 7326313"/>
              <a:gd name="connsiteY735" fmla="*/ 529447 h 1930400"/>
              <a:gd name="connsiteX736" fmla="*/ 6197381 w 7326313"/>
              <a:gd name="connsiteY736" fmla="*/ 531035 h 1930400"/>
              <a:gd name="connsiteX737" fmla="*/ 6198651 w 7326313"/>
              <a:gd name="connsiteY737" fmla="*/ 531988 h 1930400"/>
              <a:gd name="connsiteX738" fmla="*/ 6201826 w 7326313"/>
              <a:gd name="connsiteY738" fmla="*/ 534211 h 1930400"/>
              <a:gd name="connsiteX739" fmla="*/ 6205953 w 7326313"/>
              <a:gd name="connsiteY739" fmla="*/ 536117 h 1930400"/>
              <a:gd name="connsiteX740" fmla="*/ 6215159 w 7326313"/>
              <a:gd name="connsiteY740" fmla="*/ 540881 h 1930400"/>
              <a:gd name="connsiteX741" fmla="*/ 6219287 w 7326313"/>
              <a:gd name="connsiteY741" fmla="*/ 543421 h 1930400"/>
              <a:gd name="connsiteX742" fmla="*/ 6222779 w 7326313"/>
              <a:gd name="connsiteY742" fmla="*/ 545645 h 1930400"/>
              <a:gd name="connsiteX743" fmla="*/ 6224049 w 7326313"/>
              <a:gd name="connsiteY743" fmla="*/ 547550 h 1930400"/>
              <a:gd name="connsiteX744" fmla="*/ 6225001 w 7326313"/>
              <a:gd name="connsiteY744" fmla="*/ 548821 h 1930400"/>
              <a:gd name="connsiteX745" fmla="*/ 6225954 w 7326313"/>
              <a:gd name="connsiteY745" fmla="*/ 550409 h 1930400"/>
              <a:gd name="connsiteX746" fmla="*/ 6226271 w 7326313"/>
              <a:gd name="connsiteY746" fmla="*/ 551997 h 1930400"/>
              <a:gd name="connsiteX747" fmla="*/ 6226588 w 7326313"/>
              <a:gd name="connsiteY747" fmla="*/ 556126 h 1930400"/>
              <a:gd name="connsiteX748" fmla="*/ 6227541 w 7326313"/>
              <a:gd name="connsiteY748" fmla="*/ 560572 h 1930400"/>
              <a:gd name="connsiteX749" fmla="*/ 6229446 w 7326313"/>
              <a:gd name="connsiteY749" fmla="*/ 565654 h 1930400"/>
              <a:gd name="connsiteX750" fmla="*/ 6231351 w 7326313"/>
              <a:gd name="connsiteY750" fmla="*/ 570100 h 1930400"/>
              <a:gd name="connsiteX751" fmla="*/ 6235478 w 7326313"/>
              <a:gd name="connsiteY751" fmla="*/ 578358 h 1930400"/>
              <a:gd name="connsiteX752" fmla="*/ 6237065 w 7326313"/>
              <a:gd name="connsiteY752" fmla="*/ 581534 h 1930400"/>
              <a:gd name="connsiteX753" fmla="*/ 6237700 w 7326313"/>
              <a:gd name="connsiteY753" fmla="*/ 585028 h 1930400"/>
              <a:gd name="connsiteX754" fmla="*/ 6238652 w 7326313"/>
              <a:gd name="connsiteY754" fmla="*/ 588839 h 1930400"/>
              <a:gd name="connsiteX755" fmla="*/ 6239922 w 7326313"/>
              <a:gd name="connsiteY755" fmla="*/ 593603 h 1930400"/>
              <a:gd name="connsiteX756" fmla="*/ 6241827 w 7326313"/>
              <a:gd name="connsiteY756" fmla="*/ 598049 h 1930400"/>
              <a:gd name="connsiteX757" fmla="*/ 6243732 w 7326313"/>
              <a:gd name="connsiteY757" fmla="*/ 602496 h 1930400"/>
              <a:gd name="connsiteX758" fmla="*/ 6245319 w 7326313"/>
              <a:gd name="connsiteY758" fmla="*/ 604084 h 1930400"/>
              <a:gd name="connsiteX759" fmla="*/ 6246589 w 7326313"/>
              <a:gd name="connsiteY759" fmla="*/ 605672 h 1930400"/>
              <a:gd name="connsiteX760" fmla="*/ 6248177 w 7326313"/>
              <a:gd name="connsiteY760" fmla="*/ 606625 h 1930400"/>
              <a:gd name="connsiteX761" fmla="*/ 6249764 w 7326313"/>
              <a:gd name="connsiteY761" fmla="*/ 606942 h 1930400"/>
              <a:gd name="connsiteX762" fmla="*/ 6251669 w 7326313"/>
              <a:gd name="connsiteY762" fmla="*/ 607578 h 1930400"/>
              <a:gd name="connsiteX763" fmla="*/ 6253256 w 7326313"/>
              <a:gd name="connsiteY763" fmla="*/ 608530 h 1930400"/>
              <a:gd name="connsiteX764" fmla="*/ 6257066 w 7326313"/>
              <a:gd name="connsiteY764" fmla="*/ 610754 h 1930400"/>
              <a:gd name="connsiteX765" fmla="*/ 6260876 w 7326313"/>
              <a:gd name="connsiteY765" fmla="*/ 613612 h 1930400"/>
              <a:gd name="connsiteX766" fmla="*/ 6264368 w 7326313"/>
              <a:gd name="connsiteY766" fmla="*/ 616788 h 1930400"/>
              <a:gd name="connsiteX767" fmla="*/ 6269765 w 7326313"/>
              <a:gd name="connsiteY767" fmla="*/ 622823 h 1930400"/>
              <a:gd name="connsiteX768" fmla="*/ 6271670 w 7326313"/>
              <a:gd name="connsiteY768" fmla="*/ 625363 h 1930400"/>
              <a:gd name="connsiteX769" fmla="*/ 6273892 w 7326313"/>
              <a:gd name="connsiteY769" fmla="*/ 626316 h 1930400"/>
              <a:gd name="connsiteX770" fmla="*/ 6276432 w 7326313"/>
              <a:gd name="connsiteY770" fmla="*/ 627269 h 1930400"/>
              <a:gd name="connsiteX771" fmla="*/ 6279289 w 7326313"/>
              <a:gd name="connsiteY771" fmla="*/ 628222 h 1930400"/>
              <a:gd name="connsiteX772" fmla="*/ 6282781 w 7326313"/>
              <a:gd name="connsiteY772" fmla="*/ 628539 h 1930400"/>
              <a:gd name="connsiteX773" fmla="*/ 6286273 w 7326313"/>
              <a:gd name="connsiteY773" fmla="*/ 628539 h 1930400"/>
              <a:gd name="connsiteX774" fmla="*/ 6288496 w 7326313"/>
              <a:gd name="connsiteY774" fmla="*/ 628222 h 1930400"/>
              <a:gd name="connsiteX775" fmla="*/ 6290083 w 7326313"/>
              <a:gd name="connsiteY775" fmla="*/ 627587 h 1930400"/>
              <a:gd name="connsiteX776" fmla="*/ 6291988 w 7326313"/>
              <a:gd name="connsiteY776" fmla="*/ 626316 h 1930400"/>
              <a:gd name="connsiteX777" fmla="*/ 6293575 w 7326313"/>
              <a:gd name="connsiteY777" fmla="*/ 625363 h 1930400"/>
              <a:gd name="connsiteX778" fmla="*/ 6297385 w 7326313"/>
              <a:gd name="connsiteY778" fmla="*/ 622823 h 1930400"/>
              <a:gd name="connsiteX779" fmla="*/ 6300560 w 7326313"/>
              <a:gd name="connsiteY779" fmla="*/ 621552 h 1930400"/>
              <a:gd name="connsiteX780" fmla="*/ 6304052 w 7326313"/>
              <a:gd name="connsiteY780" fmla="*/ 620282 h 1930400"/>
              <a:gd name="connsiteX781" fmla="*/ 6307227 w 7326313"/>
              <a:gd name="connsiteY781" fmla="*/ 619964 h 1930400"/>
              <a:gd name="connsiteX782" fmla="*/ 6310084 w 7326313"/>
              <a:gd name="connsiteY782" fmla="*/ 619647 h 1930400"/>
              <a:gd name="connsiteX783" fmla="*/ 6312941 w 7326313"/>
              <a:gd name="connsiteY783" fmla="*/ 619647 h 1930400"/>
              <a:gd name="connsiteX784" fmla="*/ 6317386 w 7326313"/>
              <a:gd name="connsiteY784" fmla="*/ 619964 h 1930400"/>
              <a:gd name="connsiteX785" fmla="*/ 6318338 w 7326313"/>
              <a:gd name="connsiteY785" fmla="*/ 619647 h 1930400"/>
              <a:gd name="connsiteX786" fmla="*/ 6319290 w 7326313"/>
              <a:gd name="connsiteY786" fmla="*/ 619011 h 1930400"/>
              <a:gd name="connsiteX787" fmla="*/ 6319608 w 7326313"/>
              <a:gd name="connsiteY787" fmla="*/ 617741 h 1930400"/>
              <a:gd name="connsiteX788" fmla="*/ 6319608 w 7326313"/>
              <a:gd name="connsiteY788" fmla="*/ 616153 h 1930400"/>
              <a:gd name="connsiteX789" fmla="*/ 6319608 w 7326313"/>
              <a:gd name="connsiteY789" fmla="*/ 612024 h 1930400"/>
              <a:gd name="connsiteX790" fmla="*/ 6318973 w 7326313"/>
              <a:gd name="connsiteY790" fmla="*/ 607260 h 1930400"/>
              <a:gd name="connsiteX791" fmla="*/ 6317386 w 7326313"/>
              <a:gd name="connsiteY791" fmla="*/ 598049 h 1930400"/>
              <a:gd name="connsiteX792" fmla="*/ 6317068 w 7326313"/>
              <a:gd name="connsiteY792" fmla="*/ 594873 h 1930400"/>
              <a:gd name="connsiteX793" fmla="*/ 6317386 w 7326313"/>
              <a:gd name="connsiteY793" fmla="*/ 593603 h 1930400"/>
              <a:gd name="connsiteX794" fmla="*/ 6317386 w 7326313"/>
              <a:gd name="connsiteY794" fmla="*/ 592968 h 1930400"/>
              <a:gd name="connsiteX795" fmla="*/ 6318338 w 7326313"/>
              <a:gd name="connsiteY795" fmla="*/ 590427 h 1930400"/>
              <a:gd name="connsiteX796" fmla="*/ 6320243 w 7326313"/>
              <a:gd name="connsiteY796" fmla="*/ 585345 h 1930400"/>
              <a:gd name="connsiteX797" fmla="*/ 6324370 w 7326313"/>
              <a:gd name="connsiteY797" fmla="*/ 570735 h 1930400"/>
              <a:gd name="connsiteX798" fmla="*/ 6330402 w 7326313"/>
              <a:gd name="connsiteY798" fmla="*/ 550409 h 1930400"/>
              <a:gd name="connsiteX799" fmla="*/ 6317386 w 7326313"/>
              <a:gd name="connsiteY799" fmla="*/ 489746 h 1930400"/>
              <a:gd name="connsiteX800" fmla="*/ 6317703 w 7326313"/>
              <a:gd name="connsiteY800" fmla="*/ 446552 h 1930400"/>
              <a:gd name="connsiteX801" fmla="*/ 6318021 w 7326313"/>
              <a:gd name="connsiteY801" fmla="*/ 413521 h 1930400"/>
              <a:gd name="connsiteX802" fmla="*/ 6318973 w 7326313"/>
              <a:gd name="connsiteY802" fmla="*/ 399864 h 1930400"/>
              <a:gd name="connsiteX803" fmla="*/ 6319290 w 7326313"/>
              <a:gd name="connsiteY803" fmla="*/ 390971 h 1930400"/>
              <a:gd name="connsiteX804" fmla="*/ 6320243 w 7326313"/>
              <a:gd name="connsiteY804" fmla="*/ 384301 h 1930400"/>
              <a:gd name="connsiteX805" fmla="*/ 6322148 w 7326313"/>
              <a:gd name="connsiteY805" fmla="*/ 376679 h 1930400"/>
              <a:gd name="connsiteX806" fmla="*/ 6326275 w 7326313"/>
              <a:gd name="connsiteY806" fmla="*/ 359528 h 1930400"/>
              <a:gd name="connsiteX807" fmla="*/ 6328180 w 7326313"/>
              <a:gd name="connsiteY807" fmla="*/ 350318 h 1930400"/>
              <a:gd name="connsiteX808" fmla="*/ 6329767 w 7326313"/>
              <a:gd name="connsiteY808" fmla="*/ 341425 h 1930400"/>
              <a:gd name="connsiteX809" fmla="*/ 6330402 w 7326313"/>
              <a:gd name="connsiteY809" fmla="*/ 333167 h 1930400"/>
              <a:gd name="connsiteX810" fmla="*/ 6330402 w 7326313"/>
              <a:gd name="connsiteY810" fmla="*/ 329038 h 1930400"/>
              <a:gd name="connsiteX811" fmla="*/ 6330402 w 7326313"/>
              <a:gd name="connsiteY811" fmla="*/ 325227 h 1930400"/>
              <a:gd name="connsiteX812" fmla="*/ 6330085 w 7326313"/>
              <a:gd name="connsiteY812" fmla="*/ 320780 h 1930400"/>
              <a:gd name="connsiteX813" fmla="*/ 6330085 w 7326313"/>
              <a:gd name="connsiteY813" fmla="*/ 315063 h 1930400"/>
              <a:gd name="connsiteX814" fmla="*/ 6330402 w 7326313"/>
              <a:gd name="connsiteY814" fmla="*/ 300454 h 1930400"/>
              <a:gd name="connsiteX815" fmla="*/ 6331989 w 7326313"/>
              <a:gd name="connsiteY815" fmla="*/ 265517 h 1930400"/>
              <a:gd name="connsiteX816" fmla="*/ 6332624 w 7326313"/>
              <a:gd name="connsiteY816" fmla="*/ 247414 h 1930400"/>
              <a:gd name="connsiteX817" fmla="*/ 6332624 w 7326313"/>
              <a:gd name="connsiteY817" fmla="*/ 231216 h 1930400"/>
              <a:gd name="connsiteX818" fmla="*/ 6332624 w 7326313"/>
              <a:gd name="connsiteY818" fmla="*/ 224229 h 1930400"/>
              <a:gd name="connsiteX819" fmla="*/ 6331989 w 7326313"/>
              <a:gd name="connsiteY819" fmla="*/ 218194 h 1930400"/>
              <a:gd name="connsiteX820" fmla="*/ 6331672 w 7326313"/>
              <a:gd name="connsiteY820" fmla="*/ 213430 h 1930400"/>
              <a:gd name="connsiteX821" fmla="*/ 6330402 w 7326313"/>
              <a:gd name="connsiteY821" fmla="*/ 209936 h 1930400"/>
              <a:gd name="connsiteX822" fmla="*/ 6329450 w 7326313"/>
              <a:gd name="connsiteY822" fmla="*/ 206443 h 1930400"/>
              <a:gd name="connsiteX823" fmla="*/ 6328815 w 7326313"/>
              <a:gd name="connsiteY823" fmla="*/ 201996 h 1930400"/>
              <a:gd name="connsiteX824" fmla="*/ 6328497 w 7326313"/>
              <a:gd name="connsiteY824" fmla="*/ 196915 h 1930400"/>
              <a:gd name="connsiteX825" fmla="*/ 6327545 w 7326313"/>
              <a:gd name="connsiteY825" fmla="*/ 190562 h 1930400"/>
              <a:gd name="connsiteX826" fmla="*/ 6327227 w 7326313"/>
              <a:gd name="connsiteY826" fmla="*/ 176588 h 1930400"/>
              <a:gd name="connsiteX827" fmla="*/ 6326910 w 7326313"/>
              <a:gd name="connsiteY827" fmla="*/ 161660 h 1930400"/>
              <a:gd name="connsiteX828" fmla="*/ 6326592 w 7326313"/>
              <a:gd name="connsiteY828" fmla="*/ 133394 h 1930400"/>
              <a:gd name="connsiteX829" fmla="*/ 6325957 w 7326313"/>
              <a:gd name="connsiteY829" fmla="*/ 122913 h 1930400"/>
              <a:gd name="connsiteX830" fmla="*/ 6325640 w 7326313"/>
              <a:gd name="connsiteY830" fmla="*/ 119101 h 1930400"/>
              <a:gd name="connsiteX831" fmla="*/ 6325005 w 7326313"/>
              <a:gd name="connsiteY831" fmla="*/ 116561 h 1930400"/>
              <a:gd name="connsiteX832" fmla="*/ 6323418 w 7326313"/>
              <a:gd name="connsiteY832" fmla="*/ 111797 h 1930400"/>
              <a:gd name="connsiteX833" fmla="*/ 6322465 w 7326313"/>
              <a:gd name="connsiteY833" fmla="*/ 107350 h 1930400"/>
              <a:gd name="connsiteX834" fmla="*/ 6321830 w 7326313"/>
              <a:gd name="connsiteY834" fmla="*/ 102268 h 1930400"/>
              <a:gd name="connsiteX835" fmla="*/ 6321195 w 7326313"/>
              <a:gd name="connsiteY835" fmla="*/ 97822 h 1930400"/>
              <a:gd name="connsiteX836" fmla="*/ 6321830 w 7326313"/>
              <a:gd name="connsiteY836" fmla="*/ 95599 h 1930400"/>
              <a:gd name="connsiteX837" fmla="*/ 6322465 w 7326313"/>
              <a:gd name="connsiteY837" fmla="*/ 93375 h 1930400"/>
              <a:gd name="connsiteX838" fmla="*/ 6323100 w 7326313"/>
              <a:gd name="connsiteY838" fmla="*/ 91787 h 1930400"/>
              <a:gd name="connsiteX839" fmla="*/ 6324053 w 7326313"/>
              <a:gd name="connsiteY839" fmla="*/ 90199 h 1930400"/>
              <a:gd name="connsiteX840" fmla="*/ 6325640 w 7326313"/>
              <a:gd name="connsiteY840" fmla="*/ 88929 h 1930400"/>
              <a:gd name="connsiteX841" fmla="*/ 6327545 w 7326313"/>
              <a:gd name="connsiteY841" fmla="*/ 87976 h 1930400"/>
              <a:gd name="connsiteX842" fmla="*/ 6329767 w 7326313"/>
              <a:gd name="connsiteY842" fmla="*/ 87659 h 1930400"/>
              <a:gd name="connsiteX843" fmla="*/ 6332624 w 7326313"/>
              <a:gd name="connsiteY843" fmla="*/ 87023 h 1930400"/>
              <a:gd name="connsiteX844" fmla="*/ 6335799 w 7326313"/>
              <a:gd name="connsiteY844" fmla="*/ 87023 h 1930400"/>
              <a:gd name="connsiteX845" fmla="*/ 6338656 w 7326313"/>
              <a:gd name="connsiteY845" fmla="*/ 86706 h 1930400"/>
              <a:gd name="connsiteX846" fmla="*/ 6341514 w 7326313"/>
              <a:gd name="connsiteY846" fmla="*/ 86071 h 1930400"/>
              <a:gd name="connsiteX847" fmla="*/ 6344371 w 7326313"/>
              <a:gd name="connsiteY847" fmla="*/ 85118 h 1930400"/>
              <a:gd name="connsiteX848" fmla="*/ 6349133 w 7326313"/>
              <a:gd name="connsiteY848" fmla="*/ 83212 h 1930400"/>
              <a:gd name="connsiteX849" fmla="*/ 6353895 w 7326313"/>
              <a:gd name="connsiteY849" fmla="*/ 80671 h 1930400"/>
              <a:gd name="connsiteX850" fmla="*/ 6357705 w 7326313"/>
              <a:gd name="connsiteY850" fmla="*/ 78448 h 1930400"/>
              <a:gd name="connsiteX851" fmla="*/ 6360562 w 7326313"/>
              <a:gd name="connsiteY851" fmla="*/ 76542 h 1930400"/>
              <a:gd name="connsiteX852" fmla="*/ 6363419 w 7326313"/>
              <a:gd name="connsiteY852" fmla="*/ 74319 h 1930400"/>
              <a:gd name="connsiteX853" fmla="*/ 6381515 w 7326313"/>
              <a:gd name="connsiteY853" fmla="*/ 74319 h 1930400"/>
              <a:gd name="connsiteX854" fmla="*/ 6402468 w 7326313"/>
              <a:gd name="connsiteY854" fmla="*/ 67650 h 1930400"/>
              <a:gd name="connsiteX855" fmla="*/ 6448184 w 7326313"/>
              <a:gd name="connsiteY855" fmla="*/ 52404 h 1930400"/>
              <a:gd name="connsiteX856" fmla="*/ 6473582 w 7326313"/>
              <a:gd name="connsiteY856" fmla="*/ 44464 h 1930400"/>
              <a:gd name="connsiteX857" fmla="*/ 6495805 w 7326313"/>
              <a:gd name="connsiteY857" fmla="*/ 36524 h 1930400"/>
              <a:gd name="connsiteX858" fmla="*/ 6512631 w 7326313"/>
              <a:gd name="connsiteY858" fmla="*/ 30490 h 1930400"/>
              <a:gd name="connsiteX859" fmla="*/ 6518028 w 7326313"/>
              <a:gd name="connsiteY859" fmla="*/ 27949 h 1930400"/>
              <a:gd name="connsiteX860" fmla="*/ 6520886 w 7326313"/>
              <a:gd name="connsiteY860" fmla="*/ 26679 h 1930400"/>
              <a:gd name="connsiteX861" fmla="*/ 6525013 w 7326313"/>
              <a:gd name="connsiteY861" fmla="*/ 24138 h 1930400"/>
              <a:gd name="connsiteX862" fmla="*/ 6531680 w 7326313"/>
              <a:gd name="connsiteY862" fmla="*/ 20962 h 1930400"/>
              <a:gd name="connsiteX863" fmla="*/ 6549141 w 7326313"/>
              <a:gd name="connsiteY863" fmla="*/ 13657 h 1930400"/>
              <a:gd name="connsiteX864" fmla="*/ 6565014 w 7326313"/>
              <a:gd name="connsiteY864" fmla="*/ 7622 h 1930400"/>
              <a:gd name="connsiteX865" fmla="*/ 6571681 w 7326313"/>
              <a:gd name="connsiteY865" fmla="*/ 4764 h 1930400"/>
              <a:gd name="connsiteX866" fmla="*/ 6574538 w 7326313"/>
              <a:gd name="connsiteY866" fmla="*/ 3176 h 1930400"/>
              <a:gd name="connsiteX867" fmla="*/ 6577396 w 7326313"/>
              <a:gd name="connsiteY867" fmla="*/ 1905 h 1930400"/>
              <a:gd name="connsiteX868" fmla="*/ 6580570 w 7326313"/>
              <a:gd name="connsiteY868" fmla="*/ 953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Lst>
            <a:rect l="l" t="t" r="r" b="b"/>
            <a:pathLst>
              <a:path w="7326313" h="1930400">
                <a:moveTo>
                  <a:pt x="6013185" y="474362"/>
                </a:moveTo>
                <a:lnTo>
                  <a:pt x="6016068" y="474362"/>
                </a:lnTo>
                <a:lnTo>
                  <a:pt x="6018951" y="474680"/>
                </a:lnTo>
                <a:lnTo>
                  <a:pt x="6024716" y="476272"/>
                </a:lnTo>
                <a:lnTo>
                  <a:pt x="6029840" y="477545"/>
                </a:lnTo>
                <a:lnTo>
                  <a:pt x="6034324" y="479455"/>
                </a:lnTo>
                <a:lnTo>
                  <a:pt x="6037847" y="481047"/>
                </a:lnTo>
                <a:lnTo>
                  <a:pt x="6041050" y="482957"/>
                </a:lnTo>
                <a:lnTo>
                  <a:pt x="6017990" y="499192"/>
                </a:lnTo>
                <a:lnTo>
                  <a:pt x="6009342" y="513836"/>
                </a:lnTo>
                <a:lnTo>
                  <a:pt x="6007420" y="537074"/>
                </a:lnTo>
                <a:lnTo>
                  <a:pt x="6002936" y="546306"/>
                </a:lnTo>
                <a:lnTo>
                  <a:pt x="6007100" y="551718"/>
                </a:lnTo>
                <a:lnTo>
                  <a:pt x="6012545" y="543441"/>
                </a:lnTo>
                <a:lnTo>
                  <a:pt x="6014146" y="560631"/>
                </a:lnTo>
                <a:lnTo>
                  <a:pt x="6006459" y="572091"/>
                </a:lnTo>
                <a:lnTo>
                  <a:pt x="6017669" y="588963"/>
                </a:lnTo>
                <a:lnTo>
                  <a:pt x="6010303" y="588963"/>
                </a:lnTo>
                <a:lnTo>
                  <a:pt x="5999093" y="565725"/>
                </a:lnTo>
                <a:lnTo>
                  <a:pt x="5997491" y="555856"/>
                </a:lnTo>
                <a:lnTo>
                  <a:pt x="5987883" y="545033"/>
                </a:lnTo>
                <a:lnTo>
                  <a:pt x="5975392" y="536119"/>
                </a:lnTo>
                <a:lnTo>
                  <a:pt x="5970587" y="516064"/>
                </a:lnTo>
                <a:lnTo>
                  <a:pt x="5970908" y="511289"/>
                </a:lnTo>
                <a:lnTo>
                  <a:pt x="5971548" y="506832"/>
                </a:lnTo>
                <a:lnTo>
                  <a:pt x="5972509" y="502694"/>
                </a:lnTo>
                <a:lnTo>
                  <a:pt x="5973150" y="499510"/>
                </a:lnTo>
                <a:lnTo>
                  <a:pt x="5975071" y="495054"/>
                </a:lnTo>
                <a:lnTo>
                  <a:pt x="5975712" y="493462"/>
                </a:lnTo>
                <a:lnTo>
                  <a:pt x="5997812" y="493462"/>
                </a:lnTo>
                <a:lnTo>
                  <a:pt x="5997171" y="491234"/>
                </a:lnTo>
                <a:lnTo>
                  <a:pt x="5997171" y="488687"/>
                </a:lnTo>
                <a:lnTo>
                  <a:pt x="5997171" y="485822"/>
                </a:lnTo>
                <a:lnTo>
                  <a:pt x="5997491" y="484230"/>
                </a:lnTo>
                <a:lnTo>
                  <a:pt x="5997812" y="482638"/>
                </a:lnTo>
                <a:lnTo>
                  <a:pt x="5998772" y="481047"/>
                </a:lnTo>
                <a:lnTo>
                  <a:pt x="6000054" y="479773"/>
                </a:lnTo>
                <a:lnTo>
                  <a:pt x="6001014" y="478182"/>
                </a:lnTo>
                <a:lnTo>
                  <a:pt x="6002936" y="477227"/>
                </a:lnTo>
                <a:lnTo>
                  <a:pt x="6004858" y="476272"/>
                </a:lnTo>
                <a:lnTo>
                  <a:pt x="6007420" y="474998"/>
                </a:lnTo>
                <a:lnTo>
                  <a:pt x="6010303" y="474680"/>
                </a:lnTo>
                <a:close/>
                <a:moveTo>
                  <a:pt x="6056104" y="468313"/>
                </a:moveTo>
                <a:lnTo>
                  <a:pt x="6080125" y="468313"/>
                </a:lnTo>
                <a:lnTo>
                  <a:pt x="6064431" y="474043"/>
                </a:lnTo>
                <a:lnTo>
                  <a:pt x="6041050" y="482957"/>
                </a:lnTo>
                <a:close/>
                <a:moveTo>
                  <a:pt x="6584062" y="0"/>
                </a:moveTo>
                <a:lnTo>
                  <a:pt x="6585967" y="0"/>
                </a:lnTo>
                <a:lnTo>
                  <a:pt x="6587237" y="0"/>
                </a:lnTo>
                <a:lnTo>
                  <a:pt x="6588824" y="953"/>
                </a:lnTo>
                <a:lnTo>
                  <a:pt x="6590094" y="1588"/>
                </a:lnTo>
                <a:lnTo>
                  <a:pt x="6591364" y="2858"/>
                </a:lnTo>
                <a:lnTo>
                  <a:pt x="6591999" y="4764"/>
                </a:lnTo>
                <a:lnTo>
                  <a:pt x="6592952" y="6669"/>
                </a:lnTo>
                <a:lnTo>
                  <a:pt x="6593904" y="8575"/>
                </a:lnTo>
                <a:lnTo>
                  <a:pt x="6595492" y="10481"/>
                </a:lnTo>
                <a:lnTo>
                  <a:pt x="6596761" y="12069"/>
                </a:lnTo>
                <a:lnTo>
                  <a:pt x="6600571" y="14927"/>
                </a:lnTo>
                <a:lnTo>
                  <a:pt x="6604380" y="17150"/>
                </a:lnTo>
                <a:lnTo>
                  <a:pt x="6607872" y="18738"/>
                </a:lnTo>
                <a:lnTo>
                  <a:pt x="6611048" y="20326"/>
                </a:lnTo>
                <a:lnTo>
                  <a:pt x="6613904" y="21279"/>
                </a:lnTo>
                <a:lnTo>
                  <a:pt x="6616762" y="20644"/>
                </a:lnTo>
                <a:lnTo>
                  <a:pt x="6623112" y="20326"/>
                </a:lnTo>
                <a:lnTo>
                  <a:pt x="6626604" y="20326"/>
                </a:lnTo>
                <a:lnTo>
                  <a:pt x="6630096" y="20644"/>
                </a:lnTo>
                <a:lnTo>
                  <a:pt x="6633270" y="21279"/>
                </a:lnTo>
                <a:lnTo>
                  <a:pt x="6634858" y="21914"/>
                </a:lnTo>
                <a:lnTo>
                  <a:pt x="6635810" y="23185"/>
                </a:lnTo>
                <a:lnTo>
                  <a:pt x="6638032" y="25726"/>
                </a:lnTo>
                <a:lnTo>
                  <a:pt x="6639938" y="28267"/>
                </a:lnTo>
                <a:lnTo>
                  <a:pt x="6644064" y="34301"/>
                </a:lnTo>
                <a:lnTo>
                  <a:pt x="6646287" y="36842"/>
                </a:lnTo>
                <a:lnTo>
                  <a:pt x="6649144" y="39383"/>
                </a:lnTo>
                <a:lnTo>
                  <a:pt x="6650732" y="40018"/>
                </a:lnTo>
                <a:lnTo>
                  <a:pt x="6652319" y="40653"/>
                </a:lnTo>
                <a:lnTo>
                  <a:pt x="6654224" y="41288"/>
                </a:lnTo>
                <a:lnTo>
                  <a:pt x="6655811" y="41606"/>
                </a:lnTo>
                <a:lnTo>
                  <a:pt x="6658034" y="41606"/>
                </a:lnTo>
                <a:lnTo>
                  <a:pt x="6659620" y="41924"/>
                </a:lnTo>
                <a:lnTo>
                  <a:pt x="6660890" y="42559"/>
                </a:lnTo>
                <a:lnTo>
                  <a:pt x="6662478" y="43194"/>
                </a:lnTo>
                <a:lnTo>
                  <a:pt x="6664066" y="45100"/>
                </a:lnTo>
                <a:lnTo>
                  <a:pt x="6665970" y="47640"/>
                </a:lnTo>
                <a:lnTo>
                  <a:pt x="6668192" y="52087"/>
                </a:lnTo>
                <a:lnTo>
                  <a:pt x="6670098" y="54310"/>
                </a:lnTo>
                <a:lnTo>
                  <a:pt x="6671050" y="55263"/>
                </a:lnTo>
                <a:lnTo>
                  <a:pt x="6672637" y="55898"/>
                </a:lnTo>
                <a:lnTo>
                  <a:pt x="6680256" y="59392"/>
                </a:lnTo>
                <a:lnTo>
                  <a:pt x="6689780" y="63838"/>
                </a:lnTo>
                <a:lnTo>
                  <a:pt x="6701844" y="68602"/>
                </a:lnTo>
                <a:lnTo>
                  <a:pt x="6718353" y="96234"/>
                </a:lnTo>
                <a:lnTo>
                  <a:pt x="6723432" y="94646"/>
                </a:lnTo>
                <a:lnTo>
                  <a:pt x="6728512" y="93058"/>
                </a:lnTo>
                <a:lnTo>
                  <a:pt x="6730734" y="92740"/>
                </a:lnTo>
                <a:lnTo>
                  <a:pt x="6732957" y="92740"/>
                </a:lnTo>
                <a:lnTo>
                  <a:pt x="6735179" y="93058"/>
                </a:lnTo>
                <a:lnTo>
                  <a:pt x="6737719" y="94328"/>
                </a:lnTo>
                <a:lnTo>
                  <a:pt x="6740259" y="95599"/>
                </a:lnTo>
                <a:lnTo>
                  <a:pt x="6742164" y="97504"/>
                </a:lnTo>
                <a:lnTo>
                  <a:pt x="6746290" y="100363"/>
                </a:lnTo>
                <a:lnTo>
                  <a:pt x="6747560" y="101633"/>
                </a:lnTo>
                <a:lnTo>
                  <a:pt x="6753910" y="105444"/>
                </a:lnTo>
                <a:lnTo>
                  <a:pt x="6759942" y="108620"/>
                </a:lnTo>
                <a:lnTo>
                  <a:pt x="6763117" y="110209"/>
                </a:lnTo>
                <a:lnTo>
                  <a:pt x="6765974" y="110844"/>
                </a:lnTo>
                <a:lnTo>
                  <a:pt x="6789784" y="116561"/>
                </a:lnTo>
                <a:lnTo>
                  <a:pt x="6804070" y="131170"/>
                </a:lnTo>
                <a:lnTo>
                  <a:pt x="6824389" y="132758"/>
                </a:lnTo>
                <a:lnTo>
                  <a:pt x="6824389" y="143875"/>
                </a:lnTo>
                <a:lnTo>
                  <a:pt x="6831056" y="146098"/>
                </a:lnTo>
                <a:lnTo>
                  <a:pt x="6836770" y="148003"/>
                </a:lnTo>
                <a:lnTo>
                  <a:pt x="6841215" y="149274"/>
                </a:lnTo>
                <a:lnTo>
                  <a:pt x="6844072" y="152768"/>
                </a:lnTo>
                <a:lnTo>
                  <a:pt x="6847564" y="156579"/>
                </a:lnTo>
                <a:lnTo>
                  <a:pt x="6852009" y="161025"/>
                </a:lnTo>
                <a:lnTo>
                  <a:pt x="6860581" y="169601"/>
                </a:lnTo>
                <a:lnTo>
                  <a:pt x="6861534" y="170871"/>
                </a:lnTo>
                <a:lnTo>
                  <a:pt x="6862168" y="172459"/>
                </a:lnTo>
                <a:lnTo>
                  <a:pt x="6862168" y="174047"/>
                </a:lnTo>
                <a:lnTo>
                  <a:pt x="6861850" y="175635"/>
                </a:lnTo>
                <a:lnTo>
                  <a:pt x="6861216" y="178493"/>
                </a:lnTo>
                <a:lnTo>
                  <a:pt x="6860581" y="179129"/>
                </a:lnTo>
                <a:lnTo>
                  <a:pt x="6862168" y="185481"/>
                </a:lnTo>
                <a:lnTo>
                  <a:pt x="6865026" y="186116"/>
                </a:lnTo>
                <a:lnTo>
                  <a:pt x="6867565" y="187386"/>
                </a:lnTo>
                <a:lnTo>
                  <a:pt x="6870422" y="188974"/>
                </a:lnTo>
                <a:lnTo>
                  <a:pt x="6871692" y="190245"/>
                </a:lnTo>
                <a:lnTo>
                  <a:pt x="6873280" y="191833"/>
                </a:lnTo>
                <a:lnTo>
                  <a:pt x="6876454" y="196279"/>
                </a:lnTo>
                <a:lnTo>
                  <a:pt x="6879312" y="200726"/>
                </a:lnTo>
                <a:lnTo>
                  <a:pt x="6881216" y="204855"/>
                </a:lnTo>
                <a:lnTo>
                  <a:pt x="6881852" y="205807"/>
                </a:lnTo>
                <a:lnTo>
                  <a:pt x="6882804" y="206760"/>
                </a:lnTo>
                <a:lnTo>
                  <a:pt x="6885661" y="208031"/>
                </a:lnTo>
                <a:lnTo>
                  <a:pt x="6888518" y="209301"/>
                </a:lnTo>
                <a:lnTo>
                  <a:pt x="6892010" y="210254"/>
                </a:lnTo>
                <a:lnTo>
                  <a:pt x="6898360" y="211842"/>
                </a:lnTo>
                <a:lnTo>
                  <a:pt x="6900900" y="212477"/>
                </a:lnTo>
                <a:lnTo>
                  <a:pt x="6900900" y="221052"/>
                </a:lnTo>
                <a:lnTo>
                  <a:pt x="6916774" y="235345"/>
                </a:lnTo>
                <a:lnTo>
                  <a:pt x="6926932" y="243602"/>
                </a:lnTo>
                <a:lnTo>
                  <a:pt x="6934870" y="249319"/>
                </a:lnTo>
                <a:lnTo>
                  <a:pt x="6938044" y="251225"/>
                </a:lnTo>
                <a:lnTo>
                  <a:pt x="6939949" y="252495"/>
                </a:lnTo>
                <a:lnTo>
                  <a:pt x="6941536" y="253448"/>
                </a:lnTo>
                <a:lnTo>
                  <a:pt x="6943124" y="255671"/>
                </a:lnTo>
                <a:lnTo>
                  <a:pt x="6947568" y="260435"/>
                </a:lnTo>
                <a:lnTo>
                  <a:pt x="6950743" y="265517"/>
                </a:lnTo>
                <a:lnTo>
                  <a:pt x="6952013" y="267740"/>
                </a:lnTo>
                <a:lnTo>
                  <a:pt x="6952966" y="269328"/>
                </a:lnTo>
                <a:lnTo>
                  <a:pt x="6955505" y="272822"/>
                </a:lnTo>
                <a:lnTo>
                  <a:pt x="6957410" y="274728"/>
                </a:lnTo>
                <a:lnTo>
                  <a:pt x="6958998" y="276316"/>
                </a:lnTo>
                <a:lnTo>
                  <a:pt x="6961220" y="277586"/>
                </a:lnTo>
                <a:lnTo>
                  <a:pt x="6963124" y="277904"/>
                </a:lnTo>
                <a:lnTo>
                  <a:pt x="6981538" y="277904"/>
                </a:lnTo>
                <a:lnTo>
                  <a:pt x="6985348" y="279174"/>
                </a:lnTo>
                <a:lnTo>
                  <a:pt x="6989157" y="280762"/>
                </a:lnTo>
                <a:lnTo>
                  <a:pt x="6993920" y="281715"/>
                </a:lnTo>
                <a:lnTo>
                  <a:pt x="6998364" y="282033"/>
                </a:lnTo>
                <a:lnTo>
                  <a:pt x="7000586" y="282033"/>
                </a:lnTo>
                <a:lnTo>
                  <a:pt x="7002174" y="282033"/>
                </a:lnTo>
                <a:lnTo>
                  <a:pt x="7004078" y="281397"/>
                </a:lnTo>
                <a:lnTo>
                  <a:pt x="7005348" y="280762"/>
                </a:lnTo>
                <a:lnTo>
                  <a:pt x="7006618" y="279492"/>
                </a:lnTo>
                <a:lnTo>
                  <a:pt x="7006936" y="277904"/>
                </a:lnTo>
                <a:lnTo>
                  <a:pt x="7007253" y="276316"/>
                </a:lnTo>
                <a:lnTo>
                  <a:pt x="7007888" y="274728"/>
                </a:lnTo>
                <a:lnTo>
                  <a:pt x="7009476" y="272187"/>
                </a:lnTo>
                <a:lnTo>
                  <a:pt x="7011063" y="270599"/>
                </a:lnTo>
                <a:lnTo>
                  <a:pt x="7012968" y="269328"/>
                </a:lnTo>
                <a:lnTo>
                  <a:pt x="7014555" y="268376"/>
                </a:lnTo>
                <a:lnTo>
                  <a:pt x="7016460" y="268058"/>
                </a:lnTo>
                <a:lnTo>
                  <a:pt x="7017730" y="267740"/>
                </a:lnTo>
                <a:lnTo>
                  <a:pt x="7018682" y="268693"/>
                </a:lnTo>
                <a:lnTo>
                  <a:pt x="7019634" y="269328"/>
                </a:lnTo>
                <a:lnTo>
                  <a:pt x="7021540" y="269646"/>
                </a:lnTo>
                <a:lnTo>
                  <a:pt x="7023444" y="269964"/>
                </a:lnTo>
                <a:lnTo>
                  <a:pt x="7026302" y="269964"/>
                </a:lnTo>
                <a:lnTo>
                  <a:pt x="7029476" y="269328"/>
                </a:lnTo>
                <a:lnTo>
                  <a:pt x="7033921" y="267740"/>
                </a:lnTo>
                <a:lnTo>
                  <a:pt x="7038366" y="265835"/>
                </a:lnTo>
                <a:lnTo>
                  <a:pt x="7043445" y="264564"/>
                </a:lnTo>
                <a:lnTo>
                  <a:pt x="7047572" y="263611"/>
                </a:lnTo>
                <a:lnTo>
                  <a:pt x="7051700" y="262976"/>
                </a:lnTo>
                <a:lnTo>
                  <a:pt x="7058048" y="262341"/>
                </a:lnTo>
                <a:lnTo>
                  <a:pt x="7060588" y="262341"/>
                </a:lnTo>
                <a:lnTo>
                  <a:pt x="7075192" y="249954"/>
                </a:lnTo>
                <a:lnTo>
                  <a:pt x="7082494" y="249637"/>
                </a:lnTo>
                <a:lnTo>
                  <a:pt x="7092336" y="249002"/>
                </a:lnTo>
                <a:lnTo>
                  <a:pt x="7096780" y="248049"/>
                </a:lnTo>
                <a:lnTo>
                  <a:pt x="7102495" y="247096"/>
                </a:lnTo>
                <a:lnTo>
                  <a:pt x="7109480" y="245190"/>
                </a:lnTo>
                <a:lnTo>
                  <a:pt x="7109480" y="253766"/>
                </a:lnTo>
                <a:lnTo>
                  <a:pt x="7134877" y="251225"/>
                </a:lnTo>
                <a:lnTo>
                  <a:pt x="7154878" y="246461"/>
                </a:lnTo>
                <a:lnTo>
                  <a:pt x="7154878" y="253766"/>
                </a:lnTo>
                <a:lnTo>
                  <a:pt x="7181228" y="251225"/>
                </a:lnTo>
                <a:lnTo>
                  <a:pt x="7198689" y="255036"/>
                </a:lnTo>
                <a:lnTo>
                  <a:pt x="7216785" y="252495"/>
                </a:lnTo>
                <a:lnTo>
                  <a:pt x="7233928" y="247731"/>
                </a:lnTo>
                <a:lnTo>
                  <a:pt x="7245992" y="236615"/>
                </a:lnTo>
                <a:lnTo>
                  <a:pt x="7261866" y="231851"/>
                </a:lnTo>
                <a:lnTo>
                  <a:pt x="7266628" y="225181"/>
                </a:lnTo>
                <a:lnTo>
                  <a:pt x="7269486" y="221052"/>
                </a:lnTo>
                <a:lnTo>
                  <a:pt x="7282820" y="232804"/>
                </a:lnTo>
                <a:lnTo>
                  <a:pt x="7283772" y="234074"/>
                </a:lnTo>
                <a:lnTo>
                  <a:pt x="7286629" y="236933"/>
                </a:lnTo>
                <a:lnTo>
                  <a:pt x="7288851" y="238521"/>
                </a:lnTo>
                <a:lnTo>
                  <a:pt x="7291391" y="240426"/>
                </a:lnTo>
                <a:lnTo>
                  <a:pt x="7294248" y="241697"/>
                </a:lnTo>
                <a:lnTo>
                  <a:pt x="7297423" y="242967"/>
                </a:lnTo>
                <a:lnTo>
                  <a:pt x="7299010" y="243285"/>
                </a:lnTo>
                <a:lnTo>
                  <a:pt x="7300598" y="244238"/>
                </a:lnTo>
                <a:lnTo>
                  <a:pt x="7303455" y="246778"/>
                </a:lnTo>
                <a:lnTo>
                  <a:pt x="7305678" y="249637"/>
                </a:lnTo>
                <a:lnTo>
                  <a:pt x="7307900" y="252813"/>
                </a:lnTo>
                <a:lnTo>
                  <a:pt x="7309804" y="255989"/>
                </a:lnTo>
                <a:lnTo>
                  <a:pt x="7310757" y="258530"/>
                </a:lnTo>
                <a:lnTo>
                  <a:pt x="7312026" y="260753"/>
                </a:lnTo>
                <a:lnTo>
                  <a:pt x="7313614" y="262341"/>
                </a:lnTo>
                <a:lnTo>
                  <a:pt x="7317106" y="265200"/>
                </a:lnTo>
                <a:lnTo>
                  <a:pt x="7319328" y="266470"/>
                </a:lnTo>
                <a:lnTo>
                  <a:pt x="7321868" y="267740"/>
                </a:lnTo>
                <a:lnTo>
                  <a:pt x="7324090" y="268058"/>
                </a:lnTo>
                <a:lnTo>
                  <a:pt x="7325360" y="268058"/>
                </a:lnTo>
                <a:lnTo>
                  <a:pt x="7326313" y="267740"/>
                </a:lnTo>
                <a:lnTo>
                  <a:pt x="7326313" y="600273"/>
                </a:lnTo>
                <a:lnTo>
                  <a:pt x="7326313" y="651089"/>
                </a:lnTo>
                <a:lnTo>
                  <a:pt x="7305995" y="651089"/>
                </a:lnTo>
                <a:lnTo>
                  <a:pt x="7289168" y="650772"/>
                </a:lnTo>
                <a:lnTo>
                  <a:pt x="7288851" y="661570"/>
                </a:lnTo>
                <a:lnTo>
                  <a:pt x="7305678" y="659665"/>
                </a:lnTo>
                <a:lnTo>
                  <a:pt x="7326313" y="666334"/>
                </a:lnTo>
                <a:lnTo>
                  <a:pt x="7326313" y="954084"/>
                </a:lnTo>
                <a:lnTo>
                  <a:pt x="7326313" y="1029039"/>
                </a:lnTo>
                <a:lnTo>
                  <a:pt x="7326313" y="1882760"/>
                </a:lnTo>
                <a:lnTo>
                  <a:pt x="7326313" y="1930400"/>
                </a:lnTo>
                <a:lnTo>
                  <a:pt x="7106622" y="1930400"/>
                </a:lnTo>
                <a:lnTo>
                  <a:pt x="7058048" y="1930400"/>
                </a:lnTo>
                <a:lnTo>
                  <a:pt x="6965982" y="1930400"/>
                </a:lnTo>
                <a:lnTo>
                  <a:pt x="6907250" y="1930400"/>
                </a:lnTo>
                <a:lnTo>
                  <a:pt x="6818674" y="1930400"/>
                </a:lnTo>
                <a:lnTo>
                  <a:pt x="5787206" y="1930400"/>
                </a:lnTo>
                <a:lnTo>
                  <a:pt x="5769745" y="1922460"/>
                </a:lnTo>
                <a:lnTo>
                  <a:pt x="5758316" y="1876407"/>
                </a:lnTo>
                <a:lnTo>
                  <a:pt x="5729426" y="1871643"/>
                </a:lnTo>
                <a:lnTo>
                  <a:pt x="5712917" y="1882760"/>
                </a:lnTo>
                <a:lnTo>
                  <a:pt x="5691329" y="1877995"/>
                </a:lnTo>
                <a:lnTo>
                  <a:pt x="5688155" y="1866244"/>
                </a:lnTo>
                <a:lnTo>
                  <a:pt x="5675456" y="1866562"/>
                </a:lnTo>
                <a:lnTo>
                  <a:pt x="5666566" y="1853222"/>
                </a:lnTo>
                <a:lnTo>
                  <a:pt x="5664662" y="1823685"/>
                </a:lnTo>
                <a:lnTo>
                  <a:pt x="5636089" y="1815745"/>
                </a:lnTo>
                <a:lnTo>
                  <a:pt x="5628787" y="1822415"/>
                </a:lnTo>
                <a:lnTo>
                  <a:pt x="5644978" y="1833531"/>
                </a:lnTo>
                <a:lnTo>
                  <a:pt x="5630375" y="1843377"/>
                </a:lnTo>
                <a:lnTo>
                  <a:pt x="5633867" y="1860210"/>
                </a:lnTo>
                <a:lnTo>
                  <a:pt x="5620216" y="1858622"/>
                </a:lnTo>
                <a:lnTo>
                  <a:pt x="5620533" y="1869738"/>
                </a:lnTo>
                <a:lnTo>
                  <a:pt x="5604659" y="1872279"/>
                </a:lnTo>
                <a:lnTo>
                  <a:pt x="5607199" y="1884983"/>
                </a:lnTo>
                <a:lnTo>
                  <a:pt x="5599580" y="1893558"/>
                </a:lnTo>
                <a:lnTo>
                  <a:pt x="5576087" y="1876407"/>
                </a:lnTo>
                <a:lnTo>
                  <a:pt x="5554181" y="1880854"/>
                </a:lnTo>
                <a:lnTo>
                  <a:pt x="5558626" y="1893558"/>
                </a:lnTo>
                <a:lnTo>
                  <a:pt x="5585294" y="1903404"/>
                </a:lnTo>
                <a:lnTo>
                  <a:pt x="5585611" y="1920554"/>
                </a:lnTo>
                <a:lnTo>
                  <a:pt x="5565928" y="1930400"/>
                </a:lnTo>
                <a:lnTo>
                  <a:pt x="5450685" y="1930400"/>
                </a:lnTo>
                <a:lnTo>
                  <a:pt x="5200199" y="1930400"/>
                </a:lnTo>
                <a:lnTo>
                  <a:pt x="4510649" y="1930400"/>
                </a:lnTo>
                <a:lnTo>
                  <a:pt x="4326515" y="1930400"/>
                </a:lnTo>
                <a:lnTo>
                  <a:pt x="4305562" y="1930400"/>
                </a:lnTo>
                <a:lnTo>
                  <a:pt x="4103015" y="1930400"/>
                </a:lnTo>
                <a:lnTo>
                  <a:pt x="4100475" y="1901498"/>
                </a:lnTo>
                <a:lnTo>
                  <a:pt x="4063648" y="1875455"/>
                </a:lnTo>
                <a:lnTo>
                  <a:pt x="4053489" y="1853540"/>
                </a:lnTo>
                <a:lnTo>
                  <a:pt x="4042377" y="1839248"/>
                </a:lnTo>
                <a:lnTo>
                  <a:pt x="4029361" y="1795101"/>
                </a:lnTo>
                <a:lnTo>
                  <a:pt x="4018884" y="1839248"/>
                </a:lnTo>
                <a:lnTo>
                  <a:pt x="4019202" y="1864338"/>
                </a:lnTo>
                <a:lnTo>
                  <a:pt x="4038885" y="1885936"/>
                </a:lnTo>
                <a:lnTo>
                  <a:pt x="4034123" y="1903721"/>
                </a:lnTo>
                <a:lnTo>
                  <a:pt x="4028408" y="1930400"/>
                </a:lnTo>
                <a:lnTo>
                  <a:pt x="3311238" y="1930400"/>
                </a:lnTo>
                <a:lnTo>
                  <a:pt x="1855309" y="1930400"/>
                </a:lnTo>
                <a:lnTo>
                  <a:pt x="444461" y="1930400"/>
                </a:lnTo>
                <a:lnTo>
                  <a:pt x="3175" y="1930400"/>
                </a:lnTo>
                <a:lnTo>
                  <a:pt x="24445" y="1896734"/>
                </a:lnTo>
                <a:lnTo>
                  <a:pt x="23175" y="1855446"/>
                </a:lnTo>
                <a:lnTo>
                  <a:pt x="11429" y="1848458"/>
                </a:lnTo>
                <a:lnTo>
                  <a:pt x="317" y="1828449"/>
                </a:lnTo>
                <a:lnTo>
                  <a:pt x="14604" y="1814792"/>
                </a:lnTo>
                <a:lnTo>
                  <a:pt x="0" y="1759211"/>
                </a:lnTo>
                <a:lnTo>
                  <a:pt x="10159" y="1744919"/>
                </a:lnTo>
                <a:lnTo>
                  <a:pt x="12064" y="1730627"/>
                </a:lnTo>
                <a:lnTo>
                  <a:pt x="21271" y="1723640"/>
                </a:lnTo>
                <a:lnTo>
                  <a:pt x="54923" y="1675681"/>
                </a:lnTo>
                <a:lnTo>
                  <a:pt x="62859" y="1648050"/>
                </a:lnTo>
                <a:lnTo>
                  <a:pt x="50796" y="1627088"/>
                </a:lnTo>
                <a:lnTo>
                  <a:pt x="62225" y="1616607"/>
                </a:lnTo>
                <a:lnTo>
                  <a:pt x="105083" y="1585799"/>
                </a:lnTo>
                <a:lnTo>
                  <a:pt x="125084" y="1543240"/>
                </a:lnTo>
                <a:lnTo>
                  <a:pt x="150799" y="1519420"/>
                </a:lnTo>
                <a:lnTo>
                  <a:pt x="174292" y="1520055"/>
                </a:lnTo>
                <a:lnTo>
                  <a:pt x="193976" y="1506716"/>
                </a:lnTo>
                <a:lnTo>
                  <a:pt x="292392" y="1450817"/>
                </a:lnTo>
                <a:lnTo>
                  <a:pt x="332076" y="1387932"/>
                </a:lnTo>
                <a:lnTo>
                  <a:pt x="356839" y="1316471"/>
                </a:lnTo>
                <a:lnTo>
                  <a:pt x="375570" y="1242469"/>
                </a:lnTo>
                <a:lnTo>
                  <a:pt x="400968" y="1245963"/>
                </a:lnTo>
                <a:lnTo>
                  <a:pt x="423826" y="1230718"/>
                </a:lnTo>
                <a:lnTo>
                  <a:pt x="436525" y="1230400"/>
                </a:lnTo>
                <a:lnTo>
                  <a:pt x="428588" y="1250727"/>
                </a:lnTo>
                <a:lnTo>
                  <a:pt x="442557" y="1265019"/>
                </a:lnTo>
                <a:lnTo>
                  <a:pt x="455573" y="1281852"/>
                </a:lnTo>
                <a:lnTo>
                  <a:pt x="474939" y="1291698"/>
                </a:lnTo>
                <a:lnTo>
                  <a:pt x="520020" y="1321552"/>
                </a:lnTo>
                <a:lnTo>
                  <a:pt x="543831" y="1309483"/>
                </a:lnTo>
                <a:lnTo>
                  <a:pt x="587324" y="1304084"/>
                </a:lnTo>
                <a:lnTo>
                  <a:pt x="606690" y="1311707"/>
                </a:lnTo>
                <a:lnTo>
                  <a:pt x="637485" y="1311071"/>
                </a:lnTo>
                <a:lnTo>
                  <a:pt x="649866" y="1297414"/>
                </a:lnTo>
                <a:lnTo>
                  <a:pt x="662565" y="1297097"/>
                </a:lnTo>
                <a:lnTo>
                  <a:pt x="677804" y="1325364"/>
                </a:lnTo>
                <a:lnTo>
                  <a:pt x="704154" y="1320282"/>
                </a:lnTo>
                <a:lnTo>
                  <a:pt x="728600" y="1325046"/>
                </a:lnTo>
                <a:lnTo>
                  <a:pt x="739076" y="1326952"/>
                </a:lnTo>
                <a:lnTo>
                  <a:pt x="761617" y="1326316"/>
                </a:lnTo>
                <a:lnTo>
                  <a:pt x="794951" y="1318376"/>
                </a:lnTo>
                <a:lnTo>
                  <a:pt x="799078" y="1307578"/>
                </a:lnTo>
                <a:lnTo>
                  <a:pt x="824158" y="1288204"/>
                </a:lnTo>
                <a:lnTo>
                  <a:pt x="846382" y="1247551"/>
                </a:lnTo>
                <a:lnTo>
                  <a:pt x="890828" y="1244375"/>
                </a:lnTo>
                <a:lnTo>
                  <a:pt x="896542" y="1224048"/>
                </a:lnTo>
                <a:lnTo>
                  <a:pt x="916226" y="1239610"/>
                </a:lnTo>
                <a:lnTo>
                  <a:pt x="940354" y="1238975"/>
                </a:lnTo>
                <a:lnTo>
                  <a:pt x="954640" y="1209120"/>
                </a:lnTo>
                <a:lnTo>
                  <a:pt x="967339" y="1207850"/>
                </a:lnTo>
                <a:lnTo>
                  <a:pt x="979403" y="1191970"/>
                </a:lnTo>
                <a:lnTo>
                  <a:pt x="1003848" y="1185935"/>
                </a:lnTo>
                <a:lnTo>
                  <a:pt x="1054644" y="1154492"/>
                </a:lnTo>
                <a:lnTo>
                  <a:pt x="1125757" y="1155763"/>
                </a:lnTo>
                <a:lnTo>
                  <a:pt x="1156870" y="1137024"/>
                </a:lnTo>
                <a:lnTo>
                  <a:pt x="1211157" y="1136071"/>
                </a:lnTo>
                <a:lnTo>
                  <a:pt x="1221317" y="1115745"/>
                </a:lnTo>
                <a:lnTo>
                  <a:pt x="1248937" y="1121462"/>
                </a:lnTo>
                <a:lnTo>
                  <a:pt x="1250842" y="1117333"/>
                </a:lnTo>
                <a:lnTo>
                  <a:pt x="1273065" y="1119556"/>
                </a:lnTo>
                <a:lnTo>
                  <a:pt x="1300367" y="1101453"/>
                </a:lnTo>
                <a:lnTo>
                  <a:pt x="1367036" y="1103041"/>
                </a:lnTo>
                <a:lnTo>
                  <a:pt x="1405451" y="1111616"/>
                </a:lnTo>
                <a:lnTo>
                  <a:pt x="1424816" y="1134166"/>
                </a:lnTo>
                <a:lnTo>
                  <a:pt x="1453707" y="1146235"/>
                </a:lnTo>
                <a:lnTo>
                  <a:pt x="1485771" y="1114157"/>
                </a:lnTo>
                <a:lnTo>
                  <a:pt x="1522916" y="1117333"/>
                </a:lnTo>
                <a:lnTo>
                  <a:pt x="1539424" y="1098276"/>
                </a:lnTo>
                <a:lnTo>
                  <a:pt x="1553076" y="1094465"/>
                </a:lnTo>
                <a:lnTo>
                  <a:pt x="1575933" y="1115109"/>
                </a:lnTo>
                <a:lnTo>
                  <a:pt x="1619110" y="1114157"/>
                </a:lnTo>
                <a:lnTo>
                  <a:pt x="1622284" y="1103358"/>
                </a:lnTo>
                <a:lnTo>
                  <a:pt x="1633396" y="1094783"/>
                </a:lnTo>
                <a:lnTo>
                  <a:pt x="1661333" y="1108122"/>
                </a:lnTo>
                <a:lnTo>
                  <a:pt x="1678477" y="1118921"/>
                </a:lnTo>
                <a:lnTo>
                  <a:pt x="1703557" y="1108122"/>
                </a:lnTo>
                <a:lnTo>
                  <a:pt x="1748004" y="1115427"/>
                </a:lnTo>
                <a:lnTo>
                  <a:pt x="1775306" y="1105264"/>
                </a:lnTo>
                <a:lnTo>
                  <a:pt x="1807371" y="1074139"/>
                </a:lnTo>
                <a:lnTo>
                  <a:pt x="1829911" y="1071280"/>
                </a:lnTo>
                <a:lnTo>
                  <a:pt x="1852769" y="1062387"/>
                </a:lnTo>
                <a:lnTo>
                  <a:pt x="1902930" y="1082079"/>
                </a:lnTo>
                <a:lnTo>
                  <a:pt x="1899120" y="1092242"/>
                </a:lnTo>
                <a:lnTo>
                  <a:pt x="1904517" y="1100182"/>
                </a:lnTo>
                <a:lnTo>
                  <a:pt x="1899756" y="1122414"/>
                </a:lnTo>
                <a:lnTo>
                  <a:pt x="1918169" y="1139883"/>
                </a:lnTo>
                <a:lnTo>
                  <a:pt x="1935948" y="1137342"/>
                </a:lnTo>
                <a:lnTo>
                  <a:pt x="1936582" y="1124638"/>
                </a:lnTo>
                <a:lnTo>
                  <a:pt x="1957853" y="1120191"/>
                </a:lnTo>
                <a:lnTo>
                  <a:pt x="1970869" y="1098912"/>
                </a:lnTo>
                <a:lnTo>
                  <a:pt x="1986108" y="1108122"/>
                </a:lnTo>
                <a:lnTo>
                  <a:pt x="1986425" y="1130990"/>
                </a:lnTo>
                <a:lnTo>
                  <a:pt x="1969282" y="1146235"/>
                </a:lnTo>
                <a:lnTo>
                  <a:pt x="1968012" y="1156716"/>
                </a:lnTo>
                <a:lnTo>
                  <a:pt x="1933725" y="1186888"/>
                </a:lnTo>
                <a:lnTo>
                  <a:pt x="1930233" y="1213567"/>
                </a:lnTo>
                <a:lnTo>
                  <a:pt x="1938487" y="1247233"/>
                </a:lnTo>
                <a:lnTo>
                  <a:pt x="1969599" y="1262160"/>
                </a:lnTo>
                <a:lnTo>
                  <a:pt x="1972774" y="1269465"/>
                </a:lnTo>
                <a:lnTo>
                  <a:pt x="1984838" y="1282805"/>
                </a:lnTo>
                <a:lnTo>
                  <a:pt x="1995315" y="1321870"/>
                </a:lnTo>
                <a:lnTo>
                  <a:pt x="1983568" y="1328540"/>
                </a:lnTo>
                <a:lnTo>
                  <a:pt x="1976901" y="1356807"/>
                </a:lnTo>
                <a:lnTo>
                  <a:pt x="1942932" y="1395872"/>
                </a:lnTo>
                <a:lnTo>
                  <a:pt x="1894994" y="1418739"/>
                </a:lnTo>
                <a:lnTo>
                  <a:pt x="1888326" y="1447324"/>
                </a:lnTo>
                <a:lnTo>
                  <a:pt x="1900708" y="1480990"/>
                </a:lnTo>
                <a:lnTo>
                  <a:pt x="1932773" y="1505445"/>
                </a:lnTo>
                <a:lnTo>
                  <a:pt x="1941027" y="1498140"/>
                </a:lnTo>
                <a:lnTo>
                  <a:pt x="1951503" y="1497505"/>
                </a:lnTo>
                <a:lnTo>
                  <a:pt x="1952773" y="1513703"/>
                </a:lnTo>
                <a:lnTo>
                  <a:pt x="1961662" y="1521643"/>
                </a:lnTo>
                <a:lnTo>
                  <a:pt x="1982616" y="1504493"/>
                </a:lnTo>
                <a:lnTo>
                  <a:pt x="1995315" y="1520055"/>
                </a:lnTo>
                <a:lnTo>
                  <a:pt x="1999124" y="1551498"/>
                </a:lnTo>
                <a:lnTo>
                  <a:pt x="2006109" y="1557850"/>
                </a:lnTo>
                <a:lnTo>
                  <a:pt x="2025792" y="1549910"/>
                </a:lnTo>
                <a:lnTo>
                  <a:pt x="2057857" y="1571190"/>
                </a:lnTo>
                <a:lnTo>
                  <a:pt x="2086747" y="1570554"/>
                </a:lnTo>
                <a:lnTo>
                  <a:pt x="2118812" y="1588975"/>
                </a:lnTo>
                <a:lnTo>
                  <a:pt x="2149606" y="1597868"/>
                </a:lnTo>
                <a:lnTo>
                  <a:pt x="2208656" y="1585799"/>
                </a:lnTo>
                <a:lnTo>
                  <a:pt x="2263896" y="1592787"/>
                </a:lnTo>
                <a:lnTo>
                  <a:pt x="2331836" y="1641063"/>
                </a:lnTo>
                <a:lnTo>
                  <a:pt x="2385806" y="1647097"/>
                </a:lnTo>
                <a:lnTo>
                  <a:pt x="2412791" y="1673776"/>
                </a:lnTo>
                <a:lnTo>
                  <a:pt x="2415013" y="1718240"/>
                </a:lnTo>
                <a:lnTo>
                  <a:pt x="2429299" y="1756988"/>
                </a:lnTo>
                <a:lnTo>
                  <a:pt x="2456285" y="1772868"/>
                </a:lnTo>
                <a:lnTo>
                  <a:pt x="2544225" y="1778585"/>
                </a:lnTo>
                <a:lnTo>
                  <a:pt x="2622323" y="1803041"/>
                </a:lnTo>
                <a:lnTo>
                  <a:pt x="2672166" y="1821144"/>
                </a:lnTo>
                <a:lnTo>
                  <a:pt x="2722962" y="1866244"/>
                </a:lnTo>
                <a:lnTo>
                  <a:pt x="2762328" y="1877995"/>
                </a:lnTo>
                <a:lnTo>
                  <a:pt x="2810901" y="1868467"/>
                </a:lnTo>
                <a:lnTo>
                  <a:pt x="2857570" y="1815745"/>
                </a:lnTo>
                <a:lnTo>
                  <a:pt x="2859475" y="1773504"/>
                </a:lnTo>
                <a:lnTo>
                  <a:pt x="2834077" y="1718240"/>
                </a:lnTo>
                <a:lnTo>
                  <a:pt x="2837252" y="1685527"/>
                </a:lnTo>
                <a:lnTo>
                  <a:pt x="2864872" y="1644874"/>
                </a:lnTo>
                <a:lnTo>
                  <a:pt x="2885825" y="1622324"/>
                </a:lnTo>
                <a:lnTo>
                  <a:pt x="2949319" y="1593104"/>
                </a:lnTo>
                <a:lnTo>
                  <a:pt x="3032815" y="1573413"/>
                </a:lnTo>
                <a:lnTo>
                  <a:pt x="3093452" y="1585799"/>
                </a:lnTo>
                <a:lnTo>
                  <a:pt x="3127739" y="1608032"/>
                </a:lnTo>
                <a:lnTo>
                  <a:pt x="3142660" y="1610890"/>
                </a:lnTo>
                <a:lnTo>
                  <a:pt x="3148375" y="1618195"/>
                </a:lnTo>
                <a:lnTo>
                  <a:pt x="3147105" y="1633122"/>
                </a:lnTo>
                <a:lnTo>
                  <a:pt x="3131549" y="1632487"/>
                </a:lnTo>
                <a:lnTo>
                  <a:pt x="3129326" y="1642968"/>
                </a:lnTo>
                <a:lnTo>
                  <a:pt x="3156312" y="1660436"/>
                </a:lnTo>
                <a:lnTo>
                  <a:pt x="3192503" y="1659484"/>
                </a:lnTo>
                <a:lnTo>
                  <a:pt x="3229013" y="1679810"/>
                </a:lnTo>
                <a:lnTo>
                  <a:pt x="3288380" y="1684892"/>
                </a:lnTo>
                <a:lnTo>
                  <a:pt x="3324254" y="1692197"/>
                </a:lnTo>
                <a:lnTo>
                  <a:pt x="3329017" y="1717288"/>
                </a:lnTo>
                <a:lnTo>
                  <a:pt x="3356954" y="1732533"/>
                </a:lnTo>
                <a:lnTo>
                  <a:pt x="3415052" y="1714429"/>
                </a:lnTo>
                <a:lnTo>
                  <a:pt x="3529977" y="1751906"/>
                </a:lnTo>
                <a:lnTo>
                  <a:pt x="3574740" y="1771280"/>
                </a:lnTo>
                <a:lnTo>
                  <a:pt x="3593471" y="1763340"/>
                </a:lnTo>
                <a:lnTo>
                  <a:pt x="3619504" y="1783667"/>
                </a:lnTo>
                <a:lnTo>
                  <a:pt x="3652204" y="1778585"/>
                </a:lnTo>
                <a:lnTo>
                  <a:pt x="3709984" y="1808122"/>
                </a:lnTo>
                <a:lnTo>
                  <a:pt x="3731254" y="1806534"/>
                </a:lnTo>
                <a:lnTo>
                  <a:pt x="3777288" y="1783349"/>
                </a:lnTo>
                <a:lnTo>
                  <a:pt x="3809352" y="1759529"/>
                </a:lnTo>
                <a:lnTo>
                  <a:pt x="3829036" y="1737932"/>
                </a:lnTo>
                <a:lnTo>
                  <a:pt x="3877609" y="1725228"/>
                </a:lnTo>
                <a:lnTo>
                  <a:pt x="3889356" y="1728086"/>
                </a:lnTo>
                <a:lnTo>
                  <a:pt x="3875387" y="1734756"/>
                </a:lnTo>
                <a:lnTo>
                  <a:pt x="3850306" y="1743649"/>
                </a:lnTo>
                <a:lnTo>
                  <a:pt x="3862370" y="1760164"/>
                </a:lnTo>
                <a:lnTo>
                  <a:pt x="3875069" y="1754765"/>
                </a:lnTo>
                <a:lnTo>
                  <a:pt x="3901102" y="1737297"/>
                </a:lnTo>
                <a:lnTo>
                  <a:pt x="3904912" y="1726498"/>
                </a:lnTo>
                <a:lnTo>
                  <a:pt x="3893165" y="1724910"/>
                </a:lnTo>
                <a:lnTo>
                  <a:pt x="3908086" y="1718240"/>
                </a:lnTo>
                <a:lnTo>
                  <a:pt x="3919833" y="1718876"/>
                </a:lnTo>
                <a:lnTo>
                  <a:pt x="3952850" y="1739202"/>
                </a:lnTo>
                <a:lnTo>
                  <a:pt x="3980153" y="1732215"/>
                </a:lnTo>
                <a:lnTo>
                  <a:pt x="4011582" y="1750001"/>
                </a:lnTo>
                <a:lnTo>
                  <a:pt x="4027774" y="1758894"/>
                </a:lnTo>
                <a:lnTo>
                  <a:pt x="4026821" y="1763023"/>
                </a:lnTo>
                <a:lnTo>
                  <a:pt x="4000153" y="1756353"/>
                </a:lnTo>
                <a:lnTo>
                  <a:pt x="3997296" y="1761752"/>
                </a:lnTo>
                <a:lnTo>
                  <a:pt x="4000788" y="1774456"/>
                </a:lnTo>
                <a:lnTo>
                  <a:pt x="4025869" y="1778268"/>
                </a:lnTo>
                <a:lnTo>
                  <a:pt x="4043647" y="1768740"/>
                </a:lnTo>
                <a:lnTo>
                  <a:pt x="4045235" y="1768104"/>
                </a:lnTo>
                <a:lnTo>
                  <a:pt x="4045552" y="1761752"/>
                </a:lnTo>
                <a:lnTo>
                  <a:pt x="4093173" y="1780491"/>
                </a:lnTo>
                <a:lnTo>
                  <a:pt x="4106189" y="1772868"/>
                </a:lnTo>
                <a:lnTo>
                  <a:pt x="4111586" y="1766834"/>
                </a:lnTo>
                <a:lnTo>
                  <a:pt x="4131270" y="1763340"/>
                </a:lnTo>
                <a:lnTo>
                  <a:pt x="4131270" y="1766199"/>
                </a:lnTo>
                <a:lnTo>
                  <a:pt x="4110634" y="1779220"/>
                </a:lnTo>
                <a:lnTo>
                  <a:pt x="4121745" y="1788749"/>
                </a:lnTo>
                <a:lnTo>
                  <a:pt x="4130952" y="1775092"/>
                </a:lnTo>
                <a:lnTo>
                  <a:pt x="4149366" y="1785255"/>
                </a:lnTo>
                <a:lnTo>
                  <a:pt x="4158255" y="1779220"/>
                </a:lnTo>
                <a:lnTo>
                  <a:pt x="4160160" y="1767469"/>
                </a:lnTo>
                <a:lnTo>
                  <a:pt x="4192224" y="1769692"/>
                </a:lnTo>
                <a:lnTo>
                  <a:pt x="4216670" y="1763023"/>
                </a:lnTo>
                <a:lnTo>
                  <a:pt x="4235718" y="1737614"/>
                </a:lnTo>
                <a:lnTo>
                  <a:pt x="4241750" y="1731580"/>
                </a:lnTo>
                <a:lnTo>
                  <a:pt x="4274450" y="1697914"/>
                </a:lnTo>
                <a:lnTo>
                  <a:pt x="4281116" y="1669647"/>
                </a:lnTo>
                <a:lnTo>
                  <a:pt x="4293498" y="1649003"/>
                </a:lnTo>
                <a:lnTo>
                  <a:pt x="4301752" y="1588023"/>
                </a:lnTo>
                <a:lnTo>
                  <a:pt x="4322070" y="1554992"/>
                </a:lnTo>
                <a:lnTo>
                  <a:pt x="4329690" y="1518467"/>
                </a:lnTo>
                <a:lnTo>
                  <a:pt x="4339849" y="1501634"/>
                </a:lnTo>
                <a:lnTo>
                  <a:pt x="4341436" y="1484166"/>
                </a:lnTo>
                <a:lnTo>
                  <a:pt x="4370009" y="1433349"/>
                </a:lnTo>
                <a:lnTo>
                  <a:pt x="4373818" y="1406988"/>
                </a:lnTo>
                <a:lnTo>
                  <a:pt x="4393502" y="1386661"/>
                </a:lnTo>
                <a:lnTo>
                  <a:pt x="4403661" y="1368240"/>
                </a:lnTo>
                <a:lnTo>
                  <a:pt x="4391279" y="1328540"/>
                </a:lnTo>
                <a:lnTo>
                  <a:pt x="4394454" y="1306625"/>
                </a:lnTo>
                <a:lnTo>
                  <a:pt x="4399851" y="1295509"/>
                </a:lnTo>
                <a:lnTo>
                  <a:pt x="4396359" y="1270418"/>
                </a:lnTo>
                <a:lnTo>
                  <a:pt x="4379850" y="1262160"/>
                </a:lnTo>
                <a:lnTo>
                  <a:pt x="4384930" y="1246280"/>
                </a:lnTo>
                <a:lnTo>
                  <a:pt x="4396359" y="1231035"/>
                </a:lnTo>
                <a:lnTo>
                  <a:pt x="4394137" y="1223095"/>
                </a:lnTo>
                <a:lnTo>
                  <a:pt x="4407788" y="1212296"/>
                </a:lnTo>
                <a:lnTo>
                  <a:pt x="4403978" y="1220237"/>
                </a:lnTo>
                <a:lnTo>
                  <a:pt x="4418900" y="1222460"/>
                </a:lnTo>
                <a:lnTo>
                  <a:pt x="4425884" y="1213249"/>
                </a:lnTo>
                <a:lnTo>
                  <a:pt x="4443980" y="1210073"/>
                </a:lnTo>
                <a:lnTo>
                  <a:pt x="4445885" y="1184347"/>
                </a:lnTo>
                <a:lnTo>
                  <a:pt x="4470013" y="1165291"/>
                </a:lnTo>
                <a:lnTo>
                  <a:pt x="4468743" y="1128449"/>
                </a:lnTo>
                <a:lnTo>
                  <a:pt x="4492871" y="1102088"/>
                </a:lnTo>
                <a:lnTo>
                  <a:pt x="4506204" y="1091607"/>
                </a:lnTo>
                <a:lnTo>
                  <a:pt x="4529380" y="1117650"/>
                </a:lnTo>
                <a:lnTo>
                  <a:pt x="4556683" y="1120191"/>
                </a:lnTo>
                <a:lnTo>
                  <a:pt x="4633193" y="1089066"/>
                </a:lnTo>
                <a:lnTo>
                  <a:pt x="4674782" y="1090972"/>
                </a:lnTo>
                <a:lnTo>
                  <a:pt x="4726213" y="1130037"/>
                </a:lnTo>
                <a:lnTo>
                  <a:pt x="4769389" y="1119556"/>
                </a:lnTo>
                <a:lnTo>
                  <a:pt x="4880505" y="1072551"/>
                </a:lnTo>
                <a:lnTo>
                  <a:pt x="4947174" y="1063658"/>
                </a:lnTo>
                <a:lnTo>
                  <a:pt x="4993207" y="1049365"/>
                </a:lnTo>
                <a:lnTo>
                  <a:pt x="5016065" y="1069692"/>
                </a:lnTo>
                <a:lnTo>
                  <a:pt x="5074480" y="1034756"/>
                </a:lnTo>
                <a:lnTo>
                  <a:pt x="5102100" y="1040472"/>
                </a:lnTo>
                <a:lnTo>
                  <a:pt x="5129086" y="1030309"/>
                </a:lnTo>
                <a:lnTo>
                  <a:pt x="5163055" y="1026180"/>
                </a:lnTo>
                <a:lnTo>
                  <a:pt x="5186866" y="1045872"/>
                </a:lnTo>
                <a:lnTo>
                  <a:pt x="5226550" y="1023957"/>
                </a:lnTo>
                <a:lnTo>
                  <a:pt x="5223375" y="993149"/>
                </a:lnTo>
                <a:lnTo>
                  <a:pt x="5220518" y="970282"/>
                </a:lnTo>
                <a:lnTo>
                  <a:pt x="5219248" y="961071"/>
                </a:lnTo>
                <a:lnTo>
                  <a:pt x="5218295" y="955990"/>
                </a:lnTo>
                <a:lnTo>
                  <a:pt x="5217978" y="953449"/>
                </a:lnTo>
                <a:lnTo>
                  <a:pt x="5217660" y="950273"/>
                </a:lnTo>
                <a:lnTo>
                  <a:pt x="5217343" y="941062"/>
                </a:lnTo>
                <a:lnTo>
                  <a:pt x="5217660" y="929311"/>
                </a:lnTo>
                <a:lnTo>
                  <a:pt x="5217660" y="916607"/>
                </a:lnTo>
                <a:lnTo>
                  <a:pt x="5218295" y="903903"/>
                </a:lnTo>
                <a:lnTo>
                  <a:pt x="5218930" y="892469"/>
                </a:lnTo>
                <a:lnTo>
                  <a:pt x="5219883" y="883576"/>
                </a:lnTo>
                <a:lnTo>
                  <a:pt x="5220518" y="879129"/>
                </a:lnTo>
                <a:lnTo>
                  <a:pt x="5220835" y="877224"/>
                </a:lnTo>
                <a:lnTo>
                  <a:pt x="5220835" y="874365"/>
                </a:lnTo>
                <a:lnTo>
                  <a:pt x="5220200" y="867060"/>
                </a:lnTo>
                <a:lnTo>
                  <a:pt x="5218295" y="857532"/>
                </a:lnTo>
                <a:lnTo>
                  <a:pt x="5216073" y="846734"/>
                </a:lnTo>
                <a:lnTo>
                  <a:pt x="5214168" y="835935"/>
                </a:lnTo>
                <a:lnTo>
                  <a:pt x="5211311" y="825772"/>
                </a:lnTo>
                <a:lnTo>
                  <a:pt x="5209089" y="817197"/>
                </a:lnTo>
                <a:lnTo>
                  <a:pt x="5206866" y="811162"/>
                </a:lnTo>
                <a:lnTo>
                  <a:pt x="5205279" y="805763"/>
                </a:lnTo>
                <a:lnTo>
                  <a:pt x="5203692" y="798775"/>
                </a:lnTo>
                <a:lnTo>
                  <a:pt x="5202104" y="790518"/>
                </a:lnTo>
                <a:lnTo>
                  <a:pt x="5201152" y="782260"/>
                </a:lnTo>
                <a:lnTo>
                  <a:pt x="5198929" y="767650"/>
                </a:lnTo>
                <a:lnTo>
                  <a:pt x="5198295" y="761616"/>
                </a:lnTo>
                <a:lnTo>
                  <a:pt x="5249725" y="751452"/>
                </a:lnTo>
                <a:lnTo>
                  <a:pt x="5260202" y="792106"/>
                </a:lnTo>
                <a:lnTo>
                  <a:pt x="5305600" y="839429"/>
                </a:lnTo>
                <a:lnTo>
                  <a:pt x="5366555" y="855627"/>
                </a:lnTo>
                <a:lnTo>
                  <a:pt x="5404017" y="854674"/>
                </a:lnTo>
                <a:lnTo>
                  <a:pt x="5419890" y="835618"/>
                </a:lnTo>
                <a:lnTo>
                  <a:pt x="5446558" y="814338"/>
                </a:lnTo>
                <a:lnTo>
                  <a:pt x="5480528" y="801316"/>
                </a:lnTo>
                <a:lnTo>
                  <a:pt x="5529418" y="750182"/>
                </a:lnTo>
                <a:lnTo>
                  <a:pt x="5561483" y="747006"/>
                </a:lnTo>
                <a:lnTo>
                  <a:pt x="5584341" y="780672"/>
                </a:lnTo>
                <a:lnTo>
                  <a:pt x="5566563" y="810527"/>
                </a:lnTo>
                <a:lnTo>
                  <a:pt x="5580531" y="831171"/>
                </a:lnTo>
                <a:lnTo>
                  <a:pt x="5552911" y="866743"/>
                </a:lnTo>
                <a:lnTo>
                  <a:pt x="5589738" y="911207"/>
                </a:lnTo>
                <a:lnTo>
                  <a:pt x="5605294" y="901362"/>
                </a:lnTo>
                <a:lnTo>
                  <a:pt x="5620850" y="912478"/>
                </a:lnTo>
                <a:lnTo>
                  <a:pt x="5644661" y="905491"/>
                </a:lnTo>
                <a:lnTo>
                  <a:pt x="5637994" y="950908"/>
                </a:lnTo>
                <a:lnTo>
                  <a:pt x="5652598" y="989021"/>
                </a:lnTo>
                <a:lnTo>
                  <a:pt x="5692282" y="1019511"/>
                </a:lnTo>
                <a:lnTo>
                  <a:pt x="5729109" y="1020781"/>
                </a:lnTo>
                <a:lnTo>
                  <a:pt x="5751332" y="1028721"/>
                </a:lnTo>
                <a:lnTo>
                  <a:pt x="5775777" y="1068422"/>
                </a:lnTo>
                <a:lnTo>
                  <a:pt x="5794508" y="1074139"/>
                </a:lnTo>
                <a:lnTo>
                  <a:pt x="5823715" y="1097006"/>
                </a:lnTo>
                <a:lnTo>
                  <a:pt x="5861495" y="1113839"/>
                </a:lnTo>
                <a:lnTo>
                  <a:pt x="5894829" y="1124955"/>
                </a:lnTo>
                <a:lnTo>
                  <a:pt x="5930704" y="1124955"/>
                </a:lnTo>
                <a:lnTo>
                  <a:pt x="5982135" y="1107169"/>
                </a:lnTo>
                <a:lnTo>
                  <a:pt x="6028803" y="1102088"/>
                </a:lnTo>
                <a:lnTo>
                  <a:pt x="6064043" y="1086207"/>
                </a:lnTo>
                <a:lnTo>
                  <a:pt x="6084361" y="1081443"/>
                </a:lnTo>
                <a:lnTo>
                  <a:pt x="6093885" y="1089066"/>
                </a:lnTo>
                <a:lnTo>
                  <a:pt x="6072614" y="1090654"/>
                </a:lnTo>
                <a:lnTo>
                  <a:pt x="6069122" y="1097641"/>
                </a:lnTo>
                <a:lnTo>
                  <a:pt x="6084996" y="1102723"/>
                </a:lnTo>
                <a:lnTo>
                  <a:pt x="6098965" y="1095736"/>
                </a:lnTo>
                <a:lnTo>
                  <a:pt x="6111981" y="1087478"/>
                </a:lnTo>
                <a:lnTo>
                  <a:pt x="6119283" y="1078267"/>
                </a:lnTo>
                <a:lnTo>
                  <a:pt x="6114838" y="1059211"/>
                </a:lnTo>
                <a:lnTo>
                  <a:pt x="6113568" y="1040790"/>
                </a:lnTo>
                <a:lnTo>
                  <a:pt x="6099282" y="1001725"/>
                </a:lnTo>
                <a:lnTo>
                  <a:pt x="6096742" y="974411"/>
                </a:lnTo>
                <a:lnTo>
                  <a:pt x="6094837" y="919465"/>
                </a:lnTo>
                <a:lnTo>
                  <a:pt x="6109759" y="880717"/>
                </a:lnTo>
                <a:lnTo>
                  <a:pt x="6114838" y="849275"/>
                </a:lnTo>
                <a:lnTo>
                  <a:pt x="6105631" y="836253"/>
                </a:lnTo>
                <a:lnTo>
                  <a:pt x="6098012" y="842287"/>
                </a:lnTo>
                <a:lnTo>
                  <a:pt x="6084361" y="836888"/>
                </a:lnTo>
                <a:lnTo>
                  <a:pt x="6080551" y="821961"/>
                </a:lnTo>
                <a:lnTo>
                  <a:pt x="6075472" y="817514"/>
                </a:lnTo>
                <a:lnTo>
                  <a:pt x="6075789" y="804175"/>
                </a:lnTo>
                <a:lnTo>
                  <a:pt x="6070392" y="804810"/>
                </a:lnTo>
                <a:lnTo>
                  <a:pt x="6062773" y="814020"/>
                </a:lnTo>
                <a:lnTo>
                  <a:pt x="6067535" y="824819"/>
                </a:lnTo>
                <a:lnTo>
                  <a:pt x="6056106" y="822596"/>
                </a:lnTo>
                <a:lnTo>
                  <a:pt x="6050391" y="806398"/>
                </a:lnTo>
                <a:lnTo>
                  <a:pt x="6049756" y="792741"/>
                </a:lnTo>
                <a:lnTo>
                  <a:pt x="6053883" y="787342"/>
                </a:lnTo>
                <a:lnTo>
                  <a:pt x="6056106" y="793694"/>
                </a:lnTo>
                <a:lnTo>
                  <a:pt x="6067217" y="797187"/>
                </a:lnTo>
                <a:lnTo>
                  <a:pt x="6068487" y="794011"/>
                </a:lnTo>
                <a:lnTo>
                  <a:pt x="6058011" y="784483"/>
                </a:lnTo>
                <a:lnTo>
                  <a:pt x="6065947" y="768921"/>
                </a:lnTo>
                <a:lnTo>
                  <a:pt x="6081186" y="753358"/>
                </a:lnTo>
                <a:lnTo>
                  <a:pt x="6080869" y="746688"/>
                </a:lnTo>
                <a:lnTo>
                  <a:pt x="6079599" y="741289"/>
                </a:lnTo>
                <a:lnTo>
                  <a:pt x="6079281" y="739383"/>
                </a:lnTo>
                <a:lnTo>
                  <a:pt x="6078646" y="737478"/>
                </a:lnTo>
                <a:lnTo>
                  <a:pt x="6077694" y="736525"/>
                </a:lnTo>
                <a:lnTo>
                  <a:pt x="6076107" y="736207"/>
                </a:lnTo>
                <a:lnTo>
                  <a:pt x="6074837" y="736207"/>
                </a:lnTo>
                <a:lnTo>
                  <a:pt x="6073249" y="736207"/>
                </a:lnTo>
                <a:lnTo>
                  <a:pt x="6071344" y="736843"/>
                </a:lnTo>
                <a:lnTo>
                  <a:pt x="6070075" y="737160"/>
                </a:lnTo>
                <a:lnTo>
                  <a:pt x="6047851" y="732714"/>
                </a:lnTo>
                <a:lnTo>
                  <a:pt x="6028168" y="726997"/>
                </a:lnTo>
                <a:lnTo>
                  <a:pt x="6021501" y="738113"/>
                </a:lnTo>
                <a:lnTo>
                  <a:pt x="6018961" y="750500"/>
                </a:lnTo>
                <a:lnTo>
                  <a:pt x="6026898" y="759393"/>
                </a:lnTo>
                <a:lnTo>
                  <a:pt x="6013564" y="756852"/>
                </a:lnTo>
                <a:lnTo>
                  <a:pt x="6008167" y="746371"/>
                </a:lnTo>
                <a:lnTo>
                  <a:pt x="6002453" y="719692"/>
                </a:lnTo>
                <a:lnTo>
                  <a:pt x="5990706" y="698412"/>
                </a:lnTo>
                <a:lnTo>
                  <a:pt x="5981817" y="675863"/>
                </a:lnTo>
                <a:lnTo>
                  <a:pt x="5983722" y="667605"/>
                </a:lnTo>
                <a:lnTo>
                  <a:pt x="5999278" y="642832"/>
                </a:lnTo>
                <a:lnTo>
                  <a:pt x="6013247" y="639973"/>
                </a:lnTo>
                <a:lnTo>
                  <a:pt x="6011342" y="630445"/>
                </a:lnTo>
                <a:lnTo>
                  <a:pt x="6012929" y="614882"/>
                </a:lnTo>
                <a:lnTo>
                  <a:pt x="6019596" y="606307"/>
                </a:lnTo>
                <a:lnTo>
                  <a:pt x="6015469" y="595509"/>
                </a:lnTo>
                <a:lnTo>
                  <a:pt x="6019914" y="592968"/>
                </a:lnTo>
                <a:lnTo>
                  <a:pt x="6021819" y="600908"/>
                </a:lnTo>
                <a:lnTo>
                  <a:pt x="6031343" y="602496"/>
                </a:lnTo>
                <a:lnTo>
                  <a:pt x="6035153" y="616153"/>
                </a:lnTo>
                <a:lnTo>
                  <a:pt x="6041502" y="609166"/>
                </a:lnTo>
                <a:lnTo>
                  <a:pt x="6047534" y="625046"/>
                </a:lnTo>
                <a:lnTo>
                  <a:pt x="6054201" y="618059"/>
                </a:lnTo>
                <a:lnTo>
                  <a:pt x="6063408" y="626316"/>
                </a:lnTo>
                <a:lnTo>
                  <a:pt x="6065630" y="616788"/>
                </a:lnTo>
                <a:lnTo>
                  <a:pt x="6068805" y="617106"/>
                </a:lnTo>
                <a:lnTo>
                  <a:pt x="6077376" y="626634"/>
                </a:lnTo>
                <a:lnTo>
                  <a:pt x="6093250" y="625046"/>
                </a:lnTo>
                <a:lnTo>
                  <a:pt x="6095155" y="618059"/>
                </a:lnTo>
                <a:lnTo>
                  <a:pt x="6100552" y="619011"/>
                </a:lnTo>
                <a:lnTo>
                  <a:pt x="6108806" y="627587"/>
                </a:lnTo>
                <a:lnTo>
                  <a:pt x="6120553" y="631080"/>
                </a:lnTo>
                <a:lnTo>
                  <a:pt x="6131982" y="628222"/>
                </a:lnTo>
                <a:lnTo>
                  <a:pt x="6132299" y="618694"/>
                </a:lnTo>
                <a:lnTo>
                  <a:pt x="6135474" y="616788"/>
                </a:lnTo>
                <a:lnTo>
                  <a:pt x="6143728" y="628539"/>
                </a:lnTo>
                <a:lnTo>
                  <a:pt x="6157379" y="621552"/>
                </a:lnTo>
                <a:lnTo>
                  <a:pt x="6162142" y="617106"/>
                </a:lnTo>
                <a:lnTo>
                  <a:pt x="6150395" y="613930"/>
                </a:lnTo>
                <a:lnTo>
                  <a:pt x="6144046" y="612659"/>
                </a:lnTo>
                <a:lnTo>
                  <a:pt x="6146585" y="607578"/>
                </a:lnTo>
                <a:lnTo>
                  <a:pt x="6152935" y="602496"/>
                </a:lnTo>
                <a:lnTo>
                  <a:pt x="6166269" y="611071"/>
                </a:lnTo>
                <a:lnTo>
                  <a:pt x="6172618" y="605990"/>
                </a:lnTo>
                <a:lnTo>
                  <a:pt x="6171983" y="599955"/>
                </a:lnTo>
                <a:lnTo>
                  <a:pt x="6164046" y="580581"/>
                </a:lnTo>
                <a:lnTo>
                  <a:pt x="6154840" y="569783"/>
                </a:lnTo>
                <a:lnTo>
                  <a:pt x="6124680" y="555173"/>
                </a:lnTo>
                <a:lnTo>
                  <a:pt x="6106901" y="543421"/>
                </a:lnTo>
                <a:lnTo>
                  <a:pt x="6109441" y="524048"/>
                </a:lnTo>
                <a:lnTo>
                  <a:pt x="6108806" y="507532"/>
                </a:lnTo>
                <a:lnTo>
                  <a:pt x="6098965" y="482759"/>
                </a:lnTo>
                <a:lnTo>
                  <a:pt x="6080551" y="467831"/>
                </a:lnTo>
                <a:lnTo>
                  <a:pt x="6092298" y="467831"/>
                </a:lnTo>
                <a:lnTo>
                  <a:pt x="6095790" y="466243"/>
                </a:lnTo>
                <a:lnTo>
                  <a:pt x="6103092" y="462114"/>
                </a:lnTo>
                <a:lnTo>
                  <a:pt x="6111981" y="458621"/>
                </a:lnTo>
                <a:lnTo>
                  <a:pt x="6115473" y="457350"/>
                </a:lnTo>
                <a:lnTo>
                  <a:pt x="6118013" y="457033"/>
                </a:lnTo>
                <a:lnTo>
                  <a:pt x="6118965" y="457350"/>
                </a:lnTo>
                <a:lnTo>
                  <a:pt x="6119918" y="457985"/>
                </a:lnTo>
                <a:lnTo>
                  <a:pt x="6121188" y="458938"/>
                </a:lnTo>
                <a:lnTo>
                  <a:pt x="6122140" y="460526"/>
                </a:lnTo>
                <a:lnTo>
                  <a:pt x="6124045" y="463702"/>
                </a:lnTo>
                <a:lnTo>
                  <a:pt x="6125632" y="467514"/>
                </a:lnTo>
                <a:lnTo>
                  <a:pt x="6128172" y="475137"/>
                </a:lnTo>
                <a:lnTo>
                  <a:pt x="6128807" y="478630"/>
                </a:lnTo>
                <a:lnTo>
                  <a:pt x="6130394" y="478313"/>
                </a:lnTo>
                <a:lnTo>
                  <a:pt x="6133887" y="477360"/>
                </a:lnTo>
                <a:lnTo>
                  <a:pt x="6136426" y="477360"/>
                </a:lnTo>
                <a:lnTo>
                  <a:pt x="6139284" y="477360"/>
                </a:lnTo>
                <a:lnTo>
                  <a:pt x="6142458" y="477677"/>
                </a:lnTo>
                <a:lnTo>
                  <a:pt x="6145633" y="478630"/>
                </a:lnTo>
                <a:lnTo>
                  <a:pt x="6147220" y="478948"/>
                </a:lnTo>
                <a:lnTo>
                  <a:pt x="6149125" y="479901"/>
                </a:lnTo>
                <a:lnTo>
                  <a:pt x="6152617" y="482124"/>
                </a:lnTo>
                <a:lnTo>
                  <a:pt x="6155792" y="484982"/>
                </a:lnTo>
                <a:lnTo>
                  <a:pt x="6158967" y="487841"/>
                </a:lnTo>
                <a:lnTo>
                  <a:pt x="6164046" y="492922"/>
                </a:lnTo>
                <a:lnTo>
                  <a:pt x="6165634" y="495463"/>
                </a:lnTo>
                <a:lnTo>
                  <a:pt x="6198651" y="508803"/>
                </a:lnTo>
                <a:lnTo>
                  <a:pt x="6197381" y="511661"/>
                </a:lnTo>
                <a:lnTo>
                  <a:pt x="6196746" y="514519"/>
                </a:lnTo>
                <a:lnTo>
                  <a:pt x="6195794" y="518648"/>
                </a:lnTo>
                <a:lnTo>
                  <a:pt x="6195476" y="522460"/>
                </a:lnTo>
                <a:lnTo>
                  <a:pt x="6195476" y="525953"/>
                </a:lnTo>
                <a:lnTo>
                  <a:pt x="6195794" y="527859"/>
                </a:lnTo>
                <a:lnTo>
                  <a:pt x="6196429" y="529447"/>
                </a:lnTo>
                <a:lnTo>
                  <a:pt x="6197381" y="531035"/>
                </a:lnTo>
                <a:lnTo>
                  <a:pt x="6198651" y="531988"/>
                </a:lnTo>
                <a:lnTo>
                  <a:pt x="6201826" y="534211"/>
                </a:lnTo>
                <a:lnTo>
                  <a:pt x="6205953" y="536117"/>
                </a:lnTo>
                <a:lnTo>
                  <a:pt x="6215159" y="540881"/>
                </a:lnTo>
                <a:lnTo>
                  <a:pt x="6219287" y="543421"/>
                </a:lnTo>
                <a:lnTo>
                  <a:pt x="6222779" y="545645"/>
                </a:lnTo>
                <a:lnTo>
                  <a:pt x="6224049" y="547550"/>
                </a:lnTo>
                <a:lnTo>
                  <a:pt x="6225001" y="548821"/>
                </a:lnTo>
                <a:lnTo>
                  <a:pt x="6225954" y="550409"/>
                </a:lnTo>
                <a:lnTo>
                  <a:pt x="6226271" y="551997"/>
                </a:lnTo>
                <a:lnTo>
                  <a:pt x="6226588" y="556126"/>
                </a:lnTo>
                <a:lnTo>
                  <a:pt x="6227541" y="560572"/>
                </a:lnTo>
                <a:lnTo>
                  <a:pt x="6229446" y="565654"/>
                </a:lnTo>
                <a:lnTo>
                  <a:pt x="6231351" y="570100"/>
                </a:lnTo>
                <a:lnTo>
                  <a:pt x="6235478" y="578358"/>
                </a:lnTo>
                <a:lnTo>
                  <a:pt x="6237065" y="581534"/>
                </a:lnTo>
                <a:lnTo>
                  <a:pt x="6237700" y="585028"/>
                </a:lnTo>
                <a:lnTo>
                  <a:pt x="6238652" y="588839"/>
                </a:lnTo>
                <a:lnTo>
                  <a:pt x="6239922" y="593603"/>
                </a:lnTo>
                <a:lnTo>
                  <a:pt x="6241827" y="598049"/>
                </a:lnTo>
                <a:lnTo>
                  <a:pt x="6243732" y="602496"/>
                </a:lnTo>
                <a:lnTo>
                  <a:pt x="6245319" y="604084"/>
                </a:lnTo>
                <a:lnTo>
                  <a:pt x="6246589" y="605672"/>
                </a:lnTo>
                <a:lnTo>
                  <a:pt x="6248177" y="606625"/>
                </a:lnTo>
                <a:lnTo>
                  <a:pt x="6249764" y="606942"/>
                </a:lnTo>
                <a:lnTo>
                  <a:pt x="6251669" y="607578"/>
                </a:lnTo>
                <a:lnTo>
                  <a:pt x="6253256" y="608530"/>
                </a:lnTo>
                <a:lnTo>
                  <a:pt x="6257066" y="610754"/>
                </a:lnTo>
                <a:lnTo>
                  <a:pt x="6260876" y="613612"/>
                </a:lnTo>
                <a:lnTo>
                  <a:pt x="6264368" y="616788"/>
                </a:lnTo>
                <a:lnTo>
                  <a:pt x="6269765" y="622823"/>
                </a:lnTo>
                <a:lnTo>
                  <a:pt x="6271670" y="625363"/>
                </a:lnTo>
                <a:lnTo>
                  <a:pt x="6273892" y="626316"/>
                </a:lnTo>
                <a:lnTo>
                  <a:pt x="6276432" y="627269"/>
                </a:lnTo>
                <a:lnTo>
                  <a:pt x="6279289" y="628222"/>
                </a:lnTo>
                <a:lnTo>
                  <a:pt x="6282781" y="628539"/>
                </a:lnTo>
                <a:lnTo>
                  <a:pt x="6286273" y="628539"/>
                </a:lnTo>
                <a:lnTo>
                  <a:pt x="6288496" y="628222"/>
                </a:lnTo>
                <a:lnTo>
                  <a:pt x="6290083" y="627587"/>
                </a:lnTo>
                <a:lnTo>
                  <a:pt x="6291988" y="626316"/>
                </a:lnTo>
                <a:lnTo>
                  <a:pt x="6293575" y="625363"/>
                </a:lnTo>
                <a:lnTo>
                  <a:pt x="6297385" y="622823"/>
                </a:lnTo>
                <a:lnTo>
                  <a:pt x="6300560" y="621552"/>
                </a:lnTo>
                <a:lnTo>
                  <a:pt x="6304052" y="620282"/>
                </a:lnTo>
                <a:lnTo>
                  <a:pt x="6307227" y="619964"/>
                </a:lnTo>
                <a:lnTo>
                  <a:pt x="6310084" y="619647"/>
                </a:lnTo>
                <a:lnTo>
                  <a:pt x="6312941" y="619647"/>
                </a:lnTo>
                <a:lnTo>
                  <a:pt x="6317386" y="619964"/>
                </a:lnTo>
                <a:lnTo>
                  <a:pt x="6318338" y="619647"/>
                </a:lnTo>
                <a:lnTo>
                  <a:pt x="6319290" y="619011"/>
                </a:lnTo>
                <a:lnTo>
                  <a:pt x="6319608" y="617741"/>
                </a:lnTo>
                <a:lnTo>
                  <a:pt x="6319608" y="616153"/>
                </a:lnTo>
                <a:lnTo>
                  <a:pt x="6319608" y="612024"/>
                </a:lnTo>
                <a:lnTo>
                  <a:pt x="6318973" y="607260"/>
                </a:lnTo>
                <a:lnTo>
                  <a:pt x="6317386" y="598049"/>
                </a:lnTo>
                <a:lnTo>
                  <a:pt x="6317068" y="594873"/>
                </a:lnTo>
                <a:lnTo>
                  <a:pt x="6317386" y="593603"/>
                </a:lnTo>
                <a:lnTo>
                  <a:pt x="6317386" y="592968"/>
                </a:lnTo>
                <a:lnTo>
                  <a:pt x="6318338" y="590427"/>
                </a:lnTo>
                <a:lnTo>
                  <a:pt x="6320243" y="585345"/>
                </a:lnTo>
                <a:lnTo>
                  <a:pt x="6324370" y="570735"/>
                </a:lnTo>
                <a:lnTo>
                  <a:pt x="6330402" y="550409"/>
                </a:lnTo>
                <a:lnTo>
                  <a:pt x="6317386" y="489746"/>
                </a:lnTo>
                <a:lnTo>
                  <a:pt x="6317703" y="446552"/>
                </a:lnTo>
                <a:lnTo>
                  <a:pt x="6318021" y="413521"/>
                </a:lnTo>
                <a:lnTo>
                  <a:pt x="6318973" y="399864"/>
                </a:lnTo>
                <a:lnTo>
                  <a:pt x="6319290" y="390971"/>
                </a:lnTo>
                <a:lnTo>
                  <a:pt x="6320243" y="384301"/>
                </a:lnTo>
                <a:lnTo>
                  <a:pt x="6322148" y="376679"/>
                </a:lnTo>
                <a:lnTo>
                  <a:pt x="6326275" y="359528"/>
                </a:lnTo>
                <a:lnTo>
                  <a:pt x="6328180" y="350318"/>
                </a:lnTo>
                <a:lnTo>
                  <a:pt x="6329767" y="341425"/>
                </a:lnTo>
                <a:lnTo>
                  <a:pt x="6330402" y="333167"/>
                </a:lnTo>
                <a:lnTo>
                  <a:pt x="6330402" y="329038"/>
                </a:lnTo>
                <a:lnTo>
                  <a:pt x="6330402" y="325227"/>
                </a:lnTo>
                <a:lnTo>
                  <a:pt x="6330085" y="320780"/>
                </a:lnTo>
                <a:lnTo>
                  <a:pt x="6330085" y="315063"/>
                </a:lnTo>
                <a:lnTo>
                  <a:pt x="6330402" y="300454"/>
                </a:lnTo>
                <a:lnTo>
                  <a:pt x="6331989" y="265517"/>
                </a:lnTo>
                <a:lnTo>
                  <a:pt x="6332624" y="247414"/>
                </a:lnTo>
                <a:lnTo>
                  <a:pt x="6332624" y="231216"/>
                </a:lnTo>
                <a:lnTo>
                  <a:pt x="6332624" y="224229"/>
                </a:lnTo>
                <a:lnTo>
                  <a:pt x="6331989" y="218194"/>
                </a:lnTo>
                <a:lnTo>
                  <a:pt x="6331672" y="213430"/>
                </a:lnTo>
                <a:lnTo>
                  <a:pt x="6330402" y="209936"/>
                </a:lnTo>
                <a:lnTo>
                  <a:pt x="6329450" y="206443"/>
                </a:lnTo>
                <a:lnTo>
                  <a:pt x="6328815" y="201996"/>
                </a:lnTo>
                <a:lnTo>
                  <a:pt x="6328497" y="196915"/>
                </a:lnTo>
                <a:lnTo>
                  <a:pt x="6327545" y="190562"/>
                </a:lnTo>
                <a:lnTo>
                  <a:pt x="6327227" y="176588"/>
                </a:lnTo>
                <a:lnTo>
                  <a:pt x="6326910" y="161660"/>
                </a:lnTo>
                <a:lnTo>
                  <a:pt x="6326592" y="133394"/>
                </a:lnTo>
                <a:lnTo>
                  <a:pt x="6325957" y="122913"/>
                </a:lnTo>
                <a:lnTo>
                  <a:pt x="6325640" y="119101"/>
                </a:lnTo>
                <a:lnTo>
                  <a:pt x="6325005" y="116561"/>
                </a:lnTo>
                <a:lnTo>
                  <a:pt x="6323418" y="111797"/>
                </a:lnTo>
                <a:lnTo>
                  <a:pt x="6322465" y="107350"/>
                </a:lnTo>
                <a:lnTo>
                  <a:pt x="6321830" y="102268"/>
                </a:lnTo>
                <a:lnTo>
                  <a:pt x="6321195" y="97822"/>
                </a:lnTo>
                <a:lnTo>
                  <a:pt x="6321830" y="95599"/>
                </a:lnTo>
                <a:lnTo>
                  <a:pt x="6322465" y="93375"/>
                </a:lnTo>
                <a:lnTo>
                  <a:pt x="6323100" y="91787"/>
                </a:lnTo>
                <a:lnTo>
                  <a:pt x="6324053" y="90199"/>
                </a:lnTo>
                <a:lnTo>
                  <a:pt x="6325640" y="88929"/>
                </a:lnTo>
                <a:lnTo>
                  <a:pt x="6327545" y="87976"/>
                </a:lnTo>
                <a:lnTo>
                  <a:pt x="6329767" y="87659"/>
                </a:lnTo>
                <a:lnTo>
                  <a:pt x="6332624" y="87023"/>
                </a:lnTo>
                <a:lnTo>
                  <a:pt x="6335799" y="87023"/>
                </a:lnTo>
                <a:lnTo>
                  <a:pt x="6338656" y="86706"/>
                </a:lnTo>
                <a:lnTo>
                  <a:pt x="6341514" y="86071"/>
                </a:lnTo>
                <a:lnTo>
                  <a:pt x="6344371" y="85118"/>
                </a:lnTo>
                <a:lnTo>
                  <a:pt x="6349133" y="83212"/>
                </a:lnTo>
                <a:lnTo>
                  <a:pt x="6353895" y="80671"/>
                </a:lnTo>
                <a:lnTo>
                  <a:pt x="6357705" y="78448"/>
                </a:lnTo>
                <a:lnTo>
                  <a:pt x="6360562" y="76542"/>
                </a:lnTo>
                <a:lnTo>
                  <a:pt x="6363419" y="74319"/>
                </a:lnTo>
                <a:lnTo>
                  <a:pt x="6381515" y="74319"/>
                </a:lnTo>
                <a:lnTo>
                  <a:pt x="6402468" y="67650"/>
                </a:lnTo>
                <a:lnTo>
                  <a:pt x="6448184" y="52404"/>
                </a:lnTo>
                <a:lnTo>
                  <a:pt x="6473582" y="44464"/>
                </a:lnTo>
                <a:lnTo>
                  <a:pt x="6495805" y="36524"/>
                </a:lnTo>
                <a:lnTo>
                  <a:pt x="6512631" y="30490"/>
                </a:lnTo>
                <a:lnTo>
                  <a:pt x="6518028" y="27949"/>
                </a:lnTo>
                <a:lnTo>
                  <a:pt x="6520886" y="26679"/>
                </a:lnTo>
                <a:lnTo>
                  <a:pt x="6525013" y="24138"/>
                </a:lnTo>
                <a:lnTo>
                  <a:pt x="6531680" y="20962"/>
                </a:lnTo>
                <a:lnTo>
                  <a:pt x="6549141" y="13657"/>
                </a:lnTo>
                <a:lnTo>
                  <a:pt x="6565014" y="7622"/>
                </a:lnTo>
                <a:lnTo>
                  <a:pt x="6571681" y="4764"/>
                </a:lnTo>
                <a:lnTo>
                  <a:pt x="6574538" y="3176"/>
                </a:lnTo>
                <a:lnTo>
                  <a:pt x="6577396" y="1905"/>
                </a:lnTo>
                <a:lnTo>
                  <a:pt x="6580570" y="953"/>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07" name="Freeform 7"/>
          <p:cNvSpPr>
            <a:spLocks/>
          </p:cNvSpPr>
          <p:nvPr/>
        </p:nvSpPr>
        <p:spPr bwMode="auto">
          <a:xfrm>
            <a:off x="3786632" y="6399213"/>
            <a:ext cx="28575" cy="30163"/>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8"/>
          <p:cNvSpPr>
            <a:spLocks/>
          </p:cNvSpPr>
          <p:nvPr/>
        </p:nvSpPr>
        <p:spPr bwMode="auto">
          <a:xfrm>
            <a:off x="3808857" y="6318250"/>
            <a:ext cx="12700" cy="9525"/>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9"/>
          <p:cNvSpPr>
            <a:spLocks/>
          </p:cNvSpPr>
          <p:nvPr/>
        </p:nvSpPr>
        <p:spPr bwMode="auto">
          <a:xfrm>
            <a:off x="3834257" y="6300788"/>
            <a:ext cx="9525" cy="15875"/>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10" name="Group 609"/>
          <p:cNvGrpSpPr/>
          <p:nvPr/>
        </p:nvGrpSpPr>
        <p:grpSpPr>
          <a:xfrm>
            <a:off x="1943545" y="47625"/>
            <a:ext cx="3784600" cy="2979738"/>
            <a:chOff x="1925638" y="47625"/>
            <a:chExt cx="3784600" cy="2979738"/>
          </a:xfrm>
          <a:solidFill>
            <a:schemeClr val="bg1">
              <a:lumMod val="75000"/>
            </a:schemeClr>
          </a:solidFill>
        </p:grpSpPr>
        <p:sp>
          <p:nvSpPr>
            <p:cNvPr id="888" name="Freeform 39"/>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nvGrpSpPr>
            <p:cNvPr id="889" name="Group 888"/>
            <p:cNvGrpSpPr/>
            <p:nvPr/>
          </p:nvGrpSpPr>
          <p:grpSpPr>
            <a:xfrm>
              <a:off x="3198813" y="58738"/>
              <a:ext cx="2511425" cy="2968625"/>
              <a:chOff x="3198813" y="58738"/>
              <a:chExt cx="2511425" cy="2968625"/>
            </a:xfrm>
            <a:grpFill/>
          </p:grpSpPr>
          <p:sp>
            <p:nvSpPr>
              <p:cNvPr id="890"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1"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2"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3"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4"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5"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6"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7"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8"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9"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0"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1"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2"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3"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4"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5"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6"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7"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8"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9"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0"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1"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2"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3"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4"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5"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6"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7"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8"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9"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0"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1"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2"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3"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4"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5"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6"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7"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8"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9"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930"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1"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2"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3"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4"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5"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6"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7"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8"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9"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0"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1"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2"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3"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4"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5"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11" name="Group 610"/>
          <p:cNvGrpSpPr/>
          <p:nvPr/>
        </p:nvGrpSpPr>
        <p:grpSpPr>
          <a:xfrm>
            <a:off x="3839020" y="639763"/>
            <a:ext cx="1241425" cy="2854325"/>
            <a:chOff x="3821113" y="639763"/>
            <a:chExt cx="1241425" cy="2854325"/>
          </a:xfrm>
          <a:solidFill>
            <a:schemeClr val="bg1">
              <a:lumMod val="75000"/>
            </a:schemeClr>
          </a:solidFill>
        </p:grpSpPr>
        <p:sp>
          <p:nvSpPr>
            <p:cNvPr id="878"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9"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0"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1"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2"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3"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4"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5"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6"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7"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12" name="Group 611"/>
          <p:cNvGrpSpPr/>
          <p:nvPr/>
        </p:nvGrpSpPr>
        <p:grpSpPr>
          <a:xfrm>
            <a:off x="4647057" y="369888"/>
            <a:ext cx="1128713" cy="2316163"/>
            <a:chOff x="4629150" y="369888"/>
            <a:chExt cx="1128713" cy="2316163"/>
          </a:xfrm>
          <a:solidFill>
            <a:schemeClr val="bg1">
              <a:lumMod val="75000"/>
            </a:schemeClr>
          </a:solidFill>
        </p:grpSpPr>
        <p:sp>
          <p:nvSpPr>
            <p:cNvPr id="865"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6"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7"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8"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9"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0"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1"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2"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3"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4"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5"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6"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7"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949" name="Freeform 948"/>
          <p:cNvSpPr>
            <a:spLocks/>
          </p:cNvSpPr>
          <p:nvPr/>
        </p:nvSpPr>
        <p:spPr bwMode="auto">
          <a:xfrm>
            <a:off x="4669281" y="-1"/>
            <a:ext cx="4483100" cy="5487988"/>
          </a:xfrm>
          <a:custGeom>
            <a:avLst/>
            <a:gdLst>
              <a:gd name="connsiteX0" fmla="*/ 120841 w 4483100"/>
              <a:gd name="connsiteY0" fmla="*/ 3421063 h 5487988"/>
              <a:gd name="connsiteX1" fmla="*/ 130356 w 4483100"/>
              <a:gd name="connsiteY1" fmla="*/ 3437891 h 5487988"/>
              <a:gd name="connsiteX2" fmla="*/ 126550 w 4483100"/>
              <a:gd name="connsiteY2" fmla="*/ 3461068 h 5487988"/>
              <a:gd name="connsiteX3" fmla="*/ 121158 w 4483100"/>
              <a:gd name="connsiteY3" fmla="*/ 3490596 h 5487988"/>
              <a:gd name="connsiteX4" fmla="*/ 105617 w 4483100"/>
              <a:gd name="connsiteY4" fmla="*/ 3516313 h 5487988"/>
              <a:gd name="connsiteX5" fmla="*/ 82781 w 4483100"/>
              <a:gd name="connsiteY5" fmla="*/ 3539491 h 5487988"/>
              <a:gd name="connsiteX6" fmla="*/ 97688 w 4483100"/>
              <a:gd name="connsiteY6" fmla="*/ 3548698 h 5487988"/>
              <a:gd name="connsiteX7" fmla="*/ 107203 w 4483100"/>
              <a:gd name="connsiteY7" fmla="*/ 3546476 h 5487988"/>
              <a:gd name="connsiteX8" fmla="*/ 118938 w 4483100"/>
              <a:gd name="connsiteY8" fmla="*/ 3554731 h 5487988"/>
              <a:gd name="connsiteX9" fmla="*/ 126233 w 4483100"/>
              <a:gd name="connsiteY9" fmla="*/ 3555683 h 5487988"/>
              <a:gd name="connsiteX10" fmla="*/ 137968 w 4483100"/>
              <a:gd name="connsiteY10" fmla="*/ 3545206 h 5487988"/>
              <a:gd name="connsiteX11" fmla="*/ 137651 w 4483100"/>
              <a:gd name="connsiteY11" fmla="*/ 3502026 h 5487988"/>
              <a:gd name="connsiteX12" fmla="*/ 156364 w 4483100"/>
              <a:gd name="connsiteY12" fmla="*/ 3496628 h 5487988"/>
              <a:gd name="connsiteX13" fmla="*/ 170002 w 4483100"/>
              <a:gd name="connsiteY13" fmla="*/ 3496628 h 5487988"/>
              <a:gd name="connsiteX14" fmla="*/ 205525 w 4483100"/>
              <a:gd name="connsiteY14" fmla="*/ 3520441 h 5487988"/>
              <a:gd name="connsiteX15" fmla="*/ 232167 w 4483100"/>
              <a:gd name="connsiteY15" fmla="*/ 3528696 h 5487988"/>
              <a:gd name="connsiteX16" fmla="*/ 273082 w 4483100"/>
              <a:gd name="connsiteY16" fmla="*/ 3528061 h 5487988"/>
              <a:gd name="connsiteX17" fmla="*/ 303213 w 4483100"/>
              <a:gd name="connsiteY17" fmla="*/ 3564573 h 5487988"/>
              <a:gd name="connsiteX18" fmla="*/ 289575 w 4483100"/>
              <a:gd name="connsiteY18" fmla="*/ 3603944 h 5487988"/>
              <a:gd name="connsiteX19" fmla="*/ 302578 w 4483100"/>
              <a:gd name="connsiteY19" fmla="*/ 3648711 h 5487988"/>
              <a:gd name="connsiteX20" fmla="*/ 235022 w 4483100"/>
              <a:gd name="connsiteY20" fmla="*/ 3657601 h 5487988"/>
              <a:gd name="connsiteX21" fmla="*/ 156047 w 4483100"/>
              <a:gd name="connsiteY21" fmla="*/ 3638869 h 5487988"/>
              <a:gd name="connsiteX22" fmla="*/ 0 w 4483100"/>
              <a:gd name="connsiteY22" fmla="*/ 3632519 h 5487988"/>
              <a:gd name="connsiteX23" fmla="*/ 12686 w 4483100"/>
              <a:gd name="connsiteY23" fmla="*/ 3616961 h 5487988"/>
              <a:gd name="connsiteX24" fmla="*/ 18713 w 4483100"/>
              <a:gd name="connsiteY24" fmla="*/ 3601086 h 5487988"/>
              <a:gd name="connsiteX25" fmla="*/ 37743 w 4483100"/>
              <a:gd name="connsiteY25" fmla="*/ 3601086 h 5487988"/>
              <a:gd name="connsiteX26" fmla="*/ 61213 w 4483100"/>
              <a:gd name="connsiteY26" fmla="*/ 3600769 h 5487988"/>
              <a:gd name="connsiteX27" fmla="*/ 58676 w 4483100"/>
              <a:gd name="connsiteY27" fmla="*/ 3580766 h 5487988"/>
              <a:gd name="connsiteX28" fmla="*/ 48527 w 4483100"/>
              <a:gd name="connsiteY28" fmla="*/ 3589338 h 5487988"/>
              <a:gd name="connsiteX29" fmla="*/ 37743 w 4483100"/>
              <a:gd name="connsiteY29" fmla="*/ 3582988 h 5487988"/>
              <a:gd name="connsiteX30" fmla="*/ 30131 w 4483100"/>
              <a:gd name="connsiteY30" fmla="*/ 3576638 h 5487988"/>
              <a:gd name="connsiteX31" fmla="*/ 14589 w 4483100"/>
              <a:gd name="connsiteY31" fmla="*/ 3590291 h 5487988"/>
              <a:gd name="connsiteX32" fmla="*/ 8246 w 4483100"/>
              <a:gd name="connsiteY32" fmla="*/ 3584576 h 5487988"/>
              <a:gd name="connsiteX33" fmla="*/ 18396 w 4483100"/>
              <a:gd name="connsiteY33" fmla="*/ 3572828 h 5487988"/>
              <a:gd name="connsiteX34" fmla="*/ 19347 w 4483100"/>
              <a:gd name="connsiteY34" fmla="*/ 3556953 h 5487988"/>
              <a:gd name="connsiteX35" fmla="*/ 19347 w 4483100"/>
              <a:gd name="connsiteY35" fmla="*/ 3549333 h 5487988"/>
              <a:gd name="connsiteX36" fmla="*/ 27911 w 4483100"/>
              <a:gd name="connsiteY36" fmla="*/ 3542983 h 5487988"/>
              <a:gd name="connsiteX37" fmla="*/ 38694 w 4483100"/>
              <a:gd name="connsiteY37" fmla="*/ 3548381 h 5487988"/>
              <a:gd name="connsiteX38" fmla="*/ 63751 w 4483100"/>
              <a:gd name="connsiteY38" fmla="*/ 3542666 h 5487988"/>
              <a:gd name="connsiteX39" fmla="*/ 86904 w 4483100"/>
              <a:gd name="connsiteY39" fmla="*/ 3525838 h 5487988"/>
              <a:gd name="connsiteX40" fmla="*/ 106886 w 4483100"/>
              <a:gd name="connsiteY40" fmla="*/ 3500121 h 5487988"/>
              <a:gd name="connsiteX41" fmla="*/ 119255 w 4483100"/>
              <a:gd name="connsiteY41" fmla="*/ 3468371 h 5487988"/>
              <a:gd name="connsiteX42" fmla="*/ 122110 w 4483100"/>
              <a:gd name="connsiteY42" fmla="*/ 3437891 h 5487988"/>
              <a:gd name="connsiteX43" fmla="*/ 1476375 w 4483100"/>
              <a:gd name="connsiteY43" fmla="*/ 2216150 h 5487988"/>
              <a:gd name="connsiteX44" fmla="*/ 1477963 w 4483100"/>
              <a:gd name="connsiteY44" fmla="*/ 2234693 h 5487988"/>
              <a:gd name="connsiteX45" fmla="*/ 1473200 w 4483100"/>
              <a:gd name="connsiteY45" fmla="*/ 2252910 h 5487988"/>
              <a:gd name="connsiteX46" fmla="*/ 1463675 w 4483100"/>
              <a:gd name="connsiteY46" fmla="*/ 2255838 h 5487988"/>
              <a:gd name="connsiteX47" fmla="*/ 1458913 w 4483100"/>
              <a:gd name="connsiteY47" fmla="*/ 2232090 h 5487988"/>
              <a:gd name="connsiteX48" fmla="*/ 1465580 w 4483100"/>
              <a:gd name="connsiteY48" fmla="*/ 2220379 h 5487988"/>
              <a:gd name="connsiteX49" fmla="*/ 1515025 w 4483100"/>
              <a:gd name="connsiteY49" fmla="*/ 1581150 h 5487988"/>
              <a:gd name="connsiteX50" fmla="*/ 1522814 w 4483100"/>
              <a:gd name="connsiteY50" fmla="*/ 1589664 h 5487988"/>
              <a:gd name="connsiteX51" fmla="*/ 1519386 w 4483100"/>
              <a:gd name="connsiteY51" fmla="*/ 1599439 h 5487988"/>
              <a:gd name="connsiteX52" fmla="*/ 1527176 w 4483100"/>
              <a:gd name="connsiteY52" fmla="*/ 1608268 h 5487988"/>
              <a:gd name="connsiteX53" fmla="*/ 1520321 w 4483100"/>
              <a:gd name="connsiteY53" fmla="*/ 1627188 h 5487988"/>
              <a:gd name="connsiteX54" fmla="*/ 1514713 w 4483100"/>
              <a:gd name="connsiteY54" fmla="*/ 1610160 h 5487988"/>
              <a:gd name="connsiteX55" fmla="*/ 1493838 w 4483100"/>
              <a:gd name="connsiteY55" fmla="*/ 1600070 h 5487988"/>
              <a:gd name="connsiteX56" fmla="*/ 1500692 w 4483100"/>
              <a:gd name="connsiteY56" fmla="*/ 1585250 h 5487988"/>
              <a:gd name="connsiteX57" fmla="*/ 1508170 w 4483100"/>
              <a:gd name="connsiteY57" fmla="*/ 1592502 h 5487988"/>
              <a:gd name="connsiteX58" fmla="*/ 1522413 w 4483100"/>
              <a:gd name="connsiteY58" fmla="*/ 1579563 h 5487988"/>
              <a:gd name="connsiteX59" fmla="*/ 1538288 w 4483100"/>
              <a:gd name="connsiteY59" fmla="*/ 1583250 h 5487988"/>
              <a:gd name="connsiteX60" fmla="*/ 1526624 w 4483100"/>
              <a:gd name="connsiteY60" fmla="*/ 1589088 h 5487988"/>
              <a:gd name="connsiteX61" fmla="*/ 2162175 w 4483100"/>
              <a:gd name="connsiteY61" fmla="*/ 1201738 h 5487988"/>
              <a:gd name="connsiteX62" fmla="*/ 2179638 w 4483100"/>
              <a:gd name="connsiteY62" fmla="*/ 1214121 h 5487988"/>
              <a:gd name="connsiteX63" fmla="*/ 2175354 w 4483100"/>
              <a:gd name="connsiteY63" fmla="*/ 1235076 h 5487988"/>
              <a:gd name="connsiteX64" fmla="*/ 2163493 w 4483100"/>
              <a:gd name="connsiteY64" fmla="*/ 1223963 h 5487988"/>
              <a:gd name="connsiteX65" fmla="*/ 3160272 w 4483100"/>
              <a:gd name="connsiteY65" fmla="*/ 908050 h 5487988"/>
              <a:gd name="connsiteX66" fmla="*/ 3178579 w 4483100"/>
              <a:gd name="connsiteY66" fmla="*/ 911148 h 5487988"/>
              <a:gd name="connsiteX67" fmla="*/ 3198813 w 4483100"/>
              <a:gd name="connsiteY67" fmla="*/ 914865 h 5487988"/>
              <a:gd name="connsiteX68" fmla="*/ 3182112 w 4483100"/>
              <a:gd name="connsiteY68" fmla="*/ 933450 h 5487988"/>
              <a:gd name="connsiteX69" fmla="*/ 3158345 w 4483100"/>
              <a:gd name="connsiteY69" fmla="*/ 931901 h 5487988"/>
              <a:gd name="connsiteX70" fmla="*/ 3143250 w 4483100"/>
              <a:gd name="connsiteY70" fmla="*/ 925706 h 5487988"/>
              <a:gd name="connsiteX71" fmla="*/ 3214290 w 4483100"/>
              <a:gd name="connsiteY71" fmla="*/ 862013 h 5487988"/>
              <a:gd name="connsiteX72" fmla="*/ 3222625 w 4483100"/>
              <a:gd name="connsiteY72" fmla="*/ 876349 h 5487988"/>
              <a:gd name="connsiteX73" fmla="*/ 3217995 w 4483100"/>
              <a:gd name="connsiteY73" fmla="*/ 903464 h 5487988"/>
              <a:gd name="connsiteX74" fmla="*/ 3209660 w 4483100"/>
              <a:gd name="connsiteY74" fmla="*/ 912813 h 5487988"/>
              <a:gd name="connsiteX75" fmla="*/ 3200400 w 4483100"/>
              <a:gd name="connsiteY75" fmla="*/ 909697 h 5487988"/>
              <a:gd name="connsiteX76" fmla="*/ 3205339 w 4483100"/>
              <a:gd name="connsiteY76" fmla="*/ 886634 h 5487988"/>
              <a:gd name="connsiteX77" fmla="*/ 3195638 w 4483100"/>
              <a:gd name="connsiteY77" fmla="*/ 849313 h 5487988"/>
              <a:gd name="connsiteX78" fmla="*/ 3187700 w 4483100"/>
              <a:gd name="connsiteY78" fmla="*/ 887413 h 5487988"/>
              <a:gd name="connsiteX79" fmla="*/ 3179763 w 4483100"/>
              <a:gd name="connsiteY79" fmla="*/ 872491 h 5487988"/>
              <a:gd name="connsiteX80" fmla="*/ 3179763 w 4483100"/>
              <a:gd name="connsiteY80" fmla="*/ 856933 h 5487988"/>
              <a:gd name="connsiteX81" fmla="*/ 3246438 w 4483100"/>
              <a:gd name="connsiteY81" fmla="*/ 822325 h 5487988"/>
              <a:gd name="connsiteX82" fmla="*/ 3246438 w 4483100"/>
              <a:gd name="connsiteY82" fmla="*/ 833542 h 5487988"/>
              <a:gd name="connsiteX83" fmla="*/ 3223738 w 4483100"/>
              <a:gd name="connsiteY83" fmla="*/ 855663 h 5487988"/>
              <a:gd name="connsiteX84" fmla="*/ 3216275 w 4483100"/>
              <a:gd name="connsiteY84" fmla="*/ 844447 h 5487988"/>
              <a:gd name="connsiteX85" fmla="*/ 3016251 w 4483100"/>
              <a:gd name="connsiteY85" fmla="*/ 765175 h 5487988"/>
              <a:gd name="connsiteX86" fmla="*/ 3005840 w 4483100"/>
              <a:gd name="connsiteY86" fmla="*/ 772178 h 5487988"/>
              <a:gd name="connsiteX87" fmla="*/ 2968300 w 4483100"/>
              <a:gd name="connsiteY87" fmla="*/ 787400 h 5487988"/>
              <a:gd name="connsiteX88" fmla="*/ 2967038 w 4483100"/>
              <a:gd name="connsiteY88" fmla="*/ 779789 h 5487988"/>
              <a:gd name="connsiteX89" fmla="*/ 2985650 w 4483100"/>
              <a:gd name="connsiteY89" fmla="*/ 767002 h 5487988"/>
              <a:gd name="connsiteX90" fmla="*/ 3360738 w 4483100"/>
              <a:gd name="connsiteY90" fmla="*/ 657225 h 5487988"/>
              <a:gd name="connsiteX91" fmla="*/ 3391736 w 4483100"/>
              <a:gd name="connsiteY91" fmla="*/ 658178 h 5487988"/>
              <a:gd name="connsiteX92" fmla="*/ 3408672 w 4483100"/>
              <a:gd name="connsiteY92" fmla="*/ 674688 h 5487988"/>
              <a:gd name="connsiteX93" fmla="*/ 3409951 w 4483100"/>
              <a:gd name="connsiteY93" fmla="*/ 684213 h 5487988"/>
              <a:gd name="connsiteX94" fmla="*/ 3384066 w 4483100"/>
              <a:gd name="connsiteY94" fmla="*/ 666433 h 5487988"/>
              <a:gd name="connsiteX95" fmla="*/ 3714750 w 4483100"/>
              <a:gd name="connsiteY95" fmla="*/ 517525 h 5487988"/>
              <a:gd name="connsiteX96" fmla="*/ 3756071 w 4483100"/>
              <a:gd name="connsiteY96" fmla="*/ 569482 h 5487988"/>
              <a:gd name="connsiteX97" fmla="*/ 3757613 w 4483100"/>
              <a:gd name="connsiteY97" fmla="*/ 598170 h 5487988"/>
              <a:gd name="connsiteX98" fmla="*/ 3754838 w 4483100"/>
              <a:gd name="connsiteY98" fmla="*/ 598488 h 5487988"/>
              <a:gd name="connsiteX99" fmla="*/ 3752679 w 4483100"/>
              <a:gd name="connsiteY99" fmla="*/ 598488 h 5487988"/>
              <a:gd name="connsiteX100" fmla="*/ 3752062 w 4483100"/>
              <a:gd name="connsiteY100" fmla="*/ 598170 h 5487988"/>
              <a:gd name="connsiteX101" fmla="*/ 3751446 w 4483100"/>
              <a:gd name="connsiteY101" fmla="*/ 597532 h 5487988"/>
              <a:gd name="connsiteX102" fmla="*/ 3742503 w 4483100"/>
              <a:gd name="connsiteY102" fmla="*/ 572988 h 5487988"/>
              <a:gd name="connsiteX103" fmla="*/ 3717526 w 4483100"/>
              <a:gd name="connsiteY103" fmla="*/ 539201 h 5487988"/>
              <a:gd name="connsiteX104" fmla="*/ 2798777 w 4483100"/>
              <a:gd name="connsiteY104" fmla="*/ 492125 h 5487988"/>
              <a:gd name="connsiteX105" fmla="*/ 2819927 w 4483100"/>
              <a:gd name="connsiteY105" fmla="*/ 518198 h 5487988"/>
              <a:gd name="connsiteX106" fmla="*/ 2832555 w 4483100"/>
              <a:gd name="connsiteY106" fmla="*/ 514700 h 5487988"/>
              <a:gd name="connsiteX107" fmla="*/ 2873909 w 4483100"/>
              <a:gd name="connsiteY107" fmla="*/ 550628 h 5487988"/>
              <a:gd name="connsiteX108" fmla="*/ 2870753 w 4483100"/>
              <a:gd name="connsiteY108" fmla="*/ 560803 h 5487988"/>
              <a:gd name="connsiteX109" fmla="*/ 2877382 w 4483100"/>
              <a:gd name="connsiteY109" fmla="*/ 573521 h 5487988"/>
              <a:gd name="connsiteX110" fmla="*/ 2879276 w 4483100"/>
              <a:gd name="connsiteY110" fmla="*/ 555398 h 5487988"/>
              <a:gd name="connsiteX111" fmla="*/ 2884643 w 4483100"/>
              <a:gd name="connsiteY111" fmla="*/ 553490 h 5487988"/>
              <a:gd name="connsiteX112" fmla="*/ 2891903 w 4483100"/>
              <a:gd name="connsiteY112" fmla="*/ 576700 h 5487988"/>
              <a:gd name="connsiteX113" fmla="*/ 2911476 w 4483100"/>
              <a:gd name="connsiteY113" fmla="*/ 597685 h 5487988"/>
              <a:gd name="connsiteX114" fmla="*/ 2899795 w 4483100"/>
              <a:gd name="connsiteY114" fmla="*/ 625983 h 5487988"/>
              <a:gd name="connsiteX115" fmla="*/ 2891272 w 4483100"/>
              <a:gd name="connsiteY115" fmla="*/ 614537 h 5487988"/>
              <a:gd name="connsiteX116" fmla="*/ 2895376 w 4483100"/>
              <a:gd name="connsiteY116" fmla="*/ 595460 h 5487988"/>
              <a:gd name="connsiteX117" fmla="*/ 2884958 w 4483100"/>
              <a:gd name="connsiteY117" fmla="*/ 597685 h 5487988"/>
              <a:gd name="connsiteX118" fmla="*/ 2880854 w 4483100"/>
              <a:gd name="connsiteY118" fmla="*/ 612629 h 5487988"/>
              <a:gd name="connsiteX119" fmla="*/ 2861598 w 4483100"/>
              <a:gd name="connsiteY119" fmla="*/ 613901 h 5487988"/>
              <a:gd name="connsiteX120" fmla="*/ 2860019 w 4483100"/>
              <a:gd name="connsiteY120" fmla="*/ 639019 h 5487988"/>
              <a:gd name="connsiteX121" fmla="*/ 2805722 w 4483100"/>
              <a:gd name="connsiteY121" fmla="*/ 692753 h 5487988"/>
              <a:gd name="connsiteX122" fmla="*/ 2792147 w 4483100"/>
              <a:gd name="connsiteY122" fmla="*/ 687348 h 5487988"/>
              <a:gd name="connsiteX123" fmla="*/ 2784571 w 4483100"/>
              <a:gd name="connsiteY123" fmla="*/ 704199 h 5487988"/>
              <a:gd name="connsiteX124" fmla="*/ 2762789 w 4483100"/>
              <a:gd name="connsiteY124" fmla="*/ 715963 h 5487988"/>
              <a:gd name="connsiteX125" fmla="*/ 2750161 w 4483100"/>
              <a:gd name="connsiteY125" fmla="*/ 703563 h 5487988"/>
              <a:gd name="connsiteX126" fmla="*/ 2742901 w 4483100"/>
              <a:gd name="connsiteY126" fmla="*/ 708968 h 5487988"/>
              <a:gd name="connsiteX127" fmla="*/ 2728063 w 4483100"/>
              <a:gd name="connsiteY127" fmla="*/ 687030 h 5487988"/>
              <a:gd name="connsiteX128" fmla="*/ 2710701 w 4483100"/>
              <a:gd name="connsiteY128" fmla="*/ 680671 h 5487988"/>
              <a:gd name="connsiteX129" fmla="*/ 2713226 w 4483100"/>
              <a:gd name="connsiteY129" fmla="*/ 704835 h 5487988"/>
              <a:gd name="connsiteX130" fmla="*/ 2703756 w 4483100"/>
              <a:gd name="connsiteY130" fmla="*/ 713420 h 5487988"/>
              <a:gd name="connsiteX131" fmla="*/ 2701546 w 4483100"/>
              <a:gd name="connsiteY131" fmla="*/ 709286 h 5487988"/>
              <a:gd name="connsiteX132" fmla="*/ 2696811 w 4483100"/>
              <a:gd name="connsiteY132" fmla="*/ 699748 h 5487988"/>
              <a:gd name="connsiteX133" fmla="*/ 2694285 w 4483100"/>
              <a:gd name="connsiteY133" fmla="*/ 694342 h 5487988"/>
              <a:gd name="connsiteX134" fmla="*/ 2692075 w 4483100"/>
              <a:gd name="connsiteY134" fmla="*/ 689255 h 5487988"/>
              <a:gd name="connsiteX135" fmla="*/ 2691128 w 4483100"/>
              <a:gd name="connsiteY135" fmla="*/ 685440 h 5487988"/>
              <a:gd name="connsiteX136" fmla="*/ 2690813 w 4483100"/>
              <a:gd name="connsiteY136" fmla="*/ 684168 h 5487988"/>
              <a:gd name="connsiteX137" fmla="*/ 2691128 w 4483100"/>
              <a:gd name="connsiteY137" fmla="*/ 682896 h 5487988"/>
              <a:gd name="connsiteX138" fmla="*/ 2692075 w 4483100"/>
              <a:gd name="connsiteY138" fmla="*/ 680989 h 5487988"/>
              <a:gd name="connsiteX139" fmla="*/ 2694285 w 4483100"/>
              <a:gd name="connsiteY139" fmla="*/ 678127 h 5487988"/>
              <a:gd name="connsiteX140" fmla="*/ 2699336 w 4483100"/>
              <a:gd name="connsiteY140" fmla="*/ 671768 h 5487988"/>
              <a:gd name="connsiteX141" fmla="*/ 2705650 w 4483100"/>
              <a:gd name="connsiteY141" fmla="*/ 663819 h 5487988"/>
              <a:gd name="connsiteX142" fmla="*/ 2708175 w 4483100"/>
              <a:gd name="connsiteY142" fmla="*/ 587829 h 5487988"/>
              <a:gd name="connsiteX143" fmla="*/ 2708807 w 4483100"/>
              <a:gd name="connsiteY143" fmla="*/ 584967 h 5487988"/>
              <a:gd name="connsiteX144" fmla="*/ 2710069 w 4483100"/>
              <a:gd name="connsiteY144" fmla="*/ 578926 h 5487988"/>
              <a:gd name="connsiteX145" fmla="*/ 2714805 w 4483100"/>
              <a:gd name="connsiteY145" fmla="*/ 563029 h 5487988"/>
              <a:gd name="connsiteX146" fmla="*/ 2721434 w 4483100"/>
              <a:gd name="connsiteY146" fmla="*/ 540136 h 5487988"/>
              <a:gd name="connsiteX147" fmla="*/ 2760895 w 4483100"/>
              <a:gd name="connsiteY147" fmla="*/ 502618 h 5487988"/>
              <a:gd name="connsiteX148" fmla="*/ 2779204 w 4483100"/>
              <a:gd name="connsiteY148" fmla="*/ 514382 h 5487988"/>
              <a:gd name="connsiteX149" fmla="*/ 2782992 w 4483100"/>
              <a:gd name="connsiteY149" fmla="*/ 494351 h 5487988"/>
              <a:gd name="connsiteX150" fmla="*/ 1148467 w 4483100"/>
              <a:gd name="connsiteY150" fmla="*/ 387350 h 5487988"/>
              <a:gd name="connsiteX151" fmla="*/ 1193242 w 4483100"/>
              <a:gd name="connsiteY151" fmla="*/ 406079 h 5487988"/>
              <a:gd name="connsiteX152" fmla="*/ 1216741 w 4483100"/>
              <a:gd name="connsiteY152" fmla="*/ 436236 h 5487988"/>
              <a:gd name="connsiteX153" fmla="*/ 1232618 w 4483100"/>
              <a:gd name="connsiteY153" fmla="*/ 436236 h 5487988"/>
              <a:gd name="connsiteX154" fmla="*/ 1241192 w 4483100"/>
              <a:gd name="connsiteY154" fmla="*/ 449886 h 5487988"/>
              <a:gd name="connsiteX155" fmla="*/ 1256117 w 4483100"/>
              <a:gd name="connsiteY155" fmla="*/ 449568 h 5487988"/>
              <a:gd name="connsiteX156" fmla="*/ 1230078 w 4483100"/>
              <a:gd name="connsiteY156" fmla="*/ 492106 h 5487988"/>
              <a:gd name="connsiteX157" fmla="*/ 1191971 w 4483100"/>
              <a:gd name="connsiteY157" fmla="*/ 486074 h 5487988"/>
              <a:gd name="connsiteX158" fmla="*/ 1163074 w 4483100"/>
              <a:gd name="connsiteY158" fmla="*/ 460996 h 5487988"/>
              <a:gd name="connsiteX159" fmla="*/ 1145291 w 4483100"/>
              <a:gd name="connsiteY159" fmla="*/ 484170 h 5487988"/>
              <a:gd name="connsiteX160" fmla="*/ 1151642 w 4483100"/>
              <a:gd name="connsiteY160" fmla="*/ 506390 h 5487988"/>
              <a:gd name="connsiteX161" fmla="*/ 1169743 w 4483100"/>
              <a:gd name="connsiteY161" fmla="*/ 491788 h 5487988"/>
              <a:gd name="connsiteX162" fmla="*/ 1177364 w 4483100"/>
              <a:gd name="connsiteY162" fmla="*/ 501946 h 5487988"/>
              <a:gd name="connsiteX163" fmla="*/ 1191019 w 4483100"/>
              <a:gd name="connsiteY163" fmla="*/ 506073 h 5487988"/>
              <a:gd name="connsiteX164" fmla="*/ 1170060 w 4483100"/>
              <a:gd name="connsiteY164" fmla="*/ 525119 h 5487988"/>
              <a:gd name="connsiteX165" fmla="*/ 1179587 w 4483100"/>
              <a:gd name="connsiteY165" fmla="*/ 536547 h 5487988"/>
              <a:gd name="connsiteX166" fmla="*/ 1203721 w 4483100"/>
              <a:gd name="connsiteY166" fmla="*/ 520675 h 5487988"/>
              <a:gd name="connsiteX167" fmla="*/ 1251672 w 4483100"/>
              <a:gd name="connsiteY167" fmla="*/ 524485 h 5487988"/>
              <a:gd name="connsiteX168" fmla="*/ 1234841 w 4483100"/>
              <a:gd name="connsiteY168" fmla="*/ 555276 h 5487988"/>
              <a:gd name="connsiteX169" fmla="*/ 1239287 w 4483100"/>
              <a:gd name="connsiteY169" fmla="*/ 564482 h 5487988"/>
              <a:gd name="connsiteX170" fmla="*/ 1267549 w 4483100"/>
              <a:gd name="connsiteY170" fmla="*/ 536865 h 5487988"/>
              <a:gd name="connsiteX171" fmla="*/ 1269772 w 4483100"/>
              <a:gd name="connsiteY171" fmla="*/ 564482 h 5487988"/>
              <a:gd name="connsiteX172" fmla="*/ 1291048 w 4483100"/>
              <a:gd name="connsiteY172" fmla="*/ 587338 h 5487988"/>
              <a:gd name="connsiteX173" fmla="*/ 1281839 w 4483100"/>
              <a:gd name="connsiteY173" fmla="*/ 613685 h 5487988"/>
              <a:gd name="connsiteX174" fmla="*/ 1260563 w 4483100"/>
              <a:gd name="connsiteY174" fmla="*/ 621304 h 5487988"/>
              <a:gd name="connsiteX175" fmla="*/ 1248179 w 4483100"/>
              <a:gd name="connsiteY175" fmla="*/ 634319 h 5487988"/>
              <a:gd name="connsiteX176" fmla="*/ 1247543 w 4483100"/>
              <a:gd name="connsiteY176" fmla="*/ 678443 h 5487988"/>
              <a:gd name="connsiteX177" fmla="*/ 1222457 w 4483100"/>
              <a:gd name="connsiteY177" fmla="*/ 701617 h 5487988"/>
              <a:gd name="connsiteX178" fmla="*/ 1231031 w 4483100"/>
              <a:gd name="connsiteY178" fmla="*/ 718441 h 5487988"/>
              <a:gd name="connsiteX179" fmla="*/ 1254212 w 4483100"/>
              <a:gd name="connsiteY179" fmla="*/ 705743 h 5487988"/>
              <a:gd name="connsiteX180" fmla="*/ 1264374 w 4483100"/>
              <a:gd name="connsiteY180" fmla="*/ 639081 h 5487988"/>
              <a:gd name="connsiteX181" fmla="*/ 1300892 w 4483100"/>
              <a:gd name="connsiteY181" fmla="*/ 625431 h 5487988"/>
              <a:gd name="connsiteX182" fmla="*/ 1310102 w 4483100"/>
              <a:gd name="connsiteY182" fmla="*/ 578767 h 5487988"/>
              <a:gd name="connsiteX183" fmla="*/ 1328202 w 4483100"/>
              <a:gd name="connsiteY183" fmla="*/ 576545 h 5487988"/>
              <a:gd name="connsiteX184" fmla="*/ 1339634 w 4483100"/>
              <a:gd name="connsiteY184" fmla="*/ 567974 h 5487988"/>
              <a:gd name="connsiteX185" fmla="*/ 1391713 w 4483100"/>
              <a:gd name="connsiteY185" fmla="*/ 580989 h 5487988"/>
              <a:gd name="connsiteX186" fmla="*/ 1435218 w 4483100"/>
              <a:gd name="connsiteY186" fmla="*/ 589243 h 5487988"/>
              <a:gd name="connsiteX187" fmla="*/ 1445062 w 4483100"/>
              <a:gd name="connsiteY187" fmla="*/ 608924 h 5487988"/>
              <a:gd name="connsiteX188" fmla="*/ 1455224 w 4483100"/>
              <a:gd name="connsiteY188" fmla="*/ 599401 h 5487988"/>
              <a:gd name="connsiteX189" fmla="*/ 1459669 w 4483100"/>
              <a:gd name="connsiteY189" fmla="*/ 581624 h 5487988"/>
              <a:gd name="connsiteX190" fmla="*/ 1496823 w 4483100"/>
              <a:gd name="connsiteY190" fmla="*/ 592734 h 5487988"/>
              <a:gd name="connsiteX191" fmla="*/ 1515876 w 4483100"/>
              <a:gd name="connsiteY191" fmla="*/ 607337 h 5487988"/>
              <a:gd name="connsiteX192" fmla="*/ 1522228 w 4483100"/>
              <a:gd name="connsiteY192" fmla="*/ 598766 h 5487988"/>
              <a:gd name="connsiteX193" fmla="*/ 1529531 w 4483100"/>
              <a:gd name="connsiteY193" fmla="*/ 619082 h 5487988"/>
              <a:gd name="connsiteX194" fmla="*/ 1557158 w 4483100"/>
              <a:gd name="connsiteY194" fmla="*/ 617495 h 5487988"/>
              <a:gd name="connsiteX195" fmla="*/ 1577482 w 4483100"/>
              <a:gd name="connsiteY195" fmla="*/ 629875 h 5487988"/>
              <a:gd name="connsiteX196" fmla="*/ 1596535 w 4483100"/>
              <a:gd name="connsiteY196" fmla="*/ 649874 h 5487988"/>
              <a:gd name="connsiteX197" fmla="*/ 1616541 w 4483100"/>
              <a:gd name="connsiteY197" fmla="*/ 658127 h 5487988"/>
              <a:gd name="connsiteX198" fmla="*/ 1633054 w 4483100"/>
              <a:gd name="connsiteY198" fmla="*/ 679078 h 5487988"/>
              <a:gd name="connsiteX199" fmla="*/ 1658458 w 4483100"/>
              <a:gd name="connsiteY199" fmla="*/ 688284 h 5487988"/>
              <a:gd name="connsiteX200" fmla="*/ 1664809 w 4483100"/>
              <a:gd name="connsiteY200" fmla="*/ 703204 h 5487988"/>
              <a:gd name="connsiteX201" fmla="*/ 1693389 w 4483100"/>
              <a:gd name="connsiteY201" fmla="*/ 723520 h 5487988"/>
              <a:gd name="connsiteX202" fmla="*/ 1763251 w 4483100"/>
              <a:gd name="connsiteY202" fmla="*/ 796849 h 5487988"/>
              <a:gd name="connsiteX203" fmla="*/ 1770555 w 4483100"/>
              <a:gd name="connsiteY203" fmla="*/ 818117 h 5487988"/>
              <a:gd name="connsiteX204" fmla="*/ 1784527 w 4483100"/>
              <a:gd name="connsiteY204" fmla="*/ 823196 h 5487988"/>
              <a:gd name="connsiteX205" fmla="*/ 1798182 w 4483100"/>
              <a:gd name="connsiteY205" fmla="*/ 837799 h 5487988"/>
              <a:gd name="connsiteX206" fmla="*/ 1804533 w 4483100"/>
              <a:gd name="connsiteY206" fmla="*/ 833354 h 5487988"/>
              <a:gd name="connsiteX207" fmla="*/ 1789608 w 4483100"/>
              <a:gd name="connsiteY207" fmla="*/ 817800 h 5487988"/>
              <a:gd name="connsiteX208" fmla="*/ 1789608 w 4483100"/>
              <a:gd name="connsiteY208" fmla="*/ 801928 h 5487988"/>
              <a:gd name="connsiteX209" fmla="*/ 1818505 w 4483100"/>
              <a:gd name="connsiteY209" fmla="*/ 827006 h 5487988"/>
              <a:gd name="connsiteX210" fmla="*/ 1818505 w 4483100"/>
              <a:gd name="connsiteY210" fmla="*/ 838751 h 5487988"/>
              <a:gd name="connsiteX211" fmla="*/ 1831525 w 4483100"/>
              <a:gd name="connsiteY211" fmla="*/ 857480 h 5487988"/>
              <a:gd name="connsiteX212" fmla="*/ 1883604 w 4483100"/>
              <a:gd name="connsiteY212" fmla="*/ 878114 h 5487988"/>
              <a:gd name="connsiteX213" fmla="*/ 1900434 w 4483100"/>
              <a:gd name="connsiteY213" fmla="*/ 892716 h 5487988"/>
              <a:gd name="connsiteX214" fmla="*/ 1896941 w 4483100"/>
              <a:gd name="connsiteY214" fmla="*/ 868273 h 5487988"/>
              <a:gd name="connsiteX215" fmla="*/ 1942986 w 4483100"/>
              <a:gd name="connsiteY215" fmla="*/ 914302 h 5487988"/>
              <a:gd name="connsiteX216" fmla="*/ 1946162 w 4483100"/>
              <a:gd name="connsiteY216" fmla="*/ 926047 h 5487988"/>
              <a:gd name="connsiteX217" fmla="*/ 1958229 w 4483100"/>
              <a:gd name="connsiteY217" fmla="*/ 935253 h 5487988"/>
              <a:gd name="connsiteX218" fmla="*/ 1955053 w 4483100"/>
              <a:gd name="connsiteY218" fmla="*/ 953347 h 5487988"/>
              <a:gd name="connsiteX219" fmla="*/ 1966485 w 4483100"/>
              <a:gd name="connsiteY219" fmla="*/ 967949 h 5487988"/>
              <a:gd name="connsiteX220" fmla="*/ 1978235 w 4483100"/>
              <a:gd name="connsiteY220" fmla="*/ 954299 h 5487988"/>
              <a:gd name="connsiteX221" fmla="*/ 1999511 w 4483100"/>
              <a:gd name="connsiteY221" fmla="*/ 972076 h 5487988"/>
              <a:gd name="connsiteX222" fmla="*/ 2024915 w 4483100"/>
              <a:gd name="connsiteY222" fmla="*/ 981282 h 5487988"/>
              <a:gd name="connsiteX223" fmla="*/ 2015706 w 4483100"/>
              <a:gd name="connsiteY223" fmla="*/ 1025406 h 5487988"/>
              <a:gd name="connsiteX224" fmla="*/ 2030949 w 4483100"/>
              <a:gd name="connsiteY224" fmla="*/ 1043183 h 5487988"/>
              <a:gd name="connsiteX225" fmla="*/ 2027138 w 4483100"/>
              <a:gd name="connsiteY225" fmla="*/ 1093973 h 5487988"/>
              <a:gd name="connsiteX226" fmla="*/ 2032537 w 4483100"/>
              <a:gd name="connsiteY226" fmla="*/ 1109528 h 5487988"/>
              <a:gd name="connsiteX227" fmla="*/ 2050320 w 4483100"/>
              <a:gd name="connsiteY227" fmla="*/ 1099053 h 5487988"/>
              <a:gd name="connsiteX228" fmla="*/ 2054130 w 4483100"/>
              <a:gd name="connsiteY228" fmla="*/ 1130479 h 5487988"/>
              <a:gd name="connsiteX229" fmla="*/ 2012213 w 4483100"/>
              <a:gd name="connsiteY229" fmla="*/ 1214283 h 5487988"/>
              <a:gd name="connsiteX230" fmla="*/ 1950608 w 4483100"/>
              <a:gd name="connsiteY230" fmla="*/ 1307294 h 5487988"/>
              <a:gd name="connsiteX231" fmla="*/ 1879158 w 4483100"/>
              <a:gd name="connsiteY231" fmla="*/ 1341577 h 5487988"/>
              <a:gd name="connsiteX232" fmla="*/ 1809614 w 4483100"/>
              <a:gd name="connsiteY232" fmla="*/ 1367607 h 5487988"/>
              <a:gd name="connsiteX233" fmla="*/ 1720699 w 4483100"/>
              <a:gd name="connsiteY233" fmla="*/ 1357767 h 5487988"/>
              <a:gd name="connsiteX234" fmla="*/ 1649249 w 4483100"/>
              <a:gd name="connsiteY234" fmla="*/ 1321578 h 5487988"/>
              <a:gd name="connsiteX235" fmla="*/ 1587009 w 4483100"/>
              <a:gd name="connsiteY235" fmla="*/ 1316817 h 5487988"/>
              <a:gd name="connsiteX236" fmla="*/ 1545091 w 4483100"/>
              <a:gd name="connsiteY236" fmla="*/ 1298405 h 5487988"/>
              <a:gd name="connsiteX237" fmla="*/ 1532707 w 4483100"/>
              <a:gd name="connsiteY237" fmla="*/ 1304754 h 5487988"/>
              <a:gd name="connsiteX238" fmla="*/ 1497776 w 4483100"/>
              <a:gd name="connsiteY238" fmla="*/ 1283803 h 5487988"/>
              <a:gd name="connsiteX239" fmla="*/ 1488249 w 4483100"/>
              <a:gd name="connsiteY239" fmla="*/ 1293326 h 5487988"/>
              <a:gd name="connsiteX240" fmla="*/ 1478405 w 4483100"/>
              <a:gd name="connsiteY240" fmla="*/ 1268248 h 5487988"/>
              <a:gd name="connsiteX241" fmla="*/ 1453318 w 4483100"/>
              <a:gd name="connsiteY241" fmla="*/ 1269836 h 5487988"/>
              <a:gd name="connsiteX242" fmla="*/ 1424103 w 4483100"/>
              <a:gd name="connsiteY242" fmla="*/ 1242536 h 5487988"/>
              <a:gd name="connsiteX243" fmla="*/ 1406638 w 4483100"/>
              <a:gd name="connsiteY243" fmla="*/ 1268883 h 5487988"/>
              <a:gd name="connsiteX244" fmla="*/ 1382186 w 4483100"/>
              <a:gd name="connsiteY244" fmla="*/ 1246980 h 5487988"/>
              <a:gd name="connsiteX245" fmla="*/ 1391395 w 4483100"/>
              <a:gd name="connsiteY245" fmla="*/ 1223807 h 5487988"/>
              <a:gd name="connsiteX246" fmla="*/ 1372025 w 4483100"/>
              <a:gd name="connsiteY246" fmla="*/ 1218727 h 5487988"/>
              <a:gd name="connsiteX247" fmla="*/ 1367896 w 4483100"/>
              <a:gd name="connsiteY247" fmla="*/ 1206030 h 5487988"/>
              <a:gd name="connsiteX248" fmla="*/ 1352019 w 4483100"/>
              <a:gd name="connsiteY248" fmla="*/ 1209522 h 5487988"/>
              <a:gd name="connsiteX249" fmla="*/ 1338046 w 4483100"/>
              <a:gd name="connsiteY249" fmla="*/ 1228568 h 5487988"/>
              <a:gd name="connsiteX250" fmla="*/ 1308514 w 4483100"/>
              <a:gd name="connsiteY250" fmla="*/ 1205712 h 5487988"/>
              <a:gd name="connsiteX251" fmla="*/ 1304386 w 4483100"/>
              <a:gd name="connsiteY251" fmla="*/ 1213014 h 5487988"/>
              <a:gd name="connsiteX252" fmla="*/ 1272313 w 4483100"/>
              <a:gd name="connsiteY252" fmla="*/ 1201903 h 5487988"/>
              <a:gd name="connsiteX253" fmla="*/ 1267232 w 4483100"/>
              <a:gd name="connsiteY253" fmla="*/ 1189205 h 5487988"/>
              <a:gd name="connsiteX254" fmla="*/ 1246908 w 4483100"/>
              <a:gd name="connsiteY254" fmla="*/ 1185079 h 5487988"/>
              <a:gd name="connsiteX255" fmla="*/ 1234841 w 4483100"/>
              <a:gd name="connsiteY255" fmla="*/ 1136828 h 5487988"/>
              <a:gd name="connsiteX256" fmla="*/ 1210390 w 4483100"/>
              <a:gd name="connsiteY256" fmla="*/ 1119051 h 5487988"/>
              <a:gd name="connsiteX257" fmla="*/ 1162757 w 4483100"/>
              <a:gd name="connsiteY257" fmla="*/ 1117146 h 5487988"/>
              <a:gd name="connsiteX258" fmla="*/ 1158311 w 4483100"/>
              <a:gd name="connsiteY258" fmla="*/ 1122543 h 5487988"/>
              <a:gd name="connsiteX259" fmla="*/ 1170060 w 4483100"/>
              <a:gd name="connsiteY259" fmla="*/ 1127939 h 5487988"/>
              <a:gd name="connsiteX260" fmla="*/ 1188478 w 4483100"/>
              <a:gd name="connsiteY260" fmla="*/ 1149843 h 5487988"/>
              <a:gd name="connsiteX261" fmla="*/ 1204039 w 4483100"/>
              <a:gd name="connsiteY261" fmla="*/ 1145716 h 5487988"/>
              <a:gd name="connsiteX262" fmla="*/ 1198005 w 4483100"/>
              <a:gd name="connsiteY262" fmla="*/ 1170794 h 5487988"/>
              <a:gd name="connsiteX263" fmla="*/ 1211025 w 4483100"/>
              <a:gd name="connsiteY263" fmla="*/ 1199999 h 5487988"/>
              <a:gd name="connsiteX264" fmla="*/ 1222774 w 4483100"/>
              <a:gd name="connsiteY264" fmla="*/ 1204443 h 5487988"/>
              <a:gd name="connsiteX265" fmla="*/ 1239922 w 4483100"/>
              <a:gd name="connsiteY265" fmla="*/ 1228251 h 5487988"/>
              <a:gd name="connsiteX266" fmla="*/ 1264374 w 4483100"/>
              <a:gd name="connsiteY266" fmla="*/ 1238726 h 5487988"/>
              <a:gd name="connsiteX267" fmla="*/ 1250719 w 4483100"/>
              <a:gd name="connsiteY267" fmla="*/ 1250154 h 5487988"/>
              <a:gd name="connsiteX268" fmla="*/ 1251989 w 4483100"/>
              <a:gd name="connsiteY268" fmla="*/ 1266344 h 5487988"/>
              <a:gd name="connsiteX269" fmla="*/ 1272948 w 4483100"/>
              <a:gd name="connsiteY269" fmla="*/ 1265074 h 5487988"/>
              <a:gd name="connsiteX270" fmla="*/ 1313277 w 4483100"/>
              <a:gd name="connsiteY270" fmla="*/ 1293009 h 5487988"/>
              <a:gd name="connsiteX271" fmla="*/ 1309466 w 4483100"/>
              <a:gd name="connsiteY271" fmla="*/ 1306976 h 5487988"/>
              <a:gd name="connsiteX272" fmla="*/ 1281839 w 4483100"/>
              <a:gd name="connsiteY272" fmla="*/ 1312055 h 5487988"/>
              <a:gd name="connsiteX273" fmla="*/ 1294541 w 4483100"/>
              <a:gd name="connsiteY273" fmla="*/ 1324753 h 5487988"/>
              <a:gd name="connsiteX274" fmla="*/ 1318040 w 4483100"/>
              <a:gd name="connsiteY274" fmla="*/ 1321261 h 5487988"/>
              <a:gd name="connsiteX275" fmla="*/ 1352019 w 4483100"/>
              <a:gd name="connsiteY275" fmla="*/ 1329514 h 5487988"/>
              <a:gd name="connsiteX276" fmla="*/ 1363768 w 4483100"/>
              <a:gd name="connsiteY276" fmla="*/ 1343164 h 5487988"/>
              <a:gd name="connsiteX277" fmla="*/ 1359640 w 4483100"/>
              <a:gd name="connsiteY277" fmla="*/ 1361893 h 5487988"/>
              <a:gd name="connsiteX278" fmla="*/ 1377741 w 4483100"/>
              <a:gd name="connsiteY278" fmla="*/ 1358719 h 5487988"/>
              <a:gd name="connsiteX279" fmla="*/ 1407591 w 4483100"/>
              <a:gd name="connsiteY279" fmla="*/ 1374273 h 5487988"/>
              <a:gd name="connsiteX280" fmla="*/ 1417117 w 4483100"/>
              <a:gd name="connsiteY280" fmla="*/ 1403795 h 5487988"/>
              <a:gd name="connsiteX281" fmla="*/ 1426961 w 4483100"/>
              <a:gd name="connsiteY281" fmla="*/ 1414271 h 5487988"/>
              <a:gd name="connsiteX282" fmla="*/ 1405050 w 4483100"/>
              <a:gd name="connsiteY282" fmla="*/ 1446967 h 5487988"/>
              <a:gd name="connsiteX283" fmla="*/ 1416800 w 4483100"/>
              <a:gd name="connsiteY283" fmla="*/ 1475537 h 5487988"/>
              <a:gd name="connsiteX284" fmla="*/ 1407273 w 4483100"/>
              <a:gd name="connsiteY284" fmla="*/ 1484108 h 5487988"/>
              <a:gd name="connsiteX285" fmla="*/ 1405368 w 4483100"/>
              <a:gd name="connsiteY285" fmla="*/ 1521883 h 5487988"/>
              <a:gd name="connsiteX286" fmla="*/ 1380281 w 4483100"/>
              <a:gd name="connsiteY286" fmla="*/ 1519979 h 5487988"/>
              <a:gd name="connsiteX287" fmla="*/ 1371707 w 4483100"/>
              <a:gd name="connsiteY287" fmla="*/ 1538073 h 5487988"/>
              <a:gd name="connsiteX288" fmla="*/ 1389808 w 4483100"/>
              <a:gd name="connsiteY288" fmla="*/ 1547279 h 5487988"/>
              <a:gd name="connsiteX289" fmla="*/ 1390125 w 4483100"/>
              <a:gd name="connsiteY289" fmla="*/ 1563151 h 5487988"/>
              <a:gd name="connsiteX290" fmla="*/ 1401875 w 4483100"/>
              <a:gd name="connsiteY290" fmla="*/ 1570452 h 5487988"/>
              <a:gd name="connsiteX291" fmla="*/ 1418387 w 4483100"/>
              <a:gd name="connsiteY291" fmla="*/ 1643781 h 5487988"/>
              <a:gd name="connsiteX292" fmla="*/ 1436170 w 4483100"/>
              <a:gd name="connsiteY292" fmla="*/ 1637432 h 5487988"/>
              <a:gd name="connsiteX293" fmla="*/ 1439664 w 4483100"/>
              <a:gd name="connsiteY293" fmla="*/ 1663780 h 5487988"/>
              <a:gd name="connsiteX294" fmla="*/ 1428232 w 4483100"/>
              <a:gd name="connsiteY294" fmla="*/ 1681874 h 5487988"/>
              <a:gd name="connsiteX295" fmla="*/ 1448555 w 4483100"/>
              <a:gd name="connsiteY295" fmla="*/ 1705682 h 5487988"/>
              <a:gd name="connsiteX296" fmla="*/ 1435853 w 4483100"/>
              <a:gd name="connsiteY296" fmla="*/ 1716475 h 5487988"/>
              <a:gd name="connsiteX297" fmla="*/ 1401239 w 4483100"/>
              <a:gd name="connsiteY297" fmla="*/ 1734886 h 5487988"/>
              <a:gd name="connsiteX298" fmla="*/ 1376470 w 4483100"/>
              <a:gd name="connsiteY298" fmla="*/ 1798057 h 5487988"/>
              <a:gd name="connsiteX299" fmla="*/ 1379963 w 4483100"/>
              <a:gd name="connsiteY299" fmla="*/ 1852022 h 5487988"/>
              <a:gd name="connsiteX300" fmla="*/ 1380281 w 4483100"/>
              <a:gd name="connsiteY300" fmla="*/ 1891702 h 5487988"/>
              <a:gd name="connsiteX301" fmla="*/ 1372025 w 4483100"/>
              <a:gd name="connsiteY301" fmla="*/ 1907891 h 5487988"/>
              <a:gd name="connsiteX302" fmla="*/ 1391395 w 4483100"/>
              <a:gd name="connsiteY302" fmla="*/ 1924398 h 5487988"/>
              <a:gd name="connsiteX303" fmla="*/ 1391078 w 4483100"/>
              <a:gd name="connsiteY303" fmla="*/ 1904717 h 5487988"/>
              <a:gd name="connsiteX304" fmla="*/ 1398382 w 4483100"/>
              <a:gd name="connsiteY304" fmla="*/ 1900273 h 5487988"/>
              <a:gd name="connsiteX305" fmla="*/ 1417117 w 4483100"/>
              <a:gd name="connsiteY305" fmla="*/ 1964396 h 5487988"/>
              <a:gd name="connsiteX306" fmla="*/ 1432042 w 4483100"/>
              <a:gd name="connsiteY306" fmla="*/ 1965031 h 5487988"/>
              <a:gd name="connsiteX307" fmla="*/ 1437758 w 4483100"/>
              <a:gd name="connsiteY307" fmla="*/ 2017726 h 5487988"/>
              <a:gd name="connsiteX308" fmla="*/ 1446015 w 4483100"/>
              <a:gd name="connsiteY308" fmla="*/ 2029471 h 5487988"/>
              <a:gd name="connsiteX309" fmla="*/ 1437123 w 4483100"/>
              <a:gd name="connsiteY309" fmla="*/ 2045978 h 5487988"/>
              <a:gd name="connsiteX310" fmla="*/ 1439981 w 4483100"/>
              <a:gd name="connsiteY310" fmla="*/ 2059946 h 5487988"/>
              <a:gd name="connsiteX311" fmla="*/ 1428867 w 4483100"/>
              <a:gd name="connsiteY311" fmla="*/ 2049788 h 5487988"/>
              <a:gd name="connsiteX312" fmla="*/ 1417752 w 4483100"/>
              <a:gd name="connsiteY312" fmla="*/ 2061215 h 5487988"/>
              <a:gd name="connsiteX313" fmla="*/ 1409178 w 4483100"/>
              <a:gd name="connsiteY313" fmla="*/ 2059946 h 5487988"/>
              <a:gd name="connsiteX314" fmla="*/ 1398699 w 4483100"/>
              <a:gd name="connsiteY314" fmla="*/ 2056771 h 5487988"/>
              <a:gd name="connsiteX315" fmla="*/ 1391395 w 4483100"/>
              <a:gd name="connsiteY315" fmla="*/ 2066929 h 5487988"/>
              <a:gd name="connsiteX316" fmla="*/ 1407908 w 4483100"/>
              <a:gd name="connsiteY316" fmla="*/ 2071373 h 5487988"/>
              <a:gd name="connsiteX317" fmla="*/ 1410449 w 4483100"/>
              <a:gd name="connsiteY317" fmla="*/ 2095816 h 5487988"/>
              <a:gd name="connsiteX318" fmla="*/ 1424103 w 4483100"/>
              <a:gd name="connsiteY318" fmla="*/ 2104705 h 5487988"/>
              <a:gd name="connsiteX319" fmla="*/ 1435853 w 4483100"/>
              <a:gd name="connsiteY319" fmla="*/ 2096769 h 5487988"/>
              <a:gd name="connsiteX320" fmla="*/ 1449190 w 4483100"/>
              <a:gd name="connsiteY320" fmla="*/ 2111371 h 5487988"/>
              <a:gd name="connsiteX321" fmla="*/ 1467291 w 4483100"/>
              <a:gd name="connsiteY321" fmla="*/ 2105974 h 5487988"/>
              <a:gd name="connsiteX322" fmla="*/ 1482216 w 4483100"/>
              <a:gd name="connsiteY322" fmla="*/ 2110419 h 5487988"/>
              <a:gd name="connsiteX323" fmla="*/ 1477770 w 4483100"/>
              <a:gd name="connsiteY323" fmla="*/ 2125973 h 5487988"/>
              <a:gd name="connsiteX324" fmla="*/ 1495553 w 4483100"/>
              <a:gd name="connsiteY324" fmla="*/ 2164384 h 5487988"/>
              <a:gd name="connsiteX325" fmla="*/ 1497141 w 4483100"/>
              <a:gd name="connsiteY325" fmla="*/ 2179938 h 5487988"/>
              <a:gd name="connsiteX326" fmla="*/ 1492377 w 4483100"/>
              <a:gd name="connsiteY326" fmla="*/ 2194858 h 5487988"/>
              <a:gd name="connsiteX327" fmla="*/ 1480946 w 4483100"/>
              <a:gd name="connsiteY327" fmla="*/ 2195810 h 5487988"/>
              <a:gd name="connsiteX328" fmla="*/ 1478723 w 4483100"/>
              <a:gd name="connsiteY328" fmla="*/ 2203111 h 5487988"/>
              <a:gd name="connsiteX329" fmla="*/ 1470149 w 4483100"/>
              <a:gd name="connsiteY329" fmla="*/ 2200572 h 5487988"/>
              <a:gd name="connsiteX330" fmla="*/ 1464115 w 4483100"/>
              <a:gd name="connsiteY330" fmla="*/ 2187874 h 5487988"/>
              <a:gd name="connsiteX331" fmla="*/ 1456176 w 4483100"/>
              <a:gd name="connsiteY331" fmla="*/ 2178986 h 5487988"/>
              <a:gd name="connsiteX332" fmla="*/ 1448555 w 4483100"/>
              <a:gd name="connsiteY332" fmla="*/ 2179938 h 5487988"/>
              <a:gd name="connsiteX333" fmla="*/ 1450460 w 4483100"/>
              <a:gd name="connsiteY333" fmla="*/ 2194858 h 5487988"/>
              <a:gd name="connsiteX334" fmla="*/ 1458399 w 4483100"/>
              <a:gd name="connsiteY334" fmla="*/ 2198032 h 5487988"/>
              <a:gd name="connsiteX335" fmla="*/ 1456176 w 4483100"/>
              <a:gd name="connsiteY335" fmla="*/ 2212952 h 5487988"/>
              <a:gd name="connsiteX336" fmla="*/ 1453953 w 4483100"/>
              <a:gd name="connsiteY336" fmla="*/ 2222158 h 5487988"/>
              <a:gd name="connsiteX337" fmla="*/ 1457764 w 4483100"/>
              <a:gd name="connsiteY337" fmla="*/ 2231998 h 5487988"/>
              <a:gd name="connsiteX338" fmla="*/ 1447285 w 4483100"/>
              <a:gd name="connsiteY338" fmla="*/ 2227554 h 5487988"/>
              <a:gd name="connsiteX339" fmla="*/ 1439981 w 4483100"/>
              <a:gd name="connsiteY339" fmla="*/ 2220888 h 5487988"/>
              <a:gd name="connsiteX340" fmla="*/ 1433948 w 4483100"/>
              <a:gd name="connsiteY340" fmla="*/ 2200572 h 5487988"/>
              <a:gd name="connsiteX341" fmla="*/ 1428232 w 4483100"/>
              <a:gd name="connsiteY341" fmla="*/ 2186922 h 5487988"/>
              <a:gd name="connsiteX342" fmla="*/ 1419023 w 4483100"/>
              <a:gd name="connsiteY342" fmla="*/ 2177399 h 5487988"/>
              <a:gd name="connsiteX343" fmla="*/ 1419658 w 4483100"/>
              <a:gd name="connsiteY343" fmla="*/ 2156130 h 5487988"/>
              <a:gd name="connsiteX344" fmla="*/ 1410449 w 4483100"/>
              <a:gd name="connsiteY344" fmla="*/ 2134862 h 5487988"/>
              <a:gd name="connsiteX345" fmla="*/ 1399334 w 4483100"/>
              <a:gd name="connsiteY345" fmla="*/ 2112641 h 5487988"/>
              <a:gd name="connsiteX346" fmla="*/ 1396794 w 4483100"/>
              <a:gd name="connsiteY346" fmla="*/ 2132322 h 5487988"/>
              <a:gd name="connsiteX347" fmla="*/ 1395524 w 4483100"/>
              <a:gd name="connsiteY347" fmla="*/ 2144067 h 5487988"/>
              <a:gd name="connsiteX348" fmla="*/ 1417117 w 4483100"/>
              <a:gd name="connsiteY348" fmla="*/ 2166606 h 5487988"/>
              <a:gd name="connsiteX349" fmla="*/ 1419023 w 4483100"/>
              <a:gd name="connsiteY349" fmla="*/ 2177399 h 5487988"/>
              <a:gd name="connsiteX350" fmla="*/ 1419658 w 4483100"/>
              <a:gd name="connsiteY350" fmla="*/ 2194223 h 5487988"/>
              <a:gd name="connsiteX351" fmla="*/ 1409178 w 4483100"/>
              <a:gd name="connsiteY351" fmla="*/ 2187557 h 5487988"/>
              <a:gd name="connsiteX352" fmla="*/ 1404415 w 4483100"/>
              <a:gd name="connsiteY352" fmla="*/ 2170415 h 5487988"/>
              <a:gd name="connsiteX353" fmla="*/ 1392030 w 4483100"/>
              <a:gd name="connsiteY353" fmla="*/ 2158670 h 5487988"/>
              <a:gd name="connsiteX354" fmla="*/ 1389490 w 4483100"/>
              <a:gd name="connsiteY354" fmla="*/ 2172320 h 5487988"/>
              <a:gd name="connsiteX355" fmla="*/ 1408861 w 4483100"/>
              <a:gd name="connsiteY355" fmla="*/ 2192953 h 5487988"/>
              <a:gd name="connsiteX356" fmla="*/ 1417117 w 4483100"/>
              <a:gd name="connsiteY356" fmla="*/ 2208825 h 5487988"/>
              <a:gd name="connsiteX357" fmla="*/ 1401239 w 4483100"/>
              <a:gd name="connsiteY357" fmla="*/ 2205333 h 5487988"/>
              <a:gd name="connsiteX358" fmla="*/ 1401875 w 4483100"/>
              <a:gd name="connsiteY358" fmla="*/ 2216761 h 5487988"/>
              <a:gd name="connsiteX359" fmla="*/ 1415212 w 4483100"/>
              <a:gd name="connsiteY359" fmla="*/ 2231046 h 5487988"/>
              <a:gd name="connsiteX360" fmla="*/ 1425374 w 4483100"/>
              <a:gd name="connsiteY360" fmla="*/ 2258663 h 5487988"/>
              <a:gd name="connsiteX361" fmla="*/ 1419023 w 4483100"/>
              <a:gd name="connsiteY361" fmla="*/ 2258346 h 5487988"/>
              <a:gd name="connsiteX362" fmla="*/ 1405368 w 4483100"/>
              <a:gd name="connsiteY362" fmla="*/ 2244379 h 5487988"/>
              <a:gd name="connsiteX363" fmla="*/ 1397429 w 4483100"/>
              <a:gd name="connsiteY363" fmla="*/ 2243109 h 5487988"/>
              <a:gd name="connsiteX364" fmla="*/ 1390125 w 4483100"/>
              <a:gd name="connsiteY364" fmla="*/ 2229141 h 5487988"/>
              <a:gd name="connsiteX365" fmla="*/ 1380598 w 4483100"/>
              <a:gd name="connsiteY365" fmla="*/ 2223745 h 5487988"/>
              <a:gd name="connsiteX366" fmla="*/ 1379328 w 4483100"/>
              <a:gd name="connsiteY366" fmla="*/ 2242791 h 5487988"/>
              <a:gd name="connsiteX367" fmla="*/ 1395841 w 4483100"/>
              <a:gd name="connsiteY367" fmla="*/ 2246283 h 5487988"/>
              <a:gd name="connsiteX368" fmla="*/ 1402827 w 4483100"/>
              <a:gd name="connsiteY368" fmla="*/ 2258029 h 5487988"/>
              <a:gd name="connsiteX369" fmla="*/ 1405685 w 4483100"/>
              <a:gd name="connsiteY369" fmla="*/ 2274853 h 5487988"/>
              <a:gd name="connsiteX370" fmla="*/ 1394571 w 4483100"/>
              <a:gd name="connsiteY370" fmla="*/ 2265012 h 5487988"/>
              <a:gd name="connsiteX371" fmla="*/ 1389808 w 4483100"/>
              <a:gd name="connsiteY371" fmla="*/ 2272313 h 5487988"/>
              <a:gd name="connsiteX372" fmla="*/ 1395206 w 4483100"/>
              <a:gd name="connsiteY372" fmla="*/ 2278662 h 5487988"/>
              <a:gd name="connsiteX373" fmla="*/ 1381234 w 4483100"/>
              <a:gd name="connsiteY373" fmla="*/ 2279615 h 5487988"/>
              <a:gd name="connsiteX374" fmla="*/ 1380916 w 4483100"/>
              <a:gd name="connsiteY374" fmla="*/ 2287868 h 5487988"/>
              <a:gd name="connsiteX375" fmla="*/ 1416482 w 4483100"/>
              <a:gd name="connsiteY375" fmla="*/ 2316120 h 5487988"/>
              <a:gd name="connsiteX376" fmla="*/ 1475865 w 4483100"/>
              <a:gd name="connsiteY376" fmla="*/ 2347229 h 5487988"/>
              <a:gd name="connsiteX377" fmla="*/ 1491742 w 4483100"/>
              <a:gd name="connsiteY377" fmla="*/ 2356118 h 5487988"/>
              <a:gd name="connsiteX378" fmla="*/ 1501269 w 4483100"/>
              <a:gd name="connsiteY378" fmla="*/ 2394528 h 5487988"/>
              <a:gd name="connsiteX379" fmla="*/ 1500951 w 4483100"/>
              <a:gd name="connsiteY379" fmla="*/ 2407861 h 5487988"/>
              <a:gd name="connsiteX380" fmla="*/ 1491742 w 4483100"/>
              <a:gd name="connsiteY380" fmla="*/ 2430716 h 5487988"/>
              <a:gd name="connsiteX381" fmla="*/ 1496823 w 4483100"/>
              <a:gd name="connsiteY381" fmla="*/ 2448810 h 5487988"/>
              <a:gd name="connsiteX382" fmla="*/ 1517464 w 4483100"/>
              <a:gd name="connsiteY382" fmla="*/ 2460238 h 5487988"/>
              <a:gd name="connsiteX383" fmla="*/ 1548584 w 4483100"/>
              <a:gd name="connsiteY383" fmla="*/ 2441827 h 5487988"/>
              <a:gd name="connsiteX384" fmla="*/ 1557794 w 4483100"/>
              <a:gd name="connsiteY384" fmla="*/ 2415797 h 5487988"/>
              <a:gd name="connsiteX385" fmla="*/ 1575894 w 4483100"/>
              <a:gd name="connsiteY385" fmla="*/ 2406908 h 5487988"/>
              <a:gd name="connsiteX386" fmla="*/ 1586691 w 4483100"/>
              <a:gd name="connsiteY386" fmla="*/ 2365641 h 5487988"/>
              <a:gd name="connsiteX387" fmla="*/ 1577482 w 4483100"/>
              <a:gd name="connsiteY387" fmla="*/ 2351039 h 5487988"/>
              <a:gd name="connsiteX388" fmla="*/ 1587009 w 4483100"/>
              <a:gd name="connsiteY388" fmla="*/ 2349134 h 5487988"/>
              <a:gd name="connsiteX389" fmla="*/ 1588279 w 4483100"/>
              <a:gd name="connsiteY389" fmla="*/ 2337389 h 5487988"/>
              <a:gd name="connsiteX390" fmla="*/ 1560334 w 4483100"/>
              <a:gd name="connsiteY390" fmla="*/ 2315485 h 5487988"/>
              <a:gd name="connsiteX391" fmla="*/ 1553983 w 4483100"/>
              <a:gd name="connsiteY391" fmla="*/ 2277710 h 5487988"/>
              <a:gd name="connsiteX392" fmla="*/ 1541598 w 4483100"/>
              <a:gd name="connsiteY392" fmla="*/ 2264695 h 5487988"/>
              <a:gd name="connsiteX393" fmla="*/ 1505715 w 4483100"/>
              <a:gd name="connsiteY393" fmla="*/ 2231046 h 5487988"/>
              <a:gd name="connsiteX394" fmla="*/ 1502857 w 4483100"/>
              <a:gd name="connsiteY394" fmla="*/ 2213904 h 5487988"/>
              <a:gd name="connsiteX395" fmla="*/ 1506350 w 4483100"/>
              <a:gd name="connsiteY395" fmla="*/ 2198350 h 5487988"/>
              <a:gd name="connsiteX396" fmla="*/ 1515241 w 4483100"/>
              <a:gd name="connsiteY396" fmla="*/ 2181843 h 5487988"/>
              <a:gd name="connsiteX397" fmla="*/ 1514289 w 4483100"/>
              <a:gd name="connsiteY397" fmla="*/ 2170097 h 5487988"/>
              <a:gd name="connsiteX398" fmla="*/ 1505080 w 4483100"/>
              <a:gd name="connsiteY398" fmla="*/ 2162479 h 5487988"/>
              <a:gd name="connsiteX399" fmla="*/ 1506350 w 4483100"/>
              <a:gd name="connsiteY399" fmla="*/ 2151051 h 5487988"/>
              <a:gd name="connsiteX400" fmla="*/ 1513018 w 4483100"/>
              <a:gd name="connsiteY400" fmla="*/ 2140575 h 5487988"/>
              <a:gd name="connsiteX401" fmla="*/ 1510478 w 4483100"/>
              <a:gd name="connsiteY401" fmla="*/ 2116450 h 5487988"/>
              <a:gd name="connsiteX402" fmla="*/ 1493965 w 4483100"/>
              <a:gd name="connsiteY402" fmla="*/ 2098991 h 5487988"/>
              <a:gd name="connsiteX403" fmla="*/ 1481263 w 4483100"/>
              <a:gd name="connsiteY403" fmla="*/ 2099943 h 5487988"/>
              <a:gd name="connsiteX404" fmla="*/ 1475547 w 4483100"/>
              <a:gd name="connsiteY404" fmla="*/ 2085023 h 5487988"/>
              <a:gd name="connsiteX405" fmla="*/ 1459669 w 4483100"/>
              <a:gd name="connsiteY405" fmla="*/ 2080262 h 5487988"/>
              <a:gd name="connsiteX406" fmla="*/ 1451095 w 4483100"/>
              <a:gd name="connsiteY406" fmla="*/ 2082166 h 5487988"/>
              <a:gd name="connsiteX407" fmla="*/ 1435218 w 4483100"/>
              <a:gd name="connsiteY407" fmla="*/ 2077405 h 5487988"/>
              <a:gd name="connsiteX408" fmla="*/ 1434583 w 4483100"/>
              <a:gd name="connsiteY408" fmla="*/ 2070104 h 5487988"/>
              <a:gd name="connsiteX409" fmla="*/ 1439981 w 4483100"/>
              <a:gd name="connsiteY409" fmla="*/ 2059946 h 5487988"/>
              <a:gd name="connsiteX410" fmla="*/ 1452048 w 4483100"/>
              <a:gd name="connsiteY410" fmla="*/ 2043121 h 5487988"/>
              <a:gd name="connsiteX411" fmla="*/ 1446015 w 4483100"/>
              <a:gd name="connsiteY411" fmla="*/ 2029471 h 5487988"/>
              <a:gd name="connsiteX412" fmla="*/ 1454589 w 4483100"/>
              <a:gd name="connsiteY412" fmla="*/ 2013599 h 5487988"/>
              <a:gd name="connsiteX413" fmla="*/ 1451095 w 4483100"/>
              <a:gd name="connsiteY413" fmla="*/ 1991378 h 5487988"/>
              <a:gd name="connsiteX414" fmla="*/ 1447602 w 4483100"/>
              <a:gd name="connsiteY414" fmla="*/ 1956460 h 5487988"/>
              <a:gd name="connsiteX415" fmla="*/ 1461257 w 4483100"/>
              <a:gd name="connsiteY415" fmla="*/ 1964079 h 5487988"/>
              <a:gd name="connsiteX416" fmla="*/ 1499681 w 4483100"/>
              <a:gd name="connsiteY416" fmla="*/ 1955190 h 5487988"/>
              <a:gd name="connsiteX417" fmla="*/ 1491107 w 4483100"/>
              <a:gd name="connsiteY417" fmla="*/ 1943445 h 5487988"/>
              <a:gd name="connsiteX418" fmla="*/ 1457129 w 4483100"/>
              <a:gd name="connsiteY418" fmla="*/ 1938683 h 5487988"/>
              <a:gd name="connsiteX419" fmla="*/ 1454589 w 4483100"/>
              <a:gd name="connsiteY419" fmla="*/ 1912336 h 5487988"/>
              <a:gd name="connsiteX420" fmla="*/ 1444109 w 4483100"/>
              <a:gd name="connsiteY420" fmla="*/ 1910113 h 5487988"/>
              <a:gd name="connsiteX421" fmla="*/ 1435535 w 4483100"/>
              <a:gd name="connsiteY421" fmla="*/ 1895829 h 5487988"/>
              <a:gd name="connsiteX422" fmla="*/ 1398064 w 4483100"/>
              <a:gd name="connsiteY422" fmla="*/ 1855831 h 5487988"/>
              <a:gd name="connsiteX423" fmla="*/ 1387267 w 4483100"/>
              <a:gd name="connsiteY423" fmla="*/ 1849800 h 5487988"/>
              <a:gd name="connsiteX424" fmla="*/ 1383139 w 4483100"/>
              <a:gd name="connsiteY424" fmla="*/ 1838689 h 5487988"/>
              <a:gd name="connsiteX425" fmla="*/ 1379646 w 4483100"/>
              <a:gd name="connsiteY425" fmla="*/ 1798692 h 5487988"/>
              <a:gd name="connsiteX426" fmla="*/ 1404097 w 4483100"/>
              <a:gd name="connsiteY426" fmla="*/ 1738378 h 5487988"/>
              <a:gd name="connsiteX427" fmla="*/ 1443792 w 4483100"/>
              <a:gd name="connsiteY427" fmla="*/ 1739648 h 5487988"/>
              <a:gd name="connsiteX428" fmla="*/ 1448873 w 4483100"/>
              <a:gd name="connsiteY428" fmla="*/ 1754250 h 5487988"/>
              <a:gd name="connsiteX429" fmla="*/ 1461575 w 4483100"/>
              <a:gd name="connsiteY429" fmla="*/ 1763773 h 5487988"/>
              <a:gd name="connsiteX430" fmla="*/ 1481898 w 4483100"/>
              <a:gd name="connsiteY430" fmla="*/ 1780598 h 5487988"/>
              <a:gd name="connsiteX431" fmla="*/ 1498729 w 4483100"/>
              <a:gd name="connsiteY431" fmla="*/ 1775201 h 5487988"/>
              <a:gd name="connsiteX432" fmla="*/ 1508255 w 4483100"/>
              <a:gd name="connsiteY432" fmla="*/ 1759329 h 5487988"/>
              <a:gd name="connsiteX433" fmla="*/ 1523180 w 4483100"/>
              <a:gd name="connsiteY433" fmla="*/ 1771709 h 5487988"/>
              <a:gd name="connsiteX434" fmla="*/ 1535882 w 4483100"/>
              <a:gd name="connsiteY434" fmla="*/ 1798692 h 5487988"/>
              <a:gd name="connsiteX435" fmla="*/ 1557476 w 4483100"/>
              <a:gd name="connsiteY435" fmla="*/ 1805993 h 5487988"/>
              <a:gd name="connsiteX436" fmla="*/ 1563827 w 4483100"/>
              <a:gd name="connsiteY436" fmla="*/ 1839959 h 5487988"/>
              <a:gd name="connsiteX437" fmla="*/ 1588279 w 4483100"/>
              <a:gd name="connsiteY437" fmla="*/ 1845991 h 5487988"/>
              <a:gd name="connsiteX438" fmla="*/ 1600028 w 4483100"/>
              <a:gd name="connsiteY438" fmla="*/ 1856149 h 5487988"/>
              <a:gd name="connsiteX439" fmla="*/ 1632101 w 4483100"/>
              <a:gd name="connsiteY439" fmla="*/ 1868529 h 5487988"/>
              <a:gd name="connsiteX440" fmla="*/ 1660681 w 4483100"/>
              <a:gd name="connsiteY440" fmla="*/ 1868211 h 5487988"/>
              <a:gd name="connsiteX441" fmla="*/ 1674336 w 4483100"/>
              <a:gd name="connsiteY441" fmla="*/ 1881861 h 5487988"/>
              <a:gd name="connsiteX442" fmla="*/ 1687991 w 4483100"/>
              <a:gd name="connsiteY442" fmla="*/ 1877735 h 5487988"/>
              <a:gd name="connsiteX443" fmla="*/ 1698787 w 4483100"/>
              <a:gd name="connsiteY443" fmla="*/ 1859640 h 5487988"/>
              <a:gd name="connsiteX444" fmla="*/ 1734353 w 4483100"/>
              <a:gd name="connsiteY444" fmla="*/ 1855196 h 5487988"/>
              <a:gd name="connsiteX445" fmla="*/ 1748643 w 4483100"/>
              <a:gd name="connsiteY445" fmla="*/ 1871703 h 5487988"/>
              <a:gd name="connsiteX446" fmla="*/ 1765156 w 4483100"/>
              <a:gd name="connsiteY446" fmla="*/ 1859958 h 5487988"/>
              <a:gd name="connsiteX447" fmla="*/ 1744198 w 4483100"/>
              <a:gd name="connsiteY447" fmla="*/ 1846625 h 5487988"/>
              <a:gd name="connsiteX448" fmla="*/ 1726732 w 4483100"/>
              <a:gd name="connsiteY448" fmla="*/ 1800279 h 5487988"/>
              <a:gd name="connsiteX449" fmla="*/ 1735941 w 4483100"/>
              <a:gd name="connsiteY449" fmla="*/ 1782185 h 5487988"/>
              <a:gd name="connsiteX450" fmla="*/ 1718793 w 4483100"/>
              <a:gd name="connsiteY450" fmla="*/ 1762504 h 5487988"/>
              <a:gd name="connsiteX451" fmla="*/ 1716570 w 4483100"/>
              <a:gd name="connsiteY451" fmla="*/ 1740600 h 5487988"/>
              <a:gd name="connsiteX452" fmla="*/ 1701010 w 4483100"/>
              <a:gd name="connsiteY452" fmla="*/ 1740600 h 5487988"/>
              <a:gd name="connsiteX453" fmla="*/ 1667985 w 4483100"/>
              <a:gd name="connsiteY453" fmla="*/ 1756790 h 5487988"/>
              <a:gd name="connsiteX454" fmla="*/ 1647661 w 4483100"/>
              <a:gd name="connsiteY454" fmla="*/ 1749171 h 5487988"/>
              <a:gd name="connsiteX455" fmla="*/ 1614318 w 4483100"/>
              <a:gd name="connsiteY455" fmla="*/ 1689810 h 5487988"/>
              <a:gd name="connsiteX456" fmla="*/ 1591454 w 4483100"/>
              <a:gd name="connsiteY456" fmla="*/ 1679652 h 5487988"/>
              <a:gd name="connsiteX457" fmla="*/ 1588279 w 4483100"/>
              <a:gd name="connsiteY457" fmla="*/ 1646003 h 5487988"/>
              <a:gd name="connsiteX458" fmla="*/ 1619717 w 4483100"/>
              <a:gd name="connsiteY458" fmla="*/ 1623147 h 5487988"/>
              <a:gd name="connsiteX459" fmla="*/ 1622892 w 4483100"/>
              <a:gd name="connsiteY459" fmla="*/ 1589498 h 5487988"/>
              <a:gd name="connsiteX460" fmla="*/ 1640993 w 4483100"/>
              <a:gd name="connsiteY460" fmla="*/ 1579975 h 5487988"/>
              <a:gd name="connsiteX461" fmla="*/ 1701645 w 4483100"/>
              <a:gd name="connsiteY461" fmla="*/ 1608862 h 5487988"/>
              <a:gd name="connsiteX462" fmla="*/ 1704186 w 4483100"/>
              <a:gd name="connsiteY462" fmla="*/ 1625687 h 5487988"/>
              <a:gd name="connsiteX463" fmla="*/ 1718793 w 4483100"/>
              <a:gd name="connsiteY463" fmla="*/ 1646320 h 5487988"/>
              <a:gd name="connsiteX464" fmla="*/ 1733718 w 4483100"/>
              <a:gd name="connsiteY464" fmla="*/ 1641241 h 5487988"/>
              <a:gd name="connsiteX465" fmla="*/ 1762298 w 4483100"/>
              <a:gd name="connsiteY465" fmla="*/ 1652351 h 5487988"/>
              <a:gd name="connsiteX466" fmla="*/ 1766744 w 4483100"/>
              <a:gd name="connsiteY466" fmla="*/ 1663145 h 5487988"/>
              <a:gd name="connsiteX467" fmla="*/ 1732766 w 4483100"/>
              <a:gd name="connsiteY467" fmla="*/ 1669811 h 5487988"/>
              <a:gd name="connsiteX468" fmla="*/ 1738482 w 4483100"/>
              <a:gd name="connsiteY468" fmla="*/ 1680921 h 5487988"/>
              <a:gd name="connsiteX469" fmla="*/ 1736259 w 4483100"/>
              <a:gd name="connsiteY469" fmla="*/ 1694889 h 5487988"/>
              <a:gd name="connsiteX470" fmla="*/ 1748008 w 4483100"/>
              <a:gd name="connsiteY470" fmla="*/ 1694889 h 5487988"/>
              <a:gd name="connsiteX471" fmla="*/ 1760393 w 4483100"/>
              <a:gd name="connsiteY471" fmla="*/ 1675842 h 5487988"/>
              <a:gd name="connsiteX472" fmla="*/ 1777223 w 4483100"/>
              <a:gd name="connsiteY472" fmla="*/ 1671081 h 5487988"/>
              <a:gd name="connsiteX473" fmla="*/ 1778493 w 4483100"/>
              <a:gd name="connsiteY473" fmla="*/ 1657748 h 5487988"/>
              <a:gd name="connsiteX474" fmla="*/ 1788020 w 4483100"/>
              <a:gd name="connsiteY474" fmla="*/ 1667906 h 5487988"/>
              <a:gd name="connsiteX475" fmla="*/ 1815647 w 4483100"/>
              <a:gd name="connsiteY475" fmla="*/ 1670763 h 5487988"/>
              <a:gd name="connsiteX476" fmla="*/ 1850578 w 4483100"/>
              <a:gd name="connsiteY476" fmla="*/ 1694889 h 5487988"/>
              <a:gd name="connsiteX477" fmla="*/ 1867409 w 4483100"/>
              <a:gd name="connsiteY477" fmla="*/ 1694889 h 5487988"/>
              <a:gd name="connsiteX478" fmla="*/ 1886779 w 4483100"/>
              <a:gd name="connsiteY478" fmla="*/ 1708221 h 5487988"/>
              <a:gd name="connsiteX479" fmla="*/ 1901387 w 4483100"/>
              <a:gd name="connsiteY479" fmla="*/ 1707269 h 5487988"/>
              <a:gd name="connsiteX480" fmla="*/ 1909008 w 4483100"/>
              <a:gd name="connsiteY480" fmla="*/ 1692349 h 5487988"/>
              <a:gd name="connsiteX481" fmla="*/ 1931237 w 4483100"/>
              <a:gd name="connsiteY481" fmla="*/ 1712030 h 5487988"/>
              <a:gd name="connsiteX482" fmla="*/ 1984268 w 4483100"/>
              <a:gd name="connsiteY482" fmla="*/ 1719014 h 5487988"/>
              <a:gd name="connsiteX483" fmla="*/ 2013801 w 4483100"/>
              <a:gd name="connsiteY483" fmla="*/ 1748536 h 5487988"/>
              <a:gd name="connsiteX484" fmla="*/ 2032219 w 4483100"/>
              <a:gd name="connsiteY484" fmla="*/ 1768218 h 5487988"/>
              <a:gd name="connsiteX485" fmla="*/ 2056988 w 4483100"/>
              <a:gd name="connsiteY485" fmla="*/ 1779328 h 5487988"/>
              <a:gd name="connsiteX486" fmla="*/ 2077947 w 4483100"/>
              <a:gd name="connsiteY486" fmla="*/ 1806628 h 5487988"/>
              <a:gd name="connsiteX487" fmla="*/ 2075089 w 4483100"/>
              <a:gd name="connsiteY487" fmla="*/ 1839007 h 5487988"/>
              <a:gd name="connsiteX488" fmla="*/ 2092237 w 4483100"/>
              <a:gd name="connsiteY488" fmla="*/ 1830753 h 5487988"/>
              <a:gd name="connsiteX489" fmla="*/ 2096047 w 4483100"/>
              <a:gd name="connsiteY489" fmla="*/ 1815833 h 5487988"/>
              <a:gd name="connsiteX490" fmla="*/ 2110972 w 4483100"/>
              <a:gd name="connsiteY490" fmla="*/ 1814881 h 5487988"/>
              <a:gd name="connsiteX491" fmla="*/ 2110655 w 4483100"/>
              <a:gd name="connsiteY491" fmla="*/ 1762186 h 5487988"/>
              <a:gd name="connsiteX492" fmla="*/ 2094777 w 4483100"/>
              <a:gd name="connsiteY492" fmla="*/ 1754885 h 5487988"/>
              <a:gd name="connsiteX493" fmla="*/ 2077629 w 4483100"/>
              <a:gd name="connsiteY493" fmla="*/ 1764408 h 5487988"/>
              <a:gd name="connsiteX494" fmla="*/ 2064927 w 4483100"/>
              <a:gd name="connsiteY494" fmla="*/ 1760282 h 5487988"/>
              <a:gd name="connsiteX495" fmla="*/ 2038570 w 4483100"/>
              <a:gd name="connsiteY495" fmla="*/ 1743775 h 5487988"/>
              <a:gd name="connsiteX496" fmla="*/ 2015071 w 4483100"/>
              <a:gd name="connsiteY496" fmla="*/ 1735521 h 5487988"/>
              <a:gd name="connsiteX497" fmla="*/ 1988079 w 4483100"/>
              <a:gd name="connsiteY497" fmla="*/ 1701872 h 5487988"/>
              <a:gd name="connsiteX498" fmla="*/ 1985856 w 4483100"/>
              <a:gd name="connsiteY498" fmla="*/ 1676795 h 5487988"/>
              <a:gd name="connsiteX499" fmla="*/ 1977282 w 4483100"/>
              <a:gd name="connsiteY499" fmla="*/ 1668224 h 5487988"/>
              <a:gd name="connsiteX500" fmla="*/ 1972836 w 4483100"/>
              <a:gd name="connsiteY500" fmla="*/ 1649495 h 5487988"/>
              <a:gd name="connsiteX501" fmla="*/ 1958864 w 4483100"/>
              <a:gd name="connsiteY501" fmla="*/ 1615846 h 5487988"/>
              <a:gd name="connsiteX502" fmla="*/ 1939811 w 4483100"/>
              <a:gd name="connsiteY502" fmla="*/ 1610767 h 5487988"/>
              <a:gd name="connsiteX503" fmla="*/ 1931237 w 4483100"/>
              <a:gd name="connsiteY503" fmla="*/ 1598387 h 5487988"/>
              <a:gd name="connsiteX504" fmla="*/ 1899482 w 4483100"/>
              <a:gd name="connsiteY504" fmla="*/ 1484743 h 5487988"/>
              <a:gd name="connsiteX505" fmla="*/ 1969661 w 4483100"/>
              <a:gd name="connsiteY505" fmla="*/ 1430461 h 5487988"/>
              <a:gd name="connsiteX506" fmla="*/ 1975059 w 4483100"/>
              <a:gd name="connsiteY506" fmla="*/ 1412684 h 5487988"/>
              <a:gd name="connsiteX507" fmla="*/ 2002369 w 4483100"/>
              <a:gd name="connsiteY507" fmla="*/ 1388876 h 5487988"/>
              <a:gd name="connsiteX508" fmla="*/ 2046509 w 4483100"/>
              <a:gd name="connsiteY508" fmla="*/ 1379988 h 5487988"/>
              <a:gd name="connsiteX509" fmla="*/ 2120181 w 4483100"/>
              <a:gd name="connsiteY509" fmla="*/ 1305706 h 5487988"/>
              <a:gd name="connsiteX510" fmla="*/ 2116053 w 4483100"/>
              <a:gd name="connsiteY510" fmla="*/ 1295231 h 5487988"/>
              <a:gd name="connsiteX511" fmla="*/ 2134789 w 4483100"/>
              <a:gd name="connsiteY511" fmla="*/ 1285708 h 5487988"/>
              <a:gd name="connsiteX512" fmla="*/ 2137964 w 4483100"/>
              <a:gd name="connsiteY512" fmla="*/ 1265391 h 5487988"/>
              <a:gd name="connsiteX513" fmla="*/ 2158605 w 4483100"/>
              <a:gd name="connsiteY513" fmla="*/ 1268566 h 5487988"/>
              <a:gd name="connsiteX514" fmla="*/ 2171943 w 4483100"/>
              <a:gd name="connsiteY514" fmla="*/ 1293644 h 5487988"/>
              <a:gd name="connsiteX515" fmla="*/ 2204333 w 4483100"/>
              <a:gd name="connsiteY515" fmla="*/ 1285073 h 5487988"/>
              <a:gd name="connsiteX516" fmla="*/ 2221799 w 4483100"/>
              <a:gd name="connsiteY516" fmla="*/ 1301580 h 5487988"/>
              <a:gd name="connsiteX517" fmla="*/ 2234183 w 4483100"/>
              <a:gd name="connsiteY517" fmla="*/ 1293009 h 5487988"/>
              <a:gd name="connsiteX518" fmla="*/ 2243075 w 4483100"/>
              <a:gd name="connsiteY518" fmla="*/ 1310151 h 5487988"/>
              <a:gd name="connsiteX519" fmla="*/ 2273878 w 4483100"/>
              <a:gd name="connsiteY519" fmla="*/ 1333641 h 5487988"/>
              <a:gd name="connsiteX520" fmla="*/ 2238947 w 4483100"/>
              <a:gd name="connsiteY520" fmla="*/ 1348878 h 5487988"/>
              <a:gd name="connsiteX521" fmla="*/ 2243710 w 4483100"/>
              <a:gd name="connsiteY521" fmla="*/ 1379353 h 5487988"/>
              <a:gd name="connsiteX522" fmla="*/ 2251966 w 4483100"/>
              <a:gd name="connsiteY522" fmla="*/ 1363481 h 5487988"/>
              <a:gd name="connsiteX523" fmla="*/ 2282134 w 4483100"/>
              <a:gd name="connsiteY523" fmla="*/ 1348561 h 5487988"/>
              <a:gd name="connsiteX524" fmla="*/ 2303728 w 4483100"/>
              <a:gd name="connsiteY524" fmla="*/ 1364116 h 5487988"/>
              <a:gd name="connsiteX525" fmla="*/ 2296424 w 4483100"/>
              <a:gd name="connsiteY525" fmla="*/ 1382209 h 5487988"/>
              <a:gd name="connsiteX526" fmla="*/ 2314842 w 4483100"/>
              <a:gd name="connsiteY526" fmla="*/ 1423160 h 5487988"/>
              <a:gd name="connsiteX527" fmla="*/ 2346915 w 4483100"/>
              <a:gd name="connsiteY527" fmla="*/ 1477759 h 5487988"/>
              <a:gd name="connsiteX528" fmla="*/ 2355489 w 4483100"/>
              <a:gd name="connsiteY528" fmla="*/ 1468236 h 5487988"/>
              <a:gd name="connsiteX529" fmla="*/ 2324369 w 4483100"/>
              <a:gd name="connsiteY529" fmla="*/ 1426969 h 5487988"/>
              <a:gd name="connsiteX530" fmla="*/ 2328814 w 4483100"/>
              <a:gd name="connsiteY530" fmla="*/ 1353640 h 5487988"/>
              <a:gd name="connsiteX531" fmla="*/ 2312937 w 4483100"/>
              <a:gd name="connsiteY531" fmla="*/ 1333324 h 5487988"/>
              <a:gd name="connsiteX532" fmla="*/ 2322146 w 4483100"/>
              <a:gd name="connsiteY532" fmla="*/ 1312373 h 5487988"/>
              <a:gd name="connsiteX533" fmla="*/ 2334530 w 4483100"/>
              <a:gd name="connsiteY533" fmla="*/ 1266979 h 5487988"/>
              <a:gd name="connsiteX534" fmla="*/ 2349138 w 4483100"/>
              <a:gd name="connsiteY534" fmla="*/ 1254281 h 5487988"/>
              <a:gd name="connsiteX535" fmla="*/ 2354854 w 4483100"/>
              <a:gd name="connsiteY535" fmla="*/ 1156192 h 5487988"/>
              <a:gd name="connsiteX536" fmla="*/ 2322463 w 4483100"/>
              <a:gd name="connsiteY536" fmla="*/ 1104766 h 5487988"/>
              <a:gd name="connsiteX537" fmla="*/ 2311031 w 4483100"/>
              <a:gd name="connsiteY537" fmla="*/ 1114607 h 5487988"/>
              <a:gd name="connsiteX538" fmla="*/ 2285309 w 4483100"/>
              <a:gd name="connsiteY538" fmla="*/ 1109528 h 5487988"/>
              <a:gd name="connsiteX539" fmla="*/ 2287850 w 4483100"/>
              <a:gd name="connsiteY539" fmla="*/ 1040961 h 5487988"/>
              <a:gd name="connsiteX540" fmla="*/ 2307856 w 4483100"/>
              <a:gd name="connsiteY540" fmla="*/ 1006042 h 5487988"/>
              <a:gd name="connsiteX541" fmla="*/ 2310079 w 4483100"/>
              <a:gd name="connsiteY541" fmla="*/ 932079 h 5487988"/>
              <a:gd name="connsiteX542" fmla="*/ 2321511 w 4483100"/>
              <a:gd name="connsiteY542" fmla="*/ 893986 h 5487988"/>
              <a:gd name="connsiteX543" fmla="*/ 2315160 w 4483100"/>
              <a:gd name="connsiteY543" fmla="*/ 876209 h 5487988"/>
              <a:gd name="connsiteX544" fmla="*/ 2324686 w 4483100"/>
              <a:gd name="connsiteY544" fmla="*/ 865416 h 5487988"/>
              <a:gd name="connsiteX545" fmla="*/ 2313572 w 4483100"/>
              <a:gd name="connsiteY545" fmla="*/ 848909 h 5487988"/>
              <a:gd name="connsiteX546" fmla="*/ 2318653 w 4483100"/>
              <a:gd name="connsiteY546" fmla="*/ 815260 h 5487988"/>
              <a:gd name="connsiteX547" fmla="*/ 2303728 w 4483100"/>
              <a:gd name="connsiteY547" fmla="*/ 791770 h 5487988"/>
              <a:gd name="connsiteX548" fmla="*/ 2284674 w 4483100"/>
              <a:gd name="connsiteY548" fmla="*/ 792405 h 5487988"/>
              <a:gd name="connsiteX549" fmla="*/ 2220529 w 4483100"/>
              <a:gd name="connsiteY549" fmla="*/ 734948 h 5487988"/>
              <a:gd name="connsiteX550" fmla="*/ 2218623 w 4483100"/>
              <a:gd name="connsiteY550" fmla="*/ 726377 h 5487988"/>
              <a:gd name="connsiteX551" fmla="*/ 2253554 w 4483100"/>
              <a:gd name="connsiteY551" fmla="*/ 726059 h 5487988"/>
              <a:gd name="connsiteX552" fmla="*/ 2309761 w 4483100"/>
              <a:gd name="connsiteY552" fmla="*/ 764787 h 5487988"/>
              <a:gd name="connsiteX553" fmla="*/ 2378353 w 4483100"/>
              <a:gd name="connsiteY553" fmla="*/ 756534 h 5487988"/>
              <a:gd name="connsiteX554" fmla="*/ 2425033 w 4483100"/>
              <a:gd name="connsiteY554" fmla="*/ 763517 h 5487988"/>
              <a:gd name="connsiteX555" fmla="*/ 2482510 w 4483100"/>
              <a:gd name="connsiteY555" fmla="*/ 778755 h 5487988"/>
              <a:gd name="connsiteX556" fmla="*/ 2486004 w 4483100"/>
              <a:gd name="connsiteY556" fmla="*/ 814625 h 5487988"/>
              <a:gd name="connsiteX557" fmla="*/ 2505057 w 4483100"/>
              <a:gd name="connsiteY557" fmla="*/ 825101 h 5487988"/>
              <a:gd name="connsiteX558" fmla="*/ 2510773 w 4483100"/>
              <a:gd name="connsiteY558" fmla="*/ 852401 h 5487988"/>
              <a:gd name="connsiteX559" fmla="*/ 2534907 w 4483100"/>
              <a:gd name="connsiteY559" fmla="*/ 852083 h 5487988"/>
              <a:gd name="connsiteX560" fmla="*/ 2543798 w 4483100"/>
              <a:gd name="connsiteY560" fmla="*/ 876526 h 5487988"/>
              <a:gd name="connsiteX561" fmla="*/ 2537447 w 4483100"/>
              <a:gd name="connsiteY561" fmla="*/ 892081 h 5487988"/>
              <a:gd name="connsiteX562" fmla="*/ 2554595 w 4483100"/>
              <a:gd name="connsiteY562" fmla="*/ 908905 h 5487988"/>
              <a:gd name="connsiteX563" fmla="*/ 2557136 w 4483100"/>
              <a:gd name="connsiteY563" fmla="*/ 941602 h 5487988"/>
              <a:gd name="connsiteX564" fmla="*/ 2529508 w 4483100"/>
              <a:gd name="connsiteY564" fmla="*/ 940967 h 5487988"/>
              <a:gd name="connsiteX565" fmla="*/ 2514583 w 4483100"/>
              <a:gd name="connsiteY565" fmla="*/ 953664 h 5487988"/>
              <a:gd name="connsiteX566" fmla="*/ 2495530 w 4483100"/>
              <a:gd name="connsiteY566" fmla="*/ 947316 h 5487988"/>
              <a:gd name="connsiteX567" fmla="*/ 2481240 w 4483100"/>
              <a:gd name="connsiteY567" fmla="*/ 957156 h 5487988"/>
              <a:gd name="connsiteX568" fmla="*/ 2451390 w 4483100"/>
              <a:gd name="connsiteY568" fmla="*/ 952712 h 5487988"/>
              <a:gd name="connsiteX569" fmla="*/ 2439641 w 4483100"/>
              <a:gd name="connsiteY569" fmla="*/ 966680 h 5487988"/>
              <a:gd name="connsiteX570" fmla="*/ 2424716 w 4483100"/>
              <a:gd name="connsiteY570" fmla="*/ 969219 h 5487988"/>
              <a:gd name="connsiteX571" fmla="*/ 2423128 w 4483100"/>
              <a:gd name="connsiteY571" fmla="*/ 1004772 h 5487988"/>
              <a:gd name="connsiteX572" fmla="*/ 2395818 w 4483100"/>
              <a:gd name="connsiteY572" fmla="*/ 1010486 h 5487988"/>
              <a:gd name="connsiteX573" fmla="*/ 2404392 w 4483100"/>
              <a:gd name="connsiteY573" fmla="*/ 1029215 h 5487988"/>
              <a:gd name="connsiteX574" fmla="*/ 2393913 w 4483100"/>
              <a:gd name="connsiteY574" fmla="*/ 1043183 h 5487988"/>
              <a:gd name="connsiteX575" fmla="*/ 2415189 w 4483100"/>
              <a:gd name="connsiteY575" fmla="*/ 1050166 h 5487988"/>
              <a:gd name="connsiteX576" fmla="*/ 2444086 w 4483100"/>
              <a:gd name="connsiteY576" fmla="*/ 1086990 h 5487988"/>
              <a:gd name="connsiteX577" fmla="*/ 2450755 w 4483100"/>
              <a:gd name="connsiteY577" fmla="*/ 1125717 h 5487988"/>
              <a:gd name="connsiteX578" fmla="*/ 2466633 w 4483100"/>
              <a:gd name="connsiteY578" fmla="*/ 1128892 h 5487988"/>
              <a:gd name="connsiteX579" fmla="*/ 2479652 w 4483100"/>
              <a:gd name="connsiteY579" fmla="*/ 1158414 h 5487988"/>
              <a:gd name="connsiteX580" fmla="*/ 2493625 w 4483100"/>
              <a:gd name="connsiteY580" fmla="*/ 1182222 h 5487988"/>
              <a:gd name="connsiteX581" fmla="*/ 2547609 w 4483100"/>
              <a:gd name="connsiteY581" fmla="*/ 1175556 h 5487988"/>
              <a:gd name="connsiteX582" fmla="*/ 2544433 w 4483100"/>
              <a:gd name="connsiteY582" fmla="*/ 1192380 h 5487988"/>
              <a:gd name="connsiteX583" fmla="*/ 2550149 w 4483100"/>
              <a:gd name="connsiteY583" fmla="*/ 1223807 h 5487988"/>
              <a:gd name="connsiteX584" fmla="*/ 2558723 w 4483100"/>
              <a:gd name="connsiteY584" fmla="*/ 1215236 h 5487988"/>
              <a:gd name="connsiteX585" fmla="*/ 2567932 w 4483100"/>
              <a:gd name="connsiteY585" fmla="*/ 1182857 h 5487988"/>
              <a:gd name="connsiteX586" fmla="*/ 2598418 w 4483100"/>
              <a:gd name="connsiteY586" fmla="*/ 1186666 h 5487988"/>
              <a:gd name="connsiteX587" fmla="*/ 2603498 w 4483100"/>
              <a:gd name="connsiteY587" fmla="*/ 1175873 h 5487988"/>
              <a:gd name="connsiteX588" fmla="*/ 2626997 w 4483100"/>
              <a:gd name="connsiteY588" fmla="*/ 1172699 h 5487988"/>
              <a:gd name="connsiteX589" fmla="*/ 2646686 w 4483100"/>
              <a:gd name="connsiteY589" fmla="*/ 1160953 h 5487988"/>
              <a:gd name="connsiteX590" fmla="*/ 2658118 w 4483100"/>
              <a:gd name="connsiteY590" fmla="*/ 1115559 h 5487988"/>
              <a:gd name="connsiteX591" fmla="*/ 2650496 w 4483100"/>
              <a:gd name="connsiteY591" fmla="*/ 1102862 h 5487988"/>
              <a:gd name="connsiteX592" fmla="*/ 2667327 w 4483100"/>
              <a:gd name="connsiteY592" fmla="*/ 1085720 h 5487988"/>
              <a:gd name="connsiteX593" fmla="*/ 2656530 w 4483100"/>
              <a:gd name="connsiteY593" fmla="*/ 1066039 h 5487988"/>
              <a:gd name="connsiteX594" fmla="*/ 2673360 w 4483100"/>
              <a:gd name="connsiteY594" fmla="*/ 1046992 h 5487988"/>
              <a:gd name="connsiteX595" fmla="*/ 2674948 w 4483100"/>
              <a:gd name="connsiteY595" fmla="*/ 1013026 h 5487988"/>
              <a:gd name="connsiteX596" fmla="*/ 2684475 w 4483100"/>
              <a:gd name="connsiteY596" fmla="*/ 997471 h 5487988"/>
              <a:gd name="connsiteX597" fmla="*/ 2699400 w 4483100"/>
              <a:gd name="connsiteY597" fmla="*/ 1002233 h 5487988"/>
              <a:gd name="connsiteX598" fmla="*/ 2710832 w 4483100"/>
              <a:gd name="connsiteY598" fmla="*/ 986361 h 5487988"/>
              <a:gd name="connsiteX599" fmla="*/ 2744810 w 4483100"/>
              <a:gd name="connsiteY599" fmla="*/ 981917 h 5487988"/>
              <a:gd name="connsiteX600" fmla="*/ 2747985 w 4483100"/>
              <a:gd name="connsiteY600" fmla="*/ 970171 h 5487988"/>
              <a:gd name="connsiteX601" fmla="*/ 2766086 w 4483100"/>
              <a:gd name="connsiteY601" fmla="*/ 983821 h 5487988"/>
              <a:gd name="connsiteX602" fmla="*/ 2768626 w 4483100"/>
              <a:gd name="connsiteY602" fmla="*/ 970171 h 5487988"/>
              <a:gd name="connsiteX603" fmla="*/ 2755924 w 4483100"/>
              <a:gd name="connsiteY603" fmla="*/ 948268 h 5487988"/>
              <a:gd name="connsiteX604" fmla="*/ 2758147 w 4483100"/>
              <a:gd name="connsiteY604" fmla="*/ 937475 h 5487988"/>
              <a:gd name="connsiteX605" fmla="*/ 2779423 w 4483100"/>
              <a:gd name="connsiteY605" fmla="*/ 939380 h 5487988"/>
              <a:gd name="connsiteX606" fmla="*/ 2891837 w 4483100"/>
              <a:gd name="connsiteY606" fmla="*/ 858432 h 5487988"/>
              <a:gd name="connsiteX607" fmla="*/ 2905492 w 4483100"/>
              <a:gd name="connsiteY607" fmla="*/ 855258 h 5487988"/>
              <a:gd name="connsiteX608" fmla="*/ 2904222 w 4483100"/>
              <a:gd name="connsiteY608" fmla="*/ 842560 h 5487988"/>
              <a:gd name="connsiteX609" fmla="*/ 2995995 w 4483100"/>
              <a:gd name="connsiteY609" fmla="*/ 787960 h 5487988"/>
              <a:gd name="connsiteX610" fmla="*/ 3036960 w 4483100"/>
              <a:gd name="connsiteY610" fmla="*/ 778120 h 5487988"/>
              <a:gd name="connsiteX611" fmla="*/ 3027433 w 4483100"/>
              <a:gd name="connsiteY611" fmla="*/ 767644 h 5487988"/>
              <a:gd name="connsiteX612" fmla="*/ 3077924 w 4483100"/>
              <a:gd name="connsiteY612" fmla="*/ 757486 h 5487988"/>
              <a:gd name="connsiteX613" fmla="*/ 3093802 w 4483100"/>
              <a:gd name="connsiteY613" fmla="*/ 769231 h 5487988"/>
              <a:gd name="connsiteX614" fmla="*/ 3091261 w 4483100"/>
              <a:gd name="connsiteY614" fmla="*/ 784786 h 5487988"/>
              <a:gd name="connsiteX615" fmla="*/ 3109044 w 4483100"/>
              <a:gd name="connsiteY615" fmla="*/ 798753 h 5487988"/>
              <a:gd name="connsiteX616" fmla="*/ 3130956 w 4483100"/>
              <a:gd name="connsiteY616" fmla="*/ 767962 h 5487988"/>
              <a:gd name="connsiteX617" fmla="*/ 3121429 w 4483100"/>
              <a:gd name="connsiteY617" fmla="*/ 757169 h 5487988"/>
              <a:gd name="connsiteX618" fmla="*/ 3124287 w 4483100"/>
              <a:gd name="connsiteY618" fmla="*/ 738122 h 5487988"/>
              <a:gd name="connsiteX619" fmla="*/ 3102376 w 4483100"/>
              <a:gd name="connsiteY619" fmla="*/ 742884 h 5487988"/>
              <a:gd name="connsiteX620" fmla="*/ 3095072 w 4483100"/>
              <a:gd name="connsiteY620" fmla="*/ 738440 h 5487988"/>
              <a:gd name="connsiteX621" fmla="*/ 3154772 w 4483100"/>
              <a:gd name="connsiteY621" fmla="*/ 690824 h 5487988"/>
              <a:gd name="connsiteX622" fmla="*/ 3144610 w 4483100"/>
              <a:gd name="connsiteY622" fmla="*/ 711775 h 5487988"/>
              <a:gd name="connsiteX623" fmla="*/ 3160170 w 4483100"/>
              <a:gd name="connsiteY623" fmla="*/ 712727 h 5487988"/>
              <a:gd name="connsiteX624" fmla="*/ 3160488 w 4483100"/>
              <a:gd name="connsiteY624" fmla="*/ 741932 h 5487988"/>
              <a:gd name="connsiteX625" fmla="*/ 3196689 w 4483100"/>
              <a:gd name="connsiteY625" fmla="*/ 734630 h 5487988"/>
              <a:gd name="connsiteX626" fmla="*/ 3194149 w 4483100"/>
              <a:gd name="connsiteY626" fmla="*/ 710187 h 5487988"/>
              <a:gd name="connsiteX627" fmla="*/ 3197324 w 4483100"/>
              <a:gd name="connsiteY627" fmla="*/ 700664 h 5487988"/>
              <a:gd name="connsiteX628" fmla="*/ 3181129 w 4483100"/>
              <a:gd name="connsiteY628" fmla="*/ 679713 h 5487988"/>
              <a:gd name="connsiteX629" fmla="*/ 3200182 w 4483100"/>
              <a:gd name="connsiteY629" fmla="*/ 680983 h 5487988"/>
              <a:gd name="connsiteX630" fmla="*/ 3201135 w 4483100"/>
              <a:gd name="connsiteY630" fmla="*/ 663841 h 5487988"/>
              <a:gd name="connsiteX631" fmla="*/ 3235748 w 4483100"/>
              <a:gd name="connsiteY631" fmla="*/ 641303 h 5487988"/>
              <a:gd name="connsiteX632" fmla="*/ 3291638 w 4483100"/>
              <a:gd name="connsiteY632" fmla="*/ 636541 h 5487988"/>
              <a:gd name="connsiteX633" fmla="*/ 3302435 w 4483100"/>
              <a:gd name="connsiteY633" fmla="*/ 634637 h 5487988"/>
              <a:gd name="connsiteX634" fmla="*/ 3306563 w 4483100"/>
              <a:gd name="connsiteY634" fmla="*/ 645112 h 5487988"/>
              <a:gd name="connsiteX635" fmla="*/ 3294813 w 4483100"/>
              <a:gd name="connsiteY635" fmla="*/ 641938 h 5487988"/>
              <a:gd name="connsiteX636" fmla="*/ 3264646 w 4483100"/>
              <a:gd name="connsiteY636" fmla="*/ 651778 h 5487988"/>
              <a:gd name="connsiteX637" fmla="*/ 3235748 w 4483100"/>
              <a:gd name="connsiteY637" fmla="*/ 648604 h 5487988"/>
              <a:gd name="connsiteX638" fmla="*/ 3225587 w 4483100"/>
              <a:gd name="connsiteY638" fmla="*/ 663524 h 5487988"/>
              <a:gd name="connsiteX639" fmla="*/ 3232890 w 4483100"/>
              <a:gd name="connsiteY639" fmla="*/ 683840 h 5487988"/>
              <a:gd name="connsiteX640" fmla="*/ 3241464 w 4483100"/>
              <a:gd name="connsiteY640" fmla="*/ 683205 h 5487988"/>
              <a:gd name="connsiteX641" fmla="*/ 3245592 w 4483100"/>
              <a:gd name="connsiteY641" fmla="*/ 673999 h 5487988"/>
              <a:gd name="connsiteX642" fmla="*/ 3258612 w 4483100"/>
              <a:gd name="connsiteY642" fmla="*/ 680031 h 5487988"/>
              <a:gd name="connsiteX643" fmla="*/ 3248768 w 4483100"/>
              <a:gd name="connsiteY643" fmla="*/ 684475 h 5487988"/>
              <a:gd name="connsiteX644" fmla="*/ 3252261 w 4483100"/>
              <a:gd name="connsiteY644" fmla="*/ 694950 h 5487988"/>
              <a:gd name="connsiteX645" fmla="*/ 3262105 w 4483100"/>
              <a:gd name="connsiteY645" fmla="*/ 723202 h 5487988"/>
              <a:gd name="connsiteX646" fmla="*/ 3243052 w 4483100"/>
              <a:gd name="connsiteY646" fmla="*/ 738122 h 5487988"/>
              <a:gd name="connsiteX647" fmla="*/ 3240194 w 4483100"/>
              <a:gd name="connsiteY647" fmla="*/ 753042 h 5487988"/>
              <a:gd name="connsiteX648" fmla="*/ 3251626 w 4483100"/>
              <a:gd name="connsiteY648" fmla="*/ 758438 h 5487988"/>
              <a:gd name="connsiteX649" fmla="*/ 3250673 w 4483100"/>
              <a:gd name="connsiteY649" fmla="*/ 775898 h 5487988"/>
              <a:gd name="connsiteX650" fmla="*/ 3266551 w 4483100"/>
              <a:gd name="connsiteY650" fmla="*/ 786691 h 5487988"/>
              <a:gd name="connsiteX651" fmla="*/ 3243687 w 4483100"/>
              <a:gd name="connsiteY651" fmla="*/ 794944 h 5487988"/>
              <a:gd name="connsiteX652" fmla="*/ 3228762 w 4483100"/>
              <a:gd name="connsiteY652" fmla="*/ 782564 h 5487988"/>
              <a:gd name="connsiteX653" fmla="*/ 3218283 w 4483100"/>
              <a:gd name="connsiteY653" fmla="*/ 798753 h 5487988"/>
              <a:gd name="connsiteX654" fmla="*/ 3192561 w 4483100"/>
              <a:gd name="connsiteY654" fmla="*/ 803832 h 5487988"/>
              <a:gd name="connsiteX655" fmla="*/ 3191926 w 4483100"/>
              <a:gd name="connsiteY655" fmla="*/ 819705 h 5487988"/>
              <a:gd name="connsiteX656" fmla="*/ 3182399 w 4483100"/>
              <a:gd name="connsiteY656" fmla="*/ 829545 h 5487988"/>
              <a:gd name="connsiteX657" fmla="*/ 3191291 w 4483100"/>
              <a:gd name="connsiteY657" fmla="*/ 845417 h 5487988"/>
              <a:gd name="connsiteX658" fmla="*/ 3176366 w 4483100"/>
              <a:gd name="connsiteY658" fmla="*/ 845417 h 5487988"/>
              <a:gd name="connsiteX659" fmla="*/ 3161441 w 4483100"/>
              <a:gd name="connsiteY659" fmla="*/ 860019 h 5487988"/>
              <a:gd name="connsiteX660" fmla="*/ 3164934 w 4483100"/>
              <a:gd name="connsiteY660" fmla="*/ 879383 h 5487988"/>
              <a:gd name="connsiteX661" fmla="*/ 3124922 w 4483100"/>
              <a:gd name="connsiteY661" fmla="*/ 918429 h 5487988"/>
              <a:gd name="connsiteX662" fmla="*/ 3119841 w 4483100"/>
              <a:gd name="connsiteY662" fmla="*/ 932396 h 5487988"/>
              <a:gd name="connsiteX663" fmla="*/ 3146198 w 4483100"/>
              <a:gd name="connsiteY663" fmla="*/ 935253 h 5487988"/>
              <a:gd name="connsiteX664" fmla="*/ 3132861 w 4483100"/>
              <a:gd name="connsiteY664" fmla="*/ 946681 h 5487988"/>
              <a:gd name="connsiteX665" fmla="*/ 3127462 w 4483100"/>
              <a:gd name="connsiteY665" fmla="*/ 970171 h 5487988"/>
              <a:gd name="connsiteX666" fmla="*/ 3084593 w 4483100"/>
              <a:gd name="connsiteY666" fmla="*/ 1000963 h 5487988"/>
              <a:gd name="connsiteX667" fmla="*/ 3068080 w 4483100"/>
              <a:gd name="connsiteY667" fmla="*/ 1053976 h 5487988"/>
              <a:gd name="connsiteX668" fmla="*/ 3080147 w 4483100"/>
              <a:gd name="connsiteY668" fmla="*/ 1080006 h 5487988"/>
              <a:gd name="connsiteX669" fmla="*/ 3076019 w 4483100"/>
              <a:gd name="connsiteY669" fmla="*/ 1087625 h 5487988"/>
              <a:gd name="connsiteX670" fmla="*/ 3090626 w 4483100"/>
              <a:gd name="connsiteY670" fmla="*/ 1106354 h 5487988"/>
              <a:gd name="connsiteX671" fmla="*/ 3091261 w 4483100"/>
              <a:gd name="connsiteY671" fmla="*/ 1145081 h 5487988"/>
              <a:gd name="connsiteX672" fmla="*/ 3099200 w 4483100"/>
              <a:gd name="connsiteY672" fmla="*/ 1157144 h 5487988"/>
              <a:gd name="connsiteX673" fmla="*/ 3101741 w 4483100"/>
              <a:gd name="connsiteY673" fmla="*/ 1227616 h 5487988"/>
              <a:gd name="connsiteX674" fmla="*/ 3103646 w 4483100"/>
              <a:gd name="connsiteY674" fmla="*/ 1264439 h 5487988"/>
              <a:gd name="connsiteX675" fmla="*/ 3104916 w 4483100"/>
              <a:gd name="connsiteY675" fmla="*/ 1290469 h 5487988"/>
              <a:gd name="connsiteX676" fmla="*/ 3105234 w 4483100"/>
              <a:gd name="connsiteY676" fmla="*/ 1305072 h 5487988"/>
              <a:gd name="connsiteX677" fmla="*/ 3105551 w 4483100"/>
              <a:gd name="connsiteY677" fmla="*/ 1308246 h 5487988"/>
              <a:gd name="connsiteX678" fmla="*/ 3107139 w 4483100"/>
              <a:gd name="connsiteY678" fmla="*/ 1313325 h 5487988"/>
              <a:gd name="connsiteX679" fmla="*/ 3110632 w 4483100"/>
              <a:gd name="connsiteY679" fmla="*/ 1325705 h 5487988"/>
              <a:gd name="connsiteX680" fmla="*/ 3115395 w 4483100"/>
              <a:gd name="connsiteY680" fmla="*/ 1341894 h 5487988"/>
              <a:gd name="connsiteX681" fmla="*/ 3114760 w 4483100"/>
              <a:gd name="connsiteY681" fmla="*/ 1317769 h 5487988"/>
              <a:gd name="connsiteX682" fmla="*/ 3110632 w 4483100"/>
              <a:gd name="connsiteY682" fmla="*/ 1267296 h 5487988"/>
              <a:gd name="connsiteX683" fmla="*/ 3110315 w 4483100"/>
              <a:gd name="connsiteY683" fmla="*/ 1232377 h 5487988"/>
              <a:gd name="connsiteX684" fmla="*/ 3103011 w 4483100"/>
              <a:gd name="connsiteY684" fmla="*/ 1174286 h 5487988"/>
              <a:gd name="connsiteX685" fmla="*/ 3109362 w 4483100"/>
              <a:gd name="connsiteY685" fmla="*/ 1141907 h 5487988"/>
              <a:gd name="connsiteX686" fmla="*/ 3106821 w 4483100"/>
              <a:gd name="connsiteY686" fmla="*/ 1114607 h 5487988"/>
              <a:gd name="connsiteX687" fmla="*/ 3095072 w 4483100"/>
              <a:gd name="connsiteY687" fmla="*/ 1089212 h 5487988"/>
              <a:gd name="connsiteX688" fmla="*/ 3087133 w 4483100"/>
              <a:gd name="connsiteY688" fmla="*/ 1055880 h 5487988"/>
              <a:gd name="connsiteX689" fmla="*/ 3100788 w 4483100"/>
              <a:gd name="connsiteY689" fmla="*/ 1009534 h 5487988"/>
              <a:gd name="connsiteX690" fmla="*/ 3152232 w 4483100"/>
              <a:gd name="connsiteY690" fmla="*/ 989853 h 5487988"/>
              <a:gd name="connsiteX691" fmla="*/ 3159535 w 4483100"/>
              <a:gd name="connsiteY691" fmla="*/ 973028 h 5487988"/>
              <a:gd name="connsiteX692" fmla="*/ 3178589 w 4483100"/>
              <a:gd name="connsiteY692" fmla="*/ 955887 h 5487988"/>
              <a:gd name="connsiteX693" fmla="*/ 3195419 w 4483100"/>
              <a:gd name="connsiteY693" fmla="*/ 968267 h 5487988"/>
              <a:gd name="connsiteX694" fmla="*/ 3248450 w 4483100"/>
              <a:gd name="connsiteY694" fmla="*/ 893033 h 5487988"/>
              <a:gd name="connsiteX695" fmla="*/ 3237971 w 4483100"/>
              <a:gd name="connsiteY695" fmla="*/ 893033 h 5487988"/>
              <a:gd name="connsiteX696" fmla="*/ 3233843 w 4483100"/>
              <a:gd name="connsiteY696" fmla="*/ 888272 h 5487988"/>
              <a:gd name="connsiteX697" fmla="*/ 3277665 w 4483100"/>
              <a:gd name="connsiteY697" fmla="*/ 815895 h 5487988"/>
              <a:gd name="connsiteX698" fmla="*/ 3291320 w 4483100"/>
              <a:gd name="connsiteY698" fmla="*/ 828275 h 5487988"/>
              <a:gd name="connsiteX699" fmla="*/ 3305293 w 4483100"/>
              <a:gd name="connsiteY699" fmla="*/ 817800 h 5487988"/>
              <a:gd name="connsiteX700" fmla="*/ 3309738 w 4483100"/>
              <a:gd name="connsiteY700" fmla="*/ 827958 h 5487988"/>
              <a:gd name="connsiteX701" fmla="*/ 3313231 w 4483100"/>
              <a:gd name="connsiteY701" fmla="*/ 835894 h 5487988"/>
              <a:gd name="connsiteX702" fmla="*/ 3315772 w 4483100"/>
              <a:gd name="connsiteY702" fmla="*/ 840656 h 5487988"/>
              <a:gd name="connsiteX703" fmla="*/ 3318630 w 4483100"/>
              <a:gd name="connsiteY703" fmla="*/ 843830 h 5487988"/>
              <a:gd name="connsiteX704" fmla="*/ 3322123 w 4483100"/>
              <a:gd name="connsiteY704" fmla="*/ 847322 h 5487988"/>
              <a:gd name="connsiteX705" fmla="*/ 3326886 w 4483100"/>
              <a:gd name="connsiteY705" fmla="*/ 851449 h 5487988"/>
              <a:gd name="connsiteX706" fmla="*/ 3347527 w 4483100"/>
              <a:gd name="connsiteY706" fmla="*/ 840656 h 5487988"/>
              <a:gd name="connsiteX707" fmla="*/ 3355466 w 4483100"/>
              <a:gd name="connsiteY707" fmla="*/ 779390 h 5487988"/>
              <a:gd name="connsiteX708" fmla="*/ 3395478 w 4483100"/>
              <a:gd name="connsiteY708" fmla="*/ 745106 h 5487988"/>
              <a:gd name="connsiteX709" fmla="*/ 3411356 w 4483100"/>
              <a:gd name="connsiteY709" fmla="*/ 746376 h 5487988"/>
              <a:gd name="connsiteX710" fmla="*/ 3451367 w 4483100"/>
              <a:gd name="connsiteY710" fmla="*/ 720346 h 5487988"/>
              <a:gd name="connsiteX711" fmla="*/ 3470421 w 4483100"/>
              <a:gd name="connsiteY711" fmla="*/ 732091 h 5487988"/>
              <a:gd name="connsiteX712" fmla="*/ 3513925 w 4483100"/>
              <a:gd name="connsiteY712" fmla="*/ 728599 h 5487988"/>
              <a:gd name="connsiteX713" fmla="*/ 3535202 w 4483100"/>
              <a:gd name="connsiteY713" fmla="*/ 740027 h 5487988"/>
              <a:gd name="connsiteX714" fmla="*/ 3547904 w 4483100"/>
              <a:gd name="connsiteY714" fmla="*/ 737805 h 5487988"/>
              <a:gd name="connsiteX715" fmla="*/ 3562829 w 4483100"/>
              <a:gd name="connsiteY715" fmla="*/ 760661 h 5487988"/>
              <a:gd name="connsiteX716" fmla="*/ 3601570 w 4483100"/>
              <a:gd name="connsiteY716" fmla="*/ 731773 h 5487988"/>
              <a:gd name="connsiteX717" fmla="*/ 3599347 w 4483100"/>
              <a:gd name="connsiteY717" fmla="*/ 693046 h 5487988"/>
              <a:gd name="connsiteX718" fmla="*/ 3588551 w 4483100"/>
              <a:gd name="connsiteY718" fmla="*/ 693046 h 5487988"/>
              <a:gd name="connsiteX719" fmla="*/ 3585375 w 4483100"/>
              <a:gd name="connsiteY719" fmla="*/ 688919 h 5487988"/>
              <a:gd name="connsiteX720" fmla="*/ 3613002 w 4483100"/>
              <a:gd name="connsiteY720" fmla="*/ 674952 h 5487988"/>
              <a:gd name="connsiteX721" fmla="*/ 3633326 w 4483100"/>
              <a:gd name="connsiteY721" fmla="*/ 691458 h 5487988"/>
              <a:gd name="connsiteX722" fmla="*/ 3641265 w 4483100"/>
              <a:gd name="connsiteY722" fmla="*/ 665428 h 5487988"/>
              <a:gd name="connsiteX723" fmla="*/ 3665716 w 4483100"/>
              <a:gd name="connsiteY723" fmla="*/ 662889 h 5487988"/>
              <a:gd name="connsiteX724" fmla="*/ 3674290 w 4483100"/>
              <a:gd name="connsiteY724" fmla="*/ 683840 h 5487988"/>
              <a:gd name="connsiteX725" fmla="*/ 3644758 w 4483100"/>
              <a:gd name="connsiteY725" fmla="*/ 696855 h 5487988"/>
              <a:gd name="connsiteX726" fmla="*/ 3668257 w 4483100"/>
              <a:gd name="connsiteY726" fmla="*/ 706061 h 5487988"/>
              <a:gd name="connsiteX727" fmla="*/ 3686040 w 4483100"/>
              <a:gd name="connsiteY727" fmla="*/ 687014 h 5487988"/>
              <a:gd name="connsiteX728" fmla="*/ 3672067 w 4483100"/>
              <a:gd name="connsiteY728" fmla="*/ 661619 h 5487988"/>
              <a:gd name="connsiteX729" fmla="*/ 3673973 w 4483100"/>
              <a:gd name="connsiteY729" fmla="*/ 647969 h 5487988"/>
              <a:gd name="connsiteX730" fmla="*/ 3721288 w 4483100"/>
              <a:gd name="connsiteY730" fmla="*/ 623209 h 5487988"/>
              <a:gd name="connsiteX731" fmla="*/ 3742564 w 4483100"/>
              <a:gd name="connsiteY731" fmla="*/ 633684 h 5487988"/>
              <a:gd name="connsiteX732" fmla="*/ 3733355 w 4483100"/>
              <a:gd name="connsiteY732" fmla="*/ 646699 h 5487988"/>
              <a:gd name="connsiteX733" fmla="*/ 3777178 w 4483100"/>
              <a:gd name="connsiteY733" fmla="*/ 692411 h 5487988"/>
              <a:gd name="connsiteX734" fmla="*/ 3771779 w 4483100"/>
              <a:gd name="connsiteY734" fmla="*/ 703839 h 5487988"/>
              <a:gd name="connsiteX735" fmla="*/ 3755902 w 4483100"/>
              <a:gd name="connsiteY735" fmla="*/ 705108 h 5487988"/>
              <a:gd name="connsiteX736" fmla="*/ 3754314 w 4483100"/>
              <a:gd name="connsiteY736" fmla="*/ 725107 h 5487988"/>
              <a:gd name="connsiteX737" fmla="*/ 3740342 w 4483100"/>
              <a:gd name="connsiteY737" fmla="*/ 723202 h 5487988"/>
              <a:gd name="connsiteX738" fmla="*/ 3746692 w 4483100"/>
              <a:gd name="connsiteY738" fmla="*/ 738757 h 5487988"/>
              <a:gd name="connsiteX739" fmla="*/ 3750186 w 4483100"/>
              <a:gd name="connsiteY739" fmla="*/ 783199 h 5487988"/>
              <a:gd name="connsiteX740" fmla="*/ 3792738 w 4483100"/>
              <a:gd name="connsiteY740" fmla="*/ 799706 h 5487988"/>
              <a:gd name="connsiteX741" fmla="*/ 3828622 w 4483100"/>
              <a:gd name="connsiteY741" fmla="*/ 763517 h 5487988"/>
              <a:gd name="connsiteX742" fmla="*/ 3826081 w 4483100"/>
              <a:gd name="connsiteY742" fmla="*/ 743519 h 5487988"/>
              <a:gd name="connsiteX743" fmla="*/ 3814332 w 4483100"/>
              <a:gd name="connsiteY743" fmla="*/ 725742 h 5487988"/>
              <a:gd name="connsiteX744" fmla="*/ 3822588 w 4483100"/>
              <a:gd name="connsiteY744" fmla="*/ 697172 h 5487988"/>
              <a:gd name="connsiteX745" fmla="*/ 3843864 w 4483100"/>
              <a:gd name="connsiteY745" fmla="*/ 704473 h 5487988"/>
              <a:gd name="connsiteX746" fmla="*/ 3859742 w 4483100"/>
              <a:gd name="connsiteY746" fmla="*/ 697807 h 5487988"/>
              <a:gd name="connsiteX747" fmla="*/ 3875620 w 4483100"/>
              <a:gd name="connsiteY747" fmla="*/ 700982 h 5487988"/>
              <a:gd name="connsiteX748" fmla="*/ 3915314 w 4483100"/>
              <a:gd name="connsiteY748" fmla="*/ 643842 h 5487988"/>
              <a:gd name="connsiteX749" fmla="*/ 3916902 w 4483100"/>
              <a:gd name="connsiteY749" fmla="*/ 611146 h 5487988"/>
              <a:gd name="connsiteX750" fmla="*/ 3928651 w 4483100"/>
              <a:gd name="connsiteY750" fmla="*/ 604480 h 5487988"/>
              <a:gd name="connsiteX751" fmla="*/ 3926428 w 4483100"/>
              <a:gd name="connsiteY751" fmla="*/ 584798 h 5487988"/>
              <a:gd name="connsiteX752" fmla="*/ 3914361 w 4483100"/>
              <a:gd name="connsiteY752" fmla="*/ 577180 h 5487988"/>
              <a:gd name="connsiteX753" fmla="*/ 3909598 w 4483100"/>
              <a:gd name="connsiteY753" fmla="*/ 596226 h 5487988"/>
              <a:gd name="connsiteX754" fmla="*/ 3896896 w 4483100"/>
              <a:gd name="connsiteY754" fmla="*/ 583846 h 5487988"/>
              <a:gd name="connsiteX755" fmla="*/ 3898483 w 4483100"/>
              <a:gd name="connsiteY755" fmla="*/ 556229 h 5487988"/>
              <a:gd name="connsiteX756" fmla="*/ 3856566 w 4483100"/>
              <a:gd name="connsiteY756" fmla="*/ 459727 h 5487988"/>
              <a:gd name="connsiteX757" fmla="*/ 3895308 w 4483100"/>
              <a:gd name="connsiteY757" fmla="*/ 447664 h 5487988"/>
              <a:gd name="connsiteX758" fmla="*/ 3916902 w 4483100"/>
              <a:gd name="connsiteY758" fmla="*/ 483535 h 5487988"/>
              <a:gd name="connsiteX759" fmla="*/ 3919124 w 4483100"/>
              <a:gd name="connsiteY759" fmla="*/ 474011 h 5487988"/>
              <a:gd name="connsiteX760" fmla="*/ 3899754 w 4483100"/>
              <a:gd name="connsiteY760" fmla="*/ 439410 h 5487988"/>
              <a:gd name="connsiteX761" fmla="*/ 3912456 w 4483100"/>
              <a:gd name="connsiteY761" fmla="*/ 425443 h 5487988"/>
              <a:gd name="connsiteX762" fmla="*/ 3913091 w 4483100"/>
              <a:gd name="connsiteY762" fmla="*/ 393064 h 5487988"/>
              <a:gd name="connsiteX763" fmla="*/ 3968345 w 4483100"/>
              <a:gd name="connsiteY763" fmla="*/ 408301 h 5487988"/>
              <a:gd name="connsiteX764" fmla="*/ 3973426 w 4483100"/>
              <a:gd name="connsiteY764" fmla="*/ 415602 h 5487988"/>
              <a:gd name="connsiteX765" fmla="*/ 4052814 w 4483100"/>
              <a:gd name="connsiteY765" fmla="*/ 427665 h 5487988"/>
              <a:gd name="connsiteX766" fmla="*/ 4101718 w 4483100"/>
              <a:gd name="connsiteY766" fmla="*/ 427030 h 5487988"/>
              <a:gd name="connsiteX767" fmla="*/ 4120771 w 4483100"/>
              <a:gd name="connsiteY767" fmla="*/ 450203 h 5487988"/>
              <a:gd name="connsiteX768" fmla="*/ 4132520 w 4483100"/>
              <a:gd name="connsiteY768" fmla="*/ 442585 h 5487988"/>
              <a:gd name="connsiteX769" fmla="*/ 4180154 w 4483100"/>
              <a:gd name="connsiteY769" fmla="*/ 453695 h 5487988"/>
              <a:gd name="connsiteX770" fmla="*/ 4204605 w 4483100"/>
              <a:gd name="connsiteY770" fmla="*/ 473694 h 5487988"/>
              <a:gd name="connsiteX771" fmla="*/ 4226834 w 4483100"/>
              <a:gd name="connsiteY771" fmla="*/ 474329 h 5487988"/>
              <a:gd name="connsiteX772" fmla="*/ 4251603 w 4483100"/>
              <a:gd name="connsiteY772" fmla="*/ 512104 h 5487988"/>
              <a:gd name="connsiteX773" fmla="*/ 4285582 w 4483100"/>
              <a:gd name="connsiteY773" fmla="*/ 529881 h 5487988"/>
              <a:gd name="connsiteX774" fmla="*/ 4305905 w 4483100"/>
              <a:gd name="connsiteY774" fmla="*/ 535912 h 5487988"/>
              <a:gd name="connsiteX775" fmla="*/ 4313209 w 4483100"/>
              <a:gd name="connsiteY775" fmla="*/ 548610 h 5487988"/>
              <a:gd name="connsiteX776" fmla="*/ 4302094 w 4483100"/>
              <a:gd name="connsiteY776" fmla="*/ 554959 h 5487988"/>
              <a:gd name="connsiteX777" fmla="*/ 4316702 w 4483100"/>
              <a:gd name="connsiteY777" fmla="*/ 567339 h 5487988"/>
              <a:gd name="connsiteX778" fmla="*/ 4334485 w 4483100"/>
              <a:gd name="connsiteY778" fmla="*/ 553689 h 5487988"/>
              <a:gd name="connsiteX779" fmla="*/ 4345599 w 4483100"/>
              <a:gd name="connsiteY779" fmla="*/ 570196 h 5487988"/>
              <a:gd name="connsiteX780" fmla="*/ 4415144 w 4483100"/>
              <a:gd name="connsiteY780" fmla="*/ 569879 h 5487988"/>
              <a:gd name="connsiteX781" fmla="*/ 4415144 w 4483100"/>
              <a:gd name="connsiteY781" fmla="*/ 579402 h 5487988"/>
              <a:gd name="connsiteX782" fmla="*/ 4405617 w 4483100"/>
              <a:gd name="connsiteY782" fmla="*/ 588925 h 5487988"/>
              <a:gd name="connsiteX783" fmla="*/ 4433244 w 4483100"/>
              <a:gd name="connsiteY783" fmla="*/ 605432 h 5487988"/>
              <a:gd name="connsiteX784" fmla="*/ 4449439 w 4483100"/>
              <a:gd name="connsiteY784" fmla="*/ 623526 h 5487988"/>
              <a:gd name="connsiteX785" fmla="*/ 4483100 w 4483100"/>
              <a:gd name="connsiteY785" fmla="*/ 639716 h 5487988"/>
              <a:gd name="connsiteX786" fmla="*/ 4483100 w 4483100"/>
              <a:gd name="connsiteY786" fmla="*/ 828275 h 5487988"/>
              <a:gd name="connsiteX787" fmla="*/ 4483100 w 4483100"/>
              <a:gd name="connsiteY787" fmla="*/ 1237774 h 5487988"/>
              <a:gd name="connsiteX788" fmla="*/ 4479607 w 4483100"/>
              <a:gd name="connsiteY788" fmla="*/ 1246662 h 5487988"/>
              <a:gd name="connsiteX789" fmla="*/ 4417684 w 4483100"/>
              <a:gd name="connsiteY789" fmla="*/ 1317134 h 5487988"/>
              <a:gd name="connsiteX790" fmla="*/ 4468175 w 4483100"/>
              <a:gd name="connsiteY790" fmla="*/ 1289199 h 5487988"/>
              <a:gd name="connsiteX791" fmla="*/ 4483100 w 4483100"/>
              <a:gd name="connsiteY791" fmla="*/ 1258090 h 5487988"/>
              <a:gd name="connsiteX792" fmla="*/ 4483100 w 4483100"/>
              <a:gd name="connsiteY792" fmla="*/ 3554139 h 5487988"/>
              <a:gd name="connsiteX793" fmla="*/ 4471350 w 4483100"/>
              <a:gd name="connsiteY793" fmla="*/ 3557313 h 5487988"/>
              <a:gd name="connsiteX794" fmla="*/ 4419272 w 4483100"/>
              <a:gd name="connsiteY794" fmla="*/ 3562393 h 5487988"/>
              <a:gd name="connsiteX795" fmla="*/ 4340201 w 4483100"/>
              <a:gd name="connsiteY795" fmla="*/ 3604612 h 5487988"/>
              <a:gd name="connsiteX796" fmla="*/ 4093779 w 4483100"/>
              <a:gd name="connsiteY796" fmla="*/ 3661751 h 5487988"/>
              <a:gd name="connsiteX797" fmla="*/ 4000418 w 4483100"/>
              <a:gd name="connsiteY797" fmla="*/ 3647149 h 5487988"/>
              <a:gd name="connsiteX798" fmla="*/ 3977872 w 4483100"/>
              <a:gd name="connsiteY798" fmla="*/ 3627785 h 5487988"/>
              <a:gd name="connsiteX799" fmla="*/ 3966440 w 4483100"/>
              <a:gd name="connsiteY799" fmla="*/ 3653181 h 5487988"/>
              <a:gd name="connsiteX800" fmla="*/ 3979460 w 4483100"/>
              <a:gd name="connsiteY800" fmla="*/ 3668418 h 5487988"/>
              <a:gd name="connsiteX801" fmla="*/ 3959771 w 4483100"/>
              <a:gd name="connsiteY801" fmla="*/ 3689686 h 5487988"/>
              <a:gd name="connsiteX802" fmla="*/ 3974379 w 4483100"/>
              <a:gd name="connsiteY802" fmla="*/ 3713177 h 5487988"/>
              <a:gd name="connsiteX803" fmla="*/ 3972791 w 4483100"/>
              <a:gd name="connsiteY803" fmla="*/ 3731588 h 5487988"/>
              <a:gd name="connsiteX804" fmla="*/ 3967710 w 4483100"/>
              <a:gd name="connsiteY804" fmla="*/ 3740159 h 5487988"/>
              <a:gd name="connsiteX805" fmla="*/ 3963582 w 4483100"/>
              <a:gd name="connsiteY805" fmla="*/ 3772221 h 5487988"/>
              <a:gd name="connsiteX806" fmla="*/ 4011850 w 4483100"/>
              <a:gd name="connsiteY806" fmla="*/ 3802695 h 5487988"/>
              <a:gd name="connsiteX807" fmla="*/ 4003594 w 4483100"/>
              <a:gd name="connsiteY807" fmla="*/ 3822694 h 5487988"/>
              <a:gd name="connsiteX808" fmla="*/ 3935637 w 4483100"/>
              <a:gd name="connsiteY808" fmla="*/ 3833169 h 5487988"/>
              <a:gd name="connsiteX809" fmla="*/ 3913726 w 4483100"/>
              <a:gd name="connsiteY809" fmla="*/ 3872850 h 5487988"/>
              <a:gd name="connsiteX810" fmla="*/ 3931192 w 4483100"/>
              <a:gd name="connsiteY810" fmla="*/ 3947131 h 5487988"/>
              <a:gd name="connsiteX811" fmla="*/ 3868633 w 4483100"/>
              <a:gd name="connsiteY811" fmla="*/ 4023316 h 5487988"/>
              <a:gd name="connsiteX812" fmla="*/ 3858789 w 4483100"/>
              <a:gd name="connsiteY812" fmla="*/ 4065536 h 5487988"/>
              <a:gd name="connsiteX813" fmla="*/ 3871809 w 4483100"/>
              <a:gd name="connsiteY813" fmla="*/ 4079186 h 5487988"/>
              <a:gd name="connsiteX814" fmla="*/ 3915631 w 4483100"/>
              <a:gd name="connsiteY814" fmla="*/ 4077599 h 5487988"/>
              <a:gd name="connsiteX815" fmla="*/ 3929604 w 4483100"/>
              <a:gd name="connsiteY815" fmla="*/ 4087440 h 5487988"/>
              <a:gd name="connsiteX816" fmla="*/ 3968028 w 4483100"/>
              <a:gd name="connsiteY816" fmla="*/ 4092836 h 5487988"/>
              <a:gd name="connsiteX817" fmla="*/ 3983588 w 4483100"/>
              <a:gd name="connsiteY817" fmla="*/ 4093788 h 5487988"/>
              <a:gd name="connsiteX818" fmla="*/ 3988986 w 4483100"/>
              <a:gd name="connsiteY818" fmla="*/ 4110930 h 5487988"/>
              <a:gd name="connsiteX819" fmla="*/ 3979142 w 4483100"/>
              <a:gd name="connsiteY819" fmla="*/ 4122041 h 5487988"/>
              <a:gd name="connsiteX820" fmla="*/ 3965805 w 4483100"/>
              <a:gd name="connsiteY820" fmla="*/ 4192512 h 5487988"/>
              <a:gd name="connsiteX821" fmla="*/ 3941988 w 4483100"/>
              <a:gd name="connsiteY821" fmla="*/ 4206797 h 5487988"/>
              <a:gd name="connsiteX822" fmla="*/ 3854661 w 4483100"/>
              <a:gd name="connsiteY822" fmla="*/ 4231558 h 5487988"/>
              <a:gd name="connsiteX823" fmla="*/ 3832114 w 4483100"/>
              <a:gd name="connsiteY823" fmla="*/ 4203623 h 5487988"/>
              <a:gd name="connsiteX824" fmla="*/ 3794326 w 4483100"/>
              <a:gd name="connsiteY824" fmla="*/ 4237589 h 5487988"/>
              <a:gd name="connsiteX825" fmla="*/ 3708904 w 4483100"/>
              <a:gd name="connsiteY825" fmla="*/ 4185211 h 5487988"/>
              <a:gd name="connsiteX826" fmla="*/ 3687627 w 4483100"/>
              <a:gd name="connsiteY826" fmla="*/ 4144261 h 5487988"/>
              <a:gd name="connsiteX827" fmla="*/ 3658095 w 4483100"/>
              <a:gd name="connsiteY827" fmla="*/ 4143309 h 5487988"/>
              <a:gd name="connsiteX828" fmla="*/ 3638407 w 4483100"/>
              <a:gd name="connsiteY828" fmla="*/ 4170292 h 5487988"/>
              <a:gd name="connsiteX829" fmla="*/ 3615860 w 4483100"/>
              <a:gd name="connsiteY829" fmla="*/ 4171561 h 5487988"/>
              <a:gd name="connsiteX830" fmla="*/ 3552032 w 4483100"/>
              <a:gd name="connsiteY830" fmla="*/ 4156642 h 5487988"/>
              <a:gd name="connsiteX831" fmla="*/ 3528215 w 4483100"/>
              <a:gd name="connsiteY831" fmla="*/ 4141722 h 5487988"/>
              <a:gd name="connsiteX832" fmla="*/ 3518054 w 4483100"/>
              <a:gd name="connsiteY832" fmla="*/ 4148706 h 5487988"/>
              <a:gd name="connsiteX833" fmla="*/ 3498365 w 4483100"/>
              <a:gd name="connsiteY833" fmla="*/ 4151880 h 5487988"/>
              <a:gd name="connsiteX834" fmla="*/ 3480265 w 4483100"/>
              <a:gd name="connsiteY834" fmla="*/ 4168704 h 5487988"/>
              <a:gd name="connsiteX835" fmla="*/ 3473279 w 4483100"/>
              <a:gd name="connsiteY835" fmla="*/ 4165847 h 5487988"/>
              <a:gd name="connsiteX836" fmla="*/ 3449462 w 4483100"/>
              <a:gd name="connsiteY836" fmla="*/ 4209972 h 5487988"/>
              <a:gd name="connsiteX837" fmla="*/ 3433902 w 4483100"/>
              <a:gd name="connsiteY837" fmla="*/ 4209972 h 5487988"/>
              <a:gd name="connsiteX838" fmla="*/ 3388809 w 4483100"/>
              <a:gd name="connsiteY838" fmla="*/ 4185211 h 5487988"/>
              <a:gd name="connsiteX839" fmla="*/ 3371344 w 4483100"/>
              <a:gd name="connsiteY839" fmla="*/ 4152832 h 5487988"/>
              <a:gd name="connsiteX840" fmla="*/ 3339271 w 4483100"/>
              <a:gd name="connsiteY840" fmla="*/ 4153150 h 5487988"/>
              <a:gd name="connsiteX841" fmla="*/ 3321170 w 4483100"/>
              <a:gd name="connsiteY841" fmla="*/ 4191243 h 5487988"/>
              <a:gd name="connsiteX842" fmla="*/ 3324028 w 4483100"/>
              <a:gd name="connsiteY842" fmla="*/ 4209337 h 5487988"/>
              <a:gd name="connsiteX843" fmla="*/ 3308468 w 4483100"/>
              <a:gd name="connsiteY843" fmla="*/ 4205210 h 5487988"/>
              <a:gd name="connsiteX844" fmla="*/ 3299894 w 4483100"/>
              <a:gd name="connsiteY844" fmla="*/ 4187116 h 5487988"/>
              <a:gd name="connsiteX845" fmla="*/ 3302435 w 4483100"/>
              <a:gd name="connsiteY845" fmla="*/ 4136643 h 5487988"/>
              <a:gd name="connsiteX846" fmla="*/ 3245275 w 4483100"/>
              <a:gd name="connsiteY846" fmla="*/ 4094741 h 5487988"/>
              <a:gd name="connsiteX847" fmla="*/ 3212884 w 4483100"/>
              <a:gd name="connsiteY847" fmla="*/ 4062997 h 5487988"/>
              <a:gd name="connsiteX848" fmla="*/ 3163346 w 4483100"/>
              <a:gd name="connsiteY848" fmla="*/ 4067758 h 5487988"/>
              <a:gd name="connsiteX849" fmla="*/ 3126510 w 4483100"/>
              <a:gd name="connsiteY849" fmla="*/ 4058235 h 5487988"/>
              <a:gd name="connsiteX850" fmla="*/ 3104281 w 4483100"/>
              <a:gd name="connsiteY850" fmla="*/ 4075059 h 5487988"/>
              <a:gd name="connsiteX851" fmla="*/ 3064587 w 4483100"/>
              <a:gd name="connsiteY851" fmla="*/ 4051886 h 5487988"/>
              <a:gd name="connsiteX852" fmla="*/ 3026480 w 4483100"/>
              <a:gd name="connsiteY852" fmla="*/ 4060457 h 5487988"/>
              <a:gd name="connsiteX853" fmla="*/ 3009650 w 4483100"/>
              <a:gd name="connsiteY853" fmla="*/ 4091249 h 5487988"/>
              <a:gd name="connsiteX854" fmla="*/ 2958841 w 4483100"/>
              <a:gd name="connsiteY854" fmla="*/ 4062362 h 5487988"/>
              <a:gd name="connsiteX855" fmla="*/ 2952808 w 4483100"/>
              <a:gd name="connsiteY855" fmla="*/ 4049982 h 5487988"/>
              <a:gd name="connsiteX856" fmla="*/ 2930579 w 4483100"/>
              <a:gd name="connsiteY856" fmla="*/ 4047125 h 5487988"/>
              <a:gd name="connsiteX857" fmla="*/ 2931849 w 4483100"/>
              <a:gd name="connsiteY857" fmla="*/ 4066806 h 5487988"/>
              <a:gd name="connsiteX858" fmla="*/ 2922005 w 4483100"/>
              <a:gd name="connsiteY858" fmla="*/ 4064266 h 5487988"/>
              <a:gd name="connsiteX859" fmla="*/ 2922323 w 4483100"/>
              <a:gd name="connsiteY859" fmla="*/ 4085217 h 5487988"/>
              <a:gd name="connsiteX860" fmla="*/ 2894060 w 4483100"/>
              <a:gd name="connsiteY860" fmla="*/ 4098233 h 5487988"/>
              <a:gd name="connsiteX861" fmla="*/ 2829279 w 4483100"/>
              <a:gd name="connsiteY861" fmla="*/ 4123945 h 5487988"/>
              <a:gd name="connsiteX862" fmla="*/ 2761005 w 4483100"/>
              <a:gd name="connsiteY862" fmla="*/ 4200766 h 5487988"/>
              <a:gd name="connsiteX863" fmla="*/ 2743857 w 4483100"/>
              <a:gd name="connsiteY863" fmla="*/ 4199179 h 5487988"/>
              <a:gd name="connsiteX864" fmla="*/ 2724486 w 4483100"/>
              <a:gd name="connsiteY864" fmla="*/ 4214733 h 5487988"/>
              <a:gd name="connsiteX865" fmla="*/ 2713055 w 4483100"/>
              <a:gd name="connsiteY865" fmla="*/ 4215051 h 5487988"/>
              <a:gd name="connsiteX866" fmla="*/ 2767356 w 4483100"/>
              <a:gd name="connsiteY866" fmla="*/ 4286157 h 5487988"/>
              <a:gd name="connsiteX867" fmla="*/ 2735283 w 4483100"/>
              <a:gd name="connsiteY867" fmla="*/ 4315997 h 5487988"/>
              <a:gd name="connsiteX868" fmla="*/ 2712419 w 4483100"/>
              <a:gd name="connsiteY868" fmla="*/ 4313457 h 5487988"/>
              <a:gd name="connsiteX869" fmla="*/ 2633031 w 4483100"/>
              <a:gd name="connsiteY869" fmla="*/ 4246477 h 5487988"/>
              <a:gd name="connsiteX870" fmla="*/ 2614930 w 4483100"/>
              <a:gd name="connsiteY870" fmla="*/ 4280444 h 5487988"/>
              <a:gd name="connsiteX871" fmla="*/ 2619376 w 4483100"/>
              <a:gd name="connsiteY871" fmla="*/ 4301395 h 5487988"/>
              <a:gd name="connsiteX872" fmla="*/ 2594289 w 4483100"/>
              <a:gd name="connsiteY872" fmla="*/ 4341075 h 5487988"/>
              <a:gd name="connsiteX873" fmla="*/ 2597465 w 4483100"/>
              <a:gd name="connsiteY873" fmla="*/ 4367740 h 5487988"/>
              <a:gd name="connsiteX874" fmla="*/ 2593654 w 4483100"/>
              <a:gd name="connsiteY874" fmla="*/ 4398849 h 5487988"/>
              <a:gd name="connsiteX875" fmla="*/ 2605086 w 4483100"/>
              <a:gd name="connsiteY875" fmla="*/ 4419483 h 5487988"/>
              <a:gd name="connsiteX876" fmla="*/ 2585398 w 4483100"/>
              <a:gd name="connsiteY876" fmla="*/ 4440751 h 5487988"/>
              <a:gd name="connsiteX877" fmla="*/ 2560629 w 4483100"/>
              <a:gd name="connsiteY877" fmla="*/ 4519794 h 5487988"/>
              <a:gd name="connsiteX878" fmla="*/ 2613025 w 4483100"/>
              <a:gd name="connsiteY878" fmla="*/ 4554395 h 5487988"/>
              <a:gd name="connsiteX879" fmla="*/ 2621917 w 4483100"/>
              <a:gd name="connsiteY879" fmla="*/ 4593440 h 5487988"/>
              <a:gd name="connsiteX880" fmla="*/ 2622234 w 4483100"/>
              <a:gd name="connsiteY880" fmla="*/ 4616296 h 5487988"/>
              <a:gd name="connsiteX881" fmla="*/ 2681934 w 4483100"/>
              <a:gd name="connsiteY881" fmla="*/ 4659150 h 5487988"/>
              <a:gd name="connsiteX882" fmla="*/ 2710514 w 4483100"/>
              <a:gd name="connsiteY882" fmla="*/ 4671848 h 5487988"/>
              <a:gd name="connsiteX883" fmla="*/ 2794348 w 4483100"/>
              <a:gd name="connsiteY883" fmla="*/ 4771842 h 5487988"/>
              <a:gd name="connsiteX884" fmla="*/ 2791808 w 4483100"/>
              <a:gd name="connsiteY884" fmla="*/ 4775969 h 5487988"/>
              <a:gd name="connsiteX885" fmla="*/ 2753701 w 4483100"/>
              <a:gd name="connsiteY885" fmla="*/ 4780730 h 5487988"/>
              <a:gd name="connsiteX886" fmla="*/ 2752431 w 4483100"/>
              <a:gd name="connsiteY886" fmla="*/ 4799142 h 5487988"/>
              <a:gd name="connsiteX887" fmla="*/ 2800699 w 4483100"/>
              <a:gd name="connsiteY887" fmla="*/ 4825172 h 5487988"/>
              <a:gd name="connsiteX888" fmla="*/ 2794031 w 4483100"/>
              <a:gd name="connsiteY888" fmla="*/ 4832791 h 5487988"/>
              <a:gd name="connsiteX889" fmla="*/ 2782281 w 4483100"/>
              <a:gd name="connsiteY889" fmla="*/ 4831203 h 5487988"/>
              <a:gd name="connsiteX890" fmla="*/ 2775930 w 4483100"/>
              <a:gd name="connsiteY890" fmla="*/ 4839457 h 5487988"/>
              <a:gd name="connsiteX891" fmla="*/ 2768309 w 4483100"/>
              <a:gd name="connsiteY891" fmla="*/ 4840409 h 5487988"/>
              <a:gd name="connsiteX892" fmla="*/ 2769897 w 4483100"/>
              <a:gd name="connsiteY892" fmla="*/ 4830886 h 5487988"/>
              <a:gd name="connsiteX893" fmla="*/ 2757830 w 4483100"/>
              <a:gd name="connsiteY893" fmla="*/ 4835965 h 5487988"/>
              <a:gd name="connsiteX894" fmla="*/ 2753066 w 4483100"/>
              <a:gd name="connsiteY894" fmla="*/ 4848345 h 5487988"/>
              <a:gd name="connsiteX895" fmla="*/ 2747985 w 4483100"/>
              <a:gd name="connsiteY895" fmla="*/ 4850250 h 5487988"/>
              <a:gd name="connsiteX896" fmla="*/ 2751161 w 4483100"/>
              <a:gd name="connsiteY896" fmla="*/ 4859773 h 5487988"/>
              <a:gd name="connsiteX897" fmla="*/ 2747668 w 4483100"/>
              <a:gd name="connsiteY897" fmla="*/ 4871518 h 5487988"/>
              <a:gd name="connsiteX898" fmla="*/ 2735918 w 4483100"/>
              <a:gd name="connsiteY898" fmla="*/ 4868979 h 5487988"/>
              <a:gd name="connsiteX899" fmla="*/ 2732743 w 4483100"/>
              <a:gd name="connsiteY899" fmla="*/ 4873106 h 5487988"/>
              <a:gd name="connsiteX900" fmla="*/ 2735601 w 4483100"/>
              <a:gd name="connsiteY900" fmla="*/ 4882629 h 5487988"/>
              <a:gd name="connsiteX901" fmla="*/ 2727980 w 4483100"/>
              <a:gd name="connsiteY901" fmla="*/ 4886755 h 5487988"/>
              <a:gd name="connsiteX902" fmla="*/ 2714325 w 4483100"/>
              <a:gd name="connsiteY902" fmla="*/ 4884216 h 5487988"/>
              <a:gd name="connsiteX903" fmla="*/ 2704798 w 4483100"/>
              <a:gd name="connsiteY903" fmla="*/ 4879772 h 5487988"/>
              <a:gd name="connsiteX904" fmla="*/ 2690191 w 4483100"/>
              <a:gd name="connsiteY904" fmla="*/ 4867709 h 5487988"/>
              <a:gd name="connsiteX905" fmla="*/ 2681617 w 4483100"/>
              <a:gd name="connsiteY905" fmla="*/ 4868661 h 5487988"/>
              <a:gd name="connsiteX906" fmla="*/ 2686062 w 4483100"/>
              <a:gd name="connsiteY906" fmla="*/ 4878185 h 5487988"/>
              <a:gd name="connsiteX907" fmla="*/ 2693049 w 4483100"/>
              <a:gd name="connsiteY907" fmla="*/ 4881359 h 5487988"/>
              <a:gd name="connsiteX908" fmla="*/ 2687650 w 4483100"/>
              <a:gd name="connsiteY908" fmla="*/ 4892152 h 5487988"/>
              <a:gd name="connsiteX909" fmla="*/ 2673995 w 4483100"/>
              <a:gd name="connsiteY909" fmla="*/ 4891835 h 5487988"/>
              <a:gd name="connsiteX910" fmla="*/ 2666374 w 4483100"/>
              <a:gd name="connsiteY910" fmla="*/ 4886121 h 5487988"/>
              <a:gd name="connsiteX911" fmla="*/ 2662246 w 4483100"/>
              <a:gd name="connsiteY911" fmla="*/ 4894691 h 5487988"/>
              <a:gd name="connsiteX912" fmla="*/ 2674631 w 4483100"/>
              <a:gd name="connsiteY912" fmla="*/ 4902310 h 5487988"/>
              <a:gd name="connsiteX913" fmla="*/ 2667962 w 4483100"/>
              <a:gd name="connsiteY913" fmla="*/ 4911516 h 5487988"/>
              <a:gd name="connsiteX914" fmla="*/ 2662563 w 4483100"/>
              <a:gd name="connsiteY914" fmla="*/ 4914690 h 5487988"/>
              <a:gd name="connsiteX915" fmla="*/ 2665739 w 4483100"/>
              <a:gd name="connsiteY915" fmla="*/ 4923261 h 5487988"/>
              <a:gd name="connsiteX916" fmla="*/ 2656530 w 4483100"/>
              <a:gd name="connsiteY916" fmla="*/ 4939768 h 5487988"/>
              <a:gd name="connsiteX917" fmla="*/ 2652719 w 4483100"/>
              <a:gd name="connsiteY917" fmla="*/ 4934054 h 5487988"/>
              <a:gd name="connsiteX918" fmla="*/ 2647638 w 4483100"/>
              <a:gd name="connsiteY918" fmla="*/ 4914055 h 5487988"/>
              <a:gd name="connsiteX919" fmla="*/ 2639382 w 4483100"/>
              <a:gd name="connsiteY919" fmla="*/ 4923579 h 5487988"/>
              <a:gd name="connsiteX920" fmla="*/ 2631126 w 4483100"/>
              <a:gd name="connsiteY920" fmla="*/ 4942308 h 5487988"/>
              <a:gd name="connsiteX921" fmla="*/ 2643510 w 4483100"/>
              <a:gd name="connsiteY921" fmla="*/ 4965798 h 5487988"/>
              <a:gd name="connsiteX922" fmla="*/ 2642240 w 4483100"/>
              <a:gd name="connsiteY922" fmla="*/ 4977226 h 5487988"/>
              <a:gd name="connsiteX923" fmla="*/ 2630173 w 4483100"/>
              <a:gd name="connsiteY923" fmla="*/ 4986432 h 5487988"/>
              <a:gd name="connsiteX924" fmla="*/ 2630491 w 4483100"/>
              <a:gd name="connsiteY924" fmla="*/ 4975956 h 5487988"/>
              <a:gd name="connsiteX925" fmla="*/ 2628268 w 4483100"/>
              <a:gd name="connsiteY925" fmla="*/ 4971512 h 5487988"/>
              <a:gd name="connsiteX926" fmla="*/ 2612390 w 4483100"/>
              <a:gd name="connsiteY926" fmla="*/ 4979766 h 5487988"/>
              <a:gd name="connsiteX927" fmla="*/ 2610802 w 4483100"/>
              <a:gd name="connsiteY927" fmla="*/ 4988971 h 5487988"/>
              <a:gd name="connsiteX928" fmla="*/ 2610485 w 4483100"/>
              <a:gd name="connsiteY928" fmla="*/ 4995955 h 5487988"/>
              <a:gd name="connsiteX929" fmla="*/ 2610485 w 4483100"/>
              <a:gd name="connsiteY929" fmla="*/ 4998812 h 5487988"/>
              <a:gd name="connsiteX930" fmla="*/ 2610485 w 4483100"/>
              <a:gd name="connsiteY930" fmla="*/ 5000717 h 5487988"/>
              <a:gd name="connsiteX931" fmla="*/ 2613660 w 4483100"/>
              <a:gd name="connsiteY931" fmla="*/ 5009288 h 5487988"/>
              <a:gd name="connsiteX932" fmla="*/ 2606039 w 4483100"/>
              <a:gd name="connsiteY932" fmla="*/ 5018493 h 5487988"/>
              <a:gd name="connsiteX933" fmla="*/ 2593337 w 4483100"/>
              <a:gd name="connsiteY933" fmla="*/ 5025477 h 5487988"/>
              <a:gd name="connsiteX934" fmla="*/ 2587621 w 4483100"/>
              <a:gd name="connsiteY934" fmla="*/ 5040397 h 5487988"/>
              <a:gd name="connsiteX935" fmla="*/ 2574284 w 4483100"/>
              <a:gd name="connsiteY935" fmla="*/ 5055634 h 5487988"/>
              <a:gd name="connsiteX936" fmla="*/ 2581905 w 4483100"/>
              <a:gd name="connsiteY936" fmla="*/ 5086108 h 5487988"/>
              <a:gd name="connsiteX937" fmla="*/ 2588891 w 4483100"/>
              <a:gd name="connsiteY937" fmla="*/ 5100393 h 5487988"/>
              <a:gd name="connsiteX938" fmla="*/ 2600640 w 4483100"/>
              <a:gd name="connsiteY938" fmla="*/ 5098171 h 5487988"/>
              <a:gd name="connsiteX939" fmla="*/ 2606356 w 4483100"/>
              <a:gd name="connsiteY939" fmla="*/ 5088965 h 5487988"/>
              <a:gd name="connsiteX940" fmla="*/ 2622869 w 4483100"/>
              <a:gd name="connsiteY940" fmla="*/ 5092775 h 5487988"/>
              <a:gd name="connsiteX941" fmla="*/ 2627633 w 4483100"/>
              <a:gd name="connsiteY941" fmla="*/ 5121344 h 5487988"/>
              <a:gd name="connsiteX942" fmla="*/ 2629220 w 4483100"/>
              <a:gd name="connsiteY942" fmla="*/ 5131820 h 5487988"/>
              <a:gd name="connsiteX943" fmla="*/ 2642240 w 4483100"/>
              <a:gd name="connsiteY943" fmla="*/ 5141660 h 5487988"/>
              <a:gd name="connsiteX944" fmla="*/ 2646368 w 4483100"/>
              <a:gd name="connsiteY944" fmla="*/ 5141660 h 5487988"/>
              <a:gd name="connsiteX945" fmla="*/ 2649226 w 4483100"/>
              <a:gd name="connsiteY945" fmla="*/ 5151184 h 5487988"/>
              <a:gd name="connsiteX946" fmla="*/ 2642558 w 4483100"/>
              <a:gd name="connsiteY946" fmla="*/ 5165786 h 5487988"/>
              <a:gd name="connsiteX947" fmla="*/ 2640652 w 4483100"/>
              <a:gd name="connsiteY947" fmla="*/ 5190229 h 5487988"/>
              <a:gd name="connsiteX948" fmla="*/ 2647003 w 4483100"/>
              <a:gd name="connsiteY948" fmla="*/ 5194356 h 5487988"/>
              <a:gd name="connsiteX949" fmla="*/ 2658118 w 4483100"/>
              <a:gd name="connsiteY949" fmla="*/ 5175627 h 5487988"/>
              <a:gd name="connsiteX950" fmla="*/ 2664786 w 4483100"/>
              <a:gd name="connsiteY950" fmla="*/ 5163246 h 5487988"/>
              <a:gd name="connsiteX951" fmla="*/ 2666057 w 4483100"/>
              <a:gd name="connsiteY951" fmla="*/ 5151818 h 5487988"/>
              <a:gd name="connsiteX952" fmla="*/ 2670185 w 4483100"/>
              <a:gd name="connsiteY952" fmla="*/ 5165468 h 5487988"/>
              <a:gd name="connsiteX953" fmla="*/ 2664151 w 4483100"/>
              <a:gd name="connsiteY953" fmla="*/ 5188324 h 5487988"/>
              <a:gd name="connsiteX954" fmla="*/ 2656212 w 4483100"/>
              <a:gd name="connsiteY954" fmla="*/ 5203879 h 5487988"/>
              <a:gd name="connsiteX955" fmla="*/ 2658118 w 4483100"/>
              <a:gd name="connsiteY955" fmla="*/ 5216894 h 5487988"/>
              <a:gd name="connsiteX956" fmla="*/ 2664786 w 4483100"/>
              <a:gd name="connsiteY956" fmla="*/ 5207688 h 5487988"/>
              <a:gd name="connsiteX957" fmla="*/ 2665421 w 4483100"/>
              <a:gd name="connsiteY957" fmla="*/ 5220386 h 5487988"/>
              <a:gd name="connsiteX958" fmla="*/ 2655577 w 4483100"/>
              <a:gd name="connsiteY958" fmla="*/ 5231496 h 5487988"/>
              <a:gd name="connsiteX959" fmla="*/ 2649861 w 4483100"/>
              <a:gd name="connsiteY959" fmla="*/ 5246098 h 5487988"/>
              <a:gd name="connsiteX960" fmla="*/ 2654942 w 4483100"/>
              <a:gd name="connsiteY960" fmla="*/ 5263240 h 5487988"/>
              <a:gd name="connsiteX961" fmla="*/ 2687650 w 4483100"/>
              <a:gd name="connsiteY961" fmla="*/ 5295619 h 5487988"/>
              <a:gd name="connsiteX962" fmla="*/ 2701305 w 4483100"/>
              <a:gd name="connsiteY962" fmla="*/ 5313078 h 5487988"/>
              <a:gd name="connsiteX963" fmla="*/ 2712102 w 4483100"/>
              <a:gd name="connsiteY963" fmla="*/ 5336252 h 5487988"/>
              <a:gd name="connsiteX964" fmla="*/ 2727662 w 4483100"/>
              <a:gd name="connsiteY964" fmla="*/ 5386090 h 5487988"/>
              <a:gd name="connsiteX965" fmla="*/ 2743222 w 4483100"/>
              <a:gd name="connsiteY965" fmla="*/ 5398153 h 5487988"/>
              <a:gd name="connsiteX966" fmla="*/ 2755924 w 4483100"/>
              <a:gd name="connsiteY966" fmla="*/ 5409898 h 5487988"/>
              <a:gd name="connsiteX967" fmla="*/ 2742587 w 4483100"/>
              <a:gd name="connsiteY967" fmla="*/ 5435293 h 5487988"/>
              <a:gd name="connsiteX968" fmla="*/ 2724486 w 4483100"/>
              <a:gd name="connsiteY968" fmla="*/ 5480687 h 5487988"/>
              <a:gd name="connsiteX969" fmla="*/ 2667009 w 4483100"/>
              <a:gd name="connsiteY969" fmla="*/ 5487988 h 5487988"/>
              <a:gd name="connsiteX970" fmla="*/ 2606992 w 4483100"/>
              <a:gd name="connsiteY970" fmla="*/ 5422595 h 5487988"/>
              <a:gd name="connsiteX971" fmla="*/ 2559041 w 4483100"/>
              <a:gd name="connsiteY971" fmla="*/ 5396565 h 5487988"/>
              <a:gd name="connsiteX972" fmla="*/ 2522205 w 4483100"/>
              <a:gd name="connsiteY972" fmla="*/ 5395296 h 5487988"/>
              <a:gd name="connsiteX973" fmla="*/ 2503787 w 4483100"/>
              <a:gd name="connsiteY973" fmla="*/ 5389582 h 5487988"/>
              <a:gd name="connsiteX974" fmla="*/ 2473936 w 4483100"/>
              <a:gd name="connsiteY974" fmla="*/ 5367678 h 5487988"/>
              <a:gd name="connsiteX975" fmla="*/ 2476477 w 4483100"/>
              <a:gd name="connsiteY975" fmla="*/ 5353711 h 5487988"/>
              <a:gd name="connsiteX976" fmla="*/ 2463775 w 4483100"/>
              <a:gd name="connsiteY976" fmla="*/ 5334029 h 5487988"/>
              <a:gd name="connsiteX977" fmla="*/ 2424081 w 4483100"/>
              <a:gd name="connsiteY977" fmla="*/ 5327363 h 5487988"/>
              <a:gd name="connsiteX978" fmla="*/ 2398676 w 4483100"/>
              <a:gd name="connsiteY978" fmla="*/ 5305142 h 5487988"/>
              <a:gd name="connsiteX979" fmla="*/ 2378988 w 4483100"/>
              <a:gd name="connsiteY979" fmla="*/ 5316570 h 5487988"/>
              <a:gd name="connsiteX980" fmla="*/ 2339611 w 4483100"/>
              <a:gd name="connsiteY980" fmla="*/ 5328316 h 5487988"/>
              <a:gd name="connsiteX981" fmla="*/ 2322463 w 4483100"/>
              <a:gd name="connsiteY981" fmla="*/ 5325459 h 5487988"/>
              <a:gd name="connsiteX982" fmla="*/ 2318335 w 4483100"/>
              <a:gd name="connsiteY982" fmla="*/ 5311491 h 5487988"/>
              <a:gd name="connsiteX983" fmla="*/ 2288167 w 4483100"/>
              <a:gd name="connsiteY983" fmla="*/ 5300698 h 5487988"/>
              <a:gd name="connsiteX984" fmla="*/ 2268479 w 4483100"/>
              <a:gd name="connsiteY984" fmla="*/ 5275620 h 5487988"/>
              <a:gd name="connsiteX985" fmla="*/ 2238629 w 4483100"/>
              <a:gd name="connsiteY985" fmla="*/ 5263240 h 5487988"/>
              <a:gd name="connsiteX986" fmla="*/ 2177976 w 4483100"/>
              <a:gd name="connsiteY986" fmla="*/ 5254034 h 5487988"/>
              <a:gd name="connsiteX987" fmla="*/ 2112878 w 4483100"/>
              <a:gd name="connsiteY987" fmla="*/ 5229274 h 5487988"/>
              <a:gd name="connsiteX988" fmla="*/ 2073184 w 4483100"/>
              <a:gd name="connsiteY988" fmla="*/ 5226735 h 5487988"/>
              <a:gd name="connsiteX989" fmla="*/ 2044921 w 4483100"/>
              <a:gd name="connsiteY989" fmla="*/ 5214354 h 5487988"/>
              <a:gd name="connsiteX990" fmla="*/ 1992842 w 4483100"/>
              <a:gd name="connsiteY990" fmla="*/ 5208958 h 5487988"/>
              <a:gd name="connsiteX991" fmla="*/ 1956006 w 4483100"/>
              <a:gd name="connsiteY991" fmla="*/ 5195308 h 5487988"/>
              <a:gd name="connsiteX992" fmla="*/ 1926156 w 4483100"/>
              <a:gd name="connsiteY992" fmla="*/ 5208323 h 5487988"/>
              <a:gd name="connsiteX993" fmla="*/ 1903610 w 4483100"/>
              <a:gd name="connsiteY993" fmla="*/ 5190229 h 5487988"/>
              <a:gd name="connsiteX994" fmla="*/ 1869314 w 4483100"/>
              <a:gd name="connsiteY994" fmla="*/ 5145470 h 5487988"/>
              <a:gd name="connsiteX995" fmla="*/ 1825809 w 4483100"/>
              <a:gd name="connsiteY995" fmla="*/ 5115948 h 5487988"/>
              <a:gd name="connsiteX996" fmla="*/ 1797229 w 4483100"/>
              <a:gd name="connsiteY996" fmla="*/ 5104520 h 5487988"/>
              <a:gd name="connsiteX997" fmla="*/ 1772778 w 4483100"/>
              <a:gd name="connsiteY997" fmla="*/ 5099758 h 5487988"/>
              <a:gd name="connsiteX998" fmla="*/ 1752454 w 4483100"/>
              <a:gd name="connsiteY998" fmla="*/ 5088330 h 5487988"/>
              <a:gd name="connsiteX999" fmla="*/ 1752137 w 4483100"/>
              <a:gd name="connsiteY999" fmla="*/ 5078807 h 5487988"/>
              <a:gd name="connsiteX1000" fmla="*/ 1738482 w 4483100"/>
              <a:gd name="connsiteY1000" fmla="*/ 5070554 h 5487988"/>
              <a:gd name="connsiteX1001" fmla="*/ 1734353 w 4483100"/>
              <a:gd name="connsiteY1001" fmla="*/ 5078807 h 5487988"/>
              <a:gd name="connsiteX1002" fmla="*/ 1722922 w 4483100"/>
              <a:gd name="connsiteY1002" fmla="*/ 5075950 h 5487988"/>
              <a:gd name="connsiteX1003" fmla="*/ 1707044 w 4483100"/>
              <a:gd name="connsiteY1003" fmla="*/ 5072776 h 5487988"/>
              <a:gd name="connsiteX1004" fmla="*/ 1697200 w 4483100"/>
              <a:gd name="connsiteY1004" fmla="*/ 5071189 h 5487988"/>
              <a:gd name="connsiteX1005" fmla="*/ 1681004 w 4483100"/>
              <a:gd name="connsiteY1005" fmla="*/ 5042619 h 5487988"/>
              <a:gd name="connsiteX1006" fmla="*/ 1663857 w 4483100"/>
              <a:gd name="connsiteY1006" fmla="*/ 5006113 h 5487988"/>
              <a:gd name="connsiteX1007" fmla="*/ 1645756 w 4483100"/>
              <a:gd name="connsiteY1007" fmla="*/ 5000717 h 5487988"/>
              <a:gd name="connsiteX1008" fmla="*/ 1628608 w 4483100"/>
              <a:gd name="connsiteY1008" fmla="*/ 5000082 h 5487988"/>
              <a:gd name="connsiteX1009" fmla="*/ 1623527 w 4483100"/>
              <a:gd name="connsiteY1009" fmla="*/ 4987067 h 5487988"/>
              <a:gd name="connsiteX1010" fmla="*/ 1654330 w 4483100"/>
              <a:gd name="connsiteY1010" fmla="*/ 4979766 h 5487988"/>
              <a:gd name="connsiteX1011" fmla="*/ 1651789 w 4483100"/>
              <a:gd name="connsiteY1011" fmla="*/ 4969290 h 5487988"/>
              <a:gd name="connsiteX1012" fmla="*/ 1642263 w 4483100"/>
              <a:gd name="connsiteY1012" fmla="*/ 4968020 h 5487988"/>
              <a:gd name="connsiteX1013" fmla="*/ 1637182 w 4483100"/>
              <a:gd name="connsiteY1013" fmla="*/ 4973417 h 5487988"/>
              <a:gd name="connsiteX1014" fmla="*/ 1640040 w 4483100"/>
              <a:gd name="connsiteY1014" fmla="*/ 4956592 h 5487988"/>
              <a:gd name="connsiteX1015" fmla="*/ 1659093 w 4483100"/>
              <a:gd name="connsiteY1015" fmla="*/ 4960719 h 5487988"/>
              <a:gd name="connsiteX1016" fmla="*/ 1669890 w 4483100"/>
              <a:gd name="connsiteY1016" fmla="*/ 4968973 h 5487988"/>
              <a:gd name="connsiteX1017" fmla="*/ 1668937 w 4483100"/>
              <a:gd name="connsiteY1017" fmla="*/ 4977226 h 5487988"/>
              <a:gd name="connsiteX1018" fmla="*/ 1686720 w 4483100"/>
              <a:gd name="connsiteY1018" fmla="*/ 4979448 h 5487988"/>
              <a:gd name="connsiteX1019" fmla="*/ 1677194 w 4483100"/>
              <a:gd name="connsiteY1019" fmla="*/ 4968973 h 5487988"/>
              <a:gd name="connsiteX1020" fmla="*/ 1695294 w 4483100"/>
              <a:gd name="connsiteY1020" fmla="*/ 4970877 h 5487988"/>
              <a:gd name="connsiteX1021" fmla="*/ 1701645 w 4483100"/>
              <a:gd name="connsiteY1021" fmla="*/ 4963576 h 5487988"/>
              <a:gd name="connsiteX1022" fmla="*/ 1704503 w 4483100"/>
              <a:gd name="connsiteY1022" fmla="*/ 4943260 h 5487988"/>
              <a:gd name="connsiteX1023" fmla="*/ 1714030 w 4483100"/>
              <a:gd name="connsiteY1023" fmla="*/ 4930562 h 5487988"/>
              <a:gd name="connsiteX1024" fmla="*/ 1728955 w 4483100"/>
              <a:gd name="connsiteY1024" fmla="*/ 4924213 h 5487988"/>
              <a:gd name="connsiteX1025" fmla="*/ 1731813 w 4483100"/>
              <a:gd name="connsiteY1025" fmla="*/ 4904215 h 5487988"/>
              <a:gd name="connsiteX1026" fmla="*/ 1752454 w 4483100"/>
              <a:gd name="connsiteY1026" fmla="*/ 4871201 h 5487988"/>
              <a:gd name="connsiteX1027" fmla="*/ 1761028 w 4483100"/>
              <a:gd name="connsiteY1027" fmla="*/ 4872153 h 5487988"/>
              <a:gd name="connsiteX1028" fmla="*/ 1754677 w 4483100"/>
              <a:gd name="connsiteY1028" fmla="*/ 4881676 h 5487988"/>
              <a:gd name="connsiteX1029" fmla="*/ 1757217 w 4483100"/>
              <a:gd name="connsiteY1029" fmla="*/ 4893422 h 5487988"/>
              <a:gd name="connsiteX1030" fmla="*/ 1770872 w 4483100"/>
              <a:gd name="connsiteY1030" fmla="*/ 4902628 h 5487988"/>
              <a:gd name="connsiteX1031" fmla="*/ 1780081 w 4483100"/>
              <a:gd name="connsiteY1031" fmla="*/ 4894057 h 5487988"/>
              <a:gd name="connsiteX1032" fmla="*/ 1779129 w 4483100"/>
              <a:gd name="connsiteY1032" fmla="*/ 4888978 h 5487988"/>
              <a:gd name="connsiteX1033" fmla="*/ 1774683 w 4483100"/>
              <a:gd name="connsiteY1033" fmla="*/ 4883581 h 5487988"/>
              <a:gd name="connsiteX1034" fmla="*/ 1775953 w 4483100"/>
              <a:gd name="connsiteY1034" fmla="*/ 4893104 h 5487988"/>
              <a:gd name="connsiteX1035" fmla="*/ 1768332 w 4483100"/>
              <a:gd name="connsiteY1035" fmla="*/ 4885803 h 5487988"/>
              <a:gd name="connsiteX1036" fmla="*/ 1766426 w 4483100"/>
              <a:gd name="connsiteY1036" fmla="*/ 4877550 h 5487988"/>
              <a:gd name="connsiteX1037" fmla="*/ 1769602 w 4483100"/>
              <a:gd name="connsiteY1037" fmla="*/ 4873423 h 5487988"/>
              <a:gd name="connsiteX1038" fmla="*/ 1779129 w 4483100"/>
              <a:gd name="connsiteY1038" fmla="*/ 4863900 h 5487988"/>
              <a:gd name="connsiteX1039" fmla="*/ 1785480 w 4483100"/>
              <a:gd name="connsiteY1039" fmla="*/ 4863582 h 5487988"/>
              <a:gd name="connsiteX1040" fmla="*/ 1794054 w 4483100"/>
              <a:gd name="connsiteY1040" fmla="*/ 4875010 h 5487988"/>
              <a:gd name="connsiteX1041" fmla="*/ 1803580 w 4483100"/>
              <a:gd name="connsiteY1041" fmla="*/ 4877232 h 5487988"/>
              <a:gd name="connsiteX1042" fmla="*/ 1811519 w 4483100"/>
              <a:gd name="connsiteY1042" fmla="*/ 4869931 h 5487988"/>
              <a:gd name="connsiteX1043" fmla="*/ 1794689 w 4483100"/>
              <a:gd name="connsiteY1043" fmla="*/ 4858186 h 5487988"/>
              <a:gd name="connsiteX1044" fmla="*/ 1792466 w 4483100"/>
              <a:gd name="connsiteY1044" fmla="*/ 4852789 h 5487988"/>
              <a:gd name="connsiteX1045" fmla="*/ 1761663 w 4483100"/>
              <a:gd name="connsiteY1045" fmla="*/ 4828981 h 5487988"/>
              <a:gd name="connsiteX1046" fmla="*/ 1757535 w 4483100"/>
              <a:gd name="connsiteY1046" fmla="*/ 4834378 h 5487988"/>
              <a:gd name="connsiteX1047" fmla="*/ 1744833 w 4483100"/>
              <a:gd name="connsiteY1047" fmla="*/ 4820728 h 5487988"/>
              <a:gd name="connsiteX1048" fmla="*/ 1735941 w 4483100"/>
              <a:gd name="connsiteY1048" fmla="*/ 4802951 h 5487988"/>
              <a:gd name="connsiteX1049" fmla="*/ 1732766 w 4483100"/>
              <a:gd name="connsiteY1049" fmla="*/ 4783905 h 5487988"/>
              <a:gd name="connsiteX1050" fmla="*/ 1750866 w 4483100"/>
              <a:gd name="connsiteY1050" fmla="*/ 4794380 h 5487988"/>
              <a:gd name="connsiteX1051" fmla="*/ 1767697 w 4483100"/>
              <a:gd name="connsiteY1051" fmla="*/ 4787714 h 5487988"/>
              <a:gd name="connsiteX1052" fmla="*/ 1770872 w 4483100"/>
              <a:gd name="connsiteY1052" fmla="*/ 4781365 h 5487988"/>
              <a:gd name="connsiteX1053" fmla="*/ 1780399 w 4483100"/>
              <a:gd name="connsiteY1053" fmla="*/ 4783587 h 5487988"/>
              <a:gd name="connsiteX1054" fmla="*/ 1788020 w 4483100"/>
              <a:gd name="connsiteY1054" fmla="*/ 4790888 h 5487988"/>
              <a:gd name="connsiteX1055" fmla="*/ 1808661 w 4483100"/>
              <a:gd name="connsiteY1055" fmla="*/ 4790571 h 5487988"/>
              <a:gd name="connsiteX1056" fmla="*/ 1808661 w 4483100"/>
              <a:gd name="connsiteY1056" fmla="*/ 4780413 h 5487988"/>
              <a:gd name="connsiteX1057" fmla="*/ 1795959 w 4483100"/>
              <a:gd name="connsiteY1057" fmla="*/ 4771842 h 5487988"/>
              <a:gd name="connsiteX1058" fmla="*/ 1789608 w 4483100"/>
              <a:gd name="connsiteY1058" fmla="*/ 4780413 h 5487988"/>
              <a:gd name="connsiteX1059" fmla="*/ 1783257 w 4483100"/>
              <a:gd name="connsiteY1059" fmla="*/ 4770890 h 5487988"/>
              <a:gd name="connsiteX1060" fmla="*/ 1786432 w 4483100"/>
              <a:gd name="connsiteY1060" fmla="*/ 4762319 h 5487988"/>
              <a:gd name="connsiteX1061" fmla="*/ 1791831 w 4483100"/>
              <a:gd name="connsiteY1061" fmla="*/ 4758192 h 5487988"/>
              <a:gd name="connsiteX1062" fmla="*/ 1815330 w 4483100"/>
              <a:gd name="connsiteY1062" fmla="*/ 4759144 h 5487988"/>
              <a:gd name="connsiteX1063" fmla="*/ 1827714 w 4483100"/>
              <a:gd name="connsiteY1063" fmla="*/ 4748351 h 5487988"/>
              <a:gd name="connsiteX1064" fmla="*/ 1838194 w 4483100"/>
              <a:gd name="connsiteY1064" fmla="*/ 4743907 h 5487988"/>
              <a:gd name="connsiteX1065" fmla="*/ 1882334 w 4483100"/>
              <a:gd name="connsiteY1065" fmla="*/ 4734384 h 5487988"/>
              <a:gd name="connsiteX1066" fmla="*/ 1882334 w 4483100"/>
              <a:gd name="connsiteY1066" fmla="*/ 4725813 h 5487988"/>
              <a:gd name="connsiteX1067" fmla="*/ 1870584 w 4483100"/>
              <a:gd name="connsiteY1067" fmla="*/ 4719464 h 5487988"/>
              <a:gd name="connsiteX1068" fmla="*/ 1872807 w 4483100"/>
              <a:gd name="connsiteY1068" fmla="*/ 4709941 h 5487988"/>
              <a:gd name="connsiteX1069" fmla="*/ 1868679 w 4483100"/>
              <a:gd name="connsiteY1069" fmla="*/ 4702957 h 5487988"/>
              <a:gd name="connsiteX1070" fmla="*/ 1845180 w 4483100"/>
              <a:gd name="connsiteY1070" fmla="*/ 4707084 h 5487988"/>
              <a:gd name="connsiteX1071" fmla="*/ 1831525 w 4483100"/>
              <a:gd name="connsiteY1071" fmla="*/ 4716607 h 5487988"/>
              <a:gd name="connsiteX1072" fmla="*/ 1804215 w 4483100"/>
              <a:gd name="connsiteY1072" fmla="*/ 4719147 h 5487988"/>
              <a:gd name="connsiteX1073" fmla="*/ 1782939 w 4483100"/>
              <a:gd name="connsiteY1073" fmla="*/ 4722321 h 5487988"/>
              <a:gd name="connsiteX1074" fmla="*/ 1789925 w 4483100"/>
              <a:gd name="connsiteY1074" fmla="*/ 4680102 h 5487988"/>
              <a:gd name="connsiteX1075" fmla="*/ 1835971 w 4483100"/>
              <a:gd name="connsiteY1075" fmla="*/ 4629311 h 5487988"/>
              <a:gd name="connsiteX1076" fmla="*/ 1914407 w 4483100"/>
              <a:gd name="connsiteY1076" fmla="*/ 4619153 h 5487988"/>
              <a:gd name="connsiteX1077" fmla="*/ 1926791 w 4483100"/>
              <a:gd name="connsiteY1077" fmla="*/ 4590266 h 5487988"/>
              <a:gd name="connsiteX1078" fmla="*/ 1952195 w 4483100"/>
              <a:gd name="connsiteY1078" fmla="*/ 4571219 h 5487988"/>
              <a:gd name="connsiteX1079" fmla="*/ 1950290 w 4483100"/>
              <a:gd name="connsiteY1079" fmla="*/ 4528047 h 5487988"/>
              <a:gd name="connsiteX1080" fmla="*/ 1934412 w 4483100"/>
              <a:gd name="connsiteY1080" fmla="*/ 4502969 h 5487988"/>
              <a:gd name="connsiteX1081" fmla="*/ 1957276 w 4483100"/>
              <a:gd name="connsiteY1081" fmla="*/ 4484875 h 5487988"/>
              <a:gd name="connsiteX1082" fmla="*/ 1959499 w 4483100"/>
              <a:gd name="connsiteY1082" fmla="*/ 4471225 h 5487988"/>
              <a:gd name="connsiteX1083" fmla="*/ 1931872 w 4483100"/>
              <a:gd name="connsiteY1083" fmla="*/ 4476622 h 5487988"/>
              <a:gd name="connsiteX1084" fmla="*/ 1919170 w 4483100"/>
              <a:gd name="connsiteY1084" fmla="*/ 4458845 h 5487988"/>
              <a:gd name="connsiteX1085" fmla="*/ 1926791 w 4483100"/>
              <a:gd name="connsiteY1085" fmla="*/ 4456623 h 5487988"/>
              <a:gd name="connsiteX1086" fmla="*/ 1964580 w 4483100"/>
              <a:gd name="connsiteY1086" fmla="*/ 4424879 h 5487988"/>
              <a:gd name="connsiteX1087" fmla="*/ 1953466 w 4483100"/>
              <a:gd name="connsiteY1087" fmla="*/ 4402658 h 5487988"/>
              <a:gd name="connsiteX1088" fmla="*/ 1968391 w 4483100"/>
              <a:gd name="connsiteY1088" fmla="*/ 4385516 h 5487988"/>
              <a:gd name="connsiteX1089" fmla="*/ 1950290 w 4483100"/>
              <a:gd name="connsiteY1089" fmla="*/ 4377580 h 5487988"/>
              <a:gd name="connsiteX1090" fmla="*/ 1917582 w 4483100"/>
              <a:gd name="connsiteY1090" fmla="*/ 4388373 h 5487988"/>
              <a:gd name="connsiteX1091" fmla="*/ 1881381 w 4483100"/>
              <a:gd name="connsiteY1091" fmla="*/ 4355994 h 5487988"/>
              <a:gd name="connsiteX1092" fmla="*/ 1871537 w 4483100"/>
              <a:gd name="connsiteY1092" fmla="*/ 4339170 h 5487988"/>
              <a:gd name="connsiteX1093" fmla="*/ 1829302 w 4483100"/>
              <a:gd name="connsiteY1093" fmla="*/ 4342979 h 5487988"/>
              <a:gd name="connsiteX1094" fmla="*/ 1815330 w 4483100"/>
              <a:gd name="connsiteY1094" fmla="*/ 4320758 h 5487988"/>
              <a:gd name="connsiteX1095" fmla="*/ 1783257 w 4483100"/>
              <a:gd name="connsiteY1095" fmla="*/ 4301077 h 5487988"/>
              <a:gd name="connsiteX1096" fmla="*/ 1754042 w 4483100"/>
              <a:gd name="connsiteY1096" fmla="*/ 4315997 h 5487988"/>
              <a:gd name="connsiteX1097" fmla="*/ 1734353 w 4483100"/>
              <a:gd name="connsiteY1097" fmla="*/ 4298220 h 5487988"/>
              <a:gd name="connsiteX1098" fmla="*/ 1728002 w 4483100"/>
              <a:gd name="connsiteY1098" fmla="*/ 4278539 h 5487988"/>
              <a:gd name="connsiteX1099" fmla="*/ 1695929 w 4483100"/>
              <a:gd name="connsiteY1099" fmla="*/ 4248065 h 5487988"/>
              <a:gd name="connsiteX1100" fmla="*/ 1674971 w 4483100"/>
              <a:gd name="connsiteY1100" fmla="*/ 4268063 h 5487988"/>
              <a:gd name="connsiteX1101" fmla="*/ 1634006 w 4483100"/>
              <a:gd name="connsiteY1101" fmla="*/ 4271873 h 5487988"/>
              <a:gd name="connsiteX1102" fmla="*/ 1577482 w 4483100"/>
              <a:gd name="connsiteY1102" fmla="*/ 4239494 h 5487988"/>
              <a:gd name="connsiteX1103" fmla="*/ 1541598 w 4483100"/>
              <a:gd name="connsiteY1103" fmla="*/ 4269651 h 5487988"/>
              <a:gd name="connsiteX1104" fmla="*/ 1516194 w 4483100"/>
              <a:gd name="connsiteY1104" fmla="*/ 4254096 h 5487988"/>
              <a:gd name="connsiteX1105" fmla="*/ 1522545 w 4483100"/>
              <a:gd name="connsiteY1105" fmla="*/ 4239176 h 5487988"/>
              <a:gd name="connsiteX1106" fmla="*/ 1519052 w 4483100"/>
              <a:gd name="connsiteY1106" fmla="*/ 4214733 h 5487988"/>
              <a:gd name="connsiteX1107" fmla="*/ 1510478 w 4483100"/>
              <a:gd name="connsiteY1107" fmla="*/ 4204575 h 5487988"/>
              <a:gd name="connsiteX1108" fmla="*/ 1485709 w 4483100"/>
              <a:gd name="connsiteY1108" fmla="*/ 4149658 h 5487988"/>
              <a:gd name="connsiteX1109" fmla="*/ 1476817 w 4483100"/>
              <a:gd name="connsiteY1109" fmla="*/ 4119184 h 5487988"/>
              <a:gd name="connsiteX1110" fmla="*/ 1398382 w 4483100"/>
              <a:gd name="connsiteY1110" fmla="*/ 4108391 h 5487988"/>
              <a:gd name="connsiteX1111" fmla="*/ 1396794 w 4483100"/>
              <a:gd name="connsiteY1111" fmla="*/ 4065219 h 5487988"/>
              <a:gd name="connsiteX1112" fmla="*/ 1383139 w 4483100"/>
              <a:gd name="connsiteY1112" fmla="*/ 4044268 h 5487988"/>
              <a:gd name="connsiteX1113" fmla="*/ 1401875 w 4483100"/>
              <a:gd name="connsiteY1113" fmla="*/ 4025221 h 5487988"/>
              <a:gd name="connsiteX1114" fmla="*/ 1355829 w 4483100"/>
              <a:gd name="connsiteY1114" fmla="*/ 3967447 h 5487988"/>
              <a:gd name="connsiteX1115" fmla="*/ 1324074 w 4483100"/>
              <a:gd name="connsiteY1115" fmla="*/ 3962685 h 5487988"/>
              <a:gd name="connsiteX1116" fmla="*/ 1259610 w 4483100"/>
              <a:gd name="connsiteY1116" fmla="*/ 3976018 h 5487988"/>
              <a:gd name="connsiteX1117" fmla="*/ 1235159 w 4483100"/>
              <a:gd name="connsiteY1117" fmla="*/ 3963638 h 5487988"/>
              <a:gd name="connsiteX1118" fmla="*/ 1222457 w 4483100"/>
              <a:gd name="connsiteY1118" fmla="*/ 3971256 h 5487988"/>
              <a:gd name="connsiteX1119" fmla="*/ 1211977 w 4483100"/>
              <a:gd name="connsiteY1119" fmla="*/ 3971256 h 5487988"/>
              <a:gd name="connsiteX1120" fmla="*/ 1211025 w 4483100"/>
              <a:gd name="connsiteY1120" fmla="*/ 3980779 h 5487988"/>
              <a:gd name="connsiteX1121" fmla="*/ 1193242 w 4483100"/>
              <a:gd name="connsiteY1121" fmla="*/ 3996651 h 5487988"/>
              <a:gd name="connsiteX1122" fmla="*/ 1162439 w 4483100"/>
              <a:gd name="connsiteY1122" fmla="*/ 3986176 h 5487988"/>
              <a:gd name="connsiteX1123" fmla="*/ 1144338 w 4483100"/>
              <a:gd name="connsiteY1123" fmla="*/ 3954749 h 5487988"/>
              <a:gd name="connsiteX1124" fmla="*/ 1147196 w 4483100"/>
              <a:gd name="connsiteY1124" fmla="*/ 3938877 h 5487988"/>
              <a:gd name="connsiteX1125" fmla="*/ 1135447 w 4483100"/>
              <a:gd name="connsiteY1125" fmla="*/ 3935068 h 5487988"/>
              <a:gd name="connsiteX1126" fmla="*/ 1150054 w 4483100"/>
              <a:gd name="connsiteY1126" fmla="*/ 3904276 h 5487988"/>
              <a:gd name="connsiteX1127" fmla="*/ 1125285 w 4483100"/>
              <a:gd name="connsiteY1127" fmla="*/ 3863326 h 5487988"/>
              <a:gd name="connsiteX1128" fmla="*/ 1140210 w 4483100"/>
              <a:gd name="connsiteY1128" fmla="*/ 3836979 h 5487988"/>
              <a:gd name="connsiteX1129" fmla="*/ 1189749 w 4483100"/>
              <a:gd name="connsiteY1129" fmla="*/ 3843645 h 5487988"/>
              <a:gd name="connsiteX1130" fmla="*/ 1244368 w 4483100"/>
              <a:gd name="connsiteY1130" fmla="*/ 3799203 h 5487988"/>
              <a:gd name="connsiteX1131" fmla="*/ 1248179 w 4483100"/>
              <a:gd name="connsiteY1131" fmla="*/ 3762063 h 5487988"/>
              <a:gd name="connsiteX1132" fmla="*/ 1222774 w 4483100"/>
              <a:gd name="connsiteY1132" fmla="*/ 3747460 h 5487988"/>
              <a:gd name="connsiteX1133" fmla="*/ 1216106 w 4483100"/>
              <a:gd name="connsiteY1133" fmla="*/ 3730001 h 5487988"/>
              <a:gd name="connsiteX1134" fmla="*/ 1189749 w 4483100"/>
              <a:gd name="connsiteY1134" fmla="*/ 3725875 h 5487988"/>
              <a:gd name="connsiteX1135" fmla="*/ 1170695 w 4483100"/>
              <a:gd name="connsiteY1135" fmla="*/ 3731271 h 5487988"/>
              <a:gd name="connsiteX1136" fmla="*/ 1172601 w 4483100"/>
              <a:gd name="connsiteY1136" fmla="*/ 3718573 h 5487988"/>
              <a:gd name="connsiteX1137" fmla="*/ 1162757 w 4483100"/>
              <a:gd name="connsiteY1137" fmla="*/ 3684925 h 5487988"/>
              <a:gd name="connsiteX1138" fmla="*/ 1116076 w 4483100"/>
              <a:gd name="connsiteY1138" fmla="*/ 3643340 h 5487988"/>
              <a:gd name="connsiteX1139" fmla="*/ 1115759 w 4483100"/>
              <a:gd name="connsiteY1139" fmla="*/ 3631595 h 5487988"/>
              <a:gd name="connsiteX1140" fmla="*/ 1071301 w 4483100"/>
              <a:gd name="connsiteY1140" fmla="*/ 3535093 h 5487988"/>
              <a:gd name="connsiteX1141" fmla="*/ 1084956 w 4483100"/>
              <a:gd name="connsiteY1141" fmla="*/ 3496047 h 5487988"/>
              <a:gd name="connsiteX1142" fmla="*/ 1072254 w 4483100"/>
              <a:gd name="connsiteY1142" fmla="*/ 3476366 h 5487988"/>
              <a:gd name="connsiteX1143" fmla="*/ 1075747 w 4483100"/>
              <a:gd name="connsiteY1143" fmla="*/ 3416052 h 5487988"/>
              <a:gd name="connsiteX1144" fmla="*/ 1041768 w 4483100"/>
              <a:gd name="connsiteY1144" fmla="*/ 3390975 h 5487988"/>
              <a:gd name="connsiteX1145" fmla="*/ 988737 w 4483100"/>
              <a:gd name="connsiteY1145" fmla="*/ 3390340 h 5487988"/>
              <a:gd name="connsiteX1146" fmla="*/ 974130 w 4483100"/>
              <a:gd name="connsiteY1146" fmla="*/ 3405259 h 5487988"/>
              <a:gd name="connsiteX1147" fmla="*/ 946502 w 4483100"/>
              <a:gd name="connsiteY1147" fmla="*/ 3403355 h 5487988"/>
              <a:gd name="connsiteX1148" fmla="*/ 930307 w 4483100"/>
              <a:gd name="connsiteY1148" fmla="*/ 3363357 h 5487988"/>
              <a:gd name="connsiteX1149" fmla="*/ 901727 w 4483100"/>
              <a:gd name="connsiteY1149" fmla="*/ 3355421 h 5487988"/>
              <a:gd name="connsiteX1150" fmla="*/ 896329 w 4483100"/>
              <a:gd name="connsiteY1150" fmla="*/ 3363992 h 5487988"/>
              <a:gd name="connsiteX1151" fmla="*/ 864891 w 4483100"/>
              <a:gd name="connsiteY1151" fmla="*/ 3364309 h 5487988"/>
              <a:gd name="connsiteX1152" fmla="*/ 848696 w 4483100"/>
              <a:gd name="connsiteY1152" fmla="*/ 3349707 h 5487988"/>
              <a:gd name="connsiteX1153" fmla="*/ 823291 w 4483100"/>
              <a:gd name="connsiteY1153" fmla="*/ 3356056 h 5487988"/>
              <a:gd name="connsiteX1154" fmla="*/ 807414 w 4483100"/>
              <a:gd name="connsiteY1154" fmla="*/ 3345898 h 5487988"/>
              <a:gd name="connsiteX1155" fmla="*/ 814082 w 4483100"/>
              <a:gd name="connsiteY1155" fmla="*/ 3306535 h 5487988"/>
              <a:gd name="connsiteX1156" fmla="*/ 794076 w 4483100"/>
              <a:gd name="connsiteY1156" fmla="*/ 3272887 h 5487988"/>
              <a:gd name="connsiteX1157" fmla="*/ 785185 w 4483100"/>
              <a:gd name="connsiteY1157" fmla="*/ 3225270 h 5487988"/>
              <a:gd name="connsiteX1158" fmla="*/ 797570 w 4483100"/>
              <a:gd name="connsiteY1158" fmla="*/ 3212573 h 5487988"/>
              <a:gd name="connsiteX1159" fmla="*/ 825832 w 4483100"/>
              <a:gd name="connsiteY1159" fmla="*/ 3203684 h 5487988"/>
              <a:gd name="connsiteX1160" fmla="*/ 828055 w 4483100"/>
              <a:gd name="connsiteY1160" fmla="*/ 3145910 h 5487988"/>
              <a:gd name="connsiteX1161" fmla="*/ 809637 w 4483100"/>
              <a:gd name="connsiteY1161" fmla="*/ 3132260 h 5487988"/>
              <a:gd name="connsiteX1162" fmla="*/ 812177 w 4483100"/>
              <a:gd name="connsiteY1162" fmla="*/ 3068772 h 5487988"/>
              <a:gd name="connsiteX1163" fmla="*/ 776611 w 4483100"/>
              <a:gd name="connsiteY1163" fmla="*/ 3062106 h 5487988"/>
              <a:gd name="connsiteX1164" fmla="*/ 764862 w 4483100"/>
              <a:gd name="connsiteY1164" fmla="*/ 3048456 h 5487988"/>
              <a:gd name="connsiteX1165" fmla="*/ 770577 w 4483100"/>
              <a:gd name="connsiteY1165" fmla="*/ 3025600 h 5487988"/>
              <a:gd name="connsiteX1166" fmla="*/ 752159 w 4483100"/>
              <a:gd name="connsiteY1166" fmla="*/ 3003062 h 5487988"/>
              <a:gd name="connsiteX1167" fmla="*/ 758193 w 4483100"/>
              <a:gd name="connsiteY1167" fmla="*/ 3003379 h 5487988"/>
              <a:gd name="connsiteX1168" fmla="*/ 771213 w 4483100"/>
              <a:gd name="connsiteY1168" fmla="*/ 3018299 h 5487988"/>
              <a:gd name="connsiteX1169" fmla="*/ 775341 w 4483100"/>
              <a:gd name="connsiteY1169" fmla="*/ 3037346 h 5487988"/>
              <a:gd name="connsiteX1170" fmla="*/ 792171 w 4483100"/>
              <a:gd name="connsiteY1170" fmla="*/ 3039885 h 5487988"/>
              <a:gd name="connsiteX1171" fmla="*/ 800745 w 4483100"/>
              <a:gd name="connsiteY1171" fmla="*/ 3029727 h 5487988"/>
              <a:gd name="connsiteX1172" fmla="*/ 800428 w 4483100"/>
              <a:gd name="connsiteY1172" fmla="*/ 3012585 h 5487988"/>
              <a:gd name="connsiteX1173" fmla="*/ 793759 w 4483100"/>
              <a:gd name="connsiteY1173" fmla="*/ 2986238 h 5487988"/>
              <a:gd name="connsiteX1174" fmla="*/ 782962 w 4483100"/>
              <a:gd name="connsiteY1174" fmla="*/ 2978619 h 5487988"/>
              <a:gd name="connsiteX1175" fmla="*/ 767084 w 4483100"/>
              <a:gd name="connsiteY1175" fmla="*/ 2985920 h 5487988"/>
              <a:gd name="connsiteX1176" fmla="*/ 750254 w 4483100"/>
              <a:gd name="connsiteY1176" fmla="*/ 2986238 h 5487988"/>
              <a:gd name="connsiteX1177" fmla="*/ 739775 w 4483100"/>
              <a:gd name="connsiteY1177" fmla="*/ 2966874 h 5487988"/>
              <a:gd name="connsiteX1178" fmla="*/ 743268 w 4483100"/>
              <a:gd name="connsiteY1178" fmla="*/ 2954176 h 5487988"/>
              <a:gd name="connsiteX1179" fmla="*/ 748031 w 4483100"/>
              <a:gd name="connsiteY1179" fmla="*/ 2943066 h 5487988"/>
              <a:gd name="connsiteX1180" fmla="*/ 765497 w 4483100"/>
              <a:gd name="connsiteY1180" fmla="*/ 2931638 h 5487988"/>
              <a:gd name="connsiteX1181" fmla="*/ 764862 w 4483100"/>
              <a:gd name="connsiteY1181" fmla="*/ 2903386 h 5487988"/>
              <a:gd name="connsiteX1182" fmla="*/ 761368 w 4483100"/>
              <a:gd name="connsiteY1182" fmla="*/ 2873546 h 5487988"/>
              <a:gd name="connsiteX1183" fmla="*/ 766449 w 4483100"/>
              <a:gd name="connsiteY1183" fmla="*/ 2849738 h 5487988"/>
              <a:gd name="connsiteX1184" fmla="*/ 765814 w 4483100"/>
              <a:gd name="connsiteY1184" fmla="*/ 2845929 h 5487988"/>
              <a:gd name="connsiteX1185" fmla="*/ 778834 w 4483100"/>
              <a:gd name="connsiteY1185" fmla="*/ 2824978 h 5487988"/>
              <a:gd name="connsiteX1186" fmla="*/ 780422 w 4483100"/>
              <a:gd name="connsiteY1186" fmla="*/ 2803074 h 5487988"/>
              <a:gd name="connsiteX1187" fmla="*/ 786455 w 4483100"/>
              <a:gd name="connsiteY1187" fmla="*/ 2802439 h 5487988"/>
              <a:gd name="connsiteX1188" fmla="*/ 789313 w 4483100"/>
              <a:gd name="connsiteY1188" fmla="*/ 2806249 h 5487988"/>
              <a:gd name="connsiteX1189" fmla="*/ 784550 w 4483100"/>
              <a:gd name="connsiteY1189" fmla="*/ 2820216 h 5487988"/>
              <a:gd name="connsiteX1190" fmla="*/ 796934 w 4483100"/>
              <a:gd name="connsiteY1190" fmla="*/ 2803392 h 5487988"/>
              <a:gd name="connsiteX1191" fmla="*/ 791536 w 4483100"/>
              <a:gd name="connsiteY1191" fmla="*/ 2797043 h 5487988"/>
              <a:gd name="connsiteX1192" fmla="*/ 798205 w 4483100"/>
              <a:gd name="connsiteY1192" fmla="*/ 2794821 h 5487988"/>
              <a:gd name="connsiteX1193" fmla="*/ 790901 w 4483100"/>
              <a:gd name="connsiteY1193" fmla="*/ 2788789 h 5487988"/>
              <a:gd name="connsiteX1194" fmla="*/ 782327 w 4483100"/>
              <a:gd name="connsiteY1194" fmla="*/ 2783710 h 5487988"/>
              <a:gd name="connsiteX1195" fmla="*/ 782962 w 4483100"/>
              <a:gd name="connsiteY1195" fmla="*/ 2777362 h 5487988"/>
              <a:gd name="connsiteX1196" fmla="*/ 771213 w 4483100"/>
              <a:gd name="connsiteY1196" fmla="*/ 2762759 h 5487988"/>
              <a:gd name="connsiteX1197" fmla="*/ 782645 w 4483100"/>
              <a:gd name="connsiteY1197" fmla="*/ 2746570 h 5487988"/>
              <a:gd name="connsiteX1198" fmla="*/ 792171 w 4483100"/>
              <a:gd name="connsiteY1198" fmla="*/ 2735142 h 5487988"/>
              <a:gd name="connsiteX1199" fmla="*/ 779151 w 4483100"/>
              <a:gd name="connsiteY1199" fmla="*/ 2705302 h 5487988"/>
              <a:gd name="connsiteX1200" fmla="*/ 790901 w 4483100"/>
              <a:gd name="connsiteY1200" fmla="*/ 2698001 h 5487988"/>
              <a:gd name="connsiteX1201" fmla="*/ 810907 w 4483100"/>
              <a:gd name="connsiteY1201" fmla="*/ 2717683 h 5487988"/>
              <a:gd name="connsiteX1202" fmla="*/ 822656 w 4483100"/>
              <a:gd name="connsiteY1202" fmla="*/ 2699589 h 5487988"/>
              <a:gd name="connsiteX1203" fmla="*/ 837581 w 4483100"/>
              <a:gd name="connsiteY1203" fmla="*/ 2691018 h 5487988"/>
              <a:gd name="connsiteX1204" fmla="*/ 855682 w 4483100"/>
              <a:gd name="connsiteY1204" fmla="*/ 2699589 h 5487988"/>
              <a:gd name="connsiteX1205" fmla="*/ 886802 w 4483100"/>
              <a:gd name="connsiteY1205" fmla="*/ 2657052 h 5487988"/>
              <a:gd name="connsiteX1206" fmla="*/ 899504 w 4483100"/>
              <a:gd name="connsiteY1206" fmla="*/ 2664353 h 5487988"/>
              <a:gd name="connsiteX1207" fmla="*/ 940786 w 4483100"/>
              <a:gd name="connsiteY1207" fmla="*/ 2664988 h 5487988"/>
              <a:gd name="connsiteX1208" fmla="*/ 985561 w 4483100"/>
              <a:gd name="connsiteY1208" fmla="*/ 2668797 h 5487988"/>
              <a:gd name="connsiteX1209" fmla="*/ 998264 w 4483100"/>
              <a:gd name="connsiteY1209" fmla="*/ 2666892 h 5487988"/>
              <a:gd name="connsiteX1210" fmla="*/ 997946 w 4483100"/>
              <a:gd name="connsiteY1210" fmla="*/ 2663718 h 5487988"/>
              <a:gd name="connsiteX1211" fmla="*/ 994771 w 4483100"/>
              <a:gd name="connsiteY1211" fmla="*/ 2658321 h 5487988"/>
              <a:gd name="connsiteX1212" fmla="*/ 1003027 w 4483100"/>
              <a:gd name="connsiteY1212" fmla="*/ 2652925 h 5487988"/>
              <a:gd name="connsiteX1213" fmla="*/ 1004297 w 4483100"/>
              <a:gd name="connsiteY1213" fmla="*/ 2649750 h 5487988"/>
              <a:gd name="connsiteX1214" fmla="*/ 965873 w 4483100"/>
              <a:gd name="connsiteY1214" fmla="*/ 2642767 h 5487988"/>
              <a:gd name="connsiteX1215" fmla="*/ 977623 w 4483100"/>
              <a:gd name="connsiteY1215" fmla="*/ 2636418 h 5487988"/>
              <a:gd name="connsiteX1216" fmla="*/ 969049 w 4483100"/>
              <a:gd name="connsiteY1216" fmla="*/ 2625625 h 5487988"/>
              <a:gd name="connsiteX1217" fmla="*/ 923638 w 4483100"/>
              <a:gd name="connsiteY1217" fmla="*/ 2615784 h 5487988"/>
              <a:gd name="connsiteX1218" fmla="*/ 896964 w 4483100"/>
              <a:gd name="connsiteY1218" fmla="*/ 2625307 h 5487988"/>
              <a:gd name="connsiteX1219" fmla="*/ 888390 w 4483100"/>
              <a:gd name="connsiteY1219" fmla="*/ 2625307 h 5487988"/>
              <a:gd name="connsiteX1220" fmla="*/ 853459 w 4483100"/>
              <a:gd name="connsiteY1220" fmla="*/ 2586897 h 5487988"/>
              <a:gd name="connsiteX1221" fmla="*/ 839804 w 4483100"/>
              <a:gd name="connsiteY1221" fmla="*/ 2590072 h 5487988"/>
              <a:gd name="connsiteX1222" fmla="*/ 825832 w 4483100"/>
              <a:gd name="connsiteY1222" fmla="*/ 2576422 h 5487988"/>
              <a:gd name="connsiteX1223" fmla="*/ 831865 w 4483100"/>
              <a:gd name="connsiteY1223" fmla="*/ 2563724 h 5487988"/>
              <a:gd name="connsiteX1224" fmla="*/ 821386 w 4483100"/>
              <a:gd name="connsiteY1224" fmla="*/ 2561819 h 5487988"/>
              <a:gd name="connsiteX1225" fmla="*/ 827737 w 4483100"/>
              <a:gd name="connsiteY1225" fmla="*/ 2553248 h 5487988"/>
              <a:gd name="connsiteX1226" fmla="*/ 848696 w 4483100"/>
              <a:gd name="connsiteY1226" fmla="*/ 2569755 h 5487988"/>
              <a:gd name="connsiteX1227" fmla="*/ 855364 w 4483100"/>
              <a:gd name="connsiteY1227" fmla="*/ 2565629 h 5487988"/>
              <a:gd name="connsiteX1228" fmla="*/ 843297 w 4483100"/>
              <a:gd name="connsiteY1228" fmla="*/ 2532932 h 5487988"/>
              <a:gd name="connsiteX1229" fmla="*/ 853777 w 4483100"/>
              <a:gd name="connsiteY1229" fmla="*/ 2512933 h 5487988"/>
              <a:gd name="connsiteX1230" fmla="*/ 849648 w 4483100"/>
              <a:gd name="connsiteY1230" fmla="*/ 2510076 h 5487988"/>
              <a:gd name="connsiteX1231" fmla="*/ 832500 w 4483100"/>
              <a:gd name="connsiteY1231" fmla="*/ 2530393 h 5487988"/>
              <a:gd name="connsiteX1232" fmla="*/ 811542 w 4483100"/>
              <a:gd name="connsiteY1232" fmla="*/ 2534519 h 5487988"/>
              <a:gd name="connsiteX1233" fmla="*/ 801063 w 4483100"/>
              <a:gd name="connsiteY1233" fmla="*/ 2548169 h 5487988"/>
              <a:gd name="connsiteX1234" fmla="*/ 779151 w 4483100"/>
              <a:gd name="connsiteY1234" fmla="*/ 2554518 h 5487988"/>
              <a:gd name="connsiteX1235" fmla="*/ 761686 w 4483100"/>
              <a:gd name="connsiteY1235" fmla="*/ 2541186 h 5487988"/>
              <a:gd name="connsiteX1236" fmla="*/ 749301 w 4483100"/>
              <a:gd name="connsiteY1236" fmla="*/ 2542138 h 5487988"/>
              <a:gd name="connsiteX1237" fmla="*/ 777246 w 4483100"/>
              <a:gd name="connsiteY1237" fmla="*/ 2478015 h 5487988"/>
              <a:gd name="connsiteX1238" fmla="*/ 894741 w 4483100"/>
              <a:gd name="connsiteY1238" fmla="*/ 2384053 h 5487988"/>
              <a:gd name="connsiteX1239" fmla="*/ 907126 w 4483100"/>
              <a:gd name="connsiteY1239" fmla="*/ 2330405 h 5487988"/>
              <a:gd name="connsiteX1240" fmla="*/ 993183 w 4483100"/>
              <a:gd name="connsiteY1240" fmla="*/ 2256759 h 5487988"/>
              <a:gd name="connsiteX1241" fmla="*/ 1070666 w 4483100"/>
              <a:gd name="connsiteY1241" fmla="*/ 2163431 h 5487988"/>
              <a:gd name="connsiteX1242" fmla="*/ 1104009 w 4483100"/>
              <a:gd name="connsiteY1242" fmla="*/ 2092325 h 5487988"/>
              <a:gd name="connsiteX1243" fmla="*/ 1105597 w 4483100"/>
              <a:gd name="connsiteY1243" fmla="*/ 2048200 h 5487988"/>
              <a:gd name="connsiteX1244" fmla="*/ 1082098 w 4483100"/>
              <a:gd name="connsiteY1244" fmla="*/ 2026297 h 5487988"/>
              <a:gd name="connsiteX1245" fmla="*/ 1071301 w 4483100"/>
              <a:gd name="connsiteY1245" fmla="*/ 1993600 h 5487988"/>
              <a:gd name="connsiteX1246" fmla="*/ 1017952 w 4483100"/>
              <a:gd name="connsiteY1246" fmla="*/ 1973284 h 5487988"/>
              <a:gd name="connsiteX1247" fmla="*/ 956982 w 4483100"/>
              <a:gd name="connsiteY1247" fmla="*/ 1914875 h 5487988"/>
              <a:gd name="connsiteX1248" fmla="*/ 1002392 w 4483100"/>
              <a:gd name="connsiteY1248" fmla="*/ 1868846 h 5487988"/>
              <a:gd name="connsiteX1249" fmla="*/ 1005885 w 4483100"/>
              <a:gd name="connsiteY1249" fmla="*/ 1790121 h 5487988"/>
              <a:gd name="connsiteX1250" fmla="*/ 992230 w 4483100"/>
              <a:gd name="connsiteY1250" fmla="*/ 1790121 h 5487988"/>
              <a:gd name="connsiteX1251" fmla="*/ 963333 w 4483100"/>
              <a:gd name="connsiteY1251" fmla="*/ 1765995 h 5487988"/>
              <a:gd name="connsiteX1252" fmla="*/ 960792 w 4483100"/>
              <a:gd name="connsiteY1252" fmla="*/ 1713618 h 5487988"/>
              <a:gd name="connsiteX1253" fmla="*/ 969049 w 4483100"/>
              <a:gd name="connsiteY1253" fmla="*/ 1703142 h 5487988"/>
              <a:gd name="connsiteX1254" fmla="*/ 966826 w 4483100"/>
              <a:gd name="connsiteY1254" fmla="*/ 1681874 h 5487988"/>
              <a:gd name="connsiteX1255" fmla="*/ 938246 w 4483100"/>
              <a:gd name="connsiteY1255" fmla="*/ 1683143 h 5487988"/>
              <a:gd name="connsiteX1256" fmla="*/ 918875 w 4483100"/>
              <a:gd name="connsiteY1256" fmla="*/ 1653939 h 5487988"/>
              <a:gd name="connsiteX1257" fmla="*/ 945232 w 4483100"/>
              <a:gd name="connsiteY1257" fmla="*/ 1606005 h 5487988"/>
              <a:gd name="connsiteX1258" fmla="*/ 926496 w 4483100"/>
              <a:gd name="connsiteY1258" fmla="*/ 1555850 h 5487988"/>
              <a:gd name="connsiteX1259" fmla="*/ 943009 w 4483100"/>
              <a:gd name="connsiteY1259" fmla="*/ 1519661 h 5487988"/>
              <a:gd name="connsiteX1260" fmla="*/ 934435 w 4483100"/>
              <a:gd name="connsiteY1260" fmla="*/ 1489504 h 5487988"/>
              <a:gd name="connsiteX1261" fmla="*/ 936341 w 4483100"/>
              <a:gd name="connsiteY1261" fmla="*/ 1471410 h 5487988"/>
              <a:gd name="connsiteX1262" fmla="*/ 969049 w 4483100"/>
              <a:gd name="connsiteY1262" fmla="*/ 1465697 h 5487988"/>
              <a:gd name="connsiteX1263" fmla="*/ 971907 w 4483100"/>
              <a:gd name="connsiteY1263" fmla="*/ 1451094 h 5487988"/>
              <a:gd name="connsiteX1264" fmla="*/ 948725 w 4483100"/>
              <a:gd name="connsiteY1264" fmla="*/ 1418715 h 5487988"/>
              <a:gd name="connsiteX1265" fmla="*/ 946185 w 4483100"/>
              <a:gd name="connsiteY1265" fmla="*/ 1382844 h 5487988"/>
              <a:gd name="connsiteX1266" fmla="*/ 869337 w 4483100"/>
              <a:gd name="connsiteY1266" fmla="*/ 1224442 h 5487988"/>
              <a:gd name="connsiteX1267" fmla="*/ 862668 w 4483100"/>
              <a:gd name="connsiteY1267" fmla="*/ 1168572 h 5487988"/>
              <a:gd name="connsiteX1268" fmla="*/ 967778 w 4483100"/>
              <a:gd name="connsiteY1268" fmla="*/ 980012 h 5487988"/>
              <a:gd name="connsiteX1269" fmla="*/ 926496 w 4483100"/>
              <a:gd name="connsiteY1269" fmla="*/ 959696 h 5487988"/>
              <a:gd name="connsiteX1270" fmla="*/ 904903 w 4483100"/>
              <a:gd name="connsiteY1270" fmla="*/ 920651 h 5487988"/>
              <a:gd name="connsiteX1271" fmla="*/ 894106 w 4483100"/>
              <a:gd name="connsiteY1271" fmla="*/ 896525 h 5487988"/>
              <a:gd name="connsiteX1272" fmla="*/ 873465 w 4483100"/>
              <a:gd name="connsiteY1272" fmla="*/ 868273 h 5487988"/>
              <a:gd name="connsiteX1273" fmla="*/ 837581 w 4483100"/>
              <a:gd name="connsiteY1273" fmla="*/ 843195 h 5487988"/>
              <a:gd name="connsiteX1274" fmla="*/ 780422 w 4483100"/>
              <a:gd name="connsiteY1274" fmla="*/ 768914 h 5487988"/>
              <a:gd name="connsiteX1275" fmla="*/ 804556 w 4483100"/>
              <a:gd name="connsiteY1275" fmla="*/ 707648 h 5487988"/>
              <a:gd name="connsiteX1276" fmla="*/ 779787 w 4483100"/>
              <a:gd name="connsiteY1276" fmla="*/ 692093 h 5487988"/>
              <a:gd name="connsiteX1277" fmla="*/ 790901 w 4483100"/>
              <a:gd name="connsiteY1277" fmla="*/ 686379 h 5487988"/>
              <a:gd name="connsiteX1278" fmla="*/ 791854 w 4483100"/>
              <a:gd name="connsiteY1278" fmla="*/ 686379 h 5487988"/>
              <a:gd name="connsiteX1279" fmla="*/ 792171 w 4483100"/>
              <a:gd name="connsiteY1279" fmla="*/ 685745 h 5487988"/>
              <a:gd name="connsiteX1280" fmla="*/ 813765 w 4483100"/>
              <a:gd name="connsiteY1280" fmla="*/ 674952 h 5487988"/>
              <a:gd name="connsiteX1281" fmla="*/ 827420 w 4483100"/>
              <a:gd name="connsiteY1281" fmla="*/ 667333 h 5487988"/>
              <a:gd name="connsiteX1282" fmla="*/ 860763 w 4483100"/>
              <a:gd name="connsiteY1282" fmla="*/ 635589 h 5487988"/>
              <a:gd name="connsiteX1283" fmla="*/ 887437 w 4483100"/>
              <a:gd name="connsiteY1283" fmla="*/ 614955 h 5487988"/>
              <a:gd name="connsiteX1284" fmla="*/ 899504 w 4483100"/>
              <a:gd name="connsiteY1284" fmla="*/ 577180 h 5487988"/>
              <a:gd name="connsiteX1285" fmla="*/ 898234 w 4483100"/>
              <a:gd name="connsiteY1285" fmla="*/ 565434 h 5487988"/>
              <a:gd name="connsiteX1286" fmla="*/ 955394 w 4483100"/>
              <a:gd name="connsiteY1286" fmla="*/ 542896 h 5487988"/>
              <a:gd name="connsiteX1287" fmla="*/ 980481 w 4483100"/>
              <a:gd name="connsiteY1287" fmla="*/ 502581 h 5487988"/>
              <a:gd name="connsiteX1288" fmla="*/ 1026208 w 4483100"/>
              <a:gd name="connsiteY1288" fmla="*/ 524485 h 5487988"/>
              <a:gd name="connsiteX1289" fmla="*/ 1038911 w 4483100"/>
              <a:gd name="connsiteY1289" fmla="*/ 510835 h 5487988"/>
              <a:gd name="connsiteX1290" fmla="*/ 1037005 w 4483100"/>
              <a:gd name="connsiteY1290" fmla="*/ 450521 h 5487988"/>
              <a:gd name="connsiteX1291" fmla="*/ 1061457 w 4483100"/>
              <a:gd name="connsiteY1291" fmla="*/ 448299 h 5487988"/>
              <a:gd name="connsiteX1292" fmla="*/ 1093212 w 4483100"/>
              <a:gd name="connsiteY1292" fmla="*/ 455282 h 5487988"/>
              <a:gd name="connsiteX1293" fmla="*/ 1099563 w 4483100"/>
              <a:gd name="connsiteY1293" fmla="*/ 473377 h 5487988"/>
              <a:gd name="connsiteX1294" fmla="*/ 1083050 w 4483100"/>
              <a:gd name="connsiteY1294" fmla="*/ 491153 h 5487988"/>
              <a:gd name="connsiteX1295" fmla="*/ 1087179 w 4483100"/>
              <a:gd name="connsiteY1295" fmla="*/ 496550 h 5487988"/>
              <a:gd name="connsiteX1296" fmla="*/ 1112583 w 4483100"/>
              <a:gd name="connsiteY1296" fmla="*/ 471789 h 5487988"/>
              <a:gd name="connsiteX1297" fmla="*/ 1133542 w 4483100"/>
              <a:gd name="connsiteY1297" fmla="*/ 469567 h 5487988"/>
              <a:gd name="connsiteX1298" fmla="*/ 1121792 w 4483100"/>
              <a:gd name="connsiteY1298" fmla="*/ 459092 h 5487988"/>
              <a:gd name="connsiteX1299" fmla="*/ 1128143 w 4483100"/>
              <a:gd name="connsiteY1299" fmla="*/ 429887 h 5487988"/>
              <a:gd name="connsiteX1300" fmla="*/ 1144021 w 4483100"/>
              <a:gd name="connsiteY1300" fmla="*/ 435919 h 5487988"/>
              <a:gd name="connsiteX1301" fmla="*/ 1154183 w 4483100"/>
              <a:gd name="connsiteY1301" fmla="*/ 415920 h 5487988"/>
              <a:gd name="connsiteX1302" fmla="*/ 1146879 w 4483100"/>
              <a:gd name="connsiteY1302" fmla="*/ 400048 h 5487988"/>
              <a:gd name="connsiteX1303" fmla="*/ 3735388 w 4483100"/>
              <a:gd name="connsiteY1303" fmla="*/ 233363 h 5487988"/>
              <a:gd name="connsiteX1304" fmla="*/ 3778251 w 4483100"/>
              <a:gd name="connsiteY1304" fmla="*/ 284876 h 5487988"/>
              <a:gd name="connsiteX1305" fmla="*/ 3784601 w 4483100"/>
              <a:gd name="connsiteY1305" fmla="*/ 303637 h 5487988"/>
              <a:gd name="connsiteX1306" fmla="*/ 3798571 w 4483100"/>
              <a:gd name="connsiteY1306" fmla="*/ 305863 h 5487988"/>
              <a:gd name="connsiteX1307" fmla="*/ 3807461 w 4483100"/>
              <a:gd name="connsiteY1307" fmla="*/ 324623 h 5487988"/>
              <a:gd name="connsiteX1308" fmla="*/ 3842386 w 4483100"/>
              <a:gd name="connsiteY1308" fmla="*/ 340204 h 5487988"/>
              <a:gd name="connsiteX1309" fmla="*/ 3854133 w 4483100"/>
              <a:gd name="connsiteY1309" fmla="*/ 360873 h 5487988"/>
              <a:gd name="connsiteX1310" fmla="*/ 3866833 w 4483100"/>
              <a:gd name="connsiteY1310" fmla="*/ 366279 h 5487988"/>
              <a:gd name="connsiteX1311" fmla="*/ 3886201 w 4483100"/>
              <a:gd name="connsiteY1311" fmla="*/ 413339 h 5487988"/>
              <a:gd name="connsiteX1312" fmla="*/ 3854768 w 4483100"/>
              <a:gd name="connsiteY1312" fmla="*/ 439414 h 5487988"/>
              <a:gd name="connsiteX1313" fmla="*/ 3846196 w 4483100"/>
              <a:gd name="connsiteY1313" fmla="*/ 426377 h 5487988"/>
              <a:gd name="connsiteX1314" fmla="*/ 3827463 w 4483100"/>
              <a:gd name="connsiteY1314" fmla="*/ 444501 h 5487988"/>
              <a:gd name="connsiteX1315" fmla="*/ 3793491 w 4483100"/>
              <a:gd name="connsiteY1315" fmla="*/ 439732 h 5487988"/>
              <a:gd name="connsiteX1316" fmla="*/ 3795396 w 4483100"/>
              <a:gd name="connsiteY1316" fmla="*/ 409206 h 5487988"/>
              <a:gd name="connsiteX1317" fmla="*/ 3776028 w 4483100"/>
              <a:gd name="connsiteY1317" fmla="*/ 388219 h 5487988"/>
              <a:gd name="connsiteX1318" fmla="*/ 3756978 w 4483100"/>
              <a:gd name="connsiteY1318" fmla="*/ 385993 h 5487988"/>
              <a:gd name="connsiteX1319" fmla="*/ 3749358 w 4483100"/>
              <a:gd name="connsiteY1319" fmla="*/ 363099 h 5487988"/>
              <a:gd name="connsiteX1320" fmla="*/ 3735388 w 4483100"/>
              <a:gd name="connsiteY1320" fmla="*/ 357693 h 5487988"/>
              <a:gd name="connsiteX1321" fmla="*/ 3733801 w 4483100"/>
              <a:gd name="connsiteY1321" fmla="*/ 375818 h 5487988"/>
              <a:gd name="connsiteX1322" fmla="*/ 3756026 w 4483100"/>
              <a:gd name="connsiteY1322" fmla="*/ 399030 h 5487988"/>
              <a:gd name="connsiteX1323" fmla="*/ 3752216 w 4483100"/>
              <a:gd name="connsiteY1323" fmla="*/ 414929 h 5487988"/>
              <a:gd name="connsiteX1324" fmla="*/ 3728403 w 4483100"/>
              <a:gd name="connsiteY1324" fmla="*/ 397123 h 5487988"/>
              <a:gd name="connsiteX1325" fmla="*/ 3714751 w 4483100"/>
              <a:gd name="connsiteY1325" fmla="*/ 371048 h 5487988"/>
              <a:gd name="connsiteX1326" fmla="*/ 3700145 w 4483100"/>
              <a:gd name="connsiteY1326" fmla="*/ 312858 h 5487988"/>
              <a:gd name="connsiteX1327" fmla="*/ 3684588 w 4483100"/>
              <a:gd name="connsiteY1327" fmla="*/ 309996 h 5487988"/>
              <a:gd name="connsiteX1328" fmla="*/ 3687445 w 4483100"/>
              <a:gd name="connsiteY1328" fmla="*/ 287738 h 5487988"/>
              <a:gd name="connsiteX1329" fmla="*/ 3720148 w 4483100"/>
              <a:gd name="connsiteY1329" fmla="*/ 300139 h 5487988"/>
              <a:gd name="connsiteX1330" fmla="*/ 3720148 w 4483100"/>
              <a:gd name="connsiteY1330" fmla="*/ 288374 h 5487988"/>
              <a:gd name="connsiteX1331" fmla="*/ 3695383 w 4483100"/>
              <a:gd name="connsiteY1331" fmla="*/ 265161 h 5487988"/>
              <a:gd name="connsiteX1332" fmla="*/ 3708400 w 4483100"/>
              <a:gd name="connsiteY1332" fmla="*/ 255622 h 5487988"/>
              <a:gd name="connsiteX1333" fmla="*/ 3717608 w 4483100"/>
              <a:gd name="connsiteY1333" fmla="*/ 237815 h 5487988"/>
              <a:gd name="connsiteX1334" fmla="*/ 3189874 w 4483100"/>
              <a:gd name="connsiteY1334" fmla="*/ 65088 h 5487988"/>
              <a:gd name="connsiteX1335" fmla="*/ 3210684 w 4483100"/>
              <a:gd name="connsiteY1335" fmla="*/ 68872 h 5487988"/>
              <a:gd name="connsiteX1336" fmla="*/ 3210684 w 4483100"/>
              <a:gd name="connsiteY1336" fmla="*/ 86846 h 5487988"/>
              <a:gd name="connsiteX1337" fmla="*/ 3216275 w 4483100"/>
              <a:gd name="connsiteY1337" fmla="*/ 105766 h 5487988"/>
              <a:gd name="connsiteX1338" fmla="*/ 3198571 w 4483100"/>
              <a:gd name="connsiteY1338" fmla="*/ 111126 h 5487988"/>
              <a:gd name="connsiteX1339" fmla="*/ 3206957 w 4483100"/>
              <a:gd name="connsiteY1339" fmla="*/ 90945 h 5487988"/>
              <a:gd name="connsiteX1340" fmla="*/ 3187700 w 4483100"/>
              <a:gd name="connsiteY1340" fmla="*/ 75494 h 5487988"/>
              <a:gd name="connsiteX1341" fmla="*/ 3252167 w 4483100"/>
              <a:gd name="connsiteY1341" fmla="*/ 0 h 5487988"/>
              <a:gd name="connsiteX1342" fmla="*/ 3485791 w 4483100"/>
              <a:gd name="connsiteY1342" fmla="*/ 0 h 5487988"/>
              <a:gd name="connsiteX1343" fmla="*/ 3485155 w 4483100"/>
              <a:gd name="connsiteY1343" fmla="*/ 2866 h 5487988"/>
              <a:gd name="connsiteX1344" fmla="*/ 3515074 w 4483100"/>
              <a:gd name="connsiteY1344" fmla="*/ 44583 h 5487988"/>
              <a:gd name="connsiteX1345" fmla="*/ 3552314 w 4483100"/>
              <a:gd name="connsiteY1345" fmla="*/ 82159 h 5487988"/>
              <a:gd name="connsiteX1346" fmla="*/ 3580323 w 4483100"/>
              <a:gd name="connsiteY1346" fmla="*/ 102221 h 5487988"/>
              <a:gd name="connsiteX1347" fmla="*/ 3584779 w 4483100"/>
              <a:gd name="connsiteY1347" fmla="*/ 114003 h 5487988"/>
              <a:gd name="connsiteX1348" fmla="*/ 3602922 w 4483100"/>
              <a:gd name="connsiteY1348" fmla="*/ 121965 h 5487988"/>
              <a:gd name="connsiteX1349" fmla="*/ 3608014 w 4483100"/>
              <a:gd name="connsiteY1349" fmla="*/ 133747 h 5487988"/>
              <a:gd name="connsiteX1350" fmla="*/ 3618836 w 4483100"/>
              <a:gd name="connsiteY1350" fmla="*/ 121965 h 5487988"/>
              <a:gd name="connsiteX1351" fmla="*/ 3630613 w 4483100"/>
              <a:gd name="connsiteY1351" fmla="*/ 147122 h 5487988"/>
              <a:gd name="connsiteX1352" fmla="*/ 3616926 w 4483100"/>
              <a:gd name="connsiteY1352" fmla="*/ 158904 h 5487988"/>
              <a:gd name="connsiteX1353" fmla="*/ 3624565 w 4483100"/>
              <a:gd name="connsiteY1353" fmla="*/ 172916 h 5487988"/>
              <a:gd name="connsiteX1354" fmla="*/ 3609924 w 4483100"/>
              <a:gd name="connsiteY1354" fmla="*/ 183424 h 5487988"/>
              <a:gd name="connsiteX1355" fmla="*/ 3557406 w 4483100"/>
              <a:gd name="connsiteY1355" fmla="*/ 157630 h 5487988"/>
              <a:gd name="connsiteX1356" fmla="*/ 3554542 w 4483100"/>
              <a:gd name="connsiteY1356" fmla="*/ 175782 h 5487988"/>
              <a:gd name="connsiteX1357" fmla="*/ 3578095 w 4483100"/>
              <a:gd name="connsiteY1357" fmla="*/ 176419 h 5487988"/>
              <a:gd name="connsiteX1358" fmla="*/ 3598147 w 4483100"/>
              <a:gd name="connsiteY1358" fmla="*/ 192978 h 5487988"/>
              <a:gd name="connsiteX1359" fmla="*/ 3588599 w 4483100"/>
              <a:gd name="connsiteY1359" fmla="*/ 196162 h 5487988"/>
              <a:gd name="connsiteX1360" fmla="*/ 3590827 w 4483100"/>
              <a:gd name="connsiteY1360" fmla="*/ 214313 h 5487988"/>
              <a:gd name="connsiteX1361" fmla="*/ 3575867 w 4483100"/>
              <a:gd name="connsiteY1361" fmla="*/ 207945 h 5487988"/>
              <a:gd name="connsiteX1362" fmla="*/ 3554542 w 4483100"/>
              <a:gd name="connsiteY1362" fmla="*/ 180558 h 5487988"/>
              <a:gd name="connsiteX1363" fmla="*/ 3537672 w 4483100"/>
              <a:gd name="connsiteY1363" fmla="*/ 169094 h 5487988"/>
              <a:gd name="connsiteX1364" fmla="*/ 3542447 w 4483100"/>
              <a:gd name="connsiteY1364" fmla="*/ 151261 h 5487988"/>
              <a:gd name="connsiteX1365" fmla="*/ 3533853 w 4483100"/>
              <a:gd name="connsiteY1365" fmla="*/ 147122 h 5487988"/>
              <a:gd name="connsiteX1366" fmla="*/ 3528760 w 4483100"/>
              <a:gd name="connsiteY1366" fmla="*/ 153490 h 5487988"/>
              <a:gd name="connsiteX1367" fmla="*/ 3507753 w 4483100"/>
              <a:gd name="connsiteY1367" fmla="*/ 150306 h 5487988"/>
              <a:gd name="connsiteX1368" fmla="*/ 3508708 w 4483100"/>
              <a:gd name="connsiteY1368" fmla="*/ 167502 h 5487988"/>
              <a:gd name="connsiteX1369" fmla="*/ 3525896 w 4483100"/>
              <a:gd name="connsiteY1369" fmla="*/ 173553 h 5487988"/>
              <a:gd name="connsiteX1370" fmla="*/ 3527169 w 4483100"/>
              <a:gd name="connsiteY1370" fmla="*/ 198073 h 5487988"/>
              <a:gd name="connsiteX1371" fmla="*/ 3503934 w 4483100"/>
              <a:gd name="connsiteY1371" fmla="*/ 194888 h 5487988"/>
              <a:gd name="connsiteX1372" fmla="*/ 3483563 w 4483100"/>
              <a:gd name="connsiteY1372" fmla="*/ 181195 h 5487988"/>
              <a:gd name="connsiteX1373" fmla="*/ 3468604 w 4483100"/>
              <a:gd name="connsiteY1373" fmla="*/ 190749 h 5487988"/>
              <a:gd name="connsiteX1374" fmla="*/ 3451416 w 4483100"/>
              <a:gd name="connsiteY1374" fmla="*/ 163681 h 5487988"/>
              <a:gd name="connsiteX1375" fmla="*/ 3427863 w 4483100"/>
              <a:gd name="connsiteY1375" fmla="*/ 156357 h 5487988"/>
              <a:gd name="connsiteX1376" fmla="*/ 3417677 w 4483100"/>
              <a:gd name="connsiteY1376" fmla="*/ 170368 h 5487988"/>
              <a:gd name="connsiteX1377" fmla="*/ 3407174 w 4483100"/>
              <a:gd name="connsiteY1377" fmla="*/ 171323 h 5487988"/>
              <a:gd name="connsiteX1378" fmla="*/ 3423088 w 4483100"/>
              <a:gd name="connsiteY1378" fmla="*/ 192659 h 5487988"/>
              <a:gd name="connsiteX1379" fmla="*/ 3414813 w 4483100"/>
              <a:gd name="connsiteY1379" fmla="*/ 203168 h 5487988"/>
              <a:gd name="connsiteX1380" fmla="*/ 3397943 w 4483100"/>
              <a:gd name="connsiteY1380" fmla="*/ 195844 h 5487988"/>
              <a:gd name="connsiteX1381" fmla="*/ 3371844 w 4483100"/>
              <a:gd name="connsiteY1381" fmla="*/ 169731 h 5487988"/>
              <a:gd name="connsiteX1382" fmla="*/ 3358157 w 4483100"/>
              <a:gd name="connsiteY1382" fmla="*/ 171005 h 5487988"/>
              <a:gd name="connsiteX1383" fmla="*/ 3361340 w 4483100"/>
              <a:gd name="connsiteY1383" fmla="*/ 155083 h 5487988"/>
              <a:gd name="connsiteX1384" fmla="*/ 3390623 w 4483100"/>
              <a:gd name="connsiteY1384" fmla="*/ 146166 h 5487988"/>
              <a:gd name="connsiteX1385" fmla="*/ 3351473 w 4483100"/>
              <a:gd name="connsiteY1385" fmla="*/ 134065 h 5487988"/>
              <a:gd name="connsiteX1386" fmla="*/ 3336832 w 4483100"/>
              <a:gd name="connsiteY1386" fmla="*/ 144893 h 5487988"/>
              <a:gd name="connsiteX1387" fmla="*/ 3324100 w 4483100"/>
              <a:gd name="connsiteY1387" fmla="*/ 138524 h 5487988"/>
              <a:gd name="connsiteX1388" fmla="*/ 3296409 w 4483100"/>
              <a:gd name="connsiteY1388" fmla="*/ 152535 h 5487988"/>
              <a:gd name="connsiteX1389" fmla="*/ 3292271 w 4483100"/>
              <a:gd name="connsiteY1389" fmla="*/ 134384 h 5487988"/>
              <a:gd name="connsiteX1390" fmla="*/ 3272856 w 4483100"/>
              <a:gd name="connsiteY1390" fmla="*/ 128333 h 5487988"/>
              <a:gd name="connsiteX1391" fmla="*/ 3272537 w 4483100"/>
              <a:gd name="connsiteY1391" fmla="*/ 91075 h 5487988"/>
              <a:gd name="connsiteX1392" fmla="*/ 3250257 w 4483100"/>
              <a:gd name="connsiteY1392" fmla="*/ 72287 h 5487988"/>
              <a:gd name="connsiteX1393" fmla="*/ 3263625 w 4483100"/>
              <a:gd name="connsiteY1393" fmla="*/ 55410 h 5487988"/>
              <a:gd name="connsiteX1394" fmla="*/ 3271264 w 4483100"/>
              <a:gd name="connsiteY1394" fmla="*/ 59549 h 5487988"/>
              <a:gd name="connsiteX1395" fmla="*/ 3274765 w 4483100"/>
              <a:gd name="connsiteY1395" fmla="*/ 78656 h 5487988"/>
              <a:gd name="connsiteX1396" fmla="*/ 3303093 w 4483100"/>
              <a:gd name="connsiteY1396" fmla="*/ 75153 h 5487988"/>
              <a:gd name="connsiteX1397" fmla="*/ 3286224 w 4483100"/>
              <a:gd name="connsiteY1397" fmla="*/ 60823 h 5487988"/>
              <a:gd name="connsiteX1398" fmla="*/ 3288134 w 4483100"/>
              <a:gd name="connsiteY1398" fmla="*/ 43627 h 5487988"/>
              <a:gd name="connsiteX1399" fmla="*/ 3310414 w 4483100"/>
              <a:gd name="connsiteY1399" fmla="*/ 56047 h 5487988"/>
              <a:gd name="connsiteX1400" fmla="*/ 3298637 w 4483100"/>
              <a:gd name="connsiteY1400" fmla="*/ 38214 h 5487988"/>
              <a:gd name="connsiteX1401" fmla="*/ 3305003 w 4483100"/>
              <a:gd name="connsiteY1401" fmla="*/ 27705 h 5487988"/>
              <a:gd name="connsiteX1402" fmla="*/ 3292271 w 4483100"/>
              <a:gd name="connsiteY1402" fmla="*/ 18152 h 5487988"/>
              <a:gd name="connsiteX1403" fmla="*/ 3271264 w 4483100"/>
              <a:gd name="connsiteY1403" fmla="*/ 34392 h 5487988"/>
              <a:gd name="connsiteX1404" fmla="*/ 3266490 w 4483100"/>
              <a:gd name="connsiteY1404" fmla="*/ 21655 h 5487988"/>
              <a:gd name="connsiteX1405" fmla="*/ 3247393 w 4483100"/>
              <a:gd name="connsiteY1405" fmla="*/ 22610 h 5487988"/>
              <a:gd name="connsiteX1406" fmla="*/ 3246438 w 4483100"/>
              <a:gd name="connsiteY1406" fmla="*/ 5096 h 5487988"/>
              <a:gd name="connsiteX1407" fmla="*/ 3133725 w 4483100"/>
              <a:gd name="connsiteY1407" fmla="*/ 0 h 5487988"/>
              <a:gd name="connsiteX1408" fmla="*/ 3200873 w 4483100"/>
              <a:gd name="connsiteY1408" fmla="*/ 0 h 5487988"/>
              <a:gd name="connsiteX1409" fmla="*/ 3214688 w 4483100"/>
              <a:gd name="connsiteY1409" fmla="*/ 3193 h 5487988"/>
              <a:gd name="connsiteX1410" fmla="*/ 3208583 w 4483100"/>
              <a:gd name="connsiteY1410" fmla="*/ 34801 h 5487988"/>
              <a:gd name="connsiteX1411" fmla="*/ 3212117 w 4483100"/>
              <a:gd name="connsiteY1411" fmla="*/ 53958 h 5487988"/>
              <a:gd name="connsiteX1412" fmla="*/ 3194126 w 4483100"/>
              <a:gd name="connsiteY1412" fmla="*/ 57150 h 5487988"/>
              <a:gd name="connsiteX1413" fmla="*/ 3174206 w 4483100"/>
              <a:gd name="connsiteY1413" fmla="*/ 35121 h 5487988"/>
              <a:gd name="connsiteX1414" fmla="*/ 3170993 w 4483100"/>
              <a:gd name="connsiteY1414" fmla="*/ 15325 h 5487988"/>
              <a:gd name="connsiteX1415" fmla="*/ 3134689 w 4483100"/>
              <a:gd name="connsiteY1415" fmla="*/ 3832 h 54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Lst>
            <a:rect l="l" t="t" r="r" b="b"/>
            <a:pathLst>
              <a:path w="4483100" h="5487988">
                <a:moveTo>
                  <a:pt x="120841" y="3421063"/>
                </a:moveTo>
                <a:lnTo>
                  <a:pt x="130356" y="3437891"/>
                </a:lnTo>
                <a:lnTo>
                  <a:pt x="126550" y="3461068"/>
                </a:lnTo>
                <a:lnTo>
                  <a:pt x="121158" y="3490596"/>
                </a:lnTo>
                <a:lnTo>
                  <a:pt x="105617" y="3516313"/>
                </a:lnTo>
                <a:lnTo>
                  <a:pt x="82781" y="3539491"/>
                </a:lnTo>
                <a:lnTo>
                  <a:pt x="97688" y="3548698"/>
                </a:lnTo>
                <a:lnTo>
                  <a:pt x="107203" y="3546476"/>
                </a:lnTo>
                <a:lnTo>
                  <a:pt x="118938" y="3554731"/>
                </a:lnTo>
                <a:lnTo>
                  <a:pt x="126233" y="3555683"/>
                </a:lnTo>
                <a:lnTo>
                  <a:pt x="137968" y="3545206"/>
                </a:lnTo>
                <a:lnTo>
                  <a:pt x="137651" y="3502026"/>
                </a:lnTo>
                <a:lnTo>
                  <a:pt x="156364" y="3496628"/>
                </a:lnTo>
                <a:lnTo>
                  <a:pt x="170002" y="3496628"/>
                </a:lnTo>
                <a:lnTo>
                  <a:pt x="205525" y="3520441"/>
                </a:lnTo>
                <a:lnTo>
                  <a:pt x="232167" y="3528696"/>
                </a:lnTo>
                <a:lnTo>
                  <a:pt x="273082" y="3528061"/>
                </a:lnTo>
                <a:lnTo>
                  <a:pt x="303213" y="3564573"/>
                </a:lnTo>
                <a:lnTo>
                  <a:pt x="289575" y="3603944"/>
                </a:lnTo>
                <a:lnTo>
                  <a:pt x="302578" y="3648711"/>
                </a:lnTo>
                <a:lnTo>
                  <a:pt x="235022" y="3657601"/>
                </a:lnTo>
                <a:lnTo>
                  <a:pt x="156047" y="3638869"/>
                </a:lnTo>
                <a:lnTo>
                  <a:pt x="0" y="3632519"/>
                </a:lnTo>
                <a:lnTo>
                  <a:pt x="12686" y="3616961"/>
                </a:lnTo>
                <a:lnTo>
                  <a:pt x="18713" y="3601086"/>
                </a:lnTo>
                <a:lnTo>
                  <a:pt x="37743" y="3601086"/>
                </a:lnTo>
                <a:lnTo>
                  <a:pt x="61213" y="3600769"/>
                </a:lnTo>
                <a:lnTo>
                  <a:pt x="58676" y="3580766"/>
                </a:lnTo>
                <a:lnTo>
                  <a:pt x="48527" y="3589338"/>
                </a:lnTo>
                <a:lnTo>
                  <a:pt x="37743" y="3582988"/>
                </a:lnTo>
                <a:lnTo>
                  <a:pt x="30131" y="3576638"/>
                </a:lnTo>
                <a:lnTo>
                  <a:pt x="14589" y="3590291"/>
                </a:lnTo>
                <a:lnTo>
                  <a:pt x="8246" y="3584576"/>
                </a:lnTo>
                <a:lnTo>
                  <a:pt x="18396" y="3572828"/>
                </a:lnTo>
                <a:lnTo>
                  <a:pt x="19347" y="3556953"/>
                </a:lnTo>
                <a:lnTo>
                  <a:pt x="19347" y="3549333"/>
                </a:lnTo>
                <a:lnTo>
                  <a:pt x="27911" y="3542983"/>
                </a:lnTo>
                <a:lnTo>
                  <a:pt x="38694" y="3548381"/>
                </a:lnTo>
                <a:lnTo>
                  <a:pt x="63751" y="3542666"/>
                </a:lnTo>
                <a:lnTo>
                  <a:pt x="86904" y="3525838"/>
                </a:lnTo>
                <a:lnTo>
                  <a:pt x="106886" y="3500121"/>
                </a:lnTo>
                <a:lnTo>
                  <a:pt x="119255" y="3468371"/>
                </a:lnTo>
                <a:lnTo>
                  <a:pt x="122110" y="3437891"/>
                </a:lnTo>
                <a:close/>
                <a:moveTo>
                  <a:pt x="1476375" y="2216150"/>
                </a:moveTo>
                <a:lnTo>
                  <a:pt x="1477963" y="2234693"/>
                </a:lnTo>
                <a:lnTo>
                  <a:pt x="1473200" y="2252910"/>
                </a:lnTo>
                <a:lnTo>
                  <a:pt x="1463675" y="2255838"/>
                </a:lnTo>
                <a:lnTo>
                  <a:pt x="1458913" y="2232090"/>
                </a:lnTo>
                <a:lnTo>
                  <a:pt x="1465580" y="2220379"/>
                </a:lnTo>
                <a:close/>
                <a:moveTo>
                  <a:pt x="1515025" y="1581150"/>
                </a:moveTo>
                <a:lnTo>
                  <a:pt x="1522814" y="1589664"/>
                </a:lnTo>
                <a:lnTo>
                  <a:pt x="1519386" y="1599439"/>
                </a:lnTo>
                <a:lnTo>
                  <a:pt x="1527176" y="1608268"/>
                </a:lnTo>
                <a:lnTo>
                  <a:pt x="1520321" y="1627188"/>
                </a:lnTo>
                <a:lnTo>
                  <a:pt x="1514713" y="1610160"/>
                </a:lnTo>
                <a:lnTo>
                  <a:pt x="1493838" y="1600070"/>
                </a:lnTo>
                <a:lnTo>
                  <a:pt x="1500692" y="1585250"/>
                </a:lnTo>
                <a:lnTo>
                  <a:pt x="1508170" y="1592502"/>
                </a:lnTo>
                <a:close/>
                <a:moveTo>
                  <a:pt x="1522413" y="1579563"/>
                </a:moveTo>
                <a:lnTo>
                  <a:pt x="1538288" y="1583250"/>
                </a:lnTo>
                <a:lnTo>
                  <a:pt x="1526624" y="1589088"/>
                </a:lnTo>
                <a:close/>
                <a:moveTo>
                  <a:pt x="2162175" y="1201738"/>
                </a:moveTo>
                <a:lnTo>
                  <a:pt x="2179638" y="1214121"/>
                </a:lnTo>
                <a:lnTo>
                  <a:pt x="2175354" y="1235076"/>
                </a:lnTo>
                <a:lnTo>
                  <a:pt x="2163493" y="1223963"/>
                </a:lnTo>
                <a:close/>
                <a:moveTo>
                  <a:pt x="3160272" y="908050"/>
                </a:moveTo>
                <a:lnTo>
                  <a:pt x="3178579" y="911148"/>
                </a:lnTo>
                <a:lnTo>
                  <a:pt x="3198813" y="914865"/>
                </a:lnTo>
                <a:lnTo>
                  <a:pt x="3182112" y="933450"/>
                </a:lnTo>
                <a:lnTo>
                  <a:pt x="3158345" y="931901"/>
                </a:lnTo>
                <a:lnTo>
                  <a:pt x="3143250" y="925706"/>
                </a:lnTo>
                <a:close/>
                <a:moveTo>
                  <a:pt x="3214290" y="862013"/>
                </a:moveTo>
                <a:lnTo>
                  <a:pt x="3222625" y="876349"/>
                </a:lnTo>
                <a:lnTo>
                  <a:pt x="3217995" y="903464"/>
                </a:lnTo>
                <a:lnTo>
                  <a:pt x="3209660" y="912813"/>
                </a:lnTo>
                <a:lnTo>
                  <a:pt x="3200400" y="909697"/>
                </a:lnTo>
                <a:lnTo>
                  <a:pt x="3205339" y="886634"/>
                </a:lnTo>
                <a:close/>
                <a:moveTo>
                  <a:pt x="3195638" y="849313"/>
                </a:moveTo>
                <a:lnTo>
                  <a:pt x="3187700" y="887413"/>
                </a:lnTo>
                <a:lnTo>
                  <a:pt x="3179763" y="872491"/>
                </a:lnTo>
                <a:lnTo>
                  <a:pt x="3179763" y="856933"/>
                </a:lnTo>
                <a:close/>
                <a:moveTo>
                  <a:pt x="3246438" y="822325"/>
                </a:moveTo>
                <a:lnTo>
                  <a:pt x="3246438" y="833542"/>
                </a:lnTo>
                <a:lnTo>
                  <a:pt x="3223738" y="855663"/>
                </a:lnTo>
                <a:lnTo>
                  <a:pt x="3216275" y="844447"/>
                </a:lnTo>
                <a:close/>
                <a:moveTo>
                  <a:pt x="3016251" y="765175"/>
                </a:moveTo>
                <a:lnTo>
                  <a:pt x="3005840" y="772178"/>
                </a:lnTo>
                <a:lnTo>
                  <a:pt x="2968300" y="787400"/>
                </a:lnTo>
                <a:lnTo>
                  <a:pt x="2967038" y="779789"/>
                </a:lnTo>
                <a:lnTo>
                  <a:pt x="2985650" y="767002"/>
                </a:lnTo>
                <a:close/>
                <a:moveTo>
                  <a:pt x="3360738" y="657225"/>
                </a:moveTo>
                <a:lnTo>
                  <a:pt x="3391736" y="658178"/>
                </a:lnTo>
                <a:lnTo>
                  <a:pt x="3408672" y="674688"/>
                </a:lnTo>
                <a:lnTo>
                  <a:pt x="3409951" y="684213"/>
                </a:lnTo>
                <a:lnTo>
                  <a:pt x="3384066" y="666433"/>
                </a:lnTo>
                <a:close/>
                <a:moveTo>
                  <a:pt x="3714750" y="517525"/>
                </a:moveTo>
                <a:lnTo>
                  <a:pt x="3756071" y="569482"/>
                </a:lnTo>
                <a:lnTo>
                  <a:pt x="3757613" y="598170"/>
                </a:lnTo>
                <a:lnTo>
                  <a:pt x="3754838" y="598488"/>
                </a:lnTo>
                <a:lnTo>
                  <a:pt x="3752679" y="598488"/>
                </a:lnTo>
                <a:lnTo>
                  <a:pt x="3752062" y="598170"/>
                </a:lnTo>
                <a:lnTo>
                  <a:pt x="3751446" y="597532"/>
                </a:lnTo>
                <a:lnTo>
                  <a:pt x="3742503" y="572988"/>
                </a:lnTo>
                <a:lnTo>
                  <a:pt x="3717526" y="539201"/>
                </a:lnTo>
                <a:close/>
                <a:moveTo>
                  <a:pt x="2798777" y="492125"/>
                </a:moveTo>
                <a:lnTo>
                  <a:pt x="2819927" y="518198"/>
                </a:lnTo>
                <a:lnTo>
                  <a:pt x="2832555" y="514700"/>
                </a:lnTo>
                <a:lnTo>
                  <a:pt x="2873909" y="550628"/>
                </a:lnTo>
                <a:lnTo>
                  <a:pt x="2870753" y="560803"/>
                </a:lnTo>
                <a:lnTo>
                  <a:pt x="2877382" y="573521"/>
                </a:lnTo>
                <a:lnTo>
                  <a:pt x="2879276" y="555398"/>
                </a:lnTo>
                <a:lnTo>
                  <a:pt x="2884643" y="553490"/>
                </a:lnTo>
                <a:lnTo>
                  <a:pt x="2891903" y="576700"/>
                </a:lnTo>
                <a:lnTo>
                  <a:pt x="2911476" y="597685"/>
                </a:lnTo>
                <a:lnTo>
                  <a:pt x="2899795" y="625983"/>
                </a:lnTo>
                <a:lnTo>
                  <a:pt x="2891272" y="614537"/>
                </a:lnTo>
                <a:lnTo>
                  <a:pt x="2895376" y="595460"/>
                </a:lnTo>
                <a:lnTo>
                  <a:pt x="2884958" y="597685"/>
                </a:lnTo>
                <a:lnTo>
                  <a:pt x="2880854" y="612629"/>
                </a:lnTo>
                <a:lnTo>
                  <a:pt x="2861598" y="613901"/>
                </a:lnTo>
                <a:lnTo>
                  <a:pt x="2860019" y="639019"/>
                </a:lnTo>
                <a:lnTo>
                  <a:pt x="2805722" y="692753"/>
                </a:lnTo>
                <a:lnTo>
                  <a:pt x="2792147" y="687348"/>
                </a:lnTo>
                <a:lnTo>
                  <a:pt x="2784571" y="704199"/>
                </a:lnTo>
                <a:lnTo>
                  <a:pt x="2762789" y="715963"/>
                </a:lnTo>
                <a:lnTo>
                  <a:pt x="2750161" y="703563"/>
                </a:lnTo>
                <a:lnTo>
                  <a:pt x="2742901" y="708968"/>
                </a:lnTo>
                <a:lnTo>
                  <a:pt x="2728063" y="687030"/>
                </a:lnTo>
                <a:lnTo>
                  <a:pt x="2710701" y="680671"/>
                </a:lnTo>
                <a:lnTo>
                  <a:pt x="2713226" y="704835"/>
                </a:lnTo>
                <a:lnTo>
                  <a:pt x="2703756" y="713420"/>
                </a:lnTo>
                <a:lnTo>
                  <a:pt x="2701546" y="709286"/>
                </a:lnTo>
                <a:lnTo>
                  <a:pt x="2696811" y="699748"/>
                </a:lnTo>
                <a:lnTo>
                  <a:pt x="2694285" y="694342"/>
                </a:lnTo>
                <a:lnTo>
                  <a:pt x="2692075" y="689255"/>
                </a:lnTo>
                <a:lnTo>
                  <a:pt x="2691128" y="685440"/>
                </a:lnTo>
                <a:lnTo>
                  <a:pt x="2690813" y="684168"/>
                </a:lnTo>
                <a:lnTo>
                  <a:pt x="2691128" y="682896"/>
                </a:lnTo>
                <a:lnTo>
                  <a:pt x="2692075" y="680989"/>
                </a:lnTo>
                <a:lnTo>
                  <a:pt x="2694285" y="678127"/>
                </a:lnTo>
                <a:lnTo>
                  <a:pt x="2699336" y="671768"/>
                </a:lnTo>
                <a:lnTo>
                  <a:pt x="2705650" y="663819"/>
                </a:lnTo>
                <a:lnTo>
                  <a:pt x="2708175" y="587829"/>
                </a:lnTo>
                <a:lnTo>
                  <a:pt x="2708807" y="584967"/>
                </a:lnTo>
                <a:lnTo>
                  <a:pt x="2710069" y="578926"/>
                </a:lnTo>
                <a:lnTo>
                  <a:pt x="2714805" y="563029"/>
                </a:lnTo>
                <a:lnTo>
                  <a:pt x="2721434" y="540136"/>
                </a:lnTo>
                <a:lnTo>
                  <a:pt x="2760895" y="502618"/>
                </a:lnTo>
                <a:lnTo>
                  <a:pt x="2779204" y="514382"/>
                </a:lnTo>
                <a:lnTo>
                  <a:pt x="2782992" y="494351"/>
                </a:lnTo>
                <a:close/>
                <a:moveTo>
                  <a:pt x="1148467" y="387350"/>
                </a:moveTo>
                <a:lnTo>
                  <a:pt x="1193242" y="406079"/>
                </a:lnTo>
                <a:lnTo>
                  <a:pt x="1216741" y="436236"/>
                </a:lnTo>
                <a:lnTo>
                  <a:pt x="1232618" y="436236"/>
                </a:lnTo>
                <a:lnTo>
                  <a:pt x="1241192" y="449886"/>
                </a:lnTo>
                <a:lnTo>
                  <a:pt x="1256117" y="449568"/>
                </a:lnTo>
                <a:lnTo>
                  <a:pt x="1230078" y="492106"/>
                </a:lnTo>
                <a:lnTo>
                  <a:pt x="1191971" y="486074"/>
                </a:lnTo>
                <a:lnTo>
                  <a:pt x="1163074" y="460996"/>
                </a:lnTo>
                <a:lnTo>
                  <a:pt x="1145291" y="484170"/>
                </a:lnTo>
                <a:lnTo>
                  <a:pt x="1151642" y="506390"/>
                </a:lnTo>
                <a:lnTo>
                  <a:pt x="1169743" y="491788"/>
                </a:lnTo>
                <a:lnTo>
                  <a:pt x="1177364" y="501946"/>
                </a:lnTo>
                <a:lnTo>
                  <a:pt x="1191019" y="506073"/>
                </a:lnTo>
                <a:lnTo>
                  <a:pt x="1170060" y="525119"/>
                </a:lnTo>
                <a:lnTo>
                  <a:pt x="1179587" y="536547"/>
                </a:lnTo>
                <a:lnTo>
                  <a:pt x="1203721" y="520675"/>
                </a:lnTo>
                <a:lnTo>
                  <a:pt x="1251672" y="524485"/>
                </a:lnTo>
                <a:lnTo>
                  <a:pt x="1234841" y="555276"/>
                </a:lnTo>
                <a:lnTo>
                  <a:pt x="1239287" y="564482"/>
                </a:lnTo>
                <a:lnTo>
                  <a:pt x="1267549" y="536865"/>
                </a:lnTo>
                <a:lnTo>
                  <a:pt x="1269772" y="564482"/>
                </a:lnTo>
                <a:lnTo>
                  <a:pt x="1291048" y="587338"/>
                </a:lnTo>
                <a:lnTo>
                  <a:pt x="1281839" y="613685"/>
                </a:lnTo>
                <a:lnTo>
                  <a:pt x="1260563" y="621304"/>
                </a:lnTo>
                <a:lnTo>
                  <a:pt x="1248179" y="634319"/>
                </a:lnTo>
                <a:lnTo>
                  <a:pt x="1247543" y="678443"/>
                </a:lnTo>
                <a:lnTo>
                  <a:pt x="1222457" y="701617"/>
                </a:lnTo>
                <a:lnTo>
                  <a:pt x="1231031" y="718441"/>
                </a:lnTo>
                <a:lnTo>
                  <a:pt x="1254212" y="705743"/>
                </a:lnTo>
                <a:lnTo>
                  <a:pt x="1264374" y="639081"/>
                </a:lnTo>
                <a:lnTo>
                  <a:pt x="1300892" y="625431"/>
                </a:lnTo>
                <a:lnTo>
                  <a:pt x="1310102" y="578767"/>
                </a:lnTo>
                <a:lnTo>
                  <a:pt x="1328202" y="576545"/>
                </a:lnTo>
                <a:lnTo>
                  <a:pt x="1339634" y="567974"/>
                </a:lnTo>
                <a:lnTo>
                  <a:pt x="1391713" y="580989"/>
                </a:lnTo>
                <a:lnTo>
                  <a:pt x="1435218" y="589243"/>
                </a:lnTo>
                <a:lnTo>
                  <a:pt x="1445062" y="608924"/>
                </a:lnTo>
                <a:lnTo>
                  <a:pt x="1455224" y="599401"/>
                </a:lnTo>
                <a:lnTo>
                  <a:pt x="1459669" y="581624"/>
                </a:lnTo>
                <a:lnTo>
                  <a:pt x="1496823" y="592734"/>
                </a:lnTo>
                <a:lnTo>
                  <a:pt x="1515876" y="607337"/>
                </a:lnTo>
                <a:lnTo>
                  <a:pt x="1522228" y="598766"/>
                </a:lnTo>
                <a:lnTo>
                  <a:pt x="1529531" y="619082"/>
                </a:lnTo>
                <a:lnTo>
                  <a:pt x="1557158" y="617495"/>
                </a:lnTo>
                <a:lnTo>
                  <a:pt x="1577482" y="629875"/>
                </a:lnTo>
                <a:lnTo>
                  <a:pt x="1596535" y="649874"/>
                </a:lnTo>
                <a:lnTo>
                  <a:pt x="1616541" y="658127"/>
                </a:lnTo>
                <a:lnTo>
                  <a:pt x="1633054" y="679078"/>
                </a:lnTo>
                <a:lnTo>
                  <a:pt x="1658458" y="688284"/>
                </a:lnTo>
                <a:lnTo>
                  <a:pt x="1664809" y="703204"/>
                </a:lnTo>
                <a:lnTo>
                  <a:pt x="1693389" y="723520"/>
                </a:lnTo>
                <a:lnTo>
                  <a:pt x="1763251" y="796849"/>
                </a:lnTo>
                <a:lnTo>
                  <a:pt x="1770555" y="818117"/>
                </a:lnTo>
                <a:lnTo>
                  <a:pt x="1784527" y="823196"/>
                </a:lnTo>
                <a:lnTo>
                  <a:pt x="1798182" y="837799"/>
                </a:lnTo>
                <a:lnTo>
                  <a:pt x="1804533" y="833354"/>
                </a:lnTo>
                <a:lnTo>
                  <a:pt x="1789608" y="817800"/>
                </a:lnTo>
                <a:lnTo>
                  <a:pt x="1789608" y="801928"/>
                </a:lnTo>
                <a:lnTo>
                  <a:pt x="1818505" y="827006"/>
                </a:lnTo>
                <a:lnTo>
                  <a:pt x="1818505" y="838751"/>
                </a:lnTo>
                <a:lnTo>
                  <a:pt x="1831525" y="857480"/>
                </a:lnTo>
                <a:lnTo>
                  <a:pt x="1883604" y="878114"/>
                </a:lnTo>
                <a:lnTo>
                  <a:pt x="1900434" y="892716"/>
                </a:lnTo>
                <a:lnTo>
                  <a:pt x="1896941" y="868273"/>
                </a:lnTo>
                <a:lnTo>
                  <a:pt x="1942986" y="914302"/>
                </a:lnTo>
                <a:lnTo>
                  <a:pt x="1946162" y="926047"/>
                </a:lnTo>
                <a:lnTo>
                  <a:pt x="1958229" y="935253"/>
                </a:lnTo>
                <a:lnTo>
                  <a:pt x="1955053" y="953347"/>
                </a:lnTo>
                <a:lnTo>
                  <a:pt x="1966485" y="967949"/>
                </a:lnTo>
                <a:lnTo>
                  <a:pt x="1978235" y="954299"/>
                </a:lnTo>
                <a:lnTo>
                  <a:pt x="1999511" y="972076"/>
                </a:lnTo>
                <a:lnTo>
                  <a:pt x="2024915" y="981282"/>
                </a:lnTo>
                <a:lnTo>
                  <a:pt x="2015706" y="1025406"/>
                </a:lnTo>
                <a:lnTo>
                  <a:pt x="2030949" y="1043183"/>
                </a:lnTo>
                <a:lnTo>
                  <a:pt x="2027138" y="1093973"/>
                </a:lnTo>
                <a:lnTo>
                  <a:pt x="2032537" y="1109528"/>
                </a:lnTo>
                <a:lnTo>
                  <a:pt x="2050320" y="1099053"/>
                </a:lnTo>
                <a:lnTo>
                  <a:pt x="2054130" y="1130479"/>
                </a:lnTo>
                <a:lnTo>
                  <a:pt x="2012213" y="1214283"/>
                </a:lnTo>
                <a:lnTo>
                  <a:pt x="1950608" y="1307294"/>
                </a:lnTo>
                <a:lnTo>
                  <a:pt x="1879158" y="1341577"/>
                </a:lnTo>
                <a:lnTo>
                  <a:pt x="1809614" y="1367607"/>
                </a:lnTo>
                <a:lnTo>
                  <a:pt x="1720699" y="1357767"/>
                </a:lnTo>
                <a:lnTo>
                  <a:pt x="1649249" y="1321578"/>
                </a:lnTo>
                <a:lnTo>
                  <a:pt x="1587009" y="1316817"/>
                </a:lnTo>
                <a:lnTo>
                  <a:pt x="1545091" y="1298405"/>
                </a:lnTo>
                <a:lnTo>
                  <a:pt x="1532707" y="1304754"/>
                </a:lnTo>
                <a:lnTo>
                  <a:pt x="1497776" y="1283803"/>
                </a:lnTo>
                <a:lnTo>
                  <a:pt x="1488249" y="1293326"/>
                </a:lnTo>
                <a:lnTo>
                  <a:pt x="1478405" y="1268248"/>
                </a:lnTo>
                <a:lnTo>
                  <a:pt x="1453318" y="1269836"/>
                </a:lnTo>
                <a:lnTo>
                  <a:pt x="1424103" y="1242536"/>
                </a:lnTo>
                <a:lnTo>
                  <a:pt x="1406638" y="1268883"/>
                </a:lnTo>
                <a:lnTo>
                  <a:pt x="1382186" y="1246980"/>
                </a:lnTo>
                <a:lnTo>
                  <a:pt x="1391395" y="1223807"/>
                </a:lnTo>
                <a:lnTo>
                  <a:pt x="1372025" y="1218727"/>
                </a:lnTo>
                <a:lnTo>
                  <a:pt x="1367896" y="1206030"/>
                </a:lnTo>
                <a:lnTo>
                  <a:pt x="1352019" y="1209522"/>
                </a:lnTo>
                <a:lnTo>
                  <a:pt x="1338046" y="1228568"/>
                </a:lnTo>
                <a:lnTo>
                  <a:pt x="1308514" y="1205712"/>
                </a:lnTo>
                <a:lnTo>
                  <a:pt x="1304386" y="1213014"/>
                </a:lnTo>
                <a:lnTo>
                  <a:pt x="1272313" y="1201903"/>
                </a:lnTo>
                <a:lnTo>
                  <a:pt x="1267232" y="1189205"/>
                </a:lnTo>
                <a:lnTo>
                  <a:pt x="1246908" y="1185079"/>
                </a:lnTo>
                <a:lnTo>
                  <a:pt x="1234841" y="1136828"/>
                </a:lnTo>
                <a:lnTo>
                  <a:pt x="1210390" y="1119051"/>
                </a:lnTo>
                <a:lnTo>
                  <a:pt x="1162757" y="1117146"/>
                </a:lnTo>
                <a:lnTo>
                  <a:pt x="1158311" y="1122543"/>
                </a:lnTo>
                <a:lnTo>
                  <a:pt x="1170060" y="1127939"/>
                </a:lnTo>
                <a:lnTo>
                  <a:pt x="1188478" y="1149843"/>
                </a:lnTo>
                <a:lnTo>
                  <a:pt x="1204039" y="1145716"/>
                </a:lnTo>
                <a:lnTo>
                  <a:pt x="1198005" y="1170794"/>
                </a:lnTo>
                <a:lnTo>
                  <a:pt x="1211025" y="1199999"/>
                </a:lnTo>
                <a:lnTo>
                  <a:pt x="1222774" y="1204443"/>
                </a:lnTo>
                <a:lnTo>
                  <a:pt x="1239922" y="1228251"/>
                </a:lnTo>
                <a:lnTo>
                  <a:pt x="1264374" y="1238726"/>
                </a:lnTo>
                <a:lnTo>
                  <a:pt x="1250719" y="1250154"/>
                </a:lnTo>
                <a:lnTo>
                  <a:pt x="1251989" y="1266344"/>
                </a:lnTo>
                <a:lnTo>
                  <a:pt x="1272948" y="1265074"/>
                </a:lnTo>
                <a:lnTo>
                  <a:pt x="1313277" y="1293009"/>
                </a:lnTo>
                <a:lnTo>
                  <a:pt x="1309466" y="1306976"/>
                </a:lnTo>
                <a:lnTo>
                  <a:pt x="1281839" y="1312055"/>
                </a:lnTo>
                <a:lnTo>
                  <a:pt x="1294541" y="1324753"/>
                </a:lnTo>
                <a:lnTo>
                  <a:pt x="1318040" y="1321261"/>
                </a:lnTo>
                <a:lnTo>
                  <a:pt x="1352019" y="1329514"/>
                </a:lnTo>
                <a:lnTo>
                  <a:pt x="1363768" y="1343164"/>
                </a:lnTo>
                <a:lnTo>
                  <a:pt x="1359640" y="1361893"/>
                </a:lnTo>
                <a:lnTo>
                  <a:pt x="1377741" y="1358719"/>
                </a:lnTo>
                <a:lnTo>
                  <a:pt x="1407591" y="1374273"/>
                </a:lnTo>
                <a:lnTo>
                  <a:pt x="1417117" y="1403795"/>
                </a:lnTo>
                <a:lnTo>
                  <a:pt x="1426961" y="1414271"/>
                </a:lnTo>
                <a:lnTo>
                  <a:pt x="1405050" y="1446967"/>
                </a:lnTo>
                <a:lnTo>
                  <a:pt x="1416800" y="1475537"/>
                </a:lnTo>
                <a:lnTo>
                  <a:pt x="1407273" y="1484108"/>
                </a:lnTo>
                <a:lnTo>
                  <a:pt x="1405368" y="1521883"/>
                </a:lnTo>
                <a:lnTo>
                  <a:pt x="1380281" y="1519979"/>
                </a:lnTo>
                <a:lnTo>
                  <a:pt x="1371707" y="1538073"/>
                </a:lnTo>
                <a:lnTo>
                  <a:pt x="1389808" y="1547279"/>
                </a:lnTo>
                <a:lnTo>
                  <a:pt x="1390125" y="1563151"/>
                </a:lnTo>
                <a:lnTo>
                  <a:pt x="1401875" y="1570452"/>
                </a:lnTo>
                <a:lnTo>
                  <a:pt x="1418387" y="1643781"/>
                </a:lnTo>
                <a:lnTo>
                  <a:pt x="1436170" y="1637432"/>
                </a:lnTo>
                <a:lnTo>
                  <a:pt x="1439664" y="1663780"/>
                </a:lnTo>
                <a:lnTo>
                  <a:pt x="1428232" y="1681874"/>
                </a:lnTo>
                <a:lnTo>
                  <a:pt x="1448555" y="1705682"/>
                </a:lnTo>
                <a:lnTo>
                  <a:pt x="1435853" y="1716475"/>
                </a:lnTo>
                <a:lnTo>
                  <a:pt x="1401239" y="1734886"/>
                </a:lnTo>
                <a:lnTo>
                  <a:pt x="1376470" y="1798057"/>
                </a:lnTo>
                <a:lnTo>
                  <a:pt x="1379963" y="1852022"/>
                </a:lnTo>
                <a:lnTo>
                  <a:pt x="1380281" y="1891702"/>
                </a:lnTo>
                <a:lnTo>
                  <a:pt x="1372025" y="1907891"/>
                </a:lnTo>
                <a:lnTo>
                  <a:pt x="1391395" y="1924398"/>
                </a:lnTo>
                <a:lnTo>
                  <a:pt x="1391078" y="1904717"/>
                </a:lnTo>
                <a:lnTo>
                  <a:pt x="1398382" y="1900273"/>
                </a:lnTo>
                <a:lnTo>
                  <a:pt x="1417117" y="1964396"/>
                </a:lnTo>
                <a:lnTo>
                  <a:pt x="1432042" y="1965031"/>
                </a:lnTo>
                <a:lnTo>
                  <a:pt x="1437758" y="2017726"/>
                </a:lnTo>
                <a:lnTo>
                  <a:pt x="1446015" y="2029471"/>
                </a:lnTo>
                <a:lnTo>
                  <a:pt x="1437123" y="2045978"/>
                </a:lnTo>
                <a:lnTo>
                  <a:pt x="1439981" y="2059946"/>
                </a:lnTo>
                <a:lnTo>
                  <a:pt x="1428867" y="2049788"/>
                </a:lnTo>
                <a:lnTo>
                  <a:pt x="1417752" y="2061215"/>
                </a:lnTo>
                <a:lnTo>
                  <a:pt x="1409178" y="2059946"/>
                </a:lnTo>
                <a:lnTo>
                  <a:pt x="1398699" y="2056771"/>
                </a:lnTo>
                <a:lnTo>
                  <a:pt x="1391395" y="2066929"/>
                </a:lnTo>
                <a:lnTo>
                  <a:pt x="1407908" y="2071373"/>
                </a:lnTo>
                <a:lnTo>
                  <a:pt x="1410449" y="2095816"/>
                </a:lnTo>
                <a:lnTo>
                  <a:pt x="1424103" y="2104705"/>
                </a:lnTo>
                <a:lnTo>
                  <a:pt x="1435853" y="2096769"/>
                </a:lnTo>
                <a:lnTo>
                  <a:pt x="1449190" y="2111371"/>
                </a:lnTo>
                <a:lnTo>
                  <a:pt x="1467291" y="2105974"/>
                </a:lnTo>
                <a:lnTo>
                  <a:pt x="1482216" y="2110419"/>
                </a:lnTo>
                <a:lnTo>
                  <a:pt x="1477770" y="2125973"/>
                </a:lnTo>
                <a:lnTo>
                  <a:pt x="1495553" y="2164384"/>
                </a:lnTo>
                <a:lnTo>
                  <a:pt x="1497141" y="2179938"/>
                </a:lnTo>
                <a:lnTo>
                  <a:pt x="1492377" y="2194858"/>
                </a:lnTo>
                <a:lnTo>
                  <a:pt x="1480946" y="2195810"/>
                </a:lnTo>
                <a:lnTo>
                  <a:pt x="1478723" y="2203111"/>
                </a:lnTo>
                <a:lnTo>
                  <a:pt x="1470149" y="2200572"/>
                </a:lnTo>
                <a:lnTo>
                  <a:pt x="1464115" y="2187874"/>
                </a:lnTo>
                <a:lnTo>
                  <a:pt x="1456176" y="2178986"/>
                </a:lnTo>
                <a:lnTo>
                  <a:pt x="1448555" y="2179938"/>
                </a:lnTo>
                <a:lnTo>
                  <a:pt x="1450460" y="2194858"/>
                </a:lnTo>
                <a:lnTo>
                  <a:pt x="1458399" y="2198032"/>
                </a:lnTo>
                <a:lnTo>
                  <a:pt x="1456176" y="2212952"/>
                </a:lnTo>
                <a:lnTo>
                  <a:pt x="1453953" y="2222158"/>
                </a:lnTo>
                <a:lnTo>
                  <a:pt x="1457764" y="2231998"/>
                </a:lnTo>
                <a:lnTo>
                  <a:pt x="1447285" y="2227554"/>
                </a:lnTo>
                <a:lnTo>
                  <a:pt x="1439981" y="2220888"/>
                </a:lnTo>
                <a:lnTo>
                  <a:pt x="1433948" y="2200572"/>
                </a:lnTo>
                <a:lnTo>
                  <a:pt x="1428232" y="2186922"/>
                </a:lnTo>
                <a:lnTo>
                  <a:pt x="1419023" y="2177399"/>
                </a:lnTo>
                <a:lnTo>
                  <a:pt x="1419658" y="2156130"/>
                </a:lnTo>
                <a:lnTo>
                  <a:pt x="1410449" y="2134862"/>
                </a:lnTo>
                <a:lnTo>
                  <a:pt x="1399334" y="2112641"/>
                </a:lnTo>
                <a:lnTo>
                  <a:pt x="1396794" y="2132322"/>
                </a:lnTo>
                <a:lnTo>
                  <a:pt x="1395524" y="2144067"/>
                </a:lnTo>
                <a:lnTo>
                  <a:pt x="1417117" y="2166606"/>
                </a:lnTo>
                <a:lnTo>
                  <a:pt x="1419023" y="2177399"/>
                </a:lnTo>
                <a:lnTo>
                  <a:pt x="1419658" y="2194223"/>
                </a:lnTo>
                <a:lnTo>
                  <a:pt x="1409178" y="2187557"/>
                </a:lnTo>
                <a:lnTo>
                  <a:pt x="1404415" y="2170415"/>
                </a:lnTo>
                <a:lnTo>
                  <a:pt x="1392030" y="2158670"/>
                </a:lnTo>
                <a:lnTo>
                  <a:pt x="1389490" y="2172320"/>
                </a:lnTo>
                <a:lnTo>
                  <a:pt x="1408861" y="2192953"/>
                </a:lnTo>
                <a:lnTo>
                  <a:pt x="1417117" y="2208825"/>
                </a:lnTo>
                <a:lnTo>
                  <a:pt x="1401239" y="2205333"/>
                </a:lnTo>
                <a:lnTo>
                  <a:pt x="1401875" y="2216761"/>
                </a:lnTo>
                <a:lnTo>
                  <a:pt x="1415212" y="2231046"/>
                </a:lnTo>
                <a:lnTo>
                  <a:pt x="1425374" y="2258663"/>
                </a:lnTo>
                <a:lnTo>
                  <a:pt x="1419023" y="2258346"/>
                </a:lnTo>
                <a:lnTo>
                  <a:pt x="1405368" y="2244379"/>
                </a:lnTo>
                <a:lnTo>
                  <a:pt x="1397429" y="2243109"/>
                </a:lnTo>
                <a:lnTo>
                  <a:pt x="1390125" y="2229141"/>
                </a:lnTo>
                <a:lnTo>
                  <a:pt x="1380598" y="2223745"/>
                </a:lnTo>
                <a:lnTo>
                  <a:pt x="1379328" y="2242791"/>
                </a:lnTo>
                <a:lnTo>
                  <a:pt x="1395841" y="2246283"/>
                </a:lnTo>
                <a:lnTo>
                  <a:pt x="1402827" y="2258029"/>
                </a:lnTo>
                <a:lnTo>
                  <a:pt x="1405685" y="2274853"/>
                </a:lnTo>
                <a:lnTo>
                  <a:pt x="1394571" y="2265012"/>
                </a:lnTo>
                <a:lnTo>
                  <a:pt x="1389808" y="2272313"/>
                </a:lnTo>
                <a:lnTo>
                  <a:pt x="1395206" y="2278662"/>
                </a:lnTo>
                <a:lnTo>
                  <a:pt x="1381234" y="2279615"/>
                </a:lnTo>
                <a:lnTo>
                  <a:pt x="1380916" y="2287868"/>
                </a:lnTo>
                <a:lnTo>
                  <a:pt x="1416482" y="2316120"/>
                </a:lnTo>
                <a:lnTo>
                  <a:pt x="1475865" y="2347229"/>
                </a:lnTo>
                <a:lnTo>
                  <a:pt x="1491742" y="2356118"/>
                </a:lnTo>
                <a:lnTo>
                  <a:pt x="1501269" y="2394528"/>
                </a:lnTo>
                <a:lnTo>
                  <a:pt x="1500951" y="2407861"/>
                </a:lnTo>
                <a:lnTo>
                  <a:pt x="1491742" y="2430716"/>
                </a:lnTo>
                <a:lnTo>
                  <a:pt x="1496823" y="2448810"/>
                </a:lnTo>
                <a:lnTo>
                  <a:pt x="1517464" y="2460238"/>
                </a:lnTo>
                <a:lnTo>
                  <a:pt x="1548584" y="2441827"/>
                </a:lnTo>
                <a:lnTo>
                  <a:pt x="1557794" y="2415797"/>
                </a:lnTo>
                <a:lnTo>
                  <a:pt x="1575894" y="2406908"/>
                </a:lnTo>
                <a:lnTo>
                  <a:pt x="1586691" y="2365641"/>
                </a:lnTo>
                <a:lnTo>
                  <a:pt x="1577482" y="2351039"/>
                </a:lnTo>
                <a:lnTo>
                  <a:pt x="1587009" y="2349134"/>
                </a:lnTo>
                <a:lnTo>
                  <a:pt x="1588279" y="2337389"/>
                </a:lnTo>
                <a:lnTo>
                  <a:pt x="1560334" y="2315485"/>
                </a:lnTo>
                <a:lnTo>
                  <a:pt x="1553983" y="2277710"/>
                </a:lnTo>
                <a:lnTo>
                  <a:pt x="1541598" y="2264695"/>
                </a:lnTo>
                <a:lnTo>
                  <a:pt x="1505715" y="2231046"/>
                </a:lnTo>
                <a:lnTo>
                  <a:pt x="1502857" y="2213904"/>
                </a:lnTo>
                <a:lnTo>
                  <a:pt x="1506350" y="2198350"/>
                </a:lnTo>
                <a:lnTo>
                  <a:pt x="1515241" y="2181843"/>
                </a:lnTo>
                <a:lnTo>
                  <a:pt x="1514289" y="2170097"/>
                </a:lnTo>
                <a:lnTo>
                  <a:pt x="1505080" y="2162479"/>
                </a:lnTo>
                <a:lnTo>
                  <a:pt x="1506350" y="2151051"/>
                </a:lnTo>
                <a:lnTo>
                  <a:pt x="1513018" y="2140575"/>
                </a:lnTo>
                <a:lnTo>
                  <a:pt x="1510478" y="2116450"/>
                </a:lnTo>
                <a:lnTo>
                  <a:pt x="1493965" y="2098991"/>
                </a:lnTo>
                <a:lnTo>
                  <a:pt x="1481263" y="2099943"/>
                </a:lnTo>
                <a:lnTo>
                  <a:pt x="1475547" y="2085023"/>
                </a:lnTo>
                <a:lnTo>
                  <a:pt x="1459669" y="2080262"/>
                </a:lnTo>
                <a:lnTo>
                  <a:pt x="1451095" y="2082166"/>
                </a:lnTo>
                <a:lnTo>
                  <a:pt x="1435218" y="2077405"/>
                </a:lnTo>
                <a:lnTo>
                  <a:pt x="1434583" y="2070104"/>
                </a:lnTo>
                <a:lnTo>
                  <a:pt x="1439981" y="2059946"/>
                </a:lnTo>
                <a:lnTo>
                  <a:pt x="1452048" y="2043121"/>
                </a:lnTo>
                <a:lnTo>
                  <a:pt x="1446015" y="2029471"/>
                </a:lnTo>
                <a:lnTo>
                  <a:pt x="1454589" y="2013599"/>
                </a:lnTo>
                <a:lnTo>
                  <a:pt x="1451095" y="1991378"/>
                </a:lnTo>
                <a:lnTo>
                  <a:pt x="1447602" y="1956460"/>
                </a:lnTo>
                <a:lnTo>
                  <a:pt x="1461257" y="1964079"/>
                </a:lnTo>
                <a:lnTo>
                  <a:pt x="1499681" y="1955190"/>
                </a:lnTo>
                <a:lnTo>
                  <a:pt x="1491107" y="1943445"/>
                </a:lnTo>
                <a:lnTo>
                  <a:pt x="1457129" y="1938683"/>
                </a:lnTo>
                <a:lnTo>
                  <a:pt x="1454589" y="1912336"/>
                </a:lnTo>
                <a:lnTo>
                  <a:pt x="1444109" y="1910113"/>
                </a:lnTo>
                <a:lnTo>
                  <a:pt x="1435535" y="1895829"/>
                </a:lnTo>
                <a:lnTo>
                  <a:pt x="1398064" y="1855831"/>
                </a:lnTo>
                <a:lnTo>
                  <a:pt x="1387267" y="1849800"/>
                </a:lnTo>
                <a:lnTo>
                  <a:pt x="1383139" y="1838689"/>
                </a:lnTo>
                <a:lnTo>
                  <a:pt x="1379646" y="1798692"/>
                </a:lnTo>
                <a:lnTo>
                  <a:pt x="1404097" y="1738378"/>
                </a:lnTo>
                <a:lnTo>
                  <a:pt x="1443792" y="1739648"/>
                </a:lnTo>
                <a:lnTo>
                  <a:pt x="1448873" y="1754250"/>
                </a:lnTo>
                <a:lnTo>
                  <a:pt x="1461575" y="1763773"/>
                </a:lnTo>
                <a:lnTo>
                  <a:pt x="1481898" y="1780598"/>
                </a:lnTo>
                <a:lnTo>
                  <a:pt x="1498729" y="1775201"/>
                </a:lnTo>
                <a:lnTo>
                  <a:pt x="1508255" y="1759329"/>
                </a:lnTo>
                <a:lnTo>
                  <a:pt x="1523180" y="1771709"/>
                </a:lnTo>
                <a:lnTo>
                  <a:pt x="1535882" y="1798692"/>
                </a:lnTo>
                <a:lnTo>
                  <a:pt x="1557476" y="1805993"/>
                </a:lnTo>
                <a:lnTo>
                  <a:pt x="1563827" y="1839959"/>
                </a:lnTo>
                <a:lnTo>
                  <a:pt x="1588279" y="1845991"/>
                </a:lnTo>
                <a:lnTo>
                  <a:pt x="1600028" y="1856149"/>
                </a:lnTo>
                <a:lnTo>
                  <a:pt x="1632101" y="1868529"/>
                </a:lnTo>
                <a:lnTo>
                  <a:pt x="1660681" y="1868211"/>
                </a:lnTo>
                <a:lnTo>
                  <a:pt x="1674336" y="1881861"/>
                </a:lnTo>
                <a:lnTo>
                  <a:pt x="1687991" y="1877735"/>
                </a:lnTo>
                <a:lnTo>
                  <a:pt x="1698787" y="1859640"/>
                </a:lnTo>
                <a:lnTo>
                  <a:pt x="1734353" y="1855196"/>
                </a:lnTo>
                <a:lnTo>
                  <a:pt x="1748643" y="1871703"/>
                </a:lnTo>
                <a:lnTo>
                  <a:pt x="1765156" y="1859958"/>
                </a:lnTo>
                <a:lnTo>
                  <a:pt x="1744198" y="1846625"/>
                </a:lnTo>
                <a:lnTo>
                  <a:pt x="1726732" y="1800279"/>
                </a:lnTo>
                <a:lnTo>
                  <a:pt x="1735941" y="1782185"/>
                </a:lnTo>
                <a:lnTo>
                  <a:pt x="1718793" y="1762504"/>
                </a:lnTo>
                <a:lnTo>
                  <a:pt x="1716570" y="1740600"/>
                </a:lnTo>
                <a:lnTo>
                  <a:pt x="1701010" y="1740600"/>
                </a:lnTo>
                <a:lnTo>
                  <a:pt x="1667985" y="1756790"/>
                </a:lnTo>
                <a:lnTo>
                  <a:pt x="1647661" y="1749171"/>
                </a:lnTo>
                <a:lnTo>
                  <a:pt x="1614318" y="1689810"/>
                </a:lnTo>
                <a:lnTo>
                  <a:pt x="1591454" y="1679652"/>
                </a:lnTo>
                <a:lnTo>
                  <a:pt x="1588279" y="1646003"/>
                </a:lnTo>
                <a:lnTo>
                  <a:pt x="1619717" y="1623147"/>
                </a:lnTo>
                <a:lnTo>
                  <a:pt x="1622892" y="1589498"/>
                </a:lnTo>
                <a:lnTo>
                  <a:pt x="1640993" y="1579975"/>
                </a:lnTo>
                <a:lnTo>
                  <a:pt x="1701645" y="1608862"/>
                </a:lnTo>
                <a:lnTo>
                  <a:pt x="1704186" y="1625687"/>
                </a:lnTo>
                <a:lnTo>
                  <a:pt x="1718793" y="1646320"/>
                </a:lnTo>
                <a:lnTo>
                  <a:pt x="1733718" y="1641241"/>
                </a:lnTo>
                <a:lnTo>
                  <a:pt x="1762298" y="1652351"/>
                </a:lnTo>
                <a:lnTo>
                  <a:pt x="1766744" y="1663145"/>
                </a:lnTo>
                <a:lnTo>
                  <a:pt x="1732766" y="1669811"/>
                </a:lnTo>
                <a:lnTo>
                  <a:pt x="1738482" y="1680921"/>
                </a:lnTo>
                <a:lnTo>
                  <a:pt x="1736259" y="1694889"/>
                </a:lnTo>
                <a:lnTo>
                  <a:pt x="1748008" y="1694889"/>
                </a:lnTo>
                <a:lnTo>
                  <a:pt x="1760393" y="1675842"/>
                </a:lnTo>
                <a:lnTo>
                  <a:pt x="1777223" y="1671081"/>
                </a:lnTo>
                <a:lnTo>
                  <a:pt x="1778493" y="1657748"/>
                </a:lnTo>
                <a:lnTo>
                  <a:pt x="1788020" y="1667906"/>
                </a:lnTo>
                <a:lnTo>
                  <a:pt x="1815647" y="1670763"/>
                </a:lnTo>
                <a:lnTo>
                  <a:pt x="1850578" y="1694889"/>
                </a:lnTo>
                <a:lnTo>
                  <a:pt x="1867409" y="1694889"/>
                </a:lnTo>
                <a:lnTo>
                  <a:pt x="1886779" y="1708221"/>
                </a:lnTo>
                <a:lnTo>
                  <a:pt x="1901387" y="1707269"/>
                </a:lnTo>
                <a:lnTo>
                  <a:pt x="1909008" y="1692349"/>
                </a:lnTo>
                <a:lnTo>
                  <a:pt x="1931237" y="1712030"/>
                </a:lnTo>
                <a:lnTo>
                  <a:pt x="1984268" y="1719014"/>
                </a:lnTo>
                <a:lnTo>
                  <a:pt x="2013801" y="1748536"/>
                </a:lnTo>
                <a:lnTo>
                  <a:pt x="2032219" y="1768218"/>
                </a:lnTo>
                <a:lnTo>
                  <a:pt x="2056988" y="1779328"/>
                </a:lnTo>
                <a:lnTo>
                  <a:pt x="2077947" y="1806628"/>
                </a:lnTo>
                <a:lnTo>
                  <a:pt x="2075089" y="1839007"/>
                </a:lnTo>
                <a:lnTo>
                  <a:pt x="2092237" y="1830753"/>
                </a:lnTo>
                <a:lnTo>
                  <a:pt x="2096047" y="1815833"/>
                </a:lnTo>
                <a:lnTo>
                  <a:pt x="2110972" y="1814881"/>
                </a:lnTo>
                <a:lnTo>
                  <a:pt x="2110655" y="1762186"/>
                </a:lnTo>
                <a:lnTo>
                  <a:pt x="2094777" y="1754885"/>
                </a:lnTo>
                <a:lnTo>
                  <a:pt x="2077629" y="1764408"/>
                </a:lnTo>
                <a:lnTo>
                  <a:pt x="2064927" y="1760282"/>
                </a:lnTo>
                <a:lnTo>
                  <a:pt x="2038570" y="1743775"/>
                </a:lnTo>
                <a:lnTo>
                  <a:pt x="2015071" y="1735521"/>
                </a:lnTo>
                <a:lnTo>
                  <a:pt x="1988079" y="1701872"/>
                </a:lnTo>
                <a:lnTo>
                  <a:pt x="1985856" y="1676795"/>
                </a:lnTo>
                <a:lnTo>
                  <a:pt x="1977282" y="1668224"/>
                </a:lnTo>
                <a:lnTo>
                  <a:pt x="1972836" y="1649495"/>
                </a:lnTo>
                <a:lnTo>
                  <a:pt x="1958864" y="1615846"/>
                </a:lnTo>
                <a:lnTo>
                  <a:pt x="1939811" y="1610767"/>
                </a:lnTo>
                <a:lnTo>
                  <a:pt x="1931237" y="1598387"/>
                </a:lnTo>
                <a:lnTo>
                  <a:pt x="1899482" y="1484743"/>
                </a:lnTo>
                <a:lnTo>
                  <a:pt x="1969661" y="1430461"/>
                </a:lnTo>
                <a:lnTo>
                  <a:pt x="1975059" y="1412684"/>
                </a:lnTo>
                <a:lnTo>
                  <a:pt x="2002369" y="1388876"/>
                </a:lnTo>
                <a:lnTo>
                  <a:pt x="2046509" y="1379988"/>
                </a:lnTo>
                <a:lnTo>
                  <a:pt x="2120181" y="1305706"/>
                </a:lnTo>
                <a:lnTo>
                  <a:pt x="2116053" y="1295231"/>
                </a:lnTo>
                <a:lnTo>
                  <a:pt x="2134789" y="1285708"/>
                </a:lnTo>
                <a:lnTo>
                  <a:pt x="2137964" y="1265391"/>
                </a:lnTo>
                <a:lnTo>
                  <a:pt x="2158605" y="1268566"/>
                </a:lnTo>
                <a:lnTo>
                  <a:pt x="2171943" y="1293644"/>
                </a:lnTo>
                <a:lnTo>
                  <a:pt x="2204333" y="1285073"/>
                </a:lnTo>
                <a:lnTo>
                  <a:pt x="2221799" y="1301580"/>
                </a:lnTo>
                <a:lnTo>
                  <a:pt x="2234183" y="1293009"/>
                </a:lnTo>
                <a:lnTo>
                  <a:pt x="2243075" y="1310151"/>
                </a:lnTo>
                <a:lnTo>
                  <a:pt x="2273878" y="1333641"/>
                </a:lnTo>
                <a:lnTo>
                  <a:pt x="2238947" y="1348878"/>
                </a:lnTo>
                <a:lnTo>
                  <a:pt x="2243710" y="1379353"/>
                </a:lnTo>
                <a:lnTo>
                  <a:pt x="2251966" y="1363481"/>
                </a:lnTo>
                <a:lnTo>
                  <a:pt x="2282134" y="1348561"/>
                </a:lnTo>
                <a:lnTo>
                  <a:pt x="2303728" y="1364116"/>
                </a:lnTo>
                <a:lnTo>
                  <a:pt x="2296424" y="1382209"/>
                </a:lnTo>
                <a:lnTo>
                  <a:pt x="2314842" y="1423160"/>
                </a:lnTo>
                <a:lnTo>
                  <a:pt x="2346915" y="1477759"/>
                </a:lnTo>
                <a:lnTo>
                  <a:pt x="2355489" y="1468236"/>
                </a:lnTo>
                <a:lnTo>
                  <a:pt x="2324369" y="1426969"/>
                </a:lnTo>
                <a:lnTo>
                  <a:pt x="2328814" y="1353640"/>
                </a:lnTo>
                <a:lnTo>
                  <a:pt x="2312937" y="1333324"/>
                </a:lnTo>
                <a:lnTo>
                  <a:pt x="2322146" y="1312373"/>
                </a:lnTo>
                <a:lnTo>
                  <a:pt x="2334530" y="1266979"/>
                </a:lnTo>
                <a:lnTo>
                  <a:pt x="2349138" y="1254281"/>
                </a:lnTo>
                <a:lnTo>
                  <a:pt x="2354854" y="1156192"/>
                </a:lnTo>
                <a:lnTo>
                  <a:pt x="2322463" y="1104766"/>
                </a:lnTo>
                <a:lnTo>
                  <a:pt x="2311031" y="1114607"/>
                </a:lnTo>
                <a:lnTo>
                  <a:pt x="2285309" y="1109528"/>
                </a:lnTo>
                <a:lnTo>
                  <a:pt x="2287850" y="1040961"/>
                </a:lnTo>
                <a:lnTo>
                  <a:pt x="2307856" y="1006042"/>
                </a:lnTo>
                <a:lnTo>
                  <a:pt x="2310079" y="932079"/>
                </a:lnTo>
                <a:lnTo>
                  <a:pt x="2321511" y="893986"/>
                </a:lnTo>
                <a:lnTo>
                  <a:pt x="2315160" y="876209"/>
                </a:lnTo>
                <a:lnTo>
                  <a:pt x="2324686" y="865416"/>
                </a:lnTo>
                <a:lnTo>
                  <a:pt x="2313572" y="848909"/>
                </a:lnTo>
                <a:lnTo>
                  <a:pt x="2318653" y="815260"/>
                </a:lnTo>
                <a:lnTo>
                  <a:pt x="2303728" y="791770"/>
                </a:lnTo>
                <a:lnTo>
                  <a:pt x="2284674" y="792405"/>
                </a:lnTo>
                <a:lnTo>
                  <a:pt x="2220529" y="734948"/>
                </a:lnTo>
                <a:lnTo>
                  <a:pt x="2218623" y="726377"/>
                </a:lnTo>
                <a:lnTo>
                  <a:pt x="2253554" y="726059"/>
                </a:lnTo>
                <a:lnTo>
                  <a:pt x="2309761" y="764787"/>
                </a:lnTo>
                <a:lnTo>
                  <a:pt x="2378353" y="756534"/>
                </a:lnTo>
                <a:lnTo>
                  <a:pt x="2425033" y="763517"/>
                </a:lnTo>
                <a:lnTo>
                  <a:pt x="2482510" y="778755"/>
                </a:lnTo>
                <a:lnTo>
                  <a:pt x="2486004" y="814625"/>
                </a:lnTo>
                <a:lnTo>
                  <a:pt x="2505057" y="825101"/>
                </a:lnTo>
                <a:lnTo>
                  <a:pt x="2510773" y="852401"/>
                </a:lnTo>
                <a:lnTo>
                  <a:pt x="2534907" y="852083"/>
                </a:lnTo>
                <a:lnTo>
                  <a:pt x="2543798" y="876526"/>
                </a:lnTo>
                <a:lnTo>
                  <a:pt x="2537447" y="892081"/>
                </a:lnTo>
                <a:lnTo>
                  <a:pt x="2554595" y="908905"/>
                </a:lnTo>
                <a:lnTo>
                  <a:pt x="2557136" y="941602"/>
                </a:lnTo>
                <a:lnTo>
                  <a:pt x="2529508" y="940967"/>
                </a:lnTo>
                <a:lnTo>
                  <a:pt x="2514583" y="953664"/>
                </a:lnTo>
                <a:lnTo>
                  <a:pt x="2495530" y="947316"/>
                </a:lnTo>
                <a:lnTo>
                  <a:pt x="2481240" y="957156"/>
                </a:lnTo>
                <a:lnTo>
                  <a:pt x="2451390" y="952712"/>
                </a:lnTo>
                <a:lnTo>
                  <a:pt x="2439641" y="966680"/>
                </a:lnTo>
                <a:lnTo>
                  <a:pt x="2424716" y="969219"/>
                </a:lnTo>
                <a:lnTo>
                  <a:pt x="2423128" y="1004772"/>
                </a:lnTo>
                <a:lnTo>
                  <a:pt x="2395818" y="1010486"/>
                </a:lnTo>
                <a:lnTo>
                  <a:pt x="2404392" y="1029215"/>
                </a:lnTo>
                <a:lnTo>
                  <a:pt x="2393913" y="1043183"/>
                </a:lnTo>
                <a:lnTo>
                  <a:pt x="2415189" y="1050166"/>
                </a:lnTo>
                <a:lnTo>
                  <a:pt x="2444086" y="1086990"/>
                </a:lnTo>
                <a:lnTo>
                  <a:pt x="2450755" y="1125717"/>
                </a:lnTo>
                <a:lnTo>
                  <a:pt x="2466633" y="1128892"/>
                </a:lnTo>
                <a:lnTo>
                  <a:pt x="2479652" y="1158414"/>
                </a:lnTo>
                <a:lnTo>
                  <a:pt x="2493625" y="1182222"/>
                </a:lnTo>
                <a:lnTo>
                  <a:pt x="2547609" y="1175556"/>
                </a:lnTo>
                <a:lnTo>
                  <a:pt x="2544433" y="1192380"/>
                </a:lnTo>
                <a:lnTo>
                  <a:pt x="2550149" y="1223807"/>
                </a:lnTo>
                <a:lnTo>
                  <a:pt x="2558723" y="1215236"/>
                </a:lnTo>
                <a:lnTo>
                  <a:pt x="2567932" y="1182857"/>
                </a:lnTo>
                <a:lnTo>
                  <a:pt x="2598418" y="1186666"/>
                </a:lnTo>
                <a:lnTo>
                  <a:pt x="2603498" y="1175873"/>
                </a:lnTo>
                <a:lnTo>
                  <a:pt x="2626997" y="1172699"/>
                </a:lnTo>
                <a:lnTo>
                  <a:pt x="2646686" y="1160953"/>
                </a:lnTo>
                <a:lnTo>
                  <a:pt x="2658118" y="1115559"/>
                </a:lnTo>
                <a:lnTo>
                  <a:pt x="2650496" y="1102862"/>
                </a:lnTo>
                <a:lnTo>
                  <a:pt x="2667327" y="1085720"/>
                </a:lnTo>
                <a:lnTo>
                  <a:pt x="2656530" y="1066039"/>
                </a:lnTo>
                <a:lnTo>
                  <a:pt x="2673360" y="1046992"/>
                </a:lnTo>
                <a:lnTo>
                  <a:pt x="2674948" y="1013026"/>
                </a:lnTo>
                <a:lnTo>
                  <a:pt x="2684475" y="997471"/>
                </a:lnTo>
                <a:lnTo>
                  <a:pt x="2699400" y="1002233"/>
                </a:lnTo>
                <a:lnTo>
                  <a:pt x="2710832" y="986361"/>
                </a:lnTo>
                <a:lnTo>
                  <a:pt x="2744810" y="981917"/>
                </a:lnTo>
                <a:lnTo>
                  <a:pt x="2747985" y="970171"/>
                </a:lnTo>
                <a:lnTo>
                  <a:pt x="2766086" y="983821"/>
                </a:lnTo>
                <a:lnTo>
                  <a:pt x="2768626" y="970171"/>
                </a:lnTo>
                <a:lnTo>
                  <a:pt x="2755924" y="948268"/>
                </a:lnTo>
                <a:lnTo>
                  <a:pt x="2758147" y="937475"/>
                </a:lnTo>
                <a:lnTo>
                  <a:pt x="2779423" y="939380"/>
                </a:lnTo>
                <a:lnTo>
                  <a:pt x="2891837" y="858432"/>
                </a:lnTo>
                <a:lnTo>
                  <a:pt x="2905492" y="855258"/>
                </a:lnTo>
                <a:lnTo>
                  <a:pt x="2904222" y="842560"/>
                </a:lnTo>
                <a:lnTo>
                  <a:pt x="2995995" y="787960"/>
                </a:lnTo>
                <a:lnTo>
                  <a:pt x="3036960" y="778120"/>
                </a:lnTo>
                <a:lnTo>
                  <a:pt x="3027433" y="767644"/>
                </a:lnTo>
                <a:lnTo>
                  <a:pt x="3077924" y="757486"/>
                </a:lnTo>
                <a:lnTo>
                  <a:pt x="3093802" y="769231"/>
                </a:lnTo>
                <a:lnTo>
                  <a:pt x="3091261" y="784786"/>
                </a:lnTo>
                <a:lnTo>
                  <a:pt x="3109044" y="798753"/>
                </a:lnTo>
                <a:lnTo>
                  <a:pt x="3130956" y="767962"/>
                </a:lnTo>
                <a:lnTo>
                  <a:pt x="3121429" y="757169"/>
                </a:lnTo>
                <a:lnTo>
                  <a:pt x="3124287" y="738122"/>
                </a:lnTo>
                <a:lnTo>
                  <a:pt x="3102376" y="742884"/>
                </a:lnTo>
                <a:lnTo>
                  <a:pt x="3095072" y="738440"/>
                </a:lnTo>
                <a:lnTo>
                  <a:pt x="3154772" y="690824"/>
                </a:lnTo>
                <a:lnTo>
                  <a:pt x="3144610" y="711775"/>
                </a:lnTo>
                <a:lnTo>
                  <a:pt x="3160170" y="712727"/>
                </a:lnTo>
                <a:lnTo>
                  <a:pt x="3160488" y="741932"/>
                </a:lnTo>
                <a:lnTo>
                  <a:pt x="3196689" y="734630"/>
                </a:lnTo>
                <a:lnTo>
                  <a:pt x="3194149" y="710187"/>
                </a:lnTo>
                <a:lnTo>
                  <a:pt x="3197324" y="700664"/>
                </a:lnTo>
                <a:lnTo>
                  <a:pt x="3181129" y="679713"/>
                </a:lnTo>
                <a:lnTo>
                  <a:pt x="3200182" y="680983"/>
                </a:lnTo>
                <a:lnTo>
                  <a:pt x="3201135" y="663841"/>
                </a:lnTo>
                <a:lnTo>
                  <a:pt x="3235748" y="641303"/>
                </a:lnTo>
                <a:lnTo>
                  <a:pt x="3291638" y="636541"/>
                </a:lnTo>
                <a:lnTo>
                  <a:pt x="3302435" y="634637"/>
                </a:lnTo>
                <a:lnTo>
                  <a:pt x="3306563" y="645112"/>
                </a:lnTo>
                <a:lnTo>
                  <a:pt x="3294813" y="641938"/>
                </a:lnTo>
                <a:lnTo>
                  <a:pt x="3264646" y="651778"/>
                </a:lnTo>
                <a:lnTo>
                  <a:pt x="3235748" y="648604"/>
                </a:lnTo>
                <a:lnTo>
                  <a:pt x="3225587" y="663524"/>
                </a:lnTo>
                <a:lnTo>
                  <a:pt x="3232890" y="683840"/>
                </a:lnTo>
                <a:lnTo>
                  <a:pt x="3241464" y="683205"/>
                </a:lnTo>
                <a:lnTo>
                  <a:pt x="3245592" y="673999"/>
                </a:lnTo>
                <a:lnTo>
                  <a:pt x="3258612" y="680031"/>
                </a:lnTo>
                <a:lnTo>
                  <a:pt x="3248768" y="684475"/>
                </a:lnTo>
                <a:lnTo>
                  <a:pt x="3252261" y="694950"/>
                </a:lnTo>
                <a:lnTo>
                  <a:pt x="3262105" y="723202"/>
                </a:lnTo>
                <a:lnTo>
                  <a:pt x="3243052" y="738122"/>
                </a:lnTo>
                <a:lnTo>
                  <a:pt x="3240194" y="753042"/>
                </a:lnTo>
                <a:lnTo>
                  <a:pt x="3251626" y="758438"/>
                </a:lnTo>
                <a:lnTo>
                  <a:pt x="3250673" y="775898"/>
                </a:lnTo>
                <a:lnTo>
                  <a:pt x="3266551" y="786691"/>
                </a:lnTo>
                <a:lnTo>
                  <a:pt x="3243687" y="794944"/>
                </a:lnTo>
                <a:lnTo>
                  <a:pt x="3228762" y="782564"/>
                </a:lnTo>
                <a:lnTo>
                  <a:pt x="3218283" y="798753"/>
                </a:lnTo>
                <a:lnTo>
                  <a:pt x="3192561" y="803832"/>
                </a:lnTo>
                <a:lnTo>
                  <a:pt x="3191926" y="819705"/>
                </a:lnTo>
                <a:lnTo>
                  <a:pt x="3182399" y="829545"/>
                </a:lnTo>
                <a:lnTo>
                  <a:pt x="3191291" y="845417"/>
                </a:lnTo>
                <a:lnTo>
                  <a:pt x="3176366" y="845417"/>
                </a:lnTo>
                <a:lnTo>
                  <a:pt x="3161441" y="860019"/>
                </a:lnTo>
                <a:lnTo>
                  <a:pt x="3164934" y="879383"/>
                </a:lnTo>
                <a:lnTo>
                  <a:pt x="3124922" y="918429"/>
                </a:lnTo>
                <a:lnTo>
                  <a:pt x="3119841" y="932396"/>
                </a:lnTo>
                <a:lnTo>
                  <a:pt x="3146198" y="935253"/>
                </a:lnTo>
                <a:lnTo>
                  <a:pt x="3132861" y="946681"/>
                </a:lnTo>
                <a:lnTo>
                  <a:pt x="3127462" y="970171"/>
                </a:lnTo>
                <a:lnTo>
                  <a:pt x="3084593" y="1000963"/>
                </a:lnTo>
                <a:lnTo>
                  <a:pt x="3068080" y="1053976"/>
                </a:lnTo>
                <a:lnTo>
                  <a:pt x="3080147" y="1080006"/>
                </a:lnTo>
                <a:lnTo>
                  <a:pt x="3076019" y="1087625"/>
                </a:lnTo>
                <a:lnTo>
                  <a:pt x="3090626" y="1106354"/>
                </a:lnTo>
                <a:lnTo>
                  <a:pt x="3091261" y="1145081"/>
                </a:lnTo>
                <a:lnTo>
                  <a:pt x="3099200" y="1157144"/>
                </a:lnTo>
                <a:lnTo>
                  <a:pt x="3101741" y="1227616"/>
                </a:lnTo>
                <a:lnTo>
                  <a:pt x="3103646" y="1264439"/>
                </a:lnTo>
                <a:lnTo>
                  <a:pt x="3104916" y="1290469"/>
                </a:lnTo>
                <a:lnTo>
                  <a:pt x="3105234" y="1305072"/>
                </a:lnTo>
                <a:lnTo>
                  <a:pt x="3105551" y="1308246"/>
                </a:lnTo>
                <a:lnTo>
                  <a:pt x="3107139" y="1313325"/>
                </a:lnTo>
                <a:lnTo>
                  <a:pt x="3110632" y="1325705"/>
                </a:lnTo>
                <a:lnTo>
                  <a:pt x="3115395" y="1341894"/>
                </a:lnTo>
                <a:lnTo>
                  <a:pt x="3114760" y="1317769"/>
                </a:lnTo>
                <a:lnTo>
                  <a:pt x="3110632" y="1267296"/>
                </a:lnTo>
                <a:lnTo>
                  <a:pt x="3110315" y="1232377"/>
                </a:lnTo>
                <a:lnTo>
                  <a:pt x="3103011" y="1174286"/>
                </a:lnTo>
                <a:lnTo>
                  <a:pt x="3109362" y="1141907"/>
                </a:lnTo>
                <a:lnTo>
                  <a:pt x="3106821" y="1114607"/>
                </a:lnTo>
                <a:lnTo>
                  <a:pt x="3095072" y="1089212"/>
                </a:lnTo>
                <a:lnTo>
                  <a:pt x="3087133" y="1055880"/>
                </a:lnTo>
                <a:lnTo>
                  <a:pt x="3100788" y="1009534"/>
                </a:lnTo>
                <a:lnTo>
                  <a:pt x="3152232" y="989853"/>
                </a:lnTo>
                <a:lnTo>
                  <a:pt x="3159535" y="973028"/>
                </a:lnTo>
                <a:lnTo>
                  <a:pt x="3178589" y="955887"/>
                </a:lnTo>
                <a:lnTo>
                  <a:pt x="3195419" y="968267"/>
                </a:lnTo>
                <a:lnTo>
                  <a:pt x="3248450" y="893033"/>
                </a:lnTo>
                <a:lnTo>
                  <a:pt x="3237971" y="893033"/>
                </a:lnTo>
                <a:lnTo>
                  <a:pt x="3233843" y="888272"/>
                </a:lnTo>
                <a:lnTo>
                  <a:pt x="3277665" y="815895"/>
                </a:lnTo>
                <a:lnTo>
                  <a:pt x="3291320" y="828275"/>
                </a:lnTo>
                <a:lnTo>
                  <a:pt x="3305293" y="817800"/>
                </a:lnTo>
                <a:lnTo>
                  <a:pt x="3309738" y="827958"/>
                </a:lnTo>
                <a:lnTo>
                  <a:pt x="3313231" y="835894"/>
                </a:lnTo>
                <a:lnTo>
                  <a:pt x="3315772" y="840656"/>
                </a:lnTo>
                <a:lnTo>
                  <a:pt x="3318630" y="843830"/>
                </a:lnTo>
                <a:lnTo>
                  <a:pt x="3322123" y="847322"/>
                </a:lnTo>
                <a:lnTo>
                  <a:pt x="3326886" y="851449"/>
                </a:lnTo>
                <a:lnTo>
                  <a:pt x="3347527" y="840656"/>
                </a:lnTo>
                <a:lnTo>
                  <a:pt x="3355466" y="779390"/>
                </a:lnTo>
                <a:lnTo>
                  <a:pt x="3395478" y="745106"/>
                </a:lnTo>
                <a:lnTo>
                  <a:pt x="3411356" y="746376"/>
                </a:lnTo>
                <a:lnTo>
                  <a:pt x="3451367" y="720346"/>
                </a:lnTo>
                <a:lnTo>
                  <a:pt x="3470421" y="732091"/>
                </a:lnTo>
                <a:lnTo>
                  <a:pt x="3513925" y="728599"/>
                </a:lnTo>
                <a:lnTo>
                  <a:pt x="3535202" y="740027"/>
                </a:lnTo>
                <a:lnTo>
                  <a:pt x="3547904" y="737805"/>
                </a:lnTo>
                <a:lnTo>
                  <a:pt x="3562829" y="760661"/>
                </a:lnTo>
                <a:lnTo>
                  <a:pt x="3601570" y="731773"/>
                </a:lnTo>
                <a:lnTo>
                  <a:pt x="3599347" y="693046"/>
                </a:lnTo>
                <a:lnTo>
                  <a:pt x="3588551" y="693046"/>
                </a:lnTo>
                <a:lnTo>
                  <a:pt x="3585375" y="688919"/>
                </a:lnTo>
                <a:lnTo>
                  <a:pt x="3613002" y="674952"/>
                </a:lnTo>
                <a:lnTo>
                  <a:pt x="3633326" y="691458"/>
                </a:lnTo>
                <a:lnTo>
                  <a:pt x="3641265" y="665428"/>
                </a:lnTo>
                <a:lnTo>
                  <a:pt x="3665716" y="662889"/>
                </a:lnTo>
                <a:lnTo>
                  <a:pt x="3674290" y="683840"/>
                </a:lnTo>
                <a:lnTo>
                  <a:pt x="3644758" y="696855"/>
                </a:lnTo>
                <a:lnTo>
                  <a:pt x="3668257" y="706061"/>
                </a:lnTo>
                <a:lnTo>
                  <a:pt x="3686040" y="687014"/>
                </a:lnTo>
                <a:lnTo>
                  <a:pt x="3672067" y="661619"/>
                </a:lnTo>
                <a:lnTo>
                  <a:pt x="3673973" y="647969"/>
                </a:lnTo>
                <a:lnTo>
                  <a:pt x="3721288" y="623209"/>
                </a:lnTo>
                <a:lnTo>
                  <a:pt x="3742564" y="633684"/>
                </a:lnTo>
                <a:lnTo>
                  <a:pt x="3733355" y="646699"/>
                </a:lnTo>
                <a:lnTo>
                  <a:pt x="3777178" y="692411"/>
                </a:lnTo>
                <a:lnTo>
                  <a:pt x="3771779" y="703839"/>
                </a:lnTo>
                <a:lnTo>
                  <a:pt x="3755902" y="705108"/>
                </a:lnTo>
                <a:lnTo>
                  <a:pt x="3754314" y="725107"/>
                </a:lnTo>
                <a:lnTo>
                  <a:pt x="3740342" y="723202"/>
                </a:lnTo>
                <a:lnTo>
                  <a:pt x="3746692" y="738757"/>
                </a:lnTo>
                <a:lnTo>
                  <a:pt x="3750186" y="783199"/>
                </a:lnTo>
                <a:lnTo>
                  <a:pt x="3792738" y="799706"/>
                </a:lnTo>
                <a:lnTo>
                  <a:pt x="3828622" y="763517"/>
                </a:lnTo>
                <a:lnTo>
                  <a:pt x="3826081" y="743519"/>
                </a:lnTo>
                <a:lnTo>
                  <a:pt x="3814332" y="725742"/>
                </a:lnTo>
                <a:lnTo>
                  <a:pt x="3822588" y="697172"/>
                </a:lnTo>
                <a:lnTo>
                  <a:pt x="3843864" y="704473"/>
                </a:lnTo>
                <a:lnTo>
                  <a:pt x="3859742" y="697807"/>
                </a:lnTo>
                <a:lnTo>
                  <a:pt x="3875620" y="700982"/>
                </a:lnTo>
                <a:lnTo>
                  <a:pt x="3915314" y="643842"/>
                </a:lnTo>
                <a:lnTo>
                  <a:pt x="3916902" y="611146"/>
                </a:lnTo>
                <a:lnTo>
                  <a:pt x="3928651" y="604480"/>
                </a:lnTo>
                <a:lnTo>
                  <a:pt x="3926428" y="584798"/>
                </a:lnTo>
                <a:lnTo>
                  <a:pt x="3914361" y="577180"/>
                </a:lnTo>
                <a:lnTo>
                  <a:pt x="3909598" y="596226"/>
                </a:lnTo>
                <a:lnTo>
                  <a:pt x="3896896" y="583846"/>
                </a:lnTo>
                <a:lnTo>
                  <a:pt x="3898483" y="556229"/>
                </a:lnTo>
                <a:lnTo>
                  <a:pt x="3856566" y="459727"/>
                </a:lnTo>
                <a:lnTo>
                  <a:pt x="3895308" y="447664"/>
                </a:lnTo>
                <a:lnTo>
                  <a:pt x="3916902" y="483535"/>
                </a:lnTo>
                <a:lnTo>
                  <a:pt x="3919124" y="474011"/>
                </a:lnTo>
                <a:lnTo>
                  <a:pt x="3899754" y="439410"/>
                </a:lnTo>
                <a:lnTo>
                  <a:pt x="3912456" y="425443"/>
                </a:lnTo>
                <a:lnTo>
                  <a:pt x="3913091" y="393064"/>
                </a:lnTo>
                <a:lnTo>
                  <a:pt x="3968345" y="408301"/>
                </a:lnTo>
                <a:lnTo>
                  <a:pt x="3973426" y="415602"/>
                </a:lnTo>
                <a:lnTo>
                  <a:pt x="4052814" y="427665"/>
                </a:lnTo>
                <a:lnTo>
                  <a:pt x="4101718" y="427030"/>
                </a:lnTo>
                <a:lnTo>
                  <a:pt x="4120771" y="450203"/>
                </a:lnTo>
                <a:lnTo>
                  <a:pt x="4132520" y="442585"/>
                </a:lnTo>
                <a:lnTo>
                  <a:pt x="4180154" y="453695"/>
                </a:lnTo>
                <a:lnTo>
                  <a:pt x="4204605" y="473694"/>
                </a:lnTo>
                <a:lnTo>
                  <a:pt x="4226834" y="474329"/>
                </a:lnTo>
                <a:lnTo>
                  <a:pt x="4251603" y="512104"/>
                </a:lnTo>
                <a:lnTo>
                  <a:pt x="4285582" y="529881"/>
                </a:lnTo>
                <a:lnTo>
                  <a:pt x="4305905" y="535912"/>
                </a:lnTo>
                <a:lnTo>
                  <a:pt x="4313209" y="548610"/>
                </a:lnTo>
                <a:lnTo>
                  <a:pt x="4302094" y="554959"/>
                </a:lnTo>
                <a:lnTo>
                  <a:pt x="4316702" y="567339"/>
                </a:lnTo>
                <a:lnTo>
                  <a:pt x="4334485" y="553689"/>
                </a:lnTo>
                <a:lnTo>
                  <a:pt x="4345599" y="570196"/>
                </a:lnTo>
                <a:lnTo>
                  <a:pt x="4415144" y="569879"/>
                </a:lnTo>
                <a:lnTo>
                  <a:pt x="4415144" y="579402"/>
                </a:lnTo>
                <a:lnTo>
                  <a:pt x="4405617" y="588925"/>
                </a:lnTo>
                <a:lnTo>
                  <a:pt x="4433244" y="605432"/>
                </a:lnTo>
                <a:lnTo>
                  <a:pt x="4449439" y="623526"/>
                </a:lnTo>
                <a:lnTo>
                  <a:pt x="4483100" y="639716"/>
                </a:lnTo>
                <a:lnTo>
                  <a:pt x="4483100" y="828275"/>
                </a:lnTo>
                <a:lnTo>
                  <a:pt x="4483100" y="1237774"/>
                </a:lnTo>
                <a:lnTo>
                  <a:pt x="4479607" y="1246662"/>
                </a:lnTo>
                <a:lnTo>
                  <a:pt x="4417684" y="1317134"/>
                </a:lnTo>
                <a:lnTo>
                  <a:pt x="4468175" y="1289199"/>
                </a:lnTo>
                <a:lnTo>
                  <a:pt x="4483100" y="1258090"/>
                </a:lnTo>
                <a:lnTo>
                  <a:pt x="4483100" y="3554139"/>
                </a:lnTo>
                <a:lnTo>
                  <a:pt x="4471350" y="3557313"/>
                </a:lnTo>
                <a:lnTo>
                  <a:pt x="4419272" y="3562393"/>
                </a:lnTo>
                <a:lnTo>
                  <a:pt x="4340201" y="3604612"/>
                </a:lnTo>
                <a:lnTo>
                  <a:pt x="4093779" y="3661751"/>
                </a:lnTo>
                <a:lnTo>
                  <a:pt x="4000418" y="3647149"/>
                </a:lnTo>
                <a:lnTo>
                  <a:pt x="3977872" y="3627785"/>
                </a:lnTo>
                <a:lnTo>
                  <a:pt x="3966440" y="3653181"/>
                </a:lnTo>
                <a:lnTo>
                  <a:pt x="3979460" y="3668418"/>
                </a:lnTo>
                <a:lnTo>
                  <a:pt x="3959771" y="3689686"/>
                </a:lnTo>
                <a:lnTo>
                  <a:pt x="3974379" y="3713177"/>
                </a:lnTo>
                <a:lnTo>
                  <a:pt x="3972791" y="3731588"/>
                </a:lnTo>
                <a:lnTo>
                  <a:pt x="3967710" y="3740159"/>
                </a:lnTo>
                <a:lnTo>
                  <a:pt x="3963582" y="3772221"/>
                </a:lnTo>
                <a:lnTo>
                  <a:pt x="4011850" y="3802695"/>
                </a:lnTo>
                <a:lnTo>
                  <a:pt x="4003594" y="3822694"/>
                </a:lnTo>
                <a:lnTo>
                  <a:pt x="3935637" y="3833169"/>
                </a:lnTo>
                <a:lnTo>
                  <a:pt x="3913726" y="3872850"/>
                </a:lnTo>
                <a:lnTo>
                  <a:pt x="3931192" y="3947131"/>
                </a:lnTo>
                <a:lnTo>
                  <a:pt x="3868633" y="4023316"/>
                </a:lnTo>
                <a:lnTo>
                  <a:pt x="3858789" y="4065536"/>
                </a:lnTo>
                <a:lnTo>
                  <a:pt x="3871809" y="4079186"/>
                </a:lnTo>
                <a:lnTo>
                  <a:pt x="3915631" y="4077599"/>
                </a:lnTo>
                <a:lnTo>
                  <a:pt x="3929604" y="4087440"/>
                </a:lnTo>
                <a:lnTo>
                  <a:pt x="3968028" y="4092836"/>
                </a:lnTo>
                <a:lnTo>
                  <a:pt x="3983588" y="4093788"/>
                </a:lnTo>
                <a:lnTo>
                  <a:pt x="3988986" y="4110930"/>
                </a:lnTo>
                <a:lnTo>
                  <a:pt x="3979142" y="4122041"/>
                </a:lnTo>
                <a:lnTo>
                  <a:pt x="3965805" y="4192512"/>
                </a:lnTo>
                <a:lnTo>
                  <a:pt x="3941988" y="4206797"/>
                </a:lnTo>
                <a:lnTo>
                  <a:pt x="3854661" y="4231558"/>
                </a:lnTo>
                <a:lnTo>
                  <a:pt x="3832114" y="4203623"/>
                </a:lnTo>
                <a:lnTo>
                  <a:pt x="3794326" y="4237589"/>
                </a:lnTo>
                <a:lnTo>
                  <a:pt x="3708904" y="4185211"/>
                </a:lnTo>
                <a:lnTo>
                  <a:pt x="3687627" y="4144261"/>
                </a:lnTo>
                <a:lnTo>
                  <a:pt x="3658095" y="4143309"/>
                </a:lnTo>
                <a:lnTo>
                  <a:pt x="3638407" y="4170292"/>
                </a:lnTo>
                <a:lnTo>
                  <a:pt x="3615860" y="4171561"/>
                </a:lnTo>
                <a:lnTo>
                  <a:pt x="3552032" y="4156642"/>
                </a:lnTo>
                <a:lnTo>
                  <a:pt x="3528215" y="4141722"/>
                </a:lnTo>
                <a:lnTo>
                  <a:pt x="3518054" y="4148706"/>
                </a:lnTo>
                <a:lnTo>
                  <a:pt x="3498365" y="4151880"/>
                </a:lnTo>
                <a:lnTo>
                  <a:pt x="3480265" y="4168704"/>
                </a:lnTo>
                <a:lnTo>
                  <a:pt x="3473279" y="4165847"/>
                </a:lnTo>
                <a:lnTo>
                  <a:pt x="3449462" y="4209972"/>
                </a:lnTo>
                <a:lnTo>
                  <a:pt x="3433902" y="4209972"/>
                </a:lnTo>
                <a:lnTo>
                  <a:pt x="3388809" y="4185211"/>
                </a:lnTo>
                <a:lnTo>
                  <a:pt x="3371344" y="4152832"/>
                </a:lnTo>
                <a:lnTo>
                  <a:pt x="3339271" y="4153150"/>
                </a:lnTo>
                <a:lnTo>
                  <a:pt x="3321170" y="4191243"/>
                </a:lnTo>
                <a:lnTo>
                  <a:pt x="3324028" y="4209337"/>
                </a:lnTo>
                <a:lnTo>
                  <a:pt x="3308468" y="4205210"/>
                </a:lnTo>
                <a:lnTo>
                  <a:pt x="3299894" y="4187116"/>
                </a:lnTo>
                <a:lnTo>
                  <a:pt x="3302435" y="4136643"/>
                </a:lnTo>
                <a:lnTo>
                  <a:pt x="3245275" y="4094741"/>
                </a:lnTo>
                <a:lnTo>
                  <a:pt x="3212884" y="4062997"/>
                </a:lnTo>
                <a:lnTo>
                  <a:pt x="3163346" y="4067758"/>
                </a:lnTo>
                <a:lnTo>
                  <a:pt x="3126510" y="4058235"/>
                </a:lnTo>
                <a:lnTo>
                  <a:pt x="3104281" y="4075059"/>
                </a:lnTo>
                <a:lnTo>
                  <a:pt x="3064587" y="4051886"/>
                </a:lnTo>
                <a:lnTo>
                  <a:pt x="3026480" y="4060457"/>
                </a:lnTo>
                <a:lnTo>
                  <a:pt x="3009650" y="4091249"/>
                </a:lnTo>
                <a:lnTo>
                  <a:pt x="2958841" y="4062362"/>
                </a:lnTo>
                <a:lnTo>
                  <a:pt x="2952808" y="4049982"/>
                </a:lnTo>
                <a:lnTo>
                  <a:pt x="2930579" y="4047125"/>
                </a:lnTo>
                <a:lnTo>
                  <a:pt x="2931849" y="4066806"/>
                </a:lnTo>
                <a:lnTo>
                  <a:pt x="2922005" y="4064266"/>
                </a:lnTo>
                <a:lnTo>
                  <a:pt x="2922323" y="4085217"/>
                </a:lnTo>
                <a:lnTo>
                  <a:pt x="2894060" y="4098233"/>
                </a:lnTo>
                <a:lnTo>
                  <a:pt x="2829279" y="4123945"/>
                </a:lnTo>
                <a:lnTo>
                  <a:pt x="2761005" y="4200766"/>
                </a:lnTo>
                <a:lnTo>
                  <a:pt x="2743857" y="4199179"/>
                </a:lnTo>
                <a:lnTo>
                  <a:pt x="2724486" y="4214733"/>
                </a:lnTo>
                <a:lnTo>
                  <a:pt x="2713055" y="4215051"/>
                </a:lnTo>
                <a:lnTo>
                  <a:pt x="2767356" y="4286157"/>
                </a:lnTo>
                <a:lnTo>
                  <a:pt x="2735283" y="4315997"/>
                </a:lnTo>
                <a:lnTo>
                  <a:pt x="2712419" y="4313457"/>
                </a:lnTo>
                <a:lnTo>
                  <a:pt x="2633031" y="4246477"/>
                </a:lnTo>
                <a:lnTo>
                  <a:pt x="2614930" y="4280444"/>
                </a:lnTo>
                <a:lnTo>
                  <a:pt x="2619376" y="4301395"/>
                </a:lnTo>
                <a:lnTo>
                  <a:pt x="2594289" y="4341075"/>
                </a:lnTo>
                <a:lnTo>
                  <a:pt x="2597465" y="4367740"/>
                </a:lnTo>
                <a:lnTo>
                  <a:pt x="2593654" y="4398849"/>
                </a:lnTo>
                <a:lnTo>
                  <a:pt x="2605086" y="4419483"/>
                </a:lnTo>
                <a:lnTo>
                  <a:pt x="2585398" y="4440751"/>
                </a:lnTo>
                <a:lnTo>
                  <a:pt x="2560629" y="4519794"/>
                </a:lnTo>
                <a:lnTo>
                  <a:pt x="2613025" y="4554395"/>
                </a:lnTo>
                <a:lnTo>
                  <a:pt x="2621917" y="4593440"/>
                </a:lnTo>
                <a:lnTo>
                  <a:pt x="2622234" y="4616296"/>
                </a:lnTo>
                <a:lnTo>
                  <a:pt x="2681934" y="4659150"/>
                </a:lnTo>
                <a:lnTo>
                  <a:pt x="2710514" y="4671848"/>
                </a:lnTo>
                <a:lnTo>
                  <a:pt x="2794348" y="4771842"/>
                </a:lnTo>
                <a:lnTo>
                  <a:pt x="2791808" y="4775969"/>
                </a:lnTo>
                <a:lnTo>
                  <a:pt x="2753701" y="4780730"/>
                </a:lnTo>
                <a:lnTo>
                  <a:pt x="2752431" y="4799142"/>
                </a:lnTo>
                <a:lnTo>
                  <a:pt x="2800699" y="4825172"/>
                </a:lnTo>
                <a:lnTo>
                  <a:pt x="2794031" y="4832791"/>
                </a:lnTo>
                <a:lnTo>
                  <a:pt x="2782281" y="4831203"/>
                </a:lnTo>
                <a:lnTo>
                  <a:pt x="2775930" y="4839457"/>
                </a:lnTo>
                <a:lnTo>
                  <a:pt x="2768309" y="4840409"/>
                </a:lnTo>
                <a:lnTo>
                  <a:pt x="2769897" y="4830886"/>
                </a:lnTo>
                <a:lnTo>
                  <a:pt x="2757830" y="4835965"/>
                </a:lnTo>
                <a:lnTo>
                  <a:pt x="2753066" y="4848345"/>
                </a:lnTo>
                <a:lnTo>
                  <a:pt x="2747985" y="4850250"/>
                </a:lnTo>
                <a:lnTo>
                  <a:pt x="2751161" y="4859773"/>
                </a:lnTo>
                <a:lnTo>
                  <a:pt x="2747668" y="4871518"/>
                </a:lnTo>
                <a:lnTo>
                  <a:pt x="2735918" y="4868979"/>
                </a:lnTo>
                <a:lnTo>
                  <a:pt x="2732743" y="4873106"/>
                </a:lnTo>
                <a:lnTo>
                  <a:pt x="2735601" y="4882629"/>
                </a:lnTo>
                <a:lnTo>
                  <a:pt x="2727980" y="4886755"/>
                </a:lnTo>
                <a:lnTo>
                  <a:pt x="2714325" y="4884216"/>
                </a:lnTo>
                <a:lnTo>
                  <a:pt x="2704798" y="4879772"/>
                </a:lnTo>
                <a:lnTo>
                  <a:pt x="2690191" y="4867709"/>
                </a:lnTo>
                <a:lnTo>
                  <a:pt x="2681617" y="4868661"/>
                </a:lnTo>
                <a:lnTo>
                  <a:pt x="2686062" y="4878185"/>
                </a:lnTo>
                <a:lnTo>
                  <a:pt x="2693049" y="4881359"/>
                </a:lnTo>
                <a:lnTo>
                  <a:pt x="2687650" y="4892152"/>
                </a:lnTo>
                <a:lnTo>
                  <a:pt x="2673995" y="4891835"/>
                </a:lnTo>
                <a:lnTo>
                  <a:pt x="2666374" y="4886121"/>
                </a:lnTo>
                <a:lnTo>
                  <a:pt x="2662246" y="4894691"/>
                </a:lnTo>
                <a:lnTo>
                  <a:pt x="2674631" y="4902310"/>
                </a:lnTo>
                <a:lnTo>
                  <a:pt x="2667962" y="4911516"/>
                </a:lnTo>
                <a:lnTo>
                  <a:pt x="2662563" y="4914690"/>
                </a:lnTo>
                <a:lnTo>
                  <a:pt x="2665739" y="4923261"/>
                </a:lnTo>
                <a:lnTo>
                  <a:pt x="2656530" y="4939768"/>
                </a:lnTo>
                <a:lnTo>
                  <a:pt x="2652719" y="4934054"/>
                </a:lnTo>
                <a:lnTo>
                  <a:pt x="2647638" y="4914055"/>
                </a:lnTo>
                <a:lnTo>
                  <a:pt x="2639382" y="4923579"/>
                </a:lnTo>
                <a:lnTo>
                  <a:pt x="2631126" y="4942308"/>
                </a:lnTo>
                <a:lnTo>
                  <a:pt x="2643510" y="4965798"/>
                </a:lnTo>
                <a:lnTo>
                  <a:pt x="2642240" y="4977226"/>
                </a:lnTo>
                <a:lnTo>
                  <a:pt x="2630173" y="4986432"/>
                </a:lnTo>
                <a:lnTo>
                  <a:pt x="2630491" y="4975956"/>
                </a:lnTo>
                <a:lnTo>
                  <a:pt x="2628268" y="4971512"/>
                </a:lnTo>
                <a:lnTo>
                  <a:pt x="2612390" y="4979766"/>
                </a:lnTo>
                <a:lnTo>
                  <a:pt x="2610802" y="4988971"/>
                </a:lnTo>
                <a:lnTo>
                  <a:pt x="2610485" y="4995955"/>
                </a:lnTo>
                <a:lnTo>
                  <a:pt x="2610485" y="4998812"/>
                </a:lnTo>
                <a:lnTo>
                  <a:pt x="2610485" y="5000717"/>
                </a:lnTo>
                <a:lnTo>
                  <a:pt x="2613660" y="5009288"/>
                </a:lnTo>
                <a:lnTo>
                  <a:pt x="2606039" y="5018493"/>
                </a:lnTo>
                <a:lnTo>
                  <a:pt x="2593337" y="5025477"/>
                </a:lnTo>
                <a:lnTo>
                  <a:pt x="2587621" y="5040397"/>
                </a:lnTo>
                <a:lnTo>
                  <a:pt x="2574284" y="5055634"/>
                </a:lnTo>
                <a:lnTo>
                  <a:pt x="2581905" y="5086108"/>
                </a:lnTo>
                <a:lnTo>
                  <a:pt x="2588891" y="5100393"/>
                </a:lnTo>
                <a:lnTo>
                  <a:pt x="2600640" y="5098171"/>
                </a:lnTo>
                <a:lnTo>
                  <a:pt x="2606356" y="5088965"/>
                </a:lnTo>
                <a:lnTo>
                  <a:pt x="2622869" y="5092775"/>
                </a:lnTo>
                <a:lnTo>
                  <a:pt x="2627633" y="5121344"/>
                </a:lnTo>
                <a:lnTo>
                  <a:pt x="2629220" y="5131820"/>
                </a:lnTo>
                <a:lnTo>
                  <a:pt x="2642240" y="5141660"/>
                </a:lnTo>
                <a:lnTo>
                  <a:pt x="2646368" y="5141660"/>
                </a:lnTo>
                <a:lnTo>
                  <a:pt x="2649226" y="5151184"/>
                </a:lnTo>
                <a:lnTo>
                  <a:pt x="2642558" y="5165786"/>
                </a:lnTo>
                <a:lnTo>
                  <a:pt x="2640652" y="5190229"/>
                </a:lnTo>
                <a:lnTo>
                  <a:pt x="2647003" y="5194356"/>
                </a:lnTo>
                <a:lnTo>
                  <a:pt x="2658118" y="5175627"/>
                </a:lnTo>
                <a:lnTo>
                  <a:pt x="2664786" y="5163246"/>
                </a:lnTo>
                <a:lnTo>
                  <a:pt x="2666057" y="5151818"/>
                </a:lnTo>
                <a:lnTo>
                  <a:pt x="2670185" y="5165468"/>
                </a:lnTo>
                <a:lnTo>
                  <a:pt x="2664151" y="5188324"/>
                </a:lnTo>
                <a:lnTo>
                  <a:pt x="2656212" y="5203879"/>
                </a:lnTo>
                <a:lnTo>
                  <a:pt x="2658118" y="5216894"/>
                </a:lnTo>
                <a:lnTo>
                  <a:pt x="2664786" y="5207688"/>
                </a:lnTo>
                <a:lnTo>
                  <a:pt x="2665421" y="5220386"/>
                </a:lnTo>
                <a:lnTo>
                  <a:pt x="2655577" y="5231496"/>
                </a:lnTo>
                <a:lnTo>
                  <a:pt x="2649861" y="5246098"/>
                </a:lnTo>
                <a:lnTo>
                  <a:pt x="2654942" y="5263240"/>
                </a:lnTo>
                <a:lnTo>
                  <a:pt x="2687650" y="5295619"/>
                </a:lnTo>
                <a:lnTo>
                  <a:pt x="2701305" y="5313078"/>
                </a:lnTo>
                <a:lnTo>
                  <a:pt x="2712102" y="5336252"/>
                </a:lnTo>
                <a:lnTo>
                  <a:pt x="2727662" y="5386090"/>
                </a:lnTo>
                <a:lnTo>
                  <a:pt x="2743222" y="5398153"/>
                </a:lnTo>
                <a:lnTo>
                  <a:pt x="2755924" y="5409898"/>
                </a:lnTo>
                <a:lnTo>
                  <a:pt x="2742587" y="5435293"/>
                </a:lnTo>
                <a:lnTo>
                  <a:pt x="2724486" y="5480687"/>
                </a:lnTo>
                <a:lnTo>
                  <a:pt x="2667009" y="5487988"/>
                </a:lnTo>
                <a:lnTo>
                  <a:pt x="2606992" y="5422595"/>
                </a:lnTo>
                <a:lnTo>
                  <a:pt x="2559041" y="5396565"/>
                </a:lnTo>
                <a:lnTo>
                  <a:pt x="2522205" y="5395296"/>
                </a:lnTo>
                <a:lnTo>
                  <a:pt x="2503787" y="5389582"/>
                </a:lnTo>
                <a:lnTo>
                  <a:pt x="2473936" y="5367678"/>
                </a:lnTo>
                <a:lnTo>
                  <a:pt x="2476477" y="5353711"/>
                </a:lnTo>
                <a:lnTo>
                  <a:pt x="2463775" y="5334029"/>
                </a:lnTo>
                <a:lnTo>
                  <a:pt x="2424081" y="5327363"/>
                </a:lnTo>
                <a:lnTo>
                  <a:pt x="2398676" y="5305142"/>
                </a:lnTo>
                <a:lnTo>
                  <a:pt x="2378988" y="5316570"/>
                </a:lnTo>
                <a:lnTo>
                  <a:pt x="2339611" y="5328316"/>
                </a:lnTo>
                <a:lnTo>
                  <a:pt x="2322463" y="5325459"/>
                </a:lnTo>
                <a:lnTo>
                  <a:pt x="2318335" y="5311491"/>
                </a:lnTo>
                <a:lnTo>
                  <a:pt x="2288167" y="5300698"/>
                </a:lnTo>
                <a:lnTo>
                  <a:pt x="2268479" y="5275620"/>
                </a:lnTo>
                <a:lnTo>
                  <a:pt x="2238629" y="5263240"/>
                </a:lnTo>
                <a:lnTo>
                  <a:pt x="2177976" y="5254034"/>
                </a:lnTo>
                <a:lnTo>
                  <a:pt x="2112878" y="5229274"/>
                </a:lnTo>
                <a:lnTo>
                  <a:pt x="2073184" y="5226735"/>
                </a:lnTo>
                <a:lnTo>
                  <a:pt x="2044921" y="5214354"/>
                </a:lnTo>
                <a:lnTo>
                  <a:pt x="1992842" y="5208958"/>
                </a:lnTo>
                <a:lnTo>
                  <a:pt x="1956006" y="5195308"/>
                </a:lnTo>
                <a:lnTo>
                  <a:pt x="1926156" y="5208323"/>
                </a:lnTo>
                <a:lnTo>
                  <a:pt x="1903610" y="5190229"/>
                </a:lnTo>
                <a:lnTo>
                  <a:pt x="1869314" y="5145470"/>
                </a:lnTo>
                <a:lnTo>
                  <a:pt x="1825809" y="5115948"/>
                </a:lnTo>
                <a:lnTo>
                  <a:pt x="1797229" y="5104520"/>
                </a:lnTo>
                <a:lnTo>
                  <a:pt x="1772778" y="5099758"/>
                </a:lnTo>
                <a:lnTo>
                  <a:pt x="1752454" y="5088330"/>
                </a:lnTo>
                <a:lnTo>
                  <a:pt x="1752137" y="5078807"/>
                </a:lnTo>
                <a:lnTo>
                  <a:pt x="1738482" y="5070554"/>
                </a:lnTo>
                <a:lnTo>
                  <a:pt x="1734353" y="5078807"/>
                </a:lnTo>
                <a:lnTo>
                  <a:pt x="1722922" y="5075950"/>
                </a:lnTo>
                <a:lnTo>
                  <a:pt x="1707044" y="5072776"/>
                </a:lnTo>
                <a:lnTo>
                  <a:pt x="1697200" y="5071189"/>
                </a:lnTo>
                <a:lnTo>
                  <a:pt x="1681004" y="5042619"/>
                </a:lnTo>
                <a:lnTo>
                  <a:pt x="1663857" y="5006113"/>
                </a:lnTo>
                <a:lnTo>
                  <a:pt x="1645756" y="5000717"/>
                </a:lnTo>
                <a:lnTo>
                  <a:pt x="1628608" y="5000082"/>
                </a:lnTo>
                <a:lnTo>
                  <a:pt x="1623527" y="4987067"/>
                </a:lnTo>
                <a:lnTo>
                  <a:pt x="1654330" y="4979766"/>
                </a:lnTo>
                <a:lnTo>
                  <a:pt x="1651789" y="4969290"/>
                </a:lnTo>
                <a:lnTo>
                  <a:pt x="1642263" y="4968020"/>
                </a:lnTo>
                <a:lnTo>
                  <a:pt x="1637182" y="4973417"/>
                </a:lnTo>
                <a:lnTo>
                  <a:pt x="1640040" y="4956592"/>
                </a:lnTo>
                <a:lnTo>
                  <a:pt x="1659093" y="4960719"/>
                </a:lnTo>
                <a:lnTo>
                  <a:pt x="1669890" y="4968973"/>
                </a:lnTo>
                <a:lnTo>
                  <a:pt x="1668937" y="4977226"/>
                </a:lnTo>
                <a:lnTo>
                  <a:pt x="1686720" y="4979448"/>
                </a:lnTo>
                <a:lnTo>
                  <a:pt x="1677194" y="4968973"/>
                </a:lnTo>
                <a:lnTo>
                  <a:pt x="1695294" y="4970877"/>
                </a:lnTo>
                <a:lnTo>
                  <a:pt x="1701645" y="4963576"/>
                </a:lnTo>
                <a:lnTo>
                  <a:pt x="1704503" y="4943260"/>
                </a:lnTo>
                <a:lnTo>
                  <a:pt x="1714030" y="4930562"/>
                </a:lnTo>
                <a:lnTo>
                  <a:pt x="1728955" y="4924213"/>
                </a:lnTo>
                <a:lnTo>
                  <a:pt x="1731813" y="4904215"/>
                </a:lnTo>
                <a:lnTo>
                  <a:pt x="1752454" y="4871201"/>
                </a:lnTo>
                <a:lnTo>
                  <a:pt x="1761028" y="4872153"/>
                </a:lnTo>
                <a:lnTo>
                  <a:pt x="1754677" y="4881676"/>
                </a:lnTo>
                <a:lnTo>
                  <a:pt x="1757217" y="4893422"/>
                </a:lnTo>
                <a:lnTo>
                  <a:pt x="1770872" y="4902628"/>
                </a:lnTo>
                <a:lnTo>
                  <a:pt x="1780081" y="4894057"/>
                </a:lnTo>
                <a:lnTo>
                  <a:pt x="1779129" y="4888978"/>
                </a:lnTo>
                <a:lnTo>
                  <a:pt x="1774683" y="4883581"/>
                </a:lnTo>
                <a:lnTo>
                  <a:pt x="1775953" y="4893104"/>
                </a:lnTo>
                <a:lnTo>
                  <a:pt x="1768332" y="4885803"/>
                </a:lnTo>
                <a:lnTo>
                  <a:pt x="1766426" y="4877550"/>
                </a:lnTo>
                <a:lnTo>
                  <a:pt x="1769602" y="4873423"/>
                </a:lnTo>
                <a:lnTo>
                  <a:pt x="1779129" y="4863900"/>
                </a:lnTo>
                <a:lnTo>
                  <a:pt x="1785480" y="4863582"/>
                </a:lnTo>
                <a:lnTo>
                  <a:pt x="1794054" y="4875010"/>
                </a:lnTo>
                <a:lnTo>
                  <a:pt x="1803580" y="4877232"/>
                </a:lnTo>
                <a:lnTo>
                  <a:pt x="1811519" y="4869931"/>
                </a:lnTo>
                <a:lnTo>
                  <a:pt x="1794689" y="4858186"/>
                </a:lnTo>
                <a:lnTo>
                  <a:pt x="1792466" y="4852789"/>
                </a:lnTo>
                <a:lnTo>
                  <a:pt x="1761663" y="4828981"/>
                </a:lnTo>
                <a:lnTo>
                  <a:pt x="1757535" y="4834378"/>
                </a:lnTo>
                <a:lnTo>
                  <a:pt x="1744833" y="4820728"/>
                </a:lnTo>
                <a:lnTo>
                  <a:pt x="1735941" y="4802951"/>
                </a:lnTo>
                <a:lnTo>
                  <a:pt x="1732766" y="4783905"/>
                </a:lnTo>
                <a:lnTo>
                  <a:pt x="1750866" y="4794380"/>
                </a:lnTo>
                <a:lnTo>
                  <a:pt x="1767697" y="4787714"/>
                </a:lnTo>
                <a:lnTo>
                  <a:pt x="1770872" y="4781365"/>
                </a:lnTo>
                <a:lnTo>
                  <a:pt x="1780399" y="4783587"/>
                </a:lnTo>
                <a:lnTo>
                  <a:pt x="1788020" y="4790888"/>
                </a:lnTo>
                <a:lnTo>
                  <a:pt x="1808661" y="4790571"/>
                </a:lnTo>
                <a:lnTo>
                  <a:pt x="1808661" y="4780413"/>
                </a:lnTo>
                <a:lnTo>
                  <a:pt x="1795959" y="4771842"/>
                </a:lnTo>
                <a:lnTo>
                  <a:pt x="1789608" y="4780413"/>
                </a:lnTo>
                <a:lnTo>
                  <a:pt x="1783257" y="4770890"/>
                </a:lnTo>
                <a:lnTo>
                  <a:pt x="1786432" y="4762319"/>
                </a:lnTo>
                <a:lnTo>
                  <a:pt x="1791831" y="4758192"/>
                </a:lnTo>
                <a:lnTo>
                  <a:pt x="1815330" y="4759144"/>
                </a:lnTo>
                <a:lnTo>
                  <a:pt x="1827714" y="4748351"/>
                </a:lnTo>
                <a:lnTo>
                  <a:pt x="1838194" y="4743907"/>
                </a:lnTo>
                <a:lnTo>
                  <a:pt x="1882334" y="4734384"/>
                </a:lnTo>
                <a:lnTo>
                  <a:pt x="1882334" y="4725813"/>
                </a:lnTo>
                <a:lnTo>
                  <a:pt x="1870584" y="4719464"/>
                </a:lnTo>
                <a:lnTo>
                  <a:pt x="1872807" y="4709941"/>
                </a:lnTo>
                <a:lnTo>
                  <a:pt x="1868679" y="4702957"/>
                </a:lnTo>
                <a:lnTo>
                  <a:pt x="1845180" y="4707084"/>
                </a:lnTo>
                <a:lnTo>
                  <a:pt x="1831525" y="4716607"/>
                </a:lnTo>
                <a:lnTo>
                  <a:pt x="1804215" y="4719147"/>
                </a:lnTo>
                <a:lnTo>
                  <a:pt x="1782939" y="4722321"/>
                </a:lnTo>
                <a:lnTo>
                  <a:pt x="1789925" y="4680102"/>
                </a:lnTo>
                <a:lnTo>
                  <a:pt x="1835971" y="4629311"/>
                </a:lnTo>
                <a:lnTo>
                  <a:pt x="1914407" y="4619153"/>
                </a:lnTo>
                <a:lnTo>
                  <a:pt x="1926791" y="4590266"/>
                </a:lnTo>
                <a:lnTo>
                  <a:pt x="1952195" y="4571219"/>
                </a:lnTo>
                <a:lnTo>
                  <a:pt x="1950290" y="4528047"/>
                </a:lnTo>
                <a:lnTo>
                  <a:pt x="1934412" y="4502969"/>
                </a:lnTo>
                <a:lnTo>
                  <a:pt x="1957276" y="4484875"/>
                </a:lnTo>
                <a:lnTo>
                  <a:pt x="1959499" y="4471225"/>
                </a:lnTo>
                <a:lnTo>
                  <a:pt x="1931872" y="4476622"/>
                </a:lnTo>
                <a:lnTo>
                  <a:pt x="1919170" y="4458845"/>
                </a:lnTo>
                <a:lnTo>
                  <a:pt x="1926791" y="4456623"/>
                </a:lnTo>
                <a:lnTo>
                  <a:pt x="1964580" y="4424879"/>
                </a:lnTo>
                <a:lnTo>
                  <a:pt x="1953466" y="4402658"/>
                </a:lnTo>
                <a:lnTo>
                  <a:pt x="1968391" y="4385516"/>
                </a:lnTo>
                <a:lnTo>
                  <a:pt x="1950290" y="4377580"/>
                </a:lnTo>
                <a:lnTo>
                  <a:pt x="1917582" y="4388373"/>
                </a:lnTo>
                <a:lnTo>
                  <a:pt x="1881381" y="4355994"/>
                </a:lnTo>
                <a:lnTo>
                  <a:pt x="1871537" y="4339170"/>
                </a:lnTo>
                <a:lnTo>
                  <a:pt x="1829302" y="4342979"/>
                </a:lnTo>
                <a:lnTo>
                  <a:pt x="1815330" y="4320758"/>
                </a:lnTo>
                <a:lnTo>
                  <a:pt x="1783257" y="4301077"/>
                </a:lnTo>
                <a:lnTo>
                  <a:pt x="1754042" y="4315997"/>
                </a:lnTo>
                <a:lnTo>
                  <a:pt x="1734353" y="4298220"/>
                </a:lnTo>
                <a:lnTo>
                  <a:pt x="1728002" y="4278539"/>
                </a:lnTo>
                <a:lnTo>
                  <a:pt x="1695929" y="4248065"/>
                </a:lnTo>
                <a:lnTo>
                  <a:pt x="1674971" y="4268063"/>
                </a:lnTo>
                <a:lnTo>
                  <a:pt x="1634006" y="4271873"/>
                </a:lnTo>
                <a:lnTo>
                  <a:pt x="1577482" y="4239494"/>
                </a:lnTo>
                <a:lnTo>
                  <a:pt x="1541598" y="4269651"/>
                </a:lnTo>
                <a:lnTo>
                  <a:pt x="1516194" y="4254096"/>
                </a:lnTo>
                <a:lnTo>
                  <a:pt x="1522545" y="4239176"/>
                </a:lnTo>
                <a:lnTo>
                  <a:pt x="1519052" y="4214733"/>
                </a:lnTo>
                <a:lnTo>
                  <a:pt x="1510478" y="4204575"/>
                </a:lnTo>
                <a:lnTo>
                  <a:pt x="1485709" y="4149658"/>
                </a:lnTo>
                <a:lnTo>
                  <a:pt x="1476817" y="4119184"/>
                </a:lnTo>
                <a:lnTo>
                  <a:pt x="1398382" y="4108391"/>
                </a:lnTo>
                <a:lnTo>
                  <a:pt x="1396794" y="4065219"/>
                </a:lnTo>
                <a:lnTo>
                  <a:pt x="1383139" y="4044268"/>
                </a:lnTo>
                <a:lnTo>
                  <a:pt x="1401875" y="4025221"/>
                </a:lnTo>
                <a:lnTo>
                  <a:pt x="1355829" y="3967447"/>
                </a:lnTo>
                <a:lnTo>
                  <a:pt x="1324074" y="3962685"/>
                </a:lnTo>
                <a:lnTo>
                  <a:pt x="1259610" y="3976018"/>
                </a:lnTo>
                <a:lnTo>
                  <a:pt x="1235159" y="3963638"/>
                </a:lnTo>
                <a:lnTo>
                  <a:pt x="1222457" y="3971256"/>
                </a:lnTo>
                <a:lnTo>
                  <a:pt x="1211977" y="3971256"/>
                </a:lnTo>
                <a:lnTo>
                  <a:pt x="1211025" y="3980779"/>
                </a:lnTo>
                <a:lnTo>
                  <a:pt x="1193242" y="3996651"/>
                </a:lnTo>
                <a:lnTo>
                  <a:pt x="1162439" y="3986176"/>
                </a:lnTo>
                <a:lnTo>
                  <a:pt x="1144338" y="3954749"/>
                </a:lnTo>
                <a:lnTo>
                  <a:pt x="1147196" y="3938877"/>
                </a:lnTo>
                <a:lnTo>
                  <a:pt x="1135447" y="3935068"/>
                </a:lnTo>
                <a:lnTo>
                  <a:pt x="1150054" y="3904276"/>
                </a:lnTo>
                <a:lnTo>
                  <a:pt x="1125285" y="3863326"/>
                </a:lnTo>
                <a:lnTo>
                  <a:pt x="1140210" y="3836979"/>
                </a:lnTo>
                <a:lnTo>
                  <a:pt x="1189749" y="3843645"/>
                </a:lnTo>
                <a:lnTo>
                  <a:pt x="1244368" y="3799203"/>
                </a:lnTo>
                <a:lnTo>
                  <a:pt x="1248179" y="3762063"/>
                </a:lnTo>
                <a:lnTo>
                  <a:pt x="1222774" y="3747460"/>
                </a:lnTo>
                <a:lnTo>
                  <a:pt x="1216106" y="3730001"/>
                </a:lnTo>
                <a:lnTo>
                  <a:pt x="1189749" y="3725875"/>
                </a:lnTo>
                <a:lnTo>
                  <a:pt x="1170695" y="3731271"/>
                </a:lnTo>
                <a:lnTo>
                  <a:pt x="1172601" y="3718573"/>
                </a:lnTo>
                <a:lnTo>
                  <a:pt x="1162757" y="3684925"/>
                </a:lnTo>
                <a:lnTo>
                  <a:pt x="1116076" y="3643340"/>
                </a:lnTo>
                <a:lnTo>
                  <a:pt x="1115759" y="3631595"/>
                </a:lnTo>
                <a:lnTo>
                  <a:pt x="1071301" y="3535093"/>
                </a:lnTo>
                <a:lnTo>
                  <a:pt x="1084956" y="3496047"/>
                </a:lnTo>
                <a:lnTo>
                  <a:pt x="1072254" y="3476366"/>
                </a:lnTo>
                <a:lnTo>
                  <a:pt x="1075747" y="3416052"/>
                </a:lnTo>
                <a:lnTo>
                  <a:pt x="1041768" y="3390975"/>
                </a:lnTo>
                <a:lnTo>
                  <a:pt x="988737" y="3390340"/>
                </a:lnTo>
                <a:lnTo>
                  <a:pt x="974130" y="3405259"/>
                </a:lnTo>
                <a:lnTo>
                  <a:pt x="946502" y="3403355"/>
                </a:lnTo>
                <a:lnTo>
                  <a:pt x="930307" y="3363357"/>
                </a:lnTo>
                <a:lnTo>
                  <a:pt x="901727" y="3355421"/>
                </a:lnTo>
                <a:lnTo>
                  <a:pt x="896329" y="3363992"/>
                </a:lnTo>
                <a:lnTo>
                  <a:pt x="864891" y="3364309"/>
                </a:lnTo>
                <a:lnTo>
                  <a:pt x="848696" y="3349707"/>
                </a:lnTo>
                <a:lnTo>
                  <a:pt x="823291" y="3356056"/>
                </a:lnTo>
                <a:lnTo>
                  <a:pt x="807414" y="3345898"/>
                </a:lnTo>
                <a:lnTo>
                  <a:pt x="814082" y="3306535"/>
                </a:lnTo>
                <a:lnTo>
                  <a:pt x="794076" y="3272887"/>
                </a:lnTo>
                <a:lnTo>
                  <a:pt x="785185" y="3225270"/>
                </a:lnTo>
                <a:lnTo>
                  <a:pt x="797570" y="3212573"/>
                </a:lnTo>
                <a:lnTo>
                  <a:pt x="825832" y="3203684"/>
                </a:lnTo>
                <a:lnTo>
                  <a:pt x="828055" y="3145910"/>
                </a:lnTo>
                <a:lnTo>
                  <a:pt x="809637" y="3132260"/>
                </a:lnTo>
                <a:lnTo>
                  <a:pt x="812177" y="3068772"/>
                </a:lnTo>
                <a:lnTo>
                  <a:pt x="776611" y="3062106"/>
                </a:lnTo>
                <a:lnTo>
                  <a:pt x="764862" y="3048456"/>
                </a:lnTo>
                <a:lnTo>
                  <a:pt x="770577" y="3025600"/>
                </a:lnTo>
                <a:lnTo>
                  <a:pt x="752159" y="3003062"/>
                </a:lnTo>
                <a:lnTo>
                  <a:pt x="758193" y="3003379"/>
                </a:lnTo>
                <a:lnTo>
                  <a:pt x="771213" y="3018299"/>
                </a:lnTo>
                <a:lnTo>
                  <a:pt x="775341" y="3037346"/>
                </a:lnTo>
                <a:lnTo>
                  <a:pt x="792171" y="3039885"/>
                </a:lnTo>
                <a:lnTo>
                  <a:pt x="800745" y="3029727"/>
                </a:lnTo>
                <a:lnTo>
                  <a:pt x="800428" y="3012585"/>
                </a:lnTo>
                <a:lnTo>
                  <a:pt x="793759" y="2986238"/>
                </a:lnTo>
                <a:lnTo>
                  <a:pt x="782962" y="2978619"/>
                </a:lnTo>
                <a:lnTo>
                  <a:pt x="767084" y="2985920"/>
                </a:lnTo>
                <a:lnTo>
                  <a:pt x="750254" y="2986238"/>
                </a:lnTo>
                <a:lnTo>
                  <a:pt x="739775" y="2966874"/>
                </a:lnTo>
                <a:lnTo>
                  <a:pt x="743268" y="2954176"/>
                </a:lnTo>
                <a:lnTo>
                  <a:pt x="748031" y="2943066"/>
                </a:lnTo>
                <a:lnTo>
                  <a:pt x="765497" y="2931638"/>
                </a:lnTo>
                <a:lnTo>
                  <a:pt x="764862" y="2903386"/>
                </a:lnTo>
                <a:lnTo>
                  <a:pt x="761368" y="2873546"/>
                </a:lnTo>
                <a:lnTo>
                  <a:pt x="766449" y="2849738"/>
                </a:lnTo>
                <a:lnTo>
                  <a:pt x="765814" y="2845929"/>
                </a:lnTo>
                <a:lnTo>
                  <a:pt x="778834" y="2824978"/>
                </a:lnTo>
                <a:lnTo>
                  <a:pt x="780422" y="2803074"/>
                </a:lnTo>
                <a:lnTo>
                  <a:pt x="786455" y="2802439"/>
                </a:lnTo>
                <a:lnTo>
                  <a:pt x="789313" y="2806249"/>
                </a:lnTo>
                <a:lnTo>
                  <a:pt x="784550" y="2820216"/>
                </a:lnTo>
                <a:lnTo>
                  <a:pt x="796934" y="2803392"/>
                </a:lnTo>
                <a:lnTo>
                  <a:pt x="791536" y="2797043"/>
                </a:lnTo>
                <a:lnTo>
                  <a:pt x="798205" y="2794821"/>
                </a:lnTo>
                <a:lnTo>
                  <a:pt x="790901" y="2788789"/>
                </a:lnTo>
                <a:lnTo>
                  <a:pt x="782327" y="2783710"/>
                </a:lnTo>
                <a:lnTo>
                  <a:pt x="782962" y="2777362"/>
                </a:lnTo>
                <a:lnTo>
                  <a:pt x="771213" y="2762759"/>
                </a:lnTo>
                <a:lnTo>
                  <a:pt x="782645" y="2746570"/>
                </a:lnTo>
                <a:lnTo>
                  <a:pt x="792171" y="2735142"/>
                </a:lnTo>
                <a:lnTo>
                  <a:pt x="779151" y="2705302"/>
                </a:lnTo>
                <a:lnTo>
                  <a:pt x="790901" y="2698001"/>
                </a:lnTo>
                <a:lnTo>
                  <a:pt x="810907" y="2717683"/>
                </a:lnTo>
                <a:lnTo>
                  <a:pt x="822656" y="2699589"/>
                </a:lnTo>
                <a:lnTo>
                  <a:pt x="837581" y="2691018"/>
                </a:lnTo>
                <a:lnTo>
                  <a:pt x="855682" y="2699589"/>
                </a:lnTo>
                <a:lnTo>
                  <a:pt x="886802" y="2657052"/>
                </a:lnTo>
                <a:lnTo>
                  <a:pt x="899504" y="2664353"/>
                </a:lnTo>
                <a:lnTo>
                  <a:pt x="940786" y="2664988"/>
                </a:lnTo>
                <a:lnTo>
                  <a:pt x="985561" y="2668797"/>
                </a:lnTo>
                <a:lnTo>
                  <a:pt x="998264" y="2666892"/>
                </a:lnTo>
                <a:lnTo>
                  <a:pt x="997946" y="2663718"/>
                </a:lnTo>
                <a:lnTo>
                  <a:pt x="994771" y="2658321"/>
                </a:lnTo>
                <a:lnTo>
                  <a:pt x="1003027" y="2652925"/>
                </a:lnTo>
                <a:lnTo>
                  <a:pt x="1004297" y="2649750"/>
                </a:lnTo>
                <a:lnTo>
                  <a:pt x="965873" y="2642767"/>
                </a:lnTo>
                <a:lnTo>
                  <a:pt x="977623" y="2636418"/>
                </a:lnTo>
                <a:lnTo>
                  <a:pt x="969049" y="2625625"/>
                </a:lnTo>
                <a:lnTo>
                  <a:pt x="923638" y="2615784"/>
                </a:lnTo>
                <a:lnTo>
                  <a:pt x="896964" y="2625307"/>
                </a:lnTo>
                <a:lnTo>
                  <a:pt x="888390" y="2625307"/>
                </a:lnTo>
                <a:lnTo>
                  <a:pt x="853459" y="2586897"/>
                </a:lnTo>
                <a:lnTo>
                  <a:pt x="839804" y="2590072"/>
                </a:lnTo>
                <a:lnTo>
                  <a:pt x="825832" y="2576422"/>
                </a:lnTo>
                <a:lnTo>
                  <a:pt x="831865" y="2563724"/>
                </a:lnTo>
                <a:lnTo>
                  <a:pt x="821386" y="2561819"/>
                </a:lnTo>
                <a:lnTo>
                  <a:pt x="827737" y="2553248"/>
                </a:lnTo>
                <a:lnTo>
                  <a:pt x="848696" y="2569755"/>
                </a:lnTo>
                <a:lnTo>
                  <a:pt x="855364" y="2565629"/>
                </a:lnTo>
                <a:lnTo>
                  <a:pt x="843297" y="2532932"/>
                </a:lnTo>
                <a:lnTo>
                  <a:pt x="853777" y="2512933"/>
                </a:lnTo>
                <a:lnTo>
                  <a:pt x="849648" y="2510076"/>
                </a:lnTo>
                <a:lnTo>
                  <a:pt x="832500" y="2530393"/>
                </a:lnTo>
                <a:lnTo>
                  <a:pt x="811542" y="2534519"/>
                </a:lnTo>
                <a:lnTo>
                  <a:pt x="801063" y="2548169"/>
                </a:lnTo>
                <a:lnTo>
                  <a:pt x="779151" y="2554518"/>
                </a:lnTo>
                <a:lnTo>
                  <a:pt x="761686" y="2541186"/>
                </a:lnTo>
                <a:lnTo>
                  <a:pt x="749301" y="2542138"/>
                </a:lnTo>
                <a:lnTo>
                  <a:pt x="777246" y="2478015"/>
                </a:lnTo>
                <a:lnTo>
                  <a:pt x="894741" y="2384053"/>
                </a:lnTo>
                <a:lnTo>
                  <a:pt x="907126" y="2330405"/>
                </a:lnTo>
                <a:lnTo>
                  <a:pt x="993183" y="2256759"/>
                </a:lnTo>
                <a:lnTo>
                  <a:pt x="1070666" y="2163431"/>
                </a:lnTo>
                <a:lnTo>
                  <a:pt x="1104009" y="2092325"/>
                </a:lnTo>
                <a:lnTo>
                  <a:pt x="1105597" y="2048200"/>
                </a:lnTo>
                <a:lnTo>
                  <a:pt x="1082098" y="2026297"/>
                </a:lnTo>
                <a:lnTo>
                  <a:pt x="1071301" y="1993600"/>
                </a:lnTo>
                <a:lnTo>
                  <a:pt x="1017952" y="1973284"/>
                </a:lnTo>
                <a:lnTo>
                  <a:pt x="956982" y="1914875"/>
                </a:lnTo>
                <a:lnTo>
                  <a:pt x="1002392" y="1868846"/>
                </a:lnTo>
                <a:lnTo>
                  <a:pt x="1005885" y="1790121"/>
                </a:lnTo>
                <a:lnTo>
                  <a:pt x="992230" y="1790121"/>
                </a:lnTo>
                <a:lnTo>
                  <a:pt x="963333" y="1765995"/>
                </a:lnTo>
                <a:lnTo>
                  <a:pt x="960792" y="1713618"/>
                </a:lnTo>
                <a:lnTo>
                  <a:pt x="969049" y="1703142"/>
                </a:lnTo>
                <a:lnTo>
                  <a:pt x="966826" y="1681874"/>
                </a:lnTo>
                <a:lnTo>
                  <a:pt x="938246" y="1683143"/>
                </a:lnTo>
                <a:lnTo>
                  <a:pt x="918875" y="1653939"/>
                </a:lnTo>
                <a:lnTo>
                  <a:pt x="945232" y="1606005"/>
                </a:lnTo>
                <a:lnTo>
                  <a:pt x="926496" y="1555850"/>
                </a:lnTo>
                <a:lnTo>
                  <a:pt x="943009" y="1519661"/>
                </a:lnTo>
                <a:lnTo>
                  <a:pt x="934435" y="1489504"/>
                </a:lnTo>
                <a:lnTo>
                  <a:pt x="936341" y="1471410"/>
                </a:lnTo>
                <a:lnTo>
                  <a:pt x="969049" y="1465697"/>
                </a:lnTo>
                <a:lnTo>
                  <a:pt x="971907" y="1451094"/>
                </a:lnTo>
                <a:lnTo>
                  <a:pt x="948725" y="1418715"/>
                </a:lnTo>
                <a:lnTo>
                  <a:pt x="946185" y="1382844"/>
                </a:lnTo>
                <a:lnTo>
                  <a:pt x="869337" y="1224442"/>
                </a:lnTo>
                <a:lnTo>
                  <a:pt x="862668" y="1168572"/>
                </a:lnTo>
                <a:lnTo>
                  <a:pt x="967778" y="980012"/>
                </a:lnTo>
                <a:lnTo>
                  <a:pt x="926496" y="959696"/>
                </a:lnTo>
                <a:lnTo>
                  <a:pt x="904903" y="920651"/>
                </a:lnTo>
                <a:lnTo>
                  <a:pt x="894106" y="896525"/>
                </a:lnTo>
                <a:lnTo>
                  <a:pt x="873465" y="868273"/>
                </a:lnTo>
                <a:lnTo>
                  <a:pt x="837581" y="843195"/>
                </a:lnTo>
                <a:lnTo>
                  <a:pt x="780422" y="768914"/>
                </a:lnTo>
                <a:lnTo>
                  <a:pt x="804556" y="707648"/>
                </a:lnTo>
                <a:lnTo>
                  <a:pt x="779787" y="692093"/>
                </a:lnTo>
                <a:lnTo>
                  <a:pt x="790901" y="686379"/>
                </a:lnTo>
                <a:lnTo>
                  <a:pt x="791854" y="686379"/>
                </a:lnTo>
                <a:lnTo>
                  <a:pt x="792171" y="685745"/>
                </a:lnTo>
                <a:lnTo>
                  <a:pt x="813765" y="674952"/>
                </a:lnTo>
                <a:lnTo>
                  <a:pt x="827420" y="667333"/>
                </a:lnTo>
                <a:lnTo>
                  <a:pt x="860763" y="635589"/>
                </a:lnTo>
                <a:lnTo>
                  <a:pt x="887437" y="614955"/>
                </a:lnTo>
                <a:lnTo>
                  <a:pt x="899504" y="577180"/>
                </a:lnTo>
                <a:lnTo>
                  <a:pt x="898234" y="565434"/>
                </a:lnTo>
                <a:lnTo>
                  <a:pt x="955394" y="542896"/>
                </a:lnTo>
                <a:lnTo>
                  <a:pt x="980481" y="502581"/>
                </a:lnTo>
                <a:lnTo>
                  <a:pt x="1026208" y="524485"/>
                </a:lnTo>
                <a:lnTo>
                  <a:pt x="1038911" y="510835"/>
                </a:lnTo>
                <a:lnTo>
                  <a:pt x="1037005" y="450521"/>
                </a:lnTo>
                <a:lnTo>
                  <a:pt x="1061457" y="448299"/>
                </a:lnTo>
                <a:lnTo>
                  <a:pt x="1093212" y="455282"/>
                </a:lnTo>
                <a:lnTo>
                  <a:pt x="1099563" y="473377"/>
                </a:lnTo>
                <a:lnTo>
                  <a:pt x="1083050" y="491153"/>
                </a:lnTo>
                <a:lnTo>
                  <a:pt x="1087179" y="496550"/>
                </a:lnTo>
                <a:lnTo>
                  <a:pt x="1112583" y="471789"/>
                </a:lnTo>
                <a:lnTo>
                  <a:pt x="1133542" y="469567"/>
                </a:lnTo>
                <a:lnTo>
                  <a:pt x="1121792" y="459092"/>
                </a:lnTo>
                <a:lnTo>
                  <a:pt x="1128143" y="429887"/>
                </a:lnTo>
                <a:lnTo>
                  <a:pt x="1144021" y="435919"/>
                </a:lnTo>
                <a:lnTo>
                  <a:pt x="1154183" y="415920"/>
                </a:lnTo>
                <a:lnTo>
                  <a:pt x="1146879" y="400048"/>
                </a:lnTo>
                <a:close/>
                <a:moveTo>
                  <a:pt x="3735388" y="233363"/>
                </a:moveTo>
                <a:lnTo>
                  <a:pt x="3778251" y="284876"/>
                </a:lnTo>
                <a:lnTo>
                  <a:pt x="3784601" y="303637"/>
                </a:lnTo>
                <a:lnTo>
                  <a:pt x="3798571" y="305863"/>
                </a:lnTo>
                <a:lnTo>
                  <a:pt x="3807461" y="324623"/>
                </a:lnTo>
                <a:lnTo>
                  <a:pt x="3842386" y="340204"/>
                </a:lnTo>
                <a:lnTo>
                  <a:pt x="3854133" y="360873"/>
                </a:lnTo>
                <a:lnTo>
                  <a:pt x="3866833" y="366279"/>
                </a:lnTo>
                <a:lnTo>
                  <a:pt x="3886201" y="413339"/>
                </a:lnTo>
                <a:lnTo>
                  <a:pt x="3854768" y="439414"/>
                </a:lnTo>
                <a:lnTo>
                  <a:pt x="3846196" y="426377"/>
                </a:lnTo>
                <a:lnTo>
                  <a:pt x="3827463" y="444501"/>
                </a:lnTo>
                <a:lnTo>
                  <a:pt x="3793491" y="439732"/>
                </a:lnTo>
                <a:lnTo>
                  <a:pt x="3795396" y="409206"/>
                </a:lnTo>
                <a:lnTo>
                  <a:pt x="3776028" y="388219"/>
                </a:lnTo>
                <a:lnTo>
                  <a:pt x="3756978" y="385993"/>
                </a:lnTo>
                <a:lnTo>
                  <a:pt x="3749358" y="363099"/>
                </a:lnTo>
                <a:lnTo>
                  <a:pt x="3735388" y="357693"/>
                </a:lnTo>
                <a:lnTo>
                  <a:pt x="3733801" y="375818"/>
                </a:lnTo>
                <a:lnTo>
                  <a:pt x="3756026" y="399030"/>
                </a:lnTo>
                <a:lnTo>
                  <a:pt x="3752216" y="414929"/>
                </a:lnTo>
                <a:lnTo>
                  <a:pt x="3728403" y="397123"/>
                </a:lnTo>
                <a:lnTo>
                  <a:pt x="3714751" y="371048"/>
                </a:lnTo>
                <a:lnTo>
                  <a:pt x="3700145" y="312858"/>
                </a:lnTo>
                <a:lnTo>
                  <a:pt x="3684588" y="309996"/>
                </a:lnTo>
                <a:lnTo>
                  <a:pt x="3687445" y="287738"/>
                </a:lnTo>
                <a:lnTo>
                  <a:pt x="3720148" y="300139"/>
                </a:lnTo>
                <a:lnTo>
                  <a:pt x="3720148" y="288374"/>
                </a:lnTo>
                <a:lnTo>
                  <a:pt x="3695383" y="265161"/>
                </a:lnTo>
                <a:lnTo>
                  <a:pt x="3708400" y="255622"/>
                </a:lnTo>
                <a:lnTo>
                  <a:pt x="3717608" y="237815"/>
                </a:lnTo>
                <a:close/>
                <a:moveTo>
                  <a:pt x="3189874" y="65088"/>
                </a:moveTo>
                <a:lnTo>
                  <a:pt x="3210684" y="68872"/>
                </a:lnTo>
                <a:lnTo>
                  <a:pt x="3210684" y="86846"/>
                </a:lnTo>
                <a:lnTo>
                  <a:pt x="3216275" y="105766"/>
                </a:lnTo>
                <a:lnTo>
                  <a:pt x="3198571" y="111126"/>
                </a:lnTo>
                <a:lnTo>
                  <a:pt x="3206957" y="90945"/>
                </a:lnTo>
                <a:lnTo>
                  <a:pt x="3187700" y="75494"/>
                </a:lnTo>
                <a:close/>
                <a:moveTo>
                  <a:pt x="3252167" y="0"/>
                </a:moveTo>
                <a:lnTo>
                  <a:pt x="3485791" y="0"/>
                </a:lnTo>
                <a:lnTo>
                  <a:pt x="3485155" y="2866"/>
                </a:lnTo>
                <a:lnTo>
                  <a:pt x="3515074" y="44583"/>
                </a:lnTo>
                <a:lnTo>
                  <a:pt x="3552314" y="82159"/>
                </a:lnTo>
                <a:lnTo>
                  <a:pt x="3580323" y="102221"/>
                </a:lnTo>
                <a:lnTo>
                  <a:pt x="3584779" y="114003"/>
                </a:lnTo>
                <a:lnTo>
                  <a:pt x="3602922" y="121965"/>
                </a:lnTo>
                <a:lnTo>
                  <a:pt x="3608014" y="133747"/>
                </a:lnTo>
                <a:lnTo>
                  <a:pt x="3618836" y="121965"/>
                </a:lnTo>
                <a:lnTo>
                  <a:pt x="3630613" y="147122"/>
                </a:lnTo>
                <a:lnTo>
                  <a:pt x="3616926" y="158904"/>
                </a:lnTo>
                <a:lnTo>
                  <a:pt x="3624565" y="172916"/>
                </a:lnTo>
                <a:lnTo>
                  <a:pt x="3609924" y="183424"/>
                </a:lnTo>
                <a:lnTo>
                  <a:pt x="3557406" y="157630"/>
                </a:lnTo>
                <a:lnTo>
                  <a:pt x="3554542" y="175782"/>
                </a:lnTo>
                <a:lnTo>
                  <a:pt x="3578095" y="176419"/>
                </a:lnTo>
                <a:lnTo>
                  <a:pt x="3598147" y="192978"/>
                </a:lnTo>
                <a:lnTo>
                  <a:pt x="3588599" y="196162"/>
                </a:lnTo>
                <a:lnTo>
                  <a:pt x="3590827" y="214313"/>
                </a:lnTo>
                <a:lnTo>
                  <a:pt x="3575867" y="207945"/>
                </a:lnTo>
                <a:lnTo>
                  <a:pt x="3554542" y="180558"/>
                </a:lnTo>
                <a:lnTo>
                  <a:pt x="3537672" y="169094"/>
                </a:lnTo>
                <a:lnTo>
                  <a:pt x="3542447" y="151261"/>
                </a:lnTo>
                <a:lnTo>
                  <a:pt x="3533853" y="147122"/>
                </a:lnTo>
                <a:lnTo>
                  <a:pt x="3528760" y="153490"/>
                </a:lnTo>
                <a:lnTo>
                  <a:pt x="3507753" y="150306"/>
                </a:lnTo>
                <a:lnTo>
                  <a:pt x="3508708" y="167502"/>
                </a:lnTo>
                <a:lnTo>
                  <a:pt x="3525896" y="173553"/>
                </a:lnTo>
                <a:lnTo>
                  <a:pt x="3527169" y="198073"/>
                </a:lnTo>
                <a:lnTo>
                  <a:pt x="3503934" y="194888"/>
                </a:lnTo>
                <a:lnTo>
                  <a:pt x="3483563" y="181195"/>
                </a:lnTo>
                <a:lnTo>
                  <a:pt x="3468604" y="190749"/>
                </a:lnTo>
                <a:lnTo>
                  <a:pt x="3451416" y="163681"/>
                </a:lnTo>
                <a:lnTo>
                  <a:pt x="3427863" y="156357"/>
                </a:lnTo>
                <a:lnTo>
                  <a:pt x="3417677" y="170368"/>
                </a:lnTo>
                <a:lnTo>
                  <a:pt x="3407174" y="171323"/>
                </a:lnTo>
                <a:lnTo>
                  <a:pt x="3423088" y="192659"/>
                </a:lnTo>
                <a:lnTo>
                  <a:pt x="3414813" y="203168"/>
                </a:lnTo>
                <a:lnTo>
                  <a:pt x="3397943" y="195844"/>
                </a:lnTo>
                <a:lnTo>
                  <a:pt x="3371844" y="169731"/>
                </a:lnTo>
                <a:lnTo>
                  <a:pt x="3358157" y="171005"/>
                </a:lnTo>
                <a:lnTo>
                  <a:pt x="3361340" y="155083"/>
                </a:lnTo>
                <a:lnTo>
                  <a:pt x="3390623" y="146166"/>
                </a:lnTo>
                <a:lnTo>
                  <a:pt x="3351473" y="134065"/>
                </a:lnTo>
                <a:lnTo>
                  <a:pt x="3336832" y="144893"/>
                </a:lnTo>
                <a:lnTo>
                  <a:pt x="3324100" y="138524"/>
                </a:lnTo>
                <a:lnTo>
                  <a:pt x="3296409" y="152535"/>
                </a:lnTo>
                <a:lnTo>
                  <a:pt x="3292271" y="134384"/>
                </a:lnTo>
                <a:lnTo>
                  <a:pt x="3272856" y="128333"/>
                </a:lnTo>
                <a:lnTo>
                  <a:pt x="3272537" y="91075"/>
                </a:lnTo>
                <a:lnTo>
                  <a:pt x="3250257" y="72287"/>
                </a:lnTo>
                <a:lnTo>
                  <a:pt x="3263625" y="55410"/>
                </a:lnTo>
                <a:lnTo>
                  <a:pt x="3271264" y="59549"/>
                </a:lnTo>
                <a:lnTo>
                  <a:pt x="3274765" y="78656"/>
                </a:lnTo>
                <a:lnTo>
                  <a:pt x="3303093" y="75153"/>
                </a:lnTo>
                <a:lnTo>
                  <a:pt x="3286224" y="60823"/>
                </a:lnTo>
                <a:lnTo>
                  <a:pt x="3288134" y="43627"/>
                </a:lnTo>
                <a:lnTo>
                  <a:pt x="3310414" y="56047"/>
                </a:lnTo>
                <a:lnTo>
                  <a:pt x="3298637" y="38214"/>
                </a:lnTo>
                <a:lnTo>
                  <a:pt x="3305003" y="27705"/>
                </a:lnTo>
                <a:lnTo>
                  <a:pt x="3292271" y="18152"/>
                </a:lnTo>
                <a:lnTo>
                  <a:pt x="3271264" y="34392"/>
                </a:lnTo>
                <a:lnTo>
                  <a:pt x="3266490" y="21655"/>
                </a:lnTo>
                <a:lnTo>
                  <a:pt x="3247393" y="22610"/>
                </a:lnTo>
                <a:lnTo>
                  <a:pt x="3246438" y="5096"/>
                </a:lnTo>
                <a:close/>
                <a:moveTo>
                  <a:pt x="3133725" y="0"/>
                </a:moveTo>
                <a:lnTo>
                  <a:pt x="3200873" y="0"/>
                </a:lnTo>
                <a:lnTo>
                  <a:pt x="3214688" y="3193"/>
                </a:lnTo>
                <a:lnTo>
                  <a:pt x="3208583" y="34801"/>
                </a:lnTo>
                <a:lnTo>
                  <a:pt x="3212117" y="53958"/>
                </a:lnTo>
                <a:lnTo>
                  <a:pt x="3194126" y="57150"/>
                </a:lnTo>
                <a:lnTo>
                  <a:pt x="3174206" y="35121"/>
                </a:lnTo>
                <a:lnTo>
                  <a:pt x="3170993" y="15325"/>
                </a:lnTo>
                <a:lnTo>
                  <a:pt x="3134689" y="3832"/>
                </a:lnTo>
                <a:close/>
              </a:path>
            </a:pathLst>
          </a:custGeom>
          <a:solidFill>
            <a:srgbClr val="B1D4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615" name="Group 614"/>
          <p:cNvGrpSpPr/>
          <p:nvPr/>
        </p:nvGrpSpPr>
        <p:grpSpPr>
          <a:xfrm>
            <a:off x="4864545" y="2724150"/>
            <a:ext cx="588963" cy="358775"/>
            <a:chOff x="4846638" y="2724150"/>
            <a:chExt cx="588963" cy="358775"/>
          </a:xfrm>
          <a:solidFill>
            <a:srgbClr val="0BB7B7"/>
          </a:solidFill>
        </p:grpSpPr>
        <p:sp>
          <p:nvSpPr>
            <p:cNvPr id="84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16" name="Freeform 113"/>
          <p:cNvSpPr>
            <a:spLocks/>
          </p:cNvSpPr>
          <p:nvPr/>
        </p:nvSpPr>
        <p:spPr bwMode="auto">
          <a:xfrm>
            <a:off x="4775645" y="2997200"/>
            <a:ext cx="722313" cy="411163"/>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114"/>
          <p:cNvSpPr>
            <a:spLocks/>
          </p:cNvSpPr>
          <p:nvPr/>
        </p:nvSpPr>
        <p:spPr bwMode="auto">
          <a:xfrm>
            <a:off x="4796282" y="3300413"/>
            <a:ext cx="536575" cy="438150"/>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115"/>
          <p:cNvSpPr>
            <a:spLocks/>
          </p:cNvSpPr>
          <p:nvPr/>
        </p:nvSpPr>
        <p:spPr bwMode="auto">
          <a:xfrm>
            <a:off x="5005832" y="3346450"/>
            <a:ext cx="912813" cy="788988"/>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134"/>
          <p:cNvSpPr>
            <a:spLocks/>
          </p:cNvSpPr>
          <p:nvPr/>
        </p:nvSpPr>
        <p:spPr bwMode="auto">
          <a:xfrm>
            <a:off x="451295" y="1271588"/>
            <a:ext cx="1060450" cy="715963"/>
          </a:xfrm>
          <a:custGeom>
            <a:avLst/>
            <a:gdLst>
              <a:gd name="T0" fmla="*/ 3260 w 3340"/>
              <a:gd name="T1" fmla="*/ 960 h 2255"/>
              <a:gd name="T2" fmla="*/ 3268 w 3340"/>
              <a:gd name="T3" fmla="*/ 730 h 2255"/>
              <a:gd name="T4" fmla="*/ 3142 w 3340"/>
              <a:gd name="T5" fmla="*/ 751 h 2255"/>
              <a:gd name="T6" fmla="*/ 3087 w 3340"/>
              <a:gd name="T7" fmla="*/ 606 h 2255"/>
              <a:gd name="T8" fmla="*/ 2994 w 3340"/>
              <a:gd name="T9" fmla="*/ 567 h 2255"/>
              <a:gd name="T10" fmla="*/ 2852 w 3340"/>
              <a:gd name="T11" fmla="*/ 409 h 2255"/>
              <a:gd name="T12" fmla="*/ 2940 w 3340"/>
              <a:gd name="T13" fmla="*/ 202 h 2255"/>
              <a:gd name="T14" fmla="*/ 2783 w 3340"/>
              <a:gd name="T15" fmla="*/ 230 h 2255"/>
              <a:gd name="T16" fmla="*/ 2650 w 3340"/>
              <a:gd name="T17" fmla="*/ 251 h 2255"/>
              <a:gd name="T18" fmla="*/ 2515 w 3340"/>
              <a:gd name="T19" fmla="*/ 0 h 2255"/>
              <a:gd name="T20" fmla="*/ 2399 w 3340"/>
              <a:gd name="T21" fmla="*/ 75 h 2255"/>
              <a:gd name="T22" fmla="*/ 2282 w 3340"/>
              <a:gd name="T23" fmla="*/ 358 h 2255"/>
              <a:gd name="T24" fmla="*/ 2136 w 3340"/>
              <a:gd name="T25" fmla="*/ 435 h 2255"/>
              <a:gd name="T26" fmla="*/ 1892 w 3340"/>
              <a:gd name="T27" fmla="*/ 417 h 2255"/>
              <a:gd name="T28" fmla="*/ 1914 w 3340"/>
              <a:gd name="T29" fmla="*/ 600 h 2255"/>
              <a:gd name="T30" fmla="*/ 1738 w 3340"/>
              <a:gd name="T31" fmla="*/ 309 h 2255"/>
              <a:gd name="T32" fmla="*/ 1669 w 3340"/>
              <a:gd name="T33" fmla="*/ 409 h 2255"/>
              <a:gd name="T34" fmla="*/ 1583 w 3340"/>
              <a:gd name="T35" fmla="*/ 556 h 2255"/>
              <a:gd name="T36" fmla="*/ 1338 w 3340"/>
              <a:gd name="T37" fmla="*/ 352 h 2255"/>
              <a:gd name="T38" fmla="*/ 1255 w 3340"/>
              <a:gd name="T39" fmla="*/ 798 h 2255"/>
              <a:gd name="T40" fmla="*/ 1104 w 3340"/>
              <a:gd name="T41" fmla="*/ 920 h 2255"/>
              <a:gd name="T42" fmla="*/ 972 w 3340"/>
              <a:gd name="T43" fmla="*/ 847 h 2255"/>
              <a:gd name="T44" fmla="*/ 961 w 3340"/>
              <a:gd name="T45" fmla="*/ 662 h 2255"/>
              <a:gd name="T46" fmla="*/ 950 w 3340"/>
              <a:gd name="T47" fmla="*/ 483 h 2255"/>
              <a:gd name="T48" fmla="*/ 916 w 3340"/>
              <a:gd name="T49" fmla="*/ 374 h 2255"/>
              <a:gd name="T50" fmla="*/ 694 w 3340"/>
              <a:gd name="T51" fmla="*/ 235 h 2255"/>
              <a:gd name="T52" fmla="*/ 433 w 3340"/>
              <a:gd name="T53" fmla="*/ 142 h 2255"/>
              <a:gd name="T54" fmla="*/ 477 w 3340"/>
              <a:gd name="T55" fmla="*/ 194 h 2255"/>
              <a:gd name="T56" fmla="*/ 531 w 3340"/>
              <a:gd name="T57" fmla="*/ 258 h 2255"/>
              <a:gd name="T58" fmla="*/ 657 w 3340"/>
              <a:gd name="T59" fmla="*/ 532 h 2255"/>
              <a:gd name="T60" fmla="*/ 562 w 3340"/>
              <a:gd name="T61" fmla="*/ 449 h 2255"/>
              <a:gd name="T62" fmla="*/ 318 w 3340"/>
              <a:gd name="T63" fmla="*/ 299 h 2255"/>
              <a:gd name="T64" fmla="*/ 263 w 3340"/>
              <a:gd name="T65" fmla="*/ 386 h 2255"/>
              <a:gd name="T66" fmla="*/ 317 w 3340"/>
              <a:gd name="T67" fmla="*/ 552 h 2255"/>
              <a:gd name="T68" fmla="*/ 348 w 3340"/>
              <a:gd name="T69" fmla="*/ 651 h 2255"/>
              <a:gd name="T70" fmla="*/ 128 w 3340"/>
              <a:gd name="T71" fmla="*/ 630 h 2255"/>
              <a:gd name="T72" fmla="*/ 209 w 3340"/>
              <a:gd name="T73" fmla="*/ 798 h 2255"/>
              <a:gd name="T74" fmla="*/ 117 w 3340"/>
              <a:gd name="T75" fmla="*/ 825 h 2255"/>
              <a:gd name="T76" fmla="*/ 602 w 3340"/>
              <a:gd name="T77" fmla="*/ 775 h 2255"/>
              <a:gd name="T78" fmla="*/ 830 w 3340"/>
              <a:gd name="T79" fmla="*/ 823 h 2255"/>
              <a:gd name="T80" fmla="*/ 828 w 3340"/>
              <a:gd name="T81" fmla="*/ 1014 h 2255"/>
              <a:gd name="T82" fmla="*/ 592 w 3340"/>
              <a:gd name="T83" fmla="*/ 1130 h 2255"/>
              <a:gd name="T84" fmla="*/ 370 w 3340"/>
              <a:gd name="T85" fmla="*/ 1218 h 2255"/>
              <a:gd name="T86" fmla="*/ 311 w 3340"/>
              <a:gd name="T87" fmla="*/ 1305 h 2255"/>
              <a:gd name="T88" fmla="*/ 630 w 3340"/>
              <a:gd name="T89" fmla="*/ 1302 h 2255"/>
              <a:gd name="T90" fmla="*/ 772 w 3340"/>
              <a:gd name="T91" fmla="*/ 1470 h 2255"/>
              <a:gd name="T92" fmla="*/ 760 w 3340"/>
              <a:gd name="T93" fmla="*/ 1633 h 2255"/>
              <a:gd name="T94" fmla="*/ 738 w 3340"/>
              <a:gd name="T95" fmla="*/ 1852 h 2255"/>
              <a:gd name="T96" fmla="*/ 566 w 3340"/>
              <a:gd name="T97" fmla="*/ 1933 h 2255"/>
              <a:gd name="T98" fmla="*/ 900 w 3340"/>
              <a:gd name="T99" fmla="*/ 1967 h 2255"/>
              <a:gd name="T100" fmla="*/ 1074 w 3340"/>
              <a:gd name="T101" fmla="*/ 2008 h 2255"/>
              <a:gd name="T102" fmla="*/ 1655 w 3340"/>
              <a:gd name="T103" fmla="*/ 2255 h 2255"/>
              <a:gd name="T104" fmla="*/ 2310 w 3340"/>
              <a:gd name="T105" fmla="*/ 1957 h 2255"/>
              <a:gd name="T106" fmla="*/ 2740 w 3340"/>
              <a:gd name="T107" fmla="*/ 1638 h 2255"/>
              <a:gd name="T108" fmla="*/ 2816 w 3340"/>
              <a:gd name="T109" fmla="*/ 1614 h 2255"/>
              <a:gd name="T110" fmla="*/ 2873 w 3340"/>
              <a:gd name="T111" fmla="*/ 1679 h 2255"/>
              <a:gd name="T112" fmla="*/ 3097 w 3340"/>
              <a:gd name="T113" fmla="*/ 1392 h 2255"/>
              <a:gd name="T114" fmla="*/ 3029 w 3340"/>
              <a:gd name="T115" fmla="*/ 1281 h 2255"/>
              <a:gd name="T116" fmla="*/ 3170 w 3340"/>
              <a:gd name="T117" fmla="*/ 1302 h 2255"/>
              <a:gd name="T118" fmla="*/ 3261 w 3340"/>
              <a:gd name="T119" fmla="*/ 112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0" h="2255">
                <a:moveTo>
                  <a:pt x="3340" y="1029"/>
                </a:moveTo>
                <a:lnTo>
                  <a:pt x="3323" y="992"/>
                </a:lnTo>
                <a:lnTo>
                  <a:pt x="3283" y="995"/>
                </a:lnTo>
                <a:lnTo>
                  <a:pt x="3271" y="1032"/>
                </a:lnTo>
                <a:lnTo>
                  <a:pt x="3260" y="960"/>
                </a:lnTo>
                <a:lnTo>
                  <a:pt x="3213" y="950"/>
                </a:lnTo>
                <a:lnTo>
                  <a:pt x="3260" y="906"/>
                </a:lnTo>
                <a:lnTo>
                  <a:pt x="3272" y="810"/>
                </a:lnTo>
                <a:lnTo>
                  <a:pt x="3235" y="777"/>
                </a:lnTo>
                <a:lnTo>
                  <a:pt x="3268" y="730"/>
                </a:lnTo>
                <a:lnTo>
                  <a:pt x="3212" y="748"/>
                </a:lnTo>
                <a:lnTo>
                  <a:pt x="3214" y="701"/>
                </a:lnTo>
                <a:lnTo>
                  <a:pt x="3171" y="642"/>
                </a:lnTo>
                <a:lnTo>
                  <a:pt x="3147" y="682"/>
                </a:lnTo>
                <a:lnTo>
                  <a:pt x="3142" y="751"/>
                </a:lnTo>
                <a:lnTo>
                  <a:pt x="3105" y="755"/>
                </a:lnTo>
                <a:lnTo>
                  <a:pt x="3107" y="706"/>
                </a:lnTo>
                <a:lnTo>
                  <a:pt x="3084" y="699"/>
                </a:lnTo>
                <a:lnTo>
                  <a:pt x="3071" y="655"/>
                </a:lnTo>
                <a:lnTo>
                  <a:pt x="3087" y="606"/>
                </a:lnTo>
                <a:lnTo>
                  <a:pt x="3067" y="593"/>
                </a:lnTo>
                <a:lnTo>
                  <a:pt x="2970" y="623"/>
                </a:lnTo>
                <a:lnTo>
                  <a:pt x="2935" y="653"/>
                </a:lnTo>
                <a:lnTo>
                  <a:pt x="2910" y="618"/>
                </a:lnTo>
                <a:lnTo>
                  <a:pt x="2994" y="567"/>
                </a:lnTo>
                <a:lnTo>
                  <a:pt x="2981" y="408"/>
                </a:lnTo>
                <a:lnTo>
                  <a:pt x="2965" y="401"/>
                </a:lnTo>
                <a:lnTo>
                  <a:pt x="2902" y="452"/>
                </a:lnTo>
                <a:lnTo>
                  <a:pt x="2882" y="403"/>
                </a:lnTo>
                <a:lnTo>
                  <a:pt x="2852" y="409"/>
                </a:lnTo>
                <a:lnTo>
                  <a:pt x="2851" y="379"/>
                </a:lnTo>
                <a:lnTo>
                  <a:pt x="2814" y="339"/>
                </a:lnTo>
                <a:lnTo>
                  <a:pt x="2901" y="286"/>
                </a:lnTo>
                <a:lnTo>
                  <a:pt x="2887" y="223"/>
                </a:lnTo>
                <a:lnTo>
                  <a:pt x="2940" y="202"/>
                </a:lnTo>
                <a:lnTo>
                  <a:pt x="3006" y="182"/>
                </a:lnTo>
                <a:lnTo>
                  <a:pt x="2993" y="145"/>
                </a:lnTo>
                <a:lnTo>
                  <a:pt x="2902" y="140"/>
                </a:lnTo>
                <a:lnTo>
                  <a:pt x="2827" y="250"/>
                </a:lnTo>
                <a:lnTo>
                  <a:pt x="2783" y="230"/>
                </a:lnTo>
                <a:lnTo>
                  <a:pt x="2764" y="263"/>
                </a:lnTo>
                <a:lnTo>
                  <a:pt x="2767" y="317"/>
                </a:lnTo>
                <a:lnTo>
                  <a:pt x="2714" y="298"/>
                </a:lnTo>
                <a:lnTo>
                  <a:pt x="2697" y="254"/>
                </a:lnTo>
                <a:lnTo>
                  <a:pt x="2650" y="251"/>
                </a:lnTo>
                <a:lnTo>
                  <a:pt x="2604" y="219"/>
                </a:lnTo>
                <a:lnTo>
                  <a:pt x="2633" y="162"/>
                </a:lnTo>
                <a:lnTo>
                  <a:pt x="2589" y="146"/>
                </a:lnTo>
                <a:lnTo>
                  <a:pt x="2586" y="89"/>
                </a:lnTo>
                <a:lnTo>
                  <a:pt x="2515" y="0"/>
                </a:lnTo>
                <a:lnTo>
                  <a:pt x="2489" y="27"/>
                </a:lnTo>
                <a:lnTo>
                  <a:pt x="2496" y="57"/>
                </a:lnTo>
                <a:lnTo>
                  <a:pt x="2442" y="87"/>
                </a:lnTo>
                <a:lnTo>
                  <a:pt x="2419" y="61"/>
                </a:lnTo>
                <a:lnTo>
                  <a:pt x="2399" y="75"/>
                </a:lnTo>
                <a:lnTo>
                  <a:pt x="2444" y="287"/>
                </a:lnTo>
                <a:lnTo>
                  <a:pt x="2431" y="327"/>
                </a:lnTo>
                <a:lnTo>
                  <a:pt x="2377" y="330"/>
                </a:lnTo>
                <a:lnTo>
                  <a:pt x="2352" y="357"/>
                </a:lnTo>
                <a:lnTo>
                  <a:pt x="2282" y="358"/>
                </a:lnTo>
                <a:lnTo>
                  <a:pt x="2260" y="288"/>
                </a:lnTo>
                <a:lnTo>
                  <a:pt x="2214" y="289"/>
                </a:lnTo>
                <a:lnTo>
                  <a:pt x="2191" y="361"/>
                </a:lnTo>
                <a:lnTo>
                  <a:pt x="2146" y="396"/>
                </a:lnTo>
                <a:lnTo>
                  <a:pt x="2136" y="435"/>
                </a:lnTo>
                <a:lnTo>
                  <a:pt x="2099" y="426"/>
                </a:lnTo>
                <a:lnTo>
                  <a:pt x="1991" y="330"/>
                </a:lnTo>
                <a:lnTo>
                  <a:pt x="1928" y="355"/>
                </a:lnTo>
                <a:lnTo>
                  <a:pt x="1882" y="315"/>
                </a:lnTo>
                <a:lnTo>
                  <a:pt x="1892" y="417"/>
                </a:lnTo>
                <a:lnTo>
                  <a:pt x="1956" y="526"/>
                </a:lnTo>
                <a:lnTo>
                  <a:pt x="1927" y="576"/>
                </a:lnTo>
                <a:lnTo>
                  <a:pt x="1981" y="679"/>
                </a:lnTo>
                <a:lnTo>
                  <a:pt x="1925" y="696"/>
                </a:lnTo>
                <a:lnTo>
                  <a:pt x="1914" y="600"/>
                </a:lnTo>
                <a:lnTo>
                  <a:pt x="1879" y="501"/>
                </a:lnTo>
                <a:lnTo>
                  <a:pt x="1819" y="438"/>
                </a:lnTo>
                <a:lnTo>
                  <a:pt x="1811" y="375"/>
                </a:lnTo>
                <a:lnTo>
                  <a:pt x="1778" y="376"/>
                </a:lnTo>
                <a:lnTo>
                  <a:pt x="1738" y="309"/>
                </a:lnTo>
                <a:lnTo>
                  <a:pt x="1704" y="317"/>
                </a:lnTo>
                <a:lnTo>
                  <a:pt x="1701" y="337"/>
                </a:lnTo>
                <a:lnTo>
                  <a:pt x="1664" y="313"/>
                </a:lnTo>
                <a:lnTo>
                  <a:pt x="1652" y="350"/>
                </a:lnTo>
                <a:lnTo>
                  <a:pt x="1669" y="409"/>
                </a:lnTo>
                <a:lnTo>
                  <a:pt x="1615" y="390"/>
                </a:lnTo>
                <a:lnTo>
                  <a:pt x="1542" y="410"/>
                </a:lnTo>
                <a:lnTo>
                  <a:pt x="1560" y="467"/>
                </a:lnTo>
                <a:lnTo>
                  <a:pt x="1536" y="501"/>
                </a:lnTo>
                <a:lnTo>
                  <a:pt x="1583" y="556"/>
                </a:lnTo>
                <a:lnTo>
                  <a:pt x="1545" y="729"/>
                </a:lnTo>
                <a:lnTo>
                  <a:pt x="1474" y="634"/>
                </a:lnTo>
                <a:lnTo>
                  <a:pt x="1457" y="554"/>
                </a:lnTo>
                <a:lnTo>
                  <a:pt x="1476" y="514"/>
                </a:lnTo>
                <a:lnTo>
                  <a:pt x="1338" y="352"/>
                </a:lnTo>
                <a:lnTo>
                  <a:pt x="1262" y="390"/>
                </a:lnTo>
                <a:lnTo>
                  <a:pt x="1270" y="503"/>
                </a:lnTo>
                <a:lnTo>
                  <a:pt x="1318" y="632"/>
                </a:lnTo>
                <a:lnTo>
                  <a:pt x="1272" y="751"/>
                </a:lnTo>
                <a:lnTo>
                  <a:pt x="1255" y="798"/>
                </a:lnTo>
                <a:lnTo>
                  <a:pt x="1225" y="762"/>
                </a:lnTo>
                <a:lnTo>
                  <a:pt x="1192" y="719"/>
                </a:lnTo>
                <a:lnTo>
                  <a:pt x="1187" y="660"/>
                </a:lnTo>
                <a:lnTo>
                  <a:pt x="1099" y="797"/>
                </a:lnTo>
                <a:lnTo>
                  <a:pt x="1104" y="920"/>
                </a:lnTo>
                <a:lnTo>
                  <a:pt x="1063" y="869"/>
                </a:lnTo>
                <a:lnTo>
                  <a:pt x="1047" y="883"/>
                </a:lnTo>
                <a:lnTo>
                  <a:pt x="1030" y="960"/>
                </a:lnTo>
                <a:lnTo>
                  <a:pt x="1007" y="871"/>
                </a:lnTo>
                <a:lnTo>
                  <a:pt x="972" y="847"/>
                </a:lnTo>
                <a:lnTo>
                  <a:pt x="972" y="738"/>
                </a:lnTo>
                <a:lnTo>
                  <a:pt x="916" y="735"/>
                </a:lnTo>
                <a:lnTo>
                  <a:pt x="854" y="652"/>
                </a:lnTo>
                <a:lnTo>
                  <a:pt x="938" y="701"/>
                </a:lnTo>
                <a:lnTo>
                  <a:pt x="961" y="662"/>
                </a:lnTo>
                <a:lnTo>
                  <a:pt x="941" y="605"/>
                </a:lnTo>
                <a:lnTo>
                  <a:pt x="977" y="599"/>
                </a:lnTo>
                <a:lnTo>
                  <a:pt x="963" y="545"/>
                </a:lnTo>
                <a:lnTo>
                  <a:pt x="984" y="528"/>
                </a:lnTo>
                <a:lnTo>
                  <a:pt x="950" y="483"/>
                </a:lnTo>
                <a:lnTo>
                  <a:pt x="952" y="459"/>
                </a:lnTo>
                <a:lnTo>
                  <a:pt x="979" y="436"/>
                </a:lnTo>
                <a:lnTo>
                  <a:pt x="942" y="426"/>
                </a:lnTo>
                <a:lnTo>
                  <a:pt x="922" y="453"/>
                </a:lnTo>
                <a:lnTo>
                  <a:pt x="916" y="374"/>
                </a:lnTo>
                <a:lnTo>
                  <a:pt x="869" y="390"/>
                </a:lnTo>
                <a:lnTo>
                  <a:pt x="855" y="364"/>
                </a:lnTo>
                <a:lnTo>
                  <a:pt x="849" y="354"/>
                </a:lnTo>
                <a:lnTo>
                  <a:pt x="828" y="291"/>
                </a:lnTo>
                <a:lnTo>
                  <a:pt x="694" y="235"/>
                </a:lnTo>
                <a:lnTo>
                  <a:pt x="684" y="166"/>
                </a:lnTo>
                <a:lnTo>
                  <a:pt x="626" y="121"/>
                </a:lnTo>
                <a:lnTo>
                  <a:pt x="570" y="134"/>
                </a:lnTo>
                <a:lnTo>
                  <a:pt x="530" y="105"/>
                </a:lnTo>
                <a:lnTo>
                  <a:pt x="433" y="142"/>
                </a:lnTo>
                <a:lnTo>
                  <a:pt x="407" y="182"/>
                </a:lnTo>
                <a:lnTo>
                  <a:pt x="440" y="182"/>
                </a:lnTo>
                <a:lnTo>
                  <a:pt x="424" y="199"/>
                </a:lnTo>
                <a:lnTo>
                  <a:pt x="451" y="231"/>
                </a:lnTo>
                <a:lnTo>
                  <a:pt x="477" y="194"/>
                </a:lnTo>
                <a:lnTo>
                  <a:pt x="590" y="188"/>
                </a:lnTo>
                <a:lnTo>
                  <a:pt x="584" y="213"/>
                </a:lnTo>
                <a:lnTo>
                  <a:pt x="631" y="260"/>
                </a:lnTo>
                <a:lnTo>
                  <a:pt x="605" y="270"/>
                </a:lnTo>
                <a:lnTo>
                  <a:pt x="531" y="258"/>
                </a:lnTo>
                <a:lnTo>
                  <a:pt x="488" y="284"/>
                </a:lnTo>
                <a:lnTo>
                  <a:pt x="606" y="376"/>
                </a:lnTo>
                <a:lnTo>
                  <a:pt x="663" y="383"/>
                </a:lnTo>
                <a:lnTo>
                  <a:pt x="633" y="436"/>
                </a:lnTo>
                <a:lnTo>
                  <a:pt x="657" y="532"/>
                </a:lnTo>
                <a:lnTo>
                  <a:pt x="620" y="572"/>
                </a:lnTo>
                <a:lnTo>
                  <a:pt x="594" y="525"/>
                </a:lnTo>
                <a:lnTo>
                  <a:pt x="563" y="565"/>
                </a:lnTo>
                <a:lnTo>
                  <a:pt x="553" y="523"/>
                </a:lnTo>
                <a:lnTo>
                  <a:pt x="562" y="449"/>
                </a:lnTo>
                <a:lnTo>
                  <a:pt x="529" y="437"/>
                </a:lnTo>
                <a:lnTo>
                  <a:pt x="507" y="469"/>
                </a:lnTo>
                <a:lnTo>
                  <a:pt x="443" y="440"/>
                </a:lnTo>
                <a:lnTo>
                  <a:pt x="449" y="381"/>
                </a:lnTo>
                <a:lnTo>
                  <a:pt x="318" y="299"/>
                </a:lnTo>
                <a:lnTo>
                  <a:pt x="288" y="342"/>
                </a:lnTo>
                <a:lnTo>
                  <a:pt x="368" y="395"/>
                </a:lnTo>
                <a:lnTo>
                  <a:pt x="333" y="422"/>
                </a:lnTo>
                <a:lnTo>
                  <a:pt x="292" y="376"/>
                </a:lnTo>
                <a:lnTo>
                  <a:pt x="263" y="386"/>
                </a:lnTo>
                <a:lnTo>
                  <a:pt x="336" y="442"/>
                </a:lnTo>
                <a:lnTo>
                  <a:pt x="299" y="452"/>
                </a:lnTo>
                <a:lnTo>
                  <a:pt x="206" y="406"/>
                </a:lnTo>
                <a:lnTo>
                  <a:pt x="324" y="535"/>
                </a:lnTo>
                <a:lnTo>
                  <a:pt x="317" y="552"/>
                </a:lnTo>
                <a:lnTo>
                  <a:pt x="240" y="512"/>
                </a:lnTo>
                <a:lnTo>
                  <a:pt x="234" y="532"/>
                </a:lnTo>
                <a:lnTo>
                  <a:pt x="304" y="621"/>
                </a:lnTo>
                <a:lnTo>
                  <a:pt x="397" y="601"/>
                </a:lnTo>
                <a:lnTo>
                  <a:pt x="348" y="651"/>
                </a:lnTo>
                <a:lnTo>
                  <a:pt x="409" y="673"/>
                </a:lnTo>
                <a:lnTo>
                  <a:pt x="292" y="721"/>
                </a:lnTo>
                <a:lnTo>
                  <a:pt x="282" y="654"/>
                </a:lnTo>
                <a:lnTo>
                  <a:pt x="128" y="593"/>
                </a:lnTo>
                <a:lnTo>
                  <a:pt x="128" y="630"/>
                </a:lnTo>
                <a:lnTo>
                  <a:pt x="161" y="682"/>
                </a:lnTo>
                <a:lnTo>
                  <a:pt x="225" y="715"/>
                </a:lnTo>
                <a:lnTo>
                  <a:pt x="186" y="745"/>
                </a:lnTo>
                <a:lnTo>
                  <a:pt x="239" y="788"/>
                </a:lnTo>
                <a:lnTo>
                  <a:pt x="209" y="798"/>
                </a:lnTo>
                <a:lnTo>
                  <a:pt x="69" y="707"/>
                </a:lnTo>
                <a:lnTo>
                  <a:pt x="55" y="786"/>
                </a:lnTo>
                <a:lnTo>
                  <a:pt x="0" y="829"/>
                </a:lnTo>
                <a:lnTo>
                  <a:pt x="26" y="849"/>
                </a:lnTo>
                <a:lnTo>
                  <a:pt x="117" y="825"/>
                </a:lnTo>
                <a:lnTo>
                  <a:pt x="214" y="854"/>
                </a:lnTo>
                <a:lnTo>
                  <a:pt x="410" y="809"/>
                </a:lnTo>
                <a:lnTo>
                  <a:pt x="499" y="719"/>
                </a:lnTo>
                <a:lnTo>
                  <a:pt x="566" y="741"/>
                </a:lnTo>
                <a:lnTo>
                  <a:pt x="602" y="775"/>
                </a:lnTo>
                <a:lnTo>
                  <a:pt x="678" y="750"/>
                </a:lnTo>
                <a:lnTo>
                  <a:pt x="686" y="824"/>
                </a:lnTo>
                <a:lnTo>
                  <a:pt x="726" y="843"/>
                </a:lnTo>
                <a:lnTo>
                  <a:pt x="760" y="813"/>
                </a:lnTo>
                <a:lnTo>
                  <a:pt x="830" y="823"/>
                </a:lnTo>
                <a:lnTo>
                  <a:pt x="625" y="1033"/>
                </a:lnTo>
                <a:lnTo>
                  <a:pt x="648" y="1070"/>
                </a:lnTo>
                <a:lnTo>
                  <a:pt x="695" y="1065"/>
                </a:lnTo>
                <a:lnTo>
                  <a:pt x="779" y="1078"/>
                </a:lnTo>
                <a:lnTo>
                  <a:pt x="828" y="1014"/>
                </a:lnTo>
                <a:lnTo>
                  <a:pt x="858" y="1018"/>
                </a:lnTo>
                <a:lnTo>
                  <a:pt x="796" y="1161"/>
                </a:lnTo>
                <a:lnTo>
                  <a:pt x="663" y="1159"/>
                </a:lnTo>
                <a:lnTo>
                  <a:pt x="629" y="1116"/>
                </a:lnTo>
                <a:lnTo>
                  <a:pt x="592" y="1130"/>
                </a:lnTo>
                <a:lnTo>
                  <a:pt x="559" y="1167"/>
                </a:lnTo>
                <a:lnTo>
                  <a:pt x="546" y="1130"/>
                </a:lnTo>
                <a:lnTo>
                  <a:pt x="522" y="1140"/>
                </a:lnTo>
                <a:lnTo>
                  <a:pt x="509" y="1184"/>
                </a:lnTo>
                <a:lnTo>
                  <a:pt x="370" y="1218"/>
                </a:lnTo>
                <a:lnTo>
                  <a:pt x="237" y="1259"/>
                </a:lnTo>
                <a:lnTo>
                  <a:pt x="190" y="1320"/>
                </a:lnTo>
                <a:lnTo>
                  <a:pt x="215" y="1355"/>
                </a:lnTo>
                <a:lnTo>
                  <a:pt x="284" y="1345"/>
                </a:lnTo>
                <a:lnTo>
                  <a:pt x="311" y="1305"/>
                </a:lnTo>
                <a:lnTo>
                  <a:pt x="334" y="1321"/>
                </a:lnTo>
                <a:lnTo>
                  <a:pt x="417" y="1277"/>
                </a:lnTo>
                <a:lnTo>
                  <a:pt x="521" y="1316"/>
                </a:lnTo>
                <a:lnTo>
                  <a:pt x="573" y="1299"/>
                </a:lnTo>
                <a:lnTo>
                  <a:pt x="630" y="1302"/>
                </a:lnTo>
                <a:lnTo>
                  <a:pt x="668" y="1401"/>
                </a:lnTo>
                <a:lnTo>
                  <a:pt x="669" y="1488"/>
                </a:lnTo>
                <a:lnTo>
                  <a:pt x="708" y="1473"/>
                </a:lnTo>
                <a:lnTo>
                  <a:pt x="735" y="1497"/>
                </a:lnTo>
                <a:lnTo>
                  <a:pt x="772" y="1470"/>
                </a:lnTo>
                <a:lnTo>
                  <a:pt x="832" y="1467"/>
                </a:lnTo>
                <a:lnTo>
                  <a:pt x="793" y="1536"/>
                </a:lnTo>
                <a:lnTo>
                  <a:pt x="780" y="1576"/>
                </a:lnTo>
                <a:lnTo>
                  <a:pt x="746" y="1606"/>
                </a:lnTo>
                <a:lnTo>
                  <a:pt x="760" y="1633"/>
                </a:lnTo>
                <a:lnTo>
                  <a:pt x="877" y="1611"/>
                </a:lnTo>
                <a:lnTo>
                  <a:pt x="923" y="1605"/>
                </a:lnTo>
                <a:lnTo>
                  <a:pt x="858" y="1682"/>
                </a:lnTo>
                <a:lnTo>
                  <a:pt x="834" y="1735"/>
                </a:lnTo>
                <a:lnTo>
                  <a:pt x="738" y="1852"/>
                </a:lnTo>
                <a:lnTo>
                  <a:pt x="643" y="1867"/>
                </a:lnTo>
                <a:lnTo>
                  <a:pt x="562" y="1830"/>
                </a:lnTo>
                <a:lnTo>
                  <a:pt x="552" y="1850"/>
                </a:lnTo>
                <a:lnTo>
                  <a:pt x="612" y="1893"/>
                </a:lnTo>
                <a:lnTo>
                  <a:pt x="566" y="1933"/>
                </a:lnTo>
                <a:lnTo>
                  <a:pt x="610" y="1996"/>
                </a:lnTo>
                <a:lnTo>
                  <a:pt x="673" y="1969"/>
                </a:lnTo>
                <a:lnTo>
                  <a:pt x="741" y="1995"/>
                </a:lnTo>
                <a:lnTo>
                  <a:pt x="810" y="1968"/>
                </a:lnTo>
                <a:lnTo>
                  <a:pt x="900" y="1967"/>
                </a:lnTo>
                <a:lnTo>
                  <a:pt x="940" y="1989"/>
                </a:lnTo>
                <a:lnTo>
                  <a:pt x="1026" y="1899"/>
                </a:lnTo>
                <a:lnTo>
                  <a:pt x="1036" y="1962"/>
                </a:lnTo>
                <a:lnTo>
                  <a:pt x="1014" y="1982"/>
                </a:lnTo>
                <a:lnTo>
                  <a:pt x="1074" y="2008"/>
                </a:lnTo>
                <a:lnTo>
                  <a:pt x="1154" y="2020"/>
                </a:lnTo>
                <a:lnTo>
                  <a:pt x="1278" y="2119"/>
                </a:lnTo>
                <a:lnTo>
                  <a:pt x="1361" y="2172"/>
                </a:lnTo>
                <a:lnTo>
                  <a:pt x="1575" y="2210"/>
                </a:lnTo>
                <a:lnTo>
                  <a:pt x="1655" y="2255"/>
                </a:lnTo>
                <a:lnTo>
                  <a:pt x="1962" y="2249"/>
                </a:lnTo>
                <a:lnTo>
                  <a:pt x="2078" y="2078"/>
                </a:lnTo>
                <a:lnTo>
                  <a:pt x="2237" y="2015"/>
                </a:lnTo>
                <a:lnTo>
                  <a:pt x="2223" y="1941"/>
                </a:lnTo>
                <a:lnTo>
                  <a:pt x="2310" y="1957"/>
                </a:lnTo>
                <a:lnTo>
                  <a:pt x="2385" y="1913"/>
                </a:lnTo>
                <a:lnTo>
                  <a:pt x="2459" y="1909"/>
                </a:lnTo>
                <a:lnTo>
                  <a:pt x="2624" y="1738"/>
                </a:lnTo>
                <a:lnTo>
                  <a:pt x="2664" y="1662"/>
                </a:lnTo>
                <a:lnTo>
                  <a:pt x="2740" y="1638"/>
                </a:lnTo>
                <a:lnTo>
                  <a:pt x="2763" y="1608"/>
                </a:lnTo>
                <a:lnTo>
                  <a:pt x="2753" y="1578"/>
                </a:lnTo>
                <a:lnTo>
                  <a:pt x="2765" y="1548"/>
                </a:lnTo>
                <a:lnTo>
                  <a:pt x="2812" y="1555"/>
                </a:lnTo>
                <a:lnTo>
                  <a:pt x="2816" y="1614"/>
                </a:lnTo>
                <a:lnTo>
                  <a:pt x="2840" y="1640"/>
                </a:lnTo>
                <a:lnTo>
                  <a:pt x="2830" y="1670"/>
                </a:lnTo>
                <a:lnTo>
                  <a:pt x="2796" y="1684"/>
                </a:lnTo>
                <a:lnTo>
                  <a:pt x="2806" y="1697"/>
                </a:lnTo>
                <a:lnTo>
                  <a:pt x="2873" y="1679"/>
                </a:lnTo>
                <a:lnTo>
                  <a:pt x="2916" y="1580"/>
                </a:lnTo>
                <a:lnTo>
                  <a:pt x="2989" y="1572"/>
                </a:lnTo>
                <a:lnTo>
                  <a:pt x="3042" y="1469"/>
                </a:lnTo>
                <a:lnTo>
                  <a:pt x="3111" y="1405"/>
                </a:lnTo>
                <a:lnTo>
                  <a:pt x="3097" y="1392"/>
                </a:lnTo>
                <a:lnTo>
                  <a:pt x="3008" y="1440"/>
                </a:lnTo>
                <a:lnTo>
                  <a:pt x="3014" y="1373"/>
                </a:lnTo>
                <a:lnTo>
                  <a:pt x="3061" y="1346"/>
                </a:lnTo>
                <a:lnTo>
                  <a:pt x="3057" y="1320"/>
                </a:lnTo>
                <a:lnTo>
                  <a:pt x="3029" y="1281"/>
                </a:lnTo>
                <a:lnTo>
                  <a:pt x="3049" y="1237"/>
                </a:lnTo>
                <a:lnTo>
                  <a:pt x="3096" y="1299"/>
                </a:lnTo>
                <a:lnTo>
                  <a:pt x="3114" y="1353"/>
                </a:lnTo>
                <a:lnTo>
                  <a:pt x="3141" y="1338"/>
                </a:lnTo>
                <a:lnTo>
                  <a:pt x="3170" y="1302"/>
                </a:lnTo>
                <a:lnTo>
                  <a:pt x="3206" y="1298"/>
                </a:lnTo>
                <a:lnTo>
                  <a:pt x="3210" y="1255"/>
                </a:lnTo>
                <a:lnTo>
                  <a:pt x="3249" y="1208"/>
                </a:lnTo>
                <a:lnTo>
                  <a:pt x="3219" y="1166"/>
                </a:lnTo>
                <a:lnTo>
                  <a:pt x="3261" y="1122"/>
                </a:lnTo>
                <a:lnTo>
                  <a:pt x="3315" y="1118"/>
                </a:lnTo>
                <a:lnTo>
                  <a:pt x="3318" y="1055"/>
                </a:lnTo>
                <a:lnTo>
                  <a:pt x="3284" y="1059"/>
                </a:lnTo>
                <a:lnTo>
                  <a:pt x="3340" y="1029"/>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21" name="Freeform 164"/>
          <p:cNvSpPr>
            <a:spLocks/>
          </p:cNvSpPr>
          <p:nvPr/>
        </p:nvSpPr>
        <p:spPr bwMode="auto">
          <a:xfrm>
            <a:off x="2586482" y="4437063"/>
            <a:ext cx="22225" cy="1428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2" name="Freeform 168"/>
          <p:cNvSpPr>
            <a:spLocks/>
          </p:cNvSpPr>
          <p:nvPr/>
        </p:nvSpPr>
        <p:spPr bwMode="auto">
          <a:xfrm>
            <a:off x="2556320" y="4419600"/>
            <a:ext cx="11113" cy="635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3" name="Freeform 171"/>
          <p:cNvSpPr>
            <a:spLocks/>
          </p:cNvSpPr>
          <p:nvPr/>
        </p:nvSpPr>
        <p:spPr bwMode="auto">
          <a:xfrm>
            <a:off x="2329307" y="3652838"/>
            <a:ext cx="44450" cy="5397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006B9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4" name="Group 623"/>
          <p:cNvGrpSpPr/>
          <p:nvPr/>
        </p:nvGrpSpPr>
        <p:grpSpPr>
          <a:xfrm>
            <a:off x="2021332" y="2506663"/>
            <a:ext cx="935038" cy="1830388"/>
            <a:chOff x="2003425" y="2506663"/>
            <a:chExt cx="935038" cy="1830388"/>
          </a:xfrm>
          <a:solidFill>
            <a:srgbClr val="D0133D"/>
          </a:solidFill>
        </p:grpSpPr>
        <p:sp>
          <p:nvSpPr>
            <p:cNvPr id="8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25" name="Group 624"/>
          <p:cNvGrpSpPr/>
          <p:nvPr/>
        </p:nvGrpSpPr>
        <p:grpSpPr>
          <a:xfrm>
            <a:off x="1787970" y="3497263"/>
            <a:ext cx="431800" cy="617538"/>
            <a:chOff x="1770063" y="3497263"/>
            <a:chExt cx="431800" cy="617538"/>
          </a:xfrm>
          <a:solidFill>
            <a:srgbClr val="0EB7BC"/>
          </a:solidFill>
        </p:grpSpPr>
        <p:sp>
          <p:nvSpPr>
            <p:cNvPr id="7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26" name="Group 625"/>
          <p:cNvGrpSpPr/>
          <p:nvPr/>
        </p:nvGrpSpPr>
        <p:grpSpPr>
          <a:xfrm>
            <a:off x="4662932" y="5435600"/>
            <a:ext cx="838201" cy="850901"/>
            <a:chOff x="4645025" y="5435600"/>
            <a:chExt cx="838201" cy="850901"/>
          </a:xfrm>
          <a:solidFill>
            <a:srgbClr val="11ABC3"/>
          </a:solidFill>
        </p:grpSpPr>
        <p:sp>
          <p:nvSpPr>
            <p:cNvPr id="7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27" name="Group 626"/>
          <p:cNvGrpSpPr/>
          <p:nvPr/>
        </p:nvGrpSpPr>
        <p:grpSpPr>
          <a:xfrm>
            <a:off x="5237607" y="5402263"/>
            <a:ext cx="1838325" cy="747712"/>
            <a:chOff x="5219700" y="5402263"/>
            <a:chExt cx="1838325" cy="747712"/>
          </a:xfrm>
          <a:solidFill>
            <a:schemeClr val="bg1">
              <a:lumMod val="75000"/>
            </a:schemeClr>
          </a:solidFill>
        </p:grpSpPr>
        <p:sp>
          <p:nvSpPr>
            <p:cNvPr id="7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28" name="Freeform 240"/>
          <p:cNvSpPr>
            <a:spLocks/>
          </p:cNvSpPr>
          <p:nvPr/>
        </p:nvSpPr>
        <p:spPr bwMode="auto">
          <a:xfrm>
            <a:off x="2629345" y="5243513"/>
            <a:ext cx="0" cy="158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29" name="Group 628"/>
          <p:cNvGrpSpPr/>
          <p:nvPr/>
        </p:nvGrpSpPr>
        <p:grpSpPr>
          <a:xfrm>
            <a:off x="1903857" y="5200650"/>
            <a:ext cx="1309688" cy="952500"/>
            <a:chOff x="1885950" y="5200650"/>
            <a:chExt cx="1309688" cy="952500"/>
          </a:xfrm>
          <a:solidFill>
            <a:srgbClr val="F39C11"/>
          </a:solidFill>
        </p:grpSpPr>
        <p:sp>
          <p:nvSpPr>
            <p:cNvPr id="7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30" name="Freeform 246"/>
          <p:cNvSpPr>
            <a:spLocks/>
          </p:cNvSpPr>
          <p:nvPr/>
        </p:nvSpPr>
        <p:spPr bwMode="auto">
          <a:xfrm>
            <a:off x="2930970" y="5332413"/>
            <a:ext cx="34925" cy="3016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249"/>
          <p:cNvSpPr>
            <a:spLocks/>
          </p:cNvSpPr>
          <p:nvPr/>
        </p:nvSpPr>
        <p:spPr bwMode="auto">
          <a:xfrm>
            <a:off x="3939032" y="5376863"/>
            <a:ext cx="14288" cy="1270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250"/>
          <p:cNvSpPr>
            <a:spLocks/>
          </p:cNvSpPr>
          <p:nvPr/>
        </p:nvSpPr>
        <p:spPr bwMode="auto">
          <a:xfrm>
            <a:off x="3988245" y="5165725"/>
            <a:ext cx="12700" cy="158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251"/>
          <p:cNvSpPr>
            <a:spLocks/>
          </p:cNvSpPr>
          <p:nvPr/>
        </p:nvSpPr>
        <p:spPr bwMode="auto">
          <a:xfrm>
            <a:off x="3516757" y="5184775"/>
            <a:ext cx="17463" cy="952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634" name="Group 633"/>
          <p:cNvGrpSpPr/>
          <p:nvPr/>
        </p:nvGrpSpPr>
        <p:grpSpPr>
          <a:xfrm>
            <a:off x="3450082" y="4740275"/>
            <a:ext cx="1114425" cy="1341438"/>
            <a:chOff x="3432175" y="4740275"/>
            <a:chExt cx="1114425" cy="1341438"/>
          </a:xfrm>
          <a:solidFill>
            <a:srgbClr val="F16568"/>
          </a:solidFill>
        </p:grpSpPr>
        <p:sp>
          <p:nvSpPr>
            <p:cNvPr id="7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35" name="Freeform 256"/>
          <p:cNvSpPr>
            <a:spLocks/>
          </p:cNvSpPr>
          <p:nvPr/>
        </p:nvSpPr>
        <p:spPr bwMode="auto">
          <a:xfrm>
            <a:off x="3939032" y="5376863"/>
            <a:ext cx="14288" cy="1270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257"/>
          <p:cNvSpPr>
            <a:spLocks/>
          </p:cNvSpPr>
          <p:nvPr/>
        </p:nvSpPr>
        <p:spPr bwMode="auto">
          <a:xfrm>
            <a:off x="3988245" y="5165725"/>
            <a:ext cx="12700" cy="158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37" name="Group 636"/>
          <p:cNvGrpSpPr/>
          <p:nvPr/>
        </p:nvGrpSpPr>
        <p:grpSpPr>
          <a:xfrm>
            <a:off x="4145407" y="6143625"/>
            <a:ext cx="46038" cy="26988"/>
            <a:chOff x="4127500" y="6143625"/>
            <a:chExt cx="46038" cy="26988"/>
          </a:xfrm>
          <a:solidFill>
            <a:schemeClr val="accent6">
              <a:lumMod val="75000"/>
            </a:schemeClr>
          </a:solidFill>
        </p:grpSpPr>
        <p:sp>
          <p:nvSpPr>
            <p:cNvPr id="7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38" name="Group 637"/>
          <p:cNvGrpSpPr/>
          <p:nvPr/>
        </p:nvGrpSpPr>
        <p:grpSpPr>
          <a:xfrm>
            <a:off x="2330895" y="4173538"/>
            <a:ext cx="1374775" cy="1339850"/>
            <a:chOff x="2312988" y="4173538"/>
            <a:chExt cx="1374775" cy="1339850"/>
          </a:xfrm>
          <a:solidFill>
            <a:schemeClr val="bg1">
              <a:lumMod val="75000"/>
            </a:schemeClr>
          </a:solidFill>
        </p:grpSpPr>
        <p:grpSp>
          <p:nvGrpSpPr>
            <p:cNvPr id="725" name="Group 724"/>
            <p:cNvGrpSpPr/>
            <p:nvPr/>
          </p:nvGrpSpPr>
          <p:grpSpPr>
            <a:xfrm>
              <a:off x="2312988" y="4173538"/>
              <a:ext cx="1246188" cy="1198563"/>
              <a:chOff x="2312988" y="4173538"/>
              <a:chExt cx="1246188" cy="1198563"/>
            </a:xfrm>
            <a:grpFill/>
          </p:grpSpPr>
          <p:sp>
            <p:nvSpPr>
              <p:cNvPr id="7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7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39" name="Group 638"/>
          <p:cNvGrpSpPr/>
          <p:nvPr/>
        </p:nvGrpSpPr>
        <p:grpSpPr>
          <a:xfrm>
            <a:off x="4085082" y="4811713"/>
            <a:ext cx="555625" cy="565150"/>
            <a:chOff x="4067175" y="4811713"/>
            <a:chExt cx="555625" cy="565150"/>
          </a:xfrm>
          <a:solidFill>
            <a:schemeClr val="bg1">
              <a:lumMod val="75000"/>
            </a:schemeClr>
          </a:solidFill>
        </p:grpSpPr>
        <p:sp>
          <p:nvSpPr>
            <p:cNvPr id="7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0" name="Group 639"/>
          <p:cNvGrpSpPr/>
          <p:nvPr/>
        </p:nvGrpSpPr>
        <p:grpSpPr>
          <a:xfrm>
            <a:off x="3099245" y="3783013"/>
            <a:ext cx="381000" cy="428625"/>
            <a:chOff x="3081338" y="3783013"/>
            <a:chExt cx="381000" cy="428625"/>
          </a:xfrm>
          <a:solidFill>
            <a:schemeClr val="bg1">
              <a:lumMod val="75000"/>
            </a:schemeClr>
          </a:solidFill>
        </p:grpSpPr>
        <p:sp>
          <p:nvSpPr>
            <p:cNvPr id="7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1" name="Group 640"/>
          <p:cNvGrpSpPr/>
          <p:nvPr/>
        </p:nvGrpSpPr>
        <p:grpSpPr>
          <a:xfrm>
            <a:off x="4899470" y="3962400"/>
            <a:ext cx="1738313" cy="1152525"/>
            <a:chOff x="4881563" y="3962400"/>
            <a:chExt cx="1738313" cy="1152525"/>
          </a:xfrm>
          <a:solidFill>
            <a:schemeClr val="bg1">
              <a:lumMod val="75000"/>
            </a:schemeClr>
          </a:solidFill>
        </p:grpSpPr>
        <p:sp>
          <p:nvSpPr>
            <p:cNvPr id="6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2" name="Group 641"/>
          <p:cNvGrpSpPr/>
          <p:nvPr/>
        </p:nvGrpSpPr>
        <p:grpSpPr>
          <a:xfrm>
            <a:off x="3554857" y="3076575"/>
            <a:ext cx="669926" cy="525463"/>
            <a:chOff x="3536950" y="3076575"/>
            <a:chExt cx="669926" cy="525463"/>
          </a:xfrm>
          <a:solidFill>
            <a:schemeClr val="accent1">
              <a:lumMod val="90000"/>
            </a:schemeClr>
          </a:solidFill>
        </p:grpSpPr>
        <p:sp>
          <p:nvSpPr>
            <p:cNvPr id="6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3" name="Group 642"/>
          <p:cNvGrpSpPr/>
          <p:nvPr/>
        </p:nvGrpSpPr>
        <p:grpSpPr>
          <a:xfrm>
            <a:off x="3362770" y="3546475"/>
            <a:ext cx="860425" cy="1158875"/>
            <a:chOff x="3344863" y="3546475"/>
            <a:chExt cx="860425" cy="1158875"/>
          </a:xfrm>
          <a:solidFill>
            <a:schemeClr val="bg1">
              <a:lumMod val="75000"/>
            </a:schemeClr>
          </a:solidFill>
        </p:grpSpPr>
        <p:sp>
          <p:nvSpPr>
            <p:cNvPr id="6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4" name="Group 643"/>
          <p:cNvGrpSpPr/>
          <p:nvPr/>
        </p:nvGrpSpPr>
        <p:grpSpPr>
          <a:xfrm>
            <a:off x="7075932" y="5395913"/>
            <a:ext cx="528638" cy="444500"/>
            <a:chOff x="7058025" y="5395913"/>
            <a:chExt cx="528638" cy="444500"/>
          </a:xfrm>
          <a:solidFill>
            <a:schemeClr val="bg1">
              <a:lumMod val="75000"/>
            </a:schemeClr>
          </a:solidFill>
        </p:grpSpPr>
        <p:sp>
          <p:nvSpPr>
            <p:cNvPr id="667" name="Freeform 303"/>
            <p:cNvSpPr>
              <a:spLocks/>
            </p:cNvSpPr>
            <p:nvPr/>
          </p:nvSpPr>
          <p:spPr bwMode="auto">
            <a:xfrm>
              <a:off x="7077075" y="5395913"/>
              <a:ext cx="509588" cy="444500"/>
            </a:xfrm>
            <a:custGeom>
              <a:avLst/>
              <a:gdLst>
                <a:gd name="T0" fmla="*/ 1554 w 1605"/>
                <a:gd name="T1" fmla="*/ 641 h 1400"/>
                <a:gd name="T2" fmla="*/ 1438 w 1605"/>
                <a:gd name="T3" fmla="*/ 602 h 1400"/>
                <a:gd name="T4" fmla="*/ 1382 w 1605"/>
                <a:gd name="T5" fmla="*/ 551 h 1400"/>
                <a:gd name="T6" fmla="*/ 1260 w 1605"/>
                <a:gd name="T7" fmla="*/ 418 h 1400"/>
                <a:gd name="T8" fmla="*/ 1209 w 1605"/>
                <a:gd name="T9" fmla="*/ 204 h 1400"/>
                <a:gd name="T10" fmla="*/ 1111 w 1605"/>
                <a:gd name="T11" fmla="*/ 108 h 1400"/>
                <a:gd name="T12" fmla="*/ 998 w 1605"/>
                <a:gd name="T13" fmla="*/ 126 h 1400"/>
                <a:gd name="T14" fmla="*/ 760 w 1605"/>
                <a:gd name="T15" fmla="*/ 292 h 1400"/>
                <a:gd name="T16" fmla="*/ 420 w 1605"/>
                <a:gd name="T17" fmla="*/ 4 h 1400"/>
                <a:gd name="T18" fmla="*/ 295 w 1605"/>
                <a:gd name="T19" fmla="*/ 63 h 1400"/>
                <a:gd name="T20" fmla="*/ 226 w 1605"/>
                <a:gd name="T21" fmla="*/ 168 h 1400"/>
                <a:gd name="T22" fmla="*/ 310 w 1605"/>
                <a:gd name="T23" fmla="*/ 239 h 1400"/>
                <a:gd name="T24" fmla="*/ 325 w 1605"/>
                <a:gd name="T25" fmla="*/ 328 h 1400"/>
                <a:gd name="T26" fmla="*/ 249 w 1605"/>
                <a:gd name="T27" fmla="*/ 350 h 1400"/>
                <a:gd name="T28" fmla="*/ 62 w 1605"/>
                <a:gd name="T29" fmla="*/ 236 h 1400"/>
                <a:gd name="T30" fmla="*/ 0 w 1605"/>
                <a:gd name="T31" fmla="*/ 330 h 1400"/>
                <a:gd name="T32" fmla="*/ 41 w 1605"/>
                <a:gd name="T33" fmla="*/ 449 h 1400"/>
                <a:gd name="T34" fmla="*/ 161 w 1605"/>
                <a:gd name="T35" fmla="*/ 497 h 1400"/>
                <a:gd name="T36" fmla="*/ 342 w 1605"/>
                <a:gd name="T37" fmla="*/ 699 h 1400"/>
                <a:gd name="T38" fmla="*/ 356 w 1605"/>
                <a:gd name="T39" fmla="*/ 836 h 1400"/>
                <a:gd name="T40" fmla="*/ 468 w 1605"/>
                <a:gd name="T41" fmla="*/ 902 h 1400"/>
                <a:gd name="T42" fmla="*/ 477 w 1605"/>
                <a:gd name="T43" fmla="*/ 972 h 1400"/>
                <a:gd name="T44" fmla="*/ 504 w 1605"/>
                <a:gd name="T45" fmla="*/ 1030 h 1400"/>
                <a:gd name="T46" fmla="*/ 665 w 1605"/>
                <a:gd name="T47" fmla="*/ 1050 h 1400"/>
                <a:gd name="T48" fmla="*/ 920 w 1605"/>
                <a:gd name="T49" fmla="*/ 879 h 1400"/>
                <a:gd name="T50" fmla="*/ 936 w 1605"/>
                <a:gd name="T51" fmla="*/ 1079 h 1400"/>
                <a:gd name="T52" fmla="*/ 893 w 1605"/>
                <a:gd name="T53" fmla="*/ 1256 h 1400"/>
                <a:gd name="T54" fmla="*/ 1058 w 1605"/>
                <a:gd name="T55" fmla="*/ 1365 h 1400"/>
                <a:gd name="T56" fmla="*/ 1182 w 1605"/>
                <a:gd name="T57" fmla="*/ 1378 h 1400"/>
                <a:gd name="T58" fmla="*/ 1213 w 1605"/>
                <a:gd name="T59" fmla="*/ 1170 h 1400"/>
                <a:gd name="T60" fmla="*/ 1254 w 1605"/>
                <a:gd name="T61" fmla="*/ 1245 h 1400"/>
                <a:gd name="T62" fmla="*/ 1240 w 1605"/>
                <a:gd name="T63" fmla="*/ 1058 h 1400"/>
                <a:gd name="T64" fmla="*/ 1284 w 1605"/>
                <a:gd name="T65" fmla="*/ 990 h 1400"/>
                <a:gd name="T66" fmla="*/ 1314 w 1605"/>
                <a:gd name="T67" fmla="*/ 987 h 1400"/>
                <a:gd name="T68" fmla="*/ 1306 w 1605"/>
                <a:gd name="T69" fmla="*/ 837 h 1400"/>
                <a:gd name="T70" fmla="*/ 1379 w 1605"/>
                <a:gd name="T71" fmla="*/ 707 h 1400"/>
                <a:gd name="T72" fmla="*/ 1484 w 1605"/>
                <a:gd name="T73" fmla="*/ 659 h 1400"/>
                <a:gd name="T74" fmla="*/ 1556 w 1605"/>
                <a:gd name="T75" fmla="*/ 684 h 1400"/>
                <a:gd name="T76" fmla="*/ 1579 w 1605"/>
                <a:gd name="T77" fmla="*/ 738 h 1400"/>
                <a:gd name="T78" fmla="*/ 1605 w 1605"/>
                <a:gd name="T79" fmla="*/ 72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5" h="1400">
                  <a:moveTo>
                    <a:pt x="1567" y="651"/>
                  </a:moveTo>
                  <a:lnTo>
                    <a:pt x="1554" y="641"/>
                  </a:lnTo>
                  <a:lnTo>
                    <a:pt x="1488" y="586"/>
                  </a:lnTo>
                  <a:lnTo>
                    <a:pt x="1438" y="602"/>
                  </a:lnTo>
                  <a:lnTo>
                    <a:pt x="1415" y="601"/>
                  </a:lnTo>
                  <a:lnTo>
                    <a:pt x="1382" y="551"/>
                  </a:lnTo>
                  <a:lnTo>
                    <a:pt x="1329" y="459"/>
                  </a:lnTo>
                  <a:lnTo>
                    <a:pt x="1260" y="418"/>
                  </a:lnTo>
                  <a:lnTo>
                    <a:pt x="1236" y="301"/>
                  </a:lnTo>
                  <a:lnTo>
                    <a:pt x="1209" y="204"/>
                  </a:lnTo>
                  <a:lnTo>
                    <a:pt x="1164" y="136"/>
                  </a:lnTo>
                  <a:lnTo>
                    <a:pt x="1111" y="108"/>
                  </a:lnTo>
                  <a:lnTo>
                    <a:pt x="1040" y="46"/>
                  </a:lnTo>
                  <a:lnTo>
                    <a:pt x="998" y="126"/>
                  </a:lnTo>
                  <a:lnTo>
                    <a:pt x="941" y="269"/>
                  </a:lnTo>
                  <a:lnTo>
                    <a:pt x="760" y="292"/>
                  </a:lnTo>
                  <a:lnTo>
                    <a:pt x="571" y="86"/>
                  </a:lnTo>
                  <a:lnTo>
                    <a:pt x="420" y="4"/>
                  </a:lnTo>
                  <a:lnTo>
                    <a:pt x="304" y="0"/>
                  </a:lnTo>
                  <a:lnTo>
                    <a:pt x="295" y="63"/>
                  </a:lnTo>
                  <a:lnTo>
                    <a:pt x="216" y="116"/>
                  </a:lnTo>
                  <a:lnTo>
                    <a:pt x="226" y="168"/>
                  </a:lnTo>
                  <a:lnTo>
                    <a:pt x="293" y="209"/>
                  </a:lnTo>
                  <a:lnTo>
                    <a:pt x="310" y="239"/>
                  </a:lnTo>
                  <a:lnTo>
                    <a:pt x="373" y="288"/>
                  </a:lnTo>
                  <a:lnTo>
                    <a:pt x="325" y="328"/>
                  </a:lnTo>
                  <a:lnTo>
                    <a:pt x="307" y="394"/>
                  </a:lnTo>
                  <a:lnTo>
                    <a:pt x="249" y="350"/>
                  </a:lnTo>
                  <a:lnTo>
                    <a:pt x="160" y="324"/>
                  </a:lnTo>
                  <a:lnTo>
                    <a:pt x="62" y="236"/>
                  </a:lnTo>
                  <a:lnTo>
                    <a:pt x="0" y="282"/>
                  </a:lnTo>
                  <a:lnTo>
                    <a:pt x="0" y="330"/>
                  </a:lnTo>
                  <a:lnTo>
                    <a:pt x="44" y="339"/>
                  </a:lnTo>
                  <a:lnTo>
                    <a:pt x="41" y="449"/>
                  </a:lnTo>
                  <a:lnTo>
                    <a:pt x="121" y="449"/>
                  </a:lnTo>
                  <a:lnTo>
                    <a:pt x="161" y="497"/>
                  </a:lnTo>
                  <a:lnTo>
                    <a:pt x="162" y="576"/>
                  </a:lnTo>
                  <a:lnTo>
                    <a:pt x="342" y="699"/>
                  </a:lnTo>
                  <a:lnTo>
                    <a:pt x="346" y="743"/>
                  </a:lnTo>
                  <a:lnTo>
                    <a:pt x="356" y="836"/>
                  </a:lnTo>
                  <a:lnTo>
                    <a:pt x="410" y="893"/>
                  </a:lnTo>
                  <a:lnTo>
                    <a:pt x="468" y="902"/>
                  </a:lnTo>
                  <a:lnTo>
                    <a:pt x="490" y="927"/>
                  </a:lnTo>
                  <a:lnTo>
                    <a:pt x="477" y="972"/>
                  </a:lnTo>
                  <a:lnTo>
                    <a:pt x="530" y="994"/>
                  </a:lnTo>
                  <a:lnTo>
                    <a:pt x="504" y="1030"/>
                  </a:lnTo>
                  <a:lnTo>
                    <a:pt x="558" y="1091"/>
                  </a:lnTo>
                  <a:lnTo>
                    <a:pt x="665" y="1050"/>
                  </a:lnTo>
                  <a:lnTo>
                    <a:pt x="819" y="889"/>
                  </a:lnTo>
                  <a:lnTo>
                    <a:pt x="920" y="879"/>
                  </a:lnTo>
                  <a:lnTo>
                    <a:pt x="992" y="985"/>
                  </a:lnTo>
                  <a:lnTo>
                    <a:pt x="936" y="1079"/>
                  </a:lnTo>
                  <a:lnTo>
                    <a:pt x="980" y="1144"/>
                  </a:lnTo>
                  <a:lnTo>
                    <a:pt x="893" y="1256"/>
                  </a:lnTo>
                  <a:lnTo>
                    <a:pt x="1009" y="1396"/>
                  </a:lnTo>
                  <a:lnTo>
                    <a:pt x="1058" y="1365"/>
                  </a:lnTo>
                  <a:lnTo>
                    <a:pt x="1107" y="1400"/>
                  </a:lnTo>
                  <a:lnTo>
                    <a:pt x="1182" y="1378"/>
                  </a:lnTo>
                  <a:lnTo>
                    <a:pt x="1181" y="1172"/>
                  </a:lnTo>
                  <a:lnTo>
                    <a:pt x="1213" y="1170"/>
                  </a:lnTo>
                  <a:lnTo>
                    <a:pt x="1212" y="1224"/>
                  </a:lnTo>
                  <a:lnTo>
                    <a:pt x="1254" y="1245"/>
                  </a:lnTo>
                  <a:lnTo>
                    <a:pt x="1263" y="1168"/>
                  </a:lnTo>
                  <a:lnTo>
                    <a:pt x="1240" y="1058"/>
                  </a:lnTo>
                  <a:lnTo>
                    <a:pt x="1274" y="1009"/>
                  </a:lnTo>
                  <a:lnTo>
                    <a:pt x="1284" y="990"/>
                  </a:lnTo>
                  <a:lnTo>
                    <a:pt x="1304" y="1016"/>
                  </a:lnTo>
                  <a:lnTo>
                    <a:pt x="1314" y="987"/>
                  </a:lnTo>
                  <a:lnTo>
                    <a:pt x="1293" y="929"/>
                  </a:lnTo>
                  <a:lnTo>
                    <a:pt x="1306" y="837"/>
                  </a:lnTo>
                  <a:lnTo>
                    <a:pt x="1365" y="739"/>
                  </a:lnTo>
                  <a:lnTo>
                    <a:pt x="1379" y="707"/>
                  </a:lnTo>
                  <a:lnTo>
                    <a:pt x="1417" y="668"/>
                  </a:lnTo>
                  <a:lnTo>
                    <a:pt x="1484" y="659"/>
                  </a:lnTo>
                  <a:lnTo>
                    <a:pt x="1509" y="677"/>
                  </a:lnTo>
                  <a:lnTo>
                    <a:pt x="1556" y="684"/>
                  </a:lnTo>
                  <a:lnTo>
                    <a:pt x="1585" y="711"/>
                  </a:lnTo>
                  <a:lnTo>
                    <a:pt x="1579" y="738"/>
                  </a:lnTo>
                  <a:lnTo>
                    <a:pt x="1597" y="739"/>
                  </a:lnTo>
                  <a:lnTo>
                    <a:pt x="1605" y="722"/>
                  </a:lnTo>
                  <a:lnTo>
                    <a:pt x="1567" y="65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8" name="Freeform 304"/>
            <p:cNvSpPr>
              <a:spLocks/>
            </p:cNvSpPr>
            <p:nvPr/>
          </p:nvSpPr>
          <p:spPr bwMode="auto">
            <a:xfrm>
              <a:off x="7058025" y="5667375"/>
              <a:ext cx="153988" cy="115888"/>
            </a:xfrm>
            <a:custGeom>
              <a:avLst/>
              <a:gdLst>
                <a:gd name="T0" fmla="*/ 469 w 486"/>
                <a:gd name="T1" fmla="*/ 284 h 364"/>
                <a:gd name="T2" fmla="*/ 486 w 486"/>
                <a:gd name="T3" fmla="*/ 361 h 364"/>
                <a:gd name="T4" fmla="*/ 368 w 486"/>
                <a:gd name="T5" fmla="*/ 364 h 364"/>
                <a:gd name="T6" fmla="*/ 176 w 486"/>
                <a:gd name="T7" fmla="*/ 313 h 364"/>
                <a:gd name="T8" fmla="*/ 33 w 486"/>
                <a:gd name="T9" fmla="*/ 164 h 364"/>
                <a:gd name="T10" fmla="*/ 0 w 486"/>
                <a:gd name="T11" fmla="*/ 36 h 364"/>
                <a:gd name="T12" fmla="*/ 63 w 486"/>
                <a:gd name="T13" fmla="*/ 0 h 364"/>
                <a:gd name="T14" fmla="*/ 147 w 486"/>
                <a:gd name="T15" fmla="*/ 75 h 364"/>
                <a:gd name="T16" fmla="*/ 232 w 486"/>
                <a:gd name="T17" fmla="*/ 47 h 364"/>
                <a:gd name="T18" fmla="*/ 326 w 486"/>
                <a:gd name="T19" fmla="*/ 121 h 364"/>
                <a:gd name="T20" fmla="*/ 331 w 486"/>
                <a:gd name="T21" fmla="*/ 193 h 364"/>
                <a:gd name="T22" fmla="*/ 371 w 486"/>
                <a:gd name="T23" fmla="*/ 250 h 364"/>
                <a:gd name="T24" fmla="*/ 469 w 486"/>
                <a:gd name="T25"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64">
                  <a:moveTo>
                    <a:pt x="469" y="284"/>
                  </a:moveTo>
                  <a:lnTo>
                    <a:pt x="486" y="361"/>
                  </a:lnTo>
                  <a:lnTo>
                    <a:pt x="368" y="364"/>
                  </a:lnTo>
                  <a:lnTo>
                    <a:pt x="176" y="313"/>
                  </a:lnTo>
                  <a:lnTo>
                    <a:pt x="33" y="164"/>
                  </a:lnTo>
                  <a:lnTo>
                    <a:pt x="0" y="36"/>
                  </a:lnTo>
                  <a:lnTo>
                    <a:pt x="63" y="0"/>
                  </a:lnTo>
                  <a:lnTo>
                    <a:pt x="147" y="75"/>
                  </a:lnTo>
                  <a:lnTo>
                    <a:pt x="232" y="47"/>
                  </a:lnTo>
                  <a:lnTo>
                    <a:pt x="326" y="121"/>
                  </a:lnTo>
                  <a:lnTo>
                    <a:pt x="331" y="193"/>
                  </a:lnTo>
                  <a:lnTo>
                    <a:pt x="371" y="250"/>
                  </a:lnTo>
                  <a:lnTo>
                    <a:pt x="469" y="28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45" name="Freeform 305"/>
          <p:cNvSpPr>
            <a:spLocks/>
          </p:cNvSpPr>
          <p:nvPr/>
        </p:nvSpPr>
        <p:spPr bwMode="auto">
          <a:xfrm>
            <a:off x="4142232" y="3563938"/>
            <a:ext cx="954088" cy="874713"/>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06"/>
          <p:cNvSpPr>
            <a:spLocks/>
          </p:cNvSpPr>
          <p:nvPr/>
        </p:nvSpPr>
        <p:spPr bwMode="auto">
          <a:xfrm>
            <a:off x="3348482" y="4302125"/>
            <a:ext cx="55563" cy="107950"/>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7" name="Freeform 307"/>
          <p:cNvSpPr>
            <a:spLocks/>
          </p:cNvSpPr>
          <p:nvPr/>
        </p:nvSpPr>
        <p:spPr bwMode="auto">
          <a:xfrm>
            <a:off x="3040507" y="4121150"/>
            <a:ext cx="358775" cy="277813"/>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8"/>
          <p:cNvSpPr>
            <a:spLocks/>
          </p:cNvSpPr>
          <p:nvPr/>
        </p:nvSpPr>
        <p:spPr bwMode="auto">
          <a:xfrm>
            <a:off x="3372295" y="4645025"/>
            <a:ext cx="430213" cy="255588"/>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49" name="Freeform 309"/>
          <p:cNvSpPr>
            <a:spLocks/>
          </p:cNvSpPr>
          <p:nvPr/>
        </p:nvSpPr>
        <p:spPr bwMode="auto">
          <a:xfrm>
            <a:off x="3707257" y="4721225"/>
            <a:ext cx="30163" cy="2381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56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310"/>
          <p:cNvSpPr>
            <a:spLocks/>
          </p:cNvSpPr>
          <p:nvPr/>
        </p:nvSpPr>
        <p:spPr bwMode="auto">
          <a:xfrm>
            <a:off x="3716782" y="4464050"/>
            <a:ext cx="704850" cy="369888"/>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311"/>
          <p:cNvSpPr>
            <a:spLocks/>
          </p:cNvSpPr>
          <p:nvPr/>
        </p:nvSpPr>
        <p:spPr bwMode="auto">
          <a:xfrm>
            <a:off x="3950145" y="4168775"/>
            <a:ext cx="628650" cy="366713"/>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312"/>
          <p:cNvSpPr>
            <a:spLocks/>
          </p:cNvSpPr>
          <p:nvPr/>
        </p:nvSpPr>
        <p:spPr bwMode="auto">
          <a:xfrm>
            <a:off x="4394645" y="4368800"/>
            <a:ext cx="528638" cy="273050"/>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313"/>
          <p:cNvSpPr>
            <a:spLocks/>
          </p:cNvSpPr>
          <p:nvPr/>
        </p:nvSpPr>
        <p:spPr bwMode="auto">
          <a:xfrm>
            <a:off x="4321620" y="4518025"/>
            <a:ext cx="644525" cy="393700"/>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314"/>
          <p:cNvSpPr>
            <a:spLocks/>
          </p:cNvSpPr>
          <p:nvPr/>
        </p:nvSpPr>
        <p:spPr bwMode="auto">
          <a:xfrm>
            <a:off x="4072382" y="4775200"/>
            <a:ext cx="296863" cy="190500"/>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315"/>
          <p:cNvSpPr>
            <a:spLocks/>
          </p:cNvSpPr>
          <p:nvPr/>
        </p:nvSpPr>
        <p:spPr bwMode="auto">
          <a:xfrm>
            <a:off x="5355082" y="4527550"/>
            <a:ext cx="312738" cy="37782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316"/>
          <p:cNvSpPr>
            <a:spLocks/>
          </p:cNvSpPr>
          <p:nvPr/>
        </p:nvSpPr>
        <p:spPr bwMode="auto">
          <a:xfrm>
            <a:off x="4943920" y="5122863"/>
            <a:ext cx="593725" cy="387350"/>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7" name="Freeform 317"/>
          <p:cNvSpPr>
            <a:spLocks/>
          </p:cNvSpPr>
          <p:nvPr/>
        </p:nvSpPr>
        <p:spPr bwMode="auto">
          <a:xfrm>
            <a:off x="4729607" y="4562475"/>
            <a:ext cx="898525" cy="63976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8" name="Freeform 318"/>
          <p:cNvSpPr>
            <a:spLocks/>
          </p:cNvSpPr>
          <p:nvPr/>
        </p:nvSpPr>
        <p:spPr bwMode="auto">
          <a:xfrm>
            <a:off x="4755007" y="5365750"/>
            <a:ext cx="242888" cy="193675"/>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320"/>
          <p:cNvSpPr>
            <a:spLocks/>
          </p:cNvSpPr>
          <p:nvPr/>
        </p:nvSpPr>
        <p:spPr bwMode="auto">
          <a:xfrm>
            <a:off x="4635945" y="5327650"/>
            <a:ext cx="158750" cy="376238"/>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321"/>
          <p:cNvSpPr>
            <a:spLocks/>
          </p:cNvSpPr>
          <p:nvPr/>
        </p:nvSpPr>
        <p:spPr bwMode="auto">
          <a:xfrm>
            <a:off x="4302570" y="4992688"/>
            <a:ext cx="369888" cy="349250"/>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322"/>
          <p:cNvSpPr>
            <a:spLocks/>
          </p:cNvSpPr>
          <p:nvPr/>
        </p:nvSpPr>
        <p:spPr bwMode="auto">
          <a:xfrm>
            <a:off x="4558157" y="5200650"/>
            <a:ext cx="179388" cy="255588"/>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323"/>
          <p:cNvSpPr>
            <a:spLocks/>
          </p:cNvSpPr>
          <p:nvPr/>
        </p:nvSpPr>
        <p:spPr bwMode="auto">
          <a:xfrm>
            <a:off x="6596507" y="5195888"/>
            <a:ext cx="617538" cy="325438"/>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324"/>
          <p:cNvSpPr>
            <a:spLocks/>
          </p:cNvSpPr>
          <p:nvPr/>
        </p:nvSpPr>
        <p:spPr bwMode="auto">
          <a:xfrm>
            <a:off x="6898132" y="5467350"/>
            <a:ext cx="374650" cy="315913"/>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5" name="Freeform 325"/>
          <p:cNvSpPr>
            <a:spLocks/>
          </p:cNvSpPr>
          <p:nvPr/>
        </p:nvSpPr>
        <p:spPr bwMode="auto">
          <a:xfrm>
            <a:off x="5882132" y="6178550"/>
            <a:ext cx="227013" cy="136525"/>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6" name="Freeform 326"/>
          <p:cNvSpPr>
            <a:spLocks/>
          </p:cNvSpPr>
          <p:nvPr/>
        </p:nvSpPr>
        <p:spPr bwMode="auto">
          <a:xfrm>
            <a:off x="7229920" y="3554413"/>
            <a:ext cx="1922463" cy="2001838"/>
          </a:xfrm>
          <a:custGeom>
            <a:avLst/>
            <a:gdLst>
              <a:gd name="T0" fmla="*/ 4431 w 6054"/>
              <a:gd name="T1" fmla="*/ 586 h 6306"/>
              <a:gd name="T2" fmla="*/ 4311 w 6054"/>
              <a:gd name="T3" fmla="*/ 1680 h 6306"/>
              <a:gd name="T4" fmla="*/ 3549 w 6054"/>
              <a:gd name="T5" fmla="*/ 1859 h 6306"/>
              <a:gd name="T6" fmla="*/ 2750 w 6054"/>
              <a:gd name="T7" fmla="*/ 2066 h 6306"/>
              <a:gd name="T8" fmla="*/ 1898 w 6054"/>
              <a:gd name="T9" fmla="*/ 1618 h 6306"/>
              <a:gd name="T10" fmla="*/ 1139 w 6054"/>
              <a:gd name="T11" fmla="*/ 1673 h 6306"/>
              <a:gd name="T12" fmla="*/ 171 w 6054"/>
              <a:gd name="T13" fmla="*/ 2288 h 6306"/>
              <a:gd name="T14" fmla="*/ 382 w 6054"/>
              <a:gd name="T15" fmla="*/ 3481 h 6306"/>
              <a:gd name="T16" fmla="*/ 797 w 6054"/>
              <a:gd name="T17" fmla="*/ 3933 h 6306"/>
              <a:gd name="T18" fmla="*/ 1123 w 6054"/>
              <a:gd name="T19" fmla="*/ 3835 h 6306"/>
              <a:gd name="T20" fmla="*/ 1620 w 6054"/>
              <a:gd name="T21" fmla="*/ 3698 h 6306"/>
              <a:gd name="T22" fmla="*/ 2121 w 6054"/>
              <a:gd name="T23" fmla="*/ 3940 h 6306"/>
              <a:gd name="T24" fmla="*/ 1998 w 6054"/>
              <a:gd name="T25" fmla="*/ 4402 h 6306"/>
              <a:gd name="T26" fmla="*/ 1954 w 6054"/>
              <a:gd name="T27" fmla="*/ 4431 h 6306"/>
              <a:gd name="T28" fmla="*/ 1684 w 6054"/>
              <a:gd name="T29" fmla="*/ 4447 h 6306"/>
              <a:gd name="T30" fmla="*/ 1449 w 6054"/>
              <a:gd name="T31" fmla="*/ 4510 h 6306"/>
              <a:gd name="T32" fmla="*/ 1470 w 6054"/>
              <a:gd name="T33" fmla="*/ 4714 h 6306"/>
              <a:gd name="T34" fmla="*/ 1190 w 6054"/>
              <a:gd name="T35" fmla="*/ 4845 h 6306"/>
              <a:gd name="T36" fmla="*/ 1423 w 6054"/>
              <a:gd name="T37" fmla="*/ 5370 h 6306"/>
              <a:gd name="T38" fmla="*/ 1878 w 6054"/>
              <a:gd name="T39" fmla="*/ 5574 h 6306"/>
              <a:gd name="T40" fmla="*/ 1785 w 6054"/>
              <a:gd name="T41" fmla="*/ 5950 h 6306"/>
              <a:gd name="T42" fmla="*/ 1868 w 6054"/>
              <a:gd name="T43" fmla="*/ 5864 h 6306"/>
              <a:gd name="T44" fmla="*/ 1909 w 6054"/>
              <a:gd name="T45" fmla="*/ 5820 h 6306"/>
              <a:gd name="T46" fmla="*/ 2128 w 6054"/>
              <a:gd name="T47" fmla="*/ 5799 h 6306"/>
              <a:gd name="T48" fmla="*/ 2254 w 6054"/>
              <a:gd name="T49" fmla="*/ 5769 h 6306"/>
              <a:gd name="T50" fmla="*/ 2315 w 6054"/>
              <a:gd name="T51" fmla="*/ 5830 h 6306"/>
              <a:gd name="T52" fmla="*/ 2502 w 6054"/>
              <a:gd name="T53" fmla="*/ 5929 h 6306"/>
              <a:gd name="T54" fmla="*/ 2502 w 6054"/>
              <a:gd name="T55" fmla="*/ 6002 h 6306"/>
              <a:gd name="T56" fmla="*/ 2590 w 6054"/>
              <a:gd name="T57" fmla="*/ 6078 h 6306"/>
              <a:gd name="T58" fmla="*/ 2644 w 6054"/>
              <a:gd name="T59" fmla="*/ 6224 h 6306"/>
              <a:gd name="T60" fmla="*/ 2726 w 6054"/>
              <a:gd name="T61" fmla="*/ 6288 h 6306"/>
              <a:gd name="T62" fmla="*/ 2801 w 6054"/>
              <a:gd name="T63" fmla="*/ 6296 h 6306"/>
              <a:gd name="T64" fmla="*/ 2882 w 6054"/>
              <a:gd name="T65" fmla="*/ 6276 h 6306"/>
              <a:gd name="T66" fmla="*/ 2885 w 6054"/>
              <a:gd name="T67" fmla="*/ 6170 h 6306"/>
              <a:gd name="T68" fmla="*/ 2891 w 6054"/>
              <a:gd name="T69" fmla="*/ 5513 h 6306"/>
              <a:gd name="T70" fmla="*/ 2922 w 6054"/>
              <a:gd name="T71" fmla="*/ 5163 h 6306"/>
              <a:gd name="T72" fmla="*/ 2908 w 6054"/>
              <a:gd name="T73" fmla="*/ 4927 h 6306"/>
              <a:gd name="T74" fmla="*/ 2888 w 6054"/>
              <a:gd name="T75" fmla="*/ 4635 h 6306"/>
              <a:gd name="T76" fmla="*/ 2943 w 6054"/>
              <a:gd name="T77" fmla="*/ 4600 h 6306"/>
              <a:gd name="T78" fmla="*/ 3288 w 6054"/>
              <a:gd name="T79" fmla="*/ 4492 h 6306"/>
              <a:gd name="T80" fmla="*/ 3677 w 6054"/>
              <a:gd name="T81" fmla="*/ 4342 h 6306"/>
              <a:gd name="T82" fmla="*/ 3741 w 6054"/>
              <a:gd name="T83" fmla="*/ 4342 h 6306"/>
              <a:gd name="T84" fmla="*/ 3810 w 6054"/>
              <a:gd name="T85" fmla="*/ 4394 h 6306"/>
              <a:gd name="T86" fmla="*/ 3905 w 6054"/>
              <a:gd name="T87" fmla="*/ 4435 h 6306"/>
              <a:gd name="T88" fmla="*/ 3963 w 6054"/>
              <a:gd name="T89" fmla="*/ 4463 h 6306"/>
              <a:gd name="T90" fmla="*/ 4139 w 6054"/>
              <a:gd name="T91" fmla="*/ 4630 h 6306"/>
              <a:gd name="T92" fmla="*/ 4227 w 6054"/>
              <a:gd name="T93" fmla="*/ 4643 h 6306"/>
              <a:gd name="T94" fmla="*/ 4473 w 6054"/>
              <a:gd name="T95" fmla="*/ 4780 h 6306"/>
              <a:gd name="T96" fmla="*/ 4587 w 6054"/>
              <a:gd name="T97" fmla="*/ 4861 h 6306"/>
              <a:gd name="T98" fmla="*/ 4618 w 6054"/>
              <a:gd name="T99" fmla="*/ 4922 h 6306"/>
              <a:gd name="T100" fmla="*/ 4675 w 6054"/>
              <a:gd name="T101" fmla="*/ 4986 h 6306"/>
              <a:gd name="T102" fmla="*/ 4837 w 6054"/>
              <a:gd name="T103" fmla="*/ 5122 h 6306"/>
              <a:gd name="T104" fmla="*/ 4904 w 6054"/>
              <a:gd name="T105" fmla="*/ 5201 h 6306"/>
              <a:gd name="T106" fmla="*/ 5039 w 6054"/>
              <a:gd name="T107" fmla="*/ 5213 h 6306"/>
              <a:gd name="T108" fmla="*/ 5078 w 6054"/>
              <a:gd name="T109" fmla="*/ 5171 h 6306"/>
              <a:gd name="T110" fmla="*/ 5147 w 6054"/>
              <a:gd name="T111" fmla="*/ 5164 h 6306"/>
              <a:gd name="T112" fmla="*/ 5331 w 6054"/>
              <a:gd name="T113" fmla="*/ 5108 h 6306"/>
              <a:gd name="T114" fmla="*/ 5801 w 6054"/>
              <a:gd name="T115" fmla="*/ 5072 h 6306"/>
              <a:gd name="T116" fmla="*/ 5963 w 6054"/>
              <a:gd name="T117" fmla="*/ 5092 h 6306"/>
              <a:gd name="T118" fmla="*/ 6014 w 6054"/>
              <a:gd name="T119" fmla="*/ 5153 h 6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54" h="6306">
                <a:moveTo>
                  <a:pt x="5853" y="26"/>
                </a:moveTo>
                <a:lnTo>
                  <a:pt x="5604" y="159"/>
                </a:lnTo>
                <a:lnTo>
                  <a:pt x="4828" y="339"/>
                </a:lnTo>
                <a:lnTo>
                  <a:pt x="4534" y="293"/>
                </a:lnTo>
                <a:lnTo>
                  <a:pt x="4463" y="232"/>
                </a:lnTo>
                <a:lnTo>
                  <a:pt x="4427" y="312"/>
                </a:lnTo>
                <a:lnTo>
                  <a:pt x="4468" y="360"/>
                </a:lnTo>
                <a:lnTo>
                  <a:pt x="4406" y="427"/>
                </a:lnTo>
                <a:lnTo>
                  <a:pt x="4452" y="501"/>
                </a:lnTo>
                <a:lnTo>
                  <a:pt x="4447" y="559"/>
                </a:lnTo>
                <a:lnTo>
                  <a:pt x="4431" y="586"/>
                </a:lnTo>
                <a:lnTo>
                  <a:pt x="4418" y="687"/>
                </a:lnTo>
                <a:lnTo>
                  <a:pt x="4570" y="783"/>
                </a:lnTo>
                <a:lnTo>
                  <a:pt x="4544" y="846"/>
                </a:lnTo>
                <a:lnTo>
                  <a:pt x="4330" y="879"/>
                </a:lnTo>
                <a:lnTo>
                  <a:pt x="4261" y="1004"/>
                </a:lnTo>
                <a:lnTo>
                  <a:pt x="4316" y="1238"/>
                </a:lnTo>
                <a:lnTo>
                  <a:pt x="4119" y="1478"/>
                </a:lnTo>
                <a:lnTo>
                  <a:pt x="4088" y="1611"/>
                </a:lnTo>
                <a:lnTo>
                  <a:pt x="4129" y="1654"/>
                </a:lnTo>
                <a:lnTo>
                  <a:pt x="4267" y="1649"/>
                </a:lnTo>
                <a:lnTo>
                  <a:pt x="4311" y="1680"/>
                </a:lnTo>
                <a:lnTo>
                  <a:pt x="4432" y="1697"/>
                </a:lnTo>
                <a:lnTo>
                  <a:pt x="4481" y="1700"/>
                </a:lnTo>
                <a:lnTo>
                  <a:pt x="4498" y="1754"/>
                </a:lnTo>
                <a:lnTo>
                  <a:pt x="4467" y="1789"/>
                </a:lnTo>
                <a:lnTo>
                  <a:pt x="4425" y="2011"/>
                </a:lnTo>
                <a:lnTo>
                  <a:pt x="4350" y="2056"/>
                </a:lnTo>
                <a:lnTo>
                  <a:pt x="4075" y="2134"/>
                </a:lnTo>
                <a:lnTo>
                  <a:pt x="4004" y="2046"/>
                </a:lnTo>
                <a:lnTo>
                  <a:pt x="3885" y="2153"/>
                </a:lnTo>
                <a:lnTo>
                  <a:pt x="3616" y="1988"/>
                </a:lnTo>
                <a:lnTo>
                  <a:pt x="3549" y="1859"/>
                </a:lnTo>
                <a:lnTo>
                  <a:pt x="3456" y="1856"/>
                </a:lnTo>
                <a:lnTo>
                  <a:pt x="3394" y="1941"/>
                </a:lnTo>
                <a:lnTo>
                  <a:pt x="3323" y="1945"/>
                </a:lnTo>
                <a:lnTo>
                  <a:pt x="3122" y="1898"/>
                </a:lnTo>
                <a:lnTo>
                  <a:pt x="3047" y="1851"/>
                </a:lnTo>
                <a:lnTo>
                  <a:pt x="3015" y="1873"/>
                </a:lnTo>
                <a:lnTo>
                  <a:pt x="2953" y="1883"/>
                </a:lnTo>
                <a:lnTo>
                  <a:pt x="2896" y="1936"/>
                </a:lnTo>
                <a:lnTo>
                  <a:pt x="2874" y="1927"/>
                </a:lnTo>
                <a:lnTo>
                  <a:pt x="2799" y="2066"/>
                </a:lnTo>
                <a:lnTo>
                  <a:pt x="2750" y="2066"/>
                </a:lnTo>
                <a:lnTo>
                  <a:pt x="2608" y="1988"/>
                </a:lnTo>
                <a:lnTo>
                  <a:pt x="2553" y="1886"/>
                </a:lnTo>
                <a:lnTo>
                  <a:pt x="2452" y="1887"/>
                </a:lnTo>
                <a:lnTo>
                  <a:pt x="2395" y="2007"/>
                </a:lnTo>
                <a:lnTo>
                  <a:pt x="2404" y="2064"/>
                </a:lnTo>
                <a:lnTo>
                  <a:pt x="2355" y="2051"/>
                </a:lnTo>
                <a:lnTo>
                  <a:pt x="2328" y="1994"/>
                </a:lnTo>
                <a:lnTo>
                  <a:pt x="2336" y="1835"/>
                </a:lnTo>
                <a:lnTo>
                  <a:pt x="2156" y="1703"/>
                </a:lnTo>
                <a:lnTo>
                  <a:pt x="2054" y="1603"/>
                </a:lnTo>
                <a:lnTo>
                  <a:pt x="1898" y="1618"/>
                </a:lnTo>
                <a:lnTo>
                  <a:pt x="1782" y="1588"/>
                </a:lnTo>
                <a:lnTo>
                  <a:pt x="1712" y="1641"/>
                </a:lnTo>
                <a:lnTo>
                  <a:pt x="1587" y="1568"/>
                </a:lnTo>
                <a:lnTo>
                  <a:pt x="1467" y="1595"/>
                </a:lnTo>
                <a:lnTo>
                  <a:pt x="1414" y="1692"/>
                </a:lnTo>
                <a:lnTo>
                  <a:pt x="1254" y="1601"/>
                </a:lnTo>
                <a:lnTo>
                  <a:pt x="1235" y="1562"/>
                </a:lnTo>
                <a:lnTo>
                  <a:pt x="1165" y="1553"/>
                </a:lnTo>
                <a:lnTo>
                  <a:pt x="1169" y="1615"/>
                </a:lnTo>
                <a:lnTo>
                  <a:pt x="1138" y="1607"/>
                </a:lnTo>
                <a:lnTo>
                  <a:pt x="1139" y="1673"/>
                </a:lnTo>
                <a:lnTo>
                  <a:pt x="1050" y="1714"/>
                </a:lnTo>
                <a:lnTo>
                  <a:pt x="846" y="1795"/>
                </a:lnTo>
                <a:lnTo>
                  <a:pt x="631" y="2037"/>
                </a:lnTo>
                <a:lnTo>
                  <a:pt x="577" y="2032"/>
                </a:lnTo>
                <a:lnTo>
                  <a:pt x="516" y="2081"/>
                </a:lnTo>
                <a:lnTo>
                  <a:pt x="480" y="2082"/>
                </a:lnTo>
                <a:lnTo>
                  <a:pt x="651" y="2306"/>
                </a:lnTo>
                <a:lnTo>
                  <a:pt x="550" y="2400"/>
                </a:lnTo>
                <a:lnTo>
                  <a:pt x="478" y="2392"/>
                </a:lnTo>
                <a:lnTo>
                  <a:pt x="228" y="2181"/>
                </a:lnTo>
                <a:lnTo>
                  <a:pt x="171" y="2288"/>
                </a:lnTo>
                <a:lnTo>
                  <a:pt x="185" y="2354"/>
                </a:lnTo>
                <a:lnTo>
                  <a:pt x="106" y="2479"/>
                </a:lnTo>
                <a:lnTo>
                  <a:pt x="116" y="2563"/>
                </a:lnTo>
                <a:lnTo>
                  <a:pt x="104" y="2661"/>
                </a:lnTo>
                <a:lnTo>
                  <a:pt x="140" y="2726"/>
                </a:lnTo>
                <a:lnTo>
                  <a:pt x="78" y="2793"/>
                </a:lnTo>
                <a:lnTo>
                  <a:pt x="0" y="3042"/>
                </a:lnTo>
                <a:lnTo>
                  <a:pt x="165" y="3151"/>
                </a:lnTo>
                <a:lnTo>
                  <a:pt x="193" y="3274"/>
                </a:lnTo>
                <a:lnTo>
                  <a:pt x="194" y="3346"/>
                </a:lnTo>
                <a:lnTo>
                  <a:pt x="382" y="3481"/>
                </a:lnTo>
                <a:lnTo>
                  <a:pt x="472" y="3521"/>
                </a:lnTo>
                <a:lnTo>
                  <a:pt x="736" y="3836"/>
                </a:lnTo>
                <a:lnTo>
                  <a:pt x="728" y="3849"/>
                </a:lnTo>
                <a:lnTo>
                  <a:pt x="608" y="3864"/>
                </a:lnTo>
                <a:lnTo>
                  <a:pt x="604" y="3922"/>
                </a:lnTo>
                <a:lnTo>
                  <a:pt x="756" y="4004"/>
                </a:lnTo>
                <a:lnTo>
                  <a:pt x="753" y="3964"/>
                </a:lnTo>
                <a:lnTo>
                  <a:pt x="737" y="3931"/>
                </a:lnTo>
                <a:lnTo>
                  <a:pt x="753" y="3932"/>
                </a:lnTo>
                <a:lnTo>
                  <a:pt x="787" y="3959"/>
                </a:lnTo>
                <a:lnTo>
                  <a:pt x="797" y="3933"/>
                </a:lnTo>
                <a:lnTo>
                  <a:pt x="755" y="3902"/>
                </a:lnTo>
                <a:lnTo>
                  <a:pt x="788" y="3883"/>
                </a:lnTo>
                <a:lnTo>
                  <a:pt x="805" y="3893"/>
                </a:lnTo>
                <a:lnTo>
                  <a:pt x="863" y="3852"/>
                </a:lnTo>
                <a:lnTo>
                  <a:pt x="913" y="3836"/>
                </a:lnTo>
                <a:lnTo>
                  <a:pt x="936" y="3846"/>
                </a:lnTo>
                <a:lnTo>
                  <a:pt x="1013" y="3828"/>
                </a:lnTo>
                <a:lnTo>
                  <a:pt x="1040" y="3836"/>
                </a:lnTo>
                <a:lnTo>
                  <a:pt x="1070" y="3824"/>
                </a:lnTo>
                <a:lnTo>
                  <a:pt x="1103" y="3825"/>
                </a:lnTo>
                <a:lnTo>
                  <a:pt x="1123" y="3835"/>
                </a:lnTo>
                <a:lnTo>
                  <a:pt x="1177" y="3803"/>
                </a:lnTo>
                <a:lnTo>
                  <a:pt x="1178" y="3764"/>
                </a:lnTo>
                <a:lnTo>
                  <a:pt x="1236" y="3715"/>
                </a:lnTo>
                <a:lnTo>
                  <a:pt x="1318" y="3648"/>
                </a:lnTo>
                <a:lnTo>
                  <a:pt x="1362" y="3622"/>
                </a:lnTo>
                <a:lnTo>
                  <a:pt x="1429" y="3633"/>
                </a:lnTo>
                <a:lnTo>
                  <a:pt x="1526" y="3629"/>
                </a:lnTo>
                <a:lnTo>
                  <a:pt x="1571" y="3634"/>
                </a:lnTo>
                <a:lnTo>
                  <a:pt x="1595" y="3648"/>
                </a:lnTo>
                <a:lnTo>
                  <a:pt x="1587" y="3694"/>
                </a:lnTo>
                <a:lnTo>
                  <a:pt x="1620" y="3698"/>
                </a:lnTo>
                <a:lnTo>
                  <a:pt x="1643" y="3716"/>
                </a:lnTo>
                <a:lnTo>
                  <a:pt x="1681" y="3700"/>
                </a:lnTo>
                <a:lnTo>
                  <a:pt x="1741" y="3668"/>
                </a:lnTo>
                <a:lnTo>
                  <a:pt x="1789" y="3640"/>
                </a:lnTo>
                <a:lnTo>
                  <a:pt x="1871" y="3654"/>
                </a:lnTo>
                <a:lnTo>
                  <a:pt x="1873" y="3698"/>
                </a:lnTo>
                <a:lnTo>
                  <a:pt x="1913" y="3709"/>
                </a:lnTo>
                <a:lnTo>
                  <a:pt x="1967" y="3690"/>
                </a:lnTo>
                <a:lnTo>
                  <a:pt x="2042" y="3772"/>
                </a:lnTo>
                <a:lnTo>
                  <a:pt x="2061" y="3826"/>
                </a:lnTo>
                <a:lnTo>
                  <a:pt x="2121" y="3940"/>
                </a:lnTo>
                <a:lnTo>
                  <a:pt x="2123" y="3970"/>
                </a:lnTo>
                <a:lnTo>
                  <a:pt x="2106" y="3963"/>
                </a:lnTo>
                <a:lnTo>
                  <a:pt x="2096" y="3993"/>
                </a:lnTo>
                <a:lnTo>
                  <a:pt x="2112" y="4026"/>
                </a:lnTo>
                <a:lnTo>
                  <a:pt x="2073" y="4111"/>
                </a:lnTo>
                <a:lnTo>
                  <a:pt x="2034" y="4184"/>
                </a:lnTo>
                <a:lnTo>
                  <a:pt x="1995" y="4282"/>
                </a:lnTo>
                <a:lnTo>
                  <a:pt x="1965" y="4302"/>
                </a:lnTo>
                <a:lnTo>
                  <a:pt x="1954" y="4334"/>
                </a:lnTo>
                <a:lnTo>
                  <a:pt x="1972" y="4377"/>
                </a:lnTo>
                <a:lnTo>
                  <a:pt x="1998" y="4402"/>
                </a:lnTo>
                <a:lnTo>
                  <a:pt x="1995" y="4429"/>
                </a:lnTo>
                <a:lnTo>
                  <a:pt x="2024" y="4455"/>
                </a:lnTo>
                <a:lnTo>
                  <a:pt x="2006" y="4504"/>
                </a:lnTo>
                <a:lnTo>
                  <a:pt x="1984" y="4468"/>
                </a:lnTo>
                <a:lnTo>
                  <a:pt x="1978" y="4434"/>
                </a:lnTo>
                <a:lnTo>
                  <a:pt x="1978" y="4434"/>
                </a:lnTo>
                <a:lnTo>
                  <a:pt x="1975" y="4435"/>
                </a:lnTo>
                <a:lnTo>
                  <a:pt x="1967" y="4435"/>
                </a:lnTo>
                <a:lnTo>
                  <a:pt x="1962" y="4435"/>
                </a:lnTo>
                <a:lnTo>
                  <a:pt x="1958" y="4434"/>
                </a:lnTo>
                <a:lnTo>
                  <a:pt x="1954" y="4431"/>
                </a:lnTo>
                <a:lnTo>
                  <a:pt x="1951" y="4428"/>
                </a:lnTo>
                <a:lnTo>
                  <a:pt x="1951" y="4428"/>
                </a:lnTo>
                <a:lnTo>
                  <a:pt x="1938" y="4400"/>
                </a:lnTo>
                <a:lnTo>
                  <a:pt x="1929" y="4383"/>
                </a:lnTo>
                <a:lnTo>
                  <a:pt x="1889" y="4369"/>
                </a:lnTo>
                <a:lnTo>
                  <a:pt x="1845" y="4374"/>
                </a:lnTo>
                <a:lnTo>
                  <a:pt x="1792" y="4396"/>
                </a:lnTo>
                <a:lnTo>
                  <a:pt x="1743" y="4375"/>
                </a:lnTo>
                <a:lnTo>
                  <a:pt x="1708" y="4391"/>
                </a:lnTo>
                <a:lnTo>
                  <a:pt x="1701" y="4434"/>
                </a:lnTo>
                <a:lnTo>
                  <a:pt x="1684" y="4447"/>
                </a:lnTo>
                <a:lnTo>
                  <a:pt x="1665" y="4423"/>
                </a:lnTo>
                <a:lnTo>
                  <a:pt x="1665" y="4390"/>
                </a:lnTo>
                <a:lnTo>
                  <a:pt x="1632" y="4392"/>
                </a:lnTo>
                <a:lnTo>
                  <a:pt x="1617" y="4435"/>
                </a:lnTo>
                <a:lnTo>
                  <a:pt x="1617" y="4474"/>
                </a:lnTo>
                <a:lnTo>
                  <a:pt x="1593" y="4504"/>
                </a:lnTo>
                <a:lnTo>
                  <a:pt x="1556" y="4490"/>
                </a:lnTo>
                <a:lnTo>
                  <a:pt x="1543" y="4470"/>
                </a:lnTo>
                <a:lnTo>
                  <a:pt x="1550" y="4453"/>
                </a:lnTo>
                <a:lnTo>
                  <a:pt x="1493" y="4465"/>
                </a:lnTo>
                <a:lnTo>
                  <a:pt x="1449" y="4510"/>
                </a:lnTo>
                <a:lnTo>
                  <a:pt x="1444" y="4547"/>
                </a:lnTo>
                <a:lnTo>
                  <a:pt x="1464" y="4570"/>
                </a:lnTo>
                <a:lnTo>
                  <a:pt x="1452" y="4627"/>
                </a:lnTo>
                <a:lnTo>
                  <a:pt x="1435" y="4646"/>
                </a:lnTo>
                <a:lnTo>
                  <a:pt x="1434" y="4679"/>
                </a:lnTo>
                <a:lnTo>
                  <a:pt x="1451" y="4693"/>
                </a:lnTo>
                <a:lnTo>
                  <a:pt x="1474" y="4697"/>
                </a:lnTo>
                <a:lnTo>
                  <a:pt x="1503" y="4717"/>
                </a:lnTo>
                <a:lnTo>
                  <a:pt x="1510" y="4741"/>
                </a:lnTo>
                <a:lnTo>
                  <a:pt x="1492" y="4747"/>
                </a:lnTo>
                <a:lnTo>
                  <a:pt x="1470" y="4714"/>
                </a:lnTo>
                <a:lnTo>
                  <a:pt x="1447" y="4743"/>
                </a:lnTo>
                <a:lnTo>
                  <a:pt x="1412" y="4758"/>
                </a:lnTo>
                <a:lnTo>
                  <a:pt x="1360" y="4747"/>
                </a:lnTo>
                <a:lnTo>
                  <a:pt x="1313" y="4740"/>
                </a:lnTo>
                <a:lnTo>
                  <a:pt x="1289" y="4725"/>
                </a:lnTo>
                <a:lnTo>
                  <a:pt x="1253" y="4734"/>
                </a:lnTo>
                <a:lnTo>
                  <a:pt x="1217" y="4707"/>
                </a:lnTo>
                <a:lnTo>
                  <a:pt x="1184" y="4733"/>
                </a:lnTo>
                <a:lnTo>
                  <a:pt x="1149" y="4745"/>
                </a:lnTo>
                <a:lnTo>
                  <a:pt x="1141" y="4804"/>
                </a:lnTo>
                <a:lnTo>
                  <a:pt x="1190" y="4845"/>
                </a:lnTo>
                <a:lnTo>
                  <a:pt x="1193" y="4879"/>
                </a:lnTo>
                <a:lnTo>
                  <a:pt x="1219" y="4890"/>
                </a:lnTo>
                <a:lnTo>
                  <a:pt x="1246" y="4873"/>
                </a:lnTo>
                <a:lnTo>
                  <a:pt x="1279" y="4881"/>
                </a:lnTo>
                <a:lnTo>
                  <a:pt x="1311" y="4968"/>
                </a:lnTo>
                <a:lnTo>
                  <a:pt x="1365" y="5023"/>
                </a:lnTo>
                <a:lnTo>
                  <a:pt x="1391" y="5089"/>
                </a:lnTo>
                <a:lnTo>
                  <a:pt x="1471" y="5215"/>
                </a:lnTo>
                <a:lnTo>
                  <a:pt x="1465" y="5271"/>
                </a:lnTo>
                <a:lnTo>
                  <a:pt x="1421" y="5337"/>
                </a:lnTo>
                <a:lnTo>
                  <a:pt x="1423" y="5370"/>
                </a:lnTo>
                <a:lnTo>
                  <a:pt x="1490" y="5358"/>
                </a:lnTo>
                <a:lnTo>
                  <a:pt x="1521" y="5326"/>
                </a:lnTo>
                <a:lnTo>
                  <a:pt x="1547" y="5347"/>
                </a:lnTo>
                <a:lnTo>
                  <a:pt x="1559" y="5406"/>
                </a:lnTo>
                <a:lnTo>
                  <a:pt x="1568" y="5446"/>
                </a:lnTo>
                <a:lnTo>
                  <a:pt x="1630" y="5502"/>
                </a:lnTo>
                <a:lnTo>
                  <a:pt x="1677" y="5496"/>
                </a:lnTo>
                <a:lnTo>
                  <a:pt x="1717" y="5490"/>
                </a:lnTo>
                <a:lnTo>
                  <a:pt x="1803" y="5493"/>
                </a:lnTo>
                <a:lnTo>
                  <a:pt x="1860" y="5521"/>
                </a:lnTo>
                <a:lnTo>
                  <a:pt x="1878" y="5574"/>
                </a:lnTo>
                <a:lnTo>
                  <a:pt x="1878" y="5604"/>
                </a:lnTo>
                <a:lnTo>
                  <a:pt x="1858" y="5566"/>
                </a:lnTo>
                <a:lnTo>
                  <a:pt x="1851" y="5593"/>
                </a:lnTo>
                <a:lnTo>
                  <a:pt x="1863" y="5636"/>
                </a:lnTo>
                <a:lnTo>
                  <a:pt x="1799" y="5688"/>
                </a:lnTo>
                <a:lnTo>
                  <a:pt x="1736" y="5750"/>
                </a:lnTo>
                <a:lnTo>
                  <a:pt x="1753" y="5780"/>
                </a:lnTo>
                <a:lnTo>
                  <a:pt x="1799" y="5821"/>
                </a:lnTo>
                <a:lnTo>
                  <a:pt x="1801" y="5850"/>
                </a:lnTo>
                <a:lnTo>
                  <a:pt x="1786" y="5907"/>
                </a:lnTo>
                <a:lnTo>
                  <a:pt x="1785" y="5950"/>
                </a:lnTo>
                <a:lnTo>
                  <a:pt x="1785" y="5950"/>
                </a:lnTo>
                <a:lnTo>
                  <a:pt x="1786" y="5935"/>
                </a:lnTo>
                <a:lnTo>
                  <a:pt x="1788" y="5921"/>
                </a:lnTo>
                <a:lnTo>
                  <a:pt x="1791" y="5908"/>
                </a:lnTo>
                <a:lnTo>
                  <a:pt x="1793" y="5898"/>
                </a:lnTo>
                <a:lnTo>
                  <a:pt x="1799" y="5884"/>
                </a:lnTo>
                <a:lnTo>
                  <a:pt x="1801" y="5879"/>
                </a:lnTo>
                <a:lnTo>
                  <a:pt x="1870" y="5879"/>
                </a:lnTo>
                <a:lnTo>
                  <a:pt x="1870" y="5879"/>
                </a:lnTo>
                <a:lnTo>
                  <a:pt x="1868" y="5872"/>
                </a:lnTo>
                <a:lnTo>
                  <a:pt x="1868" y="5864"/>
                </a:lnTo>
                <a:lnTo>
                  <a:pt x="1868" y="5855"/>
                </a:lnTo>
                <a:lnTo>
                  <a:pt x="1869" y="5850"/>
                </a:lnTo>
                <a:lnTo>
                  <a:pt x="1870" y="5845"/>
                </a:lnTo>
                <a:lnTo>
                  <a:pt x="1873" y="5840"/>
                </a:lnTo>
                <a:lnTo>
                  <a:pt x="1877" y="5836"/>
                </a:lnTo>
                <a:lnTo>
                  <a:pt x="1880" y="5831"/>
                </a:lnTo>
                <a:lnTo>
                  <a:pt x="1886" y="5828"/>
                </a:lnTo>
                <a:lnTo>
                  <a:pt x="1892" y="5825"/>
                </a:lnTo>
                <a:lnTo>
                  <a:pt x="1900" y="5821"/>
                </a:lnTo>
                <a:lnTo>
                  <a:pt x="1900" y="5821"/>
                </a:lnTo>
                <a:lnTo>
                  <a:pt x="1909" y="5820"/>
                </a:lnTo>
                <a:lnTo>
                  <a:pt x="1918" y="5819"/>
                </a:lnTo>
                <a:lnTo>
                  <a:pt x="1927" y="5819"/>
                </a:lnTo>
                <a:lnTo>
                  <a:pt x="1936" y="5820"/>
                </a:lnTo>
                <a:lnTo>
                  <a:pt x="1954" y="5825"/>
                </a:lnTo>
                <a:lnTo>
                  <a:pt x="1970" y="5829"/>
                </a:lnTo>
                <a:lnTo>
                  <a:pt x="1984" y="5835"/>
                </a:lnTo>
                <a:lnTo>
                  <a:pt x="1995" y="5840"/>
                </a:lnTo>
                <a:lnTo>
                  <a:pt x="2005" y="5846"/>
                </a:lnTo>
                <a:lnTo>
                  <a:pt x="2052" y="5800"/>
                </a:lnTo>
                <a:lnTo>
                  <a:pt x="2127" y="5800"/>
                </a:lnTo>
                <a:lnTo>
                  <a:pt x="2128" y="5799"/>
                </a:lnTo>
                <a:lnTo>
                  <a:pt x="2130" y="5800"/>
                </a:lnTo>
                <a:lnTo>
                  <a:pt x="2167" y="5800"/>
                </a:lnTo>
                <a:lnTo>
                  <a:pt x="2167" y="5800"/>
                </a:lnTo>
                <a:lnTo>
                  <a:pt x="2178" y="5795"/>
                </a:lnTo>
                <a:lnTo>
                  <a:pt x="2201" y="5782"/>
                </a:lnTo>
                <a:lnTo>
                  <a:pt x="2229" y="5771"/>
                </a:lnTo>
                <a:lnTo>
                  <a:pt x="2240" y="5767"/>
                </a:lnTo>
                <a:lnTo>
                  <a:pt x="2248" y="5766"/>
                </a:lnTo>
                <a:lnTo>
                  <a:pt x="2248" y="5766"/>
                </a:lnTo>
                <a:lnTo>
                  <a:pt x="2251" y="5767"/>
                </a:lnTo>
                <a:lnTo>
                  <a:pt x="2254" y="5769"/>
                </a:lnTo>
                <a:lnTo>
                  <a:pt x="2258" y="5772"/>
                </a:lnTo>
                <a:lnTo>
                  <a:pt x="2261" y="5777"/>
                </a:lnTo>
                <a:lnTo>
                  <a:pt x="2267" y="5787"/>
                </a:lnTo>
                <a:lnTo>
                  <a:pt x="2272" y="5799"/>
                </a:lnTo>
                <a:lnTo>
                  <a:pt x="2280" y="5823"/>
                </a:lnTo>
                <a:lnTo>
                  <a:pt x="2282" y="5834"/>
                </a:lnTo>
                <a:lnTo>
                  <a:pt x="2282" y="5834"/>
                </a:lnTo>
                <a:lnTo>
                  <a:pt x="2287" y="5833"/>
                </a:lnTo>
                <a:lnTo>
                  <a:pt x="2298" y="5830"/>
                </a:lnTo>
                <a:lnTo>
                  <a:pt x="2306" y="5830"/>
                </a:lnTo>
                <a:lnTo>
                  <a:pt x="2315" y="5830"/>
                </a:lnTo>
                <a:lnTo>
                  <a:pt x="2325" y="5831"/>
                </a:lnTo>
                <a:lnTo>
                  <a:pt x="2335" y="5834"/>
                </a:lnTo>
                <a:lnTo>
                  <a:pt x="2335" y="5834"/>
                </a:lnTo>
                <a:lnTo>
                  <a:pt x="2340" y="5835"/>
                </a:lnTo>
                <a:lnTo>
                  <a:pt x="2346" y="5838"/>
                </a:lnTo>
                <a:lnTo>
                  <a:pt x="2357" y="5845"/>
                </a:lnTo>
                <a:lnTo>
                  <a:pt x="2367" y="5854"/>
                </a:lnTo>
                <a:lnTo>
                  <a:pt x="2377" y="5863"/>
                </a:lnTo>
                <a:lnTo>
                  <a:pt x="2393" y="5879"/>
                </a:lnTo>
                <a:lnTo>
                  <a:pt x="2398" y="5887"/>
                </a:lnTo>
                <a:lnTo>
                  <a:pt x="2502" y="5929"/>
                </a:lnTo>
                <a:lnTo>
                  <a:pt x="2502" y="5929"/>
                </a:lnTo>
                <a:lnTo>
                  <a:pt x="2498" y="5938"/>
                </a:lnTo>
                <a:lnTo>
                  <a:pt x="2496" y="5947"/>
                </a:lnTo>
                <a:lnTo>
                  <a:pt x="2493" y="5960"/>
                </a:lnTo>
                <a:lnTo>
                  <a:pt x="2492" y="5972"/>
                </a:lnTo>
                <a:lnTo>
                  <a:pt x="2492" y="5983"/>
                </a:lnTo>
                <a:lnTo>
                  <a:pt x="2493" y="5989"/>
                </a:lnTo>
                <a:lnTo>
                  <a:pt x="2495" y="5994"/>
                </a:lnTo>
                <a:lnTo>
                  <a:pt x="2498" y="5999"/>
                </a:lnTo>
                <a:lnTo>
                  <a:pt x="2502" y="6002"/>
                </a:lnTo>
                <a:lnTo>
                  <a:pt x="2502" y="6002"/>
                </a:lnTo>
                <a:lnTo>
                  <a:pt x="2512" y="6009"/>
                </a:lnTo>
                <a:lnTo>
                  <a:pt x="2525" y="6015"/>
                </a:lnTo>
                <a:lnTo>
                  <a:pt x="2554" y="6030"/>
                </a:lnTo>
                <a:lnTo>
                  <a:pt x="2567" y="6038"/>
                </a:lnTo>
                <a:lnTo>
                  <a:pt x="2578" y="6045"/>
                </a:lnTo>
                <a:lnTo>
                  <a:pt x="2582" y="6051"/>
                </a:lnTo>
                <a:lnTo>
                  <a:pt x="2585" y="6055"/>
                </a:lnTo>
                <a:lnTo>
                  <a:pt x="2588" y="6060"/>
                </a:lnTo>
                <a:lnTo>
                  <a:pt x="2589" y="6065"/>
                </a:lnTo>
                <a:lnTo>
                  <a:pt x="2589" y="6065"/>
                </a:lnTo>
                <a:lnTo>
                  <a:pt x="2590" y="6078"/>
                </a:lnTo>
                <a:lnTo>
                  <a:pt x="2593" y="6092"/>
                </a:lnTo>
                <a:lnTo>
                  <a:pt x="2599" y="6108"/>
                </a:lnTo>
                <a:lnTo>
                  <a:pt x="2605" y="6122"/>
                </a:lnTo>
                <a:lnTo>
                  <a:pt x="2618" y="6148"/>
                </a:lnTo>
                <a:lnTo>
                  <a:pt x="2623" y="6158"/>
                </a:lnTo>
                <a:lnTo>
                  <a:pt x="2623" y="6158"/>
                </a:lnTo>
                <a:lnTo>
                  <a:pt x="2625" y="6169"/>
                </a:lnTo>
                <a:lnTo>
                  <a:pt x="2628" y="6181"/>
                </a:lnTo>
                <a:lnTo>
                  <a:pt x="2632" y="6196"/>
                </a:lnTo>
                <a:lnTo>
                  <a:pt x="2638" y="6210"/>
                </a:lnTo>
                <a:lnTo>
                  <a:pt x="2644" y="6224"/>
                </a:lnTo>
                <a:lnTo>
                  <a:pt x="2649" y="6229"/>
                </a:lnTo>
                <a:lnTo>
                  <a:pt x="2653" y="6234"/>
                </a:lnTo>
                <a:lnTo>
                  <a:pt x="2658" y="6237"/>
                </a:lnTo>
                <a:lnTo>
                  <a:pt x="2663" y="6238"/>
                </a:lnTo>
                <a:lnTo>
                  <a:pt x="2663" y="6238"/>
                </a:lnTo>
                <a:lnTo>
                  <a:pt x="2669" y="6240"/>
                </a:lnTo>
                <a:lnTo>
                  <a:pt x="2674" y="6243"/>
                </a:lnTo>
                <a:lnTo>
                  <a:pt x="2686" y="6250"/>
                </a:lnTo>
                <a:lnTo>
                  <a:pt x="2698" y="6259"/>
                </a:lnTo>
                <a:lnTo>
                  <a:pt x="2709" y="6269"/>
                </a:lnTo>
                <a:lnTo>
                  <a:pt x="2726" y="6288"/>
                </a:lnTo>
                <a:lnTo>
                  <a:pt x="2732" y="6296"/>
                </a:lnTo>
                <a:lnTo>
                  <a:pt x="2732" y="6296"/>
                </a:lnTo>
                <a:lnTo>
                  <a:pt x="2739" y="6299"/>
                </a:lnTo>
                <a:lnTo>
                  <a:pt x="2747" y="6302"/>
                </a:lnTo>
                <a:lnTo>
                  <a:pt x="2756" y="6305"/>
                </a:lnTo>
                <a:lnTo>
                  <a:pt x="2767" y="6306"/>
                </a:lnTo>
                <a:lnTo>
                  <a:pt x="2778" y="6306"/>
                </a:lnTo>
                <a:lnTo>
                  <a:pt x="2785" y="6305"/>
                </a:lnTo>
                <a:lnTo>
                  <a:pt x="2790" y="6303"/>
                </a:lnTo>
                <a:lnTo>
                  <a:pt x="2796" y="6299"/>
                </a:lnTo>
                <a:lnTo>
                  <a:pt x="2801" y="6296"/>
                </a:lnTo>
                <a:lnTo>
                  <a:pt x="2801" y="6296"/>
                </a:lnTo>
                <a:lnTo>
                  <a:pt x="2813" y="6288"/>
                </a:lnTo>
                <a:lnTo>
                  <a:pt x="2823" y="6284"/>
                </a:lnTo>
                <a:lnTo>
                  <a:pt x="2834" y="6280"/>
                </a:lnTo>
                <a:lnTo>
                  <a:pt x="2844" y="6279"/>
                </a:lnTo>
                <a:lnTo>
                  <a:pt x="2853" y="6278"/>
                </a:lnTo>
                <a:lnTo>
                  <a:pt x="2862" y="6278"/>
                </a:lnTo>
                <a:lnTo>
                  <a:pt x="2876" y="6279"/>
                </a:lnTo>
                <a:lnTo>
                  <a:pt x="2876" y="6279"/>
                </a:lnTo>
                <a:lnTo>
                  <a:pt x="2879" y="6278"/>
                </a:lnTo>
                <a:lnTo>
                  <a:pt x="2882" y="6276"/>
                </a:lnTo>
                <a:lnTo>
                  <a:pt x="2883" y="6272"/>
                </a:lnTo>
                <a:lnTo>
                  <a:pt x="2883" y="6267"/>
                </a:lnTo>
                <a:lnTo>
                  <a:pt x="2883" y="6254"/>
                </a:lnTo>
                <a:lnTo>
                  <a:pt x="2881" y="6239"/>
                </a:lnTo>
                <a:lnTo>
                  <a:pt x="2876" y="6210"/>
                </a:lnTo>
                <a:lnTo>
                  <a:pt x="2875" y="6200"/>
                </a:lnTo>
                <a:lnTo>
                  <a:pt x="2876" y="6196"/>
                </a:lnTo>
                <a:lnTo>
                  <a:pt x="2876" y="6194"/>
                </a:lnTo>
                <a:lnTo>
                  <a:pt x="2876" y="6194"/>
                </a:lnTo>
                <a:lnTo>
                  <a:pt x="2879" y="6186"/>
                </a:lnTo>
                <a:lnTo>
                  <a:pt x="2885" y="6170"/>
                </a:lnTo>
                <a:lnTo>
                  <a:pt x="2898" y="6124"/>
                </a:lnTo>
                <a:lnTo>
                  <a:pt x="2917" y="6060"/>
                </a:lnTo>
                <a:lnTo>
                  <a:pt x="2876" y="5869"/>
                </a:lnTo>
                <a:lnTo>
                  <a:pt x="2876" y="5869"/>
                </a:lnTo>
                <a:lnTo>
                  <a:pt x="2877" y="5733"/>
                </a:lnTo>
                <a:lnTo>
                  <a:pt x="2878" y="5629"/>
                </a:lnTo>
                <a:lnTo>
                  <a:pt x="2881" y="5586"/>
                </a:lnTo>
                <a:lnTo>
                  <a:pt x="2882" y="5558"/>
                </a:lnTo>
                <a:lnTo>
                  <a:pt x="2882" y="5558"/>
                </a:lnTo>
                <a:lnTo>
                  <a:pt x="2885" y="5537"/>
                </a:lnTo>
                <a:lnTo>
                  <a:pt x="2891" y="5513"/>
                </a:lnTo>
                <a:lnTo>
                  <a:pt x="2904" y="5459"/>
                </a:lnTo>
                <a:lnTo>
                  <a:pt x="2910" y="5430"/>
                </a:lnTo>
                <a:lnTo>
                  <a:pt x="2915" y="5402"/>
                </a:lnTo>
                <a:lnTo>
                  <a:pt x="2917" y="5376"/>
                </a:lnTo>
                <a:lnTo>
                  <a:pt x="2917" y="5363"/>
                </a:lnTo>
                <a:lnTo>
                  <a:pt x="2917" y="5351"/>
                </a:lnTo>
                <a:lnTo>
                  <a:pt x="2917" y="5351"/>
                </a:lnTo>
                <a:lnTo>
                  <a:pt x="2916" y="5337"/>
                </a:lnTo>
                <a:lnTo>
                  <a:pt x="2916" y="5319"/>
                </a:lnTo>
                <a:lnTo>
                  <a:pt x="2917" y="5273"/>
                </a:lnTo>
                <a:lnTo>
                  <a:pt x="2922" y="5163"/>
                </a:lnTo>
                <a:lnTo>
                  <a:pt x="2924" y="5106"/>
                </a:lnTo>
                <a:lnTo>
                  <a:pt x="2924" y="5055"/>
                </a:lnTo>
                <a:lnTo>
                  <a:pt x="2924" y="5033"/>
                </a:lnTo>
                <a:lnTo>
                  <a:pt x="2922" y="5014"/>
                </a:lnTo>
                <a:lnTo>
                  <a:pt x="2921" y="4999"/>
                </a:lnTo>
                <a:lnTo>
                  <a:pt x="2917" y="4988"/>
                </a:lnTo>
                <a:lnTo>
                  <a:pt x="2917" y="4988"/>
                </a:lnTo>
                <a:lnTo>
                  <a:pt x="2914" y="4977"/>
                </a:lnTo>
                <a:lnTo>
                  <a:pt x="2912" y="4963"/>
                </a:lnTo>
                <a:lnTo>
                  <a:pt x="2911" y="4947"/>
                </a:lnTo>
                <a:lnTo>
                  <a:pt x="2908" y="4927"/>
                </a:lnTo>
                <a:lnTo>
                  <a:pt x="2907" y="4883"/>
                </a:lnTo>
                <a:lnTo>
                  <a:pt x="2906" y="4836"/>
                </a:lnTo>
                <a:lnTo>
                  <a:pt x="2905" y="4747"/>
                </a:lnTo>
                <a:lnTo>
                  <a:pt x="2903" y="4714"/>
                </a:lnTo>
                <a:lnTo>
                  <a:pt x="2902" y="4702"/>
                </a:lnTo>
                <a:lnTo>
                  <a:pt x="2900" y="4694"/>
                </a:lnTo>
                <a:lnTo>
                  <a:pt x="2900" y="4694"/>
                </a:lnTo>
                <a:lnTo>
                  <a:pt x="2895" y="4679"/>
                </a:lnTo>
                <a:lnTo>
                  <a:pt x="2892" y="4665"/>
                </a:lnTo>
                <a:lnTo>
                  <a:pt x="2890" y="4649"/>
                </a:lnTo>
                <a:lnTo>
                  <a:pt x="2888" y="4635"/>
                </a:lnTo>
                <a:lnTo>
                  <a:pt x="2890" y="4628"/>
                </a:lnTo>
                <a:lnTo>
                  <a:pt x="2892" y="4621"/>
                </a:lnTo>
                <a:lnTo>
                  <a:pt x="2894" y="4616"/>
                </a:lnTo>
                <a:lnTo>
                  <a:pt x="2897" y="4611"/>
                </a:lnTo>
                <a:lnTo>
                  <a:pt x="2902" y="4607"/>
                </a:lnTo>
                <a:lnTo>
                  <a:pt x="2908" y="4604"/>
                </a:lnTo>
                <a:lnTo>
                  <a:pt x="2915" y="4603"/>
                </a:lnTo>
                <a:lnTo>
                  <a:pt x="2924" y="4601"/>
                </a:lnTo>
                <a:lnTo>
                  <a:pt x="2924" y="4601"/>
                </a:lnTo>
                <a:lnTo>
                  <a:pt x="2934" y="4601"/>
                </a:lnTo>
                <a:lnTo>
                  <a:pt x="2943" y="4600"/>
                </a:lnTo>
                <a:lnTo>
                  <a:pt x="2952" y="4598"/>
                </a:lnTo>
                <a:lnTo>
                  <a:pt x="2961" y="4595"/>
                </a:lnTo>
                <a:lnTo>
                  <a:pt x="2976" y="4589"/>
                </a:lnTo>
                <a:lnTo>
                  <a:pt x="2991" y="4581"/>
                </a:lnTo>
                <a:lnTo>
                  <a:pt x="3003" y="4574"/>
                </a:lnTo>
                <a:lnTo>
                  <a:pt x="3012" y="4568"/>
                </a:lnTo>
                <a:lnTo>
                  <a:pt x="3021" y="4561"/>
                </a:lnTo>
                <a:lnTo>
                  <a:pt x="3078" y="4561"/>
                </a:lnTo>
                <a:lnTo>
                  <a:pt x="3078" y="4561"/>
                </a:lnTo>
                <a:lnTo>
                  <a:pt x="3144" y="4540"/>
                </a:lnTo>
                <a:lnTo>
                  <a:pt x="3288" y="4492"/>
                </a:lnTo>
                <a:lnTo>
                  <a:pt x="3368" y="4467"/>
                </a:lnTo>
                <a:lnTo>
                  <a:pt x="3438" y="4442"/>
                </a:lnTo>
                <a:lnTo>
                  <a:pt x="3491" y="4423"/>
                </a:lnTo>
                <a:lnTo>
                  <a:pt x="3508" y="4415"/>
                </a:lnTo>
                <a:lnTo>
                  <a:pt x="3517" y="4411"/>
                </a:lnTo>
                <a:lnTo>
                  <a:pt x="3517" y="4411"/>
                </a:lnTo>
                <a:lnTo>
                  <a:pt x="3530" y="4403"/>
                </a:lnTo>
                <a:lnTo>
                  <a:pt x="3551" y="4393"/>
                </a:lnTo>
                <a:lnTo>
                  <a:pt x="3606" y="4370"/>
                </a:lnTo>
                <a:lnTo>
                  <a:pt x="3656" y="4351"/>
                </a:lnTo>
                <a:lnTo>
                  <a:pt x="3677" y="4342"/>
                </a:lnTo>
                <a:lnTo>
                  <a:pt x="3677" y="4342"/>
                </a:lnTo>
                <a:lnTo>
                  <a:pt x="3686" y="4337"/>
                </a:lnTo>
                <a:lnTo>
                  <a:pt x="3695" y="4333"/>
                </a:lnTo>
                <a:lnTo>
                  <a:pt x="3705" y="4330"/>
                </a:lnTo>
                <a:lnTo>
                  <a:pt x="3716" y="4327"/>
                </a:lnTo>
                <a:lnTo>
                  <a:pt x="3722" y="4327"/>
                </a:lnTo>
                <a:lnTo>
                  <a:pt x="3726" y="4327"/>
                </a:lnTo>
                <a:lnTo>
                  <a:pt x="3731" y="4330"/>
                </a:lnTo>
                <a:lnTo>
                  <a:pt x="3735" y="4332"/>
                </a:lnTo>
                <a:lnTo>
                  <a:pt x="3739" y="4336"/>
                </a:lnTo>
                <a:lnTo>
                  <a:pt x="3741" y="4342"/>
                </a:lnTo>
                <a:lnTo>
                  <a:pt x="3741" y="4342"/>
                </a:lnTo>
                <a:lnTo>
                  <a:pt x="3744" y="4348"/>
                </a:lnTo>
                <a:lnTo>
                  <a:pt x="3747" y="4354"/>
                </a:lnTo>
                <a:lnTo>
                  <a:pt x="3752" y="4360"/>
                </a:lnTo>
                <a:lnTo>
                  <a:pt x="3756" y="4365"/>
                </a:lnTo>
                <a:lnTo>
                  <a:pt x="3768" y="4374"/>
                </a:lnTo>
                <a:lnTo>
                  <a:pt x="3780" y="4381"/>
                </a:lnTo>
                <a:lnTo>
                  <a:pt x="3791" y="4386"/>
                </a:lnTo>
                <a:lnTo>
                  <a:pt x="3801" y="4391"/>
                </a:lnTo>
                <a:lnTo>
                  <a:pt x="3810" y="4394"/>
                </a:lnTo>
                <a:lnTo>
                  <a:pt x="3810" y="4394"/>
                </a:lnTo>
                <a:lnTo>
                  <a:pt x="3819" y="4392"/>
                </a:lnTo>
                <a:lnTo>
                  <a:pt x="3839" y="4391"/>
                </a:lnTo>
                <a:lnTo>
                  <a:pt x="3850" y="4391"/>
                </a:lnTo>
                <a:lnTo>
                  <a:pt x="3861" y="4392"/>
                </a:lnTo>
                <a:lnTo>
                  <a:pt x="3871" y="4394"/>
                </a:lnTo>
                <a:lnTo>
                  <a:pt x="3876" y="4396"/>
                </a:lnTo>
                <a:lnTo>
                  <a:pt x="3879" y="4400"/>
                </a:lnTo>
                <a:lnTo>
                  <a:pt x="3879" y="4400"/>
                </a:lnTo>
                <a:lnTo>
                  <a:pt x="3886" y="4408"/>
                </a:lnTo>
                <a:lnTo>
                  <a:pt x="3892" y="4416"/>
                </a:lnTo>
                <a:lnTo>
                  <a:pt x="3905" y="4435"/>
                </a:lnTo>
                <a:lnTo>
                  <a:pt x="3912" y="4443"/>
                </a:lnTo>
                <a:lnTo>
                  <a:pt x="3921" y="4451"/>
                </a:lnTo>
                <a:lnTo>
                  <a:pt x="3926" y="4453"/>
                </a:lnTo>
                <a:lnTo>
                  <a:pt x="3931" y="4455"/>
                </a:lnTo>
                <a:lnTo>
                  <a:pt x="3937" y="4457"/>
                </a:lnTo>
                <a:lnTo>
                  <a:pt x="3942" y="4458"/>
                </a:lnTo>
                <a:lnTo>
                  <a:pt x="3942" y="4458"/>
                </a:lnTo>
                <a:lnTo>
                  <a:pt x="3949" y="4458"/>
                </a:lnTo>
                <a:lnTo>
                  <a:pt x="3954" y="4459"/>
                </a:lnTo>
                <a:lnTo>
                  <a:pt x="3958" y="4461"/>
                </a:lnTo>
                <a:lnTo>
                  <a:pt x="3963" y="4463"/>
                </a:lnTo>
                <a:lnTo>
                  <a:pt x="3968" y="4469"/>
                </a:lnTo>
                <a:lnTo>
                  <a:pt x="3974" y="4477"/>
                </a:lnTo>
                <a:lnTo>
                  <a:pt x="3981" y="4491"/>
                </a:lnTo>
                <a:lnTo>
                  <a:pt x="3987" y="4498"/>
                </a:lnTo>
                <a:lnTo>
                  <a:pt x="3990" y="4501"/>
                </a:lnTo>
                <a:lnTo>
                  <a:pt x="3995" y="4503"/>
                </a:lnTo>
                <a:lnTo>
                  <a:pt x="3995" y="4503"/>
                </a:lnTo>
                <a:lnTo>
                  <a:pt x="4019" y="4514"/>
                </a:lnTo>
                <a:lnTo>
                  <a:pt x="4049" y="4528"/>
                </a:lnTo>
                <a:lnTo>
                  <a:pt x="4087" y="4543"/>
                </a:lnTo>
                <a:lnTo>
                  <a:pt x="4139" y="4630"/>
                </a:lnTo>
                <a:lnTo>
                  <a:pt x="4139" y="4630"/>
                </a:lnTo>
                <a:lnTo>
                  <a:pt x="4155" y="4625"/>
                </a:lnTo>
                <a:lnTo>
                  <a:pt x="4171" y="4620"/>
                </a:lnTo>
                <a:lnTo>
                  <a:pt x="4178" y="4619"/>
                </a:lnTo>
                <a:lnTo>
                  <a:pt x="4185" y="4619"/>
                </a:lnTo>
                <a:lnTo>
                  <a:pt x="4185" y="4619"/>
                </a:lnTo>
                <a:lnTo>
                  <a:pt x="4192" y="4620"/>
                </a:lnTo>
                <a:lnTo>
                  <a:pt x="4200" y="4624"/>
                </a:lnTo>
                <a:lnTo>
                  <a:pt x="4208" y="4628"/>
                </a:lnTo>
                <a:lnTo>
                  <a:pt x="4214" y="4634"/>
                </a:lnTo>
                <a:lnTo>
                  <a:pt x="4227" y="4643"/>
                </a:lnTo>
                <a:lnTo>
                  <a:pt x="4231" y="4647"/>
                </a:lnTo>
                <a:lnTo>
                  <a:pt x="4231" y="4647"/>
                </a:lnTo>
                <a:lnTo>
                  <a:pt x="4251" y="4659"/>
                </a:lnTo>
                <a:lnTo>
                  <a:pt x="4270" y="4669"/>
                </a:lnTo>
                <a:lnTo>
                  <a:pt x="4280" y="4674"/>
                </a:lnTo>
                <a:lnTo>
                  <a:pt x="4289" y="4676"/>
                </a:lnTo>
                <a:lnTo>
                  <a:pt x="4289" y="4676"/>
                </a:lnTo>
                <a:lnTo>
                  <a:pt x="4364" y="4694"/>
                </a:lnTo>
                <a:lnTo>
                  <a:pt x="4409" y="4740"/>
                </a:lnTo>
                <a:lnTo>
                  <a:pt x="4473" y="4745"/>
                </a:lnTo>
                <a:lnTo>
                  <a:pt x="4473" y="4780"/>
                </a:lnTo>
                <a:lnTo>
                  <a:pt x="4473" y="4780"/>
                </a:lnTo>
                <a:lnTo>
                  <a:pt x="4494" y="4787"/>
                </a:lnTo>
                <a:lnTo>
                  <a:pt x="4512" y="4793"/>
                </a:lnTo>
                <a:lnTo>
                  <a:pt x="4526" y="4797"/>
                </a:lnTo>
                <a:lnTo>
                  <a:pt x="4526" y="4797"/>
                </a:lnTo>
                <a:lnTo>
                  <a:pt x="4535" y="4808"/>
                </a:lnTo>
                <a:lnTo>
                  <a:pt x="4546" y="4820"/>
                </a:lnTo>
                <a:lnTo>
                  <a:pt x="4560" y="4834"/>
                </a:lnTo>
                <a:lnTo>
                  <a:pt x="4560" y="4834"/>
                </a:lnTo>
                <a:lnTo>
                  <a:pt x="4587" y="4861"/>
                </a:lnTo>
                <a:lnTo>
                  <a:pt x="4587" y="4861"/>
                </a:lnTo>
                <a:lnTo>
                  <a:pt x="4590" y="4865"/>
                </a:lnTo>
                <a:lnTo>
                  <a:pt x="4592" y="4870"/>
                </a:lnTo>
                <a:lnTo>
                  <a:pt x="4592" y="4875"/>
                </a:lnTo>
                <a:lnTo>
                  <a:pt x="4591" y="4880"/>
                </a:lnTo>
                <a:lnTo>
                  <a:pt x="4589" y="4889"/>
                </a:lnTo>
                <a:lnTo>
                  <a:pt x="4587" y="4891"/>
                </a:lnTo>
                <a:lnTo>
                  <a:pt x="4592" y="4911"/>
                </a:lnTo>
                <a:lnTo>
                  <a:pt x="4592" y="4911"/>
                </a:lnTo>
                <a:lnTo>
                  <a:pt x="4601" y="4913"/>
                </a:lnTo>
                <a:lnTo>
                  <a:pt x="4609" y="4917"/>
                </a:lnTo>
                <a:lnTo>
                  <a:pt x="4618" y="4922"/>
                </a:lnTo>
                <a:lnTo>
                  <a:pt x="4618" y="4922"/>
                </a:lnTo>
                <a:lnTo>
                  <a:pt x="4622" y="4926"/>
                </a:lnTo>
                <a:lnTo>
                  <a:pt x="4627" y="4931"/>
                </a:lnTo>
                <a:lnTo>
                  <a:pt x="4637" y="4945"/>
                </a:lnTo>
                <a:lnTo>
                  <a:pt x="4646" y="4959"/>
                </a:lnTo>
                <a:lnTo>
                  <a:pt x="4652" y="4972"/>
                </a:lnTo>
                <a:lnTo>
                  <a:pt x="4652" y="4972"/>
                </a:lnTo>
                <a:lnTo>
                  <a:pt x="4654" y="4975"/>
                </a:lnTo>
                <a:lnTo>
                  <a:pt x="4657" y="4978"/>
                </a:lnTo>
                <a:lnTo>
                  <a:pt x="4666" y="4982"/>
                </a:lnTo>
                <a:lnTo>
                  <a:pt x="4675" y="4986"/>
                </a:lnTo>
                <a:lnTo>
                  <a:pt x="4686" y="4989"/>
                </a:lnTo>
                <a:lnTo>
                  <a:pt x="4706" y="4994"/>
                </a:lnTo>
                <a:lnTo>
                  <a:pt x="4714" y="4996"/>
                </a:lnTo>
                <a:lnTo>
                  <a:pt x="4714" y="5023"/>
                </a:lnTo>
                <a:lnTo>
                  <a:pt x="4764" y="5068"/>
                </a:lnTo>
                <a:lnTo>
                  <a:pt x="4764" y="5068"/>
                </a:lnTo>
                <a:lnTo>
                  <a:pt x="4796" y="5094"/>
                </a:lnTo>
                <a:lnTo>
                  <a:pt x="4821" y="5112"/>
                </a:lnTo>
                <a:lnTo>
                  <a:pt x="4831" y="5118"/>
                </a:lnTo>
                <a:lnTo>
                  <a:pt x="4837" y="5122"/>
                </a:lnTo>
                <a:lnTo>
                  <a:pt x="4837" y="5122"/>
                </a:lnTo>
                <a:lnTo>
                  <a:pt x="4842" y="5125"/>
                </a:lnTo>
                <a:lnTo>
                  <a:pt x="4847" y="5132"/>
                </a:lnTo>
                <a:lnTo>
                  <a:pt x="4861" y="5147"/>
                </a:lnTo>
                <a:lnTo>
                  <a:pt x="4871" y="5163"/>
                </a:lnTo>
                <a:lnTo>
                  <a:pt x="4875" y="5170"/>
                </a:lnTo>
                <a:lnTo>
                  <a:pt x="4875" y="5170"/>
                </a:lnTo>
                <a:lnTo>
                  <a:pt x="4878" y="5175"/>
                </a:lnTo>
                <a:lnTo>
                  <a:pt x="4886" y="5186"/>
                </a:lnTo>
                <a:lnTo>
                  <a:pt x="4892" y="5192"/>
                </a:lnTo>
                <a:lnTo>
                  <a:pt x="4897" y="5197"/>
                </a:lnTo>
                <a:lnTo>
                  <a:pt x="4904" y="5201"/>
                </a:lnTo>
                <a:lnTo>
                  <a:pt x="4910" y="5202"/>
                </a:lnTo>
                <a:lnTo>
                  <a:pt x="4910" y="5202"/>
                </a:lnTo>
                <a:lnTo>
                  <a:pt x="4968" y="5202"/>
                </a:lnTo>
                <a:lnTo>
                  <a:pt x="4968" y="5202"/>
                </a:lnTo>
                <a:lnTo>
                  <a:pt x="4980" y="5206"/>
                </a:lnTo>
                <a:lnTo>
                  <a:pt x="4992" y="5211"/>
                </a:lnTo>
                <a:lnTo>
                  <a:pt x="5007" y="5214"/>
                </a:lnTo>
                <a:lnTo>
                  <a:pt x="5021" y="5215"/>
                </a:lnTo>
                <a:lnTo>
                  <a:pt x="5028" y="5215"/>
                </a:lnTo>
                <a:lnTo>
                  <a:pt x="5033" y="5215"/>
                </a:lnTo>
                <a:lnTo>
                  <a:pt x="5039" y="5213"/>
                </a:lnTo>
                <a:lnTo>
                  <a:pt x="5043" y="5211"/>
                </a:lnTo>
                <a:lnTo>
                  <a:pt x="5047" y="5207"/>
                </a:lnTo>
                <a:lnTo>
                  <a:pt x="5048" y="5202"/>
                </a:lnTo>
                <a:lnTo>
                  <a:pt x="5048" y="5202"/>
                </a:lnTo>
                <a:lnTo>
                  <a:pt x="5049" y="5197"/>
                </a:lnTo>
                <a:lnTo>
                  <a:pt x="5051" y="5192"/>
                </a:lnTo>
                <a:lnTo>
                  <a:pt x="5056" y="5184"/>
                </a:lnTo>
                <a:lnTo>
                  <a:pt x="5061" y="5179"/>
                </a:lnTo>
                <a:lnTo>
                  <a:pt x="5067" y="5175"/>
                </a:lnTo>
                <a:lnTo>
                  <a:pt x="5072" y="5172"/>
                </a:lnTo>
                <a:lnTo>
                  <a:pt x="5078" y="5171"/>
                </a:lnTo>
                <a:lnTo>
                  <a:pt x="5082" y="5170"/>
                </a:lnTo>
                <a:lnTo>
                  <a:pt x="5082" y="5170"/>
                </a:lnTo>
                <a:lnTo>
                  <a:pt x="5085" y="5173"/>
                </a:lnTo>
                <a:lnTo>
                  <a:pt x="5088" y="5175"/>
                </a:lnTo>
                <a:lnTo>
                  <a:pt x="5094" y="5176"/>
                </a:lnTo>
                <a:lnTo>
                  <a:pt x="5100" y="5177"/>
                </a:lnTo>
                <a:lnTo>
                  <a:pt x="5109" y="5177"/>
                </a:lnTo>
                <a:lnTo>
                  <a:pt x="5119" y="5175"/>
                </a:lnTo>
                <a:lnTo>
                  <a:pt x="5133" y="5170"/>
                </a:lnTo>
                <a:lnTo>
                  <a:pt x="5133" y="5170"/>
                </a:lnTo>
                <a:lnTo>
                  <a:pt x="5147" y="5164"/>
                </a:lnTo>
                <a:lnTo>
                  <a:pt x="5163" y="5160"/>
                </a:lnTo>
                <a:lnTo>
                  <a:pt x="5176" y="5157"/>
                </a:lnTo>
                <a:lnTo>
                  <a:pt x="5189" y="5155"/>
                </a:lnTo>
                <a:lnTo>
                  <a:pt x="5209" y="5153"/>
                </a:lnTo>
                <a:lnTo>
                  <a:pt x="5217" y="5153"/>
                </a:lnTo>
                <a:lnTo>
                  <a:pt x="5263" y="5114"/>
                </a:lnTo>
                <a:lnTo>
                  <a:pt x="5263" y="5114"/>
                </a:lnTo>
                <a:lnTo>
                  <a:pt x="5286" y="5113"/>
                </a:lnTo>
                <a:lnTo>
                  <a:pt x="5317" y="5111"/>
                </a:lnTo>
                <a:lnTo>
                  <a:pt x="5317" y="5111"/>
                </a:lnTo>
                <a:lnTo>
                  <a:pt x="5331" y="5108"/>
                </a:lnTo>
                <a:lnTo>
                  <a:pt x="5349" y="5105"/>
                </a:lnTo>
                <a:lnTo>
                  <a:pt x="5371" y="5099"/>
                </a:lnTo>
                <a:lnTo>
                  <a:pt x="5371" y="5126"/>
                </a:lnTo>
                <a:lnTo>
                  <a:pt x="5451" y="5118"/>
                </a:lnTo>
                <a:lnTo>
                  <a:pt x="5514" y="5103"/>
                </a:lnTo>
                <a:lnTo>
                  <a:pt x="5514" y="5126"/>
                </a:lnTo>
                <a:lnTo>
                  <a:pt x="5597" y="5118"/>
                </a:lnTo>
                <a:lnTo>
                  <a:pt x="5652" y="5130"/>
                </a:lnTo>
                <a:lnTo>
                  <a:pt x="5709" y="5122"/>
                </a:lnTo>
                <a:lnTo>
                  <a:pt x="5763" y="5107"/>
                </a:lnTo>
                <a:lnTo>
                  <a:pt x="5801" y="5072"/>
                </a:lnTo>
                <a:lnTo>
                  <a:pt x="5851" y="5057"/>
                </a:lnTo>
                <a:lnTo>
                  <a:pt x="5866" y="5036"/>
                </a:lnTo>
                <a:lnTo>
                  <a:pt x="5875" y="5023"/>
                </a:lnTo>
                <a:lnTo>
                  <a:pt x="5917" y="5060"/>
                </a:lnTo>
                <a:lnTo>
                  <a:pt x="5917" y="5060"/>
                </a:lnTo>
                <a:lnTo>
                  <a:pt x="5920" y="5064"/>
                </a:lnTo>
                <a:lnTo>
                  <a:pt x="5929" y="5073"/>
                </a:lnTo>
                <a:lnTo>
                  <a:pt x="5936" y="5078"/>
                </a:lnTo>
                <a:lnTo>
                  <a:pt x="5944" y="5084"/>
                </a:lnTo>
                <a:lnTo>
                  <a:pt x="5953" y="5088"/>
                </a:lnTo>
                <a:lnTo>
                  <a:pt x="5963" y="5092"/>
                </a:lnTo>
                <a:lnTo>
                  <a:pt x="5963" y="5092"/>
                </a:lnTo>
                <a:lnTo>
                  <a:pt x="5968" y="5093"/>
                </a:lnTo>
                <a:lnTo>
                  <a:pt x="5973" y="5096"/>
                </a:lnTo>
                <a:lnTo>
                  <a:pt x="5982" y="5104"/>
                </a:lnTo>
                <a:lnTo>
                  <a:pt x="5989" y="5113"/>
                </a:lnTo>
                <a:lnTo>
                  <a:pt x="5996" y="5123"/>
                </a:lnTo>
                <a:lnTo>
                  <a:pt x="6002" y="5133"/>
                </a:lnTo>
                <a:lnTo>
                  <a:pt x="6005" y="5141"/>
                </a:lnTo>
                <a:lnTo>
                  <a:pt x="6009" y="5148"/>
                </a:lnTo>
                <a:lnTo>
                  <a:pt x="6009" y="5148"/>
                </a:lnTo>
                <a:lnTo>
                  <a:pt x="6014" y="5153"/>
                </a:lnTo>
                <a:lnTo>
                  <a:pt x="6025" y="5162"/>
                </a:lnTo>
                <a:lnTo>
                  <a:pt x="6032" y="5166"/>
                </a:lnTo>
                <a:lnTo>
                  <a:pt x="6040" y="5170"/>
                </a:lnTo>
                <a:lnTo>
                  <a:pt x="6047" y="5171"/>
                </a:lnTo>
                <a:lnTo>
                  <a:pt x="6051" y="5171"/>
                </a:lnTo>
                <a:lnTo>
                  <a:pt x="6054" y="5170"/>
                </a:lnTo>
                <a:lnTo>
                  <a:pt x="6054" y="5170"/>
                </a:lnTo>
                <a:lnTo>
                  <a:pt x="6054" y="0"/>
                </a:lnTo>
                <a:lnTo>
                  <a:pt x="6017" y="10"/>
                </a:lnTo>
                <a:lnTo>
                  <a:pt x="5853" y="26"/>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359" name="Title 358"/>
          <p:cNvSpPr>
            <a:spLocks noGrp="1"/>
          </p:cNvSpPr>
          <p:nvPr>
            <p:ph type="title"/>
          </p:nvPr>
        </p:nvSpPr>
        <p:spPr>
          <a:xfrm>
            <a:off x="46618" y="184907"/>
            <a:ext cx="5770984" cy="617612"/>
          </a:xfrm>
        </p:spPr>
        <p:txBody>
          <a:bodyPr>
            <a:normAutofit fontScale="90000"/>
          </a:bodyPr>
          <a:lstStyle/>
          <a:p>
            <a:pPr>
              <a:buSzPct val="25000"/>
            </a:pPr>
            <a:r>
              <a:rPr lang="en-US" sz="2400" b="1" dirty="0">
                <a:solidFill>
                  <a:srgbClr val="164194"/>
                </a:solidFill>
                <a:latin typeface="Verdana"/>
                <a:ea typeface="Verdana"/>
                <a:cs typeface="Verdana"/>
              </a:rPr>
              <a:t>Participating in SELFIE </a:t>
            </a:r>
            <a:br>
              <a:rPr lang="en-US" sz="2400" b="1" dirty="0">
                <a:solidFill>
                  <a:srgbClr val="164194"/>
                </a:solidFill>
                <a:latin typeface="Verdana"/>
                <a:ea typeface="Verdana"/>
                <a:cs typeface="Verdana"/>
              </a:rPr>
            </a:br>
            <a:r>
              <a:rPr lang="en-US" sz="2400" b="1" dirty="0">
                <a:solidFill>
                  <a:srgbClr val="164194"/>
                </a:solidFill>
                <a:latin typeface="Verdana"/>
                <a:ea typeface="Verdana"/>
                <a:cs typeface="Verdana"/>
              </a:rPr>
              <a:t>tool pilots</a:t>
            </a:r>
          </a:p>
        </p:txBody>
      </p:sp>
      <p:grpSp>
        <p:nvGrpSpPr>
          <p:cNvPr id="59" name="Group 58"/>
          <p:cNvGrpSpPr/>
          <p:nvPr/>
        </p:nvGrpSpPr>
        <p:grpSpPr>
          <a:xfrm>
            <a:off x="1562196" y="2670715"/>
            <a:ext cx="6115774" cy="3513242"/>
            <a:chOff x="1562196" y="2726047"/>
            <a:chExt cx="6115774" cy="3513242"/>
          </a:xfrm>
        </p:grpSpPr>
        <p:sp>
          <p:nvSpPr>
            <p:cNvPr id="60" name="Freeform 250"/>
            <p:cNvSpPr>
              <a:spLocks/>
            </p:cNvSpPr>
            <p:nvPr/>
          </p:nvSpPr>
          <p:spPr bwMode="auto">
            <a:xfrm>
              <a:off x="3969907" y="5166156"/>
              <a:ext cx="12701" cy="15876"/>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 name="Freeform 257"/>
            <p:cNvSpPr>
              <a:spLocks/>
            </p:cNvSpPr>
            <p:nvPr/>
          </p:nvSpPr>
          <p:spPr bwMode="auto">
            <a:xfrm>
              <a:off x="3969907" y="5166156"/>
              <a:ext cx="12701" cy="15876"/>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Rectangle 62"/>
            <p:cNvSpPr/>
            <p:nvPr/>
          </p:nvSpPr>
          <p:spPr>
            <a:xfrm>
              <a:off x="1562196" y="3707331"/>
              <a:ext cx="620234" cy="276999"/>
            </a:xfrm>
            <a:prstGeom prst="rect">
              <a:avLst/>
            </a:prstGeom>
          </p:spPr>
          <p:txBody>
            <a:bodyPr wrap="none" anchor="ctr">
              <a:spAutoFit/>
            </a:bodyPr>
            <a:lstStyle/>
            <a:p>
              <a:pPr algn="ctr"/>
              <a:r>
                <a:rPr lang="en-US" sz="1200" u="sng" dirty="0"/>
                <a:t>Ireland</a:t>
              </a:r>
              <a:endParaRPr lang="en-US" u="sng" dirty="0"/>
            </a:p>
          </p:txBody>
        </p:sp>
        <p:sp>
          <p:nvSpPr>
            <p:cNvPr id="64" name="Rectangle 63"/>
            <p:cNvSpPr/>
            <p:nvPr/>
          </p:nvSpPr>
          <p:spPr>
            <a:xfrm>
              <a:off x="2272285" y="3406565"/>
              <a:ext cx="1287694" cy="276999"/>
            </a:xfrm>
            <a:prstGeom prst="rect">
              <a:avLst/>
            </a:prstGeom>
          </p:spPr>
          <p:txBody>
            <a:bodyPr wrap="square" anchor="ctr">
              <a:spAutoFit/>
            </a:bodyPr>
            <a:lstStyle/>
            <a:p>
              <a:pPr lvl="0" algn="ctr"/>
              <a:r>
                <a:rPr lang="en-US" sz="1200" u="sng" dirty="0"/>
                <a:t>United Kingdom</a:t>
              </a:r>
            </a:p>
          </p:txBody>
        </p:sp>
        <p:sp>
          <p:nvSpPr>
            <p:cNvPr id="68" name="Rectangle 67"/>
            <p:cNvSpPr/>
            <p:nvPr/>
          </p:nvSpPr>
          <p:spPr>
            <a:xfrm>
              <a:off x="4946641" y="2726047"/>
              <a:ext cx="639919" cy="276999"/>
            </a:xfrm>
            <a:prstGeom prst="rect">
              <a:avLst/>
            </a:prstGeom>
          </p:spPr>
          <p:txBody>
            <a:bodyPr wrap="none" anchor="ctr">
              <a:spAutoFit/>
            </a:bodyPr>
            <a:lstStyle/>
            <a:p>
              <a:pPr algn="ctr"/>
              <a:r>
                <a:rPr lang="en-US" sz="1200" u="sng" dirty="0"/>
                <a:t>Estonia</a:t>
              </a:r>
              <a:endParaRPr lang="en-US" u="sng" dirty="0"/>
            </a:p>
          </p:txBody>
        </p:sp>
        <p:sp>
          <p:nvSpPr>
            <p:cNvPr id="70" name="Rectangle 69"/>
            <p:cNvSpPr/>
            <p:nvPr/>
          </p:nvSpPr>
          <p:spPr>
            <a:xfrm>
              <a:off x="2170011" y="5449220"/>
              <a:ext cx="524503" cy="276999"/>
            </a:xfrm>
            <a:prstGeom prst="rect">
              <a:avLst/>
            </a:prstGeom>
          </p:spPr>
          <p:txBody>
            <a:bodyPr wrap="none" anchor="ctr">
              <a:spAutoFit/>
            </a:bodyPr>
            <a:lstStyle/>
            <a:p>
              <a:pPr algn="ctr"/>
              <a:r>
                <a:rPr lang="en-US" sz="1200" u="sng" dirty="0"/>
                <a:t>Spain</a:t>
              </a:r>
              <a:endParaRPr lang="en-US" u="sng" dirty="0"/>
            </a:p>
          </p:txBody>
        </p:sp>
        <p:sp>
          <p:nvSpPr>
            <p:cNvPr id="76" name="Rectangle 75"/>
            <p:cNvSpPr/>
            <p:nvPr/>
          </p:nvSpPr>
          <p:spPr>
            <a:xfrm>
              <a:off x="3753326" y="5155257"/>
              <a:ext cx="466794" cy="276999"/>
            </a:xfrm>
            <a:prstGeom prst="rect">
              <a:avLst/>
            </a:prstGeom>
          </p:spPr>
          <p:txBody>
            <a:bodyPr wrap="none" anchor="ctr">
              <a:spAutoFit/>
            </a:bodyPr>
            <a:lstStyle/>
            <a:p>
              <a:pPr algn="ctr"/>
              <a:r>
                <a:rPr lang="en-US" sz="1200" u="sng" dirty="0"/>
                <a:t>Italy</a:t>
              </a:r>
              <a:endParaRPr lang="en-US" u="sng" dirty="0"/>
            </a:p>
          </p:txBody>
        </p:sp>
        <p:sp>
          <p:nvSpPr>
            <p:cNvPr id="90" name="Rectangle 89"/>
            <p:cNvSpPr/>
            <p:nvPr/>
          </p:nvSpPr>
          <p:spPr>
            <a:xfrm>
              <a:off x="4931348" y="6008457"/>
              <a:ext cx="518091" cy="230832"/>
            </a:xfrm>
            <a:prstGeom prst="rect">
              <a:avLst/>
            </a:prstGeom>
          </p:spPr>
          <p:txBody>
            <a:bodyPr wrap="none" anchor="ctr">
              <a:spAutoFit/>
            </a:bodyPr>
            <a:lstStyle/>
            <a:p>
              <a:pPr algn="ctr"/>
              <a:r>
                <a:rPr lang="en-US" sz="900" u="sng" dirty="0"/>
                <a:t>Greece</a:t>
              </a:r>
              <a:endParaRPr lang="en-US" sz="1100" u="sng" dirty="0"/>
            </a:p>
          </p:txBody>
        </p:sp>
        <p:sp>
          <p:nvSpPr>
            <p:cNvPr id="92" name="Rectangle 91"/>
            <p:cNvSpPr/>
            <p:nvPr/>
          </p:nvSpPr>
          <p:spPr>
            <a:xfrm>
              <a:off x="3340673" y="3283454"/>
              <a:ext cx="660758" cy="246221"/>
            </a:xfrm>
            <a:prstGeom prst="rect">
              <a:avLst/>
            </a:prstGeom>
          </p:spPr>
          <p:txBody>
            <a:bodyPr wrap="none" anchor="ctr">
              <a:spAutoFit/>
            </a:bodyPr>
            <a:lstStyle/>
            <a:p>
              <a:pPr algn="ctr"/>
              <a:r>
                <a:rPr lang="en-US" sz="1000" u="sng" dirty="0"/>
                <a:t>Denmark</a:t>
              </a:r>
              <a:endParaRPr lang="en-US" sz="1200" u="sng" dirty="0"/>
            </a:p>
          </p:txBody>
        </p:sp>
        <p:sp>
          <p:nvSpPr>
            <p:cNvPr id="97" name="Rectangle 96"/>
            <p:cNvSpPr/>
            <p:nvPr/>
          </p:nvSpPr>
          <p:spPr>
            <a:xfrm>
              <a:off x="7086207" y="2880848"/>
              <a:ext cx="591763" cy="283102"/>
            </a:xfrm>
            <a:prstGeom prst="rect">
              <a:avLst/>
            </a:prstGeom>
          </p:spPr>
          <p:txBody>
            <a:bodyPr wrap="none" anchor="ctr">
              <a:spAutoFit/>
            </a:bodyPr>
            <a:lstStyle/>
            <a:p>
              <a:pPr algn="ctr"/>
              <a:r>
                <a:rPr lang="en-US" sz="1200" dirty="0"/>
                <a:t>Russia</a:t>
              </a:r>
            </a:p>
          </p:txBody>
        </p:sp>
      </p:grpSp>
      <p:sp>
        <p:nvSpPr>
          <p:cNvPr id="112" name="Rectangle 111"/>
          <p:cNvSpPr/>
          <p:nvPr/>
        </p:nvSpPr>
        <p:spPr>
          <a:xfrm>
            <a:off x="6676998" y="6406842"/>
            <a:ext cx="1353256" cy="253916"/>
          </a:xfrm>
          <a:prstGeom prst="rect">
            <a:avLst/>
          </a:prstGeom>
        </p:spPr>
        <p:txBody>
          <a:bodyPr wrap="none">
            <a:spAutoFit/>
          </a:bodyPr>
          <a:lstStyle/>
          <a:p>
            <a:r>
              <a:rPr lang="en-US" sz="1050" dirty="0"/>
              <a:t>*</a:t>
            </a:r>
            <a:r>
              <a:rPr lang="en-US" sz="1050" u="sng" dirty="0"/>
              <a:t>EU member country</a:t>
            </a:r>
          </a:p>
        </p:txBody>
      </p:sp>
      <p:sp>
        <p:nvSpPr>
          <p:cNvPr id="113" name="Oval 112"/>
          <p:cNvSpPr/>
          <p:nvPr/>
        </p:nvSpPr>
        <p:spPr>
          <a:xfrm>
            <a:off x="6517727" y="6429296"/>
            <a:ext cx="239310" cy="2393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F68327C5-B821-4FE9-A59A-A60D9EB59A9A}" type="slidenum">
              <a:rPr lang="en-US" smtClean="0"/>
              <a:pPr/>
              <a:t>17</a:t>
            </a:fld>
            <a:endParaRPr lang="en-US" dirty="0"/>
          </a:p>
        </p:txBody>
      </p:sp>
      <p:pic>
        <p:nvPicPr>
          <p:cNvPr id="2050" name="Picture 2" descr="http://www.iite.unesco.org/images/logo/iite_logo_e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9789" y="1251862"/>
            <a:ext cx="1637611" cy="13443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004" y="4776803"/>
            <a:ext cx="346941" cy="58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356" y="2698182"/>
            <a:ext cx="336953" cy="572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9259" y="2458244"/>
            <a:ext cx="343667" cy="583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4903" y="5363840"/>
            <a:ext cx="320289" cy="543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1655" y="4702175"/>
            <a:ext cx="358830" cy="609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1088" y="2365939"/>
            <a:ext cx="334119" cy="567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8177" y="3235325"/>
            <a:ext cx="348037" cy="590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8178" y="3079964"/>
            <a:ext cx="313958" cy="532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Shape 2742"/>
          <p:cNvSpPr/>
          <p:nvPr/>
        </p:nvSpPr>
        <p:spPr>
          <a:xfrm>
            <a:off x="222322" y="6230429"/>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92" name="Rectangle 391"/>
          <p:cNvSpPr/>
          <p:nvPr/>
        </p:nvSpPr>
        <p:spPr>
          <a:xfrm>
            <a:off x="-53268" y="6548951"/>
            <a:ext cx="2008883" cy="276999"/>
          </a:xfrm>
          <a:prstGeom prst="rect">
            <a:avLst/>
          </a:prstGeom>
        </p:spPr>
        <p:txBody>
          <a:bodyPr wrap="none">
            <a:spAutoFit/>
          </a:bodyPr>
          <a:lstStyle/>
          <a:p>
            <a:r>
              <a:rPr lang="en-GB" sz="1200" dirty="0">
                <a:solidFill>
                  <a:srgbClr val="00B050"/>
                </a:solidFill>
              </a:rPr>
              <a:t>Designed by Showeet.com</a:t>
            </a:r>
          </a:p>
        </p:txBody>
      </p:sp>
      <p:pic>
        <p:nvPicPr>
          <p:cNvPr id="5" name="Picture 4"/>
          <p:cNvPicPr>
            <a:picLocks noChangeAspect="1"/>
          </p:cNvPicPr>
          <p:nvPr/>
        </p:nvPicPr>
        <p:blipFill>
          <a:blip r:embed="rId13"/>
          <a:stretch>
            <a:fillRect/>
          </a:stretch>
        </p:blipFill>
        <p:spPr>
          <a:xfrm>
            <a:off x="277326" y="3916226"/>
            <a:ext cx="1298780" cy="1298780"/>
          </a:xfrm>
          <a:prstGeom prst="rect">
            <a:avLst/>
          </a:prstGeom>
          <a:ln>
            <a:noFill/>
          </a:ln>
          <a:effectLst>
            <a:outerShdw blurRad="292100" dist="139700" dir="2700000" algn="tl" rotWithShape="0">
              <a:srgbClr val="333333">
                <a:alpha val="65000"/>
              </a:srgbClr>
            </a:outerShdw>
          </a:effectLst>
        </p:spPr>
      </p:pic>
      <p:grpSp>
        <p:nvGrpSpPr>
          <p:cNvPr id="352" name="Group 351"/>
          <p:cNvGrpSpPr/>
          <p:nvPr/>
        </p:nvGrpSpPr>
        <p:grpSpPr>
          <a:xfrm>
            <a:off x="27432" y="5410200"/>
            <a:ext cx="2171701" cy="1168400"/>
            <a:chOff x="9525" y="5410200"/>
            <a:chExt cx="2171701" cy="1168400"/>
          </a:xfrm>
          <a:solidFill>
            <a:schemeClr val="bg1">
              <a:lumMod val="75000"/>
            </a:schemeClr>
          </a:solidFill>
        </p:grpSpPr>
        <p:sp>
          <p:nvSpPr>
            <p:cNvPr id="353" name="Freeform 135"/>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4" name="Freeform 136"/>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5" name="Freeform 137"/>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6" name="Freeform 138"/>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7" name="Freeform 139"/>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8" name="Freeform 140"/>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0" name="Freeform 141"/>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1" name="Freeform 142"/>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2" name="Freeform 143"/>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3" name="Freeform 144"/>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1622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380"/>
          <p:cNvSpPr/>
          <p:nvPr/>
        </p:nvSpPr>
        <p:spPr>
          <a:xfrm>
            <a:off x="6948264" y="0"/>
            <a:ext cx="2195736"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Freeform 947"/>
          <p:cNvSpPr>
            <a:spLocks/>
          </p:cNvSpPr>
          <p:nvPr/>
        </p:nvSpPr>
        <p:spPr bwMode="auto">
          <a:xfrm>
            <a:off x="1826070" y="4927600"/>
            <a:ext cx="7326313" cy="1930400"/>
          </a:xfrm>
          <a:custGeom>
            <a:avLst/>
            <a:gdLst>
              <a:gd name="connsiteX0" fmla="*/ 6013185 w 7326313"/>
              <a:gd name="connsiteY0" fmla="*/ 474362 h 1930400"/>
              <a:gd name="connsiteX1" fmla="*/ 6016068 w 7326313"/>
              <a:gd name="connsiteY1" fmla="*/ 474362 h 1930400"/>
              <a:gd name="connsiteX2" fmla="*/ 6018951 w 7326313"/>
              <a:gd name="connsiteY2" fmla="*/ 474680 h 1930400"/>
              <a:gd name="connsiteX3" fmla="*/ 6024716 w 7326313"/>
              <a:gd name="connsiteY3" fmla="*/ 476272 h 1930400"/>
              <a:gd name="connsiteX4" fmla="*/ 6029840 w 7326313"/>
              <a:gd name="connsiteY4" fmla="*/ 477545 h 1930400"/>
              <a:gd name="connsiteX5" fmla="*/ 6034324 w 7326313"/>
              <a:gd name="connsiteY5" fmla="*/ 479455 h 1930400"/>
              <a:gd name="connsiteX6" fmla="*/ 6037847 w 7326313"/>
              <a:gd name="connsiteY6" fmla="*/ 481047 h 1930400"/>
              <a:gd name="connsiteX7" fmla="*/ 6041050 w 7326313"/>
              <a:gd name="connsiteY7" fmla="*/ 482957 h 1930400"/>
              <a:gd name="connsiteX8" fmla="*/ 6017990 w 7326313"/>
              <a:gd name="connsiteY8" fmla="*/ 499192 h 1930400"/>
              <a:gd name="connsiteX9" fmla="*/ 6009342 w 7326313"/>
              <a:gd name="connsiteY9" fmla="*/ 513836 h 1930400"/>
              <a:gd name="connsiteX10" fmla="*/ 6007420 w 7326313"/>
              <a:gd name="connsiteY10" fmla="*/ 537074 h 1930400"/>
              <a:gd name="connsiteX11" fmla="*/ 6002936 w 7326313"/>
              <a:gd name="connsiteY11" fmla="*/ 546306 h 1930400"/>
              <a:gd name="connsiteX12" fmla="*/ 6007100 w 7326313"/>
              <a:gd name="connsiteY12" fmla="*/ 551718 h 1930400"/>
              <a:gd name="connsiteX13" fmla="*/ 6012545 w 7326313"/>
              <a:gd name="connsiteY13" fmla="*/ 543441 h 1930400"/>
              <a:gd name="connsiteX14" fmla="*/ 6014146 w 7326313"/>
              <a:gd name="connsiteY14" fmla="*/ 560631 h 1930400"/>
              <a:gd name="connsiteX15" fmla="*/ 6006459 w 7326313"/>
              <a:gd name="connsiteY15" fmla="*/ 572091 h 1930400"/>
              <a:gd name="connsiteX16" fmla="*/ 6017669 w 7326313"/>
              <a:gd name="connsiteY16" fmla="*/ 588963 h 1930400"/>
              <a:gd name="connsiteX17" fmla="*/ 6010303 w 7326313"/>
              <a:gd name="connsiteY17" fmla="*/ 588963 h 1930400"/>
              <a:gd name="connsiteX18" fmla="*/ 5999093 w 7326313"/>
              <a:gd name="connsiteY18" fmla="*/ 565725 h 1930400"/>
              <a:gd name="connsiteX19" fmla="*/ 5997491 w 7326313"/>
              <a:gd name="connsiteY19" fmla="*/ 555856 h 1930400"/>
              <a:gd name="connsiteX20" fmla="*/ 5987883 w 7326313"/>
              <a:gd name="connsiteY20" fmla="*/ 545033 h 1930400"/>
              <a:gd name="connsiteX21" fmla="*/ 5975392 w 7326313"/>
              <a:gd name="connsiteY21" fmla="*/ 536119 h 1930400"/>
              <a:gd name="connsiteX22" fmla="*/ 5970587 w 7326313"/>
              <a:gd name="connsiteY22" fmla="*/ 516064 h 1930400"/>
              <a:gd name="connsiteX23" fmla="*/ 5970908 w 7326313"/>
              <a:gd name="connsiteY23" fmla="*/ 511289 h 1930400"/>
              <a:gd name="connsiteX24" fmla="*/ 5971548 w 7326313"/>
              <a:gd name="connsiteY24" fmla="*/ 506832 h 1930400"/>
              <a:gd name="connsiteX25" fmla="*/ 5972509 w 7326313"/>
              <a:gd name="connsiteY25" fmla="*/ 502694 h 1930400"/>
              <a:gd name="connsiteX26" fmla="*/ 5973150 w 7326313"/>
              <a:gd name="connsiteY26" fmla="*/ 499510 h 1930400"/>
              <a:gd name="connsiteX27" fmla="*/ 5975071 w 7326313"/>
              <a:gd name="connsiteY27" fmla="*/ 495054 h 1930400"/>
              <a:gd name="connsiteX28" fmla="*/ 5975712 w 7326313"/>
              <a:gd name="connsiteY28" fmla="*/ 493462 h 1930400"/>
              <a:gd name="connsiteX29" fmla="*/ 5997812 w 7326313"/>
              <a:gd name="connsiteY29" fmla="*/ 493462 h 1930400"/>
              <a:gd name="connsiteX30" fmla="*/ 5997171 w 7326313"/>
              <a:gd name="connsiteY30" fmla="*/ 491234 h 1930400"/>
              <a:gd name="connsiteX31" fmla="*/ 5997171 w 7326313"/>
              <a:gd name="connsiteY31" fmla="*/ 488687 h 1930400"/>
              <a:gd name="connsiteX32" fmla="*/ 5997171 w 7326313"/>
              <a:gd name="connsiteY32" fmla="*/ 485822 h 1930400"/>
              <a:gd name="connsiteX33" fmla="*/ 5997491 w 7326313"/>
              <a:gd name="connsiteY33" fmla="*/ 484230 h 1930400"/>
              <a:gd name="connsiteX34" fmla="*/ 5997812 w 7326313"/>
              <a:gd name="connsiteY34" fmla="*/ 482638 h 1930400"/>
              <a:gd name="connsiteX35" fmla="*/ 5998772 w 7326313"/>
              <a:gd name="connsiteY35" fmla="*/ 481047 h 1930400"/>
              <a:gd name="connsiteX36" fmla="*/ 6000054 w 7326313"/>
              <a:gd name="connsiteY36" fmla="*/ 479773 h 1930400"/>
              <a:gd name="connsiteX37" fmla="*/ 6001014 w 7326313"/>
              <a:gd name="connsiteY37" fmla="*/ 478182 h 1930400"/>
              <a:gd name="connsiteX38" fmla="*/ 6002936 w 7326313"/>
              <a:gd name="connsiteY38" fmla="*/ 477227 h 1930400"/>
              <a:gd name="connsiteX39" fmla="*/ 6004858 w 7326313"/>
              <a:gd name="connsiteY39" fmla="*/ 476272 h 1930400"/>
              <a:gd name="connsiteX40" fmla="*/ 6007420 w 7326313"/>
              <a:gd name="connsiteY40" fmla="*/ 474998 h 1930400"/>
              <a:gd name="connsiteX41" fmla="*/ 6010303 w 7326313"/>
              <a:gd name="connsiteY41" fmla="*/ 474680 h 1930400"/>
              <a:gd name="connsiteX42" fmla="*/ 6056104 w 7326313"/>
              <a:gd name="connsiteY42" fmla="*/ 468313 h 1930400"/>
              <a:gd name="connsiteX43" fmla="*/ 6080125 w 7326313"/>
              <a:gd name="connsiteY43" fmla="*/ 468313 h 1930400"/>
              <a:gd name="connsiteX44" fmla="*/ 6064431 w 7326313"/>
              <a:gd name="connsiteY44" fmla="*/ 474043 h 1930400"/>
              <a:gd name="connsiteX45" fmla="*/ 6041050 w 7326313"/>
              <a:gd name="connsiteY45" fmla="*/ 482957 h 1930400"/>
              <a:gd name="connsiteX46" fmla="*/ 6584062 w 7326313"/>
              <a:gd name="connsiteY46" fmla="*/ 0 h 1930400"/>
              <a:gd name="connsiteX47" fmla="*/ 6585967 w 7326313"/>
              <a:gd name="connsiteY47" fmla="*/ 0 h 1930400"/>
              <a:gd name="connsiteX48" fmla="*/ 6587237 w 7326313"/>
              <a:gd name="connsiteY48" fmla="*/ 0 h 1930400"/>
              <a:gd name="connsiteX49" fmla="*/ 6588824 w 7326313"/>
              <a:gd name="connsiteY49" fmla="*/ 953 h 1930400"/>
              <a:gd name="connsiteX50" fmla="*/ 6590094 w 7326313"/>
              <a:gd name="connsiteY50" fmla="*/ 1588 h 1930400"/>
              <a:gd name="connsiteX51" fmla="*/ 6591364 w 7326313"/>
              <a:gd name="connsiteY51" fmla="*/ 2858 h 1930400"/>
              <a:gd name="connsiteX52" fmla="*/ 6591999 w 7326313"/>
              <a:gd name="connsiteY52" fmla="*/ 4764 h 1930400"/>
              <a:gd name="connsiteX53" fmla="*/ 6592952 w 7326313"/>
              <a:gd name="connsiteY53" fmla="*/ 6669 h 1930400"/>
              <a:gd name="connsiteX54" fmla="*/ 6593904 w 7326313"/>
              <a:gd name="connsiteY54" fmla="*/ 8575 h 1930400"/>
              <a:gd name="connsiteX55" fmla="*/ 6595492 w 7326313"/>
              <a:gd name="connsiteY55" fmla="*/ 10481 h 1930400"/>
              <a:gd name="connsiteX56" fmla="*/ 6596761 w 7326313"/>
              <a:gd name="connsiteY56" fmla="*/ 12069 h 1930400"/>
              <a:gd name="connsiteX57" fmla="*/ 6600571 w 7326313"/>
              <a:gd name="connsiteY57" fmla="*/ 14927 h 1930400"/>
              <a:gd name="connsiteX58" fmla="*/ 6604380 w 7326313"/>
              <a:gd name="connsiteY58" fmla="*/ 17150 h 1930400"/>
              <a:gd name="connsiteX59" fmla="*/ 6607872 w 7326313"/>
              <a:gd name="connsiteY59" fmla="*/ 18738 h 1930400"/>
              <a:gd name="connsiteX60" fmla="*/ 6611048 w 7326313"/>
              <a:gd name="connsiteY60" fmla="*/ 20326 h 1930400"/>
              <a:gd name="connsiteX61" fmla="*/ 6613904 w 7326313"/>
              <a:gd name="connsiteY61" fmla="*/ 21279 h 1930400"/>
              <a:gd name="connsiteX62" fmla="*/ 6616762 w 7326313"/>
              <a:gd name="connsiteY62" fmla="*/ 20644 h 1930400"/>
              <a:gd name="connsiteX63" fmla="*/ 6623112 w 7326313"/>
              <a:gd name="connsiteY63" fmla="*/ 20326 h 1930400"/>
              <a:gd name="connsiteX64" fmla="*/ 6626604 w 7326313"/>
              <a:gd name="connsiteY64" fmla="*/ 20326 h 1930400"/>
              <a:gd name="connsiteX65" fmla="*/ 6630096 w 7326313"/>
              <a:gd name="connsiteY65" fmla="*/ 20644 h 1930400"/>
              <a:gd name="connsiteX66" fmla="*/ 6633270 w 7326313"/>
              <a:gd name="connsiteY66" fmla="*/ 21279 h 1930400"/>
              <a:gd name="connsiteX67" fmla="*/ 6634858 w 7326313"/>
              <a:gd name="connsiteY67" fmla="*/ 21914 h 1930400"/>
              <a:gd name="connsiteX68" fmla="*/ 6635810 w 7326313"/>
              <a:gd name="connsiteY68" fmla="*/ 23185 h 1930400"/>
              <a:gd name="connsiteX69" fmla="*/ 6638032 w 7326313"/>
              <a:gd name="connsiteY69" fmla="*/ 25726 h 1930400"/>
              <a:gd name="connsiteX70" fmla="*/ 6639938 w 7326313"/>
              <a:gd name="connsiteY70" fmla="*/ 28267 h 1930400"/>
              <a:gd name="connsiteX71" fmla="*/ 6644064 w 7326313"/>
              <a:gd name="connsiteY71" fmla="*/ 34301 h 1930400"/>
              <a:gd name="connsiteX72" fmla="*/ 6646287 w 7326313"/>
              <a:gd name="connsiteY72" fmla="*/ 36842 h 1930400"/>
              <a:gd name="connsiteX73" fmla="*/ 6649144 w 7326313"/>
              <a:gd name="connsiteY73" fmla="*/ 39383 h 1930400"/>
              <a:gd name="connsiteX74" fmla="*/ 6650732 w 7326313"/>
              <a:gd name="connsiteY74" fmla="*/ 40018 h 1930400"/>
              <a:gd name="connsiteX75" fmla="*/ 6652319 w 7326313"/>
              <a:gd name="connsiteY75" fmla="*/ 40653 h 1930400"/>
              <a:gd name="connsiteX76" fmla="*/ 6654224 w 7326313"/>
              <a:gd name="connsiteY76" fmla="*/ 41288 h 1930400"/>
              <a:gd name="connsiteX77" fmla="*/ 6655811 w 7326313"/>
              <a:gd name="connsiteY77" fmla="*/ 41606 h 1930400"/>
              <a:gd name="connsiteX78" fmla="*/ 6658034 w 7326313"/>
              <a:gd name="connsiteY78" fmla="*/ 41606 h 1930400"/>
              <a:gd name="connsiteX79" fmla="*/ 6659620 w 7326313"/>
              <a:gd name="connsiteY79" fmla="*/ 41924 h 1930400"/>
              <a:gd name="connsiteX80" fmla="*/ 6660890 w 7326313"/>
              <a:gd name="connsiteY80" fmla="*/ 42559 h 1930400"/>
              <a:gd name="connsiteX81" fmla="*/ 6662478 w 7326313"/>
              <a:gd name="connsiteY81" fmla="*/ 43194 h 1930400"/>
              <a:gd name="connsiteX82" fmla="*/ 6664066 w 7326313"/>
              <a:gd name="connsiteY82" fmla="*/ 45100 h 1930400"/>
              <a:gd name="connsiteX83" fmla="*/ 6665970 w 7326313"/>
              <a:gd name="connsiteY83" fmla="*/ 47640 h 1930400"/>
              <a:gd name="connsiteX84" fmla="*/ 6668192 w 7326313"/>
              <a:gd name="connsiteY84" fmla="*/ 52087 h 1930400"/>
              <a:gd name="connsiteX85" fmla="*/ 6670098 w 7326313"/>
              <a:gd name="connsiteY85" fmla="*/ 54310 h 1930400"/>
              <a:gd name="connsiteX86" fmla="*/ 6671050 w 7326313"/>
              <a:gd name="connsiteY86" fmla="*/ 55263 h 1930400"/>
              <a:gd name="connsiteX87" fmla="*/ 6672637 w 7326313"/>
              <a:gd name="connsiteY87" fmla="*/ 55898 h 1930400"/>
              <a:gd name="connsiteX88" fmla="*/ 6680256 w 7326313"/>
              <a:gd name="connsiteY88" fmla="*/ 59392 h 1930400"/>
              <a:gd name="connsiteX89" fmla="*/ 6689780 w 7326313"/>
              <a:gd name="connsiteY89" fmla="*/ 63838 h 1930400"/>
              <a:gd name="connsiteX90" fmla="*/ 6701844 w 7326313"/>
              <a:gd name="connsiteY90" fmla="*/ 68602 h 1930400"/>
              <a:gd name="connsiteX91" fmla="*/ 6718353 w 7326313"/>
              <a:gd name="connsiteY91" fmla="*/ 96234 h 1930400"/>
              <a:gd name="connsiteX92" fmla="*/ 6723432 w 7326313"/>
              <a:gd name="connsiteY92" fmla="*/ 94646 h 1930400"/>
              <a:gd name="connsiteX93" fmla="*/ 6728512 w 7326313"/>
              <a:gd name="connsiteY93" fmla="*/ 93058 h 1930400"/>
              <a:gd name="connsiteX94" fmla="*/ 6730734 w 7326313"/>
              <a:gd name="connsiteY94" fmla="*/ 92740 h 1930400"/>
              <a:gd name="connsiteX95" fmla="*/ 6732957 w 7326313"/>
              <a:gd name="connsiteY95" fmla="*/ 92740 h 1930400"/>
              <a:gd name="connsiteX96" fmla="*/ 6735179 w 7326313"/>
              <a:gd name="connsiteY96" fmla="*/ 93058 h 1930400"/>
              <a:gd name="connsiteX97" fmla="*/ 6737719 w 7326313"/>
              <a:gd name="connsiteY97" fmla="*/ 94328 h 1930400"/>
              <a:gd name="connsiteX98" fmla="*/ 6740259 w 7326313"/>
              <a:gd name="connsiteY98" fmla="*/ 95599 h 1930400"/>
              <a:gd name="connsiteX99" fmla="*/ 6742164 w 7326313"/>
              <a:gd name="connsiteY99" fmla="*/ 97504 h 1930400"/>
              <a:gd name="connsiteX100" fmla="*/ 6746290 w 7326313"/>
              <a:gd name="connsiteY100" fmla="*/ 100363 h 1930400"/>
              <a:gd name="connsiteX101" fmla="*/ 6747560 w 7326313"/>
              <a:gd name="connsiteY101" fmla="*/ 101633 h 1930400"/>
              <a:gd name="connsiteX102" fmla="*/ 6753910 w 7326313"/>
              <a:gd name="connsiteY102" fmla="*/ 105444 h 1930400"/>
              <a:gd name="connsiteX103" fmla="*/ 6759942 w 7326313"/>
              <a:gd name="connsiteY103" fmla="*/ 108620 h 1930400"/>
              <a:gd name="connsiteX104" fmla="*/ 6763117 w 7326313"/>
              <a:gd name="connsiteY104" fmla="*/ 110209 h 1930400"/>
              <a:gd name="connsiteX105" fmla="*/ 6765974 w 7326313"/>
              <a:gd name="connsiteY105" fmla="*/ 110844 h 1930400"/>
              <a:gd name="connsiteX106" fmla="*/ 6789784 w 7326313"/>
              <a:gd name="connsiteY106" fmla="*/ 116561 h 1930400"/>
              <a:gd name="connsiteX107" fmla="*/ 6804070 w 7326313"/>
              <a:gd name="connsiteY107" fmla="*/ 131170 h 1930400"/>
              <a:gd name="connsiteX108" fmla="*/ 6824389 w 7326313"/>
              <a:gd name="connsiteY108" fmla="*/ 132758 h 1930400"/>
              <a:gd name="connsiteX109" fmla="*/ 6824389 w 7326313"/>
              <a:gd name="connsiteY109" fmla="*/ 143875 h 1930400"/>
              <a:gd name="connsiteX110" fmla="*/ 6831056 w 7326313"/>
              <a:gd name="connsiteY110" fmla="*/ 146098 h 1930400"/>
              <a:gd name="connsiteX111" fmla="*/ 6836770 w 7326313"/>
              <a:gd name="connsiteY111" fmla="*/ 148003 h 1930400"/>
              <a:gd name="connsiteX112" fmla="*/ 6841215 w 7326313"/>
              <a:gd name="connsiteY112" fmla="*/ 149274 h 1930400"/>
              <a:gd name="connsiteX113" fmla="*/ 6844072 w 7326313"/>
              <a:gd name="connsiteY113" fmla="*/ 152768 h 1930400"/>
              <a:gd name="connsiteX114" fmla="*/ 6847564 w 7326313"/>
              <a:gd name="connsiteY114" fmla="*/ 156579 h 1930400"/>
              <a:gd name="connsiteX115" fmla="*/ 6852009 w 7326313"/>
              <a:gd name="connsiteY115" fmla="*/ 161025 h 1930400"/>
              <a:gd name="connsiteX116" fmla="*/ 6860581 w 7326313"/>
              <a:gd name="connsiteY116" fmla="*/ 169601 h 1930400"/>
              <a:gd name="connsiteX117" fmla="*/ 6861534 w 7326313"/>
              <a:gd name="connsiteY117" fmla="*/ 170871 h 1930400"/>
              <a:gd name="connsiteX118" fmla="*/ 6862168 w 7326313"/>
              <a:gd name="connsiteY118" fmla="*/ 172459 h 1930400"/>
              <a:gd name="connsiteX119" fmla="*/ 6862168 w 7326313"/>
              <a:gd name="connsiteY119" fmla="*/ 174047 h 1930400"/>
              <a:gd name="connsiteX120" fmla="*/ 6861850 w 7326313"/>
              <a:gd name="connsiteY120" fmla="*/ 175635 h 1930400"/>
              <a:gd name="connsiteX121" fmla="*/ 6861216 w 7326313"/>
              <a:gd name="connsiteY121" fmla="*/ 178493 h 1930400"/>
              <a:gd name="connsiteX122" fmla="*/ 6860581 w 7326313"/>
              <a:gd name="connsiteY122" fmla="*/ 179129 h 1930400"/>
              <a:gd name="connsiteX123" fmla="*/ 6862168 w 7326313"/>
              <a:gd name="connsiteY123" fmla="*/ 185481 h 1930400"/>
              <a:gd name="connsiteX124" fmla="*/ 6865026 w 7326313"/>
              <a:gd name="connsiteY124" fmla="*/ 186116 h 1930400"/>
              <a:gd name="connsiteX125" fmla="*/ 6867565 w 7326313"/>
              <a:gd name="connsiteY125" fmla="*/ 187386 h 1930400"/>
              <a:gd name="connsiteX126" fmla="*/ 6870422 w 7326313"/>
              <a:gd name="connsiteY126" fmla="*/ 188974 h 1930400"/>
              <a:gd name="connsiteX127" fmla="*/ 6871692 w 7326313"/>
              <a:gd name="connsiteY127" fmla="*/ 190245 h 1930400"/>
              <a:gd name="connsiteX128" fmla="*/ 6873280 w 7326313"/>
              <a:gd name="connsiteY128" fmla="*/ 191833 h 1930400"/>
              <a:gd name="connsiteX129" fmla="*/ 6876454 w 7326313"/>
              <a:gd name="connsiteY129" fmla="*/ 196279 h 1930400"/>
              <a:gd name="connsiteX130" fmla="*/ 6879312 w 7326313"/>
              <a:gd name="connsiteY130" fmla="*/ 200726 h 1930400"/>
              <a:gd name="connsiteX131" fmla="*/ 6881216 w 7326313"/>
              <a:gd name="connsiteY131" fmla="*/ 204855 h 1930400"/>
              <a:gd name="connsiteX132" fmla="*/ 6881852 w 7326313"/>
              <a:gd name="connsiteY132" fmla="*/ 205807 h 1930400"/>
              <a:gd name="connsiteX133" fmla="*/ 6882804 w 7326313"/>
              <a:gd name="connsiteY133" fmla="*/ 206760 h 1930400"/>
              <a:gd name="connsiteX134" fmla="*/ 6885661 w 7326313"/>
              <a:gd name="connsiteY134" fmla="*/ 208031 h 1930400"/>
              <a:gd name="connsiteX135" fmla="*/ 6888518 w 7326313"/>
              <a:gd name="connsiteY135" fmla="*/ 209301 h 1930400"/>
              <a:gd name="connsiteX136" fmla="*/ 6892010 w 7326313"/>
              <a:gd name="connsiteY136" fmla="*/ 210254 h 1930400"/>
              <a:gd name="connsiteX137" fmla="*/ 6898360 w 7326313"/>
              <a:gd name="connsiteY137" fmla="*/ 211842 h 1930400"/>
              <a:gd name="connsiteX138" fmla="*/ 6900900 w 7326313"/>
              <a:gd name="connsiteY138" fmla="*/ 212477 h 1930400"/>
              <a:gd name="connsiteX139" fmla="*/ 6900900 w 7326313"/>
              <a:gd name="connsiteY139" fmla="*/ 221052 h 1930400"/>
              <a:gd name="connsiteX140" fmla="*/ 6916774 w 7326313"/>
              <a:gd name="connsiteY140" fmla="*/ 235345 h 1930400"/>
              <a:gd name="connsiteX141" fmla="*/ 6926932 w 7326313"/>
              <a:gd name="connsiteY141" fmla="*/ 243602 h 1930400"/>
              <a:gd name="connsiteX142" fmla="*/ 6934870 w 7326313"/>
              <a:gd name="connsiteY142" fmla="*/ 249319 h 1930400"/>
              <a:gd name="connsiteX143" fmla="*/ 6938044 w 7326313"/>
              <a:gd name="connsiteY143" fmla="*/ 251225 h 1930400"/>
              <a:gd name="connsiteX144" fmla="*/ 6939949 w 7326313"/>
              <a:gd name="connsiteY144" fmla="*/ 252495 h 1930400"/>
              <a:gd name="connsiteX145" fmla="*/ 6941536 w 7326313"/>
              <a:gd name="connsiteY145" fmla="*/ 253448 h 1930400"/>
              <a:gd name="connsiteX146" fmla="*/ 6943124 w 7326313"/>
              <a:gd name="connsiteY146" fmla="*/ 255671 h 1930400"/>
              <a:gd name="connsiteX147" fmla="*/ 6947568 w 7326313"/>
              <a:gd name="connsiteY147" fmla="*/ 260435 h 1930400"/>
              <a:gd name="connsiteX148" fmla="*/ 6950743 w 7326313"/>
              <a:gd name="connsiteY148" fmla="*/ 265517 h 1930400"/>
              <a:gd name="connsiteX149" fmla="*/ 6952013 w 7326313"/>
              <a:gd name="connsiteY149" fmla="*/ 267740 h 1930400"/>
              <a:gd name="connsiteX150" fmla="*/ 6952966 w 7326313"/>
              <a:gd name="connsiteY150" fmla="*/ 269328 h 1930400"/>
              <a:gd name="connsiteX151" fmla="*/ 6955505 w 7326313"/>
              <a:gd name="connsiteY151" fmla="*/ 272822 h 1930400"/>
              <a:gd name="connsiteX152" fmla="*/ 6957410 w 7326313"/>
              <a:gd name="connsiteY152" fmla="*/ 274728 h 1930400"/>
              <a:gd name="connsiteX153" fmla="*/ 6958998 w 7326313"/>
              <a:gd name="connsiteY153" fmla="*/ 276316 h 1930400"/>
              <a:gd name="connsiteX154" fmla="*/ 6961220 w 7326313"/>
              <a:gd name="connsiteY154" fmla="*/ 277586 h 1930400"/>
              <a:gd name="connsiteX155" fmla="*/ 6963124 w 7326313"/>
              <a:gd name="connsiteY155" fmla="*/ 277904 h 1930400"/>
              <a:gd name="connsiteX156" fmla="*/ 6981538 w 7326313"/>
              <a:gd name="connsiteY156" fmla="*/ 277904 h 1930400"/>
              <a:gd name="connsiteX157" fmla="*/ 6985348 w 7326313"/>
              <a:gd name="connsiteY157" fmla="*/ 279174 h 1930400"/>
              <a:gd name="connsiteX158" fmla="*/ 6989157 w 7326313"/>
              <a:gd name="connsiteY158" fmla="*/ 280762 h 1930400"/>
              <a:gd name="connsiteX159" fmla="*/ 6993920 w 7326313"/>
              <a:gd name="connsiteY159" fmla="*/ 281715 h 1930400"/>
              <a:gd name="connsiteX160" fmla="*/ 6998364 w 7326313"/>
              <a:gd name="connsiteY160" fmla="*/ 282033 h 1930400"/>
              <a:gd name="connsiteX161" fmla="*/ 7000586 w 7326313"/>
              <a:gd name="connsiteY161" fmla="*/ 282033 h 1930400"/>
              <a:gd name="connsiteX162" fmla="*/ 7002174 w 7326313"/>
              <a:gd name="connsiteY162" fmla="*/ 282033 h 1930400"/>
              <a:gd name="connsiteX163" fmla="*/ 7004078 w 7326313"/>
              <a:gd name="connsiteY163" fmla="*/ 281397 h 1930400"/>
              <a:gd name="connsiteX164" fmla="*/ 7005348 w 7326313"/>
              <a:gd name="connsiteY164" fmla="*/ 280762 h 1930400"/>
              <a:gd name="connsiteX165" fmla="*/ 7006618 w 7326313"/>
              <a:gd name="connsiteY165" fmla="*/ 279492 h 1930400"/>
              <a:gd name="connsiteX166" fmla="*/ 7006936 w 7326313"/>
              <a:gd name="connsiteY166" fmla="*/ 277904 h 1930400"/>
              <a:gd name="connsiteX167" fmla="*/ 7007253 w 7326313"/>
              <a:gd name="connsiteY167" fmla="*/ 276316 h 1930400"/>
              <a:gd name="connsiteX168" fmla="*/ 7007888 w 7326313"/>
              <a:gd name="connsiteY168" fmla="*/ 274728 h 1930400"/>
              <a:gd name="connsiteX169" fmla="*/ 7009476 w 7326313"/>
              <a:gd name="connsiteY169" fmla="*/ 272187 h 1930400"/>
              <a:gd name="connsiteX170" fmla="*/ 7011063 w 7326313"/>
              <a:gd name="connsiteY170" fmla="*/ 270599 h 1930400"/>
              <a:gd name="connsiteX171" fmla="*/ 7012968 w 7326313"/>
              <a:gd name="connsiteY171" fmla="*/ 269328 h 1930400"/>
              <a:gd name="connsiteX172" fmla="*/ 7014555 w 7326313"/>
              <a:gd name="connsiteY172" fmla="*/ 268376 h 1930400"/>
              <a:gd name="connsiteX173" fmla="*/ 7016460 w 7326313"/>
              <a:gd name="connsiteY173" fmla="*/ 268058 h 1930400"/>
              <a:gd name="connsiteX174" fmla="*/ 7017730 w 7326313"/>
              <a:gd name="connsiteY174" fmla="*/ 267740 h 1930400"/>
              <a:gd name="connsiteX175" fmla="*/ 7018682 w 7326313"/>
              <a:gd name="connsiteY175" fmla="*/ 268693 h 1930400"/>
              <a:gd name="connsiteX176" fmla="*/ 7019634 w 7326313"/>
              <a:gd name="connsiteY176" fmla="*/ 269328 h 1930400"/>
              <a:gd name="connsiteX177" fmla="*/ 7021540 w 7326313"/>
              <a:gd name="connsiteY177" fmla="*/ 269646 h 1930400"/>
              <a:gd name="connsiteX178" fmla="*/ 7023444 w 7326313"/>
              <a:gd name="connsiteY178" fmla="*/ 269964 h 1930400"/>
              <a:gd name="connsiteX179" fmla="*/ 7026302 w 7326313"/>
              <a:gd name="connsiteY179" fmla="*/ 269964 h 1930400"/>
              <a:gd name="connsiteX180" fmla="*/ 7029476 w 7326313"/>
              <a:gd name="connsiteY180" fmla="*/ 269328 h 1930400"/>
              <a:gd name="connsiteX181" fmla="*/ 7033921 w 7326313"/>
              <a:gd name="connsiteY181" fmla="*/ 267740 h 1930400"/>
              <a:gd name="connsiteX182" fmla="*/ 7038366 w 7326313"/>
              <a:gd name="connsiteY182" fmla="*/ 265835 h 1930400"/>
              <a:gd name="connsiteX183" fmla="*/ 7043445 w 7326313"/>
              <a:gd name="connsiteY183" fmla="*/ 264564 h 1930400"/>
              <a:gd name="connsiteX184" fmla="*/ 7047572 w 7326313"/>
              <a:gd name="connsiteY184" fmla="*/ 263611 h 1930400"/>
              <a:gd name="connsiteX185" fmla="*/ 7051700 w 7326313"/>
              <a:gd name="connsiteY185" fmla="*/ 262976 h 1930400"/>
              <a:gd name="connsiteX186" fmla="*/ 7058048 w 7326313"/>
              <a:gd name="connsiteY186" fmla="*/ 262341 h 1930400"/>
              <a:gd name="connsiteX187" fmla="*/ 7060588 w 7326313"/>
              <a:gd name="connsiteY187" fmla="*/ 262341 h 1930400"/>
              <a:gd name="connsiteX188" fmla="*/ 7075192 w 7326313"/>
              <a:gd name="connsiteY188" fmla="*/ 249954 h 1930400"/>
              <a:gd name="connsiteX189" fmla="*/ 7082494 w 7326313"/>
              <a:gd name="connsiteY189" fmla="*/ 249637 h 1930400"/>
              <a:gd name="connsiteX190" fmla="*/ 7092336 w 7326313"/>
              <a:gd name="connsiteY190" fmla="*/ 249002 h 1930400"/>
              <a:gd name="connsiteX191" fmla="*/ 7096780 w 7326313"/>
              <a:gd name="connsiteY191" fmla="*/ 248049 h 1930400"/>
              <a:gd name="connsiteX192" fmla="*/ 7102495 w 7326313"/>
              <a:gd name="connsiteY192" fmla="*/ 247096 h 1930400"/>
              <a:gd name="connsiteX193" fmla="*/ 7109480 w 7326313"/>
              <a:gd name="connsiteY193" fmla="*/ 245190 h 1930400"/>
              <a:gd name="connsiteX194" fmla="*/ 7109480 w 7326313"/>
              <a:gd name="connsiteY194" fmla="*/ 253766 h 1930400"/>
              <a:gd name="connsiteX195" fmla="*/ 7134877 w 7326313"/>
              <a:gd name="connsiteY195" fmla="*/ 251225 h 1930400"/>
              <a:gd name="connsiteX196" fmla="*/ 7154878 w 7326313"/>
              <a:gd name="connsiteY196" fmla="*/ 246461 h 1930400"/>
              <a:gd name="connsiteX197" fmla="*/ 7154878 w 7326313"/>
              <a:gd name="connsiteY197" fmla="*/ 253766 h 1930400"/>
              <a:gd name="connsiteX198" fmla="*/ 7181228 w 7326313"/>
              <a:gd name="connsiteY198" fmla="*/ 251225 h 1930400"/>
              <a:gd name="connsiteX199" fmla="*/ 7198689 w 7326313"/>
              <a:gd name="connsiteY199" fmla="*/ 255036 h 1930400"/>
              <a:gd name="connsiteX200" fmla="*/ 7216785 w 7326313"/>
              <a:gd name="connsiteY200" fmla="*/ 252495 h 1930400"/>
              <a:gd name="connsiteX201" fmla="*/ 7233928 w 7326313"/>
              <a:gd name="connsiteY201" fmla="*/ 247731 h 1930400"/>
              <a:gd name="connsiteX202" fmla="*/ 7245992 w 7326313"/>
              <a:gd name="connsiteY202" fmla="*/ 236615 h 1930400"/>
              <a:gd name="connsiteX203" fmla="*/ 7261866 w 7326313"/>
              <a:gd name="connsiteY203" fmla="*/ 231851 h 1930400"/>
              <a:gd name="connsiteX204" fmla="*/ 7266628 w 7326313"/>
              <a:gd name="connsiteY204" fmla="*/ 225181 h 1930400"/>
              <a:gd name="connsiteX205" fmla="*/ 7269486 w 7326313"/>
              <a:gd name="connsiteY205" fmla="*/ 221052 h 1930400"/>
              <a:gd name="connsiteX206" fmla="*/ 7282820 w 7326313"/>
              <a:gd name="connsiteY206" fmla="*/ 232804 h 1930400"/>
              <a:gd name="connsiteX207" fmla="*/ 7283772 w 7326313"/>
              <a:gd name="connsiteY207" fmla="*/ 234074 h 1930400"/>
              <a:gd name="connsiteX208" fmla="*/ 7286629 w 7326313"/>
              <a:gd name="connsiteY208" fmla="*/ 236933 h 1930400"/>
              <a:gd name="connsiteX209" fmla="*/ 7288851 w 7326313"/>
              <a:gd name="connsiteY209" fmla="*/ 238521 h 1930400"/>
              <a:gd name="connsiteX210" fmla="*/ 7291391 w 7326313"/>
              <a:gd name="connsiteY210" fmla="*/ 240426 h 1930400"/>
              <a:gd name="connsiteX211" fmla="*/ 7294248 w 7326313"/>
              <a:gd name="connsiteY211" fmla="*/ 241697 h 1930400"/>
              <a:gd name="connsiteX212" fmla="*/ 7297423 w 7326313"/>
              <a:gd name="connsiteY212" fmla="*/ 242967 h 1930400"/>
              <a:gd name="connsiteX213" fmla="*/ 7299010 w 7326313"/>
              <a:gd name="connsiteY213" fmla="*/ 243285 h 1930400"/>
              <a:gd name="connsiteX214" fmla="*/ 7300598 w 7326313"/>
              <a:gd name="connsiteY214" fmla="*/ 244238 h 1930400"/>
              <a:gd name="connsiteX215" fmla="*/ 7303455 w 7326313"/>
              <a:gd name="connsiteY215" fmla="*/ 246778 h 1930400"/>
              <a:gd name="connsiteX216" fmla="*/ 7305678 w 7326313"/>
              <a:gd name="connsiteY216" fmla="*/ 249637 h 1930400"/>
              <a:gd name="connsiteX217" fmla="*/ 7307900 w 7326313"/>
              <a:gd name="connsiteY217" fmla="*/ 252813 h 1930400"/>
              <a:gd name="connsiteX218" fmla="*/ 7309804 w 7326313"/>
              <a:gd name="connsiteY218" fmla="*/ 255989 h 1930400"/>
              <a:gd name="connsiteX219" fmla="*/ 7310757 w 7326313"/>
              <a:gd name="connsiteY219" fmla="*/ 258530 h 1930400"/>
              <a:gd name="connsiteX220" fmla="*/ 7312026 w 7326313"/>
              <a:gd name="connsiteY220" fmla="*/ 260753 h 1930400"/>
              <a:gd name="connsiteX221" fmla="*/ 7313614 w 7326313"/>
              <a:gd name="connsiteY221" fmla="*/ 262341 h 1930400"/>
              <a:gd name="connsiteX222" fmla="*/ 7317106 w 7326313"/>
              <a:gd name="connsiteY222" fmla="*/ 265200 h 1930400"/>
              <a:gd name="connsiteX223" fmla="*/ 7319328 w 7326313"/>
              <a:gd name="connsiteY223" fmla="*/ 266470 h 1930400"/>
              <a:gd name="connsiteX224" fmla="*/ 7321868 w 7326313"/>
              <a:gd name="connsiteY224" fmla="*/ 267740 h 1930400"/>
              <a:gd name="connsiteX225" fmla="*/ 7324090 w 7326313"/>
              <a:gd name="connsiteY225" fmla="*/ 268058 h 1930400"/>
              <a:gd name="connsiteX226" fmla="*/ 7325360 w 7326313"/>
              <a:gd name="connsiteY226" fmla="*/ 268058 h 1930400"/>
              <a:gd name="connsiteX227" fmla="*/ 7326313 w 7326313"/>
              <a:gd name="connsiteY227" fmla="*/ 267740 h 1930400"/>
              <a:gd name="connsiteX228" fmla="*/ 7326313 w 7326313"/>
              <a:gd name="connsiteY228" fmla="*/ 600273 h 1930400"/>
              <a:gd name="connsiteX229" fmla="*/ 7326313 w 7326313"/>
              <a:gd name="connsiteY229" fmla="*/ 651089 h 1930400"/>
              <a:gd name="connsiteX230" fmla="*/ 7305995 w 7326313"/>
              <a:gd name="connsiteY230" fmla="*/ 651089 h 1930400"/>
              <a:gd name="connsiteX231" fmla="*/ 7289168 w 7326313"/>
              <a:gd name="connsiteY231" fmla="*/ 650772 h 1930400"/>
              <a:gd name="connsiteX232" fmla="*/ 7288851 w 7326313"/>
              <a:gd name="connsiteY232" fmla="*/ 661570 h 1930400"/>
              <a:gd name="connsiteX233" fmla="*/ 7305678 w 7326313"/>
              <a:gd name="connsiteY233" fmla="*/ 659665 h 1930400"/>
              <a:gd name="connsiteX234" fmla="*/ 7326313 w 7326313"/>
              <a:gd name="connsiteY234" fmla="*/ 666334 h 1930400"/>
              <a:gd name="connsiteX235" fmla="*/ 7326313 w 7326313"/>
              <a:gd name="connsiteY235" fmla="*/ 954084 h 1930400"/>
              <a:gd name="connsiteX236" fmla="*/ 7326313 w 7326313"/>
              <a:gd name="connsiteY236" fmla="*/ 1029039 h 1930400"/>
              <a:gd name="connsiteX237" fmla="*/ 7326313 w 7326313"/>
              <a:gd name="connsiteY237" fmla="*/ 1882760 h 1930400"/>
              <a:gd name="connsiteX238" fmla="*/ 7326313 w 7326313"/>
              <a:gd name="connsiteY238" fmla="*/ 1930400 h 1930400"/>
              <a:gd name="connsiteX239" fmla="*/ 7106622 w 7326313"/>
              <a:gd name="connsiteY239" fmla="*/ 1930400 h 1930400"/>
              <a:gd name="connsiteX240" fmla="*/ 7058048 w 7326313"/>
              <a:gd name="connsiteY240" fmla="*/ 1930400 h 1930400"/>
              <a:gd name="connsiteX241" fmla="*/ 6965982 w 7326313"/>
              <a:gd name="connsiteY241" fmla="*/ 1930400 h 1930400"/>
              <a:gd name="connsiteX242" fmla="*/ 6907250 w 7326313"/>
              <a:gd name="connsiteY242" fmla="*/ 1930400 h 1930400"/>
              <a:gd name="connsiteX243" fmla="*/ 6818674 w 7326313"/>
              <a:gd name="connsiteY243" fmla="*/ 1930400 h 1930400"/>
              <a:gd name="connsiteX244" fmla="*/ 5787206 w 7326313"/>
              <a:gd name="connsiteY244" fmla="*/ 1930400 h 1930400"/>
              <a:gd name="connsiteX245" fmla="*/ 5769745 w 7326313"/>
              <a:gd name="connsiteY245" fmla="*/ 1922460 h 1930400"/>
              <a:gd name="connsiteX246" fmla="*/ 5758316 w 7326313"/>
              <a:gd name="connsiteY246" fmla="*/ 1876407 h 1930400"/>
              <a:gd name="connsiteX247" fmla="*/ 5729426 w 7326313"/>
              <a:gd name="connsiteY247" fmla="*/ 1871643 h 1930400"/>
              <a:gd name="connsiteX248" fmla="*/ 5712917 w 7326313"/>
              <a:gd name="connsiteY248" fmla="*/ 1882760 h 1930400"/>
              <a:gd name="connsiteX249" fmla="*/ 5691329 w 7326313"/>
              <a:gd name="connsiteY249" fmla="*/ 1877995 h 1930400"/>
              <a:gd name="connsiteX250" fmla="*/ 5688155 w 7326313"/>
              <a:gd name="connsiteY250" fmla="*/ 1866244 h 1930400"/>
              <a:gd name="connsiteX251" fmla="*/ 5675456 w 7326313"/>
              <a:gd name="connsiteY251" fmla="*/ 1866562 h 1930400"/>
              <a:gd name="connsiteX252" fmla="*/ 5666566 w 7326313"/>
              <a:gd name="connsiteY252" fmla="*/ 1853222 h 1930400"/>
              <a:gd name="connsiteX253" fmla="*/ 5664662 w 7326313"/>
              <a:gd name="connsiteY253" fmla="*/ 1823685 h 1930400"/>
              <a:gd name="connsiteX254" fmla="*/ 5636089 w 7326313"/>
              <a:gd name="connsiteY254" fmla="*/ 1815745 h 1930400"/>
              <a:gd name="connsiteX255" fmla="*/ 5628787 w 7326313"/>
              <a:gd name="connsiteY255" fmla="*/ 1822415 h 1930400"/>
              <a:gd name="connsiteX256" fmla="*/ 5644978 w 7326313"/>
              <a:gd name="connsiteY256" fmla="*/ 1833531 h 1930400"/>
              <a:gd name="connsiteX257" fmla="*/ 5630375 w 7326313"/>
              <a:gd name="connsiteY257" fmla="*/ 1843377 h 1930400"/>
              <a:gd name="connsiteX258" fmla="*/ 5633867 w 7326313"/>
              <a:gd name="connsiteY258" fmla="*/ 1860210 h 1930400"/>
              <a:gd name="connsiteX259" fmla="*/ 5620216 w 7326313"/>
              <a:gd name="connsiteY259" fmla="*/ 1858622 h 1930400"/>
              <a:gd name="connsiteX260" fmla="*/ 5620533 w 7326313"/>
              <a:gd name="connsiteY260" fmla="*/ 1869738 h 1930400"/>
              <a:gd name="connsiteX261" fmla="*/ 5604659 w 7326313"/>
              <a:gd name="connsiteY261" fmla="*/ 1872279 h 1930400"/>
              <a:gd name="connsiteX262" fmla="*/ 5607199 w 7326313"/>
              <a:gd name="connsiteY262" fmla="*/ 1884983 h 1930400"/>
              <a:gd name="connsiteX263" fmla="*/ 5599580 w 7326313"/>
              <a:gd name="connsiteY263" fmla="*/ 1893558 h 1930400"/>
              <a:gd name="connsiteX264" fmla="*/ 5576087 w 7326313"/>
              <a:gd name="connsiteY264" fmla="*/ 1876407 h 1930400"/>
              <a:gd name="connsiteX265" fmla="*/ 5554181 w 7326313"/>
              <a:gd name="connsiteY265" fmla="*/ 1880854 h 1930400"/>
              <a:gd name="connsiteX266" fmla="*/ 5558626 w 7326313"/>
              <a:gd name="connsiteY266" fmla="*/ 1893558 h 1930400"/>
              <a:gd name="connsiteX267" fmla="*/ 5585294 w 7326313"/>
              <a:gd name="connsiteY267" fmla="*/ 1903404 h 1930400"/>
              <a:gd name="connsiteX268" fmla="*/ 5585611 w 7326313"/>
              <a:gd name="connsiteY268" fmla="*/ 1920554 h 1930400"/>
              <a:gd name="connsiteX269" fmla="*/ 5565928 w 7326313"/>
              <a:gd name="connsiteY269" fmla="*/ 1930400 h 1930400"/>
              <a:gd name="connsiteX270" fmla="*/ 5450685 w 7326313"/>
              <a:gd name="connsiteY270" fmla="*/ 1930400 h 1930400"/>
              <a:gd name="connsiteX271" fmla="*/ 5200199 w 7326313"/>
              <a:gd name="connsiteY271" fmla="*/ 1930400 h 1930400"/>
              <a:gd name="connsiteX272" fmla="*/ 4510649 w 7326313"/>
              <a:gd name="connsiteY272" fmla="*/ 1930400 h 1930400"/>
              <a:gd name="connsiteX273" fmla="*/ 4326515 w 7326313"/>
              <a:gd name="connsiteY273" fmla="*/ 1930400 h 1930400"/>
              <a:gd name="connsiteX274" fmla="*/ 4305562 w 7326313"/>
              <a:gd name="connsiteY274" fmla="*/ 1930400 h 1930400"/>
              <a:gd name="connsiteX275" fmla="*/ 4103015 w 7326313"/>
              <a:gd name="connsiteY275" fmla="*/ 1930400 h 1930400"/>
              <a:gd name="connsiteX276" fmla="*/ 4100475 w 7326313"/>
              <a:gd name="connsiteY276" fmla="*/ 1901498 h 1930400"/>
              <a:gd name="connsiteX277" fmla="*/ 4063648 w 7326313"/>
              <a:gd name="connsiteY277" fmla="*/ 1875455 h 1930400"/>
              <a:gd name="connsiteX278" fmla="*/ 4053489 w 7326313"/>
              <a:gd name="connsiteY278" fmla="*/ 1853540 h 1930400"/>
              <a:gd name="connsiteX279" fmla="*/ 4042377 w 7326313"/>
              <a:gd name="connsiteY279" fmla="*/ 1839248 h 1930400"/>
              <a:gd name="connsiteX280" fmla="*/ 4029361 w 7326313"/>
              <a:gd name="connsiteY280" fmla="*/ 1795101 h 1930400"/>
              <a:gd name="connsiteX281" fmla="*/ 4018884 w 7326313"/>
              <a:gd name="connsiteY281" fmla="*/ 1839248 h 1930400"/>
              <a:gd name="connsiteX282" fmla="*/ 4019202 w 7326313"/>
              <a:gd name="connsiteY282" fmla="*/ 1864338 h 1930400"/>
              <a:gd name="connsiteX283" fmla="*/ 4038885 w 7326313"/>
              <a:gd name="connsiteY283" fmla="*/ 1885936 h 1930400"/>
              <a:gd name="connsiteX284" fmla="*/ 4034123 w 7326313"/>
              <a:gd name="connsiteY284" fmla="*/ 1903721 h 1930400"/>
              <a:gd name="connsiteX285" fmla="*/ 4028408 w 7326313"/>
              <a:gd name="connsiteY285" fmla="*/ 1930400 h 1930400"/>
              <a:gd name="connsiteX286" fmla="*/ 3311238 w 7326313"/>
              <a:gd name="connsiteY286" fmla="*/ 1930400 h 1930400"/>
              <a:gd name="connsiteX287" fmla="*/ 1855309 w 7326313"/>
              <a:gd name="connsiteY287" fmla="*/ 1930400 h 1930400"/>
              <a:gd name="connsiteX288" fmla="*/ 444461 w 7326313"/>
              <a:gd name="connsiteY288" fmla="*/ 1930400 h 1930400"/>
              <a:gd name="connsiteX289" fmla="*/ 3175 w 7326313"/>
              <a:gd name="connsiteY289" fmla="*/ 1930400 h 1930400"/>
              <a:gd name="connsiteX290" fmla="*/ 24445 w 7326313"/>
              <a:gd name="connsiteY290" fmla="*/ 1896734 h 1930400"/>
              <a:gd name="connsiteX291" fmla="*/ 23175 w 7326313"/>
              <a:gd name="connsiteY291" fmla="*/ 1855446 h 1930400"/>
              <a:gd name="connsiteX292" fmla="*/ 11429 w 7326313"/>
              <a:gd name="connsiteY292" fmla="*/ 1848458 h 1930400"/>
              <a:gd name="connsiteX293" fmla="*/ 317 w 7326313"/>
              <a:gd name="connsiteY293" fmla="*/ 1828449 h 1930400"/>
              <a:gd name="connsiteX294" fmla="*/ 14604 w 7326313"/>
              <a:gd name="connsiteY294" fmla="*/ 1814792 h 1930400"/>
              <a:gd name="connsiteX295" fmla="*/ 0 w 7326313"/>
              <a:gd name="connsiteY295" fmla="*/ 1759211 h 1930400"/>
              <a:gd name="connsiteX296" fmla="*/ 10159 w 7326313"/>
              <a:gd name="connsiteY296" fmla="*/ 1744919 h 1930400"/>
              <a:gd name="connsiteX297" fmla="*/ 12064 w 7326313"/>
              <a:gd name="connsiteY297" fmla="*/ 1730627 h 1930400"/>
              <a:gd name="connsiteX298" fmla="*/ 21271 w 7326313"/>
              <a:gd name="connsiteY298" fmla="*/ 1723640 h 1930400"/>
              <a:gd name="connsiteX299" fmla="*/ 54923 w 7326313"/>
              <a:gd name="connsiteY299" fmla="*/ 1675681 h 1930400"/>
              <a:gd name="connsiteX300" fmla="*/ 62859 w 7326313"/>
              <a:gd name="connsiteY300" fmla="*/ 1648050 h 1930400"/>
              <a:gd name="connsiteX301" fmla="*/ 50796 w 7326313"/>
              <a:gd name="connsiteY301" fmla="*/ 1627088 h 1930400"/>
              <a:gd name="connsiteX302" fmla="*/ 62225 w 7326313"/>
              <a:gd name="connsiteY302" fmla="*/ 1616607 h 1930400"/>
              <a:gd name="connsiteX303" fmla="*/ 105083 w 7326313"/>
              <a:gd name="connsiteY303" fmla="*/ 1585799 h 1930400"/>
              <a:gd name="connsiteX304" fmla="*/ 125084 w 7326313"/>
              <a:gd name="connsiteY304" fmla="*/ 1543240 h 1930400"/>
              <a:gd name="connsiteX305" fmla="*/ 150799 w 7326313"/>
              <a:gd name="connsiteY305" fmla="*/ 1519420 h 1930400"/>
              <a:gd name="connsiteX306" fmla="*/ 174292 w 7326313"/>
              <a:gd name="connsiteY306" fmla="*/ 1520055 h 1930400"/>
              <a:gd name="connsiteX307" fmla="*/ 193976 w 7326313"/>
              <a:gd name="connsiteY307" fmla="*/ 1506716 h 1930400"/>
              <a:gd name="connsiteX308" fmla="*/ 292392 w 7326313"/>
              <a:gd name="connsiteY308" fmla="*/ 1450817 h 1930400"/>
              <a:gd name="connsiteX309" fmla="*/ 332076 w 7326313"/>
              <a:gd name="connsiteY309" fmla="*/ 1387932 h 1930400"/>
              <a:gd name="connsiteX310" fmla="*/ 356839 w 7326313"/>
              <a:gd name="connsiteY310" fmla="*/ 1316471 h 1930400"/>
              <a:gd name="connsiteX311" fmla="*/ 375570 w 7326313"/>
              <a:gd name="connsiteY311" fmla="*/ 1242469 h 1930400"/>
              <a:gd name="connsiteX312" fmla="*/ 400968 w 7326313"/>
              <a:gd name="connsiteY312" fmla="*/ 1245963 h 1930400"/>
              <a:gd name="connsiteX313" fmla="*/ 423826 w 7326313"/>
              <a:gd name="connsiteY313" fmla="*/ 1230718 h 1930400"/>
              <a:gd name="connsiteX314" fmla="*/ 436525 w 7326313"/>
              <a:gd name="connsiteY314" fmla="*/ 1230400 h 1930400"/>
              <a:gd name="connsiteX315" fmla="*/ 428588 w 7326313"/>
              <a:gd name="connsiteY315" fmla="*/ 1250727 h 1930400"/>
              <a:gd name="connsiteX316" fmla="*/ 442557 w 7326313"/>
              <a:gd name="connsiteY316" fmla="*/ 1265019 h 1930400"/>
              <a:gd name="connsiteX317" fmla="*/ 455573 w 7326313"/>
              <a:gd name="connsiteY317" fmla="*/ 1281852 h 1930400"/>
              <a:gd name="connsiteX318" fmla="*/ 474939 w 7326313"/>
              <a:gd name="connsiteY318" fmla="*/ 1291698 h 1930400"/>
              <a:gd name="connsiteX319" fmla="*/ 520020 w 7326313"/>
              <a:gd name="connsiteY319" fmla="*/ 1321552 h 1930400"/>
              <a:gd name="connsiteX320" fmla="*/ 543831 w 7326313"/>
              <a:gd name="connsiteY320" fmla="*/ 1309483 h 1930400"/>
              <a:gd name="connsiteX321" fmla="*/ 587324 w 7326313"/>
              <a:gd name="connsiteY321" fmla="*/ 1304084 h 1930400"/>
              <a:gd name="connsiteX322" fmla="*/ 606690 w 7326313"/>
              <a:gd name="connsiteY322" fmla="*/ 1311707 h 1930400"/>
              <a:gd name="connsiteX323" fmla="*/ 637485 w 7326313"/>
              <a:gd name="connsiteY323" fmla="*/ 1311071 h 1930400"/>
              <a:gd name="connsiteX324" fmla="*/ 649866 w 7326313"/>
              <a:gd name="connsiteY324" fmla="*/ 1297414 h 1930400"/>
              <a:gd name="connsiteX325" fmla="*/ 662565 w 7326313"/>
              <a:gd name="connsiteY325" fmla="*/ 1297097 h 1930400"/>
              <a:gd name="connsiteX326" fmla="*/ 677804 w 7326313"/>
              <a:gd name="connsiteY326" fmla="*/ 1325364 h 1930400"/>
              <a:gd name="connsiteX327" fmla="*/ 704154 w 7326313"/>
              <a:gd name="connsiteY327" fmla="*/ 1320282 h 1930400"/>
              <a:gd name="connsiteX328" fmla="*/ 728600 w 7326313"/>
              <a:gd name="connsiteY328" fmla="*/ 1325046 h 1930400"/>
              <a:gd name="connsiteX329" fmla="*/ 739076 w 7326313"/>
              <a:gd name="connsiteY329" fmla="*/ 1326952 h 1930400"/>
              <a:gd name="connsiteX330" fmla="*/ 761617 w 7326313"/>
              <a:gd name="connsiteY330" fmla="*/ 1326316 h 1930400"/>
              <a:gd name="connsiteX331" fmla="*/ 794951 w 7326313"/>
              <a:gd name="connsiteY331" fmla="*/ 1318376 h 1930400"/>
              <a:gd name="connsiteX332" fmla="*/ 799078 w 7326313"/>
              <a:gd name="connsiteY332" fmla="*/ 1307578 h 1930400"/>
              <a:gd name="connsiteX333" fmla="*/ 824158 w 7326313"/>
              <a:gd name="connsiteY333" fmla="*/ 1288204 h 1930400"/>
              <a:gd name="connsiteX334" fmla="*/ 846382 w 7326313"/>
              <a:gd name="connsiteY334" fmla="*/ 1247551 h 1930400"/>
              <a:gd name="connsiteX335" fmla="*/ 890828 w 7326313"/>
              <a:gd name="connsiteY335" fmla="*/ 1244375 h 1930400"/>
              <a:gd name="connsiteX336" fmla="*/ 896542 w 7326313"/>
              <a:gd name="connsiteY336" fmla="*/ 1224048 h 1930400"/>
              <a:gd name="connsiteX337" fmla="*/ 916226 w 7326313"/>
              <a:gd name="connsiteY337" fmla="*/ 1239610 h 1930400"/>
              <a:gd name="connsiteX338" fmla="*/ 940354 w 7326313"/>
              <a:gd name="connsiteY338" fmla="*/ 1238975 h 1930400"/>
              <a:gd name="connsiteX339" fmla="*/ 954640 w 7326313"/>
              <a:gd name="connsiteY339" fmla="*/ 1209120 h 1930400"/>
              <a:gd name="connsiteX340" fmla="*/ 967339 w 7326313"/>
              <a:gd name="connsiteY340" fmla="*/ 1207850 h 1930400"/>
              <a:gd name="connsiteX341" fmla="*/ 979403 w 7326313"/>
              <a:gd name="connsiteY341" fmla="*/ 1191970 h 1930400"/>
              <a:gd name="connsiteX342" fmla="*/ 1003848 w 7326313"/>
              <a:gd name="connsiteY342" fmla="*/ 1185935 h 1930400"/>
              <a:gd name="connsiteX343" fmla="*/ 1054644 w 7326313"/>
              <a:gd name="connsiteY343" fmla="*/ 1154492 h 1930400"/>
              <a:gd name="connsiteX344" fmla="*/ 1125757 w 7326313"/>
              <a:gd name="connsiteY344" fmla="*/ 1155763 h 1930400"/>
              <a:gd name="connsiteX345" fmla="*/ 1156870 w 7326313"/>
              <a:gd name="connsiteY345" fmla="*/ 1137024 h 1930400"/>
              <a:gd name="connsiteX346" fmla="*/ 1211157 w 7326313"/>
              <a:gd name="connsiteY346" fmla="*/ 1136071 h 1930400"/>
              <a:gd name="connsiteX347" fmla="*/ 1221317 w 7326313"/>
              <a:gd name="connsiteY347" fmla="*/ 1115745 h 1930400"/>
              <a:gd name="connsiteX348" fmla="*/ 1248937 w 7326313"/>
              <a:gd name="connsiteY348" fmla="*/ 1121462 h 1930400"/>
              <a:gd name="connsiteX349" fmla="*/ 1250842 w 7326313"/>
              <a:gd name="connsiteY349" fmla="*/ 1117333 h 1930400"/>
              <a:gd name="connsiteX350" fmla="*/ 1273065 w 7326313"/>
              <a:gd name="connsiteY350" fmla="*/ 1119556 h 1930400"/>
              <a:gd name="connsiteX351" fmla="*/ 1300367 w 7326313"/>
              <a:gd name="connsiteY351" fmla="*/ 1101453 h 1930400"/>
              <a:gd name="connsiteX352" fmla="*/ 1367036 w 7326313"/>
              <a:gd name="connsiteY352" fmla="*/ 1103041 h 1930400"/>
              <a:gd name="connsiteX353" fmla="*/ 1405451 w 7326313"/>
              <a:gd name="connsiteY353" fmla="*/ 1111616 h 1930400"/>
              <a:gd name="connsiteX354" fmla="*/ 1424816 w 7326313"/>
              <a:gd name="connsiteY354" fmla="*/ 1134166 h 1930400"/>
              <a:gd name="connsiteX355" fmla="*/ 1453707 w 7326313"/>
              <a:gd name="connsiteY355" fmla="*/ 1146235 h 1930400"/>
              <a:gd name="connsiteX356" fmla="*/ 1485771 w 7326313"/>
              <a:gd name="connsiteY356" fmla="*/ 1114157 h 1930400"/>
              <a:gd name="connsiteX357" fmla="*/ 1522916 w 7326313"/>
              <a:gd name="connsiteY357" fmla="*/ 1117333 h 1930400"/>
              <a:gd name="connsiteX358" fmla="*/ 1539424 w 7326313"/>
              <a:gd name="connsiteY358" fmla="*/ 1098276 h 1930400"/>
              <a:gd name="connsiteX359" fmla="*/ 1553076 w 7326313"/>
              <a:gd name="connsiteY359" fmla="*/ 1094465 h 1930400"/>
              <a:gd name="connsiteX360" fmla="*/ 1575933 w 7326313"/>
              <a:gd name="connsiteY360" fmla="*/ 1115109 h 1930400"/>
              <a:gd name="connsiteX361" fmla="*/ 1619110 w 7326313"/>
              <a:gd name="connsiteY361" fmla="*/ 1114157 h 1930400"/>
              <a:gd name="connsiteX362" fmla="*/ 1622284 w 7326313"/>
              <a:gd name="connsiteY362" fmla="*/ 1103358 h 1930400"/>
              <a:gd name="connsiteX363" fmla="*/ 1633396 w 7326313"/>
              <a:gd name="connsiteY363" fmla="*/ 1094783 h 1930400"/>
              <a:gd name="connsiteX364" fmla="*/ 1661333 w 7326313"/>
              <a:gd name="connsiteY364" fmla="*/ 1108122 h 1930400"/>
              <a:gd name="connsiteX365" fmla="*/ 1678477 w 7326313"/>
              <a:gd name="connsiteY365" fmla="*/ 1118921 h 1930400"/>
              <a:gd name="connsiteX366" fmla="*/ 1703557 w 7326313"/>
              <a:gd name="connsiteY366" fmla="*/ 1108122 h 1930400"/>
              <a:gd name="connsiteX367" fmla="*/ 1748004 w 7326313"/>
              <a:gd name="connsiteY367" fmla="*/ 1115427 h 1930400"/>
              <a:gd name="connsiteX368" fmla="*/ 1775306 w 7326313"/>
              <a:gd name="connsiteY368" fmla="*/ 1105264 h 1930400"/>
              <a:gd name="connsiteX369" fmla="*/ 1807371 w 7326313"/>
              <a:gd name="connsiteY369" fmla="*/ 1074139 h 1930400"/>
              <a:gd name="connsiteX370" fmla="*/ 1829911 w 7326313"/>
              <a:gd name="connsiteY370" fmla="*/ 1071280 h 1930400"/>
              <a:gd name="connsiteX371" fmla="*/ 1852769 w 7326313"/>
              <a:gd name="connsiteY371" fmla="*/ 1062387 h 1930400"/>
              <a:gd name="connsiteX372" fmla="*/ 1902930 w 7326313"/>
              <a:gd name="connsiteY372" fmla="*/ 1082079 h 1930400"/>
              <a:gd name="connsiteX373" fmla="*/ 1899120 w 7326313"/>
              <a:gd name="connsiteY373" fmla="*/ 1092242 h 1930400"/>
              <a:gd name="connsiteX374" fmla="*/ 1904517 w 7326313"/>
              <a:gd name="connsiteY374" fmla="*/ 1100182 h 1930400"/>
              <a:gd name="connsiteX375" fmla="*/ 1899756 w 7326313"/>
              <a:gd name="connsiteY375" fmla="*/ 1122414 h 1930400"/>
              <a:gd name="connsiteX376" fmla="*/ 1918169 w 7326313"/>
              <a:gd name="connsiteY376" fmla="*/ 1139883 h 1930400"/>
              <a:gd name="connsiteX377" fmla="*/ 1935948 w 7326313"/>
              <a:gd name="connsiteY377" fmla="*/ 1137342 h 1930400"/>
              <a:gd name="connsiteX378" fmla="*/ 1936582 w 7326313"/>
              <a:gd name="connsiteY378" fmla="*/ 1124638 h 1930400"/>
              <a:gd name="connsiteX379" fmla="*/ 1957853 w 7326313"/>
              <a:gd name="connsiteY379" fmla="*/ 1120191 h 1930400"/>
              <a:gd name="connsiteX380" fmla="*/ 1970869 w 7326313"/>
              <a:gd name="connsiteY380" fmla="*/ 1098912 h 1930400"/>
              <a:gd name="connsiteX381" fmla="*/ 1986108 w 7326313"/>
              <a:gd name="connsiteY381" fmla="*/ 1108122 h 1930400"/>
              <a:gd name="connsiteX382" fmla="*/ 1986425 w 7326313"/>
              <a:gd name="connsiteY382" fmla="*/ 1130990 h 1930400"/>
              <a:gd name="connsiteX383" fmla="*/ 1969282 w 7326313"/>
              <a:gd name="connsiteY383" fmla="*/ 1146235 h 1930400"/>
              <a:gd name="connsiteX384" fmla="*/ 1968012 w 7326313"/>
              <a:gd name="connsiteY384" fmla="*/ 1156716 h 1930400"/>
              <a:gd name="connsiteX385" fmla="*/ 1933725 w 7326313"/>
              <a:gd name="connsiteY385" fmla="*/ 1186888 h 1930400"/>
              <a:gd name="connsiteX386" fmla="*/ 1930233 w 7326313"/>
              <a:gd name="connsiteY386" fmla="*/ 1213567 h 1930400"/>
              <a:gd name="connsiteX387" fmla="*/ 1938487 w 7326313"/>
              <a:gd name="connsiteY387" fmla="*/ 1247233 h 1930400"/>
              <a:gd name="connsiteX388" fmla="*/ 1969599 w 7326313"/>
              <a:gd name="connsiteY388" fmla="*/ 1262160 h 1930400"/>
              <a:gd name="connsiteX389" fmla="*/ 1972774 w 7326313"/>
              <a:gd name="connsiteY389" fmla="*/ 1269465 h 1930400"/>
              <a:gd name="connsiteX390" fmla="*/ 1984838 w 7326313"/>
              <a:gd name="connsiteY390" fmla="*/ 1282805 h 1930400"/>
              <a:gd name="connsiteX391" fmla="*/ 1995315 w 7326313"/>
              <a:gd name="connsiteY391" fmla="*/ 1321870 h 1930400"/>
              <a:gd name="connsiteX392" fmla="*/ 1983568 w 7326313"/>
              <a:gd name="connsiteY392" fmla="*/ 1328540 h 1930400"/>
              <a:gd name="connsiteX393" fmla="*/ 1976901 w 7326313"/>
              <a:gd name="connsiteY393" fmla="*/ 1356807 h 1930400"/>
              <a:gd name="connsiteX394" fmla="*/ 1942932 w 7326313"/>
              <a:gd name="connsiteY394" fmla="*/ 1395872 h 1930400"/>
              <a:gd name="connsiteX395" fmla="*/ 1894994 w 7326313"/>
              <a:gd name="connsiteY395" fmla="*/ 1418739 h 1930400"/>
              <a:gd name="connsiteX396" fmla="*/ 1888326 w 7326313"/>
              <a:gd name="connsiteY396" fmla="*/ 1447324 h 1930400"/>
              <a:gd name="connsiteX397" fmla="*/ 1900708 w 7326313"/>
              <a:gd name="connsiteY397" fmla="*/ 1480990 h 1930400"/>
              <a:gd name="connsiteX398" fmla="*/ 1932773 w 7326313"/>
              <a:gd name="connsiteY398" fmla="*/ 1505445 h 1930400"/>
              <a:gd name="connsiteX399" fmla="*/ 1941027 w 7326313"/>
              <a:gd name="connsiteY399" fmla="*/ 1498140 h 1930400"/>
              <a:gd name="connsiteX400" fmla="*/ 1951503 w 7326313"/>
              <a:gd name="connsiteY400" fmla="*/ 1497505 h 1930400"/>
              <a:gd name="connsiteX401" fmla="*/ 1952773 w 7326313"/>
              <a:gd name="connsiteY401" fmla="*/ 1513703 h 1930400"/>
              <a:gd name="connsiteX402" fmla="*/ 1961662 w 7326313"/>
              <a:gd name="connsiteY402" fmla="*/ 1521643 h 1930400"/>
              <a:gd name="connsiteX403" fmla="*/ 1982616 w 7326313"/>
              <a:gd name="connsiteY403" fmla="*/ 1504493 h 1930400"/>
              <a:gd name="connsiteX404" fmla="*/ 1995315 w 7326313"/>
              <a:gd name="connsiteY404" fmla="*/ 1520055 h 1930400"/>
              <a:gd name="connsiteX405" fmla="*/ 1999124 w 7326313"/>
              <a:gd name="connsiteY405" fmla="*/ 1551498 h 1930400"/>
              <a:gd name="connsiteX406" fmla="*/ 2006109 w 7326313"/>
              <a:gd name="connsiteY406" fmla="*/ 1557850 h 1930400"/>
              <a:gd name="connsiteX407" fmla="*/ 2025792 w 7326313"/>
              <a:gd name="connsiteY407" fmla="*/ 1549910 h 1930400"/>
              <a:gd name="connsiteX408" fmla="*/ 2057857 w 7326313"/>
              <a:gd name="connsiteY408" fmla="*/ 1571190 h 1930400"/>
              <a:gd name="connsiteX409" fmla="*/ 2086747 w 7326313"/>
              <a:gd name="connsiteY409" fmla="*/ 1570554 h 1930400"/>
              <a:gd name="connsiteX410" fmla="*/ 2118812 w 7326313"/>
              <a:gd name="connsiteY410" fmla="*/ 1588975 h 1930400"/>
              <a:gd name="connsiteX411" fmla="*/ 2149606 w 7326313"/>
              <a:gd name="connsiteY411" fmla="*/ 1597868 h 1930400"/>
              <a:gd name="connsiteX412" fmla="*/ 2208656 w 7326313"/>
              <a:gd name="connsiteY412" fmla="*/ 1585799 h 1930400"/>
              <a:gd name="connsiteX413" fmla="*/ 2263896 w 7326313"/>
              <a:gd name="connsiteY413" fmla="*/ 1592787 h 1930400"/>
              <a:gd name="connsiteX414" fmla="*/ 2331836 w 7326313"/>
              <a:gd name="connsiteY414" fmla="*/ 1641063 h 1930400"/>
              <a:gd name="connsiteX415" fmla="*/ 2385806 w 7326313"/>
              <a:gd name="connsiteY415" fmla="*/ 1647097 h 1930400"/>
              <a:gd name="connsiteX416" fmla="*/ 2412791 w 7326313"/>
              <a:gd name="connsiteY416" fmla="*/ 1673776 h 1930400"/>
              <a:gd name="connsiteX417" fmla="*/ 2415013 w 7326313"/>
              <a:gd name="connsiteY417" fmla="*/ 1718240 h 1930400"/>
              <a:gd name="connsiteX418" fmla="*/ 2429299 w 7326313"/>
              <a:gd name="connsiteY418" fmla="*/ 1756988 h 1930400"/>
              <a:gd name="connsiteX419" fmla="*/ 2456285 w 7326313"/>
              <a:gd name="connsiteY419" fmla="*/ 1772868 h 1930400"/>
              <a:gd name="connsiteX420" fmla="*/ 2544225 w 7326313"/>
              <a:gd name="connsiteY420" fmla="*/ 1778585 h 1930400"/>
              <a:gd name="connsiteX421" fmla="*/ 2622323 w 7326313"/>
              <a:gd name="connsiteY421" fmla="*/ 1803041 h 1930400"/>
              <a:gd name="connsiteX422" fmla="*/ 2672166 w 7326313"/>
              <a:gd name="connsiteY422" fmla="*/ 1821144 h 1930400"/>
              <a:gd name="connsiteX423" fmla="*/ 2722962 w 7326313"/>
              <a:gd name="connsiteY423" fmla="*/ 1866244 h 1930400"/>
              <a:gd name="connsiteX424" fmla="*/ 2762328 w 7326313"/>
              <a:gd name="connsiteY424" fmla="*/ 1877995 h 1930400"/>
              <a:gd name="connsiteX425" fmla="*/ 2810901 w 7326313"/>
              <a:gd name="connsiteY425" fmla="*/ 1868467 h 1930400"/>
              <a:gd name="connsiteX426" fmla="*/ 2857570 w 7326313"/>
              <a:gd name="connsiteY426" fmla="*/ 1815745 h 1930400"/>
              <a:gd name="connsiteX427" fmla="*/ 2859475 w 7326313"/>
              <a:gd name="connsiteY427" fmla="*/ 1773504 h 1930400"/>
              <a:gd name="connsiteX428" fmla="*/ 2834077 w 7326313"/>
              <a:gd name="connsiteY428" fmla="*/ 1718240 h 1930400"/>
              <a:gd name="connsiteX429" fmla="*/ 2837252 w 7326313"/>
              <a:gd name="connsiteY429" fmla="*/ 1685527 h 1930400"/>
              <a:gd name="connsiteX430" fmla="*/ 2864872 w 7326313"/>
              <a:gd name="connsiteY430" fmla="*/ 1644874 h 1930400"/>
              <a:gd name="connsiteX431" fmla="*/ 2885825 w 7326313"/>
              <a:gd name="connsiteY431" fmla="*/ 1622324 h 1930400"/>
              <a:gd name="connsiteX432" fmla="*/ 2949319 w 7326313"/>
              <a:gd name="connsiteY432" fmla="*/ 1593104 h 1930400"/>
              <a:gd name="connsiteX433" fmla="*/ 3032815 w 7326313"/>
              <a:gd name="connsiteY433" fmla="*/ 1573413 h 1930400"/>
              <a:gd name="connsiteX434" fmla="*/ 3093452 w 7326313"/>
              <a:gd name="connsiteY434" fmla="*/ 1585799 h 1930400"/>
              <a:gd name="connsiteX435" fmla="*/ 3127739 w 7326313"/>
              <a:gd name="connsiteY435" fmla="*/ 1608032 h 1930400"/>
              <a:gd name="connsiteX436" fmla="*/ 3142660 w 7326313"/>
              <a:gd name="connsiteY436" fmla="*/ 1610890 h 1930400"/>
              <a:gd name="connsiteX437" fmla="*/ 3148375 w 7326313"/>
              <a:gd name="connsiteY437" fmla="*/ 1618195 h 1930400"/>
              <a:gd name="connsiteX438" fmla="*/ 3147105 w 7326313"/>
              <a:gd name="connsiteY438" fmla="*/ 1633122 h 1930400"/>
              <a:gd name="connsiteX439" fmla="*/ 3131549 w 7326313"/>
              <a:gd name="connsiteY439" fmla="*/ 1632487 h 1930400"/>
              <a:gd name="connsiteX440" fmla="*/ 3129326 w 7326313"/>
              <a:gd name="connsiteY440" fmla="*/ 1642968 h 1930400"/>
              <a:gd name="connsiteX441" fmla="*/ 3156312 w 7326313"/>
              <a:gd name="connsiteY441" fmla="*/ 1660436 h 1930400"/>
              <a:gd name="connsiteX442" fmla="*/ 3192503 w 7326313"/>
              <a:gd name="connsiteY442" fmla="*/ 1659484 h 1930400"/>
              <a:gd name="connsiteX443" fmla="*/ 3229013 w 7326313"/>
              <a:gd name="connsiteY443" fmla="*/ 1679810 h 1930400"/>
              <a:gd name="connsiteX444" fmla="*/ 3288380 w 7326313"/>
              <a:gd name="connsiteY444" fmla="*/ 1684892 h 1930400"/>
              <a:gd name="connsiteX445" fmla="*/ 3324254 w 7326313"/>
              <a:gd name="connsiteY445" fmla="*/ 1692197 h 1930400"/>
              <a:gd name="connsiteX446" fmla="*/ 3329017 w 7326313"/>
              <a:gd name="connsiteY446" fmla="*/ 1717288 h 1930400"/>
              <a:gd name="connsiteX447" fmla="*/ 3356954 w 7326313"/>
              <a:gd name="connsiteY447" fmla="*/ 1732533 h 1930400"/>
              <a:gd name="connsiteX448" fmla="*/ 3415052 w 7326313"/>
              <a:gd name="connsiteY448" fmla="*/ 1714429 h 1930400"/>
              <a:gd name="connsiteX449" fmla="*/ 3529977 w 7326313"/>
              <a:gd name="connsiteY449" fmla="*/ 1751906 h 1930400"/>
              <a:gd name="connsiteX450" fmla="*/ 3574740 w 7326313"/>
              <a:gd name="connsiteY450" fmla="*/ 1771280 h 1930400"/>
              <a:gd name="connsiteX451" fmla="*/ 3593471 w 7326313"/>
              <a:gd name="connsiteY451" fmla="*/ 1763340 h 1930400"/>
              <a:gd name="connsiteX452" fmla="*/ 3619504 w 7326313"/>
              <a:gd name="connsiteY452" fmla="*/ 1783667 h 1930400"/>
              <a:gd name="connsiteX453" fmla="*/ 3652204 w 7326313"/>
              <a:gd name="connsiteY453" fmla="*/ 1778585 h 1930400"/>
              <a:gd name="connsiteX454" fmla="*/ 3709984 w 7326313"/>
              <a:gd name="connsiteY454" fmla="*/ 1808122 h 1930400"/>
              <a:gd name="connsiteX455" fmla="*/ 3731254 w 7326313"/>
              <a:gd name="connsiteY455" fmla="*/ 1806534 h 1930400"/>
              <a:gd name="connsiteX456" fmla="*/ 3777288 w 7326313"/>
              <a:gd name="connsiteY456" fmla="*/ 1783349 h 1930400"/>
              <a:gd name="connsiteX457" fmla="*/ 3809352 w 7326313"/>
              <a:gd name="connsiteY457" fmla="*/ 1759529 h 1930400"/>
              <a:gd name="connsiteX458" fmla="*/ 3829036 w 7326313"/>
              <a:gd name="connsiteY458" fmla="*/ 1737932 h 1930400"/>
              <a:gd name="connsiteX459" fmla="*/ 3877609 w 7326313"/>
              <a:gd name="connsiteY459" fmla="*/ 1725228 h 1930400"/>
              <a:gd name="connsiteX460" fmla="*/ 3889356 w 7326313"/>
              <a:gd name="connsiteY460" fmla="*/ 1728086 h 1930400"/>
              <a:gd name="connsiteX461" fmla="*/ 3875387 w 7326313"/>
              <a:gd name="connsiteY461" fmla="*/ 1734756 h 1930400"/>
              <a:gd name="connsiteX462" fmla="*/ 3850306 w 7326313"/>
              <a:gd name="connsiteY462" fmla="*/ 1743649 h 1930400"/>
              <a:gd name="connsiteX463" fmla="*/ 3862370 w 7326313"/>
              <a:gd name="connsiteY463" fmla="*/ 1760164 h 1930400"/>
              <a:gd name="connsiteX464" fmla="*/ 3875069 w 7326313"/>
              <a:gd name="connsiteY464" fmla="*/ 1754765 h 1930400"/>
              <a:gd name="connsiteX465" fmla="*/ 3901102 w 7326313"/>
              <a:gd name="connsiteY465" fmla="*/ 1737297 h 1930400"/>
              <a:gd name="connsiteX466" fmla="*/ 3904912 w 7326313"/>
              <a:gd name="connsiteY466" fmla="*/ 1726498 h 1930400"/>
              <a:gd name="connsiteX467" fmla="*/ 3893165 w 7326313"/>
              <a:gd name="connsiteY467" fmla="*/ 1724910 h 1930400"/>
              <a:gd name="connsiteX468" fmla="*/ 3908086 w 7326313"/>
              <a:gd name="connsiteY468" fmla="*/ 1718240 h 1930400"/>
              <a:gd name="connsiteX469" fmla="*/ 3919833 w 7326313"/>
              <a:gd name="connsiteY469" fmla="*/ 1718876 h 1930400"/>
              <a:gd name="connsiteX470" fmla="*/ 3952850 w 7326313"/>
              <a:gd name="connsiteY470" fmla="*/ 1739202 h 1930400"/>
              <a:gd name="connsiteX471" fmla="*/ 3980153 w 7326313"/>
              <a:gd name="connsiteY471" fmla="*/ 1732215 h 1930400"/>
              <a:gd name="connsiteX472" fmla="*/ 4011582 w 7326313"/>
              <a:gd name="connsiteY472" fmla="*/ 1750001 h 1930400"/>
              <a:gd name="connsiteX473" fmla="*/ 4027774 w 7326313"/>
              <a:gd name="connsiteY473" fmla="*/ 1758894 h 1930400"/>
              <a:gd name="connsiteX474" fmla="*/ 4026821 w 7326313"/>
              <a:gd name="connsiteY474" fmla="*/ 1763023 h 1930400"/>
              <a:gd name="connsiteX475" fmla="*/ 4000153 w 7326313"/>
              <a:gd name="connsiteY475" fmla="*/ 1756353 h 1930400"/>
              <a:gd name="connsiteX476" fmla="*/ 3997296 w 7326313"/>
              <a:gd name="connsiteY476" fmla="*/ 1761752 h 1930400"/>
              <a:gd name="connsiteX477" fmla="*/ 4000788 w 7326313"/>
              <a:gd name="connsiteY477" fmla="*/ 1774456 h 1930400"/>
              <a:gd name="connsiteX478" fmla="*/ 4025869 w 7326313"/>
              <a:gd name="connsiteY478" fmla="*/ 1778268 h 1930400"/>
              <a:gd name="connsiteX479" fmla="*/ 4043647 w 7326313"/>
              <a:gd name="connsiteY479" fmla="*/ 1768740 h 1930400"/>
              <a:gd name="connsiteX480" fmla="*/ 4045235 w 7326313"/>
              <a:gd name="connsiteY480" fmla="*/ 1768104 h 1930400"/>
              <a:gd name="connsiteX481" fmla="*/ 4045552 w 7326313"/>
              <a:gd name="connsiteY481" fmla="*/ 1761752 h 1930400"/>
              <a:gd name="connsiteX482" fmla="*/ 4093173 w 7326313"/>
              <a:gd name="connsiteY482" fmla="*/ 1780491 h 1930400"/>
              <a:gd name="connsiteX483" fmla="*/ 4106189 w 7326313"/>
              <a:gd name="connsiteY483" fmla="*/ 1772868 h 1930400"/>
              <a:gd name="connsiteX484" fmla="*/ 4111586 w 7326313"/>
              <a:gd name="connsiteY484" fmla="*/ 1766834 h 1930400"/>
              <a:gd name="connsiteX485" fmla="*/ 4131270 w 7326313"/>
              <a:gd name="connsiteY485" fmla="*/ 1763340 h 1930400"/>
              <a:gd name="connsiteX486" fmla="*/ 4131270 w 7326313"/>
              <a:gd name="connsiteY486" fmla="*/ 1766199 h 1930400"/>
              <a:gd name="connsiteX487" fmla="*/ 4110634 w 7326313"/>
              <a:gd name="connsiteY487" fmla="*/ 1779220 h 1930400"/>
              <a:gd name="connsiteX488" fmla="*/ 4121745 w 7326313"/>
              <a:gd name="connsiteY488" fmla="*/ 1788749 h 1930400"/>
              <a:gd name="connsiteX489" fmla="*/ 4130952 w 7326313"/>
              <a:gd name="connsiteY489" fmla="*/ 1775092 h 1930400"/>
              <a:gd name="connsiteX490" fmla="*/ 4149366 w 7326313"/>
              <a:gd name="connsiteY490" fmla="*/ 1785255 h 1930400"/>
              <a:gd name="connsiteX491" fmla="*/ 4158255 w 7326313"/>
              <a:gd name="connsiteY491" fmla="*/ 1779220 h 1930400"/>
              <a:gd name="connsiteX492" fmla="*/ 4160160 w 7326313"/>
              <a:gd name="connsiteY492" fmla="*/ 1767469 h 1930400"/>
              <a:gd name="connsiteX493" fmla="*/ 4192224 w 7326313"/>
              <a:gd name="connsiteY493" fmla="*/ 1769692 h 1930400"/>
              <a:gd name="connsiteX494" fmla="*/ 4216670 w 7326313"/>
              <a:gd name="connsiteY494" fmla="*/ 1763023 h 1930400"/>
              <a:gd name="connsiteX495" fmla="*/ 4235718 w 7326313"/>
              <a:gd name="connsiteY495" fmla="*/ 1737614 h 1930400"/>
              <a:gd name="connsiteX496" fmla="*/ 4241750 w 7326313"/>
              <a:gd name="connsiteY496" fmla="*/ 1731580 h 1930400"/>
              <a:gd name="connsiteX497" fmla="*/ 4274450 w 7326313"/>
              <a:gd name="connsiteY497" fmla="*/ 1697914 h 1930400"/>
              <a:gd name="connsiteX498" fmla="*/ 4281116 w 7326313"/>
              <a:gd name="connsiteY498" fmla="*/ 1669647 h 1930400"/>
              <a:gd name="connsiteX499" fmla="*/ 4293498 w 7326313"/>
              <a:gd name="connsiteY499" fmla="*/ 1649003 h 1930400"/>
              <a:gd name="connsiteX500" fmla="*/ 4301752 w 7326313"/>
              <a:gd name="connsiteY500" fmla="*/ 1588023 h 1930400"/>
              <a:gd name="connsiteX501" fmla="*/ 4322070 w 7326313"/>
              <a:gd name="connsiteY501" fmla="*/ 1554992 h 1930400"/>
              <a:gd name="connsiteX502" fmla="*/ 4329690 w 7326313"/>
              <a:gd name="connsiteY502" fmla="*/ 1518467 h 1930400"/>
              <a:gd name="connsiteX503" fmla="*/ 4339849 w 7326313"/>
              <a:gd name="connsiteY503" fmla="*/ 1501634 h 1930400"/>
              <a:gd name="connsiteX504" fmla="*/ 4341436 w 7326313"/>
              <a:gd name="connsiteY504" fmla="*/ 1484166 h 1930400"/>
              <a:gd name="connsiteX505" fmla="*/ 4370009 w 7326313"/>
              <a:gd name="connsiteY505" fmla="*/ 1433349 h 1930400"/>
              <a:gd name="connsiteX506" fmla="*/ 4373818 w 7326313"/>
              <a:gd name="connsiteY506" fmla="*/ 1406988 h 1930400"/>
              <a:gd name="connsiteX507" fmla="*/ 4393502 w 7326313"/>
              <a:gd name="connsiteY507" fmla="*/ 1386661 h 1930400"/>
              <a:gd name="connsiteX508" fmla="*/ 4403661 w 7326313"/>
              <a:gd name="connsiteY508" fmla="*/ 1368240 h 1930400"/>
              <a:gd name="connsiteX509" fmla="*/ 4391279 w 7326313"/>
              <a:gd name="connsiteY509" fmla="*/ 1328540 h 1930400"/>
              <a:gd name="connsiteX510" fmla="*/ 4394454 w 7326313"/>
              <a:gd name="connsiteY510" fmla="*/ 1306625 h 1930400"/>
              <a:gd name="connsiteX511" fmla="*/ 4399851 w 7326313"/>
              <a:gd name="connsiteY511" fmla="*/ 1295509 h 1930400"/>
              <a:gd name="connsiteX512" fmla="*/ 4396359 w 7326313"/>
              <a:gd name="connsiteY512" fmla="*/ 1270418 h 1930400"/>
              <a:gd name="connsiteX513" fmla="*/ 4379850 w 7326313"/>
              <a:gd name="connsiteY513" fmla="*/ 1262160 h 1930400"/>
              <a:gd name="connsiteX514" fmla="*/ 4384930 w 7326313"/>
              <a:gd name="connsiteY514" fmla="*/ 1246280 h 1930400"/>
              <a:gd name="connsiteX515" fmla="*/ 4396359 w 7326313"/>
              <a:gd name="connsiteY515" fmla="*/ 1231035 h 1930400"/>
              <a:gd name="connsiteX516" fmla="*/ 4394137 w 7326313"/>
              <a:gd name="connsiteY516" fmla="*/ 1223095 h 1930400"/>
              <a:gd name="connsiteX517" fmla="*/ 4407788 w 7326313"/>
              <a:gd name="connsiteY517" fmla="*/ 1212296 h 1930400"/>
              <a:gd name="connsiteX518" fmla="*/ 4403978 w 7326313"/>
              <a:gd name="connsiteY518" fmla="*/ 1220237 h 1930400"/>
              <a:gd name="connsiteX519" fmla="*/ 4418900 w 7326313"/>
              <a:gd name="connsiteY519" fmla="*/ 1222460 h 1930400"/>
              <a:gd name="connsiteX520" fmla="*/ 4425884 w 7326313"/>
              <a:gd name="connsiteY520" fmla="*/ 1213249 h 1930400"/>
              <a:gd name="connsiteX521" fmla="*/ 4443980 w 7326313"/>
              <a:gd name="connsiteY521" fmla="*/ 1210073 h 1930400"/>
              <a:gd name="connsiteX522" fmla="*/ 4445885 w 7326313"/>
              <a:gd name="connsiteY522" fmla="*/ 1184347 h 1930400"/>
              <a:gd name="connsiteX523" fmla="*/ 4470013 w 7326313"/>
              <a:gd name="connsiteY523" fmla="*/ 1165291 h 1930400"/>
              <a:gd name="connsiteX524" fmla="*/ 4468743 w 7326313"/>
              <a:gd name="connsiteY524" fmla="*/ 1128449 h 1930400"/>
              <a:gd name="connsiteX525" fmla="*/ 4492871 w 7326313"/>
              <a:gd name="connsiteY525" fmla="*/ 1102088 h 1930400"/>
              <a:gd name="connsiteX526" fmla="*/ 4506204 w 7326313"/>
              <a:gd name="connsiteY526" fmla="*/ 1091607 h 1930400"/>
              <a:gd name="connsiteX527" fmla="*/ 4529380 w 7326313"/>
              <a:gd name="connsiteY527" fmla="*/ 1117650 h 1930400"/>
              <a:gd name="connsiteX528" fmla="*/ 4556683 w 7326313"/>
              <a:gd name="connsiteY528" fmla="*/ 1120191 h 1930400"/>
              <a:gd name="connsiteX529" fmla="*/ 4633193 w 7326313"/>
              <a:gd name="connsiteY529" fmla="*/ 1089066 h 1930400"/>
              <a:gd name="connsiteX530" fmla="*/ 4674782 w 7326313"/>
              <a:gd name="connsiteY530" fmla="*/ 1090972 h 1930400"/>
              <a:gd name="connsiteX531" fmla="*/ 4726213 w 7326313"/>
              <a:gd name="connsiteY531" fmla="*/ 1130037 h 1930400"/>
              <a:gd name="connsiteX532" fmla="*/ 4769389 w 7326313"/>
              <a:gd name="connsiteY532" fmla="*/ 1119556 h 1930400"/>
              <a:gd name="connsiteX533" fmla="*/ 4880505 w 7326313"/>
              <a:gd name="connsiteY533" fmla="*/ 1072551 h 1930400"/>
              <a:gd name="connsiteX534" fmla="*/ 4947174 w 7326313"/>
              <a:gd name="connsiteY534" fmla="*/ 1063658 h 1930400"/>
              <a:gd name="connsiteX535" fmla="*/ 4993207 w 7326313"/>
              <a:gd name="connsiteY535" fmla="*/ 1049365 h 1930400"/>
              <a:gd name="connsiteX536" fmla="*/ 5016065 w 7326313"/>
              <a:gd name="connsiteY536" fmla="*/ 1069692 h 1930400"/>
              <a:gd name="connsiteX537" fmla="*/ 5074480 w 7326313"/>
              <a:gd name="connsiteY537" fmla="*/ 1034756 h 1930400"/>
              <a:gd name="connsiteX538" fmla="*/ 5102100 w 7326313"/>
              <a:gd name="connsiteY538" fmla="*/ 1040472 h 1930400"/>
              <a:gd name="connsiteX539" fmla="*/ 5129086 w 7326313"/>
              <a:gd name="connsiteY539" fmla="*/ 1030309 h 1930400"/>
              <a:gd name="connsiteX540" fmla="*/ 5163055 w 7326313"/>
              <a:gd name="connsiteY540" fmla="*/ 1026180 h 1930400"/>
              <a:gd name="connsiteX541" fmla="*/ 5186866 w 7326313"/>
              <a:gd name="connsiteY541" fmla="*/ 1045872 h 1930400"/>
              <a:gd name="connsiteX542" fmla="*/ 5226550 w 7326313"/>
              <a:gd name="connsiteY542" fmla="*/ 1023957 h 1930400"/>
              <a:gd name="connsiteX543" fmla="*/ 5223375 w 7326313"/>
              <a:gd name="connsiteY543" fmla="*/ 993149 h 1930400"/>
              <a:gd name="connsiteX544" fmla="*/ 5220518 w 7326313"/>
              <a:gd name="connsiteY544" fmla="*/ 970282 h 1930400"/>
              <a:gd name="connsiteX545" fmla="*/ 5219248 w 7326313"/>
              <a:gd name="connsiteY545" fmla="*/ 961071 h 1930400"/>
              <a:gd name="connsiteX546" fmla="*/ 5218295 w 7326313"/>
              <a:gd name="connsiteY546" fmla="*/ 955990 h 1930400"/>
              <a:gd name="connsiteX547" fmla="*/ 5217978 w 7326313"/>
              <a:gd name="connsiteY547" fmla="*/ 953449 h 1930400"/>
              <a:gd name="connsiteX548" fmla="*/ 5217660 w 7326313"/>
              <a:gd name="connsiteY548" fmla="*/ 950273 h 1930400"/>
              <a:gd name="connsiteX549" fmla="*/ 5217343 w 7326313"/>
              <a:gd name="connsiteY549" fmla="*/ 941062 h 1930400"/>
              <a:gd name="connsiteX550" fmla="*/ 5217660 w 7326313"/>
              <a:gd name="connsiteY550" fmla="*/ 929311 h 1930400"/>
              <a:gd name="connsiteX551" fmla="*/ 5217660 w 7326313"/>
              <a:gd name="connsiteY551" fmla="*/ 916607 h 1930400"/>
              <a:gd name="connsiteX552" fmla="*/ 5218295 w 7326313"/>
              <a:gd name="connsiteY552" fmla="*/ 903903 h 1930400"/>
              <a:gd name="connsiteX553" fmla="*/ 5218930 w 7326313"/>
              <a:gd name="connsiteY553" fmla="*/ 892469 h 1930400"/>
              <a:gd name="connsiteX554" fmla="*/ 5219883 w 7326313"/>
              <a:gd name="connsiteY554" fmla="*/ 883576 h 1930400"/>
              <a:gd name="connsiteX555" fmla="*/ 5220518 w 7326313"/>
              <a:gd name="connsiteY555" fmla="*/ 879129 h 1930400"/>
              <a:gd name="connsiteX556" fmla="*/ 5220835 w 7326313"/>
              <a:gd name="connsiteY556" fmla="*/ 877224 h 1930400"/>
              <a:gd name="connsiteX557" fmla="*/ 5220835 w 7326313"/>
              <a:gd name="connsiteY557" fmla="*/ 874365 h 1930400"/>
              <a:gd name="connsiteX558" fmla="*/ 5220200 w 7326313"/>
              <a:gd name="connsiteY558" fmla="*/ 867060 h 1930400"/>
              <a:gd name="connsiteX559" fmla="*/ 5218295 w 7326313"/>
              <a:gd name="connsiteY559" fmla="*/ 857532 h 1930400"/>
              <a:gd name="connsiteX560" fmla="*/ 5216073 w 7326313"/>
              <a:gd name="connsiteY560" fmla="*/ 846734 h 1930400"/>
              <a:gd name="connsiteX561" fmla="*/ 5214168 w 7326313"/>
              <a:gd name="connsiteY561" fmla="*/ 835935 h 1930400"/>
              <a:gd name="connsiteX562" fmla="*/ 5211311 w 7326313"/>
              <a:gd name="connsiteY562" fmla="*/ 825772 h 1930400"/>
              <a:gd name="connsiteX563" fmla="*/ 5209089 w 7326313"/>
              <a:gd name="connsiteY563" fmla="*/ 817197 h 1930400"/>
              <a:gd name="connsiteX564" fmla="*/ 5206866 w 7326313"/>
              <a:gd name="connsiteY564" fmla="*/ 811162 h 1930400"/>
              <a:gd name="connsiteX565" fmla="*/ 5205279 w 7326313"/>
              <a:gd name="connsiteY565" fmla="*/ 805763 h 1930400"/>
              <a:gd name="connsiteX566" fmla="*/ 5203692 w 7326313"/>
              <a:gd name="connsiteY566" fmla="*/ 798775 h 1930400"/>
              <a:gd name="connsiteX567" fmla="*/ 5202104 w 7326313"/>
              <a:gd name="connsiteY567" fmla="*/ 790518 h 1930400"/>
              <a:gd name="connsiteX568" fmla="*/ 5201152 w 7326313"/>
              <a:gd name="connsiteY568" fmla="*/ 782260 h 1930400"/>
              <a:gd name="connsiteX569" fmla="*/ 5198929 w 7326313"/>
              <a:gd name="connsiteY569" fmla="*/ 767650 h 1930400"/>
              <a:gd name="connsiteX570" fmla="*/ 5198295 w 7326313"/>
              <a:gd name="connsiteY570" fmla="*/ 761616 h 1930400"/>
              <a:gd name="connsiteX571" fmla="*/ 5249725 w 7326313"/>
              <a:gd name="connsiteY571" fmla="*/ 751452 h 1930400"/>
              <a:gd name="connsiteX572" fmla="*/ 5260202 w 7326313"/>
              <a:gd name="connsiteY572" fmla="*/ 792106 h 1930400"/>
              <a:gd name="connsiteX573" fmla="*/ 5305600 w 7326313"/>
              <a:gd name="connsiteY573" fmla="*/ 839429 h 1930400"/>
              <a:gd name="connsiteX574" fmla="*/ 5366555 w 7326313"/>
              <a:gd name="connsiteY574" fmla="*/ 855627 h 1930400"/>
              <a:gd name="connsiteX575" fmla="*/ 5404017 w 7326313"/>
              <a:gd name="connsiteY575" fmla="*/ 854674 h 1930400"/>
              <a:gd name="connsiteX576" fmla="*/ 5419890 w 7326313"/>
              <a:gd name="connsiteY576" fmla="*/ 835618 h 1930400"/>
              <a:gd name="connsiteX577" fmla="*/ 5446558 w 7326313"/>
              <a:gd name="connsiteY577" fmla="*/ 814338 h 1930400"/>
              <a:gd name="connsiteX578" fmla="*/ 5480528 w 7326313"/>
              <a:gd name="connsiteY578" fmla="*/ 801316 h 1930400"/>
              <a:gd name="connsiteX579" fmla="*/ 5529418 w 7326313"/>
              <a:gd name="connsiteY579" fmla="*/ 750182 h 1930400"/>
              <a:gd name="connsiteX580" fmla="*/ 5561483 w 7326313"/>
              <a:gd name="connsiteY580" fmla="*/ 747006 h 1930400"/>
              <a:gd name="connsiteX581" fmla="*/ 5584341 w 7326313"/>
              <a:gd name="connsiteY581" fmla="*/ 780672 h 1930400"/>
              <a:gd name="connsiteX582" fmla="*/ 5566563 w 7326313"/>
              <a:gd name="connsiteY582" fmla="*/ 810527 h 1930400"/>
              <a:gd name="connsiteX583" fmla="*/ 5580531 w 7326313"/>
              <a:gd name="connsiteY583" fmla="*/ 831171 h 1930400"/>
              <a:gd name="connsiteX584" fmla="*/ 5552911 w 7326313"/>
              <a:gd name="connsiteY584" fmla="*/ 866743 h 1930400"/>
              <a:gd name="connsiteX585" fmla="*/ 5589738 w 7326313"/>
              <a:gd name="connsiteY585" fmla="*/ 911207 h 1930400"/>
              <a:gd name="connsiteX586" fmla="*/ 5605294 w 7326313"/>
              <a:gd name="connsiteY586" fmla="*/ 901362 h 1930400"/>
              <a:gd name="connsiteX587" fmla="*/ 5620850 w 7326313"/>
              <a:gd name="connsiteY587" fmla="*/ 912478 h 1930400"/>
              <a:gd name="connsiteX588" fmla="*/ 5644661 w 7326313"/>
              <a:gd name="connsiteY588" fmla="*/ 905491 h 1930400"/>
              <a:gd name="connsiteX589" fmla="*/ 5637994 w 7326313"/>
              <a:gd name="connsiteY589" fmla="*/ 950908 h 1930400"/>
              <a:gd name="connsiteX590" fmla="*/ 5652598 w 7326313"/>
              <a:gd name="connsiteY590" fmla="*/ 989021 h 1930400"/>
              <a:gd name="connsiteX591" fmla="*/ 5692282 w 7326313"/>
              <a:gd name="connsiteY591" fmla="*/ 1019511 h 1930400"/>
              <a:gd name="connsiteX592" fmla="*/ 5729109 w 7326313"/>
              <a:gd name="connsiteY592" fmla="*/ 1020781 h 1930400"/>
              <a:gd name="connsiteX593" fmla="*/ 5751332 w 7326313"/>
              <a:gd name="connsiteY593" fmla="*/ 1028721 h 1930400"/>
              <a:gd name="connsiteX594" fmla="*/ 5775777 w 7326313"/>
              <a:gd name="connsiteY594" fmla="*/ 1068422 h 1930400"/>
              <a:gd name="connsiteX595" fmla="*/ 5794508 w 7326313"/>
              <a:gd name="connsiteY595" fmla="*/ 1074139 h 1930400"/>
              <a:gd name="connsiteX596" fmla="*/ 5823715 w 7326313"/>
              <a:gd name="connsiteY596" fmla="*/ 1097006 h 1930400"/>
              <a:gd name="connsiteX597" fmla="*/ 5861495 w 7326313"/>
              <a:gd name="connsiteY597" fmla="*/ 1113839 h 1930400"/>
              <a:gd name="connsiteX598" fmla="*/ 5894829 w 7326313"/>
              <a:gd name="connsiteY598" fmla="*/ 1124955 h 1930400"/>
              <a:gd name="connsiteX599" fmla="*/ 5930704 w 7326313"/>
              <a:gd name="connsiteY599" fmla="*/ 1124955 h 1930400"/>
              <a:gd name="connsiteX600" fmla="*/ 5982135 w 7326313"/>
              <a:gd name="connsiteY600" fmla="*/ 1107169 h 1930400"/>
              <a:gd name="connsiteX601" fmla="*/ 6028803 w 7326313"/>
              <a:gd name="connsiteY601" fmla="*/ 1102088 h 1930400"/>
              <a:gd name="connsiteX602" fmla="*/ 6064043 w 7326313"/>
              <a:gd name="connsiteY602" fmla="*/ 1086207 h 1930400"/>
              <a:gd name="connsiteX603" fmla="*/ 6084361 w 7326313"/>
              <a:gd name="connsiteY603" fmla="*/ 1081443 h 1930400"/>
              <a:gd name="connsiteX604" fmla="*/ 6093885 w 7326313"/>
              <a:gd name="connsiteY604" fmla="*/ 1089066 h 1930400"/>
              <a:gd name="connsiteX605" fmla="*/ 6072614 w 7326313"/>
              <a:gd name="connsiteY605" fmla="*/ 1090654 h 1930400"/>
              <a:gd name="connsiteX606" fmla="*/ 6069122 w 7326313"/>
              <a:gd name="connsiteY606" fmla="*/ 1097641 h 1930400"/>
              <a:gd name="connsiteX607" fmla="*/ 6084996 w 7326313"/>
              <a:gd name="connsiteY607" fmla="*/ 1102723 h 1930400"/>
              <a:gd name="connsiteX608" fmla="*/ 6098965 w 7326313"/>
              <a:gd name="connsiteY608" fmla="*/ 1095736 h 1930400"/>
              <a:gd name="connsiteX609" fmla="*/ 6111981 w 7326313"/>
              <a:gd name="connsiteY609" fmla="*/ 1087478 h 1930400"/>
              <a:gd name="connsiteX610" fmla="*/ 6119283 w 7326313"/>
              <a:gd name="connsiteY610" fmla="*/ 1078267 h 1930400"/>
              <a:gd name="connsiteX611" fmla="*/ 6114838 w 7326313"/>
              <a:gd name="connsiteY611" fmla="*/ 1059211 h 1930400"/>
              <a:gd name="connsiteX612" fmla="*/ 6113568 w 7326313"/>
              <a:gd name="connsiteY612" fmla="*/ 1040790 h 1930400"/>
              <a:gd name="connsiteX613" fmla="*/ 6099282 w 7326313"/>
              <a:gd name="connsiteY613" fmla="*/ 1001725 h 1930400"/>
              <a:gd name="connsiteX614" fmla="*/ 6096742 w 7326313"/>
              <a:gd name="connsiteY614" fmla="*/ 974411 h 1930400"/>
              <a:gd name="connsiteX615" fmla="*/ 6094837 w 7326313"/>
              <a:gd name="connsiteY615" fmla="*/ 919465 h 1930400"/>
              <a:gd name="connsiteX616" fmla="*/ 6109759 w 7326313"/>
              <a:gd name="connsiteY616" fmla="*/ 880717 h 1930400"/>
              <a:gd name="connsiteX617" fmla="*/ 6114838 w 7326313"/>
              <a:gd name="connsiteY617" fmla="*/ 849275 h 1930400"/>
              <a:gd name="connsiteX618" fmla="*/ 6105631 w 7326313"/>
              <a:gd name="connsiteY618" fmla="*/ 836253 h 1930400"/>
              <a:gd name="connsiteX619" fmla="*/ 6098012 w 7326313"/>
              <a:gd name="connsiteY619" fmla="*/ 842287 h 1930400"/>
              <a:gd name="connsiteX620" fmla="*/ 6084361 w 7326313"/>
              <a:gd name="connsiteY620" fmla="*/ 836888 h 1930400"/>
              <a:gd name="connsiteX621" fmla="*/ 6080551 w 7326313"/>
              <a:gd name="connsiteY621" fmla="*/ 821961 h 1930400"/>
              <a:gd name="connsiteX622" fmla="*/ 6075472 w 7326313"/>
              <a:gd name="connsiteY622" fmla="*/ 817514 h 1930400"/>
              <a:gd name="connsiteX623" fmla="*/ 6075789 w 7326313"/>
              <a:gd name="connsiteY623" fmla="*/ 804175 h 1930400"/>
              <a:gd name="connsiteX624" fmla="*/ 6070392 w 7326313"/>
              <a:gd name="connsiteY624" fmla="*/ 804810 h 1930400"/>
              <a:gd name="connsiteX625" fmla="*/ 6062773 w 7326313"/>
              <a:gd name="connsiteY625" fmla="*/ 814020 h 1930400"/>
              <a:gd name="connsiteX626" fmla="*/ 6067535 w 7326313"/>
              <a:gd name="connsiteY626" fmla="*/ 824819 h 1930400"/>
              <a:gd name="connsiteX627" fmla="*/ 6056106 w 7326313"/>
              <a:gd name="connsiteY627" fmla="*/ 822596 h 1930400"/>
              <a:gd name="connsiteX628" fmla="*/ 6050391 w 7326313"/>
              <a:gd name="connsiteY628" fmla="*/ 806398 h 1930400"/>
              <a:gd name="connsiteX629" fmla="*/ 6049756 w 7326313"/>
              <a:gd name="connsiteY629" fmla="*/ 792741 h 1930400"/>
              <a:gd name="connsiteX630" fmla="*/ 6053883 w 7326313"/>
              <a:gd name="connsiteY630" fmla="*/ 787342 h 1930400"/>
              <a:gd name="connsiteX631" fmla="*/ 6056106 w 7326313"/>
              <a:gd name="connsiteY631" fmla="*/ 793694 h 1930400"/>
              <a:gd name="connsiteX632" fmla="*/ 6067217 w 7326313"/>
              <a:gd name="connsiteY632" fmla="*/ 797187 h 1930400"/>
              <a:gd name="connsiteX633" fmla="*/ 6068487 w 7326313"/>
              <a:gd name="connsiteY633" fmla="*/ 794011 h 1930400"/>
              <a:gd name="connsiteX634" fmla="*/ 6058011 w 7326313"/>
              <a:gd name="connsiteY634" fmla="*/ 784483 h 1930400"/>
              <a:gd name="connsiteX635" fmla="*/ 6065947 w 7326313"/>
              <a:gd name="connsiteY635" fmla="*/ 768921 h 1930400"/>
              <a:gd name="connsiteX636" fmla="*/ 6081186 w 7326313"/>
              <a:gd name="connsiteY636" fmla="*/ 753358 h 1930400"/>
              <a:gd name="connsiteX637" fmla="*/ 6080869 w 7326313"/>
              <a:gd name="connsiteY637" fmla="*/ 746688 h 1930400"/>
              <a:gd name="connsiteX638" fmla="*/ 6079599 w 7326313"/>
              <a:gd name="connsiteY638" fmla="*/ 741289 h 1930400"/>
              <a:gd name="connsiteX639" fmla="*/ 6079281 w 7326313"/>
              <a:gd name="connsiteY639" fmla="*/ 739383 h 1930400"/>
              <a:gd name="connsiteX640" fmla="*/ 6078646 w 7326313"/>
              <a:gd name="connsiteY640" fmla="*/ 737478 h 1930400"/>
              <a:gd name="connsiteX641" fmla="*/ 6077694 w 7326313"/>
              <a:gd name="connsiteY641" fmla="*/ 736525 h 1930400"/>
              <a:gd name="connsiteX642" fmla="*/ 6076107 w 7326313"/>
              <a:gd name="connsiteY642" fmla="*/ 736207 h 1930400"/>
              <a:gd name="connsiteX643" fmla="*/ 6074837 w 7326313"/>
              <a:gd name="connsiteY643" fmla="*/ 736207 h 1930400"/>
              <a:gd name="connsiteX644" fmla="*/ 6073249 w 7326313"/>
              <a:gd name="connsiteY644" fmla="*/ 736207 h 1930400"/>
              <a:gd name="connsiteX645" fmla="*/ 6071344 w 7326313"/>
              <a:gd name="connsiteY645" fmla="*/ 736843 h 1930400"/>
              <a:gd name="connsiteX646" fmla="*/ 6070075 w 7326313"/>
              <a:gd name="connsiteY646" fmla="*/ 737160 h 1930400"/>
              <a:gd name="connsiteX647" fmla="*/ 6047851 w 7326313"/>
              <a:gd name="connsiteY647" fmla="*/ 732714 h 1930400"/>
              <a:gd name="connsiteX648" fmla="*/ 6028168 w 7326313"/>
              <a:gd name="connsiteY648" fmla="*/ 726997 h 1930400"/>
              <a:gd name="connsiteX649" fmla="*/ 6021501 w 7326313"/>
              <a:gd name="connsiteY649" fmla="*/ 738113 h 1930400"/>
              <a:gd name="connsiteX650" fmla="*/ 6018961 w 7326313"/>
              <a:gd name="connsiteY650" fmla="*/ 750500 h 1930400"/>
              <a:gd name="connsiteX651" fmla="*/ 6026898 w 7326313"/>
              <a:gd name="connsiteY651" fmla="*/ 759393 h 1930400"/>
              <a:gd name="connsiteX652" fmla="*/ 6013564 w 7326313"/>
              <a:gd name="connsiteY652" fmla="*/ 756852 h 1930400"/>
              <a:gd name="connsiteX653" fmla="*/ 6008167 w 7326313"/>
              <a:gd name="connsiteY653" fmla="*/ 746371 h 1930400"/>
              <a:gd name="connsiteX654" fmla="*/ 6002453 w 7326313"/>
              <a:gd name="connsiteY654" fmla="*/ 719692 h 1930400"/>
              <a:gd name="connsiteX655" fmla="*/ 5990706 w 7326313"/>
              <a:gd name="connsiteY655" fmla="*/ 698412 h 1930400"/>
              <a:gd name="connsiteX656" fmla="*/ 5981817 w 7326313"/>
              <a:gd name="connsiteY656" fmla="*/ 675863 h 1930400"/>
              <a:gd name="connsiteX657" fmla="*/ 5983722 w 7326313"/>
              <a:gd name="connsiteY657" fmla="*/ 667605 h 1930400"/>
              <a:gd name="connsiteX658" fmla="*/ 5999278 w 7326313"/>
              <a:gd name="connsiteY658" fmla="*/ 642832 h 1930400"/>
              <a:gd name="connsiteX659" fmla="*/ 6013247 w 7326313"/>
              <a:gd name="connsiteY659" fmla="*/ 639973 h 1930400"/>
              <a:gd name="connsiteX660" fmla="*/ 6011342 w 7326313"/>
              <a:gd name="connsiteY660" fmla="*/ 630445 h 1930400"/>
              <a:gd name="connsiteX661" fmla="*/ 6012929 w 7326313"/>
              <a:gd name="connsiteY661" fmla="*/ 614882 h 1930400"/>
              <a:gd name="connsiteX662" fmla="*/ 6019596 w 7326313"/>
              <a:gd name="connsiteY662" fmla="*/ 606307 h 1930400"/>
              <a:gd name="connsiteX663" fmla="*/ 6015469 w 7326313"/>
              <a:gd name="connsiteY663" fmla="*/ 595509 h 1930400"/>
              <a:gd name="connsiteX664" fmla="*/ 6019914 w 7326313"/>
              <a:gd name="connsiteY664" fmla="*/ 592968 h 1930400"/>
              <a:gd name="connsiteX665" fmla="*/ 6021819 w 7326313"/>
              <a:gd name="connsiteY665" fmla="*/ 600908 h 1930400"/>
              <a:gd name="connsiteX666" fmla="*/ 6031343 w 7326313"/>
              <a:gd name="connsiteY666" fmla="*/ 602496 h 1930400"/>
              <a:gd name="connsiteX667" fmla="*/ 6035153 w 7326313"/>
              <a:gd name="connsiteY667" fmla="*/ 616153 h 1930400"/>
              <a:gd name="connsiteX668" fmla="*/ 6041502 w 7326313"/>
              <a:gd name="connsiteY668" fmla="*/ 609166 h 1930400"/>
              <a:gd name="connsiteX669" fmla="*/ 6047534 w 7326313"/>
              <a:gd name="connsiteY669" fmla="*/ 625046 h 1930400"/>
              <a:gd name="connsiteX670" fmla="*/ 6054201 w 7326313"/>
              <a:gd name="connsiteY670" fmla="*/ 618059 h 1930400"/>
              <a:gd name="connsiteX671" fmla="*/ 6063408 w 7326313"/>
              <a:gd name="connsiteY671" fmla="*/ 626316 h 1930400"/>
              <a:gd name="connsiteX672" fmla="*/ 6065630 w 7326313"/>
              <a:gd name="connsiteY672" fmla="*/ 616788 h 1930400"/>
              <a:gd name="connsiteX673" fmla="*/ 6068805 w 7326313"/>
              <a:gd name="connsiteY673" fmla="*/ 617106 h 1930400"/>
              <a:gd name="connsiteX674" fmla="*/ 6077376 w 7326313"/>
              <a:gd name="connsiteY674" fmla="*/ 626634 h 1930400"/>
              <a:gd name="connsiteX675" fmla="*/ 6093250 w 7326313"/>
              <a:gd name="connsiteY675" fmla="*/ 625046 h 1930400"/>
              <a:gd name="connsiteX676" fmla="*/ 6095155 w 7326313"/>
              <a:gd name="connsiteY676" fmla="*/ 618059 h 1930400"/>
              <a:gd name="connsiteX677" fmla="*/ 6100552 w 7326313"/>
              <a:gd name="connsiteY677" fmla="*/ 619011 h 1930400"/>
              <a:gd name="connsiteX678" fmla="*/ 6108806 w 7326313"/>
              <a:gd name="connsiteY678" fmla="*/ 627587 h 1930400"/>
              <a:gd name="connsiteX679" fmla="*/ 6120553 w 7326313"/>
              <a:gd name="connsiteY679" fmla="*/ 631080 h 1930400"/>
              <a:gd name="connsiteX680" fmla="*/ 6131982 w 7326313"/>
              <a:gd name="connsiteY680" fmla="*/ 628222 h 1930400"/>
              <a:gd name="connsiteX681" fmla="*/ 6132299 w 7326313"/>
              <a:gd name="connsiteY681" fmla="*/ 618694 h 1930400"/>
              <a:gd name="connsiteX682" fmla="*/ 6135474 w 7326313"/>
              <a:gd name="connsiteY682" fmla="*/ 616788 h 1930400"/>
              <a:gd name="connsiteX683" fmla="*/ 6143728 w 7326313"/>
              <a:gd name="connsiteY683" fmla="*/ 628539 h 1930400"/>
              <a:gd name="connsiteX684" fmla="*/ 6157379 w 7326313"/>
              <a:gd name="connsiteY684" fmla="*/ 621552 h 1930400"/>
              <a:gd name="connsiteX685" fmla="*/ 6162142 w 7326313"/>
              <a:gd name="connsiteY685" fmla="*/ 617106 h 1930400"/>
              <a:gd name="connsiteX686" fmla="*/ 6150395 w 7326313"/>
              <a:gd name="connsiteY686" fmla="*/ 613930 h 1930400"/>
              <a:gd name="connsiteX687" fmla="*/ 6144046 w 7326313"/>
              <a:gd name="connsiteY687" fmla="*/ 612659 h 1930400"/>
              <a:gd name="connsiteX688" fmla="*/ 6146585 w 7326313"/>
              <a:gd name="connsiteY688" fmla="*/ 607578 h 1930400"/>
              <a:gd name="connsiteX689" fmla="*/ 6152935 w 7326313"/>
              <a:gd name="connsiteY689" fmla="*/ 602496 h 1930400"/>
              <a:gd name="connsiteX690" fmla="*/ 6166269 w 7326313"/>
              <a:gd name="connsiteY690" fmla="*/ 611071 h 1930400"/>
              <a:gd name="connsiteX691" fmla="*/ 6172618 w 7326313"/>
              <a:gd name="connsiteY691" fmla="*/ 605990 h 1930400"/>
              <a:gd name="connsiteX692" fmla="*/ 6171983 w 7326313"/>
              <a:gd name="connsiteY692" fmla="*/ 599955 h 1930400"/>
              <a:gd name="connsiteX693" fmla="*/ 6164046 w 7326313"/>
              <a:gd name="connsiteY693" fmla="*/ 580581 h 1930400"/>
              <a:gd name="connsiteX694" fmla="*/ 6154840 w 7326313"/>
              <a:gd name="connsiteY694" fmla="*/ 569783 h 1930400"/>
              <a:gd name="connsiteX695" fmla="*/ 6124680 w 7326313"/>
              <a:gd name="connsiteY695" fmla="*/ 555173 h 1930400"/>
              <a:gd name="connsiteX696" fmla="*/ 6106901 w 7326313"/>
              <a:gd name="connsiteY696" fmla="*/ 543421 h 1930400"/>
              <a:gd name="connsiteX697" fmla="*/ 6109441 w 7326313"/>
              <a:gd name="connsiteY697" fmla="*/ 524048 h 1930400"/>
              <a:gd name="connsiteX698" fmla="*/ 6108806 w 7326313"/>
              <a:gd name="connsiteY698" fmla="*/ 507532 h 1930400"/>
              <a:gd name="connsiteX699" fmla="*/ 6098965 w 7326313"/>
              <a:gd name="connsiteY699" fmla="*/ 482759 h 1930400"/>
              <a:gd name="connsiteX700" fmla="*/ 6080551 w 7326313"/>
              <a:gd name="connsiteY700" fmla="*/ 467831 h 1930400"/>
              <a:gd name="connsiteX701" fmla="*/ 6092298 w 7326313"/>
              <a:gd name="connsiteY701" fmla="*/ 467831 h 1930400"/>
              <a:gd name="connsiteX702" fmla="*/ 6095790 w 7326313"/>
              <a:gd name="connsiteY702" fmla="*/ 466243 h 1930400"/>
              <a:gd name="connsiteX703" fmla="*/ 6103092 w 7326313"/>
              <a:gd name="connsiteY703" fmla="*/ 462114 h 1930400"/>
              <a:gd name="connsiteX704" fmla="*/ 6111981 w 7326313"/>
              <a:gd name="connsiteY704" fmla="*/ 458621 h 1930400"/>
              <a:gd name="connsiteX705" fmla="*/ 6115473 w 7326313"/>
              <a:gd name="connsiteY705" fmla="*/ 457350 h 1930400"/>
              <a:gd name="connsiteX706" fmla="*/ 6118013 w 7326313"/>
              <a:gd name="connsiteY706" fmla="*/ 457033 h 1930400"/>
              <a:gd name="connsiteX707" fmla="*/ 6118965 w 7326313"/>
              <a:gd name="connsiteY707" fmla="*/ 457350 h 1930400"/>
              <a:gd name="connsiteX708" fmla="*/ 6119918 w 7326313"/>
              <a:gd name="connsiteY708" fmla="*/ 457985 h 1930400"/>
              <a:gd name="connsiteX709" fmla="*/ 6121188 w 7326313"/>
              <a:gd name="connsiteY709" fmla="*/ 458938 h 1930400"/>
              <a:gd name="connsiteX710" fmla="*/ 6122140 w 7326313"/>
              <a:gd name="connsiteY710" fmla="*/ 460526 h 1930400"/>
              <a:gd name="connsiteX711" fmla="*/ 6124045 w 7326313"/>
              <a:gd name="connsiteY711" fmla="*/ 463702 h 1930400"/>
              <a:gd name="connsiteX712" fmla="*/ 6125632 w 7326313"/>
              <a:gd name="connsiteY712" fmla="*/ 467514 h 1930400"/>
              <a:gd name="connsiteX713" fmla="*/ 6128172 w 7326313"/>
              <a:gd name="connsiteY713" fmla="*/ 475137 h 1930400"/>
              <a:gd name="connsiteX714" fmla="*/ 6128807 w 7326313"/>
              <a:gd name="connsiteY714" fmla="*/ 478630 h 1930400"/>
              <a:gd name="connsiteX715" fmla="*/ 6130394 w 7326313"/>
              <a:gd name="connsiteY715" fmla="*/ 478313 h 1930400"/>
              <a:gd name="connsiteX716" fmla="*/ 6133887 w 7326313"/>
              <a:gd name="connsiteY716" fmla="*/ 477360 h 1930400"/>
              <a:gd name="connsiteX717" fmla="*/ 6136426 w 7326313"/>
              <a:gd name="connsiteY717" fmla="*/ 477360 h 1930400"/>
              <a:gd name="connsiteX718" fmla="*/ 6139284 w 7326313"/>
              <a:gd name="connsiteY718" fmla="*/ 477360 h 1930400"/>
              <a:gd name="connsiteX719" fmla="*/ 6142458 w 7326313"/>
              <a:gd name="connsiteY719" fmla="*/ 477677 h 1930400"/>
              <a:gd name="connsiteX720" fmla="*/ 6145633 w 7326313"/>
              <a:gd name="connsiteY720" fmla="*/ 478630 h 1930400"/>
              <a:gd name="connsiteX721" fmla="*/ 6147220 w 7326313"/>
              <a:gd name="connsiteY721" fmla="*/ 478948 h 1930400"/>
              <a:gd name="connsiteX722" fmla="*/ 6149125 w 7326313"/>
              <a:gd name="connsiteY722" fmla="*/ 479901 h 1930400"/>
              <a:gd name="connsiteX723" fmla="*/ 6152617 w 7326313"/>
              <a:gd name="connsiteY723" fmla="*/ 482124 h 1930400"/>
              <a:gd name="connsiteX724" fmla="*/ 6155792 w 7326313"/>
              <a:gd name="connsiteY724" fmla="*/ 484982 h 1930400"/>
              <a:gd name="connsiteX725" fmla="*/ 6158967 w 7326313"/>
              <a:gd name="connsiteY725" fmla="*/ 487841 h 1930400"/>
              <a:gd name="connsiteX726" fmla="*/ 6164046 w 7326313"/>
              <a:gd name="connsiteY726" fmla="*/ 492922 h 1930400"/>
              <a:gd name="connsiteX727" fmla="*/ 6165634 w 7326313"/>
              <a:gd name="connsiteY727" fmla="*/ 495463 h 1930400"/>
              <a:gd name="connsiteX728" fmla="*/ 6198651 w 7326313"/>
              <a:gd name="connsiteY728" fmla="*/ 508803 h 1930400"/>
              <a:gd name="connsiteX729" fmla="*/ 6197381 w 7326313"/>
              <a:gd name="connsiteY729" fmla="*/ 511661 h 1930400"/>
              <a:gd name="connsiteX730" fmla="*/ 6196746 w 7326313"/>
              <a:gd name="connsiteY730" fmla="*/ 514519 h 1930400"/>
              <a:gd name="connsiteX731" fmla="*/ 6195794 w 7326313"/>
              <a:gd name="connsiteY731" fmla="*/ 518648 h 1930400"/>
              <a:gd name="connsiteX732" fmla="*/ 6195476 w 7326313"/>
              <a:gd name="connsiteY732" fmla="*/ 522460 h 1930400"/>
              <a:gd name="connsiteX733" fmla="*/ 6195476 w 7326313"/>
              <a:gd name="connsiteY733" fmla="*/ 525953 h 1930400"/>
              <a:gd name="connsiteX734" fmla="*/ 6195794 w 7326313"/>
              <a:gd name="connsiteY734" fmla="*/ 527859 h 1930400"/>
              <a:gd name="connsiteX735" fmla="*/ 6196429 w 7326313"/>
              <a:gd name="connsiteY735" fmla="*/ 529447 h 1930400"/>
              <a:gd name="connsiteX736" fmla="*/ 6197381 w 7326313"/>
              <a:gd name="connsiteY736" fmla="*/ 531035 h 1930400"/>
              <a:gd name="connsiteX737" fmla="*/ 6198651 w 7326313"/>
              <a:gd name="connsiteY737" fmla="*/ 531988 h 1930400"/>
              <a:gd name="connsiteX738" fmla="*/ 6201826 w 7326313"/>
              <a:gd name="connsiteY738" fmla="*/ 534211 h 1930400"/>
              <a:gd name="connsiteX739" fmla="*/ 6205953 w 7326313"/>
              <a:gd name="connsiteY739" fmla="*/ 536117 h 1930400"/>
              <a:gd name="connsiteX740" fmla="*/ 6215159 w 7326313"/>
              <a:gd name="connsiteY740" fmla="*/ 540881 h 1930400"/>
              <a:gd name="connsiteX741" fmla="*/ 6219287 w 7326313"/>
              <a:gd name="connsiteY741" fmla="*/ 543421 h 1930400"/>
              <a:gd name="connsiteX742" fmla="*/ 6222779 w 7326313"/>
              <a:gd name="connsiteY742" fmla="*/ 545645 h 1930400"/>
              <a:gd name="connsiteX743" fmla="*/ 6224049 w 7326313"/>
              <a:gd name="connsiteY743" fmla="*/ 547550 h 1930400"/>
              <a:gd name="connsiteX744" fmla="*/ 6225001 w 7326313"/>
              <a:gd name="connsiteY744" fmla="*/ 548821 h 1930400"/>
              <a:gd name="connsiteX745" fmla="*/ 6225954 w 7326313"/>
              <a:gd name="connsiteY745" fmla="*/ 550409 h 1930400"/>
              <a:gd name="connsiteX746" fmla="*/ 6226271 w 7326313"/>
              <a:gd name="connsiteY746" fmla="*/ 551997 h 1930400"/>
              <a:gd name="connsiteX747" fmla="*/ 6226588 w 7326313"/>
              <a:gd name="connsiteY747" fmla="*/ 556126 h 1930400"/>
              <a:gd name="connsiteX748" fmla="*/ 6227541 w 7326313"/>
              <a:gd name="connsiteY748" fmla="*/ 560572 h 1930400"/>
              <a:gd name="connsiteX749" fmla="*/ 6229446 w 7326313"/>
              <a:gd name="connsiteY749" fmla="*/ 565654 h 1930400"/>
              <a:gd name="connsiteX750" fmla="*/ 6231351 w 7326313"/>
              <a:gd name="connsiteY750" fmla="*/ 570100 h 1930400"/>
              <a:gd name="connsiteX751" fmla="*/ 6235478 w 7326313"/>
              <a:gd name="connsiteY751" fmla="*/ 578358 h 1930400"/>
              <a:gd name="connsiteX752" fmla="*/ 6237065 w 7326313"/>
              <a:gd name="connsiteY752" fmla="*/ 581534 h 1930400"/>
              <a:gd name="connsiteX753" fmla="*/ 6237700 w 7326313"/>
              <a:gd name="connsiteY753" fmla="*/ 585028 h 1930400"/>
              <a:gd name="connsiteX754" fmla="*/ 6238652 w 7326313"/>
              <a:gd name="connsiteY754" fmla="*/ 588839 h 1930400"/>
              <a:gd name="connsiteX755" fmla="*/ 6239922 w 7326313"/>
              <a:gd name="connsiteY755" fmla="*/ 593603 h 1930400"/>
              <a:gd name="connsiteX756" fmla="*/ 6241827 w 7326313"/>
              <a:gd name="connsiteY756" fmla="*/ 598049 h 1930400"/>
              <a:gd name="connsiteX757" fmla="*/ 6243732 w 7326313"/>
              <a:gd name="connsiteY757" fmla="*/ 602496 h 1930400"/>
              <a:gd name="connsiteX758" fmla="*/ 6245319 w 7326313"/>
              <a:gd name="connsiteY758" fmla="*/ 604084 h 1930400"/>
              <a:gd name="connsiteX759" fmla="*/ 6246589 w 7326313"/>
              <a:gd name="connsiteY759" fmla="*/ 605672 h 1930400"/>
              <a:gd name="connsiteX760" fmla="*/ 6248177 w 7326313"/>
              <a:gd name="connsiteY760" fmla="*/ 606625 h 1930400"/>
              <a:gd name="connsiteX761" fmla="*/ 6249764 w 7326313"/>
              <a:gd name="connsiteY761" fmla="*/ 606942 h 1930400"/>
              <a:gd name="connsiteX762" fmla="*/ 6251669 w 7326313"/>
              <a:gd name="connsiteY762" fmla="*/ 607578 h 1930400"/>
              <a:gd name="connsiteX763" fmla="*/ 6253256 w 7326313"/>
              <a:gd name="connsiteY763" fmla="*/ 608530 h 1930400"/>
              <a:gd name="connsiteX764" fmla="*/ 6257066 w 7326313"/>
              <a:gd name="connsiteY764" fmla="*/ 610754 h 1930400"/>
              <a:gd name="connsiteX765" fmla="*/ 6260876 w 7326313"/>
              <a:gd name="connsiteY765" fmla="*/ 613612 h 1930400"/>
              <a:gd name="connsiteX766" fmla="*/ 6264368 w 7326313"/>
              <a:gd name="connsiteY766" fmla="*/ 616788 h 1930400"/>
              <a:gd name="connsiteX767" fmla="*/ 6269765 w 7326313"/>
              <a:gd name="connsiteY767" fmla="*/ 622823 h 1930400"/>
              <a:gd name="connsiteX768" fmla="*/ 6271670 w 7326313"/>
              <a:gd name="connsiteY768" fmla="*/ 625363 h 1930400"/>
              <a:gd name="connsiteX769" fmla="*/ 6273892 w 7326313"/>
              <a:gd name="connsiteY769" fmla="*/ 626316 h 1930400"/>
              <a:gd name="connsiteX770" fmla="*/ 6276432 w 7326313"/>
              <a:gd name="connsiteY770" fmla="*/ 627269 h 1930400"/>
              <a:gd name="connsiteX771" fmla="*/ 6279289 w 7326313"/>
              <a:gd name="connsiteY771" fmla="*/ 628222 h 1930400"/>
              <a:gd name="connsiteX772" fmla="*/ 6282781 w 7326313"/>
              <a:gd name="connsiteY772" fmla="*/ 628539 h 1930400"/>
              <a:gd name="connsiteX773" fmla="*/ 6286273 w 7326313"/>
              <a:gd name="connsiteY773" fmla="*/ 628539 h 1930400"/>
              <a:gd name="connsiteX774" fmla="*/ 6288496 w 7326313"/>
              <a:gd name="connsiteY774" fmla="*/ 628222 h 1930400"/>
              <a:gd name="connsiteX775" fmla="*/ 6290083 w 7326313"/>
              <a:gd name="connsiteY775" fmla="*/ 627587 h 1930400"/>
              <a:gd name="connsiteX776" fmla="*/ 6291988 w 7326313"/>
              <a:gd name="connsiteY776" fmla="*/ 626316 h 1930400"/>
              <a:gd name="connsiteX777" fmla="*/ 6293575 w 7326313"/>
              <a:gd name="connsiteY777" fmla="*/ 625363 h 1930400"/>
              <a:gd name="connsiteX778" fmla="*/ 6297385 w 7326313"/>
              <a:gd name="connsiteY778" fmla="*/ 622823 h 1930400"/>
              <a:gd name="connsiteX779" fmla="*/ 6300560 w 7326313"/>
              <a:gd name="connsiteY779" fmla="*/ 621552 h 1930400"/>
              <a:gd name="connsiteX780" fmla="*/ 6304052 w 7326313"/>
              <a:gd name="connsiteY780" fmla="*/ 620282 h 1930400"/>
              <a:gd name="connsiteX781" fmla="*/ 6307227 w 7326313"/>
              <a:gd name="connsiteY781" fmla="*/ 619964 h 1930400"/>
              <a:gd name="connsiteX782" fmla="*/ 6310084 w 7326313"/>
              <a:gd name="connsiteY782" fmla="*/ 619647 h 1930400"/>
              <a:gd name="connsiteX783" fmla="*/ 6312941 w 7326313"/>
              <a:gd name="connsiteY783" fmla="*/ 619647 h 1930400"/>
              <a:gd name="connsiteX784" fmla="*/ 6317386 w 7326313"/>
              <a:gd name="connsiteY784" fmla="*/ 619964 h 1930400"/>
              <a:gd name="connsiteX785" fmla="*/ 6318338 w 7326313"/>
              <a:gd name="connsiteY785" fmla="*/ 619647 h 1930400"/>
              <a:gd name="connsiteX786" fmla="*/ 6319290 w 7326313"/>
              <a:gd name="connsiteY786" fmla="*/ 619011 h 1930400"/>
              <a:gd name="connsiteX787" fmla="*/ 6319608 w 7326313"/>
              <a:gd name="connsiteY787" fmla="*/ 617741 h 1930400"/>
              <a:gd name="connsiteX788" fmla="*/ 6319608 w 7326313"/>
              <a:gd name="connsiteY788" fmla="*/ 616153 h 1930400"/>
              <a:gd name="connsiteX789" fmla="*/ 6319608 w 7326313"/>
              <a:gd name="connsiteY789" fmla="*/ 612024 h 1930400"/>
              <a:gd name="connsiteX790" fmla="*/ 6318973 w 7326313"/>
              <a:gd name="connsiteY790" fmla="*/ 607260 h 1930400"/>
              <a:gd name="connsiteX791" fmla="*/ 6317386 w 7326313"/>
              <a:gd name="connsiteY791" fmla="*/ 598049 h 1930400"/>
              <a:gd name="connsiteX792" fmla="*/ 6317068 w 7326313"/>
              <a:gd name="connsiteY792" fmla="*/ 594873 h 1930400"/>
              <a:gd name="connsiteX793" fmla="*/ 6317386 w 7326313"/>
              <a:gd name="connsiteY793" fmla="*/ 593603 h 1930400"/>
              <a:gd name="connsiteX794" fmla="*/ 6317386 w 7326313"/>
              <a:gd name="connsiteY794" fmla="*/ 592968 h 1930400"/>
              <a:gd name="connsiteX795" fmla="*/ 6318338 w 7326313"/>
              <a:gd name="connsiteY795" fmla="*/ 590427 h 1930400"/>
              <a:gd name="connsiteX796" fmla="*/ 6320243 w 7326313"/>
              <a:gd name="connsiteY796" fmla="*/ 585345 h 1930400"/>
              <a:gd name="connsiteX797" fmla="*/ 6324370 w 7326313"/>
              <a:gd name="connsiteY797" fmla="*/ 570735 h 1930400"/>
              <a:gd name="connsiteX798" fmla="*/ 6330402 w 7326313"/>
              <a:gd name="connsiteY798" fmla="*/ 550409 h 1930400"/>
              <a:gd name="connsiteX799" fmla="*/ 6317386 w 7326313"/>
              <a:gd name="connsiteY799" fmla="*/ 489746 h 1930400"/>
              <a:gd name="connsiteX800" fmla="*/ 6317703 w 7326313"/>
              <a:gd name="connsiteY800" fmla="*/ 446552 h 1930400"/>
              <a:gd name="connsiteX801" fmla="*/ 6318021 w 7326313"/>
              <a:gd name="connsiteY801" fmla="*/ 413521 h 1930400"/>
              <a:gd name="connsiteX802" fmla="*/ 6318973 w 7326313"/>
              <a:gd name="connsiteY802" fmla="*/ 399864 h 1930400"/>
              <a:gd name="connsiteX803" fmla="*/ 6319290 w 7326313"/>
              <a:gd name="connsiteY803" fmla="*/ 390971 h 1930400"/>
              <a:gd name="connsiteX804" fmla="*/ 6320243 w 7326313"/>
              <a:gd name="connsiteY804" fmla="*/ 384301 h 1930400"/>
              <a:gd name="connsiteX805" fmla="*/ 6322148 w 7326313"/>
              <a:gd name="connsiteY805" fmla="*/ 376679 h 1930400"/>
              <a:gd name="connsiteX806" fmla="*/ 6326275 w 7326313"/>
              <a:gd name="connsiteY806" fmla="*/ 359528 h 1930400"/>
              <a:gd name="connsiteX807" fmla="*/ 6328180 w 7326313"/>
              <a:gd name="connsiteY807" fmla="*/ 350318 h 1930400"/>
              <a:gd name="connsiteX808" fmla="*/ 6329767 w 7326313"/>
              <a:gd name="connsiteY808" fmla="*/ 341425 h 1930400"/>
              <a:gd name="connsiteX809" fmla="*/ 6330402 w 7326313"/>
              <a:gd name="connsiteY809" fmla="*/ 333167 h 1930400"/>
              <a:gd name="connsiteX810" fmla="*/ 6330402 w 7326313"/>
              <a:gd name="connsiteY810" fmla="*/ 329038 h 1930400"/>
              <a:gd name="connsiteX811" fmla="*/ 6330402 w 7326313"/>
              <a:gd name="connsiteY811" fmla="*/ 325227 h 1930400"/>
              <a:gd name="connsiteX812" fmla="*/ 6330085 w 7326313"/>
              <a:gd name="connsiteY812" fmla="*/ 320780 h 1930400"/>
              <a:gd name="connsiteX813" fmla="*/ 6330085 w 7326313"/>
              <a:gd name="connsiteY813" fmla="*/ 315063 h 1930400"/>
              <a:gd name="connsiteX814" fmla="*/ 6330402 w 7326313"/>
              <a:gd name="connsiteY814" fmla="*/ 300454 h 1930400"/>
              <a:gd name="connsiteX815" fmla="*/ 6331989 w 7326313"/>
              <a:gd name="connsiteY815" fmla="*/ 265517 h 1930400"/>
              <a:gd name="connsiteX816" fmla="*/ 6332624 w 7326313"/>
              <a:gd name="connsiteY816" fmla="*/ 247414 h 1930400"/>
              <a:gd name="connsiteX817" fmla="*/ 6332624 w 7326313"/>
              <a:gd name="connsiteY817" fmla="*/ 231216 h 1930400"/>
              <a:gd name="connsiteX818" fmla="*/ 6332624 w 7326313"/>
              <a:gd name="connsiteY818" fmla="*/ 224229 h 1930400"/>
              <a:gd name="connsiteX819" fmla="*/ 6331989 w 7326313"/>
              <a:gd name="connsiteY819" fmla="*/ 218194 h 1930400"/>
              <a:gd name="connsiteX820" fmla="*/ 6331672 w 7326313"/>
              <a:gd name="connsiteY820" fmla="*/ 213430 h 1930400"/>
              <a:gd name="connsiteX821" fmla="*/ 6330402 w 7326313"/>
              <a:gd name="connsiteY821" fmla="*/ 209936 h 1930400"/>
              <a:gd name="connsiteX822" fmla="*/ 6329450 w 7326313"/>
              <a:gd name="connsiteY822" fmla="*/ 206443 h 1930400"/>
              <a:gd name="connsiteX823" fmla="*/ 6328815 w 7326313"/>
              <a:gd name="connsiteY823" fmla="*/ 201996 h 1930400"/>
              <a:gd name="connsiteX824" fmla="*/ 6328497 w 7326313"/>
              <a:gd name="connsiteY824" fmla="*/ 196915 h 1930400"/>
              <a:gd name="connsiteX825" fmla="*/ 6327545 w 7326313"/>
              <a:gd name="connsiteY825" fmla="*/ 190562 h 1930400"/>
              <a:gd name="connsiteX826" fmla="*/ 6327227 w 7326313"/>
              <a:gd name="connsiteY826" fmla="*/ 176588 h 1930400"/>
              <a:gd name="connsiteX827" fmla="*/ 6326910 w 7326313"/>
              <a:gd name="connsiteY827" fmla="*/ 161660 h 1930400"/>
              <a:gd name="connsiteX828" fmla="*/ 6326592 w 7326313"/>
              <a:gd name="connsiteY828" fmla="*/ 133394 h 1930400"/>
              <a:gd name="connsiteX829" fmla="*/ 6325957 w 7326313"/>
              <a:gd name="connsiteY829" fmla="*/ 122913 h 1930400"/>
              <a:gd name="connsiteX830" fmla="*/ 6325640 w 7326313"/>
              <a:gd name="connsiteY830" fmla="*/ 119101 h 1930400"/>
              <a:gd name="connsiteX831" fmla="*/ 6325005 w 7326313"/>
              <a:gd name="connsiteY831" fmla="*/ 116561 h 1930400"/>
              <a:gd name="connsiteX832" fmla="*/ 6323418 w 7326313"/>
              <a:gd name="connsiteY832" fmla="*/ 111797 h 1930400"/>
              <a:gd name="connsiteX833" fmla="*/ 6322465 w 7326313"/>
              <a:gd name="connsiteY833" fmla="*/ 107350 h 1930400"/>
              <a:gd name="connsiteX834" fmla="*/ 6321830 w 7326313"/>
              <a:gd name="connsiteY834" fmla="*/ 102268 h 1930400"/>
              <a:gd name="connsiteX835" fmla="*/ 6321195 w 7326313"/>
              <a:gd name="connsiteY835" fmla="*/ 97822 h 1930400"/>
              <a:gd name="connsiteX836" fmla="*/ 6321830 w 7326313"/>
              <a:gd name="connsiteY836" fmla="*/ 95599 h 1930400"/>
              <a:gd name="connsiteX837" fmla="*/ 6322465 w 7326313"/>
              <a:gd name="connsiteY837" fmla="*/ 93375 h 1930400"/>
              <a:gd name="connsiteX838" fmla="*/ 6323100 w 7326313"/>
              <a:gd name="connsiteY838" fmla="*/ 91787 h 1930400"/>
              <a:gd name="connsiteX839" fmla="*/ 6324053 w 7326313"/>
              <a:gd name="connsiteY839" fmla="*/ 90199 h 1930400"/>
              <a:gd name="connsiteX840" fmla="*/ 6325640 w 7326313"/>
              <a:gd name="connsiteY840" fmla="*/ 88929 h 1930400"/>
              <a:gd name="connsiteX841" fmla="*/ 6327545 w 7326313"/>
              <a:gd name="connsiteY841" fmla="*/ 87976 h 1930400"/>
              <a:gd name="connsiteX842" fmla="*/ 6329767 w 7326313"/>
              <a:gd name="connsiteY842" fmla="*/ 87659 h 1930400"/>
              <a:gd name="connsiteX843" fmla="*/ 6332624 w 7326313"/>
              <a:gd name="connsiteY843" fmla="*/ 87023 h 1930400"/>
              <a:gd name="connsiteX844" fmla="*/ 6335799 w 7326313"/>
              <a:gd name="connsiteY844" fmla="*/ 87023 h 1930400"/>
              <a:gd name="connsiteX845" fmla="*/ 6338656 w 7326313"/>
              <a:gd name="connsiteY845" fmla="*/ 86706 h 1930400"/>
              <a:gd name="connsiteX846" fmla="*/ 6341514 w 7326313"/>
              <a:gd name="connsiteY846" fmla="*/ 86071 h 1930400"/>
              <a:gd name="connsiteX847" fmla="*/ 6344371 w 7326313"/>
              <a:gd name="connsiteY847" fmla="*/ 85118 h 1930400"/>
              <a:gd name="connsiteX848" fmla="*/ 6349133 w 7326313"/>
              <a:gd name="connsiteY848" fmla="*/ 83212 h 1930400"/>
              <a:gd name="connsiteX849" fmla="*/ 6353895 w 7326313"/>
              <a:gd name="connsiteY849" fmla="*/ 80671 h 1930400"/>
              <a:gd name="connsiteX850" fmla="*/ 6357705 w 7326313"/>
              <a:gd name="connsiteY850" fmla="*/ 78448 h 1930400"/>
              <a:gd name="connsiteX851" fmla="*/ 6360562 w 7326313"/>
              <a:gd name="connsiteY851" fmla="*/ 76542 h 1930400"/>
              <a:gd name="connsiteX852" fmla="*/ 6363419 w 7326313"/>
              <a:gd name="connsiteY852" fmla="*/ 74319 h 1930400"/>
              <a:gd name="connsiteX853" fmla="*/ 6381515 w 7326313"/>
              <a:gd name="connsiteY853" fmla="*/ 74319 h 1930400"/>
              <a:gd name="connsiteX854" fmla="*/ 6402468 w 7326313"/>
              <a:gd name="connsiteY854" fmla="*/ 67650 h 1930400"/>
              <a:gd name="connsiteX855" fmla="*/ 6448184 w 7326313"/>
              <a:gd name="connsiteY855" fmla="*/ 52404 h 1930400"/>
              <a:gd name="connsiteX856" fmla="*/ 6473582 w 7326313"/>
              <a:gd name="connsiteY856" fmla="*/ 44464 h 1930400"/>
              <a:gd name="connsiteX857" fmla="*/ 6495805 w 7326313"/>
              <a:gd name="connsiteY857" fmla="*/ 36524 h 1930400"/>
              <a:gd name="connsiteX858" fmla="*/ 6512631 w 7326313"/>
              <a:gd name="connsiteY858" fmla="*/ 30490 h 1930400"/>
              <a:gd name="connsiteX859" fmla="*/ 6518028 w 7326313"/>
              <a:gd name="connsiteY859" fmla="*/ 27949 h 1930400"/>
              <a:gd name="connsiteX860" fmla="*/ 6520886 w 7326313"/>
              <a:gd name="connsiteY860" fmla="*/ 26679 h 1930400"/>
              <a:gd name="connsiteX861" fmla="*/ 6525013 w 7326313"/>
              <a:gd name="connsiteY861" fmla="*/ 24138 h 1930400"/>
              <a:gd name="connsiteX862" fmla="*/ 6531680 w 7326313"/>
              <a:gd name="connsiteY862" fmla="*/ 20962 h 1930400"/>
              <a:gd name="connsiteX863" fmla="*/ 6549141 w 7326313"/>
              <a:gd name="connsiteY863" fmla="*/ 13657 h 1930400"/>
              <a:gd name="connsiteX864" fmla="*/ 6565014 w 7326313"/>
              <a:gd name="connsiteY864" fmla="*/ 7622 h 1930400"/>
              <a:gd name="connsiteX865" fmla="*/ 6571681 w 7326313"/>
              <a:gd name="connsiteY865" fmla="*/ 4764 h 1930400"/>
              <a:gd name="connsiteX866" fmla="*/ 6574538 w 7326313"/>
              <a:gd name="connsiteY866" fmla="*/ 3176 h 1930400"/>
              <a:gd name="connsiteX867" fmla="*/ 6577396 w 7326313"/>
              <a:gd name="connsiteY867" fmla="*/ 1905 h 1930400"/>
              <a:gd name="connsiteX868" fmla="*/ 6580570 w 7326313"/>
              <a:gd name="connsiteY868" fmla="*/ 953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Lst>
            <a:rect l="l" t="t" r="r" b="b"/>
            <a:pathLst>
              <a:path w="7326313" h="1930400">
                <a:moveTo>
                  <a:pt x="6013185" y="474362"/>
                </a:moveTo>
                <a:lnTo>
                  <a:pt x="6016068" y="474362"/>
                </a:lnTo>
                <a:lnTo>
                  <a:pt x="6018951" y="474680"/>
                </a:lnTo>
                <a:lnTo>
                  <a:pt x="6024716" y="476272"/>
                </a:lnTo>
                <a:lnTo>
                  <a:pt x="6029840" y="477545"/>
                </a:lnTo>
                <a:lnTo>
                  <a:pt x="6034324" y="479455"/>
                </a:lnTo>
                <a:lnTo>
                  <a:pt x="6037847" y="481047"/>
                </a:lnTo>
                <a:lnTo>
                  <a:pt x="6041050" y="482957"/>
                </a:lnTo>
                <a:lnTo>
                  <a:pt x="6017990" y="499192"/>
                </a:lnTo>
                <a:lnTo>
                  <a:pt x="6009342" y="513836"/>
                </a:lnTo>
                <a:lnTo>
                  <a:pt x="6007420" y="537074"/>
                </a:lnTo>
                <a:lnTo>
                  <a:pt x="6002936" y="546306"/>
                </a:lnTo>
                <a:lnTo>
                  <a:pt x="6007100" y="551718"/>
                </a:lnTo>
                <a:lnTo>
                  <a:pt x="6012545" y="543441"/>
                </a:lnTo>
                <a:lnTo>
                  <a:pt x="6014146" y="560631"/>
                </a:lnTo>
                <a:lnTo>
                  <a:pt x="6006459" y="572091"/>
                </a:lnTo>
                <a:lnTo>
                  <a:pt x="6017669" y="588963"/>
                </a:lnTo>
                <a:lnTo>
                  <a:pt x="6010303" y="588963"/>
                </a:lnTo>
                <a:lnTo>
                  <a:pt x="5999093" y="565725"/>
                </a:lnTo>
                <a:lnTo>
                  <a:pt x="5997491" y="555856"/>
                </a:lnTo>
                <a:lnTo>
                  <a:pt x="5987883" y="545033"/>
                </a:lnTo>
                <a:lnTo>
                  <a:pt x="5975392" y="536119"/>
                </a:lnTo>
                <a:lnTo>
                  <a:pt x="5970587" y="516064"/>
                </a:lnTo>
                <a:lnTo>
                  <a:pt x="5970908" y="511289"/>
                </a:lnTo>
                <a:lnTo>
                  <a:pt x="5971548" y="506832"/>
                </a:lnTo>
                <a:lnTo>
                  <a:pt x="5972509" y="502694"/>
                </a:lnTo>
                <a:lnTo>
                  <a:pt x="5973150" y="499510"/>
                </a:lnTo>
                <a:lnTo>
                  <a:pt x="5975071" y="495054"/>
                </a:lnTo>
                <a:lnTo>
                  <a:pt x="5975712" y="493462"/>
                </a:lnTo>
                <a:lnTo>
                  <a:pt x="5997812" y="493462"/>
                </a:lnTo>
                <a:lnTo>
                  <a:pt x="5997171" y="491234"/>
                </a:lnTo>
                <a:lnTo>
                  <a:pt x="5997171" y="488687"/>
                </a:lnTo>
                <a:lnTo>
                  <a:pt x="5997171" y="485822"/>
                </a:lnTo>
                <a:lnTo>
                  <a:pt x="5997491" y="484230"/>
                </a:lnTo>
                <a:lnTo>
                  <a:pt x="5997812" y="482638"/>
                </a:lnTo>
                <a:lnTo>
                  <a:pt x="5998772" y="481047"/>
                </a:lnTo>
                <a:lnTo>
                  <a:pt x="6000054" y="479773"/>
                </a:lnTo>
                <a:lnTo>
                  <a:pt x="6001014" y="478182"/>
                </a:lnTo>
                <a:lnTo>
                  <a:pt x="6002936" y="477227"/>
                </a:lnTo>
                <a:lnTo>
                  <a:pt x="6004858" y="476272"/>
                </a:lnTo>
                <a:lnTo>
                  <a:pt x="6007420" y="474998"/>
                </a:lnTo>
                <a:lnTo>
                  <a:pt x="6010303" y="474680"/>
                </a:lnTo>
                <a:close/>
                <a:moveTo>
                  <a:pt x="6056104" y="468313"/>
                </a:moveTo>
                <a:lnTo>
                  <a:pt x="6080125" y="468313"/>
                </a:lnTo>
                <a:lnTo>
                  <a:pt x="6064431" y="474043"/>
                </a:lnTo>
                <a:lnTo>
                  <a:pt x="6041050" y="482957"/>
                </a:lnTo>
                <a:close/>
                <a:moveTo>
                  <a:pt x="6584062" y="0"/>
                </a:moveTo>
                <a:lnTo>
                  <a:pt x="6585967" y="0"/>
                </a:lnTo>
                <a:lnTo>
                  <a:pt x="6587237" y="0"/>
                </a:lnTo>
                <a:lnTo>
                  <a:pt x="6588824" y="953"/>
                </a:lnTo>
                <a:lnTo>
                  <a:pt x="6590094" y="1588"/>
                </a:lnTo>
                <a:lnTo>
                  <a:pt x="6591364" y="2858"/>
                </a:lnTo>
                <a:lnTo>
                  <a:pt x="6591999" y="4764"/>
                </a:lnTo>
                <a:lnTo>
                  <a:pt x="6592952" y="6669"/>
                </a:lnTo>
                <a:lnTo>
                  <a:pt x="6593904" y="8575"/>
                </a:lnTo>
                <a:lnTo>
                  <a:pt x="6595492" y="10481"/>
                </a:lnTo>
                <a:lnTo>
                  <a:pt x="6596761" y="12069"/>
                </a:lnTo>
                <a:lnTo>
                  <a:pt x="6600571" y="14927"/>
                </a:lnTo>
                <a:lnTo>
                  <a:pt x="6604380" y="17150"/>
                </a:lnTo>
                <a:lnTo>
                  <a:pt x="6607872" y="18738"/>
                </a:lnTo>
                <a:lnTo>
                  <a:pt x="6611048" y="20326"/>
                </a:lnTo>
                <a:lnTo>
                  <a:pt x="6613904" y="21279"/>
                </a:lnTo>
                <a:lnTo>
                  <a:pt x="6616762" y="20644"/>
                </a:lnTo>
                <a:lnTo>
                  <a:pt x="6623112" y="20326"/>
                </a:lnTo>
                <a:lnTo>
                  <a:pt x="6626604" y="20326"/>
                </a:lnTo>
                <a:lnTo>
                  <a:pt x="6630096" y="20644"/>
                </a:lnTo>
                <a:lnTo>
                  <a:pt x="6633270" y="21279"/>
                </a:lnTo>
                <a:lnTo>
                  <a:pt x="6634858" y="21914"/>
                </a:lnTo>
                <a:lnTo>
                  <a:pt x="6635810" y="23185"/>
                </a:lnTo>
                <a:lnTo>
                  <a:pt x="6638032" y="25726"/>
                </a:lnTo>
                <a:lnTo>
                  <a:pt x="6639938" y="28267"/>
                </a:lnTo>
                <a:lnTo>
                  <a:pt x="6644064" y="34301"/>
                </a:lnTo>
                <a:lnTo>
                  <a:pt x="6646287" y="36842"/>
                </a:lnTo>
                <a:lnTo>
                  <a:pt x="6649144" y="39383"/>
                </a:lnTo>
                <a:lnTo>
                  <a:pt x="6650732" y="40018"/>
                </a:lnTo>
                <a:lnTo>
                  <a:pt x="6652319" y="40653"/>
                </a:lnTo>
                <a:lnTo>
                  <a:pt x="6654224" y="41288"/>
                </a:lnTo>
                <a:lnTo>
                  <a:pt x="6655811" y="41606"/>
                </a:lnTo>
                <a:lnTo>
                  <a:pt x="6658034" y="41606"/>
                </a:lnTo>
                <a:lnTo>
                  <a:pt x="6659620" y="41924"/>
                </a:lnTo>
                <a:lnTo>
                  <a:pt x="6660890" y="42559"/>
                </a:lnTo>
                <a:lnTo>
                  <a:pt x="6662478" y="43194"/>
                </a:lnTo>
                <a:lnTo>
                  <a:pt x="6664066" y="45100"/>
                </a:lnTo>
                <a:lnTo>
                  <a:pt x="6665970" y="47640"/>
                </a:lnTo>
                <a:lnTo>
                  <a:pt x="6668192" y="52087"/>
                </a:lnTo>
                <a:lnTo>
                  <a:pt x="6670098" y="54310"/>
                </a:lnTo>
                <a:lnTo>
                  <a:pt x="6671050" y="55263"/>
                </a:lnTo>
                <a:lnTo>
                  <a:pt x="6672637" y="55898"/>
                </a:lnTo>
                <a:lnTo>
                  <a:pt x="6680256" y="59392"/>
                </a:lnTo>
                <a:lnTo>
                  <a:pt x="6689780" y="63838"/>
                </a:lnTo>
                <a:lnTo>
                  <a:pt x="6701844" y="68602"/>
                </a:lnTo>
                <a:lnTo>
                  <a:pt x="6718353" y="96234"/>
                </a:lnTo>
                <a:lnTo>
                  <a:pt x="6723432" y="94646"/>
                </a:lnTo>
                <a:lnTo>
                  <a:pt x="6728512" y="93058"/>
                </a:lnTo>
                <a:lnTo>
                  <a:pt x="6730734" y="92740"/>
                </a:lnTo>
                <a:lnTo>
                  <a:pt x="6732957" y="92740"/>
                </a:lnTo>
                <a:lnTo>
                  <a:pt x="6735179" y="93058"/>
                </a:lnTo>
                <a:lnTo>
                  <a:pt x="6737719" y="94328"/>
                </a:lnTo>
                <a:lnTo>
                  <a:pt x="6740259" y="95599"/>
                </a:lnTo>
                <a:lnTo>
                  <a:pt x="6742164" y="97504"/>
                </a:lnTo>
                <a:lnTo>
                  <a:pt x="6746290" y="100363"/>
                </a:lnTo>
                <a:lnTo>
                  <a:pt x="6747560" y="101633"/>
                </a:lnTo>
                <a:lnTo>
                  <a:pt x="6753910" y="105444"/>
                </a:lnTo>
                <a:lnTo>
                  <a:pt x="6759942" y="108620"/>
                </a:lnTo>
                <a:lnTo>
                  <a:pt x="6763117" y="110209"/>
                </a:lnTo>
                <a:lnTo>
                  <a:pt x="6765974" y="110844"/>
                </a:lnTo>
                <a:lnTo>
                  <a:pt x="6789784" y="116561"/>
                </a:lnTo>
                <a:lnTo>
                  <a:pt x="6804070" y="131170"/>
                </a:lnTo>
                <a:lnTo>
                  <a:pt x="6824389" y="132758"/>
                </a:lnTo>
                <a:lnTo>
                  <a:pt x="6824389" y="143875"/>
                </a:lnTo>
                <a:lnTo>
                  <a:pt x="6831056" y="146098"/>
                </a:lnTo>
                <a:lnTo>
                  <a:pt x="6836770" y="148003"/>
                </a:lnTo>
                <a:lnTo>
                  <a:pt x="6841215" y="149274"/>
                </a:lnTo>
                <a:lnTo>
                  <a:pt x="6844072" y="152768"/>
                </a:lnTo>
                <a:lnTo>
                  <a:pt x="6847564" y="156579"/>
                </a:lnTo>
                <a:lnTo>
                  <a:pt x="6852009" y="161025"/>
                </a:lnTo>
                <a:lnTo>
                  <a:pt x="6860581" y="169601"/>
                </a:lnTo>
                <a:lnTo>
                  <a:pt x="6861534" y="170871"/>
                </a:lnTo>
                <a:lnTo>
                  <a:pt x="6862168" y="172459"/>
                </a:lnTo>
                <a:lnTo>
                  <a:pt x="6862168" y="174047"/>
                </a:lnTo>
                <a:lnTo>
                  <a:pt x="6861850" y="175635"/>
                </a:lnTo>
                <a:lnTo>
                  <a:pt x="6861216" y="178493"/>
                </a:lnTo>
                <a:lnTo>
                  <a:pt x="6860581" y="179129"/>
                </a:lnTo>
                <a:lnTo>
                  <a:pt x="6862168" y="185481"/>
                </a:lnTo>
                <a:lnTo>
                  <a:pt x="6865026" y="186116"/>
                </a:lnTo>
                <a:lnTo>
                  <a:pt x="6867565" y="187386"/>
                </a:lnTo>
                <a:lnTo>
                  <a:pt x="6870422" y="188974"/>
                </a:lnTo>
                <a:lnTo>
                  <a:pt x="6871692" y="190245"/>
                </a:lnTo>
                <a:lnTo>
                  <a:pt x="6873280" y="191833"/>
                </a:lnTo>
                <a:lnTo>
                  <a:pt x="6876454" y="196279"/>
                </a:lnTo>
                <a:lnTo>
                  <a:pt x="6879312" y="200726"/>
                </a:lnTo>
                <a:lnTo>
                  <a:pt x="6881216" y="204855"/>
                </a:lnTo>
                <a:lnTo>
                  <a:pt x="6881852" y="205807"/>
                </a:lnTo>
                <a:lnTo>
                  <a:pt x="6882804" y="206760"/>
                </a:lnTo>
                <a:lnTo>
                  <a:pt x="6885661" y="208031"/>
                </a:lnTo>
                <a:lnTo>
                  <a:pt x="6888518" y="209301"/>
                </a:lnTo>
                <a:lnTo>
                  <a:pt x="6892010" y="210254"/>
                </a:lnTo>
                <a:lnTo>
                  <a:pt x="6898360" y="211842"/>
                </a:lnTo>
                <a:lnTo>
                  <a:pt x="6900900" y="212477"/>
                </a:lnTo>
                <a:lnTo>
                  <a:pt x="6900900" y="221052"/>
                </a:lnTo>
                <a:lnTo>
                  <a:pt x="6916774" y="235345"/>
                </a:lnTo>
                <a:lnTo>
                  <a:pt x="6926932" y="243602"/>
                </a:lnTo>
                <a:lnTo>
                  <a:pt x="6934870" y="249319"/>
                </a:lnTo>
                <a:lnTo>
                  <a:pt x="6938044" y="251225"/>
                </a:lnTo>
                <a:lnTo>
                  <a:pt x="6939949" y="252495"/>
                </a:lnTo>
                <a:lnTo>
                  <a:pt x="6941536" y="253448"/>
                </a:lnTo>
                <a:lnTo>
                  <a:pt x="6943124" y="255671"/>
                </a:lnTo>
                <a:lnTo>
                  <a:pt x="6947568" y="260435"/>
                </a:lnTo>
                <a:lnTo>
                  <a:pt x="6950743" y="265517"/>
                </a:lnTo>
                <a:lnTo>
                  <a:pt x="6952013" y="267740"/>
                </a:lnTo>
                <a:lnTo>
                  <a:pt x="6952966" y="269328"/>
                </a:lnTo>
                <a:lnTo>
                  <a:pt x="6955505" y="272822"/>
                </a:lnTo>
                <a:lnTo>
                  <a:pt x="6957410" y="274728"/>
                </a:lnTo>
                <a:lnTo>
                  <a:pt x="6958998" y="276316"/>
                </a:lnTo>
                <a:lnTo>
                  <a:pt x="6961220" y="277586"/>
                </a:lnTo>
                <a:lnTo>
                  <a:pt x="6963124" y="277904"/>
                </a:lnTo>
                <a:lnTo>
                  <a:pt x="6981538" y="277904"/>
                </a:lnTo>
                <a:lnTo>
                  <a:pt x="6985348" y="279174"/>
                </a:lnTo>
                <a:lnTo>
                  <a:pt x="6989157" y="280762"/>
                </a:lnTo>
                <a:lnTo>
                  <a:pt x="6993920" y="281715"/>
                </a:lnTo>
                <a:lnTo>
                  <a:pt x="6998364" y="282033"/>
                </a:lnTo>
                <a:lnTo>
                  <a:pt x="7000586" y="282033"/>
                </a:lnTo>
                <a:lnTo>
                  <a:pt x="7002174" y="282033"/>
                </a:lnTo>
                <a:lnTo>
                  <a:pt x="7004078" y="281397"/>
                </a:lnTo>
                <a:lnTo>
                  <a:pt x="7005348" y="280762"/>
                </a:lnTo>
                <a:lnTo>
                  <a:pt x="7006618" y="279492"/>
                </a:lnTo>
                <a:lnTo>
                  <a:pt x="7006936" y="277904"/>
                </a:lnTo>
                <a:lnTo>
                  <a:pt x="7007253" y="276316"/>
                </a:lnTo>
                <a:lnTo>
                  <a:pt x="7007888" y="274728"/>
                </a:lnTo>
                <a:lnTo>
                  <a:pt x="7009476" y="272187"/>
                </a:lnTo>
                <a:lnTo>
                  <a:pt x="7011063" y="270599"/>
                </a:lnTo>
                <a:lnTo>
                  <a:pt x="7012968" y="269328"/>
                </a:lnTo>
                <a:lnTo>
                  <a:pt x="7014555" y="268376"/>
                </a:lnTo>
                <a:lnTo>
                  <a:pt x="7016460" y="268058"/>
                </a:lnTo>
                <a:lnTo>
                  <a:pt x="7017730" y="267740"/>
                </a:lnTo>
                <a:lnTo>
                  <a:pt x="7018682" y="268693"/>
                </a:lnTo>
                <a:lnTo>
                  <a:pt x="7019634" y="269328"/>
                </a:lnTo>
                <a:lnTo>
                  <a:pt x="7021540" y="269646"/>
                </a:lnTo>
                <a:lnTo>
                  <a:pt x="7023444" y="269964"/>
                </a:lnTo>
                <a:lnTo>
                  <a:pt x="7026302" y="269964"/>
                </a:lnTo>
                <a:lnTo>
                  <a:pt x="7029476" y="269328"/>
                </a:lnTo>
                <a:lnTo>
                  <a:pt x="7033921" y="267740"/>
                </a:lnTo>
                <a:lnTo>
                  <a:pt x="7038366" y="265835"/>
                </a:lnTo>
                <a:lnTo>
                  <a:pt x="7043445" y="264564"/>
                </a:lnTo>
                <a:lnTo>
                  <a:pt x="7047572" y="263611"/>
                </a:lnTo>
                <a:lnTo>
                  <a:pt x="7051700" y="262976"/>
                </a:lnTo>
                <a:lnTo>
                  <a:pt x="7058048" y="262341"/>
                </a:lnTo>
                <a:lnTo>
                  <a:pt x="7060588" y="262341"/>
                </a:lnTo>
                <a:lnTo>
                  <a:pt x="7075192" y="249954"/>
                </a:lnTo>
                <a:lnTo>
                  <a:pt x="7082494" y="249637"/>
                </a:lnTo>
                <a:lnTo>
                  <a:pt x="7092336" y="249002"/>
                </a:lnTo>
                <a:lnTo>
                  <a:pt x="7096780" y="248049"/>
                </a:lnTo>
                <a:lnTo>
                  <a:pt x="7102495" y="247096"/>
                </a:lnTo>
                <a:lnTo>
                  <a:pt x="7109480" y="245190"/>
                </a:lnTo>
                <a:lnTo>
                  <a:pt x="7109480" y="253766"/>
                </a:lnTo>
                <a:lnTo>
                  <a:pt x="7134877" y="251225"/>
                </a:lnTo>
                <a:lnTo>
                  <a:pt x="7154878" y="246461"/>
                </a:lnTo>
                <a:lnTo>
                  <a:pt x="7154878" y="253766"/>
                </a:lnTo>
                <a:lnTo>
                  <a:pt x="7181228" y="251225"/>
                </a:lnTo>
                <a:lnTo>
                  <a:pt x="7198689" y="255036"/>
                </a:lnTo>
                <a:lnTo>
                  <a:pt x="7216785" y="252495"/>
                </a:lnTo>
                <a:lnTo>
                  <a:pt x="7233928" y="247731"/>
                </a:lnTo>
                <a:lnTo>
                  <a:pt x="7245992" y="236615"/>
                </a:lnTo>
                <a:lnTo>
                  <a:pt x="7261866" y="231851"/>
                </a:lnTo>
                <a:lnTo>
                  <a:pt x="7266628" y="225181"/>
                </a:lnTo>
                <a:lnTo>
                  <a:pt x="7269486" y="221052"/>
                </a:lnTo>
                <a:lnTo>
                  <a:pt x="7282820" y="232804"/>
                </a:lnTo>
                <a:lnTo>
                  <a:pt x="7283772" y="234074"/>
                </a:lnTo>
                <a:lnTo>
                  <a:pt x="7286629" y="236933"/>
                </a:lnTo>
                <a:lnTo>
                  <a:pt x="7288851" y="238521"/>
                </a:lnTo>
                <a:lnTo>
                  <a:pt x="7291391" y="240426"/>
                </a:lnTo>
                <a:lnTo>
                  <a:pt x="7294248" y="241697"/>
                </a:lnTo>
                <a:lnTo>
                  <a:pt x="7297423" y="242967"/>
                </a:lnTo>
                <a:lnTo>
                  <a:pt x="7299010" y="243285"/>
                </a:lnTo>
                <a:lnTo>
                  <a:pt x="7300598" y="244238"/>
                </a:lnTo>
                <a:lnTo>
                  <a:pt x="7303455" y="246778"/>
                </a:lnTo>
                <a:lnTo>
                  <a:pt x="7305678" y="249637"/>
                </a:lnTo>
                <a:lnTo>
                  <a:pt x="7307900" y="252813"/>
                </a:lnTo>
                <a:lnTo>
                  <a:pt x="7309804" y="255989"/>
                </a:lnTo>
                <a:lnTo>
                  <a:pt x="7310757" y="258530"/>
                </a:lnTo>
                <a:lnTo>
                  <a:pt x="7312026" y="260753"/>
                </a:lnTo>
                <a:lnTo>
                  <a:pt x="7313614" y="262341"/>
                </a:lnTo>
                <a:lnTo>
                  <a:pt x="7317106" y="265200"/>
                </a:lnTo>
                <a:lnTo>
                  <a:pt x="7319328" y="266470"/>
                </a:lnTo>
                <a:lnTo>
                  <a:pt x="7321868" y="267740"/>
                </a:lnTo>
                <a:lnTo>
                  <a:pt x="7324090" y="268058"/>
                </a:lnTo>
                <a:lnTo>
                  <a:pt x="7325360" y="268058"/>
                </a:lnTo>
                <a:lnTo>
                  <a:pt x="7326313" y="267740"/>
                </a:lnTo>
                <a:lnTo>
                  <a:pt x="7326313" y="600273"/>
                </a:lnTo>
                <a:lnTo>
                  <a:pt x="7326313" y="651089"/>
                </a:lnTo>
                <a:lnTo>
                  <a:pt x="7305995" y="651089"/>
                </a:lnTo>
                <a:lnTo>
                  <a:pt x="7289168" y="650772"/>
                </a:lnTo>
                <a:lnTo>
                  <a:pt x="7288851" y="661570"/>
                </a:lnTo>
                <a:lnTo>
                  <a:pt x="7305678" y="659665"/>
                </a:lnTo>
                <a:lnTo>
                  <a:pt x="7326313" y="666334"/>
                </a:lnTo>
                <a:lnTo>
                  <a:pt x="7326313" y="954084"/>
                </a:lnTo>
                <a:lnTo>
                  <a:pt x="7326313" y="1029039"/>
                </a:lnTo>
                <a:lnTo>
                  <a:pt x="7326313" y="1882760"/>
                </a:lnTo>
                <a:lnTo>
                  <a:pt x="7326313" y="1930400"/>
                </a:lnTo>
                <a:lnTo>
                  <a:pt x="7106622" y="1930400"/>
                </a:lnTo>
                <a:lnTo>
                  <a:pt x="7058048" y="1930400"/>
                </a:lnTo>
                <a:lnTo>
                  <a:pt x="6965982" y="1930400"/>
                </a:lnTo>
                <a:lnTo>
                  <a:pt x="6907250" y="1930400"/>
                </a:lnTo>
                <a:lnTo>
                  <a:pt x="6818674" y="1930400"/>
                </a:lnTo>
                <a:lnTo>
                  <a:pt x="5787206" y="1930400"/>
                </a:lnTo>
                <a:lnTo>
                  <a:pt x="5769745" y="1922460"/>
                </a:lnTo>
                <a:lnTo>
                  <a:pt x="5758316" y="1876407"/>
                </a:lnTo>
                <a:lnTo>
                  <a:pt x="5729426" y="1871643"/>
                </a:lnTo>
                <a:lnTo>
                  <a:pt x="5712917" y="1882760"/>
                </a:lnTo>
                <a:lnTo>
                  <a:pt x="5691329" y="1877995"/>
                </a:lnTo>
                <a:lnTo>
                  <a:pt x="5688155" y="1866244"/>
                </a:lnTo>
                <a:lnTo>
                  <a:pt x="5675456" y="1866562"/>
                </a:lnTo>
                <a:lnTo>
                  <a:pt x="5666566" y="1853222"/>
                </a:lnTo>
                <a:lnTo>
                  <a:pt x="5664662" y="1823685"/>
                </a:lnTo>
                <a:lnTo>
                  <a:pt x="5636089" y="1815745"/>
                </a:lnTo>
                <a:lnTo>
                  <a:pt x="5628787" y="1822415"/>
                </a:lnTo>
                <a:lnTo>
                  <a:pt x="5644978" y="1833531"/>
                </a:lnTo>
                <a:lnTo>
                  <a:pt x="5630375" y="1843377"/>
                </a:lnTo>
                <a:lnTo>
                  <a:pt x="5633867" y="1860210"/>
                </a:lnTo>
                <a:lnTo>
                  <a:pt x="5620216" y="1858622"/>
                </a:lnTo>
                <a:lnTo>
                  <a:pt x="5620533" y="1869738"/>
                </a:lnTo>
                <a:lnTo>
                  <a:pt x="5604659" y="1872279"/>
                </a:lnTo>
                <a:lnTo>
                  <a:pt x="5607199" y="1884983"/>
                </a:lnTo>
                <a:lnTo>
                  <a:pt x="5599580" y="1893558"/>
                </a:lnTo>
                <a:lnTo>
                  <a:pt x="5576087" y="1876407"/>
                </a:lnTo>
                <a:lnTo>
                  <a:pt x="5554181" y="1880854"/>
                </a:lnTo>
                <a:lnTo>
                  <a:pt x="5558626" y="1893558"/>
                </a:lnTo>
                <a:lnTo>
                  <a:pt x="5585294" y="1903404"/>
                </a:lnTo>
                <a:lnTo>
                  <a:pt x="5585611" y="1920554"/>
                </a:lnTo>
                <a:lnTo>
                  <a:pt x="5565928" y="1930400"/>
                </a:lnTo>
                <a:lnTo>
                  <a:pt x="5450685" y="1930400"/>
                </a:lnTo>
                <a:lnTo>
                  <a:pt x="5200199" y="1930400"/>
                </a:lnTo>
                <a:lnTo>
                  <a:pt x="4510649" y="1930400"/>
                </a:lnTo>
                <a:lnTo>
                  <a:pt x="4326515" y="1930400"/>
                </a:lnTo>
                <a:lnTo>
                  <a:pt x="4305562" y="1930400"/>
                </a:lnTo>
                <a:lnTo>
                  <a:pt x="4103015" y="1930400"/>
                </a:lnTo>
                <a:lnTo>
                  <a:pt x="4100475" y="1901498"/>
                </a:lnTo>
                <a:lnTo>
                  <a:pt x="4063648" y="1875455"/>
                </a:lnTo>
                <a:lnTo>
                  <a:pt x="4053489" y="1853540"/>
                </a:lnTo>
                <a:lnTo>
                  <a:pt x="4042377" y="1839248"/>
                </a:lnTo>
                <a:lnTo>
                  <a:pt x="4029361" y="1795101"/>
                </a:lnTo>
                <a:lnTo>
                  <a:pt x="4018884" y="1839248"/>
                </a:lnTo>
                <a:lnTo>
                  <a:pt x="4019202" y="1864338"/>
                </a:lnTo>
                <a:lnTo>
                  <a:pt x="4038885" y="1885936"/>
                </a:lnTo>
                <a:lnTo>
                  <a:pt x="4034123" y="1903721"/>
                </a:lnTo>
                <a:lnTo>
                  <a:pt x="4028408" y="1930400"/>
                </a:lnTo>
                <a:lnTo>
                  <a:pt x="3311238" y="1930400"/>
                </a:lnTo>
                <a:lnTo>
                  <a:pt x="1855309" y="1930400"/>
                </a:lnTo>
                <a:lnTo>
                  <a:pt x="444461" y="1930400"/>
                </a:lnTo>
                <a:lnTo>
                  <a:pt x="3175" y="1930400"/>
                </a:lnTo>
                <a:lnTo>
                  <a:pt x="24445" y="1896734"/>
                </a:lnTo>
                <a:lnTo>
                  <a:pt x="23175" y="1855446"/>
                </a:lnTo>
                <a:lnTo>
                  <a:pt x="11429" y="1848458"/>
                </a:lnTo>
                <a:lnTo>
                  <a:pt x="317" y="1828449"/>
                </a:lnTo>
                <a:lnTo>
                  <a:pt x="14604" y="1814792"/>
                </a:lnTo>
                <a:lnTo>
                  <a:pt x="0" y="1759211"/>
                </a:lnTo>
                <a:lnTo>
                  <a:pt x="10159" y="1744919"/>
                </a:lnTo>
                <a:lnTo>
                  <a:pt x="12064" y="1730627"/>
                </a:lnTo>
                <a:lnTo>
                  <a:pt x="21271" y="1723640"/>
                </a:lnTo>
                <a:lnTo>
                  <a:pt x="54923" y="1675681"/>
                </a:lnTo>
                <a:lnTo>
                  <a:pt x="62859" y="1648050"/>
                </a:lnTo>
                <a:lnTo>
                  <a:pt x="50796" y="1627088"/>
                </a:lnTo>
                <a:lnTo>
                  <a:pt x="62225" y="1616607"/>
                </a:lnTo>
                <a:lnTo>
                  <a:pt x="105083" y="1585799"/>
                </a:lnTo>
                <a:lnTo>
                  <a:pt x="125084" y="1543240"/>
                </a:lnTo>
                <a:lnTo>
                  <a:pt x="150799" y="1519420"/>
                </a:lnTo>
                <a:lnTo>
                  <a:pt x="174292" y="1520055"/>
                </a:lnTo>
                <a:lnTo>
                  <a:pt x="193976" y="1506716"/>
                </a:lnTo>
                <a:lnTo>
                  <a:pt x="292392" y="1450817"/>
                </a:lnTo>
                <a:lnTo>
                  <a:pt x="332076" y="1387932"/>
                </a:lnTo>
                <a:lnTo>
                  <a:pt x="356839" y="1316471"/>
                </a:lnTo>
                <a:lnTo>
                  <a:pt x="375570" y="1242469"/>
                </a:lnTo>
                <a:lnTo>
                  <a:pt x="400968" y="1245963"/>
                </a:lnTo>
                <a:lnTo>
                  <a:pt x="423826" y="1230718"/>
                </a:lnTo>
                <a:lnTo>
                  <a:pt x="436525" y="1230400"/>
                </a:lnTo>
                <a:lnTo>
                  <a:pt x="428588" y="1250727"/>
                </a:lnTo>
                <a:lnTo>
                  <a:pt x="442557" y="1265019"/>
                </a:lnTo>
                <a:lnTo>
                  <a:pt x="455573" y="1281852"/>
                </a:lnTo>
                <a:lnTo>
                  <a:pt x="474939" y="1291698"/>
                </a:lnTo>
                <a:lnTo>
                  <a:pt x="520020" y="1321552"/>
                </a:lnTo>
                <a:lnTo>
                  <a:pt x="543831" y="1309483"/>
                </a:lnTo>
                <a:lnTo>
                  <a:pt x="587324" y="1304084"/>
                </a:lnTo>
                <a:lnTo>
                  <a:pt x="606690" y="1311707"/>
                </a:lnTo>
                <a:lnTo>
                  <a:pt x="637485" y="1311071"/>
                </a:lnTo>
                <a:lnTo>
                  <a:pt x="649866" y="1297414"/>
                </a:lnTo>
                <a:lnTo>
                  <a:pt x="662565" y="1297097"/>
                </a:lnTo>
                <a:lnTo>
                  <a:pt x="677804" y="1325364"/>
                </a:lnTo>
                <a:lnTo>
                  <a:pt x="704154" y="1320282"/>
                </a:lnTo>
                <a:lnTo>
                  <a:pt x="728600" y="1325046"/>
                </a:lnTo>
                <a:lnTo>
                  <a:pt x="739076" y="1326952"/>
                </a:lnTo>
                <a:lnTo>
                  <a:pt x="761617" y="1326316"/>
                </a:lnTo>
                <a:lnTo>
                  <a:pt x="794951" y="1318376"/>
                </a:lnTo>
                <a:lnTo>
                  <a:pt x="799078" y="1307578"/>
                </a:lnTo>
                <a:lnTo>
                  <a:pt x="824158" y="1288204"/>
                </a:lnTo>
                <a:lnTo>
                  <a:pt x="846382" y="1247551"/>
                </a:lnTo>
                <a:lnTo>
                  <a:pt x="890828" y="1244375"/>
                </a:lnTo>
                <a:lnTo>
                  <a:pt x="896542" y="1224048"/>
                </a:lnTo>
                <a:lnTo>
                  <a:pt x="916226" y="1239610"/>
                </a:lnTo>
                <a:lnTo>
                  <a:pt x="940354" y="1238975"/>
                </a:lnTo>
                <a:lnTo>
                  <a:pt x="954640" y="1209120"/>
                </a:lnTo>
                <a:lnTo>
                  <a:pt x="967339" y="1207850"/>
                </a:lnTo>
                <a:lnTo>
                  <a:pt x="979403" y="1191970"/>
                </a:lnTo>
                <a:lnTo>
                  <a:pt x="1003848" y="1185935"/>
                </a:lnTo>
                <a:lnTo>
                  <a:pt x="1054644" y="1154492"/>
                </a:lnTo>
                <a:lnTo>
                  <a:pt x="1125757" y="1155763"/>
                </a:lnTo>
                <a:lnTo>
                  <a:pt x="1156870" y="1137024"/>
                </a:lnTo>
                <a:lnTo>
                  <a:pt x="1211157" y="1136071"/>
                </a:lnTo>
                <a:lnTo>
                  <a:pt x="1221317" y="1115745"/>
                </a:lnTo>
                <a:lnTo>
                  <a:pt x="1248937" y="1121462"/>
                </a:lnTo>
                <a:lnTo>
                  <a:pt x="1250842" y="1117333"/>
                </a:lnTo>
                <a:lnTo>
                  <a:pt x="1273065" y="1119556"/>
                </a:lnTo>
                <a:lnTo>
                  <a:pt x="1300367" y="1101453"/>
                </a:lnTo>
                <a:lnTo>
                  <a:pt x="1367036" y="1103041"/>
                </a:lnTo>
                <a:lnTo>
                  <a:pt x="1405451" y="1111616"/>
                </a:lnTo>
                <a:lnTo>
                  <a:pt x="1424816" y="1134166"/>
                </a:lnTo>
                <a:lnTo>
                  <a:pt x="1453707" y="1146235"/>
                </a:lnTo>
                <a:lnTo>
                  <a:pt x="1485771" y="1114157"/>
                </a:lnTo>
                <a:lnTo>
                  <a:pt x="1522916" y="1117333"/>
                </a:lnTo>
                <a:lnTo>
                  <a:pt x="1539424" y="1098276"/>
                </a:lnTo>
                <a:lnTo>
                  <a:pt x="1553076" y="1094465"/>
                </a:lnTo>
                <a:lnTo>
                  <a:pt x="1575933" y="1115109"/>
                </a:lnTo>
                <a:lnTo>
                  <a:pt x="1619110" y="1114157"/>
                </a:lnTo>
                <a:lnTo>
                  <a:pt x="1622284" y="1103358"/>
                </a:lnTo>
                <a:lnTo>
                  <a:pt x="1633396" y="1094783"/>
                </a:lnTo>
                <a:lnTo>
                  <a:pt x="1661333" y="1108122"/>
                </a:lnTo>
                <a:lnTo>
                  <a:pt x="1678477" y="1118921"/>
                </a:lnTo>
                <a:lnTo>
                  <a:pt x="1703557" y="1108122"/>
                </a:lnTo>
                <a:lnTo>
                  <a:pt x="1748004" y="1115427"/>
                </a:lnTo>
                <a:lnTo>
                  <a:pt x="1775306" y="1105264"/>
                </a:lnTo>
                <a:lnTo>
                  <a:pt x="1807371" y="1074139"/>
                </a:lnTo>
                <a:lnTo>
                  <a:pt x="1829911" y="1071280"/>
                </a:lnTo>
                <a:lnTo>
                  <a:pt x="1852769" y="1062387"/>
                </a:lnTo>
                <a:lnTo>
                  <a:pt x="1902930" y="1082079"/>
                </a:lnTo>
                <a:lnTo>
                  <a:pt x="1899120" y="1092242"/>
                </a:lnTo>
                <a:lnTo>
                  <a:pt x="1904517" y="1100182"/>
                </a:lnTo>
                <a:lnTo>
                  <a:pt x="1899756" y="1122414"/>
                </a:lnTo>
                <a:lnTo>
                  <a:pt x="1918169" y="1139883"/>
                </a:lnTo>
                <a:lnTo>
                  <a:pt x="1935948" y="1137342"/>
                </a:lnTo>
                <a:lnTo>
                  <a:pt x="1936582" y="1124638"/>
                </a:lnTo>
                <a:lnTo>
                  <a:pt x="1957853" y="1120191"/>
                </a:lnTo>
                <a:lnTo>
                  <a:pt x="1970869" y="1098912"/>
                </a:lnTo>
                <a:lnTo>
                  <a:pt x="1986108" y="1108122"/>
                </a:lnTo>
                <a:lnTo>
                  <a:pt x="1986425" y="1130990"/>
                </a:lnTo>
                <a:lnTo>
                  <a:pt x="1969282" y="1146235"/>
                </a:lnTo>
                <a:lnTo>
                  <a:pt x="1968012" y="1156716"/>
                </a:lnTo>
                <a:lnTo>
                  <a:pt x="1933725" y="1186888"/>
                </a:lnTo>
                <a:lnTo>
                  <a:pt x="1930233" y="1213567"/>
                </a:lnTo>
                <a:lnTo>
                  <a:pt x="1938487" y="1247233"/>
                </a:lnTo>
                <a:lnTo>
                  <a:pt x="1969599" y="1262160"/>
                </a:lnTo>
                <a:lnTo>
                  <a:pt x="1972774" y="1269465"/>
                </a:lnTo>
                <a:lnTo>
                  <a:pt x="1984838" y="1282805"/>
                </a:lnTo>
                <a:lnTo>
                  <a:pt x="1995315" y="1321870"/>
                </a:lnTo>
                <a:lnTo>
                  <a:pt x="1983568" y="1328540"/>
                </a:lnTo>
                <a:lnTo>
                  <a:pt x="1976901" y="1356807"/>
                </a:lnTo>
                <a:lnTo>
                  <a:pt x="1942932" y="1395872"/>
                </a:lnTo>
                <a:lnTo>
                  <a:pt x="1894994" y="1418739"/>
                </a:lnTo>
                <a:lnTo>
                  <a:pt x="1888326" y="1447324"/>
                </a:lnTo>
                <a:lnTo>
                  <a:pt x="1900708" y="1480990"/>
                </a:lnTo>
                <a:lnTo>
                  <a:pt x="1932773" y="1505445"/>
                </a:lnTo>
                <a:lnTo>
                  <a:pt x="1941027" y="1498140"/>
                </a:lnTo>
                <a:lnTo>
                  <a:pt x="1951503" y="1497505"/>
                </a:lnTo>
                <a:lnTo>
                  <a:pt x="1952773" y="1513703"/>
                </a:lnTo>
                <a:lnTo>
                  <a:pt x="1961662" y="1521643"/>
                </a:lnTo>
                <a:lnTo>
                  <a:pt x="1982616" y="1504493"/>
                </a:lnTo>
                <a:lnTo>
                  <a:pt x="1995315" y="1520055"/>
                </a:lnTo>
                <a:lnTo>
                  <a:pt x="1999124" y="1551498"/>
                </a:lnTo>
                <a:lnTo>
                  <a:pt x="2006109" y="1557850"/>
                </a:lnTo>
                <a:lnTo>
                  <a:pt x="2025792" y="1549910"/>
                </a:lnTo>
                <a:lnTo>
                  <a:pt x="2057857" y="1571190"/>
                </a:lnTo>
                <a:lnTo>
                  <a:pt x="2086747" y="1570554"/>
                </a:lnTo>
                <a:lnTo>
                  <a:pt x="2118812" y="1588975"/>
                </a:lnTo>
                <a:lnTo>
                  <a:pt x="2149606" y="1597868"/>
                </a:lnTo>
                <a:lnTo>
                  <a:pt x="2208656" y="1585799"/>
                </a:lnTo>
                <a:lnTo>
                  <a:pt x="2263896" y="1592787"/>
                </a:lnTo>
                <a:lnTo>
                  <a:pt x="2331836" y="1641063"/>
                </a:lnTo>
                <a:lnTo>
                  <a:pt x="2385806" y="1647097"/>
                </a:lnTo>
                <a:lnTo>
                  <a:pt x="2412791" y="1673776"/>
                </a:lnTo>
                <a:lnTo>
                  <a:pt x="2415013" y="1718240"/>
                </a:lnTo>
                <a:lnTo>
                  <a:pt x="2429299" y="1756988"/>
                </a:lnTo>
                <a:lnTo>
                  <a:pt x="2456285" y="1772868"/>
                </a:lnTo>
                <a:lnTo>
                  <a:pt x="2544225" y="1778585"/>
                </a:lnTo>
                <a:lnTo>
                  <a:pt x="2622323" y="1803041"/>
                </a:lnTo>
                <a:lnTo>
                  <a:pt x="2672166" y="1821144"/>
                </a:lnTo>
                <a:lnTo>
                  <a:pt x="2722962" y="1866244"/>
                </a:lnTo>
                <a:lnTo>
                  <a:pt x="2762328" y="1877995"/>
                </a:lnTo>
                <a:lnTo>
                  <a:pt x="2810901" y="1868467"/>
                </a:lnTo>
                <a:lnTo>
                  <a:pt x="2857570" y="1815745"/>
                </a:lnTo>
                <a:lnTo>
                  <a:pt x="2859475" y="1773504"/>
                </a:lnTo>
                <a:lnTo>
                  <a:pt x="2834077" y="1718240"/>
                </a:lnTo>
                <a:lnTo>
                  <a:pt x="2837252" y="1685527"/>
                </a:lnTo>
                <a:lnTo>
                  <a:pt x="2864872" y="1644874"/>
                </a:lnTo>
                <a:lnTo>
                  <a:pt x="2885825" y="1622324"/>
                </a:lnTo>
                <a:lnTo>
                  <a:pt x="2949319" y="1593104"/>
                </a:lnTo>
                <a:lnTo>
                  <a:pt x="3032815" y="1573413"/>
                </a:lnTo>
                <a:lnTo>
                  <a:pt x="3093452" y="1585799"/>
                </a:lnTo>
                <a:lnTo>
                  <a:pt x="3127739" y="1608032"/>
                </a:lnTo>
                <a:lnTo>
                  <a:pt x="3142660" y="1610890"/>
                </a:lnTo>
                <a:lnTo>
                  <a:pt x="3148375" y="1618195"/>
                </a:lnTo>
                <a:lnTo>
                  <a:pt x="3147105" y="1633122"/>
                </a:lnTo>
                <a:lnTo>
                  <a:pt x="3131549" y="1632487"/>
                </a:lnTo>
                <a:lnTo>
                  <a:pt x="3129326" y="1642968"/>
                </a:lnTo>
                <a:lnTo>
                  <a:pt x="3156312" y="1660436"/>
                </a:lnTo>
                <a:lnTo>
                  <a:pt x="3192503" y="1659484"/>
                </a:lnTo>
                <a:lnTo>
                  <a:pt x="3229013" y="1679810"/>
                </a:lnTo>
                <a:lnTo>
                  <a:pt x="3288380" y="1684892"/>
                </a:lnTo>
                <a:lnTo>
                  <a:pt x="3324254" y="1692197"/>
                </a:lnTo>
                <a:lnTo>
                  <a:pt x="3329017" y="1717288"/>
                </a:lnTo>
                <a:lnTo>
                  <a:pt x="3356954" y="1732533"/>
                </a:lnTo>
                <a:lnTo>
                  <a:pt x="3415052" y="1714429"/>
                </a:lnTo>
                <a:lnTo>
                  <a:pt x="3529977" y="1751906"/>
                </a:lnTo>
                <a:lnTo>
                  <a:pt x="3574740" y="1771280"/>
                </a:lnTo>
                <a:lnTo>
                  <a:pt x="3593471" y="1763340"/>
                </a:lnTo>
                <a:lnTo>
                  <a:pt x="3619504" y="1783667"/>
                </a:lnTo>
                <a:lnTo>
                  <a:pt x="3652204" y="1778585"/>
                </a:lnTo>
                <a:lnTo>
                  <a:pt x="3709984" y="1808122"/>
                </a:lnTo>
                <a:lnTo>
                  <a:pt x="3731254" y="1806534"/>
                </a:lnTo>
                <a:lnTo>
                  <a:pt x="3777288" y="1783349"/>
                </a:lnTo>
                <a:lnTo>
                  <a:pt x="3809352" y="1759529"/>
                </a:lnTo>
                <a:lnTo>
                  <a:pt x="3829036" y="1737932"/>
                </a:lnTo>
                <a:lnTo>
                  <a:pt x="3877609" y="1725228"/>
                </a:lnTo>
                <a:lnTo>
                  <a:pt x="3889356" y="1728086"/>
                </a:lnTo>
                <a:lnTo>
                  <a:pt x="3875387" y="1734756"/>
                </a:lnTo>
                <a:lnTo>
                  <a:pt x="3850306" y="1743649"/>
                </a:lnTo>
                <a:lnTo>
                  <a:pt x="3862370" y="1760164"/>
                </a:lnTo>
                <a:lnTo>
                  <a:pt x="3875069" y="1754765"/>
                </a:lnTo>
                <a:lnTo>
                  <a:pt x="3901102" y="1737297"/>
                </a:lnTo>
                <a:lnTo>
                  <a:pt x="3904912" y="1726498"/>
                </a:lnTo>
                <a:lnTo>
                  <a:pt x="3893165" y="1724910"/>
                </a:lnTo>
                <a:lnTo>
                  <a:pt x="3908086" y="1718240"/>
                </a:lnTo>
                <a:lnTo>
                  <a:pt x="3919833" y="1718876"/>
                </a:lnTo>
                <a:lnTo>
                  <a:pt x="3952850" y="1739202"/>
                </a:lnTo>
                <a:lnTo>
                  <a:pt x="3980153" y="1732215"/>
                </a:lnTo>
                <a:lnTo>
                  <a:pt x="4011582" y="1750001"/>
                </a:lnTo>
                <a:lnTo>
                  <a:pt x="4027774" y="1758894"/>
                </a:lnTo>
                <a:lnTo>
                  <a:pt x="4026821" y="1763023"/>
                </a:lnTo>
                <a:lnTo>
                  <a:pt x="4000153" y="1756353"/>
                </a:lnTo>
                <a:lnTo>
                  <a:pt x="3997296" y="1761752"/>
                </a:lnTo>
                <a:lnTo>
                  <a:pt x="4000788" y="1774456"/>
                </a:lnTo>
                <a:lnTo>
                  <a:pt x="4025869" y="1778268"/>
                </a:lnTo>
                <a:lnTo>
                  <a:pt x="4043647" y="1768740"/>
                </a:lnTo>
                <a:lnTo>
                  <a:pt x="4045235" y="1768104"/>
                </a:lnTo>
                <a:lnTo>
                  <a:pt x="4045552" y="1761752"/>
                </a:lnTo>
                <a:lnTo>
                  <a:pt x="4093173" y="1780491"/>
                </a:lnTo>
                <a:lnTo>
                  <a:pt x="4106189" y="1772868"/>
                </a:lnTo>
                <a:lnTo>
                  <a:pt x="4111586" y="1766834"/>
                </a:lnTo>
                <a:lnTo>
                  <a:pt x="4131270" y="1763340"/>
                </a:lnTo>
                <a:lnTo>
                  <a:pt x="4131270" y="1766199"/>
                </a:lnTo>
                <a:lnTo>
                  <a:pt x="4110634" y="1779220"/>
                </a:lnTo>
                <a:lnTo>
                  <a:pt x="4121745" y="1788749"/>
                </a:lnTo>
                <a:lnTo>
                  <a:pt x="4130952" y="1775092"/>
                </a:lnTo>
                <a:lnTo>
                  <a:pt x="4149366" y="1785255"/>
                </a:lnTo>
                <a:lnTo>
                  <a:pt x="4158255" y="1779220"/>
                </a:lnTo>
                <a:lnTo>
                  <a:pt x="4160160" y="1767469"/>
                </a:lnTo>
                <a:lnTo>
                  <a:pt x="4192224" y="1769692"/>
                </a:lnTo>
                <a:lnTo>
                  <a:pt x="4216670" y="1763023"/>
                </a:lnTo>
                <a:lnTo>
                  <a:pt x="4235718" y="1737614"/>
                </a:lnTo>
                <a:lnTo>
                  <a:pt x="4241750" y="1731580"/>
                </a:lnTo>
                <a:lnTo>
                  <a:pt x="4274450" y="1697914"/>
                </a:lnTo>
                <a:lnTo>
                  <a:pt x="4281116" y="1669647"/>
                </a:lnTo>
                <a:lnTo>
                  <a:pt x="4293498" y="1649003"/>
                </a:lnTo>
                <a:lnTo>
                  <a:pt x="4301752" y="1588023"/>
                </a:lnTo>
                <a:lnTo>
                  <a:pt x="4322070" y="1554992"/>
                </a:lnTo>
                <a:lnTo>
                  <a:pt x="4329690" y="1518467"/>
                </a:lnTo>
                <a:lnTo>
                  <a:pt x="4339849" y="1501634"/>
                </a:lnTo>
                <a:lnTo>
                  <a:pt x="4341436" y="1484166"/>
                </a:lnTo>
                <a:lnTo>
                  <a:pt x="4370009" y="1433349"/>
                </a:lnTo>
                <a:lnTo>
                  <a:pt x="4373818" y="1406988"/>
                </a:lnTo>
                <a:lnTo>
                  <a:pt x="4393502" y="1386661"/>
                </a:lnTo>
                <a:lnTo>
                  <a:pt x="4403661" y="1368240"/>
                </a:lnTo>
                <a:lnTo>
                  <a:pt x="4391279" y="1328540"/>
                </a:lnTo>
                <a:lnTo>
                  <a:pt x="4394454" y="1306625"/>
                </a:lnTo>
                <a:lnTo>
                  <a:pt x="4399851" y="1295509"/>
                </a:lnTo>
                <a:lnTo>
                  <a:pt x="4396359" y="1270418"/>
                </a:lnTo>
                <a:lnTo>
                  <a:pt x="4379850" y="1262160"/>
                </a:lnTo>
                <a:lnTo>
                  <a:pt x="4384930" y="1246280"/>
                </a:lnTo>
                <a:lnTo>
                  <a:pt x="4396359" y="1231035"/>
                </a:lnTo>
                <a:lnTo>
                  <a:pt x="4394137" y="1223095"/>
                </a:lnTo>
                <a:lnTo>
                  <a:pt x="4407788" y="1212296"/>
                </a:lnTo>
                <a:lnTo>
                  <a:pt x="4403978" y="1220237"/>
                </a:lnTo>
                <a:lnTo>
                  <a:pt x="4418900" y="1222460"/>
                </a:lnTo>
                <a:lnTo>
                  <a:pt x="4425884" y="1213249"/>
                </a:lnTo>
                <a:lnTo>
                  <a:pt x="4443980" y="1210073"/>
                </a:lnTo>
                <a:lnTo>
                  <a:pt x="4445885" y="1184347"/>
                </a:lnTo>
                <a:lnTo>
                  <a:pt x="4470013" y="1165291"/>
                </a:lnTo>
                <a:lnTo>
                  <a:pt x="4468743" y="1128449"/>
                </a:lnTo>
                <a:lnTo>
                  <a:pt x="4492871" y="1102088"/>
                </a:lnTo>
                <a:lnTo>
                  <a:pt x="4506204" y="1091607"/>
                </a:lnTo>
                <a:lnTo>
                  <a:pt x="4529380" y="1117650"/>
                </a:lnTo>
                <a:lnTo>
                  <a:pt x="4556683" y="1120191"/>
                </a:lnTo>
                <a:lnTo>
                  <a:pt x="4633193" y="1089066"/>
                </a:lnTo>
                <a:lnTo>
                  <a:pt x="4674782" y="1090972"/>
                </a:lnTo>
                <a:lnTo>
                  <a:pt x="4726213" y="1130037"/>
                </a:lnTo>
                <a:lnTo>
                  <a:pt x="4769389" y="1119556"/>
                </a:lnTo>
                <a:lnTo>
                  <a:pt x="4880505" y="1072551"/>
                </a:lnTo>
                <a:lnTo>
                  <a:pt x="4947174" y="1063658"/>
                </a:lnTo>
                <a:lnTo>
                  <a:pt x="4993207" y="1049365"/>
                </a:lnTo>
                <a:lnTo>
                  <a:pt x="5016065" y="1069692"/>
                </a:lnTo>
                <a:lnTo>
                  <a:pt x="5074480" y="1034756"/>
                </a:lnTo>
                <a:lnTo>
                  <a:pt x="5102100" y="1040472"/>
                </a:lnTo>
                <a:lnTo>
                  <a:pt x="5129086" y="1030309"/>
                </a:lnTo>
                <a:lnTo>
                  <a:pt x="5163055" y="1026180"/>
                </a:lnTo>
                <a:lnTo>
                  <a:pt x="5186866" y="1045872"/>
                </a:lnTo>
                <a:lnTo>
                  <a:pt x="5226550" y="1023957"/>
                </a:lnTo>
                <a:lnTo>
                  <a:pt x="5223375" y="993149"/>
                </a:lnTo>
                <a:lnTo>
                  <a:pt x="5220518" y="970282"/>
                </a:lnTo>
                <a:lnTo>
                  <a:pt x="5219248" y="961071"/>
                </a:lnTo>
                <a:lnTo>
                  <a:pt x="5218295" y="955990"/>
                </a:lnTo>
                <a:lnTo>
                  <a:pt x="5217978" y="953449"/>
                </a:lnTo>
                <a:lnTo>
                  <a:pt x="5217660" y="950273"/>
                </a:lnTo>
                <a:lnTo>
                  <a:pt x="5217343" y="941062"/>
                </a:lnTo>
                <a:lnTo>
                  <a:pt x="5217660" y="929311"/>
                </a:lnTo>
                <a:lnTo>
                  <a:pt x="5217660" y="916607"/>
                </a:lnTo>
                <a:lnTo>
                  <a:pt x="5218295" y="903903"/>
                </a:lnTo>
                <a:lnTo>
                  <a:pt x="5218930" y="892469"/>
                </a:lnTo>
                <a:lnTo>
                  <a:pt x="5219883" y="883576"/>
                </a:lnTo>
                <a:lnTo>
                  <a:pt x="5220518" y="879129"/>
                </a:lnTo>
                <a:lnTo>
                  <a:pt x="5220835" y="877224"/>
                </a:lnTo>
                <a:lnTo>
                  <a:pt x="5220835" y="874365"/>
                </a:lnTo>
                <a:lnTo>
                  <a:pt x="5220200" y="867060"/>
                </a:lnTo>
                <a:lnTo>
                  <a:pt x="5218295" y="857532"/>
                </a:lnTo>
                <a:lnTo>
                  <a:pt x="5216073" y="846734"/>
                </a:lnTo>
                <a:lnTo>
                  <a:pt x="5214168" y="835935"/>
                </a:lnTo>
                <a:lnTo>
                  <a:pt x="5211311" y="825772"/>
                </a:lnTo>
                <a:lnTo>
                  <a:pt x="5209089" y="817197"/>
                </a:lnTo>
                <a:lnTo>
                  <a:pt x="5206866" y="811162"/>
                </a:lnTo>
                <a:lnTo>
                  <a:pt x="5205279" y="805763"/>
                </a:lnTo>
                <a:lnTo>
                  <a:pt x="5203692" y="798775"/>
                </a:lnTo>
                <a:lnTo>
                  <a:pt x="5202104" y="790518"/>
                </a:lnTo>
                <a:lnTo>
                  <a:pt x="5201152" y="782260"/>
                </a:lnTo>
                <a:lnTo>
                  <a:pt x="5198929" y="767650"/>
                </a:lnTo>
                <a:lnTo>
                  <a:pt x="5198295" y="761616"/>
                </a:lnTo>
                <a:lnTo>
                  <a:pt x="5249725" y="751452"/>
                </a:lnTo>
                <a:lnTo>
                  <a:pt x="5260202" y="792106"/>
                </a:lnTo>
                <a:lnTo>
                  <a:pt x="5305600" y="839429"/>
                </a:lnTo>
                <a:lnTo>
                  <a:pt x="5366555" y="855627"/>
                </a:lnTo>
                <a:lnTo>
                  <a:pt x="5404017" y="854674"/>
                </a:lnTo>
                <a:lnTo>
                  <a:pt x="5419890" y="835618"/>
                </a:lnTo>
                <a:lnTo>
                  <a:pt x="5446558" y="814338"/>
                </a:lnTo>
                <a:lnTo>
                  <a:pt x="5480528" y="801316"/>
                </a:lnTo>
                <a:lnTo>
                  <a:pt x="5529418" y="750182"/>
                </a:lnTo>
                <a:lnTo>
                  <a:pt x="5561483" y="747006"/>
                </a:lnTo>
                <a:lnTo>
                  <a:pt x="5584341" y="780672"/>
                </a:lnTo>
                <a:lnTo>
                  <a:pt x="5566563" y="810527"/>
                </a:lnTo>
                <a:lnTo>
                  <a:pt x="5580531" y="831171"/>
                </a:lnTo>
                <a:lnTo>
                  <a:pt x="5552911" y="866743"/>
                </a:lnTo>
                <a:lnTo>
                  <a:pt x="5589738" y="911207"/>
                </a:lnTo>
                <a:lnTo>
                  <a:pt x="5605294" y="901362"/>
                </a:lnTo>
                <a:lnTo>
                  <a:pt x="5620850" y="912478"/>
                </a:lnTo>
                <a:lnTo>
                  <a:pt x="5644661" y="905491"/>
                </a:lnTo>
                <a:lnTo>
                  <a:pt x="5637994" y="950908"/>
                </a:lnTo>
                <a:lnTo>
                  <a:pt x="5652598" y="989021"/>
                </a:lnTo>
                <a:lnTo>
                  <a:pt x="5692282" y="1019511"/>
                </a:lnTo>
                <a:lnTo>
                  <a:pt x="5729109" y="1020781"/>
                </a:lnTo>
                <a:lnTo>
                  <a:pt x="5751332" y="1028721"/>
                </a:lnTo>
                <a:lnTo>
                  <a:pt x="5775777" y="1068422"/>
                </a:lnTo>
                <a:lnTo>
                  <a:pt x="5794508" y="1074139"/>
                </a:lnTo>
                <a:lnTo>
                  <a:pt x="5823715" y="1097006"/>
                </a:lnTo>
                <a:lnTo>
                  <a:pt x="5861495" y="1113839"/>
                </a:lnTo>
                <a:lnTo>
                  <a:pt x="5894829" y="1124955"/>
                </a:lnTo>
                <a:lnTo>
                  <a:pt x="5930704" y="1124955"/>
                </a:lnTo>
                <a:lnTo>
                  <a:pt x="5982135" y="1107169"/>
                </a:lnTo>
                <a:lnTo>
                  <a:pt x="6028803" y="1102088"/>
                </a:lnTo>
                <a:lnTo>
                  <a:pt x="6064043" y="1086207"/>
                </a:lnTo>
                <a:lnTo>
                  <a:pt x="6084361" y="1081443"/>
                </a:lnTo>
                <a:lnTo>
                  <a:pt x="6093885" y="1089066"/>
                </a:lnTo>
                <a:lnTo>
                  <a:pt x="6072614" y="1090654"/>
                </a:lnTo>
                <a:lnTo>
                  <a:pt x="6069122" y="1097641"/>
                </a:lnTo>
                <a:lnTo>
                  <a:pt x="6084996" y="1102723"/>
                </a:lnTo>
                <a:lnTo>
                  <a:pt x="6098965" y="1095736"/>
                </a:lnTo>
                <a:lnTo>
                  <a:pt x="6111981" y="1087478"/>
                </a:lnTo>
                <a:lnTo>
                  <a:pt x="6119283" y="1078267"/>
                </a:lnTo>
                <a:lnTo>
                  <a:pt x="6114838" y="1059211"/>
                </a:lnTo>
                <a:lnTo>
                  <a:pt x="6113568" y="1040790"/>
                </a:lnTo>
                <a:lnTo>
                  <a:pt x="6099282" y="1001725"/>
                </a:lnTo>
                <a:lnTo>
                  <a:pt x="6096742" y="974411"/>
                </a:lnTo>
                <a:lnTo>
                  <a:pt x="6094837" y="919465"/>
                </a:lnTo>
                <a:lnTo>
                  <a:pt x="6109759" y="880717"/>
                </a:lnTo>
                <a:lnTo>
                  <a:pt x="6114838" y="849275"/>
                </a:lnTo>
                <a:lnTo>
                  <a:pt x="6105631" y="836253"/>
                </a:lnTo>
                <a:lnTo>
                  <a:pt x="6098012" y="842287"/>
                </a:lnTo>
                <a:lnTo>
                  <a:pt x="6084361" y="836888"/>
                </a:lnTo>
                <a:lnTo>
                  <a:pt x="6080551" y="821961"/>
                </a:lnTo>
                <a:lnTo>
                  <a:pt x="6075472" y="817514"/>
                </a:lnTo>
                <a:lnTo>
                  <a:pt x="6075789" y="804175"/>
                </a:lnTo>
                <a:lnTo>
                  <a:pt x="6070392" y="804810"/>
                </a:lnTo>
                <a:lnTo>
                  <a:pt x="6062773" y="814020"/>
                </a:lnTo>
                <a:lnTo>
                  <a:pt x="6067535" y="824819"/>
                </a:lnTo>
                <a:lnTo>
                  <a:pt x="6056106" y="822596"/>
                </a:lnTo>
                <a:lnTo>
                  <a:pt x="6050391" y="806398"/>
                </a:lnTo>
                <a:lnTo>
                  <a:pt x="6049756" y="792741"/>
                </a:lnTo>
                <a:lnTo>
                  <a:pt x="6053883" y="787342"/>
                </a:lnTo>
                <a:lnTo>
                  <a:pt x="6056106" y="793694"/>
                </a:lnTo>
                <a:lnTo>
                  <a:pt x="6067217" y="797187"/>
                </a:lnTo>
                <a:lnTo>
                  <a:pt x="6068487" y="794011"/>
                </a:lnTo>
                <a:lnTo>
                  <a:pt x="6058011" y="784483"/>
                </a:lnTo>
                <a:lnTo>
                  <a:pt x="6065947" y="768921"/>
                </a:lnTo>
                <a:lnTo>
                  <a:pt x="6081186" y="753358"/>
                </a:lnTo>
                <a:lnTo>
                  <a:pt x="6080869" y="746688"/>
                </a:lnTo>
                <a:lnTo>
                  <a:pt x="6079599" y="741289"/>
                </a:lnTo>
                <a:lnTo>
                  <a:pt x="6079281" y="739383"/>
                </a:lnTo>
                <a:lnTo>
                  <a:pt x="6078646" y="737478"/>
                </a:lnTo>
                <a:lnTo>
                  <a:pt x="6077694" y="736525"/>
                </a:lnTo>
                <a:lnTo>
                  <a:pt x="6076107" y="736207"/>
                </a:lnTo>
                <a:lnTo>
                  <a:pt x="6074837" y="736207"/>
                </a:lnTo>
                <a:lnTo>
                  <a:pt x="6073249" y="736207"/>
                </a:lnTo>
                <a:lnTo>
                  <a:pt x="6071344" y="736843"/>
                </a:lnTo>
                <a:lnTo>
                  <a:pt x="6070075" y="737160"/>
                </a:lnTo>
                <a:lnTo>
                  <a:pt x="6047851" y="732714"/>
                </a:lnTo>
                <a:lnTo>
                  <a:pt x="6028168" y="726997"/>
                </a:lnTo>
                <a:lnTo>
                  <a:pt x="6021501" y="738113"/>
                </a:lnTo>
                <a:lnTo>
                  <a:pt x="6018961" y="750500"/>
                </a:lnTo>
                <a:lnTo>
                  <a:pt x="6026898" y="759393"/>
                </a:lnTo>
                <a:lnTo>
                  <a:pt x="6013564" y="756852"/>
                </a:lnTo>
                <a:lnTo>
                  <a:pt x="6008167" y="746371"/>
                </a:lnTo>
                <a:lnTo>
                  <a:pt x="6002453" y="719692"/>
                </a:lnTo>
                <a:lnTo>
                  <a:pt x="5990706" y="698412"/>
                </a:lnTo>
                <a:lnTo>
                  <a:pt x="5981817" y="675863"/>
                </a:lnTo>
                <a:lnTo>
                  <a:pt x="5983722" y="667605"/>
                </a:lnTo>
                <a:lnTo>
                  <a:pt x="5999278" y="642832"/>
                </a:lnTo>
                <a:lnTo>
                  <a:pt x="6013247" y="639973"/>
                </a:lnTo>
                <a:lnTo>
                  <a:pt x="6011342" y="630445"/>
                </a:lnTo>
                <a:lnTo>
                  <a:pt x="6012929" y="614882"/>
                </a:lnTo>
                <a:lnTo>
                  <a:pt x="6019596" y="606307"/>
                </a:lnTo>
                <a:lnTo>
                  <a:pt x="6015469" y="595509"/>
                </a:lnTo>
                <a:lnTo>
                  <a:pt x="6019914" y="592968"/>
                </a:lnTo>
                <a:lnTo>
                  <a:pt x="6021819" y="600908"/>
                </a:lnTo>
                <a:lnTo>
                  <a:pt x="6031343" y="602496"/>
                </a:lnTo>
                <a:lnTo>
                  <a:pt x="6035153" y="616153"/>
                </a:lnTo>
                <a:lnTo>
                  <a:pt x="6041502" y="609166"/>
                </a:lnTo>
                <a:lnTo>
                  <a:pt x="6047534" y="625046"/>
                </a:lnTo>
                <a:lnTo>
                  <a:pt x="6054201" y="618059"/>
                </a:lnTo>
                <a:lnTo>
                  <a:pt x="6063408" y="626316"/>
                </a:lnTo>
                <a:lnTo>
                  <a:pt x="6065630" y="616788"/>
                </a:lnTo>
                <a:lnTo>
                  <a:pt x="6068805" y="617106"/>
                </a:lnTo>
                <a:lnTo>
                  <a:pt x="6077376" y="626634"/>
                </a:lnTo>
                <a:lnTo>
                  <a:pt x="6093250" y="625046"/>
                </a:lnTo>
                <a:lnTo>
                  <a:pt x="6095155" y="618059"/>
                </a:lnTo>
                <a:lnTo>
                  <a:pt x="6100552" y="619011"/>
                </a:lnTo>
                <a:lnTo>
                  <a:pt x="6108806" y="627587"/>
                </a:lnTo>
                <a:lnTo>
                  <a:pt x="6120553" y="631080"/>
                </a:lnTo>
                <a:lnTo>
                  <a:pt x="6131982" y="628222"/>
                </a:lnTo>
                <a:lnTo>
                  <a:pt x="6132299" y="618694"/>
                </a:lnTo>
                <a:lnTo>
                  <a:pt x="6135474" y="616788"/>
                </a:lnTo>
                <a:lnTo>
                  <a:pt x="6143728" y="628539"/>
                </a:lnTo>
                <a:lnTo>
                  <a:pt x="6157379" y="621552"/>
                </a:lnTo>
                <a:lnTo>
                  <a:pt x="6162142" y="617106"/>
                </a:lnTo>
                <a:lnTo>
                  <a:pt x="6150395" y="613930"/>
                </a:lnTo>
                <a:lnTo>
                  <a:pt x="6144046" y="612659"/>
                </a:lnTo>
                <a:lnTo>
                  <a:pt x="6146585" y="607578"/>
                </a:lnTo>
                <a:lnTo>
                  <a:pt x="6152935" y="602496"/>
                </a:lnTo>
                <a:lnTo>
                  <a:pt x="6166269" y="611071"/>
                </a:lnTo>
                <a:lnTo>
                  <a:pt x="6172618" y="605990"/>
                </a:lnTo>
                <a:lnTo>
                  <a:pt x="6171983" y="599955"/>
                </a:lnTo>
                <a:lnTo>
                  <a:pt x="6164046" y="580581"/>
                </a:lnTo>
                <a:lnTo>
                  <a:pt x="6154840" y="569783"/>
                </a:lnTo>
                <a:lnTo>
                  <a:pt x="6124680" y="555173"/>
                </a:lnTo>
                <a:lnTo>
                  <a:pt x="6106901" y="543421"/>
                </a:lnTo>
                <a:lnTo>
                  <a:pt x="6109441" y="524048"/>
                </a:lnTo>
                <a:lnTo>
                  <a:pt x="6108806" y="507532"/>
                </a:lnTo>
                <a:lnTo>
                  <a:pt x="6098965" y="482759"/>
                </a:lnTo>
                <a:lnTo>
                  <a:pt x="6080551" y="467831"/>
                </a:lnTo>
                <a:lnTo>
                  <a:pt x="6092298" y="467831"/>
                </a:lnTo>
                <a:lnTo>
                  <a:pt x="6095790" y="466243"/>
                </a:lnTo>
                <a:lnTo>
                  <a:pt x="6103092" y="462114"/>
                </a:lnTo>
                <a:lnTo>
                  <a:pt x="6111981" y="458621"/>
                </a:lnTo>
                <a:lnTo>
                  <a:pt x="6115473" y="457350"/>
                </a:lnTo>
                <a:lnTo>
                  <a:pt x="6118013" y="457033"/>
                </a:lnTo>
                <a:lnTo>
                  <a:pt x="6118965" y="457350"/>
                </a:lnTo>
                <a:lnTo>
                  <a:pt x="6119918" y="457985"/>
                </a:lnTo>
                <a:lnTo>
                  <a:pt x="6121188" y="458938"/>
                </a:lnTo>
                <a:lnTo>
                  <a:pt x="6122140" y="460526"/>
                </a:lnTo>
                <a:lnTo>
                  <a:pt x="6124045" y="463702"/>
                </a:lnTo>
                <a:lnTo>
                  <a:pt x="6125632" y="467514"/>
                </a:lnTo>
                <a:lnTo>
                  <a:pt x="6128172" y="475137"/>
                </a:lnTo>
                <a:lnTo>
                  <a:pt x="6128807" y="478630"/>
                </a:lnTo>
                <a:lnTo>
                  <a:pt x="6130394" y="478313"/>
                </a:lnTo>
                <a:lnTo>
                  <a:pt x="6133887" y="477360"/>
                </a:lnTo>
                <a:lnTo>
                  <a:pt x="6136426" y="477360"/>
                </a:lnTo>
                <a:lnTo>
                  <a:pt x="6139284" y="477360"/>
                </a:lnTo>
                <a:lnTo>
                  <a:pt x="6142458" y="477677"/>
                </a:lnTo>
                <a:lnTo>
                  <a:pt x="6145633" y="478630"/>
                </a:lnTo>
                <a:lnTo>
                  <a:pt x="6147220" y="478948"/>
                </a:lnTo>
                <a:lnTo>
                  <a:pt x="6149125" y="479901"/>
                </a:lnTo>
                <a:lnTo>
                  <a:pt x="6152617" y="482124"/>
                </a:lnTo>
                <a:lnTo>
                  <a:pt x="6155792" y="484982"/>
                </a:lnTo>
                <a:lnTo>
                  <a:pt x="6158967" y="487841"/>
                </a:lnTo>
                <a:lnTo>
                  <a:pt x="6164046" y="492922"/>
                </a:lnTo>
                <a:lnTo>
                  <a:pt x="6165634" y="495463"/>
                </a:lnTo>
                <a:lnTo>
                  <a:pt x="6198651" y="508803"/>
                </a:lnTo>
                <a:lnTo>
                  <a:pt x="6197381" y="511661"/>
                </a:lnTo>
                <a:lnTo>
                  <a:pt x="6196746" y="514519"/>
                </a:lnTo>
                <a:lnTo>
                  <a:pt x="6195794" y="518648"/>
                </a:lnTo>
                <a:lnTo>
                  <a:pt x="6195476" y="522460"/>
                </a:lnTo>
                <a:lnTo>
                  <a:pt x="6195476" y="525953"/>
                </a:lnTo>
                <a:lnTo>
                  <a:pt x="6195794" y="527859"/>
                </a:lnTo>
                <a:lnTo>
                  <a:pt x="6196429" y="529447"/>
                </a:lnTo>
                <a:lnTo>
                  <a:pt x="6197381" y="531035"/>
                </a:lnTo>
                <a:lnTo>
                  <a:pt x="6198651" y="531988"/>
                </a:lnTo>
                <a:lnTo>
                  <a:pt x="6201826" y="534211"/>
                </a:lnTo>
                <a:lnTo>
                  <a:pt x="6205953" y="536117"/>
                </a:lnTo>
                <a:lnTo>
                  <a:pt x="6215159" y="540881"/>
                </a:lnTo>
                <a:lnTo>
                  <a:pt x="6219287" y="543421"/>
                </a:lnTo>
                <a:lnTo>
                  <a:pt x="6222779" y="545645"/>
                </a:lnTo>
                <a:lnTo>
                  <a:pt x="6224049" y="547550"/>
                </a:lnTo>
                <a:lnTo>
                  <a:pt x="6225001" y="548821"/>
                </a:lnTo>
                <a:lnTo>
                  <a:pt x="6225954" y="550409"/>
                </a:lnTo>
                <a:lnTo>
                  <a:pt x="6226271" y="551997"/>
                </a:lnTo>
                <a:lnTo>
                  <a:pt x="6226588" y="556126"/>
                </a:lnTo>
                <a:lnTo>
                  <a:pt x="6227541" y="560572"/>
                </a:lnTo>
                <a:lnTo>
                  <a:pt x="6229446" y="565654"/>
                </a:lnTo>
                <a:lnTo>
                  <a:pt x="6231351" y="570100"/>
                </a:lnTo>
                <a:lnTo>
                  <a:pt x="6235478" y="578358"/>
                </a:lnTo>
                <a:lnTo>
                  <a:pt x="6237065" y="581534"/>
                </a:lnTo>
                <a:lnTo>
                  <a:pt x="6237700" y="585028"/>
                </a:lnTo>
                <a:lnTo>
                  <a:pt x="6238652" y="588839"/>
                </a:lnTo>
                <a:lnTo>
                  <a:pt x="6239922" y="593603"/>
                </a:lnTo>
                <a:lnTo>
                  <a:pt x="6241827" y="598049"/>
                </a:lnTo>
                <a:lnTo>
                  <a:pt x="6243732" y="602496"/>
                </a:lnTo>
                <a:lnTo>
                  <a:pt x="6245319" y="604084"/>
                </a:lnTo>
                <a:lnTo>
                  <a:pt x="6246589" y="605672"/>
                </a:lnTo>
                <a:lnTo>
                  <a:pt x="6248177" y="606625"/>
                </a:lnTo>
                <a:lnTo>
                  <a:pt x="6249764" y="606942"/>
                </a:lnTo>
                <a:lnTo>
                  <a:pt x="6251669" y="607578"/>
                </a:lnTo>
                <a:lnTo>
                  <a:pt x="6253256" y="608530"/>
                </a:lnTo>
                <a:lnTo>
                  <a:pt x="6257066" y="610754"/>
                </a:lnTo>
                <a:lnTo>
                  <a:pt x="6260876" y="613612"/>
                </a:lnTo>
                <a:lnTo>
                  <a:pt x="6264368" y="616788"/>
                </a:lnTo>
                <a:lnTo>
                  <a:pt x="6269765" y="622823"/>
                </a:lnTo>
                <a:lnTo>
                  <a:pt x="6271670" y="625363"/>
                </a:lnTo>
                <a:lnTo>
                  <a:pt x="6273892" y="626316"/>
                </a:lnTo>
                <a:lnTo>
                  <a:pt x="6276432" y="627269"/>
                </a:lnTo>
                <a:lnTo>
                  <a:pt x="6279289" y="628222"/>
                </a:lnTo>
                <a:lnTo>
                  <a:pt x="6282781" y="628539"/>
                </a:lnTo>
                <a:lnTo>
                  <a:pt x="6286273" y="628539"/>
                </a:lnTo>
                <a:lnTo>
                  <a:pt x="6288496" y="628222"/>
                </a:lnTo>
                <a:lnTo>
                  <a:pt x="6290083" y="627587"/>
                </a:lnTo>
                <a:lnTo>
                  <a:pt x="6291988" y="626316"/>
                </a:lnTo>
                <a:lnTo>
                  <a:pt x="6293575" y="625363"/>
                </a:lnTo>
                <a:lnTo>
                  <a:pt x="6297385" y="622823"/>
                </a:lnTo>
                <a:lnTo>
                  <a:pt x="6300560" y="621552"/>
                </a:lnTo>
                <a:lnTo>
                  <a:pt x="6304052" y="620282"/>
                </a:lnTo>
                <a:lnTo>
                  <a:pt x="6307227" y="619964"/>
                </a:lnTo>
                <a:lnTo>
                  <a:pt x="6310084" y="619647"/>
                </a:lnTo>
                <a:lnTo>
                  <a:pt x="6312941" y="619647"/>
                </a:lnTo>
                <a:lnTo>
                  <a:pt x="6317386" y="619964"/>
                </a:lnTo>
                <a:lnTo>
                  <a:pt x="6318338" y="619647"/>
                </a:lnTo>
                <a:lnTo>
                  <a:pt x="6319290" y="619011"/>
                </a:lnTo>
                <a:lnTo>
                  <a:pt x="6319608" y="617741"/>
                </a:lnTo>
                <a:lnTo>
                  <a:pt x="6319608" y="616153"/>
                </a:lnTo>
                <a:lnTo>
                  <a:pt x="6319608" y="612024"/>
                </a:lnTo>
                <a:lnTo>
                  <a:pt x="6318973" y="607260"/>
                </a:lnTo>
                <a:lnTo>
                  <a:pt x="6317386" y="598049"/>
                </a:lnTo>
                <a:lnTo>
                  <a:pt x="6317068" y="594873"/>
                </a:lnTo>
                <a:lnTo>
                  <a:pt x="6317386" y="593603"/>
                </a:lnTo>
                <a:lnTo>
                  <a:pt x="6317386" y="592968"/>
                </a:lnTo>
                <a:lnTo>
                  <a:pt x="6318338" y="590427"/>
                </a:lnTo>
                <a:lnTo>
                  <a:pt x="6320243" y="585345"/>
                </a:lnTo>
                <a:lnTo>
                  <a:pt x="6324370" y="570735"/>
                </a:lnTo>
                <a:lnTo>
                  <a:pt x="6330402" y="550409"/>
                </a:lnTo>
                <a:lnTo>
                  <a:pt x="6317386" y="489746"/>
                </a:lnTo>
                <a:lnTo>
                  <a:pt x="6317703" y="446552"/>
                </a:lnTo>
                <a:lnTo>
                  <a:pt x="6318021" y="413521"/>
                </a:lnTo>
                <a:lnTo>
                  <a:pt x="6318973" y="399864"/>
                </a:lnTo>
                <a:lnTo>
                  <a:pt x="6319290" y="390971"/>
                </a:lnTo>
                <a:lnTo>
                  <a:pt x="6320243" y="384301"/>
                </a:lnTo>
                <a:lnTo>
                  <a:pt x="6322148" y="376679"/>
                </a:lnTo>
                <a:lnTo>
                  <a:pt x="6326275" y="359528"/>
                </a:lnTo>
                <a:lnTo>
                  <a:pt x="6328180" y="350318"/>
                </a:lnTo>
                <a:lnTo>
                  <a:pt x="6329767" y="341425"/>
                </a:lnTo>
                <a:lnTo>
                  <a:pt x="6330402" y="333167"/>
                </a:lnTo>
                <a:lnTo>
                  <a:pt x="6330402" y="329038"/>
                </a:lnTo>
                <a:lnTo>
                  <a:pt x="6330402" y="325227"/>
                </a:lnTo>
                <a:lnTo>
                  <a:pt x="6330085" y="320780"/>
                </a:lnTo>
                <a:lnTo>
                  <a:pt x="6330085" y="315063"/>
                </a:lnTo>
                <a:lnTo>
                  <a:pt x="6330402" y="300454"/>
                </a:lnTo>
                <a:lnTo>
                  <a:pt x="6331989" y="265517"/>
                </a:lnTo>
                <a:lnTo>
                  <a:pt x="6332624" y="247414"/>
                </a:lnTo>
                <a:lnTo>
                  <a:pt x="6332624" y="231216"/>
                </a:lnTo>
                <a:lnTo>
                  <a:pt x="6332624" y="224229"/>
                </a:lnTo>
                <a:lnTo>
                  <a:pt x="6331989" y="218194"/>
                </a:lnTo>
                <a:lnTo>
                  <a:pt x="6331672" y="213430"/>
                </a:lnTo>
                <a:lnTo>
                  <a:pt x="6330402" y="209936"/>
                </a:lnTo>
                <a:lnTo>
                  <a:pt x="6329450" y="206443"/>
                </a:lnTo>
                <a:lnTo>
                  <a:pt x="6328815" y="201996"/>
                </a:lnTo>
                <a:lnTo>
                  <a:pt x="6328497" y="196915"/>
                </a:lnTo>
                <a:lnTo>
                  <a:pt x="6327545" y="190562"/>
                </a:lnTo>
                <a:lnTo>
                  <a:pt x="6327227" y="176588"/>
                </a:lnTo>
                <a:lnTo>
                  <a:pt x="6326910" y="161660"/>
                </a:lnTo>
                <a:lnTo>
                  <a:pt x="6326592" y="133394"/>
                </a:lnTo>
                <a:lnTo>
                  <a:pt x="6325957" y="122913"/>
                </a:lnTo>
                <a:lnTo>
                  <a:pt x="6325640" y="119101"/>
                </a:lnTo>
                <a:lnTo>
                  <a:pt x="6325005" y="116561"/>
                </a:lnTo>
                <a:lnTo>
                  <a:pt x="6323418" y="111797"/>
                </a:lnTo>
                <a:lnTo>
                  <a:pt x="6322465" y="107350"/>
                </a:lnTo>
                <a:lnTo>
                  <a:pt x="6321830" y="102268"/>
                </a:lnTo>
                <a:lnTo>
                  <a:pt x="6321195" y="97822"/>
                </a:lnTo>
                <a:lnTo>
                  <a:pt x="6321830" y="95599"/>
                </a:lnTo>
                <a:lnTo>
                  <a:pt x="6322465" y="93375"/>
                </a:lnTo>
                <a:lnTo>
                  <a:pt x="6323100" y="91787"/>
                </a:lnTo>
                <a:lnTo>
                  <a:pt x="6324053" y="90199"/>
                </a:lnTo>
                <a:lnTo>
                  <a:pt x="6325640" y="88929"/>
                </a:lnTo>
                <a:lnTo>
                  <a:pt x="6327545" y="87976"/>
                </a:lnTo>
                <a:lnTo>
                  <a:pt x="6329767" y="87659"/>
                </a:lnTo>
                <a:lnTo>
                  <a:pt x="6332624" y="87023"/>
                </a:lnTo>
                <a:lnTo>
                  <a:pt x="6335799" y="87023"/>
                </a:lnTo>
                <a:lnTo>
                  <a:pt x="6338656" y="86706"/>
                </a:lnTo>
                <a:lnTo>
                  <a:pt x="6341514" y="86071"/>
                </a:lnTo>
                <a:lnTo>
                  <a:pt x="6344371" y="85118"/>
                </a:lnTo>
                <a:lnTo>
                  <a:pt x="6349133" y="83212"/>
                </a:lnTo>
                <a:lnTo>
                  <a:pt x="6353895" y="80671"/>
                </a:lnTo>
                <a:lnTo>
                  <a:pt x="6357705" y="78448"/>
                </a:lnTo>
                <a:lnTo>
                  <a:pt x="6360562" y="76542"/>
                </a:lnTo>
                <a:lnTo>
                  <a:pt x="6363419" y="74319"/>
                </a:lnTo>
                <a:lnTo>
                  <a:pt x="6381515" y="74319"/>
                </a:lnTo>
                <a:lnTo>
                  <a:pt x="6402468" y="67650"/>
                </a:lnTo>
                <a:lnTo>
                  <a:pt x="6448184" y="52404"/>
                </a:lnTo>
                <a:lnTo>
                  <a:pt x="6473582" y="44464"/>
                </a:lnTo>
                <a:lnTo>
                  <a:pt x="6495805" y="36524"/>
                </a:lnTo>
                <a:lnTo>
                  <a:pt x="6512631" y="30490"/>
                </a:lnTo>
                <a:lnTo>
                  <a:pt x="6518028" y="27949"/>
                </a:lnTo>
                <a:lnTo>
                  <a:pt x="6520886" y="26679"/>
                </a:lnTo>
                <a:lnTo>
                  <a:pt x="6525013" y="24138"/>
                </a:lnTo>
                <a:lnTo>
                  <a:pt x="6531680" y="20962"/>
                </a:lnTo>
                <a:lnTo>
                  <a:pt x="6549141" y="13657"/>
                </a:lnTo>
                <a:lnTo>
                  <a:pt x="6565014" y="7622"/>
                </a:lnTo>
                <a:lnTo>
                  <a:pt x="6571681" y="4764"/>
                </a:lnTo>
                <a:lnTo>
                  <a:pt x="6574538" y="3176"/>
                </a:lnTo>
                <a:lnTo>
                  <a:pt x="6577396" y="1905"/>
                </a:lnTo>
                <a:lnTo>
                  <a:pt x="6580570" y="953"/>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07" name="Freeform 7"/>
          <p:cNvSpPr>
            <a:spLocks/>
          </p:cNvSpPr>
          <p:nvPr/>
        </p:nvSpPr>
        <p:spPr bwMode="auto">
          <a:xfrm>
            <a:off x="3786632" y="6399213"/>
            <a:ext cx="28575" cy="30163"/>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8"/>
          <p:cNvSpPr>
            <a:spLocks/>
          </p:cNvSpPr>
          <p:nvPr/>
        </p:nvSpPr>
        <p:spPr bwMode="auto">
          <a:xfrm>
            <a:off x="3808857" y="6318250"/>
            <a:ext cx="12700" cy="9525"/>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9"/>
          <p:cNvSpPr>
            <a:spLocks/>
          </p:cNvSpPr>
          <p:nvPr/>
        </p:nvSpPr>
        <p:spPr bwMode="auto">
          <a:xfrm>
            <a:off x="3834257" y="6300788"/>
            <a:ext cx="9525" cy="15875"/>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10" name="Group 609"/>
          <p:cNvGrpSpPr/>
          <p:nvPr/>
        </p:nvGrpSpPr>
        <p:grpSpPr>
          <a:xfrm>
            <a:off x="1943545" y="47625"/>
            <a:ext cx="3784600" cy="2979738"/>
            <a:chOff x="1925638" y="47625"/>
            <a:chExt cx="3784600" cy="2979738"/>
          </a:xfrm>
          <a:solidFill>
            <a:schemeClr val="bg1">
              <a:lumMod val="75000"/>
            </a:schemeClr>
          </a:solidFill>
        </p:grpSpPr>
        <p:sp>
          <p:nvSpPr>
            <p:cNvPr id="888" name="Freeform 39"/>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nvGrpSpPr>
            <p:cNvPr id="889" name="Group 888"/>
            <p:cNvGrpSpPr/>
            <p:nvPr/>
          </p:nvGrpSpPr>
          <p:grpSpPr>
            <a:xfrm>
              <a:off x="3198813" y="58738"/>
              <a:ext cx="2511425" cy="2968625"/>
              <a:chOff x="3198813" y="58738"/>
              <a:chExt cx="2511425" cy="2968625"/>
            </a:xfrm>
            <a:grpFill/>
          </p:grpSpPr>
          <p:sp>
            <p:nvSpPr>
              <p:cNvPr id="890"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1"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2"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3"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4"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5"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6"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7"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8"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9"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0"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1"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2"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3"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4"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5"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6"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7"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8"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9"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0"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1"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2"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3"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4"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5"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6"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7"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8"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9"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0"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1"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2"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3"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4"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5"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6"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7"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8"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9"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930"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1"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2"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3"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4"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5"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6"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7"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8"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9"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0"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1"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2"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3"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4"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5"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11" name="Group 610"/>
          <p:cNvGrpSpPr/>
          <p:nvPr/>
        </p:nvGrpSpPr>
        <p:grpSpPr>
          <a:xfrm>
            <a:off x="3839020" y="639763"/>
            <a:ext cx="1241425" cy="2854325"/>
            <a:chOff x="3821113" y="639763"/>
            <a:chExt cx="1241425" cy="2854325"/>
          </a:xfrm>
          <a:solidFill>
            <a:schemeClr val="bg1">
              <a:lumMod val="75000"/>
            </a:schemeClr>
          </a:solidFill>
        </p:grpSpPr>
        <p:sp>
          <p:nvSpPr>
            <p:cNvPr id="878"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9"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0"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1"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2"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3"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4"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5"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6"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7"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12" name="Group 611"/>
          <p:cNvGrpSpPr/>
          <p:nvPr/>
        </p:nvGrpSpPr>
        <p:grpSpPr>
          <a:xfrm>
            <a:off x="4647057" y="369888"/>
            <a:ext cx="1128713" cy="2316163"/>
            <a:chOff x="4629150" y="369888"/>
            <a:chExt cx="1128713" cy="2316163"/>
          </a:xfrm>
          <a:solidFill>
            <a:schemeClr val="bg1">
              <a:lumMod val="75000"/>
            </a:schemeClr>
          </a:solidFill>
        </p:grpSpPr>
        <p:sp>
          <p:nvSpPr>
            <p:cNvPr id="865"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6"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7"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8"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9"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0"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1"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2"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3"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4"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5"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6"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7"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949" name="Freeform 948"/>
          <p:cNvSpPr>
            <a:spLocks/>
          </p:cNvSpPr>
          <p:nvPr/>
        </p:nvSpPr>
        <p:spPr bwMode="auto">
          <a:xfrm>
            <a:off x="4669281" y="-1"/>
            <a:ext cx="4483100" cy="5487988"/>
          </a:xfrm>
          <a:custGeom>
            <a:avLst/>
            <a:gdLst>
              <a:gd name="connsiteX0" fmla="*/ 120841 w 4483100"/>
              <a:gd name="connsiteY0" fmla="*/ 3421063 h 5487988"/>
              <a:gd name="connsiteX1" fmla="*/ 130356 w 4483100"/>
              <a:gd name="connsiteY1" fmla="*/ 3437891 h 5487988"/>
              <a:gd name="connsiteX2" fmla="*/ 126550 w 4483100"/>
              <a:gd name="connsiteY2" fmla="*/ 3461068 h 5487988"/>
              <a:gd name="connsiteX3" fmla="*/ 121158 w 4483100"/>
              <a:gd name="connsiteY3" fmla="*/ 3490596 h 5487988"/>
              <a:gd name="connsiteX4" fmla="*/ 105617 w 4483100"/>
              <a:gd name="connsiteY4" fmla="*/ 3516313 h 5487988"/>
              <a:gd name="connsiteX5" fmla="*/ 82781 w 4483100"/>
              <a:gd name="connsiteY5" fmla="*/ 3539491 h 5487988"/>
              <a:gd name="connsiteX6" fmla="*/ 97688 w 4483100"/>
              <a:gd name="connsiteY6" fmla="*/ 3548698 h 5487988"/>
              <a:gd name="connsiteX7" fmla="*/ 107203 w 4483100"/>
              <a:gd name="connsiteY7" fmla="*/ 3546476 h 5487988"/>
              <a:gd name="connsiteX8" fmla="*/ 118938 w 4483100"/>
              <a:gd name="connsiteY8" fmla="*/ 3554731 h 5487988"/>
              <a:gd name="connsiteX9" fmla="*/ 126233 w 4483100"/>
              <a:gd name="connsiteY9" fmla="*/ 3555683 h 5487988"/>
              <a:gd name="connsiteX10" fmla="*/ 137968 w 4483100"/>
              <a:gd name="connsiteY10" fmla="*/ 3545206 h 5487988"/>
              <a:gd name="connsiteX11" fmla="*/ 137651 w 4483100"/>
              <a:gd name="connsiteY11" fmla="*/ 3502026 h 5487988"/>
              <a:gd name="connsiteX12" fmla="*/ 156364 w 4483100"/>
              <a:gd name="connsiteY12" fmla="*/ 3496628 h 5487988"/>
              <a:gd name="connsiteX13" fmla="*/ 170002 w 4483100"/>
              <a:gd name="connsiteY13" fmla="*/ 3496628 h 5487988"/>
              <a:gd name="connsiteX14" fmla="*/ 205525 w 4483100"/>
              <a:gd name="connsiteY14" fmla="*/ 3520441 h 5487988"/>
              <a:gd name="connsiteX15" fmla="*/ 232167 w 4483100"/>
              <a:gd name="connsiteY15" fmla="*/ 3528696 h 5487988"/>
              <a:gd name="connsiteX16" fmla="*/ 273082 w 4483100"/>
              <a:gd name="connsiteY16" fmla="*/ 3528061 h 5487988"/>
              <a:gd name="connsiteX17" fmla="*/ 303213 w 4483100"/>
              <a:gd name="connsiteY17" fmla="*/ 3564573 h 5487988"/>
              <a:gd name="connsiteX18" fmla="*/ 289575 w 4483100"/>
              <a:gd name="connsiteY18" fmla="*/ 3603944 h 5487988"/>
              <a:gd name="connsiteX19" fmla="*/ 302578 w 4483100"/>
              <a:gd name="connsiteY19" fmla="*/ 3648711 h 5487988"/>
              <a:gd name="connsiteX20" fmla="*/ 235022 w 4483100"/>
              <a:gd name="connsiteY20" fmla="*/ 3657601 h 5487988"/>
              <a:gd name="connsiteX21" fmla="*/ 156047 w 4483100"/>
              <a:gd name="connsiteY21" fmla="*/ 3638869 h 5487988"/>
              <a:gd name="connsiteX22" fmla="*/ 0 w 4483100"/>
              <a:gd name="connsiteY22" fmla="*/ 3632519 h 5487988"/>
              <a:gd name="connsiteX23" fmla="*/ 12686 w 4483100"/>
              <a:gd name="connsiteY23" fmla="*/ 3616961 h 5487988"/>
              <a:gd name="connsiteX24" fmla="*/ 18713 w 4483100"/>
              <a:gd name="connsiteY24" fmla="*/ 3601086 h 5487988"/>
              <a:gd name="connsiteX25" fmla="*/ 37743 w 4483100"/>
              <a:gd name="connsiteY25" fmla="*/ 3601086 h 5487988"/>
              <a:gd name="connsiteX26" fmla="*/ 61213 w 4483100"/>
              <a:gd name="connsiteY26" fmla="*/ 3600769 h 5487988"/>
              <a:gd name="connsiteX27" fmla="*/ 58676 w 4483100"/>
              <a:gd name="connsiteY27" fmla="*/ 3580766 h 5487988"/>
              <a:gd name="connsiteX28" fmla="*/ 48527 w 4483100"/>
              <a:gd name="connsiteY28" fmla="*/ 3589338 h 5487988"/>
              <a:gd name="connsiteX29" fmla="*/ 37743 w 4483100"/>
              <a:gd name="connsiteY29" fmla="*/ 3582988 h 5487988"/>
              <a:gd name="connsiteX30" fmla="*/ 30131 w 4483100"/>
              <a:gd name="connsiteY30" fmla="*/ 3576638 h 5487988"/>
              <a:gd name="connsiteX31" fmla="*/ 14589 w 4483100"/>
              <a:gd name="connsiteY31" fmla="*/ 3590291 h 5487988"/>
              <a:gd name="connsiteX32" fmla="*/ 8246 w 4483100"/>
              <a:gd name="connsiteY32" fmla="*/ 3584576 h 5487988"/>
              <a:gd name="connsiteX33" fmla="*/ 18396 w 4483100"/>
              <a:gd name="connsiteY33" fmla="*/ 3572828 h 5487988"/>
              <a:gd name="connsiteX34" fmla="*/ 19347 w 4483100"/>
              <a:gd name="connsiteY34" fmla="*/ 3556953 h 5487988"/>
              <a:gd name="connsiteX35" fmla="*/ 19347 w 4483100"/>
              <a:gd name="connsiteY35" fmla="*/ 3549333 h 5487988"/>
              <a:gd name="connsiteX36" fmla="*/ 27911 w 4483100"/>
              <a:gd name="connsiteY36" fmla="*/ 3542983 h 5487988"/>
              <a:gd name="connsiteX37" fmla="*/ 38694 w 4483100"/>
              <a:gd name="connsiteY37" fmla="*/ 3548381 h 5487988"/>
              <a:gd name="connsiteX38" fmla="*/ 63751 w 4483100"/>
              <a:gd name="connsiteY38" fmla="*/ 3542666 h 5487988"/>
              <a:gd name="connsiteX39" fmla="*/ 86904 w 4483100"/>
              <a:gd name="connsiteY39" fmla="*/ 3525838 h 5487988"/>
              <a:gd name="connsiteX40" fmla="*/ 106886 w 4483100"/>
              <a:gd name="connsiteY40" fmla="*/ 3500121 h 5487988"/>
              <a:gd name="connsiteX41" fmla="*/ 119255 w 4483100"/>
              <a:gd name="connsiteY41" fmla="*/ 3468371 h 5487988"/>
              <a:gd name="connsiteX42" fmla="*/ 122110 w 4483100"/>
              <a:gd name="connsiteY42" fmla="*/ 3437891 h 5487988"/>
              <a:gd name="connsiteX43" fmla="*/ 1476375 w 4483100"/>
              <a:gd name="connsiteY43" fmla="*/ 2216150 h 5487988"/>
              <a:gd name="connsiteX44" fmla="*/ 1477963 w 4483100"/>
              <a:gd name="connsiteY44" fmla="*/ 2234693 h 5487988"/>
              <a:gd name="connsiteX45" fmla="*/ 1473200 w 4483100"/>
              <a:gd name="connsiteY45" fmla="*/ 2252910 h 5487988"/>
              <a:gd name="connsiteX46" fmla="*/ 1463675 w 4483100"/>
              <a:gd name="connsiteY46" fmla="*/ 2255838 h 5487988"/>
              <a:gd name="connsiteX47" fmla="*/ 1458913 w 4483100"/>
              <a:gd name="connsiteY47" fmla="*/ 2232090 h 5487988"/>
              <a:gd name="connsiteX48" fmla="*/ 1465580 w 4483100"/>
              <a:gd name="connsiteY48" fmla="*/ 2220379 h 5487988"/>
              <a:gd name="connsiteX49" fmla="*/ 1515025 w 4483100"/>
              <a:gd name="connsiteY49" fmla="*/ 1581150 h 5487988"/>
              <a:gd name="connsiteX50" fmla="*/ 1522814 w 4483100"/>
              <a:gd name="connsiteY50" fmla="*/ 1589664 h 5487988"/>
              <a:gd name="connsiteX51" fmla="*/ 1519386 w 4483100"/>
              <a:gd name="connsiteY51" fmla="*/ 1599439 h 5487988"/>
              <a:gd name="connsiteX52" fmla="*/ 1527176 w 4483100"/>
              <a:gd name="connsiteY52" fmla="*/ 1608268 h 5487988"/>
              <a:gd name="connsiteX53" fmla="*/ 1520321 w 4483100"/>
              <a:gd name="connsiteY53" fmla="*/ 1627188 h 5487988"/>
              <a:gd name="connsiteX54" fmla="*/ 1514713 w 4483100"/>
              <a:gd name="connsiteY54" fmla="*/ 1610160 h 5487988"/>
              <a:gd name="connsiteX55" fmla="*/ 1493838 w 4483100"/>
              <a:gd name="connsiteY55" fmla="*/ 1600070 h 5487988"/>
              <a:gd name="connsiteX56" fmla="*/ 1500692 w 4483100"/>
              <a:gd name="connsiteY56" fmla="*/ 1585250 h 5487988"/>
              <a:gd name="connsiteX57" fmla="*/ 1508170 w 4483100"/>
              <a:gd name="connsiteY57" fmla="*/ 1592502 h 5487988"/>
              <a:gd name="connsiteX58" fmla="*/ 1522413 w 4483100"/>
              <a:gd name="connsiteY58" fmla="*/ 1579563 h 5487988"/>
              <a:gd name="connsiteX59" fmla="*/ 1538288 w 4483100"/>
              <a:gd name="connsiteY59" fmla="*/ 1583250 h 5487988"/>
              <a:gd name="connsiteX60" fmla="*/ 1526624 w 4483100"/>
              <a:gd name="connsiteY60" fmla="*/ 1589088 h 5487988"/>
              <a:gd name="connsiteX61" fmla="*/ 2162175 w 4483100"/>
              <a:gd name="connsiteY61" fmla="*/ 1201738 h 5487988"/>
              <a:gd name="connsiteX62" fmla="*/ 2179638 w 4483100"/>
              <a:gd name="connsiteY62" fmla="*/ 1214121 h 5487988"/>
              <a:gd name="connsiteX63" fmla="*/ 2175354 w 4483100"/>
              <a:gd name="connsiteY63" fmla="*/ 1235076 h 5487988"/>
              <a:gd name="connsiteX64" fmla="*/ 2163493 w 4483100"/>
              <a:gd name="connsiteY64" fmla="*/ 1223963 h 5487988"/>
              <a:gd name="connsiteX65" fmla="*/ 3160272 w 4483100"/>
              <a:gd name="connsiteY65" fmla="*/ 908050 h 5487988"/>
              <a:gd name="connsiteX66" fmla="*/ 3178579 w 4483100"/>
              <a:gd name="connsiteY66" fmla="*/ 911148 h 5487988"/>
              <a:gd name="connsiteX67" fmla="*/ 3198813 w 4483100"/>
              <a:gd name="connsiteY67" fmla="*/ 914865 h 5487988"/>
              <a:gd name="connsiteX68" fmla="*/ 3182112 w 4483100"/>
              <a:gd name="connsiteY68" fmla="*/ 933450 h 5487988"/>
              <a:gd name="connsiteX69" fmla="*/ 3158345 w 4483100"/>
              <a:gd name="connsiteY69" fmla="*/ 931901 h 5487988"/>
              <a:gd name="connsiteX70" fmla="*/ 3143250 w 4483100"/>
              <a:gd name="connsiteY70" fmla="*/ 925706 h 5487988"/>
              <a:gd name="connsiteX71" fmla="*/ 3214290 w 4483100"/>
              <a:gd name="connsiteY71" fmla="*/ 862013 h 5487988"/>
              <a:gd name="connsiteX72" fmla="*/ 3222625 w 4483100"/>
              <a:gd name="connsiteY72" fmla="*/ 876349 h 5487988"/>
              <a:gd name="connsiteX73" fmla="*/ 3217995 w 4483100"/>
              <a:gd name="connsiteY73" fmla="*/ 903464 h 5487988"/>
              <a:gd name="connsiteX74" fmla="*/ 3209660 w 4483100"/>
              <a:gd name="connsiteY74" fmla="*/ 912813 h 5487988"/>
              <a:gd name="connsiteX75" fmla="*/ 3200400 w 4483100"/>
              <a:gd name="connsiteY75" fmla="*/ 909697 h 5487988"/>
              <a:gd name="connsiteX76" fmla="*/ 3205339 w 4483100"/>
              <a:gd name="connsiteY76" fmla="*/ 886634 h 5487988"/>
              <a:gd name="connsiteX77" fmla="*/ 3195638 w 4483100"/>
              <a:gd name="connsiteY77" fmla="*/ 849313 h 5487988"/>
              <a:gd name="connsiteX78" fmla="*/ 3187700 w 4483100"/>
              <a:gd name="connsiteY78" fmla="*/ 887413 h 5487988"/>
              <a:gd name="connsiteX79" fmla="*/ 3179763 w 4483100"/>
              <a:gd name="connsiteY79" fmla="*/ 872491 h 5487988"/>
              <a:gd name="connsiteX80" fmla="*/ 3179763 w 4483100"/>
              <a:gd name="connsiteY80" fmla="*/ 856933 h 5487988"/>
              <a:gd name="connsiteX81" fmla="*/ 3246438 w 4483100"/>
              <a:gd name="connsiteY81" fmla="*/ 822325 h 5487988"/>
              <a:gd name="connsiteX82" fmla="*/ 3246438 w 4483100"/>
              <a:gd name="connsiteY82" fmla="*/ 833542 h 5487988"/>
              <a:gd name="connsiteX83" fmla="*/ 3223738 w 4483100"/>
              <a:gd name="connsiteY83" fmla="*/ 855663 h 5487988"/>
              <a:gd name="connsiteX84" fmla="*/ 3216275 w 4483100"/>
              <a:gd name="connsiteY84" fmla="*/ 844447 h 5487988"/>
              <a:gd name="connsiteX85" fmla="*/ 3016251 w 4483100"/>
              <a:gd name="connsiteY85" fmla="*/ 765175 h 5487988"/>
              <a:gd name="connsiteX86" fmla="*/ 3005840 w 4483100"/>
              <a:gd name="connsiteY86" fmla="*/ 772178 h 5487988"/>
              <a:gd name="connsiteX87" fmla="*/ 2968300 w 4483100"/>
              <a:gd name="connsiteY87" fmla="*/ 787400 h 5487988"/>
              <a:gd name="connsiteX88" fmla="*/ 2967038 w 4483100"/>
              <a:gd name="connsiteY88" fmla="*/ 779789 h 5487988"/>
              <a:gd name="connsiteX89" fmla="*/ 2985650 w 4483100"/>
              <a:gd name="connsiteY89" fmla="*/ 767002 h 5487988"/>
              <a:gd name="connsiteX90" fmla="*/ 3360738 w 4483100"/>
              <a:gd name="connsiteY90" fmla="*/ 657225 h 5487988"/>
              <a:gd name="connsiteX91" fmla="*/ 3391736 w 4483100"/>
              <a:gd name="connsiteY91" fmla="*/ 658178 h 5487988"/>
              <a:gd name="connsiteX92" fmla="*/ 3408672 w 4483100"/>
              <a:gd name="connsiteY92" fmla="*/ 674688 h 5487988"/>
              <a:gd name="connsiteX93" fmla="*/ 3409951 w 4483100"/>
              <a:gd name="connsiteY93" fmla="*/ 684213 h 5487988"/>
              <a:gd name="connsiteX94" fmla="*/ 3384066 w 4483100"/>
              <a:gd name="connsiteY94" fmla="*/ 666433 h 5487988"/>
              <a:gd name="connsiteX95" fmla="*/ 3714750 w 4483100"/>
              <a:gd name="connsiteY95" fmla="*/ 517525 h 5487988"/>
              <a:gd name="connsiteX96" fmla="*/ 3756071 w 4483100"/>
              <a:gd name="connsiteY96" fmla="*/ 569482 h 5487988"/>
              <a:gd name="connsiteX97" fmla="*/ 3757613 w 4483100"/>
              <a:gd name="connsiteY97" fmla="*/ 598170 h 5487988"/>
              <a:gd name="connsiteX98" fmla="*/ 3754838 w 4483100"/>
              <a:gd name="connsiteY98" fmla="*/ 598488 h 5487988"/>
              <a:gd name="connsiteX99" fmla="*/ 3752679 w 4483100"/>
              <a:gd name="connsiteY99" fmla="*/ 598488 h 5487988"/>
              <a:gd name="connsiteX100" fmla="*/ 3752062 w 4483100"/>
              <a:gd name="connsiteY100" fmla="*/ 598170 h 5487988"/>
              <a:gd name="connsiteX101" fmla="*/ 3751446 w 4483100"/>
              <a:gd name="connsiteY101" fmla="*/ 597532 h 5487988"/>
              <a:gd name="connsiteX102" fmla="*/ 3742503 w 4483100"/>
              <a:gd name="connsiteY102" fmla="*/ 572988 h 5487988"/>
              <a:gd name="connsiteX103" fmla="*/ 3717526 w 4483100"/>
              <a:gd name="connsiteY103" fmla="*/ 539201 h 5487988"/>
              <a:gd name="connsiteX104" fmla="*/ 2798777 w 4483100"/>
              <a:gd name="connsiteY104" fmla="*/ 492125 h 5487988"/>
              <a:gd name="connsiteX105" fmla="*/ 2819927 w 4483100"/>
              <a:gd name="connsiteY105" fmla="*/ 518198 h 5487988"/>
              <a:gd name="connsiteX106" fmla="*/ 2832555 w 4483100"/>
              <a:gd name="connsiteY106" fmla="*/ 514700 h 5487988"/>
              <a:gd name="connsiteX107" fmla="*/ 2873909 w 4483100"/>
              <a:gd name="connsiteY107" fmla="*/ 550628 h 5487988"/>
              <a:gd name="connsiteX108" fmla="*/ 2870753 w 4483100"/>
              <a:gd name="connsiteY108" fmla="*/ 560803 h 5487988"/>
              <a:gd name="connsiteX109" fmla="*/ 2877382 w 4483100"/>
              <a:gd name="connsiteY109" fmla="*/ 573521 h 5487988"/>
              <a:gd name="connsiteX110" fmla="*/ 2879276 w 4483100"/>
              <a:gd name="connsiteY110" fmla="*/ 555398 h 5487988"/>
              <a:gd name="connsiteX111" fmla="*/ 2884643 w 4483100"/>
              <a:gd name="connsiteY111" fmla="*/ 553490 h 5487988"/>
              <a:gd name="connsiteX112" fmla="*/ 2891903 w 4483100"/>
              <a:gd name="connsiteY112" fmla="*/ 576700 h 5487988"/>
              <a:gd name="connsiteX113" fmla="*/ 2911476 w 4483100"/>
              <a:gd name="connsiteY113" fmla="*/ 597685 h 5487988"/>
              <a:gd name="connsiteX114" fmla="*/ 2899795 w 4483100"/>
              <a:gd name="connsiteY114" fmla="*/ 625983 h 5487988"/>
              <a:gd name="connsiteX115" fmla="*/ 2891272 w 4483100"/>
              <a:gd name="connsiteY115" fmla="*/ 614537 h 5487988"/>
              <a:gd name="connsiteX116" fmla="*/ 2895376 w 4483100"/>
              <a:gd name="connsiteY116" fmla="*/ 595460 h 5487988"/>
              <a:gd name="connsiteX117" fmla="*/ 2884958 w 4483100"/>
              <a:gd name="connsiteY117" fmla="*/ 597685 h 5487988"/>
              <a:gd name="connsiteX118" fmla="*/ 2880854 w 4483100"/>
              <a:gd name="connsiteY118" fmla="*/ 612629 h 5487988"/>
              <a:gd name="connsiteX119" fmla="*/ 2861598 w 4483100"/>
              <a:gd name="connsiteY119" fmla="*/ 613901 h 5487988"/>
              <a:gd name="connsiteX120" fmla="*/ 2860019 w 4483100"/>
              <a:gd name="connsiteY120" fmla="*/ 639019 h 5487988"/>
              <a:gd name="connsiteX121" fmla="*/ 2805722 w 4483100"/>
              <a:gd name="connsiteY121" fmla="*/ 692753 h 5487988"/>
              <a:gd name="connsiteX122" fmla="*/ 2792147 w 4483100"/>
              <a:gd name="connsiteY122" fmla="*/ 687348 h 5487988"/>
              <a:gd name="connsiteX123" fmla="*/ 2784571 w 4483100"/>
              <a:gd name="connsiteY123" fmla="*/ 704199 h 5487988"/>
              <a:gd name="connsiteX124" fmla="*/ 2762789 w 4483100"/>
              <a:gd name="connsiteY124" fmla="*/ 715963 h 5487988"/>
              <a:gd name="connsiteX125" fmla="*/ 2750161 w 4483100"/>
              <a:gd name="connsiteY125" fmla="*/ 703563 h 5487988"/>
              <a:gd name="connsiteX126" fmla="*/ 2742901 w 4483100"/>
              <a:gd name="connsiteY126" fmla="*/ 708968 h 5487988"/>
              <a:gd name="connsiteX127" fmla="*/ 2728063 w 4483100"/>
              <a:gd name="connsiteY127" fmla="*/ 687030 h 5487988"/>
              <a:gd name="connsiteX128" fmla="*/ 2710701 w 4483100"/>
              <a:gd name="connsiteY128" fmla="*/ 680671 h 5487988"/>
              <a:gd name="connsiteX129" fmla="*/ 2713226 w 4483100"/>
              <a:gd name="connsiteY129" fmla="*/ 704835 h 5487988"/>
              <a:gd name="connsiteX130" fmla="*/ 2703756 w 4483100"/>
              <a:gd name="connsiteY130" fmla="*/ 713420 h 5487988"/>
              <a:gd name="connsiteX131" fmla="*/ 2701546 w 4483100"/>
              <a:gd name="connsiteY131" fmla="*/ 709286 h 5487988"/>
              <a:gd name="connsiteX132" fmla="*/ 2696811 w 4483100"/>
              <a:gd name="connsiteY132" fmla="*/ 699748 h 5487988"/>
              <a:gd name="connsiteX133" fmla="*/ 2694285 w 4483100"/>
              <a:gd name="connsiteY133" fmla="*/ 694342 h 5487988"/>
              <a:gd name="connsiteX134" fmla="*/ 2692075 w 4483100"/>
              <a:gd name="connsiteY134" fmla="*/ 689255 h 5487988"/>
              <a:gd name="connsiteX135" fmla="*/ 2691128 w 4483100"/>
              <a:gd name="connsiteY135" fmla="*/ 685440 h 5487988"/>
              <a:gd name="connsiteX136" fmla="*/ 2690813 w 4483100"/>
              <a:gd name="connsiteY136" fmla="*/ 684168 h 5487988"/>
              <a:gd name="connsiteX137" fmla="*/ 2691128 w 4483100"/>
              <a:gd name="connsiteY137" fmla="*/ 682896 h 5487988"/>
              <a:gd name="connsiteX138" fmla="*/ 2692075 w 4483100"/>
              <a:gd name="connsiteY138" fmla="*/ 680989 h 5487988"/>
              <a:gd name="connsiteX139" fmla="*/ 2694285 w 4483100"/>
              <a:gd name="connsiteY139" fmla="*/ 678127 h 5487988"/>
              <a:gd name="connsiteX140" fmla="*/ 2699336 w 4483100"/>
              <a:gd name="connsiteY140" fmla="*/ 671768 h 5487988"/>
              <a:gd name="connsiteX141" fmla="*/ 2705650 w 4483100"/>
              <a:gd name="connsiteY141" fmla="*/ 663819 h 5487988"/>
              <a:gd name="connsiteX142" fmla="*/ 2708175 w 4483100"/>
              <a:gd name="connsiteY142" fmla="*/ 587829 h 5487988"/>
              <a:gd name="connsiteX143" fmla="*/ 2708807 w 4483100"/>
              <a:gd name="connsiteY143" fmla="*/ 584967 h 5487988"/>
              <a:gd name="connsiteX144" fmla="*/ 2710069 w 4483100"/>
              <a:gd name="connsiteY144" fmla="*/ 578926 h 5487988"/>
              <a:gd name="connsiteX145" fmla="*/ 2714805 w 4483100"/>
              <a:gd name="connsiteY145" fmla="*/ 563029 h 5487988"/>
              <a:gd name="connsiteX146" fmla="*/ 2721434 w 4483100"/>
              <a:gd name="connsiteY146" fmla="*/ 540136 h 5487988"/>
              <a:gd name="connsiteX147" fmla="*/ 2760895 w 4483100"/>
              <a:gd name="connsiteY147" fmla="*/ 502618 h 5487988"/>
              <a:gd name="connsiteX148" fmla="*/ 2779204 w 4483100"/>
              <a:gd name="connsiteY148" fmla="*/ 514382 h 5487988"/>
              <a:gd name="connsiteX149" fmla="*/ 2782992 w 4483100"/>
              <a:gd name="connsiteY149" fmla="*/ 494351 h 5487988"/>
              <a:gd name="connsiteX150" fmla="*/ 1148467 w 4483100"/>
              <a:gd name="connsiteY150" fmla="*/ 387350 h 5487988"/>
              <a:gd name="connsiteX151" fmla="*/ 1193242 w 4483100"/>
              <a:gd name="connsiteY151" fmla="*/ 406079 h 5487988"/>
              <a:gd name="connsiteX152" fmla="*/ 1216741 w 4483100"/>
              <a:gd name="connsiteY152" fmla="*/ 436236 h 5487988"/>
              <a:gd name="connsiteX153" fmla="*/ 1232618 w 4483100"/>
              <a:gd name="connsiteY153" fmla="*/ 436236 h 5487988"/>
              <a:gd name="connsiteX154" fmla="*/ 1241192 w 4483100"/>
              <a:gd name="connsiteY154" fmla="*/ 449886 h 5487988"/>
              <a:gd name="connsiteX155" fmla="*/ 1256117 w 4483100"/>
              <a:gd name="connsiteY155" fmla="*/ 449568 h 5487988"/>
              <a:gd name="connsiteX156" fmla="*/ 1230078 w 4483100"/>
              <a:gd name="connsiteY156" fmla="*/ 492106 h 5487988"/>
              <a:gd name="connsiteX157" fmla="*/ 1191971 w 4483100"/>
              <a:gd name="connsiteY157" fmla="*/ 486074 h 5487988"/>
              <a:gd name="connsiteX158" fmla="*/ 1163074 w 4483100"/>
              <a:gd name="connsiteY158" fmla="*/ 460996 h 5487988"/>
              <a:gd name="connsiteX159" fmla="*/ 1145291 w 4483100"/>
              <a:gd name="connsiteY159" fmla="*/ 484170 h 5487988"/>
              <a:gd name="connsiteX160" fmla="*/ 1151642 w 4483100"/>
              <a:gd name="connsiteY160" fmla="*/ 506390 h 5487988"/>
              <a:gd name="connsiteX161" fmla="*/ 1169743 w 4483100"/>
              <a:gd name="connsiteY161" fmla="*/ 491788 h 5487988"/>
              <a:gd name="connsiteX162" fmla="*/ 1177364 w 4483100"/>
              <a:gd name="connsiteY162" fmla="*/ 501946 h 5487988"/>
              <a:gd name="connsiteX163" fmla="*/ 1191019 w 4483100"/>
              <a:gd name="connsiteY163" fmla="*/ 506073 h 5487988"/>
              <a:gd name="connsiteX164" fmla="*/ 1170060 w 4483100"/>
              <a:gd name="connsiteY164" fmla="*/ 525119 h 5487988"/>
              <a:gd name="connsiteX165" fmla="*/ 1179587 w 4483100"/>
              <a:gd name="connsiteY165" fmla="*/ 536547 h 5487988"/>
              <a:gd name="connsiteX166" fmla="*/ 1203721 w 4483100"/>
              <a:gd name="connsiteY166" fmla="*/ 520675 h 5487988"/>
              <a:gd name="connsiteX167" fmla="*/ 1251672 w 4483100"/>
              <a:gd name="connsiteY167" fmla="*/ 524485 h 5487988"/>
              <a:gd name="connsiteX168" fmla="*/ 1234841 w 4483100"/>
              <a:gd name="connsiteY168" fmla="*/ 555276 h 5487988"/>
              <a:gd name="connsiteX169" fmla="*/ 1239287 w 4483100"/>
              <a:gd name="connsiteY169" fmla="*/ 564482 h 5487988"/>
              <a:gd name="connsiteX170" fmla="*/ 1267549 w 4483100"/>
              <a:gd name="connsiteY170" fmla="*/ 536865 h 5487988"/>
              <a:gd name="connsiteX171" fmla="*/ 1269772 w 4483100"/>
              <a:gd name="connsiteY171" fmla="*/ 564482 h 5487988"/>
              <a:gd name="connsiteX172" fmla="*/ 1291048 w 4483100"/>
              <a:gd name="connsiteY172" fmla="*/ 587338 h 5487988"/>
              <a:gd name="connsiteX173" fmla="*/ 1281839 w 4483100"/>
              <a:gd name="connsiteY173" fmla="*/ 613685 h 5487988"/>
              <a:gd name="connsiteX174" fmla="*/ 1260563 w 4483100"/>
              <a:gd name="connsiteY174" fmla="*/ 621304 h 5487988"/>
              <a:gd name="connsiteX175" fmla="*/ 1248179 w 4483100"/>
              <a:gd name="connsiteY175" fmla="*/ 634319 h 5487988"/>
              <a:gd name="connsiteX176" fmla="*/ 1247543 w 4483100"/>
              <a:gd name="connsiteY176" fmla="*/ 678443 h 5487988"/>
              <a:gd name="connsiteX177" fmla="*/ 1222457 w 4483100"/>
              <a:gd name="connsiteY177" fmla="*/ 701617 h 5487988"/>
              <a:gd name="connsiteX178" fmla="*/ 1231031 w 4483100"/>
              <a:gd name="connsiteY178" fmla="*/ 718441 h 5487988"/>
              <a:gd name="connsiteX179" fmla="*/ 1254212 w 4483100"/>
              <a:gd name="connsiteY179" fmla="*/ 705743 h 5487988"/>
              <a:gd name="connsiteX180" fmla="*/ 1264374 w 4483100"/>
              <a:gd name="connsiteY180" fmla="*/ 639081 h 5487988"/>
              <a:gd name="connsiteX181" fmla="*/ 1300892 w 4483100"/>
              <a:gd name="connsiteY181" fmla="*/ 625431 h 5487988"/>
              <a:gd name="connsiteX182" fmla="*/ 1310102 w 4483100"/>
              <a:gd name="connsiteY182" fmla="*/ 578767 h 5487988"/>
              <a:gd name="connsiteX183" fmla="*/ 1328202 w 4483100"/>
              <a:gd name="connsiteY183" fmla="*/ 576545 h 5487988"/>
              <a:gd name="connsiteX184" fmla="*/ 1339634 w 4483100"/>
              <a:gd name="connsiteY184" fmla="*/ 567974 h 5487988"/>
              <a:gd name="connsiteX185" fmla="*/ 1391713 w 4483100"/>
              <a:gd name="connsiteY185" fmla="*/ 580989 h 5487988"/>
              <a:gd name="connsiteX186" fmla="*/ 1435218 w 4483100"/>
              <a:gd name="connsiteY186" fmla="*/ 589243 h 5487988"/>
              <a:gd name="connsiteX187" fmla="*/ 1445062 w 4483100"/>
              <a:gd name="connsiteY187" fmla="*/ 608924 h 5487988"/>
              <a:gd name="connsiteX188" fmla="*/ 1455224 w 4483100"/>
              <a:gd name="connsiteY188" fmla="*/ 599401 h 5487988"/>
              <a:gd name="connsiteX189" fmla="*/ 1459669 w 4483100"/>
              <a:gd name="connsiteY189" fmla="*/ 581624 h 5487988"/>
              <a:gd name="connsiteX190" fmla="*/ 1496823 w 4483100"/>
              <a:gd name="connsiteY190" fmla="*/ 592734 h 5487988"/>
              <a:gd name="connsiteX191" fmla="*/ 1515876 w 4483100"/>
              <a:gd name="connsiteY191" fmla="*/ 607337 h 5487988"/>
              <a:gd name="connsiteX192" fmla="*/ 1522228 w 4483100"/>
              <a:gd name="connsiteY192" fmla="*/ 598766 h 5487988"/>
              <a:gd name="connsiteX193" fmla="*/ 1529531 w 4483100"/>
              <a:gd name="connsiteY193" fmla="*/ 619082 h 5487988"/>
              <a:gd name="connsiteX194" fmla="*/ 1557158 w 4483100"/>
              <a:gd name="connsiteY194" fmla="*/ 617495 h 5487988"/>
              <a:gd name="connsiteX195" fmla="*/ 1577482 w 4483100"/>
              <a:gd name="connsiteY195" fmla="*/ 629875 h 5487988"/>
              <a:gd name="connsiteX196" fmla="*/ 1596535 w 4483100"/>
              <a:gd name="connsiteY196" fmla="*/ 649874 h 5487988"/>
              <a:gd name="connsiteX197" fmla="*/ 1616541 w 4483100"/>
              <a:gd name="connsiteY197" fmla="*/ 658127 h 5487988"/>
              <a:gd name="connsiteX198" fmla="*/ 1633054 w 4483100"/>
              <a:gd name="connsiteY198" fmla="*/ 679078 h 5487988"/>
              <a:gd name="connsiteX199" fmla="*/ 1658458 w 4483100"/>
              <a:gd name="connsiteY199" fmla="*/ 688284 h 5487988"/>
              <a:gd name="connsiteX200" fmla="*/ 1664809 w 4483100"/>
              <a:gd name="connsiteY200" fmla="*/ 703204 h 5487988"/>
              <a:gd name="connsiteX201" fmla="*/ 1693389 w 4483100"/>
              <a:gd name="connsiteY201" fmla="*/ 723520 h 5487988"/>
              <a:gd name="connsiteX202" fmla="*/ 1763251 w 4483100"/>
              <a:gd name="connsiteY202" fmla="*/ 796849 h 5487988"/>
              <a:gd name="connsiteX203" fmla="*/ 1770555 w 4483100"/>
              <a:gd name="connsiteY203" fmla="*/ 818117 h 5487988"/>
              <a:gd name="connsiteX204" fmla="*/ 1784527 w 4483100"/>
              <a:gd name="connsiteY204" fmla="*/ 823196 h 5487988"/>
              <a:gd name="connsiteX205" fmla="*/ 1798182 w 4483100"/>
              <a:gd name="connsiteY205" fmla="*/ 837799 h 5487988"/>
              <a:gd name="connsiteX206" fmla="*/ 1804533 w 4483100"/>
              <a:gd name="connsiteY206" fmla="*/ 833354 h 5487988"/>
              <a:gd name="connsiteX207" fmla="*/ 1789608 w 4483100"/>
              <a:gd name="connsiteY207" fmla="*/ 817800 h 5487988"/>
              <a:gd name="connsiteX208" fmla="*/ 1789608 w 4483100"/>
              <a:gd name="connsiteY208" fmla="*/ 801928 h 5487988"/>
              <a:gd name="connsiteX209" fmla="*/ 1818505 w 4483100"/>
              <a:gd name="connsiteY209" fmla="*/ 827006 h 5487988"/>
              <a:gd name="connsiteX210" fmla="*/ 1818505 w 4483100"/>
              <a:gd name="connsiteY210" fmla="*/ 838751 h 5487988"/>
              <a:gd name="connsiteX211" fmla="*/ 1831525 w 4483100"/>
              <a:gd name="connsiteY211" fmla="*/ 857480 h 5487988"/>
              <a:gd name="connsiteX212" fmla="*/ 1883604 w 4483100"/>
              <a:gd name="connsiteY212" fmla="*/ 878114 h 5487988"/>
              <a:gd name="connsiteX213" fmla="*/ 1900434 w 4483100"/>
              <a:gd name="connsiteY213" fmla="*/ 892716 h 5487988"/>
              <a:gd name="connsiteX214" fmla="*/ 1896941 w 4483100"/>
              <a:gd name="connsiteY214" fmla="*/ 868273 h 5487988"/>
              <a:gd name="connsiteX215" fmla="*/ 1942986 w 4483100"/>
              <a:gd name="connsiteY215" fmla="*/ 914302 h 5487988"/>
              <a:gd name="connsiteX216" fmla="*/ 1946162 w 4483100"/>
              <a:gd name="connsiteY216" fmla="*/ 926047 h 5487988"/>
              <a:gd name="connsiteX217" fmla="*/ 1958229 w 4483100"/>
              <a:gd name="connsiteY217" fmla="*/ 935253 h 5487988"/>
              <a:gd name="connsiteX218" fmla="*/ 1955053 w 4483100"/>
              <a:gd name="connsiteY218" fmla="*/ 953347 h 5487988"/>
              <a:gd name="connsiteX219" fmla="*/ 1966485 w 4483100"/>
              <a:gd name="connsiteY219" fmla="*/ 967949 h 5487988"/>
              <a:gd name="connsiteX220" fmla="*/ 1978235 w 4483100"/>
              <a:gd name="connsiteY220" fmla="*/ 954299 h 5487988"/>
              <a:gd name="connsiteX221" fmla="*/ 1999511 w 4483100"/>
              <a:gd name="connsiteY221" fmla="*/ 972076 h 5487988"/>
              <a:gd name="connsiteX222" fmla="*/ 2024915 w 4483100"/>
              <a:gd name="connsiteY222" fmla="*/ 981282 h 5487988"/>
              <a:gd name="connsiteX223" fmla="*/ 2015706 w 4483100"/>
              <a:gd name="connsiteY223" fmla="*/ 1025406 h 5487988"/>
              <a:gd name="connsiteX224" fmla="*/ 2030949 w 4483100"/>
              <a:gd name="connsiteY224" fmla="*/ 1043183 h 5487988"/>
              <a:gd name="connsiteX225" fmla="*/ 2027138 w 4483100"/>
              <a:gd name="connsiteY225" fmla="*/ 1093973 h 5487988"/>
              <a:gd name="connsiteX226" fmla="*/ 2032537 w 4483100"/>
              <a:gd name="connsiteY226" fmla="*/ 1109528 h 5487988"/>
              <a:gd name="connsiteX227" fmla="*/ 2050320 w 4483100"/>
              <a:gd name="connsiteY227" fmla="*/ 1099053 h 5487988"/>
              <a:gd name="connsiteX228" fmla="*/ 2054130 w 4483100"/>
              <a:gd name="connsiteY228" fmla="*/ 1130479 h 5487988"/>
              <a:gd name="connsiteX229" fmla="*/ 2012213 w 4483100"/>
              <a:gd name="connsiteY229" fmla="*/ 1214283 h 5487988"/>
              <a:gd name="connsiteX230" fmla="*/ 1950608 w 4483100"/>
              <a:gd name="connsiteY230" fmla="*/ 1307294 h 5487988"/>
              <a:gd name="connsiteX231" fmla="*/ 1879158 w 4483100"/>
              <a:gd name="connsiteY231" fmla="*/ 1341577 h 5487988"/>
              <a:gd name="connsiteX232" fmla="*/ 1809614 w 4483100"/>
              <a:gd name="connsiteY232" fmla="*/ 1367607 h 5487988"/>
              <a:gd name="connsiteX233" fmla="*/ 1720699 w 4483100"/>
              <a:gd name="connsiteY233" fmla="*/ 1357767 h 5487988"/>
              <a:gd name="connsiteX234" fmla="*/ 1649249 w 4483100"/>
              <a:gd name="connsiteY234" fmla="*/ 1321578 h 5487988"/>
              <a:gd name="connsiteX235" fmla="*/ 1587009 w 4483100"/>
              <a:gd name="connsiteY235" fmla="*/ 1316817 h 5487988"/>
              <a:gd name="connsiteX236" fmla="*/ 1545091 w 4483100"/>
              <a:gd name="connsiteY236" fmla="*/ 1298405 h 5487988"/>
              <a:gd name="connsiteX237" fmla="*/ 1532707 w 4483100"/>
              <a:gd name="connsiteY237" fmla="*/ 1304754 h 5487988"/>
              <a:gd name="connsiteX238" fmla="*/ 1497776 w 4483100"/>
              <a:gd name="connsiteY238" fmla="*/ 1283803 h 5487988"/>
              <a:gd name="connsiteX239" fmla="*/ 1488249 w 4483100"/>
              <a:gd name="connsiteY239" fmla="*/ 1293326 h 5487988"/>
              <a:gd name="connsiteX240" fmla="*/ 1478405 w 4483100"/>
              <a:gd name="connsiteY240" fmla="*/ 1268248 h 5487988"/>
              <a:gd name="connsiteX241" fmla="*/ 1453318 w 4483100"/>
              <a:gd name="connsiteY241" fmla="*/ 1269836 h 5487988"/>
              <a:gd name="connsiteX242" fmla="*/ 1424103 w 4483100"/>
              <a:gd name="connsiteY242" fmla="*/ 1242536 h 5487988"/>
              <a:gd name="connsiteX243" fmla="*/ 1406638 w 4483100"/>
              <a:gd name="connsiteY243" fmla="*/ 1268883 h 5487988"/>
              <a:gd name="connsiteX244" fmla="*/ 1382186 w 4483100"/>
              <a:gd name="connsiteY244" fmla="*/ 1246980 h 5487988"/>
              <a:gd name="connsiteX245" fmla="*/ 1391395 w 4483100"/>
              <a:gd name="connsiteY245" fmla="*/ 1223807 h 5487988"/>
              <a:gd name="connsiteX246" fmla="*/ 1372025 w 4483100"/>
              <a:gd name="connsiteY246" fmla="*/ 1218727 h 5487988"/>
              <a:gd name="connsiteX247" fmla="*/ 1367896 w 4483100"/>
              <a:gd name="connsiteY247" fmla="*/ 1206030 h 5487988"/>
              <a:gd name="connsiteX248" fmla="*/ 1352019 w 4483100"/>
              <a:gd name="connsiteY248" fmla="*/ 1209522 h 5487988"/>
              <a:gd name="connsiteX249" fmla="*/ 1338046 w 4483100"/>
              <a:gd name="connsiteY249" fmla="*/ 1228568 h 5487988"/>
              <a:gd name="connsiteX250" fmla="*/ 1308514 w 4483100"/>
              <a:gd name="connsiteY250" fmla="*/ 1205712 h 5487988"/>
              <a:gd name="connsiteX251" fmla="*/ 1304386 w 4483100"/>
              <a:gd name="connsiteY251" fmla="*/ 1213014 h 5487988"/>
              <a:gd name="connsiteX252" fmla="*/ 1272313 w 4483100"/>
              <a:gd name="connsiteY252" fmla="*/ 1201903 h 5487988"/>
              <a:gd name="connsiteX253" fmla="*/ 1267232 w 4483100"/>
              <a:gd name="connsiteY253" fmla="*/ 1189205 h 5487988"/>
              <a:gd name="connsiteX254" fmla="*/ 1246908 w 4483100"/>
              <a:gd name="connsiteY254" fmla="*/ 1185079 h 5487988"/>
              <a:gd name="connsiteX255" fmla="*/ 1234841 w 4483100"/>
              <a:gd name="connsiteY255" fmla="*/ 1136828 h 5487988"/>
              <a:gd name="connsiteX256" fmla="*/ 1210390 w 4483100"/>
              <a:gd name="connsiteY256" fmla="*/ 1119051 h 5487988"/>
              <a:gd name="connsiteX257" fmla="*/ 1162757 w 4483100"/>
              <a:gd name="connsiteY257" fmla="*/ 1117146 h 5487988"/>
              <a:gd name="connsiteX258" fmla="*/ 1158311 w 4483100"/>
              <a:gd name="connsiteY258" fmla="*/ 1122543 h 5487988"/>
              <a:gd name="connsiteX259" fmla="*/ 1170060 w 4483100"/>
              <a:gd name="connsiteY259" fmla="*/ 1127939 h 5487988"/>
              <a:gd name="connsiteX260" fmla="*/ 1188478 w 4483100"/>
              <a:gd name="connsiteY260" fmla="*/ 1149843 h 5487988"/>
              <a:gd name="connsiteX261" fmla="*/ 1204039 w 4483100"/>
              <a:gd name="connsiteY261" fmla="*/ 1145716 h 5487988"/>
              <a:gd name="connsiteX262" fmla="*/ 1198005 w 4483100"/>
              <a:gd name="connsiteY262" fmla="*/ 1170794 h 5487988"/>
              <a:gd name="connsiteX263" fmla="*/ 1211025 w 4483100"/>
              <a:gd name="connsiteY263" fmla="*/ 1199999 h 5487988"/>
              <a:gd name="connsiteX264" fmla="*/ 1222774 w 4483100"/>
              <a:gd name="connsiteY264" fmla="*/ 1204443 h 5487988"/>
              <a:gd name="connsiteX265" fmla="*/ 1239922 w 4483100"/>
              <a:gd name="connsiteY265" fmla="*/ 1228251 h 5487988"/>
              <a:gd name="connsiteX266" fmla="*/ 1264374 w 4483100"/>
              <a:gd name="connsiteY266" fmla="*/ 1238726 h 5487988"/>
              <a:gd name="connsiteX267" fmla="*/ 1250719 w 4483100"/>
              <a:gd name="connsiteY267" fmla="*/ 1250154 h 5487988"/>
              <a:gd name="connsiteX268" fmla="*/ 1251989 w 4483100"/>
              <a:gd name="connsiteY268" fmla="*/ 1266344 h 5487988"/>
              <a:gd name="connsiteX269" fmla="*/ 1272948 w 4483100"/>
              <a:gd name="connsiteY269" fmla="*/ 1265074 h 5487988"/>
              <a:gd name="connsiteX270" fmla="*/ 1313277 w 4483100"/>
              <a:gd name="connsiteY270" fmla="*/ 1293009 h 5487988"/>
              <a:gd name="connsiteX271" fmla="*/ 1309466 w 4483100"/>
              <a:gd name="connsiteY271" fmla="*/ 1306976 h 5487988"/>
              <a:gd name="connsiteX272" fmla="*/ 1281839 w 4483100"/>
              <a:gd name="connsiteY272" fmla="*/ 1312055 h 5487988"/>
              <a:gd name="connsiteX273" fmla="*/ 1294541 w 4483100"/>
              <a:gd name="connsiteY273" fmla="*/ 1324753 h 5487988"/>
              <a:gd name="connsiteX274" fmla="*/ 1318040 w 4483100"/>
              <a:gd name="connsiteY274" fmla="*/ 1321261 h 5487988"/>
              <a:gd name="connsiteX275" fmla="*/ 1352019 w 4483100"/>
              <a:gd name="connsiteY275" fmla="*/ 1329514 h 5487988"/>
              <a:gd name="connsiteX276" fmla="*/ 1363768 w 4483100"/>
              <a:gd name="connsiteY276" fmla="*/ 1343164 h 5487988"/>
              <a:gd name="connsiteX277" fmla="*/ 1359640 w 4483100"/>
              <a:gd name="connsiteY277" fmla="*/ 1361893 h 5487988"/>
              <a:gd name="connsiteX278" fmla="*/ 1377741 w 4483100"/>
              <a:gd name="connsiteY278" fmla="*/ 1358719 h 5487988"/>
              <a:gd name="connsiteX279" fmla="*/ 1407591 w 4483100"/>
              <a:gd name="connsiteY279" fmla="*/ 1374273 h 5487988"/>
              <a:gd name="connsiteX280" fmla="*/ 1417117 w 4483100"/>
              <a:gd name="connsiteY280" fmla="*/ 1403795 h 5487988"/>
              <a:gd name="connsiteX281" fmla="*/ 1426961 w 4483100"/>
              <a:gd name="connsiteY281" fmla="*/ 1414271 h 5487988"/>
              <a:gd name="connsiteX282" fmla="*/ 1405050 w 4483100"/>
              <a:gd name="connsiteY282" fmla="*/ 1446967 h 5487988"/>
              <a:gd name="connsiteX283" fmla="*/ 1416800 w 4483100"/>
              <a:gd name="connsiteY283" fmla="*/ 1475537 h 5487988"/>
              <a:gd name="connsiteX284" fmla="*/ 1407273 w 4483100"/>
              <a:gd name="connsiteY284" fmla="*/ 1484108 h 5487988"/>
              <a:gd name="connsiteX285" fmla="*/ 1405368 w 4483100"/>
              <a:gd name="connsiteY285" fmla="*/ 1521883 h 5487988"/>
              <a:gd name="connsiteX286" fmla="*/ 1380281 w 4483100"/>
              <a:gd name="connsiteY286" fmla="*/ 1519979 h 5487988"/>
              <a:gd name="connsiteX287" fmla="*/ 1371707 w 4483100"/>
              <a:gd name="connsiteY287" fmla="*/ 1538073 h 5487988"/>
              <a:gd name="connsiteX288" fmla="*/ 1389808 w 4483100"/>
              <a:gd name="connsiteY288" fmla="*/ 1547279 h 5487988"/>
              <a:gd name="connsiteX289" fmla="*/ 1390125 w 4483100"/>
              <a:gd name="connsiteY289" fmla="*/ 1563151 h 5487988"/>
              <a:gd name="connsiteX290" fmla="*/ 1401875 w 4483100"/>
              <a:gd name="connsiteY290" fmla="*/ 1570452 h 5487988"/>
              <a:gd name="connsiteX291" fmla="*/ 1418387 w 4483100"/>
              <a:gd name="connsiteY291" fmla="*/ 1643781 h 5487988"/>
              <a:gd name="connsiteX292" fmla="*/ 1436170 w 4483100"/>
              <a:gd name="connsiteY292" fmla="*/ 1637432 h 5487988"/>
              <a:gd name="connsiteX293" fmla="*/ 1439664 w 4483100"/>
              <a:gd name="connsiteY293" fmla="*/ 1663780 h 5487988"/>
              <a:gd name="connsiteX294" fmla="*/ 1428232 w 4483100"/>
              <a:gd name="connsiteY294" fmla="*/ 1681874 h 5487988"/>
              <a:gd name="connsiteX295" fmla="*/ 1448555 w 4483100"/>
              <a:gd name="connsiteY295" fmla="*/ 1705682 h 5487988"/>
              <a:gd name="connsiteX296" fmla="*/ 1435853 w 4483100"/>
              <a:gd name="connsiteY296" fmla="*/ 1716475 h 5487988"/>
              <a:gd name="connsiteX297" fmla="*/ 1401239 w 4483100"/>
              <a:gd name="connsiteY297" fmla="*/ 1734886 h 5487988"/>
              <a:gd name="connsiteX298" fmla="*/ 1376470 w 4483100"/>
              <a:gd name="connsiteY298" fmla="*/ 1798057 h 5487988"/>
              <a:gd name="connsiteX299" fmla="*/ 1379963 w 4483100"/>
              <a:gd name="connsiteY299" fmla="*/ 1852022 h 5487988"/>
              <a:gd name="connsiteX300" fmla="*/ 1380281 w 4483100"/>
              <a:gd name="connsiteY300" fmla="*/ 1891702 h 5487988"/>
              <a:gd name="connsiteX301" fmla="*/ 1372025 w 4483100"/>
              <a:gd name="connsiteY301" fmla="*/ 1907891 h 5487988"/>
              <a:gd name="connsiteX302" fmla="*/ 1391395 w 4483100"/>
              <a:gd name="connsiteY302" fmla="*/ 1924398 h 5487988"/>
              <a:gd name="connsiteX303" fmla="*/ 1391078 w 4483100"/>
              <a:gd name="connsiteY303" fmla="*/ 1904717 h 5487988"/>
              <a:gd name="connsiteX304" fmla="*/ 1398382 w 4483100"/>
              <a:gd name="connsiteY304" fmla="*/ 1900273 h 5487988"/>
              <a:gd name="connsiteX305" fmla="*/ 1417117 w 4483100"/>
              <a:gd name="connsiteY305" fmla="*/ 1964396 h 5487988"/>
              <a:gd name="connsiteX306" fmla="*/ 1432042 w 4483100"/>
              <a:gd name="connsiteY306" fmla="*/ 1965031 h 5487988"/>
              <a:gd name="connsiteX307" fmla="*/ 1437758 w 4483100"/>
              <a:gd name="connsiteY307" fmla="*/ 2017726 h 5487988"/>
              <a:gd name="connsiteX308" fmla="*/ 1446015 w 4483100"/>
              <a:gd name="connsiteY308" fmla="*/ 2029471 h 5487988"/>
              <a:gd name="connsiteX309" fmla="*/ 1437123 w 4483100"/>
              <a:gd name="connsiteY309" fmla="*/ 2045978 h 5487988"/>
              <a:gd name="connsiteX310" fmla="*/ 1439981 w 4483100"/>
              <a:gd name="connsiteY310" fmla="*/ 2059946 h 5487988"/>
              <a:gd name="connsiteX311" fmla="*/ 1428867 w 4483100"/>
              <a:gd name="connsiteY311" fmla="*/ 2049788 h 5487988"/>
              <a:gd name="connsiteX312" fmla="*/ 1417752 w 4483100"/>
              <a:gd name="connsiteY312" fmla="*/ 2061215 h 5487988"/>
              <a:gd name="connsiteX313" fmla="*/ 1409178 w 4483100"/>
              <a:gd name="connsiteY313" fmla="*/ 2059946 h 5487988"/>
              <a:gd name="connsiteX314" fmla="*/ 1398699 w 4483100"/>
              <a:gd name="connsiteY314" fmla="*/ 2056771 h 5487988"/>
              <a:gd name="connsiteX315" fmla="*/ 1391395 w 4483100"/>
              <a:gd name="connsiteY315" fmla="*/ 2066929 h 5487988"/>
              <a:gd name="connsiteX316" fmla="*/ 1407908 w 4483100"/>
              <a:gd name="connsiteY316" fmla="*/ 2071373 h 5487988"/>
              <a:gd name="connsiteX317" fmla="*/ 1410449 w 4483100"/>
              <a:gd name="connsiteY317" fmla="*/ 2095816 h 5487988"/>
              <a:gd name="connsiteX318" fmla="*/ 1424103 w 4483100"/>
              <a:gd name="connsiteY318" fmla="*/ 2104705 h 5487988"/>
              <a:gd name="connsiteX319" fmla="*/ 1435853 w 4483100"/>
              <a:gd name="connsiteY319" fmla="*/ 2096769 h 5487988"/>
              <a:gd name="connsiteX320" fmla="*/ 1449190 w 4483100"/>
              <a:gd name="connsiteY320" fmla="*/ 2111371 h 5487988"/>
              <a:gd name="connsiteX321" fmla="*/ 1467291 w 4483100"/>
              <a:gd name="connsiteY321" fmla="*/ 2105974 h 5487988"/>
              <a:gd name="connsiteX322" fmla="*/ 1482216 w 4483100"/>
              <a:gd name="connsiteY322" fmla="*/ 2110419 h 5487988"/>
              <a:gd name="connsiteX323" fmla="*/ 1477770 w 4483100"/>
              <a:gd name="connsiteY323" fmla="*/ 2125973 h 5487988"/>
              <a:gd name="connsiteX324" fmla="*/ 1495553 w 4483100"/>
              <a:gd name="connsiteY324" fmla="*/ 2164384 h 5487988"/>
              <a:gd name="connsiteX325" fmla="*/ 1497141 w 4483100"/>
              <a:gd name="connsiteY325" fmla="*/ 2179938 h 5487988"/>
              <a:gd name="connsiteX326" fmla="*/ 1492377 w 4483100"/>
              <a:gd name="connsiteY326" fmla="*/ 2194858 h 5487988"/>
              <a:gd name="connsiteX327" fmla="*/ 1480946 w 4483100"/>
              <a:gd name="connsiteY327" fmla="*/ 2195810 h 5487988"/>
              <a:gd name="connsiteX328" fmla="*/ 1478723 w 4483100"/>
              <a:gd name="connsiteY328" fmla="*/ 2203111 h 5487988"/>
              <a:gd name="connsiteX329" fmla="*/ 1470149 w 4483100"/>
              <a:gd name="connsiteY329" fmla="*/ 2200572 h 5487988"/>
              <a:gd name="connsiteX330" fmla="*/ 1464115 w 4483100"/>
              <a:gd name="connsiteY330" fmla="*/ 2187874 h 5487988"/>
              <a:gd name="connsiteX331" fmla="*/ 1456176 w 4483100"/>
              <a:gd name="connsiteY331" fmla="*/ 2178986 h 5487988"/>
              <a:gd name="connsiteX332" fmla="*/ 1448555 w 4483100"/>
              <a:gd name="connsiteY332" fmla="*/ 2179938 h 5487988"/>
              <a:gd name="connsiteX333" fmla="*/ 1450460 w 4483100"/>
              <a:gd name="connsiteY333" fmla="*/ 2194858 h 5487988"/>
              <a:gd name="connsiteX334" fmla="*/ 1458399 w 4483100"/>
              <a:gd name="connsiteY334" fmla="*/ 2198032 h 5487988"/>
              <a:gd name="connsiteX335" fmla="*/ 1456176 w 4483100"/>
              <a:gd name="connsiteY335" fmla="*/ 2212952 h 5487988"/>
              <a:gd name="connsiteX336" fmla="*/ 1453953 w 4483100"/>
              <a:gd name="connsiteY336" fmla="*/ 2222158 h 5487988"/>
              <a:gd name="connsiteX337" fmla="*/ 1457764 w 4483100"/>
              <a:gd name="connsiteY337" fmla="*/ 2231998 h 5487988"/>
              <a:gd name="connsiteX338" fmla="*/ 1447285 w 4483100"/>
              <a:gd name="connsiteY338" fmla="*/ 2227554 h 5487988"/>
              <a:gd name="connsiteX339" fmla="*/ 1439981 w 4483100"/>
              <a:gd name="connsiteY339" fmla="*/ 2220888 h 5487988"/>
              <a:gd name="connsiteX340" fmla="*/ 1433948 w 4483100"/>
              <a:gd name="connsiteY340" fmla="*/ 2200572 h 5487988"/>
              <a:gd name="connsiteX341" fmla="*/ 1428232 w 4483100"/>
              <a:gd name="connsiteY341" fmla="*/ 2186922 h 5487988"/>
              <a:gd name="connsiteX342" fmla="*/ 1419023 w 4483100"/>
              <a:gd name="connsiteY342" fmla="*/ 2177399 h 5487988"/>
              <a:gd name="connsiteX343" fmla="*/ 1419658 w 4483100"/>
              <a:gd name="connsiteY343" fmla="*/ 2156130 h 5487988"/>
              <a:gd name="connsiteX344" fmla="*/ 1410449 w 4483100"/>
              <a:gd name="connsiteY344" fmla="*/ 2134862 h 5487988"/>
              <a:gd name="connsiteX345" fmla="*/ 1399334 w 4483100"/>
              <a:gd name="connsiteY345" fmla="*/ 2112641 h 5487988"/>
              <a:gd name="connsiteX346" fmla="*/ 1396794 w 4483100"/>
              <a:gd name="connsiteY346" fmla="*/ 2132322 h 5487988"/>
              <a:gd name="connsiteX347" fmla="*/ 1395524 w 4483100"/>
              <a:gd name="connsiteY347" fmla="*/ 2144067 h 5487988"/>
              <a:gd name="connsiteX348" fmla="*/ 1417117 w 4483100"/>
              <a:gd name="connsiteY348" fmla="*/ 2166606 h 5487988"/>
              <a:gd name="connsiteX349" fmla="*/ 1419023 w 4483100"/>
              <a:gd name="connsiteY349" fmla="*/ 2177399 h 5487988"/>
              <a:gd name="connsiteX350" fmla="*/ 1419658 w 4483100"/>
              <a:gd name="connsiteY350" fmla="*/ 2194223 h 5487988"/>
              <a:gd name="connsiteX351" fmla="*/ 1409178 w 4483100"/>
              <a:gd name="connsiteY351" fmla="*/ 2187557 h 5487988"/>
              <a:gd name="connsiteX352" fmla="*/ 1404415 w 4483100"/>
              <a:gd name="connsiteY352" fmla="*/ 2170415 h 5487988"/>
              <a:gd name="connsiteX353" fmla="*/ 1392030 w 4483100"/>
              <a:gd name="connsiteY353" fmla="*/ 2158670 h 5487988"/>
              <a:gd name="connsiteX354" fmla="*/ 1389490 w 4483100"/>
              <a:gd name="connsiteY354" fmla="*/ 2172320 h 5487988"/>
              <a:gd name="connsiteX355" fmla="*/ 1408861 w 4483100"/>
              <a:gd name="connsiteY355" fmla="*/ 2192953 h 5487988"/>
              <a:gd name="connsiteX356" fmla="*/ 1417117 w 4483100"/>
              <a:gd name="connsiteY356" fmla="*/ 2208825 h 5487988"/>
              <a:gd name="connsiteX357" fmla="*/ 1401239 w 4483100"/>
              <a:gd name="connsiteY357" fmla="*/ 2205333 h 5487988"/>
              <a:gd name="connsiteX358" fmla="*/ 1401875 w 4483100"/>
              <a:gd name="connsiteY358" fmla="*/ 2216761 h 5487988"/>
              <a:gd name="connsiteX359" fmla="*/ 1415212 w 4483100"/>
              <a:gd name="connsiteY359" fmla="*/ 2231046 h 5487988"/>
              <a:gd name="connsiteX360" fmla="*/ 1425374 w 4483100"/>
              <a:gd name="connsiteY360" fmla="*/ 2258663 h 5487988"/>
              <a:gd name="connsiteX361" fmla="*/ 1419023 w 4483100"/>
              <a:gd name="connsiteY361" fmla="*/ 2258346 h 5487988"/>
              <a:gd name="connsiteX362" fmla="*/ 1405368 w 4483100"/>
              <a:gd name="connsiteY362" fmla="*/ 2244379 h 5487988"/>
              <a:gd name="connsiteX363" fmla="*/ 1397429 w 4483100"/>
              <a:gd name="connsiteY363" fmla="*/ 2243109 h 5487988"/>
              <a:gd name="connsiteX364" fmla="*/ 1390125 w 4483100"/>
              <a:gd name="connsiteY364" fmla="*/ 2229141 h 5487988"/>
              <a:gd name="connsiteX365" fmla="*/ 1380598 w 4483100"/>
              <a:gd name="connsiteY365" fmla="*/ 2223745 h 5487988"/>
              <a:gd name="connsiteX366" fmla="*/ 1379328 w 4483100"/>
              <a:gd name="connsiteY366" fmla="*/ 2242791 h 5487988"/>
              <a:gd name="connsiteX367" fmla="*/ 1395841 w 4483100"/>
              <a:gd name="connsiteY367" fmla="*/ 2246283 h 5487988"/>
              <a:gd name="connsiteX368" fmla="*/ 1402827 w 4483100"/>
              <a:gd name="connsiteY368" fmla="*/ 2258029 h 5487988"/>
              <a:gd name="connsiteX369" fmla="*/ 1405685 w 4483100"/>
              <a:gd name="connsiteY369" fmla="*/ 2274853 h 5487988"/>
              <a:gd name="connsiteX370" fmla="*/ 1394571 w 4483100"/>
              <a:gd name="connsiteY370" fmla="*/ 2265012 h 5487988"/>
              <a:gd name="connsiteX371" fmla="*/ 1389808 w 4483100"/>
              <a:gd name="connsiteY371" fmla="*/ 2272313 h 5487988"/>
              <a:gd name="connsiteX372" fmla="*/ 1395206 w 4483100"/>
              <a:gd name="connsiteY372" fmla="*/ 2278662 h 5487988"/>
              <a:gd name="connsiteX373" fmla="*/ 1381234 w 4483100"/>
              <a:gd name="connsiteY373" fmla="*/ 2279615 h 5487988"/>
              <a:gd name="connsiteX374" fmla="*/ 1380916 w 4483100"/>
              <a:gd name="connsiteY374" fmla="*/ 2287868 h 5487988"/>
              <a:gd name="connsiteX375" fmla="*/ 1416482 w 4483100"/>
              <a:gd name="connsiteY375" fmla="*/ 2316120 h 5487988"/>
              <a:gd name="connsiteX376" fmla="*/ 1475865 w 4483100"/>
              <a:gd name="connsiteY376" fmla="*/ 2347229 h 5487988"/>
              <a:gd name="connsiteX377" fmla="*/ 1491742 w 4483100"/>
              <a:gd name="connsiteY377" fmla="*/ 2356118 h 5487988"/>
              <a:gd name="connsiteX378" fmla="*/ 1501269 w 4483100"/>
              <a:gd name="connsiteY378" fmla="*/ 2394528 h 5487988"/>
              <a:gd name="connsiteX379" fmla="*/ 1500951 w 4483100"/>
              <a:gd name="connsiteY379" fmla="*/ 2407861 h 5487988"/>
              <a:gd name="connsiteX380" fmla="*/ 1491742 w 4483100"/>
              <a:gd name="connsiteY380" fmla="*/ 2430716 h 5487988"/>
              <a:gd name="connsiteX381" fmla="*/ 1496823 w 4483100"/>
              <a:gd name="connsiteY381" fmla="*/ 2448810 h 5487988"/>
              <a:gd name="connsiteX382" fmla="*/ 1517464 w 4483100"/>
              <a:gd name="connsiteY382" fmla="*/ 2460238 h 5487988"/>
              <a:gd name="connsiteX383" fmla="*/ 1548584 w 4483100"/>
              <a:gd name="connsiteY383" fmla="*/ 2441827 h 5487988"/>
              <a:gd name="connsiteX384" fmla="*/ 1557794 w 4483100"/>
              <a:gd name="connsiteY384" fmla="*/ 2415797 h 5487988"/>
              <a:gd name="connsiteX385" fmla="*/ 1575894 w 4483100"/>
              <a:gd name="connsiteY385" fmla="*/ 2406908 h 5487988"/>
              <a:gd name="connsiteX386" fmla="*/ 1586691 w 4483100"/>
              <a:gd name="connsiteY386" fmla="*/ 2365641 h 5487988"/>
              <a:gd name="connsiteX387" fmla="*/ 1577482 w 4483100"/>
              <a:gd name="connsiteY387" fmla="*/ 2351039 h 5487988"/>
              <a:gd name="connsiteX388" fmla="*/ 1587009 w 4483100"/>
              <a:gd name="connsiteY388" fmla="*/ 2349134 h 5487988"/>
              <a:gd name="connsiteX389" fmla="*/ 1588279 w 4483100"/>
              <a:gd name="connsiteY389" fmla="*/ 2337389 h 5487988"/>
              <a:gd name="connsiteX390" fmla="*/ 1560334 w 4483100"/>
              <a:gd name="connsiteY390" fmla="*/ 2315485 h 5487988"/>
              <a:gd name="connsiteX391" fmla="*/ 1553983 w 4483100"/>
              <a:gd name="connsiteY391" fmla="*/ 2277710 h 5487988"/>
              <a:gd name="connsiteX392" fmla="*/ 1541598 w 4483100"/>
              <a:gd name="connsiteY392" fmla="*/ 2264695 h 5487988"/>
              <a:gd name="connsiteX393" fmla="*/ 1505715 w 4483100"/>
              <a:gd name="connsiteY393" fmla="*/ 2231046 h 5487988"/>
              <a:gd name="connsiteX394" fmla="*/ 1502857 w 4483100"/>
              <a:gd name="connsiteY394" fmla="*/ 2213904 h 5487988"/>
              <a:gd name="connsiteX395" fmla="*/ 1506350 w 4483100"/>
              <a:gd name="connsiteY395" fmla="*/ 2198350 h 5487988"/>
              <a:gd name="connsiteX396" fmla="*/ 1515241 w 4483100"/>
              <a:gd name="connsiteY396" fmla="*/ 2181843 h 5487988"/>
              <a:gd name="connsiteX397" fmla="*/ 1514289 w 4483100"/>
              <a:gd name="connsiteY397" fmla="*/ 2170097 h 5487988"/>
              <a:gd name="connsiteX398" fmla="*/ 1505080 w 4483100"/>
              <a:gd name="connsiteY398" fmla="*/ 2162479 h 5487988"/>
              <a:gd name="connsiteX399" fmla="*/ 1506350 w 4483100"/>
              <a:gd name="connsiteY399" fmla="*/ 2151051 h 5487988"/>
              <a:gd name="connsiteX400" fmla="*/ 1513018 w 4483100"/>
              <a:gd name="connsiteY400" fmla="*/ 2140575 h 5487988"/>
              <a:gd name="connsiteX401" fmla="*/ 1510478 w 4483100"/>
              <a:gd name="connsiteY401" fmla="*/ 2116450 h 5487988"/>
              <a:gd name="connsiteX402" fmla="*/ 1493965 w 4483100"/>
              <a:gd name="connsiteY402" fmla="*/ 2098991 h 5487988"/>
              <a:gd name="connsiteX403" fmla="*/ 1481263 w 4483100"/>
              <a:gd name="connsiteY403" fmla="*/ 2099943 h 5487988"/>
              <a:gd name="connsiteX404" fmla="*/ 1475547 w 4483100"/>
              <a:gd name="connsiteY404" fmla="*/ 2085023 h 5487988"/>
              <a:gd name="connsiteX405" fmla="*/ 1459669 w 4483100"/>
              <a:gd name="connsiteY405" fmla="*/ 2080262 h 5487988"/>
              <a:gd name="connsiteX406" fmla="*/ 1451095 w 4483100"/>
              <a:gd name="connsiteY406" fmla="*/ 2082166 h 5487988"/>
              <a:gd name="connsiteX407" fmla="*/ 1435218 w 4483100"/>
              <a:gd name="connsiteY407" fmla="*/ 2077405 h 5487988"/>
              <a:gd name="connsiteX408" fmla="*/ 1434583 w 4483100"/>
              <a:gd name="connsiteY408" fmla="*/ 2070104 h 5487988"/>
              <a:gd name="connsiteX409" fmla="*/ 1439981 w 4483100"/>
              <a:gd name="connsiteY409" fmla="*/ 2059946 h 5487988"/>
              <a:gd name="connsiteX410" fmla="*/ 1452048 w 4483100"/>
              <a:gd name="connsiteY410" fmla="*/ 2043121 h 5487988"/>
              <a:gd name="connsiteX411" fmla="*/ 1446015 w 4483100"/>
              <a:gd name="connsiteY411" fmla="*/ 2029471 h 5487988"/>
              <a:gd name="connsiteX412" fmla="*/ 1454589 w 4483100"/>
              <a:gd name="connsiteY412" fmla="*/ 2013599 h 5487988"/>
              <a:gd name="connsiteX413" fmla="*/ 1451095 w 4483100"/>
              <a:gd name="connsiteY413" fmla="*/ 1991378 h 5487988"/>
              <a:gd name="connsiteX414" fmla="*/ 1447602 w 4483100"/>
              <a:gd name="connsiteY414" fmla="*/ 1956460 h 5487988"/>
              <a:gd name="connsiteX415" fmla="*/ 1461257 w 4483100"/>
              <a:gd name="connsiteY415" fmla="*/ 1964079 h 5487988"/>
              <a:gd name="connsiteX416" fmla="*/ 1499681 w 4483100"/>
              <a:gd name="connsiteY416" fmla="*/ 1955190 h 5487988"/>
              <a:gd name="connsiteX417" fmla="*/ 1491107 w 4483100"/>
              <a:gd name="connsiteY417" fmla="*/ 1943445 h 5487988"/>
              <a:gd name="connsiteX418" fmla="*/ 1457129 w 4483100"/>
              <a:gd name="connsiteY418" fmla="*/ 1938683 h 5487988"/>
              <a:gd name="connsiteX419" fmla="*/ 1454589 w 4483100"/>
              <a:gd name="connsiteY419" fmla="*/ 1912336 h 5487988"/>
              <a:gd name="connsiteX420" fmla="*/ 1444109 w 4483100"/>
              <a:gd name="connsiteY420" fmla="*/ 1910113 h 5487988"/>
              <a:gd name="connsiteX421" fmla="*/ 1435535 w 4483100"/>
              <a:gd name="connsiteY421" fmla="*/ 1895829 h 5487988"/>
              <a:gd name="connsiteX422" fmla="*/ 1398064 w 4483100"/>
              <a:gd name="connsiteY422" fmla="*/ 1855831 h 5487988"/>
              <a:gd name="connsiteX423" fmla="*/ 1387267 w 4483100"/>
              <a:gd name="connsiteY423" fmla="*/ 1849800 h 5487988"/>
              <a:gd name="connsiteX424" fmla="*/ 1383139 w 4483100"/>
              <a:gd name="connsiteY424" fmla="*/ 1838689 h 5487988"/>
              <a:gd name="connsiteX425" fmla="*/ 1379646 w 4483100"/>
              <a:gd name="connsiteY425" fmla="*/ 1798692 h 5487988"/>
              <a:gd name="connsiteX426" fmla="*/ 1404097 w 4483100"/>
              <a:gd name="connsiteY426" fmla="*/ 1738378 h 5487988"/>
              <a:gd name="connsiteX427" fmla="*/ 1443792 w 4483100"/>
              <a:gd name="connsiteY427" fmla="*/ 1739648 h 5487988"/>
              <a:gd name="connsiteX428" fmla="*/ 1448873 w 4483100"/>
              <a:gd name="connsiteY428" fmla="*/ 1754250 h 5487988"/>
              <a:gd name="connsiteX429" fmla="*/ 1461575 w 4483100"/>
              <a:gd name="connsiteY429" fmla="*/ 1763773 h 5487988"/>
              <a:gd name="connsiteX430" fmla="*/ 1481898 w 4483100"/>
              <a:gd name="connsiteY430" fmla="*/ 1780598 h 5487988"/>
              <a:gd name="connsiteX431" fmla="*/ 1498729 w 4483100"/>
              <a:gd name="connsiteY431" fmla="*/ 1775201 h 5487988"/>
              <a:gd name="connsiteX432" fmla="*/ 1508255 w 4483100"/>
              <a:gd name="connsiteY432" fmla="*/ 1759329 h 5487988"/>
              <a:gd name="connsiteX433" fmla="*/ 1523180 w 4483100"/>
              <a:gd name="connsiteY433" fmla="*/ 1771709 h 5487988"/>
              <a:gd name="connsiteX434" fmla="*/ 1535882 w 4483100"/>
              <a:gd name="connsiteY434" fmla="*/ 1798692 h 5487988"/>
              <a:gd name="connsiteX435" fmla="*/ 1557476 w 4483100"/>
              <a:gd name="connsiteY435" fmla="*/ 1805993 h 5487988"/>
              <a:gd name="connsiteX436" fmla="*/ 1563827 w 4483100"/>
              <a:gd name="connsiteY436" fmla="*/ 1839959 h 5487988"/>
              <a:gd name="connsiteX437" fmla="*/ 1588279 w 4483100"/>
              <a:gd name="connsiteY437" fmla="*/ 1845991 h 5487988"/>
              <a:gd name="connsiteX438" fmla="*/ 1600028 w 4483100"/>
              <a:gd name="connsiteY438" fmla="*/ 1856149 h 5487988"/>
              <a:gd name="connsiteX439" fmla="*/ 1632101 w 4483100"/>
              <a:gd name="connsiteY439" fmla="*/ 1868529 h 5487988"/>
              <a:gd name="connsiteX440" fmla="*/ 1660681 w 4483100"/>
              <a:gd name="connsiteY440" fmla="*/ 1868211 h 5487988"/>
              <a:gd name="connsiteX441" fmla="*/ 1674336 w 4483100"/>
              <a:gd name="connsiteY441" fmla="*/ 1881861 h 5487988"/>
              <a:gd name="connsiteX442" fmla="*/ 1687991 w 4483100"/>
              <a:gd name="connsiteY442" fmla="*/ 1877735 h 5487988"/>
              <a:gd name="connsiteX443" fmla="*/ 1698787 w 4483100"/>
              <a:gd name="connsiteY443" fmla="*/ 1859640 h 5487988"/>
              <a:gd name="connsiteX444" fmla="*/ 1734353 w 4483100"/>
              <a:gd name="connsiteY444" fmla="*/ 1855196 h 5487988"/>
              <a:gd name="connsiteX445" fmla="*/ 1748643 w 4483100"/>
              <a:gd name="connsiteY445" fmla="*/ 1871703 h 5487988"/>
              <a:gd name="connsiteX446" fmla="*/ 1765156 w 4483100"/>
              <a:gd name="connsiteY446" fmla="*/ 1859958 h 5487988"/>
              <a:gd name="connsiteX447" fmla="*/ 1744198 w 4483100"/>
              <a:gd name="connsiteY447" fmla="*/ 1846625 h 5487988"/>
              <a:gd name="connsiteX448" fmla="*/ 1726732 w 4483100"/>
              <a:gd name="connsiteY448" fmla="*/ 1800279 h 5487988"/>
              <a:gd name="connsiteX449" fmla="*/ 1735941 w 4483100"/>
              <a:gd name="connsiteY449" fmla="*/ 1782185 h 5487988"/>
              <a:gd name="connsiteX450" fmla="*/ 1718793 w 4483100"/>
              <a:gd name="connsiteY450" fmla="*/ 1762504 h 5487988"/>
              <a:gd name="connsiteX451" fmla="*/ 1716570 w 4483100"/>
              <a:gd name="connsiteY451" fmla="*/ 1740600 h 5487988"/>
              <a:gd name="connsiteX452" fmla="*/ 1701010 w 4483100"/>
              <a:gd name="connsiteY452" fmla="*/ 1740600 h 5487988"/>
              <a:gd name="connsiteX453" fmla="*/ 1667985 w 4483100"/>
              <a:gd name="connsiteY453" fmla="*/ 1756790 h 5487988"/>
              <a:gd name="connsiteX454" fmla="*/ 1647661 w 4483100"/>
              <a:gd name="connsiteY454" fmla="*/ 1749171 h 5487988"/>
              <a:gd name="connsiteX455" fmla="*/ 1614318 w 4483100"/>
              <a:gd name="connsiteY455" fmla="*/ 1689810 h 5487988"/>
              <a:gd name="connsiteX456" fmla="*/ 1591454 w 4483100"/>
              <a:gd name="connsiteY456" fmla="*/ 1679652 h 5487988"/>
              <a:gd name="connsiteX457" fmla="*/ 1588279 w 4483100"/>
              <a:gd name="connsiteY457" fmla="*/ 1646003 h 5487988"/>
              <a:gd name="connsiteX458" fmla="*/ 1619717 w 4483100"/>
              <a:gd name="connsiteY458" fmla="*/ 1623147 h 5487988"/>
              <a:gd name="connsiteX459" fmla="*/ 1622892 w 4483100"/>
              <a:gd name="connsiteY459" fmla="*/ 1589498 h 5487988"/>
              <a:gd name="connsiteX460" fmla="*/ 1640993 w 4483100"/>
              <a:gd name="connsiteY460" fmla="*/ 1579975 h 5487988"/>
              <a:gd name="connsiteX461" fmla="*/ 1701645 w 4483100"/>
              <a:gd name="connsiteY461" fmla="*/ 1608862 h 5487988"/>
              <a:gd name="connsiteX462" fmla="*/ 1704186 w 4483100"/>
              <a:gd name="connsiteY462" fmla="*/ 1625687 h 5487988"/>
              <a:gd name="connsiteX463" fmla="*/ 1718793 w 4483100"/>
              <a:gd name="connsiteY463" fmla="*/ 1646320 h 5487988"/>
              <a:gd name="connsiteX464" fmla="*/ 1733718 w 4483100"/>
              <a:gd name="connsiteY464" fmla="*/ 1641241 h 5487988"/>
              <a:gd name="connsiteX465" fmla="*/ 1762298 w 4483100"/>
              <a:gd name="connsiteY465" fmla="*/ 1652351 h 5487988"/>
              <a:gd name="connsiteX466" fmla="*/ 1766744 w 4483100"/>
              <a:gd name="connsiteY466" fmla="*/ 1663145 h 5487988"/>
              <a:gd name="connsiteX467" fmla="*/ 1732766 w 4483100"/>
              <a:gd name="connsiteY467" fmla="*/ 1669811 h 5487988"/>
              <a:gd name="connsiteX468" fmla="*/ 1738482 w 4483100"/>
              <a:gd name="connsiteY468" fmla="*/ 1680921 h 5487988"/>
              <a:gd name="connsiteX469" fmla="*/ 1736259 w 4483100"/>
              <a:gd name="connsiteY469" fmla="*/ 1694889 h 5487988"/>
              <a:gd name="connsiteX470" fmla="*/ 1748008 w 4483100"/>
              <a:gd name="connsiteY470" fmla="*/ 1694889 h 5487988"/>
              <a:gd name="connsiteX471" fmla="*/ 1760393 w 4483100"/>
              <a:gd name="connsiteY471" fmla="*/ 1675842 h 5487988"/>
              <a:gd name="connsiteX472" fmla="*/ 1777223 w 4483100"/>
              <a:gd name="connsiteY472" fmla="*/ 1671081 h 5487988"/>
              <a:gd name="connsiteX473" fmla="*/ 1778493 w 4483100"/>
              <a:gd name="connsiteY473" fmla="*/ 1657748 h 5487988"/>
              <a:gd name="connsiteX474" fmla="*/ 1788020 w 4483100"/>
              <a:gd name="connsiteY474" fmla="*/ 1667906 h 5487988"/>
              <a:gd name="connsiteX475" fmla="*/ 1815647 w 4483100"/>
              <a:gd name="connsiteY475" fmla="*/ 1670763 h 5487988"/>
              <a:gd name="connsiteX476" fmla="*/ 1850578 w 4483100"/>
              <a:gd name="connsiteY476" fmla="*/ 1694889 h 5487988"/>
              <a:gd name="connsiteX477" fmla="*/ 1867409 w 4483100"/>
              <a:gd name="connsiteY477" fmla="*/ 1694889 h 5487988"/>
              <a:gd name="connsiteX478" fmla="*/ 1886779 w 4483100"/>
              <a:gd name="connsiteY478" fmla="*/ 1708221 h 5487988"/>
              <a:gd name="connsiteX479" fmla="*/ 1901387 w 4483100"/>
              <a:gd name="connsiteY479" fmla="*/ 1707269 h 5487988"/>
              <a:gd name="connsiteX480" fmla="*/ 1909008 w 4483100"/>
              <a:gd name="connsiteY480" fmla="*/ 1692349 h 5487988"/>
              <a:gd name="connsiteX481" fmla="*/ 1931237 w 4483100"/>
              <a:gd name="connsiteY481" fmla="*/ 1712030 h 5487988"/>
              <a:gd name="connsiteX482" fmla="*/ 1984268 w 4483100"/>
              <a:gd name="connsiteY482" fmla="*/ 1719014 h 5487988"/>
              <a:gd name="connsiteX483" fmla="*/ 2013801 w 4483100"/>
              <a:gd name="connsiteY483" fmla="*/ 1748536 h 5487988"/>
              <a:gd name="connsiteX484" fmla="*/ 2032219 w 4483100"/>
              <a:gd name="connsiteY484" fmla="*/ 1768218 h 5487988"/>
              <a:gd name="connsiteX485" fmla="*/ 2056988 w 4483100"/>
              <a:gd name="connsiteY485" fmla="*/ 1779328 h 5487988"/>
              <a:gd name="connsiteX486" fmla="*/ 2077947 w 4483100"/>
              <a:gd name="connsiteY486" fmla="*/ 1806628 h 5487988"/>
              <a:gd name="connsiteX487" fmla="*/ 2075089 w 4483100"/>
              <a:gd name="connsiteY487" fmla="*/ 1839007 h 5487988"/>
              <a:gd name="connsiteX488" fmla="*/ 2092237 w 4483100"/>
              <a:gd name="connsiteY488" fmla="*/ 1830753 h 5487988"/>
              <a:gd name="connsiteX489" fmla="*/ 2096047 w 4483100"/>
              <a:gd name="connsiteY489" fmla="*/ 1815833 h 5487988"/>
              <a:gd name="connsiteX490" fmla="*/ 2110972 w 4483100"/>
              <a:gd name="connsiteY490" fmla="*/ 1814881 h 5487988"/>
              <a:gd name="connsiteX491" fmla="*/ 2110655 w 4483100"/>
              <a:gd name="connsiteY491" fmla="*/ 1762186 h 5487988"/>
              <a:gd name="connsiteX492" fmla="*/ 2094777 w 4483100"/>
              <a:gd name="connsiteY492" fmla="*/ 1754885 h 5487988"/>
              <a:gd name="connsiteX493" fmla="*/ 2077629 w 4483100"/>
              <a:gd name="connsiteY493" fmla="*/ 1764408 h 5487988"/>
              <a:gd name="connsiteX494" fmla="*/ 2064927 w 4483100"/>
              <a:gd name="connsiteY494" fmla="*/ 1760282 h 5487988"/>
              <a:gd name="connsiteX495" fmla="*/ 2038570 w 4483100"/>
              <a:gd name="connsiteY495" fmla="*/ 1743775 h 5487988"/>
              <a:gd name="connsiteX496" fmla="*/ 2015071 w 4483100"/>
              <a:gd name="connsiteY496" fmla="*/ 1735521 h 5487988"/>
              <a:gd name="connsiteX497" fmla="*/ 1988079 w 4483100"/>
              <a:gd name="connsiteY497" fmla="*/ 1701872 h 5487988"/>
              <a:gd name="connsiteX498" fmla="*/ 1985856 w 4483100"/>
              <a:gd name="connsiteY498" fmla="*/ 1676795 h 5487988"/>
              <a:gd name="connsiteX499" fmla="*/ 1977282 w 4483100"/>
              <a:gd name="connsiteY499" fmla="*/ 1668224 h 5487988"/>
              <a:gd name="connsiteX500" fmla="*/ 1972836 w 4483100"/>
              <a:gd name="connsiteY500" fmla="*/ 1649495 h 5487988"/>
              <a:gd name="connsiteX501" fmla="*/ 1958864 w 4483100"/>
              <a:gd name="connsiteY501" fmla="*/ 1615846 h 5487988"/>
              <a:gd name="connsiteX502" fmla="*/ 1939811 w 4483100"/>
              <a:gd name="connsiteY502" fmla="*/ 1610767 h 5487988"/>
              <a:gd name="connsiteX503" fmla="*/ 1931237 w 4483100"/>
              <a:gd name="connsiteY503" fmla="*/ 1598387 h 5487988"/>
              <a:gd name="connsiteX504" fmla="*/ 1899482 w 4483100"/>
              <a:gd name="connsiteY504" fmla="*/ 1484743 h 5487988"/>
              <a:gd name="connsiteX505" fmla="*/ 1969661 w 4483100"/>
              <a:gd name="connsiteY505" fmla="*/ 1430461 h 5487988"/>
              <a:gd name="connsiteX506" fmla="*/ 1975059 w 4483100"/>
              <a:gd name="connsiteY506" fmla="*/ 1412684 h 5487988"/>
              <a:gd name="connsiteX507" fmla="*/ 2002369 w 4483100"/>
              <a:gd name="connsiteY507" fmla="*/ 1388876 h 5487988"/>
              <a:gd name="connsiteX508" fmla="*/ 2046509 w 4483100"/>
              <a:gd name="connsiteY508" fmla="*/ 1379988 h 5487988"/>
              <a:gd name="connsiteX509" fmla="*/ 2120181 w 4483100"/>
              <a:gd name="connsiteY509" fmla="*/ 1305706 h 5487988"/>
              <a:gd name="connsiteX510" fmla="*/ 2116053 w 4483100"/>
              <a:gd name="connsiteY510" fmla="*/ 1295231 h 5487988"/>
              <a:gd name="connsiteX511" fmla="*/ 2134789 w 4483100"/>
              <a:gd name="connsiteY511" fmla="*/ 1285708 h 5487988"/>
              <a:gd name="connsiteX512" fmla="*/ 2137964 w 4483100"/>
              <a:gd name="connsiteY512" fmla="*/ 1265391 h 5487988"/>
              <a:gd name="connsiteX513" fmla="*/ 2158605 w 4483100"/>
              <a:gd name="connsiteY513" fmla="*/ 1268566 h 5487988"/>
              <a:gd name="connsiteX514" fmla="*/ 2171943 w 4483100"/>
              <a:gd name="connsiteY514" fmla="*/ 1293644 h 5487988"/>
              <a:gd name="connsiteX515" fmla="*/ 2204333 w 4483100"/>
              <a:gd name="connsiteY515" fmla="*/ 1285073 h 5487988"/>
              <a:gd name="connsiteX516" fmla="*/ 2221799 w 4483100"/>
              <a:gd name="connsiteY516" fmla="*/ 1301580 h 5487988"/>
              <a:gd name="connsiteX517" fmla="*/ 2234183 w 4483100"/>
              <a:gd name="connsiteY517" fmla="*/ 1293009 h 5487988"/>
              <a:gd name="connsiteX518" fmla="*/ 2243075 w 4483100"/>
              <a:gd name="connsiteY518" fmla="*/ 1310151 h 5487988"/>
              <a:gd name="connsiteX519" fmla="*/ 2273878 w 4483100"/>
              <a:gd name="connsiteY519" fmla="*/ 1333641 h 5487988"/>
              <a:gd name="connsiteX520" fmla="*/ 2238947 w 4483100"/>
              <a:gd name="connsiteY520" fmla="*/ 1348878 h 5487988"/>
              <a:gd name="connsiteX521" fmla="*/ 2243710 w 4483100"/>
              <a:gd name="connsiteY521" fmla="*/ 1379353 h 5487988"/>
              <a:gd name="connsiteX522" fmla="*/ 2251966 w 4483100"/>
              <a:gd name="connsiteY522" fmla="*/ 1363481 h 5487988"/>
              <a:gd name="connsiteX523" fmla="*/ 2282134 w 4483100"/>
              <a:gd name="connsiteY523" fmla="*/ 1348561 h 5487988"/>
              <a:gd name="connsiteX524" fmla="*/ 2303728 w 4483100"/>
              <a:gd name="connsiteY524" fmla="*/ 1364116 h 5487988"/>
              <a:gd name="connsiteX525" fmla="*/ 2296424 w 4483100"/>
              <a:gd name="connsiteY525" fmla="*/ 1382209 h 5487988"/>
              <a:gd name="connsiteX526" fmla="*/ 2314842 w 4483100"/>
              <a:gd name="connsiteY526" fmla="*/ 1423160 h 5487988"/>
              <a:gd name="connsiteX527" fmla="*/ 2346915 w 4483100"/>
              <a:gd name="connsiteY527" fmla="*/ 1477759 h 5487988"/>
              <a:gd name="connsiteX528" fmla="*/ 2355489 w 4483100"/>
              <a:gd name="connsiteY528" fmla="*/ 1468236 h 5487988"/>
              <a:gd name="connsiteX529" fmla="*/ 2324369 w 4483100"/>
              <a:gd name="connsiteY529" fmla="*/ 1426969 h 5487988"/>
              <a:gd name="connsiteX530" fmla="*/ 2328814 w 4483100"/>
              <a:gd name="connsiteY530" fmla="*/ 1353640 h 5487988"/>
              <a:gd name="connsiteX531" fmla="*/ 2312937 w 4483100"/>
              <a:gd name="connsiteY531" fmla="*/ 1333324 h 5487988"/>
              <a:gd name="connsiteX532" fmla="*/ 2322146 w 4483100"/>
              <a:gd name="connsiteY532" fmla="*/ 1312373 h 5487988"/>
              <a:gd name="connsiteX533" fmla="*/ 2334530 w 4483100"/>
              <a:gd name="connsiteY533" fmla="*/ 1266979 h 5487988"/>
              <a:gd name="connsiteX534" fmla="*/ 2349138 w 4483100"/>
              <a:gd name="connsiteY534" fmla="*/ 1254281 h 5487988"/>
              <a:gd name="connsiteX535" fmla="*/ 2354854 w 4483100"/>
              <a:gd name="connsiteY535" fmla="*/ 1156192 h 5487988"/>
              <a:gd name="connsiteX536" fmla="*/ 2322463 w 4483100"/>
              <a:gd name="connsiteY536" fmla="*/ 1104766 h 5487988"/>
              <a:gd name="connsiteX537" fmla="*/ 2311031 w 4483100"/>
              <a:gd name="connsiteY537" fmla="*/ 1114607 h 5487988"/>
              <a:gd name="connsiteX538" fmla="*/ 2285309 w 4483100"/>
              <a:gd name="connsiteY538" fmla="*/ 1109528 h 5487988"/>
              <a:gd name="connsiteX539" fmla="*/ 2287850 w 4483100"/>
              <a:gd name="connsiteY539" fmla="*/ 1040961 h 5487988"/>
              <a:gd name="connsiteX540" fmla="*/ 2307856 w 4483100"/>
              <a:gd name="connsiteY540" fmla="*/ 1006042 h 5487988"/>
              <a:gd name="connsiteX541" fmla="*/ 2310079 w 4483100"/>
              <a:gd name="connsiteY541" fmla="*/ 932079 h 5487988"/>
              <a:gd name="connsiteX542" fmla="*/ 2321511 w 4483100"/>
              <a:gd name="connsiteY542" fmla="*/ 893986 h 5487988"/>
              <a:gd name="connsiteX543" fmla="*/ 2315160 w 4483100"/>
              <a:gd name="connsiteY543" fmla="*/ 876209 h 5487988"/>
              <a:gd name="connsiteX544" fmla="*/ 2324686 w 4483100"/>
              <a:gd name="connsiteY544" fmla="*/ 865416 h 5487988"/>
              <a:gd name="connsiteX545" fmla="*/ 2313572 w 4483100"/>
              <a:gd name="connsiteY545" fmla="*/ 848909 h 5487988"/>
              <a:gd name="connsiteX546" fmla="*/ 2318653 w 4483100"/>
              <a:gd name="connsiteY546" fmla="*/ 815260 h 5487988"/>
              <a:gd name="connsiteX547" fmla="*/ 2303728 w 4483100"/>
              <a:gd name="connsiteY547" fmla="*/ 791770 h 5487988"/>
              <a:gd name="connsiteX548" fmla="*/ 2284674 w 4483100"/>
              <a:gd name="connsiteY548" fmla="*/ 792405 h 5487988"/>
              <a:gd name="connsiteX549" fmla="*/ 2220529 w 4483100"/>
              <a:gd name="connsiteY549" fmla="*/ 734948 h 5487988"/>
              <a:gd name="connsiteX550" fmla="*/ 2218623 w 4483100"/>
              <a:gd name="connsiteY550" fmla="*/ 726377 h 5487988"/>
              <a:gd name="connsiteX551" fmla="*/ 2253554 w 4483100"/>
              <a:gd name="connsiteY551" fmla="*/ 726059 h 5487988"/>
              <a:gd name="connsiteX552" fmla="*/ 2309761 w 4483100"/>
              <a:gd name="connsiteY552" fmla="*/ 764787 h 5487988"/>
              <a:gd name="connsiteX553" fmla="*/ 2378353 w 4483100"/>
              <a:gd name="connsiteY553" fmla="*/ 756534 h 5487988"/>
              <a:gd name="connsiteX554" fmla="*/ 2425033 w 4483100"/>
              <a:gd name="connsiteY554" fmla="*/ 763517 h 5487988"/>
              <a:gd name="connsiteX555" fmla="*/ 2482510 w 4483100"/>
              <a:gd name="connsiteY555" fmla="*/ 778755 h 5487988"/>
              <a:gd name="connsiteX556" fmla="*/ 2486004 w 4483100"/>
              <a:gd name="connsiteY556" fmla="*/ 814625 h 5487988"/>
              <a:gd name="connsiteX557" fmla="*/ 2505057 w 4483100"/>
              <a:gd name="connsiteY557" fmla="*/ 825101 h 5487988"/>
              <a:gd name="connsiteX558" fmla="*/ 2510773 w 4483100"/>
              <a:gd name="connsiteY558" fmla="*/ 852401 h 5487988"/>
              <a:gd name="connsiteX559" fmla="*/ 2534907 w 4483100"/>
              <a:gd name="connsiteY559" fmla="*/ 852083 h 5487988"/>
              <a:gd name="connsiteX560" fmla="*/ 2543798 w 4483100"/>
              <a:gd name="connsiteY560" fmla="*/ 876526 h 5487988"/>
              <a:gd name="connsiteX561" fmla="*/ 2537447 w 4483100"/>
              <a:gd name="connsiteY561" fmla="*/ 892081 h 5487988"/>
              <a:gd name="connsiteX562" fmla="*/ 2554595 w 4483100"/>
              <a:gd name="connsiteY562" fmla="*/ 908905 h 5487988"/>
              <a:gd name="connsiteX563" fmla="*/ 2557136 w 4483100"/>
              <a:gd name="connsiteY563" fmla="*/ 941602 h 5487988"/>
              <a:gd name="connsiteX564" fmla="*/ 2529508 w 4483100"/>
              <a:gd name="connsiteY564" fmla="*/ 940967 h 5487988"/>
              <a:gd name="connsiteX565" fmla="*/ 2514583 w 4483100"/>
              <a:gd name="connsiteY565" fmla="*/ 953664 h 5487988"/>
              <a:gd name="connsiteX566" fmla="*/ 2495530 w 4483100"/>
              <a:gd name="connsiteY566" fmla="*/ 947316 h 5487988"/>
              <a:gd name="connsiteX567" fmla="*/ 2481240 w 4483100"/>
              <a:gd name="connsiteY567" fmla="*/ 957156 h 5487988"/>
              <a:gd name="connsiteX568" fmla="*/ 2451390 w 4483100"/>
              <a:gd name="connsiteY568" fmla="*/ 952712 h 5487988"/>
              <a:gd name="connsiteX569" fmla="*/ 2439641 w 4483100"/>
              <a:gd name="connsiteY569" fmla="*/ 966680 h 5487988"/>
              <a:gd name="connsiteX570" fmla="*/ 2424716 w 4483100"/>
              <a:gd name="connsiteY570" fmla="*/ 969219 h 5487988"/>
              <a:gd name="connsiteX571" fmla="*/ 2423128 w 4483100"/>
              <a:gd name="connsiteY571" fmla="*/ 1004772 h 5487988"/>
              <a:gd name="connsiteX572" fmla="*/ 2395818 w 4483100"/>
              <a:gd name="connsiteY572" fmla="*/ 1010486 h 5487988"/>
              <a:gd name="connsiteX573" fmla="*/ 2404392 w 4483100"/>
              <a:gd name="connsiteY573" fmla="*/ 1029215 h 5487988"/>
              <a:gd name="connsiteX574" fmla="*/ 2393913 w 4483100"/>
              <a:gd name="connsiteY574" fmla="*/ 1043183 h 5487988"/>
              <a:gd name="connsiteX575" fmla="*/ 2415189 w 4483100"/>
              <a:gd name="connsiteY575" fmla="*/ 1050166 h 5487988"/>
              <a:gd name="connsiteX576" fmla="*/ 2444086 w 4483100"/>
              <a:gd name="connsiteY576" fmla="*/ 1086990 h 5487988"/>
              <a:gd name="connsiteX577" fmla="*/ 2450755 w 4483100"/>
              <a:gd name="connsiteY577" fmla="*/ 1125717 h 5487988"/>
              <a:gd name="connsiteX578" fmla="*/ 2466633 w 4483100"/>
              <a:gd name="connsiteY578" fmla="*/ 1128892 h 5487988"/>
              <a:gd name="connsiteX579" fmla="*/ 2479652 w 4483100"/>
              <a:gd name="connsiteY579" fmla="*/ 1158414 h 5487988"/>
              <a:gd name="connsiteX580" fmla="*/ 2493625 w 4483100"/>
              <a:gd name="connsiteY580" fmla="*/ 1182222 h 5487988"/>
              <a:gd name="connsiteX581" fmla="*/ 2547609 w 4483100"/>
              <a:gd name="connsiteY581" fmla="*/ 1175556 h 5487988"/>
              <a:gd name="connsiteX582" fmla="*/ 2544433 w 4483100"/>
              <a:gd name="connsiteY582" fmla="*/ 1192380 h 5487988"/>
              <a:gd name="connsiteX583" fmla="*/ 2550149 w 4483100"/>
              <a:gd name="connsiteY583" fmla="*/ 1223807 h 5487988"/>
              <a:gd name="connsiteX584" fmla="*/ 2558723 w 4483100"/>
              <a:gd name="connsiteY584" fmla="*/ 1215236 h 5487988"/>
              <a:gd name="connsiteX585" fmla="*/ 2567932 w 4483100"/>
              <a:gd name="connsiteY585" fmla="*/ 1182857 h 5487988"/>
              <a:gd name="connsiteX586" fmla="*/ 2598418 w 4483100"/>
              <a:gd name="connsiteY586" fmla="*/ 1186666 h 5487988"/>
              <a:gd name="connsiteX587" fmla="*/ 2603498 w 4483100"/>
              <a:gd name="connsiteY587" fmla="*/ 1175873 h 5487988"/>
              <a:gd name="connsiteX588" fmla="*/ 2626997 w 4483100"/>
              <a:gd name="connsiteY588" fmla="*/ 1172699 h 5487988"/>
              <a:gd name="connsiteX589" fmla="*/ 2646686 w 4483100"/>
              <a:gd name="connsiteY589" fmla="*/ 1160953 h 5487988"/>
              <a:gd name="connsiteX590" fmla="*/ 2658118 w 4483100"/>
              <a:gd name="connsiteY590" fmla="*/ 1115559 h 5487988"/>
              <a:gd name="connsiteX591" fmla="*/ 2650496 w 4483100"/>
              <a:gd name="connsiteY591" fmla="*/ 1102862 h 5487988"/>
              <a:gd name="connsiteX592" fmla="*/ 2667327 w 4483100"/>
              <a:gd name="connsiteY592" fmla="*/ 1085720 h 5487988"/>
              <a:gd name="connsiteX593" fmla="*/ 2656530 w 4483100"/>
              <a:gd name="connsiteY593" fmla="*/ 1066039 h 5487988"/>
              <a:gd name="connsiteX594" fmla="*/ 2673360 w 4483100"/>
              <a:gd name="connsiteY594" fmla="*/ 1046992 h 5487988"/>
              <a:gd name="connsiteX595" fmla="*/ 2674948 w 4483100"/>
              <a:gd name="connsiteY595" fmla="*/ 1013026 h 5487988"/>
              <a:gd name="connsiteX596" fmla="*/ 2684475 w 4483100"/>
              <a:gd name="connsiteY596" fmla="*/ 997471 h 5487988"/>
              <a:gd name="connsiteX597" fmla="*/ 2699400 w 4483100"/>
              <a:gd name="connsiteY597" fmla="*/ 1002233 h 5487988"/>
              <a:gd name="connsiteX598" fmla="*/ 2710832 w 4483100"/>
              <a:gd name="connsiteY598" fmla="*/ 986361 h 5487988"/>
              <a:gd name="connsiteX599" fmla="*/ 2744810 w 4483100"/>
              <a:gd name="connsiteY599" fmla="*/ 981917 h 5487988"/>
              <a:gd name="connsiteX600" fmla="*/ 2747985 w 4483100"/>
              <a:gd name="connsiteY600" fmla="*/ 970171 h 5487988"/>
              <a:gd name="connsiteX601" fmla="*/ 2766086 w 4483100"/>
              <a:gd name="connsiteY601" fmla="*/ 983821 h 5487988"/>
              <a:gd name="connsiteX602" fmla="*/ 2768626 w 4483100"/>
              <a:gd name="connsiteY602" fmla="*/ 970171 h 5487988"/>
              <a:gd name="connsiteX603" fmla="*/ 2755924 w 4483100"/>
              <a:gd name="connsiteY603" fmla="*/ 948268 h 5487988"/>
              <a:gd name="connsiteX604" fmla="*/ 2758147 w 4483100"/>
              <a:gd name="connsiteY604" fmla="*/ 937475 h 5487988"/>
              <a:gd name="connsiteX605" fmla="*/ 2779423 w 4483100"/>
              <a:gd name="connsiteY605" fmla="*/ 939380 h 5487988"/>
              <a:gd name="connsiteX606" fmla="*/ 2891837 w 4483100"/>
              <a:gd name="connsiteY606" fmla="*/ 858432 h 5487988"/>
              <a:gd name="connsiteX607" fmla="*/ 2905492 w 4483100"/>
              <a:gd name="connsiteY607" fmla="*/ 855258 h 5487988"/>
              <a:gd name="connsiteX608" fmla="*/ 2904222 w 4483100"/>
              <a:gd name="connsiteY608" fmla="*/ 842560 h 5487988"/>
              <a:gd name="connsiteX609" fmla="*/ 2995995 w 4483100"/>
              <a:gd name="connsiteY609" fmla="*/ 787960 h 5487988"/>
              <a:gd name="connsiteX610" fmla="*/ 3036960 w 4483100"/>
              <a:gd name="connsiteY610" fmla="*/ 778120 h 5487988"/>
              <a:gd name="connsiteX611" fmla="*/ 3027433 w 4483100"/>
              <a:gd name="connsiteY611" fmla="*/ 767644 h 5487988"/>
              <a:gd name="connsiteX612" fmla="*/ 3077924 w 4483100"/>
              <a:gd name="connsiteY612" fmla="*/ 757486 h 5487988"/>
              <a:gd name="connsiteX613" fmla="*/ 3093802 w 4483100"/>
              <a:gd name="connsiteY613" fmla="*/ 769231 h 5487988"/>
              <a:gd name="connsiteX614" fmla="*/ 3091261 w 4483100"/>
              <a:gd name="connsiteY614" fmla="*/ 784786 h 5487988"/>
              <a:gd name="connsiteX615" fmla="*/ 3109044 w 4483100"/>
              <a:gd name="connsiteY615" fmla="*/ 798753 h 5487988"/>
              <a:gd name="connsiteX616" fmla="*/ 3130956 w 4483100"/>
              <a:gd name="connsiteY616" fmla="*/ 767962 h 5487988"/>
              <a:gd name="connsiteX617" fmla="*/ 3121429 w 4483100"/>
              <a:gd name="connsiteY617" fmla="*/ 757169 h 5487988"/>
              <a:gd name="connsiteX618" fmla="*/ 3124287 w 4483100"/>
              <a:gd name="connsiteY618" fmla="*/ 738122 h 5487988"/>
              <a:gd name="connsiteX619" fmla="*/ 3102376 w 4483100"/>
              <a:gd name="connsiteY619" fmla="*/ 742884 h 5487988"/>
              <a:gd name="connsiteX620" fmla="*/ 3095072 w 4483100"/>
              <a:gd name="connsiteY620" fmla="*/ 738440 h 5487988"/>
              <a:gd name="connsiteX621" fmla="*/ 3154772 w 4483100"/>
              <a:gd name="connsiteY621" fmla="*/ 690824 h 5487988"/>
              <a:gd name="connsiteX622" fmla="*/ 3144610 w 4483100"/>
              <a:gd name="connsiteY622" fmla="*/ 711775 h 5487988"/>
              <a:gd name="connsiteX623" fmla="*/ 3160170 w 4483100"/>
              <a:gd name="connsiteY623" fmla="*/ 712727 h 5487988"/>
              <a:gd name="connsiteX624" fmla="*/ 3160488 w 4483100"/>
              <a:gd name="connsiteY624" fmla="*/ 741932 h 5487988"/>
              <a:gd name="connsiteX625" fmla="*/ 3196689 w 4483100"/>
              <a:gd name="connsiteY625" fmla="*/ 734630 h 5487988"/>
              <a:gd name="connsiteX626" fmla="*/ 3194149 w 4483100"/>
              <a:gd name="connsiteY626" fmla="*/ 710187 h 5487988"/>
              <a:gd name="connsiteX627" fmla="*/ 3197324 w 4483100"/>
              <a:gd name="connsiteY627" fmla="*/ 700664 h 5487988"/>
              <a:gd name="connsiteX628" fmla="*/ 3181129 w 4483100"/>
              <a:gd name="connsiteY628" fmla="*/ 679713 h 5487988"/>
              <a:gd name="connsiteX629" fmla="*/ 3200182 w 4483100"/>
              <a:gd name="connsiteY629" fmla="*/ 680983 h 5487988"/>
              <a:gd name="connsiteX630" fmla="*/ 3201135 w 4483100"/>
              <a:gd name="connsiteY630" fmla="*/ 663841 h 5487988"/>
              <a:gd name="connsiteX631" fmla="*/ 3235748 w 4483100"/>
              <a:gd name="connsiteY631" fmla="*/ 641303 h 5487988"/>
              <a:gd name="connsiteX632" fmla="*/ 3291638 w 4483100"/>
              <a:gd name="connsiteY632" fmla="*/ 636541 h 5487988"/>
              <a:gd name="connsiteX633" fmla="*/ 3302435 w 4483100"/>
              <a:gd name="connsiteY633" fmla="*/ 634637 h 5487988"/>
              <a:gd name="connsiteX634" fmla="*/ 3306563 w 4483100"/>
              <a:gd name="connsiteY634" fmla="*/ 645112 h 5487988"/>
              <a:gd name="connsiteX635" fmla="*/ 3294813 w 4483100"/>
              <a:gd name="connsiteY635" fmla="*/ 641938 h 5487988"/>
              <a:gd name="connsiteX636" fmla="*/ 3264646 w 4483100"/>
              <a:gd name="connsiteY636" fmla="*/ 651778 h 5487988"/>
              <a:gd name="connsiteX637" fmla="*/ 3235748 w 4483100"/>
              <a:gd name="connsiteY637" fmla="*/ 648604 h 5487988"/>
              <a:gd name="connsiteX638" fmla="*/ 3225587 w 4483100"/>
              <a:gd name="connsiteY638" fmla="*/ 663524 h 5487988"/>
              <a:gd name="connsiteX639" fmla="*/ 3232890 w 4483100"/>
              <a:gd name="connsiteY639" fmla="*/ 683840 h 5487988"/>
              <a:gd name="connsiteX640" fmla="*/ 3241464 w 4483100"/>
              <a:gd name="connsiteY640" fmla="*/ 683205 h 5487988"/>
              <a:gd name="connsiteX641" fmla="*/ 3245592 w 4483100"/>
              <a:gd name="connsiteY641" fmla="*/ 673999 h 5487988"/>
              <a:gd name="connsiteX642" fmla="*/ 3258612 w 4483100"/>
              <a:gd name="connsiteY642" fmla="*/ 680031 h 5487988"/>
              <a:gd name="connsiteX643" fmla="*/ 3248768 w 4483100"/>
              <a:gd name="connsiteY643" fmla="*/ 684475 h 5487988"/>
              <a:gd name="connsiteX644" fmla="*/ 3252261 w 4483100"/>
              <a:gd name="connsiteY644" fmla="*/ 694950 h 5487988"/>
              <a:gd name="connsiteX645" fmla="*/ 3262105 w 4483100"/>
              <a:gd name="connsiteY645" fmla="*/ 723202 h 5487988"/>
              <a:gd name="connsiteX646" fmla="*/ 3243052 w 4483100"/>
              <a:gd name="connsiteY646" fmla="*/ 738122 h 5487988"/>
              <a:gd name="connsiteX647" fmla="*/ 3240194 w 4483100"/>
              <a:gd name="connsiteY647" fmla="*/ 753042 h 5487988"/>
              <a:gd name="connsiteX648" fmla="*/ 3251626 w 4483100"/>
              <a:gd name="connsiteY648" fmla="*/ 758438 h 5487988"/>
              <a:gd name="connsiteX649" fmla="*/ 3250673 w 4483100"/>
              <a:gd name="connsiteY649" fmla="*/ 775898 h 5487988"/>
              <a:gd name="connsiteX650" fmla="*/ 3266551 w 4483100"/>
              <a:gd name="connsiteY650" fmla="*/ 786691 h 5487988"/>
              <a:gd name="connsiteX651" fmla="*/ 3243687 w 4483100"/>
              <a:gd name="connsiteY651" fmla="*/ 794944 h 5487988"/>
              <a:gd name="connsiteX652" fmla="*/ 3228762 w 4483100"/>
              <a:gd name="connsiteY652" fmla="*/ 782564 h 5487988"/>
              <a:gd name="connsiteX653" fmla="*/ 3218283 w 4483100"/>
              <a:gd name="connsiteY653" fmla="*/ 798753 h 5487988"/>
              <a:gd name="connsiteX654" fmla="*/ 3192561 w 4483100"/>
              <a:gd name="connsiteY654" fmla="*/ 803832 h 5487988"/>
              <a:gd name="connsiteX655" fmla="*/ 3191926 w 4483100"/>
              <a:gd name="connsiteY655" fmla="*/ 819705 h 5487988"/>
              <a:gd name="connsiteX656" fmla="*/ 3182399 w 4483100"/>
              <a:gd name="connsiteY656" fmla="*/ 829545 h 5487988"/>
              <a:gd name="connsiteX657" fmla="*/ 3191291 w 4483100"/>
              <a:gd name="connsiteY657" fmla="*/ 845417 h 5487988"/>
              <a:gd name="connsiteX658" fmla="*/ 3176366 w 4483100"/>
              <a:gd name="connsiteY658" fmla="*/ 845417 h 5487988"/>
              <a:gd name="connsiteX659" fmla="*/ 3161441 w 4483100"/>
              <a:gd name="connsiteY659" fmla="*/ 860019 h 5487988"/>
              <a:gd name="connsiteX660" fmla="*/ 3164934 w 4483100"/>
              <a:gd name="connsiteY660" fmla="*/ 879383 h 5487988"/>
              <a:gd name="connsiteX661" fmla="*/ 3124922 w 4483100"/>
              <a:gd name="connsiteY661" fmla="*/ 918429 h 5487988"/>
              <a:gd name="connsiteX662" fmla="*/ 3119841 w 4483100"/>
              <a:gd name="connsiteY662" fmla="*/ 932396 h 5487988"/>
              <a:gd name="connsiteX663" fmla="*/ 3146198 w 4483100"/>
              <a:gd name="connsiteY663" fmla="*/ 935253 h 5487988"/>
              <a:gd name="connsiteX664" fmla="*/ 3132861 w 4483100"/>
              <a:gd name="connsiteY664" fmla="*/ 946681 h 5487988"/>
              <a:gd name="connsiteX665" fmla="*/ 3127462 w 4483100"/>
              <a:gd name="connsiteY665" fmla="*/ 970171 h 5487988"/>
              <a:gd name="connsiteX666" fmla="*/ 3084593 w 4483100"/>
              <a:gd name="connsiteY666" fmla="*/ 1000963 h 5487988"/>
              <a:gd name="connsiteX667" fmla="*/ 3068080 w 4483100"/>
              <a:gd name="connsiteY667" fmla="*/ 1053976 h 5487988"/>
              <a:gd name="connsiteX668" fmla="*/ 3080147 w 4483100"/>
              <a:gd name="connsiteY668" fmla="*/ 1080006 h 5487988"/>
              <a:gd name="connsiteX669" fmla="*/ 3076019 w 4483100"/>
              <a:gd name="connsiteY669" fmla="*/ 1087625 h 5487988"/>
              <a:gd name="connsiteX670" fmla="*/ 3090626 w 4483100"/>
              <a:gd name="connsiteY670" fmla="*/ 1106354 h 5487988"/>
              <a:gd name="connsiteX671" fmla="*/ 3091261 w 4483100"/>
              <a:gd name="connsiteY671" fmla="*/ 1145081 h 5487988"/>
              <a:gd name="connsiteX672" fmla="*/ 3099200 w 4483100"/>
              <a:gd name="connsiteY672" fmla="*/ 1157144 h 5487988"/>
              <a:gd name="connsiteX673" fmla="*/ 3101741 w 4483100"/>
              <a:gd name="connsiteY673" fmla="*/ 1227616 h 5487988"/>
              <a:gd name="connsiteX674" fmla="*/ 3103646 w 4483100"/>
              <a:gd name="connsiteY674" fmla="*/ 1264439 h 5487988"/>
              <a:gd name="connsiteX675" fmla="*/ 3104916 w 4483100"/>
              <a:gd name="connsiteY675" fmla="*/ 1290469 h 5487988"/>
              <a:gd name="connsiteX676" fmla="*/ 3105234 w 4483100"/>
              <a:gd name="connsiteY676" fmla="*/ 1305072 h 5487988"/>
              <a:gd name="connsiteX677" fmla="*/ 3105551 w 4483100"/>
              <a:gd name="connsiteY677" fmla="*/ 1308246 h 5487988"/>
              <a:gd name="connsiteX678" fmla="*/ 3107139 w 4483100"/>
              <a:gd name="connsiteY678" fmla="*/ 1313325 h 5487988"/>
              <a:gd name="connsiteX679" fmla="*/ 3110632 w 4483100"/>
              <a:gd name="connsiteY679" fmla="*/ 1325705 h 5487988"/>
              <a:gd name="connsiteX680" fmla="*/ 3115395 w 4483100"/>
              <a:gd name="connsiteY680" fmla="*/ 1341894 h 5487988"/>
              <a:gd name="connsiteX681" fmla="*/ 3114760 w 4483100"/>
              <a:gd name="connsiteY681" fmla="*/ 1317769 h 5487988"/>
              <a:gd name="connsiteX682" fmla="*/ 3110632 w 4483100"/>
              <a:gd name="connsiteY682" fmla="*/ 1267296 h 5487988"/>
              <a:gd name="connsiteX683" fmla="*/ 3110315 w 4483100"/>
              <a:gd name="connsiteY683" fmla="*/ 1232377 h 5487988"/>
              <a:gd name="connsiteX684" fmla="*/ 3103011 w 4483100"/>
              <a:gd name="connsiteY684" fmla="*/ 1174286 h 5487988"/>
              <a:gd name="connsiteX685" fmla="*/ 3109362 w 4483100"/>
              <a:gd name="connsiteY685" fmla="*/ 1141907 h 5487988"/>
              <a:gd name="connsiteX686" fmla="*/ 3106821 w 4483100"/>
              <a:gd name="connsiteY686" fmla="*/ 1114607 h 5487988"/>
              <a:gd name="connsiteX687" fmla="*/ 3095072 w 4483100"/>
              <a:gd name="connsiteY687" fmla="*/ 1089212 h 5487988"/>
              <a:gd name="connsiteX688" fmla="*/ 3087133 w 4483100"/>
              <a:gd name="connsiteY688" fmla="*/ 1055880 h 5487988"/>
              <a:gd name="connsiteX689" fmla="*/ 3100788 w 4483100"/>
              <a:gd name="connsiteY689" fmla="*/ 1009534 h 5487988"/>
              <a:gd name="connsiteX690" fmla="*/ 3152232 w 4483100"/>
              <a:gd name="connsiteY690" fmla="*/ 989853 h 5487988"/>
              <a:gd name="connsiteX691" fmla="*/ 3159535 w 4483100"/>
              <a:gd name="connsiteY691" fmla="*/ 973028 h 5487988"/>
              <a:gd name="connsiteX692" fmla="*/ 3178589 w 4483100"/>
              <a:gd name="connsiteY692" fmla="*/ 955887 h 5487988"/>
              <a:gd name="connsiteX693" fmla="*/ 3195419 w 4483100"/>
              <a:gd name="connsiteY693" fmla="*/ 968267 h 5487988"/>
              <a:gd name="connsiteX694" fmla="*/ 3248450 w 4483100"/>
              <a:gd name="connsiteY694" fmla="*/ 893033 h 5487988"/>
              <a:gd name="connsiteX695" fmla="*/ 3237971 w 4483100"/>
              <a:gd name="connsiteY695" fmla="*/ 893033 h 5487988"/>
              <a:gd name="connsiteX696" fmla="*/ 3233843 w 4483100"/>
              <a:gd name="connsiteY696" fmla="*/ 888272 h 5487988"/>
              <a:gd name="connsiteX697" fmla="*/ 3277665 w 4483100"/>
              <a:gd name="connsiteY697" fmla="*/ 815895 h 5487988"/>
              <a:gd name="connsiteX698" fmla="*/ 3291320 w 4483100"/>
              <a:gd name="connsiteY698" fmla="*/ 828275 h 5487988"/>
              <a:gd name="connsiteX699" fmla="*/ 3305293 w 4483100"/>
              <a:gd name="connsiteY699" fmla="*/ 817800 h 5487988"/>
              <a:gd name="connsiteX700" fmla="*/ 3309738 w 4483100"/>
              <a:gd name="connsiteY700" fmla="*/ 827958 h 5487988"/>
              <a:gd name="connsiteX701" fmla="*/ 3313231 w 4483100"/>
              <a:gd name="connsiteY701" fmla="*/ 835894 h 5487988"/>
              <a:gd name="connsiteX702" fmla="*/ 3315772 w 4483100"/>
              <a:gd name="connsiteY702" fmla="*/ 840656 h 5487988"/>
              <a:gd name="connsiteX703" fmla="*/ 3318630 w 4483100"/>
              <a:gd name="connsiteY703" fmla="*/ 843830 h 5487988"/>
              <a:gd name="connsiteX704" fmla="*/ 3322123 w 4483100"/>
              <a:gd name="connsiteY704" fmla="*/ 847322 h 5487988"/>
              <a:gd name="connsiteX705" fmla="*/ 3326886 w 4483100"/>
              <a:gd name="connsiteY705" fmla="*/ 851449 h 5487988"/>
              <a:gd name="connsiteX706" fmla="*/ 3347527 w 4483100"/>
              <a:gd name="connsiteY706" fmla="*/ 840656 h 5487988"/>
              <a:gd name="connsiteX707" fmla="*/ 3355466 w 4483100"/>
              <a:gd name="connsiteY707" fmla="*/ 779390 h 5487988"/>
              <a:gd name="connsiteX708" fmla="*/ 3395478 w 4483100"/>
              <a:gd name="connsiteY708" fmla="*/ 745106 h 5487988"/>
              <a:gd name="connsiteX709" fmla="*/ 3411356 w 4483100"/>
              <a:gd name="connsiteY709" fmla="*/ 746376 h 5487988"/>
              <a:gd name="connsiteX710" fmla="*/ 3451367 w 4483100"/>
              <a:gd name="connsiteY710" fmla="*/ 720346 h 5487988"/>
              <a:gd name="connsiteX711" fmla="*/ 3470421 w 4483100"/>
              <a:gd name="connsiteY711" fmla="*/ 732091 h 5487988"/>
              <a:gd name="connsiteX712" fmla="*/ 3513925 w 4483100"/>
              <a:gd name="connsiteY712" fmla="*/ 728599 h 5487988"/>
              <a:gd name="connsiteX713" fmla="*/ 3535202 w 4483100"/>
              <a:gd name="connsiteY713" fmla="*/ 740027 h 5487988"/>
              <a:gd name="connsiteX714" fmla="*/ 3547904 w 4483100"/>
              <a:gd name="connsiteY714" fmla="*/ 737805 h 5487988"/>
              <a:gd name="connsiteX715" fmla="*/ 3562829 w 4483100"/>
              <a:gd name="connsiteY715" fmla="*/ 760661 h 5487988"/>
              <a:gd name="connsiteX716" fmla="*/ 3601570 w 4483100"/>
              <a:gd name="connsiteY716" fmla="*/ 731773 h 5487988"/>
              <a:gd name="connsiteX717" fmla="*/ 3599347 w 4483100"/>
              <a:gd name="connsiteY717" fmla="*/ 693046 h 5487988"/>
              <a:gd name="connsiteX718" fmla="*/ 3588551 w 4483100"/>
              <a:gd name="connsiteY718" fmla="*/ 693046 h 5487988"/>
              <a:gd name="connsiteX719" fmla="*/ 3585375 w 4483100"/>
              <a:gd name="connsiteY719" fmla="*/ 688919 h 5487988"/>
              <a:gd name="connsiteX720" fmla="*/ 3613002 w 4483100"/>
              <a:gd name="connsiteY720" fmla="*/ 674952 h 5487988"/>
              <a:gd name="connsiteX721" fmla="*/ 3633326 w 4483100"/>
              <a:gd name="connsiteY721" fmla="*/ 691458 h 5487988"/>
              <a:gd name="connsiteX722" fmla="*/ 3641265 w 4483100"/>
              <a:gd name="connsiteY722" fmla="*/ 665428 h 5487988"/>
              <a:gd name="connsiteX723" fmla="*/ 3665716 w 4483100"/>
              <a:gd name="connsiteY723" fmla="*/ 662889 h 5487988"/>
              <a:gd name="connsiteX724" fmla="*/ 3674290 w 4483100"/>
              <a:gd name="connsiteY724" fmla="*/ 683840 h 5487988"/>
              <a:gd name="connsiteX725" fmla="*/ 3644758 w 4483100"/>
              <a:gd name="connsiteY725" fmla="*/ 696855 h 5487988"/>
              <a:gd name="connsiteX726" fmla="*/ 3668257 w 4483100"/>
              <a:gd name="connsiteY726" fmla="*/ 706061 h 5487988"/>
              <a:gd name="connsiteX727" fmla="*/ 3686040 w 4483100"/>
              <a:gd name="connsiteY727" fmla="*/ 687014 h 5487988"/>
              <a:gd name="connsiteX728" fmla="*/ 3672067 w 4483100"/>
              <a:gd name="connsiteY728" fmla="*/ 661619 h 5487988"/>
              <a:gd name="connsiteX729" fmla="*/ 3673973 w 4483100"/>
              <a:gd name="connsiteY729" fmla="*/ 647969 h 5487988"/>
              <a:gd name="connsiteX730" fmla="*/ 3721288 w 4483100"/>
              <a:gd name="connsiteY730" fmla="*/ 623209 h 5487988"/>
              <a:gd name="connsiteX731" fmla="*/ 3742564 w 4483100"/>
              <a:gd name="connsiteY731" fmla="*/ 633684 h 5487988"/>
              <a:gd name="connsiteX732" fmla="*/ 3733355 w 4483100"/>
              <a:gd name="connsiteY732" fmla="*/ 646699 h 5487988"/>
              <a:gd name="connsiteX733" fmla="*/ 3777178 w 4483100"/>
              <a:gd name="connsiteY733" fmla="*/ 692411 h 5487988"/>
              <a:gd name="connsiteX734" fmla="*/ 3771779 w 4483100"/>
              <a:gd name="connsiteY734" fmla="*/ 703839 h 5487988"/>
              <a:gd name="connsiteX735" fmla="*/ 3755902 w 4483100"/>
              <a:gd name="connsiteY735" fmla="*/ 705108 h 5487988"/>
              <a:gd name="connsiteX736" fmla="*/ 3754314 w 4483100"/>
              <a:gd name="connsiteY736" fmla="*/ 725107 h 5487988"/>
              <a:gd name="connsiteX737" fmla="*/ 3740342 w 4483100"/>
              <a:gd name="connsiteY737" fmla="*/ 723202 h 5487988"/>
              <a:gd name="connsiteX738" fmla="*/ 3746692 w 4483100"/>
              <a:gd name="connsiteY738" fmla="*/ 738757 h 5487988"/>
              <a:gd name="connsiteX739" fmla="*/ 3750186 w 4483100"/>
              <a:gd name="connsiteY739" fmla="*/ 783199 h 5487988"/>
              <a:gd name="connsiteX740" fmla="*/ 3792738 w 4483100"/>
              <a:gd name="connsiteY740" fmla="*/ 799706 h 5487988"/>
              <a:gd name="connsiteX741" fmla="*/ 3828622 w 4483100"/>
              <a:gd name="connsiteY741" fmla="*/ 763517 h 5487988"/>
              <a:gd name="connsiteX742" fmla="*/ 3826081 w 4483100"/>
              <a:gd name="connsiteY742" fmla="*/ 743519 h 5487988"/>
              <a:gd name="connsiteX743" fmla="*/ 3814332 w 4483100"/>
              <a:gd name="connsiteY743" fmla="*/ 725742 h 5487988"/>
              <a:gd name="connsiteX744" fmla="*/ 3822588 w 4483100"/>
              <a:gd name="connsiteY744" fmla="*/ 697172 h 5487988"/>
              <a:gd name="connsiteX745" fmla="*/ 3843864 w 4483100"/>
              <a:gd name="connsiteY745" fmla="*/ 704473 h 5487988"/>
              <a:gd name="connsiteX746" fmla="*/ 3859742 w 4483100"/>
              <a:gd name="connsiteY746" fmla="*/ 697807 h 5487988"/>
              <a:gd name="connsiteX747" fmla="*/ 3875620 w 4483100"/>
              <a:gd name="connsiteY747" fmla="*/ 700982 h 5487988"/>
              <a:gd name="connsiteX748" fmla="*/ 3915314 w 4483100"/>
              <a:gd name="connsiteY748" fmla="*/ 643842 h 5487988"/>
              <a:gd name="connsiteX749" fmla="*/ 3916902 w 4483100"/>
              <a:gd name="connsiteY749" fmla="*/ 611146 h 5487988"/>
              <a:gd name="connsiteX750" fmla="*/ 3928651 w 4483100"/>
              <a:gd name="connsiteY750" fmla="*/ 604480 h 5487988"/>
              <a:gd name="connsiteX751" fmla="*/ 3926428 w 4483100"/>
              <a:gd name="connsiteY751" fmla="*/ 584798 h 5487988"/>
              <a:gd name="connsiteX752" fmla="*/ 3914361 w 4483100"/>
              <a:gd name="connsiteY752" fmla="*/ 577180 h 5487988"/>
              <a:gd name="connsiteX753" fmla="*/ 3909598 w 4483100"/>
              <a:gd name="connsiteY753" fmla="*/ 596226 h 5487988"/>
              <a:gd name="connsiteX754" fmla="*/ 3896896 w 4483100"/>
              <a:gd name="connsiteY754" fmla="*/ 583846 h 5487988"/>
              <a:gd name="connsiteX755" fmla="*/ 3898483 w 4483100"/>
              <a:gd name="connsiteY755" fmla="*/ 556229 h 5487988"/>
              <a:gd name="connsiteX756" fmla="*/ 3856566 w 4483100"/>
              <a:gd name="connsiteY756" fmla="*/ 459727 h 5487988"/>
              <a:gd name="connsiteX757" fmla="*/ 3895308 w 4483100"/>
              <a:gd name="connsiteY757" fmla="*/ 447664 h 5487988"/>
              <a:gd name="connsiteX758" fmla="*/ 3916902 w 4483100"/>
              <a:gd name="connsiteY758" fmla="*/ 483535 h 5487988"/>
              <a:gd name="connsiteX759" fmla="*/ 3919124 w 4483100"/>
              <a:gd name="connsiteY759" fmla="*/ 474011 h 5487988"/>
              <a:gd name="connsiteX760" fmla="*/ 3899754 w 4483100"/>
              <a:gd name="connsiteY760" fmla="*/ 439410 h 5487988"/>
              <a:gd name="connsiteX761" fmla="*/ 3912456 w 4483100"/>
              <a:gd name="connsiteY761" fmla="*/ 425443 h 5487988"/>
              <a:gd name="connsiteX762" fmla="*/ 3913091 w 4483100"/>
              <a:gd name="connsiteY762" fmla="*/ 393064 h 5487988"/>
              <a:gd name="connsiteX763" fmla="*/ 3968345 w 4483100"/>
              <a:gd name="connsiteY763" fmla="*/ 408301 h 5487988"/>
              <a:gd name="connsiteX764" fmla="*/ 3973426 w 4483100"/>
              <a:gd name="connsiteY764" fmla="*/ 415602 h 5487988"/>
              <a:gd name="connsiteX765" fmla="*/ 4052814 w 4483100"/>
              <a:gd name="connsiteY765" fmla="*/ 427665 h 5487988"/>
              <a:gd name="connsiteX766" fmla="*/ 4101718 w 4483100"/>
              <a:gd name="connsiteY766" fmla="*/ 427030 h 5487988"/>
              <a:gd name="connsiteX767" fmla="*/ 4120771 w 4483100"/>
              <a:gd name="connsiteY767" fmla="*/ 450203 h 5487988"/>
              <a:gd name="connsiteX768" fmla="*/ 4132520 w 4483100"/>
              <a:gd name="connsiteY768" fmla="*/ 442585 h 5487988"/>
              <a:gd name="connsiteX769" fmla="*/ 4180154 w 4483100"/>
              <a:gd name="connsiteY769" fmla="*/ 453695 h 5487988"/>
              <a:gd name="connsiteX770" fmla="*/ 4204605 w 4483100"/>
              <a:gd name="connsiteY770" fmla="*/ 473694 h 5487988"/>
              <a:gd name="connsiteX771" fmla="*/ 4226834 w 4483100"/>
              <a:gd name="connsiteY771" fmla="*/ 474329 h 5487988"/>
              <a:gd name="connsiteX772" fmla="*/ 4251603 w 4483100"/>
              <a:gd name="connsiteY772" fmla="*/ 512104 h 5487988"/>
              <a:gd name="connsiteX773" fmla="*/ 4285582 w 4483100"/>
              <a:gd name="connsiteY773" fmla="*/ 529881 h 5487988"/>
              <a:gd name="connsiteX774" fmla="*/ 4305905 w 4483100"/>
              <a:gd name="connsiteY774" fmla="*/ 535912 h 5487988"/>
              <a:gd name="connsiteX775" fmla="*/ 4313209 w 4483100"/>
              <a:gd name="connsiteY775" fmla="*/ 548610 h 5487988"/>
              <a:gd name="connsiteX776" fmla="*/ 4302094 w 4483100"/>
              <a:gd name="connsiteY776" fmla="*/ 554959 h 5487988"/>
              <a:gd name="connsiteX777" fmla="*/ 4316702 w 4483100"/>
              <a:gd name="connsiteY777" fmla="*/ 567339 h 5487988"/>
              <a:gd name="connsiteX778" fmla="*/ 4334485 w 4483100"/>
              <a:gd name="connsiteY778" fmla="*/ 553689 h 5487988"/>
              <a:gd name="connsiteX779" fmla="*/ 4345599 w 4483100"/>
              <a:gd name="connsiteY779" fmla="*/ 570196 h 5487988"/>
              <a:gd name="connsiteX780" fmla="*/ 4415144 w 4483100"/>
              <a:gd name="connsiteY780" fmla="*/ 569879 h 5487988"/>
              <a:gd name="connsiteX781" fmla="*/ 4415144 w 4483100"/>
              <a:gd name="connsiteY781" fmla="*/ 579402 h 5487988"/>
              <a:gd name="connsiteX782" fmla="*/ 4405617 w 4483100"/>
              <a:gd name="connsiteY782" fmla="*/ 588925 h 5487988"/>
              <a:gd name="connsiteX783" fmla="*/ 4433244 w 4483100"/>
              <a:gd name="connsiteY783" fmla="*/ 605432 h 5487988"/>
              <a:gd name="connsiteX784" fmla="*/ 4449439 w 4483100"/>
              <a:gd name="connsiteY784" fmla="*/ 623526 h 5487988"/>
              <a:gd name="connsiteX785" fmla="*/ 4483100 w 4483100"/>
              <a:gd name="connsiteY785" fmla="*/ 639716 h 5487988"/>
              <a:gd name="connsiteX786" fmla="*/ 4483100 w 4483100"/>
              <a:gd name="connsiteY786" fmla="*/ 828275 h 5487988"/>
              <a:gd name="connsiteX787" fmla="*/ 4483100 w 4483100"/>
              <a:gd name="connsiteY787" fmla="*/ 1237774 h 5487988"/>
              <a:gd name="connsiteX788" fmla="*/ 4479607 w 4483100"/>
              <a:gd name="connsiteY788" fmla="*/ 1246662 h 5487988"/>
              <a:gd name="connsiteX789" fmla="*/ 4417684 w 4483100"/>
              <a:gd name="connsiteY789" fmla="*/ 1317134 h 5487988"/>
              <a:gd name="connsiteX790" fmla="*/ 4468175 w 4483100"/>
              <a:gd name="connsiteY790" fmla="*/ 1289199 h 5487988"/>
              <a:gd name="connsiteX791" fmla="*/ 4483100 w 4483100"/>
              <a:gd name="connsiteY791" fmla="*/ 1258090 h 5487988"/>
              <a:gd name="connsiteX792" fmla="*/ 4483100 w 4483100"/>
              <a:gd name="connsiteY792" fmla="*/ 3554139 h 5487988"/>
              <a:gd name="connsiteX793" fmla="*/ 4471350 w 4483100"/>
              <a:gd name="connsiteY793" fmla="*/ 3557313 h 5487988"/>
              <a:gd name="connsiteX794" fmla="*/ 4419272 w 4483100"/>
              <a:gd name="connsiteY794" fmla="*/ 3562393 h 5487988"/>
              <a:gd name="connsiteX795" fmla="*/ 4340201 w 4483100"/>
              <a:gd name="connsiteY795" fmla="*/ 3604612 h 5487988"/>
              <a:gd name="connsiteX796" fmla="*/ 4093779 w 4483100"/>
              <a:gd name="connsiteY796" fmla="*/ 3661751 h 5487988"/>
              <a:gd name="connsiteX797" fmla="*/ 4000418 w 4483100"/>
              <a:gd name="connsiteY797" fmla="*/ 3647149 h 5487988"/>
              <a:gd name="connsiteX798" fmla="*/ 3977872 w 4483100"/>
              <a:gd name="connsiteY798" fmla="*/ 3627785 h 5487988"/>
              <a:gd name="connsiteX799" fmla="*/ 3966440 w 4483100"/>
              <a:gd name="connsiteY799" fmla="*/ 3653181 h 5487988"/>
              <a:gd name="connsiteX800" fmla="*/ 3979460 w 4483100"/>
              <a:gd name="connsiteY800" fmla="*/ 3668418 h 5487988"/>
              <a:gd name="connsiteX801" fmla="*/ 3959771 w 4483100"/>
              <a:gd name="connsiteY801" fmla="*/ 3689686 h 5487988"/>
              <a:gd name="connsiteX802" fmla="*/ 3974379 w 4483100"/>
              <a:gd name="connsiteY802" fmla="*/ 3713177 h 5487988"/>
              <a:gd name="connsiteX803" fmla="*/ 3972791 w 4483100"/>
              <a:gd name="connsiteY803" fmla="*/ 3731588 h 5487988"/>
              <a:gd name="connsiteX804" fmla="*/ 3967710 w 4483100"/>
              <a:gd name="connsiteY804" fmla="*/ 3740159 h 5487988"/>
              <a:gd name="connsiteX805" fmla="*/ 3963582 w 4483100"/>
              <a:gd name="connsiteY805" fmla="*/ 3772221 h 5487988"/>
              <a:gd name="connsiteX806" fmla="*/ 4011850 w 4483100"/>
              <a:gd name="connsiteY806" fmla="*/ 3802695 h 5487988"/>
              <a:gd name="connsiteX807" fmla="*/ 4003594 w 4483100"/>
              <a:gd name="connsiteY807" fmla="*/ 3822694 h 5487988"/>
              <a:gd name="connsiteX808" fmla="*/ 3935637 w 4483100"/>
              <a:gd name="connsiteY808" fmla="*/ 3833169 h 5487988"/>
              <a:gd name="connsiteX809" fmla="*/ 3913726 w 4483100"/>
              <a:gd name="connsiteY809" fmla="*/ 3872850 h 5487988"/>
              <a:gd name="connsiteX810" fmla="*/ 3931192 w 4483100"/>
              <a:gd name="connsiteY810" fmla="*/ 3947131 h 5487988"/>
              <a:gd name="connsiteX811" fmla="*/ 3868633 w 4483100"/>
              <a:gd name="connsiteY811" fmla="*/ 4023316 h 5487988"/>
              <a:gd name="connsiteX812" fmla="*/ 3858789 w 4483100"/>
              <a:gd name="connsiteY812" fmla="*/ 4065536 h 5487988"/>
              <a:gd name="connsiteX813" fmla="*/ 3871809 w 4483100"/>
              <a:gd name="connsiteY813" fmla="*/ 4079186 h 5487988"/>
              <a:gd name="connsiteX814" fmla="*/ 3915631 w 4483100"/>
              <a:gd name="connsiteY814" fmla="*/ 4077599 h 5487988"/>
              <a:gd name="connsiteX815" fmla="*/ 3929604 w 4483100"/>
              <a:gd name="connsiteY815" fmla="*/ 4087440 h 5487988"/>
              <a:gd name="connsiteX816" fmla="*/ 3968028 w 4483100"/>
              <a:gd name="connsiteY816" fmla="*/ 4092836 h 5487988"/>
              <a:gd name="connsiteX817" fmla="*/ 3983588 w 4483100"/>
              <a:gd name="connsiteY817" fmla="*/ 4093788 h 5487988"/>
              <a:gd name="connsiteX818" fmla="*/ 3988986 w 4483100"/>
              <a:gd name="connsiteY818" fmla="*/ 4110930 h 5487988"/>
              <a:gd name="connsiteX819" fmla="*/ 3979142 w 4483100"/>
              <a:gd name="connsiteY819" fmla="*/ 4122041 h 5487988"/>
              <a:gd name="connsiteX820" fmla="*/ 3965805 w 4483100"/>
              <a:gd name="connsiteY820" fmla="*/ 4192512 h 5487988"/>
              <a:gd name="connsiteX821" fmla="*/ 3941988 w 4483100"/>
              <a:gd name="connsiteY821" fmla="*/ 4206797 h 5487988"/>
              <a:gd name="connsiteX822" fmla="*/ 3854661 w 4483100"/>
              <a:gd name="connsiteY822" fmla="*/ 4231558 h 5487988"/>
              <a:gd name="connsiteX823" fmla="*/ 3832114 w 4483100"/>
              <a:gd name="connsiteY823" fmla="*/ 4203623 h 5487988"/>
              <a:gd name="connsiteX824" fmla="*/ 3794326 w 4483100"/>
              <a:gd name="connsiteY824" fmla="*/ 4237589 h 5487988"/>
              <a:gd name="connsiteX825" fmla="*/ 3708904 w 4483100"/>
              <a:gd name="connsiteY825" fmla="*/ 4185211 h 5487988"/>
              <a:gd name="connsiteX826" fmla="*/ 3687627 w 4483100"/>
              <a:gd name="connsiteY826" fmla="*/ 4144261 h 5487988"/>
              <a:gd name="connsiteX827" fmla="*/ 3658095 w 4483100"/>
              <a:gd name="connsiteY827" fmla="*/ 4143309 h 5487988"/>
              <a:gd name="connsiteX828" fmla="*/ 3638407 w 4483100"/>
              <a:gd name="connsiteY828" fmla="*/ 4170292 h 5487988"/>
              <a:gd name="connsiteX829" fmla="*/ 3615860 w 4483100"/>
              <a:gd name="connsiteY829" fmla="*/ 4171561 h 5487988"/>
              <a:gd name="connsiteX830" fmla="*/ 3552032 w 4483100"/>
              <a:gd name="connsiteY830" fmla="*/ 4156642 h 5487988"/>
              <a:gd name="connsiteX831" fmla="*/ 3528215 w 4483100"/>
              <a:gd name="connsiteY831" fmla="*/ 4141722 h 5487988"/>
              <a:gd name="connsiteX832" fmla="*/ 3518054 w 4483100"/>
              <a:gd name="connsiteY832" fmla="*/ 4148706 h 5487988"/>
              <a:gd name="connsiteX833" fmla="*/ 3498365 w 4483100"/>
              <a:gd name="connsiteY833" fmla="*/ 4151880 h 5487988"/>
              <a:gd name="connsiteX834" fmla="*/ 3480265 w 4483100"/>
              <a:gd name="connsiteY834" fmla="*/ 4168704 h 5487988"/>
              <a:gd name="connsiteX835" fmla="*/ 3473279 w 4483100"/>
              <a:gd name="connsiteY835" fmla="*/ 4165847 h 5487988"/>
              <a:gd name="connsiteX836" fmla="*/ 3449462 w 4483100"/>
              <a:gd name="connsiteY836" fmla="*/ 4209972 h 5487988"/>
              <a:gd name="connsiteX837" fmla="*/ 3433902 w 4483100"/>
              <a:gd name="connsiteY837" fmla="*/ 4209972 h 5487988"/>
              <a:gd name="connsiteX838" fmla="*/ 3388809 w 4483100"/>
              <a:gd name="connsiteY838" fmla="*/ 4185211 h 5487988"/>
              <a:gd name="connsiteX839" fmla="*/ 3371344 w 4483100"/>
              <a:gd name="connsiteY839" fmla="*/ 4152832 h 5487988"/>
              <a:gd name="connsiteX840" fmla="*/ 3339271 w 4483100"/>
              <a:gd name="connsiteY840" fmla="*/ 4153150 h 5487988"/>
              <a:gd name="connsiteX841" fmla="*/ 3321170 w 4483100"/>
              <a:gd name="connsiteY841" fmla="*/ 4191243 h 5487988"/>
              <a:gd name="connsiteX842" fmla="*/ 3324028 w 4483100"/>
              <a:gd name="connsiteY842" fmla="*/ 4209337 h 5487988"/>
              <a:gd name="connsiteX843" fmla="*/ 3308468 w 4483100"/>
              <a:gd name="connsiteY843" fmla="*/ 4205210 h 5487988"/>
              <a:gd name="connsiteX844" fmla="*/ 3299894 w 4483100"/>
              <a:gd name="connsiteY844" fmla="*/ 4187116 h 5487988"/>
              <a:gd name="connsiteX845" fmla="*/ 3302435 w 4483100"/>
              <a:gd name="connsiteY845" fmla="*/ 4136643 h 5487988"/>
              <a:gd name="connsiteX846" fmla="*/ 3245275 w 4483100"/>
              <a:gd name="connsiteY846" fmla="*/ 4094741 h 5487988"/>
              <a:gd name="connsiteX847" fmla="*/ 3212884 w 4483100"/>
              <a:gd name="connsiteY847" fmla="*/ 4062997 h 5487988"/>
              <a:gd name="connsiteX848" fmla="*/ 3163346 w 4483100"/>
              <a:gd name="connsiteY848" fmla="*/ 4067758 h 5487988"/>
              <a:gd name="connsiteX849" fmla="*/ 3126510 w 4483100"/>
              <a:gd name="connsiteY849" fmla="*/ 4058235 h 5487988"/>
              <a:gd name="connsiteX850" fmla="*/ 3104281 w 4483100"/>
              <a:gd name="connsiteY850" fmla="*/ 4075059 h 5487988"/>
              <a:gd name="connsiteX851" fmla="*/ 3064587 w 4483100"/>
              <a:gd name="connsiteY851" fmla="*/ 4051886 h 5487988"/>
              <a:gd name="connsiteX852" fmla="*/ 3026480 w 4483100"/>
              <a:gd name="connsiteY852" fmla="*/ 4060457 h 5487988"/>
              <a:gd name="connsiteX853" fmla="*/ 3009650 w 4483100"/>
              <a:gd name="connsiteY853" fmla="*/ 4091249 h 5487988"/>
              <a:gd name="connsiteX854" fmla="*/ 2958841 w 4483100"/>
              <a:gd name="connsiteY854" fmla="*/ 4062362 h 5487988"/>
              <a:gd name="connsiteX855" fmla="*/ 2952808 w 4483100"/>
              <a:gd name="connsiteY855" fmla="*/ 4049982 h 5487988"/>
              <a:gd name="connsiteX856" fmla="*/ 2930579 w 4483100"/>
              <a:gd name="connsiteY856" fmla="*/ 4047125 h 5487988"/>
              <a:gd name="connsiteX857" fmla="*/ 2931849 w 4483100"/>
              <a:gd name="connsiteY857" fmla="*/ 4066806 h 5487988"/>
              <a:gd name="connsiteX858" fmla="*/ 2922005 w 4483100"/>
              <a:gd name="connsiteY858" fmla="*/ 4064266 h 5487988"/>
              <a:gd name="connsiteX859" fmla="*/ 2922323 w 4483100"/>
              <a:gd name="connsiteY859" fmla="*/ 4085217 h 5487988"/>
              <a:gd name="connsiteX860" fmla="*/ 2894060 w 4483100"/>
              <a:gd name="connsiteY860" fmla="*/ 4098233 h 5487988"/>
              <a:gd name="connsiteX861" fmla="*/ 2829279 w 4483100"/>
              <a:gd name="connsiteY861" fmla="*/ 4123945 h 5487988"/>
              <a:gd name="connsiteX862" fmla="*/ 2761005 w 4483100"/>
              <a:gd name="connsiteY862" fmla="*/ 4200766 h 5487988"/>
              <a:gd name="connsiteX863" fmla="*/ 2743857 w 4483100"/>
              <a:gd name="connsiteY863" fmla="*/ 4199179 h 5487988"/>
              <a:gd name="connsiteX864" fmla="*/ 2724486 w 4483100"/>
              <a:gd name="connsiteY864" fmla="*/ 4214733 h 5487988"/>
              <a:gd name="connsiteX865" fmla="*/ 2713055 w 4483100"/>
              <a:gd name="connsiteY865" fmla="*/ 4215051 h 5487988"/>
              <a:gd name="connsiteX866" fmla="*/ 2767356 w 4483100"/>
              <a:gd name="connsiteY866" fmla="*/ 4286157 h 5487988"/>
              <a:gd name="connsiteX867" fmla="*/ 2735283 w 4483100"/>
              <a:gd name="connsiteY867" fmla="*/ 4315997 h 5487988"/>
              <a:gd name="connsiteX868" fmla="*/ 2712419 w 4483100"/>
              <a:gd name="connsiteY868" fmla="*/ 4313457 h 5487988"/>
              <a:gd name="connsiteX869" fmla="*/ 2633031 w 4483100"/>
              <a:gd name="connsiteY869" fmla="*/ 4246477 h 5487988"/>
              <a:gd name="connsiteX870" fmla="*/ 2614930 w 4483100"/>
              <a:gd name="connsiteY870" fmla="*/ 4280444 h 5487988"/>
              <a:gd name="connsiteX871" fmla="*/ 2619376 w 4483100"/>
              <a:gd name="connsiteY871" fmla="*/ 4301395 h 5487988"/>
              <a:gd name="connsiteX872" fmla="*/ 2594289 w 4483100"/>
              <a:gd name="connsiteY872" fmla="*/ 4341075 h 5487988"/>
              <a:gd name="connsiteX873" fmla="*/ 2597465 w 4483100"/>
              <a:gd name="connsiteY873" fmla="*/ 4367740 h 5487988"/>
              <a:gd name="connsiteX874" fmla="*/ 2593654 w 4483100"/>
              <a:gd name="connsiteY874" fmla="*/ 4398849 h 5487988"/>
              <a:gd name="connsiteX875" fmla="*/ 2605086 w 4483100"/>
              <a:gd name="connsiteY875" fmla="*/ 4419483 h 5487988"/>
              <a:gd name="connsiteX876" fmla="*/ 2585398 w 4483100"/>
              <a:gd name="connsiteY876" fmla="*/ 4440751 h 5487988"/>
              <a:gd name="connsiteX877" fmla="*/ 2560629 w 4483100"/>
              <a:gd name="connsiteY877" fmla="*/ 4519794 h 5487988"/>
              <a:gd name="connsiteX878" fmla="*/ 2613025 w 4483100"/>
              <a:gd name="connsiteY878" fmla="*/ 4554395 h 5487988"/>
              <a:gd name="connsiteX879" fmla="*/ 2621917 w 4483100"/>
              <a:gd name="connsiteY879" fmla="*/ 4593440 h 5487988"/>
              <a:gd name="connsiteX880" fmla="*/ 2622234 w 4483100"/>
              <a:gd name="connsiteY880" fmla="*/ 4616296 h 5487988"/>
              <a:gd name="connsiteX881" fmla="*/ 2681934 w 4483100"/>
              <a:gd name="connsiteY881" fmla="*/ 4659150 h 5487988"/>
              <a:gd name="connsiteX882" fmla="*/ 2710514 w 4483100"/>
              <a:gd name="connsiteY882" fmla="*/ 4671848 h 5487988"/>
              <a:gd name="connsiteX883" fmla="*/ 2794348 w 4483100"/>
              <a:gd name="connsiteY883" fmla="*/ 4771842 h 5487988"/>
              <a:gd name="connsiteX884" fmla="*/ 2791808 w 4483100"/>
              <a:gd name="connsiteY884" fmla="*/ 4775969 h 5487988"/>
              <a:gd name="connsiteX885" fmla="*/ 2753701 w 4483100"/>
              <a:gd name="connsiteY885" fmla="*/ 4780730 h 5487988"/>
              <a:gd name="connsiteX886" fmla="*/ 2752431 w 4483100"/>
              <a:gd name="connsiteY886" fmla="*/ 4799142 h 5487988"/>
              <a:gd name="connsiteX887" fmla="*/ 2800699 w 4483100"/>
              <a:gd name="connsiteY887" fmla="*/ 4825172 h 5487988"/>
              <a:gd name="connsiteX888" fmla="*/ 2794031 w 4483100"/>
              <a:gd name="connsiteY888" fmla="*/ 4832791 h 5487988"/>
              <a:gd name="connsiteX889" fmla="*/ 2782281 w 4483100"/>
              <a:gd name="connsiteY889" fmla="*/ 4831203 h 5487988"/>
              <a:gd name="connsiteX890" fmla="*/ 2775930 w 4483100"/>
              <a:gd name="connsiteY890" fmla="*/ 4839457 h 5487988"/>
              <a:gd name="connsiteX891" fmla="*/ 2768309 w 4483100"/>
              <a:gd name="connsiteY891" fmla="*/ 4840409 h 5487988"/>
              <a:gd name="connsiteX892" fmla="*/ 2769897 w 4483100"/>
              <a:gd name="connsiteY892" fmla="*/ 4830886 h 5487988"/>
              <a:gd name="connsiteX893" fmla="*/ 2757830 w 4483100"/>
              <a:gd name="connsiteY893" fmla="*/ 4835965 h 5487988"/>
              <a:gd name="connsiteX894" fmla="*/ 2753066 w 4483100"/>
              <a:gd name="connsiteY894" fmla="*/ 4848345 h 5487988"/>
              <a:gd name="connsiteX895" fmla="*/ 2747985 w 4483100"/>
              <a:gd name="connsiteY895" fmla="*/ 4850250 h 5487988"/>
              <a:gd name="connsiteX896" fmla="*/ 2751161 w 4483100"/>
              <a:gd name="connsiteY896" fmla="*/ 4859773 h 5487988"/>
              <a:gd name="connsiteX897" fmla="*/ 2747668 w 4483100"/>
              <a:gd name="connsiteY897" fmla="*/ 4871518 h 5487988"/>
              <a:gd name="connsiteX898" fmla="*/ 2735918 w 4483100"/>
              <a:gd name="connsiteY898" fmla="*/ 4868979 h 5487988"/>
              <a:gd name="connsiteX899" fmla="*/ 2732743 w 4483100"/>
              <a:gd name="connsiteY899" fmla="*/ 4873106 h 5487988"/>
              <a:gd name="connsiteX900" fmla="*/ 2735601 w 4483100"/>
              <a:gd name="connsiteY900" fmla="*/ 4882629 h 5487988"/>
              <a:gd name="connsiteX901" fmla="*/ 2727980 w 4483100"/>
              <a:gd name="connsiteY901" fmla="*/ 4886755 h 5487988"/>
              <a:gd name="connsiteX902" fmla="*/ 2714325 w 4483100"/>
              <a:gd name="connsiteY902" fmla="*/ 4884216 h 5487988"/>
              <a:gd name="connsiteX903" fmla="*/ 2704798 w 4483100"/>
              <a:gd name="connsiteY903" fmla="*/ 4879772 h 5487988"/>
              <a:gd name="connsiteX904" fmla="*/ 2690191 w 4483100"/>
              <a:gd name="connsiteY904" fmla="*/ 4867709 h 5487988"/>
              <a:gd name="connsiteX905" fmla="*/ 2681617 w 4483100"/>
              <a:gd name="connsiteY905" fmla="*/ 4868661 h 5487988"/>
              <a:gd name="connsiteX906" fmla="*/ 2686062 w 4483100"/>
              <a:gd name="connsiteY906" fmla="*/ 4878185 h 5487988"/>
              <a:gd name="connsiteX907" fmla="*/ 2693049 w 4483100"/>
              <a:gd name="connsiteY907" fmla="*/ 4881359 h 5487988"/>
              <a:gd name="connsiteX908" fmla="*/ 2687650 w 4483100"/>
              <a:gd name="connsiteY908" fmla="*/ 4892152 h 5487988"/>
              <a:gd name="connsiteX909" fmla="*/ 2673995 w 4483100"/>
              <a:gd name="connsiteY909" fmla="*/ 4891835 h 5487988"/>
              <a:gd name="connsiteX910" fmla="*/ 2666374 w 4483100"/>
              <a:gd name="connsiteY910" fmla="*/ 4886121 h 5487988"/>
              <a:gd name="connsiteX911" fmla="*/ 2662246 w 4483100"/>
              <a:gd name="connsiteY911" fmla="*/ 4894691 h 5487988"/>
              <a:gd name="connsiteX912" fmla="*/ 2674631 w 4483100"/>
              <a:gd name="connsiteY912" fmla="*/ 4902310 h 5487988"/>
              <a:gd name="connsiteX913" fmla="*/ 2667962 w 4483100"/>
              <a:gd name="connsiteY913" fmla="*/ 4911516 h 5487988"/>
              <a:gd name="connsiteX914" fmla="*/ 2662563 w 4483100"/>
              <a:gd name="connsiteY914" fmla="*/ 4914690 h 5487988"/>
              <a:gd name="connsiteX915" fmla="*/ 2665739 w 4483100"/>
              <a:gd name="connsiteY915" fmla="*/ 4923261 h 5487988"/>
              <a:gd name="connsiteX916" fmla="*/ 2656530 w 4483100"/>
              <a:gd name="connsiteY916" fmla="*/ 4939768 h 5487988"/>
              <a:gd name="connsiteX917" fmla="*/ 2652719 w 4483100"/>
              <a:gd name="connsiteY917" fmla="*/ 4934054 h 5487988"/>
              <a:gd name="connsiteX918" fmla="*/ 2647638 w 4483100"/>
              <a:gd name="connsiteY918" fmla="*/ 4914055 h 5487988"/>
              <a:gd name="connsiteX919" fmla="*/ 2639382 w 4483100"/>
              <a:gd name="connsiteY919" fmla="*/ 4923579 h 5487988"/>
              <a:gd name="connsiteX920" fmla="*/ 2631126 w 4483100"/>
              <a:gd name="connsiteY920" fmla="*/ 4942308 h 5487988"/>
              <a:gd name="connsiteX921" fmla="*/ 2643510 w 4483100"/>
              <a:gd name="connsiteY921" fmla="*/ 4965798 h 5487988"/>
              <a:gd name="connsiteX922" fmla="*/ 2642240 w 4483100"/>
              <a:gd name="connsiteY922" fmla="*/ 4977226 h 5487988"/>
              <a:gd name="connsiteX923" fmla="*/ 2630173 w 4483100"/>
              <a:gd name="connsiteY923" fmla="*/ 4986432 h 5487988"/>
              <a:gd name="connsiteX924" fmla="*/ 2630491 w 4483100"/>
              <a:gd name="connsiteY924" fmla="*/ 4975956 h 5487988"/>
              <a:gd name="connsiteX925" fmla="*/ 2628268 w 4483100"/>
              <a:gd name="connsiteY925" fmla="*/ 4971512 h 5487988"/>
              <a:gd name="connsiteX926" fmla="*/ 2612390 w 4483100"/>
              <a:gd name="connsiteY926" fmla="*/ 4979766 h 5487988"/>
              <a:gd name="connsiteX927" fmla="*/ 2610802 w 4483100"/>
              <a:gd name="connsiteY927" fmla="*/ 4988971 h 5487988"/>
              <a:gd name="connsiteX928" fmla="*/ 2610485 w 4483100"/>
              <a:gd name="connsiteY928" fmla="*/ 4995955 h 5487988"/>
              <a:gd name="connsiteX929" fmla="*/ 2610485 w 4483100"/>
              <a:gd name="connsiteY929" fmla="*/ 4998812 h 5487988"/>
              <a:gd name="connsiteX930" fmla="*/ 2610485 w 4483100"/>
              <a:gd name="connsiteY930" fmla="*/ 5000717 h 5487988"/>
              <a:gd name="connsiteX931" fmla="*/ 2613660 w 4483100"/>
              <a:gd name="connsiteY931" fmla="*/ 5009288 h 5487988"/>
              <a:gd name="connsiteX932" fmla="*/ 2606039 w 4483100"/>
              <a:gd name="connsiteY932" fmla="*/ 5018493 h 5487988"/>
              <a:gd name="connsiteX933" fmla="*/ 2593337 w 4483100"/>
              <a:gd name="connsiteY933" fmla="*/ 5025477 h 5487988"/>
              <a:gd name="connsiteX934" fmla="*/ 2587621 w 4483100"/>
              <a:gd name="connsiteY934" fmla="*/ 5040397 h 5487988"/>
              <a:gd name="connsiteX935" fmla="*/ 2574284 w 4483100"/>
              <a:gd name="connsiteY935" fmla="*/ 5055634 h 5487988"/>
              <a:gd name="connsiteX936" fmla="*/ 2581905 w 4483100"/>
              <a:gd name="connsiteY936" fmla="*/ 5086108 h 5487988"/>
              <a:gd name="connsiteX937" fmla="*/ 2588891 w 4483100"/>
              <a:gd name="connsiteY937" fmla="*/ 5100393 h 5487988"/>
              <a:gd name="connsiteX938" fmla="*/ 2600640 w 4483100"/>
              <a:gd name="connsiteY938" fmla="*/ 5098171 h 5487988"/>
              <a:gd name="connsiteX939" fmla="*/ 2606356 w 4483100"/>
              <a:gd name="connsiteY939" fmla="*/ 5088965 h 5487988"/>
              <a:gd name="connsiteX940" fmla="*/ 2622869 w 4483100"/>
              <a:gd name="connsiteY940" fmla="*/ 5092775 h 5487988"/>
              <a:gd name="connsiteX941" fmla="*/ 2627633 w 4483100"/>
              <a:gd name="connsiteY941" fmla="*/ 5121344 h 5487988"/>
              <a:gd name="connsiteX942" fmla="*/ 2629220 w 4483100"/>
              <a:gd name="connsiteY942" fmla="*/ 5131820 h 5487988"/>
              <a:gd name="connsiteX943" fmla="*/ 2642240 w 4483100"/>
              <a:gd name="connsiteY943" fmla="*/ 5141660 h 5487988"/>
              <a:gd name="connsiteX944" fmla="*/ 2646368 w 4483100"/>
              <a:gd name="connsiteY944" fmla="*/ 5141660 h 5487988"/>
              <a:gd name="connsiteX945" fmla="*/ 2649226 w 4483100"/>
              <a:gd name="connsiteY945" fmla="*/ 5151184 h 5487988"/>
              <a:gd name="connsiteX946" fmla="*/ 2642558 w 4483100"/>
              <a:gd name="connsiteY946" fmla="*/ 5165786 h 5487988"/>
              <a:gd name="connsiteX947" fmla="*/ 2640652 w 4483100"/>
              <a:gd name="connsiteY947" fmla="*/ 5190229 h 5487988"/>
              <a:gd name="connsiteX948" fmla="*/ 2647003 w 4483100"/>
              <a:gd name="connsiteY948" fmla="*/ 5194356 h 5487988"/>
              <a:gd name="connsiteX949" fmla="*/ 2658118 w 4483100"/>
              <a:gd name="connsiteY949" fmla="*/ 5175627 h 5487988"/>
              <a:gd name="connsiteX950" fmla="*/ 2664786 w 4483100"/>
              <a:gd name="connsiteY950" fmla="*/ 5163246 h 5487988"/>
              <a:gd name="connsiteX951" fmla="*/ 2666057 w 4483100"/>
              <a:gd name="connsiteY951" fmla="*/ 5151818 h 5487988"/>
              <a:gd name="connsiteX952" fmla="*/ 2670185 w 4483100"/>
              <a:gd name="connsiteY952" fmla="*/ 5165468 h 5487988"/>
              <a:gd name="connsiteX953" fmla="*/ 2664151 w 4483100"/>
              <a:gd name="connsiteY953" fmla="*/ 5188324 h 5487988"/>
              <a:gd name="connsiteX954" fmla="*/ 2656212 w 4483100"/>
              <a:gd name="connsiteY954" fmla="*/ 5203879 h 5487988"/>
              <a:gd name="connsiteX955" fmla="*/ 2658118 w 4483100"/>
              <a:gd name="connsiteY955" fmla="*/ 5216894 h 5487988"/>
              <a:gd name="connsiteX956" fmla="*/ 2664786 w 4483100"/>
              <a:gd name="connsiteY956" fmla="*/ 5207688 h 5487988"/>
              <a:gd name="connsiteX957" fmla="*/ 2665421 w 4483100"/>
              <a:gd name="connsiteY957" fmla="*/ 5220386 h 5487988"/>
              <a:gd name="connsiteX958" fmla="*/ 2655577 w 4483100"/>
              <a:gd name="connsiteY958" fmla="*/ 5231496 h 5487988"/>
              <a:gd name="connsiteX959" fmla="*/ 2649861 w 4483100"/>
              <a:gd name="connsiteY959" fmla="*/ 5246098 h 5487988"/>
              <a:gd name="connsiteX960" fmla="*/ 2654942 w 4483100"/>
              <a:gd name="connsiteY960" fmla="*/ 5263240 h 5487988"/>
              <a:gd name="connsiteX961" fmla="*/ 2687650 w 4483100"/>
              <a:gd name="connsiteY961" fmla="*/ 5295619 h 5487988"/>
              <a:gd name="connsiteX962" fmla="*/ 2701305 w 4483100"/>
              <a:gd name="connsiteY962" fmla="*/ 5313078 h 5487988"/>
              <a:gd name="connsiteX963" fmla="*/ 2712102 w 4483100"/>
              <a:gd name="connsiteY963" fmla="*/ 5336252 h 5487988"/>
              <a:gd name="connsiteX964" fmla="*/ 2727662 w 4483100"/>
              <a:gd name="connsiteY964" fmla="*/ 5386090 h 5487988"/>
              <a:gd name="connsiteX965" fmla="*/ 2743222 w 4483100"/>
              <a:gd name="connsiteY965" fmla="*/ 5398153 h 5487988"/>
              <a:gd name="connsiteX966" fmla="*/ 2755924 w 4483100"/>
              <a:gd name="connsiteY966" fmla="*/ 5409898 h 5487988"/>
              <a:gd name="connsiteX967" fmla="*/ 2742587 w 4483100"/>
              <a:gd name="connsiteY967" fmla="*/ 5435293 h 5487988"/>
              <a:gd name="connsiteX968" fmla="*/ 2724486 w 4483100"/>
              <a:gd name="connsiteY968" fmla="*/ 5480687 h 5487988"/>
              <a:gd name="connsiteX969" fmla="*/ 2667009 w 4483100"/>
              <a:gd name="connsiteY969" fmla="*/ 5487988 h 5487988"/>
              <a:gd name="connsiteX970" fmla="*/ 2606992 w 4483100"/>
              <a:gd name="connsiteY970" fmla="*/ 5422595 h 5487988"/>
              <a:gd name="connsiteX971" fmla="*/ 2559041 w 4483100"/>
              <a:gd name="connsiteY971" fmla="*/ 5396565 h 5487988"/>
              <a:gd name="connsiteX972" fmla="*/ 2522205 w 4483100"/>
              <a:gd name="connsiteY972" fmla="*/ 5395296 h 5487988"/>
              <a:gd name="connsiteX973" fmla="*/ 2503787 w 4483100"/>
              <a:gd name="connsiteY973" fmla="*/ 5389582 h 5487988"/>
              <a:gd name="connsiteX974" fmla="*/ 2473936 w 4483100"/>
              <a:gd name="connsiteY974" fmla="*/ 5367678 h 5487988"/>
              <a:gd name="connsiteX975" fmla="*/ 2476477 w 4483100"/>
              <a:gd name="connsiteY975" fmla="*/ 5353711 h 5487988"/>
              <a:gd name="connsiteX976" fmla="*/ 2463775 w 4483100"/>
              <a:gd name="connsiteY976" fmla="*/ 5334029 h 5487988"/>
              <a:gd name="connsiteX977" fmla="*/ 2424081 w 4483100"/>
              <a:gd name="connsiteY977" fmla="*/ 5327363 h 5487988"/>
              <a:gd name="connsiteX978" fmla="*/ 2398676 w 4483100"/>
              <a:gd name="connsiteY978" fmla="*/ 5305142 h 5487988"/>
              <a:gd name="connsiteX979" fmla="*/ 2378988 w 4483100"/>
              <a:gd name="connsiteY979" fmla="*/ 5316570 h 5487988"/>
              <a:gd name="connsiteX980" fmla="*/ 2339611 w 4483100"/>
              <a:gd name="connsiteY980" fmla="*/ 5328316 h 5487988"/>
              <a:gd name="connsiteX981" fmla="*/ 2322463 w 4483100"/>
              <a:gd name="connsiteY981" fmla="*/ 5325459 h 5487988"/>
              <a:gd name="connsiteX982" fmla="*/ 2318335 w 4483100"/>
              <a:gd name="connsiteY982" fmla="*/ 5311491 h 5487988"/>
              <a:gd name="connsiteX983" fmla="*/ 2288167 w 4483100"/>
              <a:gd name="connsiteY983" fmla="*/ 5300698 h 5487988"/>
              <a:gd name="connsiteX984" fmla="*/ 2268479 w 4483100"/>
              <a:gd name="connsiteY984" fmla="*/ 5275620 h 5487988"/>
              <a:gd name="connsiteX985" fmla="*/ 2238629 w 4483100"/>
              <a:gd name="connsiteY985" fmla="*/ 5263240 h 5487988"/>
              <a:gd name="connsiteX986" fmla="*/ 2177976 w 4483100"/>
              <a:gd name="connsiteY986" fmla="*/ 5254034 h 5487988"/>
              <a:gd name="connsiteX987" fmla="*/ 2112878 w 4483100"/>
              <a:gd name="connsiteY987" fmla="*/ 5229274 h 5487988"/>
              <a:gd name="connsiteX988" fmla="*/ 2073184 w 4483100"/>
              <a:gd name="connsiteY988" fmla="*/ 5226735 h 5487988"/>
              <a:gd name="connsiteX989" fmla="*/ 2044921 w 4483100"/>
              <a:gd name="connsiteY989" fmla="*/ 5214354 h 5487988"/>
              <a:gd name="connsiteX990" fmla="*/ 1992842 w 4483100"/>
              <a:gd name="connsiteY990" fmla="*/ 5208958 h 5487988"/>
              <a:gd name="connsiteX991" fmla="*/ 1956006 w 4483100"/>
              <a:gd name="connsiteY991" fmla="*/ 5195308 h 5487988"/>
              <a:gd name="connsiteX992" fmla="*/ 1926156 w 4483100"/>
              <a:gd name="connsiteY992" fmla="*/ 5208323 h 5487988"/>
              <a:gd name="connsiteX993" fmla="*/ 1903610 w 4483100"/>
              <a:gd name="connsiteY993" fmla="*/ 5190229 h 5487988"/>
              <a:gd name="connsiteX994" fmla="*/ 1869314 w 4483100"/>
              <a:gd name="connsiteY994" fmla="*/ 5145470 h 5487988"/>
              <a:gd name="connsiteX995" fmla="*/ 1825809 w 4483100"/>
              <a:gd name="connsiteY995" fmla="*/ 5115948 h 5487988"/>
              <a:gd name="connsiteX996" fmla="*/ 1797229 w 4483100"/>
              <a:gd name="connsiteY996" fmla="*/ 5104520 h 5487988"/>
              <a:gd name="connsiteX997" fmla="*/ 1772778 w 4483100"/>
              <a:gd name="connsiteY997" fmla="*/ 5099758 h 5487988"/>
              <a:gd name="connsiteX998" fmla="*/ 1752454 w 4483100"/>
              <a:gd name="connsiteY998" fmla="*/ 5088330 h 5487988"/>
              <a:gd name="connsiteX999" fmla="*/ 1752137 w 4483100"/>
              <a:gd name="connsiteY999" fmla="*/ 5078807 h 5487988"/>
              <a:gd name="connsiteX1000" fmla="*/ 1738482 w 4483100"/>
              <a:gd name="connsiteY1000" fmla="*/ 5070554 h 5487988"/>
              <a:gd name="connsiteX1001" fmla="*/ 1734353 w 4483100"/>
              <a:gd name="connsiteY1001" fmla="*/ 5078807 h 5487988"/>
              <a:gd name="connsiteX1002" fmla="*/ 1722922 w 4483100"/>
              <a:gd name="connsiteY1002" fmla="*/ 5075950 h 5487988"/>
              <a:gd name="connsiteX1003" fmla="*/ 1707044 w 4483100"/>
              <a:gd name="connsiteY1003" fmla="*/ 5072776 h 5487988"/>
              <a:gd name="connsiteX1004" fmla="*/ 1697200 w 4483100"/>
              <a:gd name="connsiteY1004" fmla="*/ 5071189 h 5487988"/>
              <a:gd name="connsiteX1005" fmla="*/ 1681004 w 4483100"/>
              <a:gd name="connsiteY1005" fmla="*/ 5042619 h 5487988"/>
              <a:gd name="connsiteX1006" fmla="*/ 1663857 w 4483100"/>
              <a:gd name="connsiteY1006" fmla="*/ 5006113 h 5487988"/>
              <a:gd name="connsiteX1007" fmla="*/ 1645756 w 4483100"/>
              <a:gd name="connsiteY1007" fmla="*/ 5000717 h 5487988"/>
              <a:gd name="connsiteX1008" fmla="*/ 1628608 w 4483100"/>
              <a:gd name="connsiteY1008" fmla="*/ 5000082 h 5487988"/>
              <a:gd name="connsiteX1009" fmla="*/ 1623527 w 4483100"/>
              <a:gd name="connsiteY1009" fmla="*/ 4987067 h 5487988"/>
              <a:gd name="connsiteX1010" fmla="*/ 1654330 w 4483100"/>
              <a:gd name="connsiteY1010" fmla="*/ 4979766 h 5487988"/>
              <a:gd name="connsiteX1011" fmla="*/ 1651789 w 4483100"/>
              <a:gd name="connsiteY1011" fmla="*/ 4969290 h 5487988"/>
              <a:gd name="connsiteX1012" fmla="*/ 1642263 w 4483100"/>
              <a:gd name="connsiteY1012" fmla="*/ 4968020 h 5487988"/>
              <a:gd name="connsiteX1013" fmla="*/ 1637182 w 4483100"/>
              <a:gd name="connsiteY1013" fmla="*/ 4973417 h 5487988"/>
              <a:gd name="connsiteX1014" fmla="*/ 1640040 w 4483100"/>
              <a:gd name="connsiteY1014" fmla="*/ 4956592 h 5487988"/>
              <a:gd name="connsiteX1015" fmla="*/ 1659093 w 4483100"/>
              <a:gd name="connsiteY1015" fmla="*/ 4960719 h 5487988"/>
              <a:gd name="connsiteX1016" fmla="*/ 1669890 w 4483100"/>
              <a:gd name="connsiteY1016" fmla="*/ 4968973 h 5487988"/>
              <a:gd name="connsiteX1017" fmla="*/ 1668937 w 4483100"/>
              <a:gd name="connsiteY1017" fmla="*/ 4977226 h 5487988"/>
              <a:gd name="connsiteX1018" fmla="*/ 1686720 w 4483100"/>
              <a:gd name="connsiteY1018" fmla="*/ 4979448 h 5487988"/>
              <a:gd name="connsiteX1019" fmla="*/ 1677194 w 4483100"/>
              <a:gd name="connsiteY1019" fmla="*/ 4968973 h 5487988"/>
              <a:gd name="connsiteX1020" fmla="*/ 1695294 w 4483100"/>
              <a:gd name="connsiteY1020" fmla="*/ 4970877 h 5487988"/>
              <a:gd name="connsiteX1021" fmla="*/ 1701645 w 4483100"/>
              <a:gd name="connsiteY1021" fmla="*/ 4963576 h 5487988"/>
              <a:gd name="connsiteX1022" fmla="*/ 1704503 w 4483100"/>
              <a:gd name="connsiteY1022" fmla="*/ 4943260 h 5487988"/>
              <a:gd name="connsiteX1023" fmla="*/ 1714030 w 4483100"/>
              <a:gd name="connsiteY1023" fmla="*/ 4930562 h 5487988"/>
              <a:gd name="connsiteX1024" fmla="*/ 1728955 w 4483100"/>
              <a:gd name="connsiteY1024" fmla="*/ 4924213 h 5487988"/>
              <a:gd name="connsiteX1025" fmla="*/ 1731813 w 4483100"/>
              <a:gd name="connsiteY1025" fmla="*/ 4904215 h 5487988"/>
              <a:gd name="connsiteX1026" fmla="*/ 1752454 w 4483100"/>
              <a:gd name="connsiteY1026" fmla="*/ 4871201 h 5487988"/>
              <a:gd name="connsiteX1027" fmla="*/ 1761028 w 4483100"/>
              <a:gd name="connsiteY1027" fmla="*/ 4872153 h 5487988"/>
              <a:gd name="connsiteX1028" fmla="*/ 1754677 w 4483100"/>
              <a:gd name="connsiteY1028" fmla="*/ 4881676 h 5487988"/>
              <a:gd name="connsiteX1029" fmla="*/ 1757217 w 4483100"/>
              <a:gd name="connsiteY1029" fmla="*/ 4893422 h 5487988"/>
              <a:gd name="connsiteX1030" fmla="*/ 1770872 w 4483100"/>
              <a:gd name="connsiteY1030" fmla="*/ 4902628 h 5487988"/>
              <a:gd name="connsiteX1031" fmla="*/ 1780081 w 4483100"/>
              <a:gd name="connsiteY1031" fmla="*/ 4894057 h 5487988"/>
              <a:gd name="connsiteX1032" fmla="*/ 1779129 w 4483100"/>
              <a:gd name="connsiteY1032" fmla="*/ 4888978 h 5487988"/>
              <a:gd name="connsiteX1033" fmla="*/ 1774683 w 4483100"/>
              <a:gd name="connsiteY1033" fmla="*/ 4883581 h 5487988"/>
              <a:gd name="connsiteX1034" fmla="*/ 1775953 w 4483100"/>
              <a:gd name="connsiteY1034" fmla="*/ 4893104 h 5487988"/>
              <a:gd name="connsiteX1035" fmla="*/ 1768332 w 4483100"/>
              <a:gd name="connsiteY1035" fmla="*/ 4885803 h 5487988"/>
              <a:gd name="connsiteX1036" fmla="*/ 1766426 w 4483100"/>
              <a:gd name="connsiteY1036" fmla="*/ 4877550 h 5487988"/>
              <a:gd name="connsiteX1037" fmla="*/ 1769602 w 4483100"/>
              <a:gd name="connsiteY1037" fmla="*/ 4873423 h 5487988"/>
              <a:gd name="connsiteX1038" fmla="*/ 1779129 w 4483100"/>
              <a:gd name="connsiteY1038" fmla="*/ 4863900 h 5487988"/>
              <a:gd name="connsiteX1039" fmla="*/ 1785480 w 4483100"/>
              <a:gd name="connsiteY1039" fmla="*/ 4863582 h 5487988"/>
              <a:gd name="connsiteX1040" fmla="*/ 1794054 w 4483100"/>
              <a:gd name="connsiteY1040" fmla="*/ 4875010 h 5487988"/>
              <a:gd name="connsiteX1041" fmla="*/ 1803580 w 4483100"/>
              <a:gd name="connsiteY1041" fmla="*/ 4877232 h 5487988"/>
              <a:gd name="connsiteX1042" fmla="*/ 1811519 w 4483100"/>
              <a:gd name="connsiteY1042" fmla="*/ 4869931 h 5487988"/>
              <a:gd name="connsiteX1043" fmla="*/ 1794689 w 4483100"/>
              <a:gd name="connsiteY1043" fmla="*/ 4858186 h 5487988"/>
              <a:gd name="connsiteX1044" fmla="*/ 1792466 w 4483100"/>
              <a:gd name="connsiteY1044" fmla="*/ 4852789 h 5487988"/>
              <a:gd name="connsiteX1045" fmla="*/ 1761663 w 4483100"/>
              <a:gd name="connsiteY1045" fmla="*/ 4828981 h 5487988"/>
              <a:gd name="connsiteX1046" fmla="*/ 1757535 w 4483100"/>
              <a:gd name="connsiteY1046" fmla="*/ 4834378 h 5487988"/>
              <a:gd name="connsiteX1047" fmla="*/ 1744833 w 4483100"/>
              <a:gd name="connsiteY1047" fmla="*/ 4820728 h 5487988"/>
              <a:gd name="connsiteX1048" fmla="*/ 1735941 w 4483100"/>
              <a:gd name="connsiteY1048" fmla="*/ 4802951 h 5487988"/>
              <a:gd name="connsiteX1049" fmla="*/ 1732766 w 4483100"/>
              <a:gd name="connsiteY1049" fmla="*/ 4783905 h 5487988"/>
              <a:gd name="connsiteX1050" fmla="*/ 1750866 w 4483100"/>
              <a:gd name="connsiteY1050" fmla="*/ 4794380 h 5487988"/>
              <a:gd name="connsiteX1051" fmla="*/ 1767697 w 4483100"/>
              <a:gd name="connsiteY1051" fmla="*/ 4787714 h 5487988"/>
              <a:gd name="connsiteX1052" fmla="*/ 1770872 w 4483100"/>
              <a:gd name="connsiteY1052" fmla="*/ 4781365 h 5487988"/>
              <a:gd name="connsiteX1053" fmla="*/ 1780399 w 4483100"/>
              <a:gd name="connsiteY1053" fmla="*/ 4783587 h 5487988"/>
              <a:gd name="connsiteX1054" fmla="*/ 1788020 w 4483100"/>
              <a:gd name="connsiteY1054" fmla="*/ 4790888 h 5487988"/>
              <a:gd name="connsiteX1055" fmla="*/ 1808661 w 4483100"/>
              <a:gd name="connsiteY1055" fmla="*/ 4790571 h 5487988"/>
              <a:gd name="connsiteX1056" fmla="*/ 1808661 w 4483100"/>
              <a:gd name="connsiteY1056" fmla="*/ 4780413 h 5487988"/>
              <a:gd name="connsiteX1057" fmla="*/ 1795959 w 4483100"/>
              <a:gd name="connsiteY1057" fmla="*/ 4771842 h 5487988"/>
              <a:gd name="connsiteX1058" fmla="*/ 1789608 w 4483100"/>
              <a:gd name="connsiteY1058" fmla="*/ 4780413 h 5487988"/>
              <a:gd name="connsiteX1059" fmla="*/ 1783257 w 4483100"/>
              <a:gd name="connsiteY1059" fmla="*/ 4770890 h 5487988"/>
              <a:gd name="connsiteX1060" fmla="*/ 1786432 w 4483100"/>
              <a:gd name="connsiteY1060" fmla="*/ 4762319 h 5487988"/>
              <a:gd name="connsiteX1061" fmla="*/ 1791831 w 4483100"/>
              <a:gd name="connsiteY1061" fmla="*/ 4758192 h 5487988"/>
              <a:gd name="connsiteX1062" fmla="*/ 1815330 w 4483100"/>
              <a:gd name="connsiteY1062" fmla="*/ 4759144 h 5487988"/>
              <a:gd name="connsiteX1063" fmla="*/ 1827714 w 4483100"/>
              <a:gd name="connsiteY1063" fmla="*/ 4748351 h 5487988"/>
              <a:gd name="connsiteX1064" fmla="*/ 1838194 w 4483100"/>
              <a:gd name="connsiteY1064" fmla="*/ 4743907 h 5487988"/>
              <a:gd name="connsiteX1065" fmla="*/ 1882334 w 4483100"/>
              <a:gd name="connsiteY1065" fmla="*/ 4734384 h 5487988"/>
              <a:gd name="connsiteX1066" fmla="*/ 1882334 w 4483100"/>
              <a:gd name="connsiteY1066" fmla="*/ 4725813 h 5487988"/>
              <a:gd name="connsiteX1067" fmla="*/ 1870584 w 4483100"/>
              <a:gd name="connsiteY1067" fmla="*/ 4719464 h 5487988"/>
              <a:gd name="connsiteX1068" fmla="*/ 1872807 w 4483100"/>
              <a:gd name="connsiteY1068" fmla="*/ 4709941 h 5487988"/>
              <a:gd name="connsiteX1069" fmla="*/ 1868679 w 4483100"/>
              <a:gd name="connsiteY1069" fmla="*/ 4702957 h 5487988"/>
              <a:gd name="connsiteX1070" fmla="*/ 1845180 w 4483100"/>
              <a:gd name="connsiteY1070" fmla="*/ 4707084 h 5487988"/>
              <a:gd name="connsiteX1071" fmla="*/ 1831525 w 4483100"/>
              <a:gd name="connsiteY1071" fmla="*/ 4716607 h 5487988"/>
              <a:gd name="connsiteX1072" fmla="*/ 1804215 w 4483100"/>
              <a:gd name="connsiteY1072" fmla="*/ 4719147 h 5487988"/>
              <a:gd name="connsiteX1073" fmla="*/ 1782939 w 4483100"/>
              <a:gd name="connsiteY1073" fmla="*/ 4722321 h 5487988"/>
              <a:gd name="connsiteX1074" fmla="*/ 1789925 w 4483100"/>
              <a:gd name="connsiteY1074" fmla="*/ 4680102 h 5487988"/>
              <a:gd name="connsiteX1075" fmla="*/ 1835971 w 4483100"/>
              <a:gd name="connsiteY1075" fmla="*/ 4629311 h 5487988"/>
              <a:gd name="connsiteX1076" fmla="*/ 1914407 w 4483100"/>
              <a:gd name="connsiteY1076" fmla="*/ 4619153 h 5487988"/>
              <a:gd name="connsiteX1077" fmla="*/ 1926791 w 4483100"/>
              <a:gd name="connsiteY1077" fmla="*/ 4590266 h 5487988"/>
              <a:gd name="connsiteX1078" fmla="*/ 1952195 w 4483100"/>
              <a:gd name="connsiteY1078" fmla="*/ 4571219 h 5487988"/>
              <a:gd name="connsiteX1079" fmla="*/ 1950290 w 4483100"/>
              <a:gd name="connsiteY1079" fmla="*/ 4528047 h 5487988"/>
              <a:gd name="connsiteX1080" fmla="*/ 1934412 w 4483100"/>
              <a:gd name="connsiteY1080" fmla="*/ 4502969 h 5487988"/>
              <a:gd name="connsiteX1081" fmla="*/ 1957276 w 4483100"/>
              <a:gd name="connsiteY1081" fmla="*/ 4484875 h 5487988"/>
              <a:gd name="connsiteX1082" fmla="*/ 1959499 w 4483100"/>
              <a:gd name="connsiteY1082" fmla="*/ 4471225 h 5487988"/>
              <a:gd name="connsiteX1083" fmla="*/ 1931872 w 4483100"/>
              <a:gd name="connsiteY1083" fmla="*/ 4476622 h 5487988"/>
              <a:gd name="connsiteX1084" fmla="*/ 1919170 w 4483100"/>
              <a:gd name="connsiteY1084" fmla="*/ 4458845 h 5487988"/>
              <a:gd name="connsiteX1085" fmla="*/ 1926791 w 4483100"/>
              <a:gd name="connsiteY1085" fmla="*/ 4456623 h 5487988"/>
              <a:gd name="connsiteX1086" fmla="*/ 1964580 w 4483100"/>
              <a:gd name="connsiteY1086" fmla="*/ 4424879 h 5487988"/>
              <a:gd name="connsiteX1087" fmla="*/ 1953466 w 4483100"/>
              <a:gd name="connsiteY1087" fmla="*/ 4402658 h 5487988"/>
              <a:gd name="connsiteX1088" fmla="*/ 1968391 w 4483100"/>
              <a:gd name="connsiteY1088" fmla="*/ 4385516 h 5487988"/>
              <a:gd name="connsiteX1089" fmla="*/ 1950290 w 4483100"/>
              <a:gd name="connsiteY1089" fmla="*/ 4377580 h 5487988"/>
              <a:gd name="connsiteX1090" fmla="*/ 1917582 w 4483100"/>
              <a:gd name="connsiteY1090" fmla="*/ 4388373 h 5487988"/>
              <a:gd name="connsiteX1091" fmla="*/ 1881381 w 4483100"/>
              <a:gd name="connsiteY1091" fmla="*/ 4355994 h 5487988"/>
              <a:gd name="connsiteX1092" fmla="*/ 1871537 w 4483100"/>
              <a:gd name="connsiteY1092" fmla="*/ 4339170 h 5487988"/>
              <a:gd name="connsiteX1093" fmla="*/ 1829302 w 4483100"/>
              <a:gd name="connsiteY1093" fmla="*/ 4342979 h 5487988"/>
              <a:gd name="connsiteX1094" fmla="*/ 1815330 w 4483100"/>
              <a:gd name="connsiteY1094" fmla="*/ 4320758 h 5487988"/>
              <a:gd name="connsiteX1095" fmla="*/ 1783257 w 4483100"/>
              <a:gd name="connsiteY1095" fmla="*/ 4301077 h 5487988"/>
              <a:gd name="connsiteX1096" fmla="*/ 1754042 w 4483100"/>
              <a:gd name="connsiteY1096" fmla="*/ 4315997 h 5487988"/>
              <a:gd name="connsiteX1097" fmla="*/ 1734353 w 4483100"/>
              <a:gd name="connsiteY1097" fmla="*/ 4298220 h 5487988"/>
              <a:gd name="connsiteX1098" fmla="*/ 1728002 w 4483100"/>
              <a:gd name="connsiteY1098" fmla="*/ 4278539 h 5487988"/>
              <a:gd name="connsiteX1099" fmla="*/ 1695929 w 4483100"/>
              <a:gd name="connsiteY1099" fmla="*/ 4248065 h 5487988"/>
              <a:gd name="connsiteX1100" fmla="*/ 1674971 w 4483100"/>
              <a:gd name="connsiteY1100" fmla="*/ 4268063 h 5487988"/>
              <a:gd name="connsiteX1101" fmla="*/ 1634006 w 4483100"/>
              <a:gd name="connsiteY1101" fmla="*/ 4271873 h 5487988"/>
              <a:gd name="connsiteX1102" fmla="*/ 1577482 w 4483100"/>
              <a:gd name="connsiteY1102" fmla="*/ 4239494 h 5487988"/>
              <a:gd name="connsiteX1103" fmla="*/ 1541598 w 4483100"/>
              <a:gd name="connsiteY1103" fmla="*/ 4269651 h 5487988"/>
              <a:gd name="connsiteX1104" fmla="*/ 1516194 w 4483100"/>
              <a:gd name="connsiteY1104" fmla="*/ 4254096 h 5487988"/>
              <a:gd name="connsiteX1105" fmla="*/ 1522545 w 4483100"/>
              <a:gd name="connsiteY1105" fmla="*/ 4239176 h 5487988"/>
              <a:gd name="connsiteX1106" fmla="*/ 1519052 w 4483100"/>
              <a:gd name="connsiteY1106" fmla="*/ 4214733 h 5487988"/>
              <a:gd name="connsiteX1107" fmla="*/ 1510478 w 4483100"/>
              <a:gd name="connsiteY1107" fmla="*/ 4204575 h 5487988"/>
              <a:gd name="connsiteX1108" fmla="*/ 1485709 w 4483100"/>
              <a:gd name="connsiteY1108" fmla="*/ 4149658 h 5487988"/>
              <a:gd name="connsiteX1109" fmla="*/ 1476817 w 4483100"/>
              <a:gd name="connsiteY1109" fmla="*/ 4119184 h 5487988"/>
              <a:gd name="connsiteX1110" fmla="*/ 1398382 w 4483100"/>
              <a:gd name="connsiteY1110" fmla="*/ 4108391 h 5487988"/>
              <a:gd name="connsiteX1111" fmla="*/ 1396794 w 4483100"/>
              <a:gd name="connsiteY1111" fmla="*/ 4065219 h 5487988"/>
              <a:gd name="connsiteX1112" fmla="*/ 1383139 w 4483100"/>
              <a:gd name="connsiteY1112" fmla="*/ 4044268 h 5487988"/>
              <a:gd name="connsiteX1113" fmla="*/ 1401875 w 4483100"/>
              <a:gd name="connsiteY1113" fmla="*/ 4025221 h 5487988"/>
              <a:gd name="connsiteX1114" fmla="*/ 1355829 w 4483100"/>
              <a:gd name="connsiteY1114" fmla="*/ 3967447 h 5487988"/>
              <a:gd name="connsiteX1115" fmla="*/ 1324074 w 4483100"/>
              <a:gd name="connsiteY1115" fmla="*/ 3962685 h 5487988"/>
              <a:gd name="connsiteX1116" fmla="*/ 1259610 w 4483100"/>
              <a:gd name="connsiteY1116" fmla="*/ 3976018 h 5487988"/>
              <a:gd name="connsiteX1117" fmla="*/ 1235159 w 4483100"/>
              <a:gd name="connsiteY1117" fmla="*/ 3963638 h 5487988"/>
              <a:gd name="connsiteX1118" fmla="*/ 1222457 w 4483100"/>
              <a:gd name="connsiteY1118" fmla="*/ 3971256 h 5487988"/>
              <a:gd name="connsiteX1119" fmla="*/ 1211977 w 4483100"/>
              <a:gd name="connsiteY1119" fmla="*/ 3971256 h 5487988"/>
              <a:gd name="connsiteX1120" fmla="*/ 1211025 w 4483100"/>
              <a:gd name="connsiteY1120" fmla="*/ 3980779 h 5487988"/>
              <a:gd name="connsiteX1121" fmla="*/ 1193242 w 4483100"/>
              <a:gd name="connsiteY1121" fmla="*/ 3996651 h 5487988"/>
              <a:gd name="connsiteX1122" fmla="*/ 1162439 w 4483100"/>
              <a:gd name="connsiteY1122" fmla="*/ 3986176 h 5487988"/>
              <a:gd name="connsiteX1123" fmla="*/ 1144338 w 4483100"/>
              <a:gd name="connsiteY1123" fmla="*/ 3954749 h 5487988"/>
              <a:gd name="connsiteX1124" fmla="*/ 1147196 w 4483100"/>
              <a:gd name="connsiteY1124" fmla="*/ 3938877 h 5487988"/>
              <a:gd name="connsiteX1125" fmla="*/ 1135447 w 4483100"/>
              <a:gd name="connsiteY1125" fmla="*/ 3935068 h 5487988"/>
              <a:gd name="connsiteX1126" fmla="*/ 1150054 w 4483100"/>
              <a:gd name="connsiteY1126" fmla="*/ 3904276 h 5487988"/>
              <a:gd name="connsiteX1127" fmla="*/ 1125285 w 4483100"/>
              <a:gd name="connsiteY1127" fmla="*/ 3863326 h 5487988"/>
              <a:gd name="connsiteX1128" fmla="*/ 1140210 w 4483100"/>
              <a:gd name="connsiteY1128" fmla="*/ 3836979 h 5487988"/>
              <a:gd name="connsiteX1129" fmla="*/ 1189749 w 4483100"/>
              <a:gd name="connsiteY1129" fmla="*/ 3843645 h 5487988"/>
              <a:gd name="connsiteX1130" fmla="*/ 1244368 w 4483100"/>
              <a:gd name="connsiteY1130" fmla="*/ 3799203 h 5487988"/>
              <a:gd name="connsiteX1131" fmla="*/ 1248179 w 4483100"/>
              <a:gd name="connsiteY1131" fmla="*/ 3762063 h 5487988"/>
              <a:gd name="connsiteX1132" fmla="*/ 1222774 w 4483100"/>
              <a:gd name="connsiteY1132" fmla="*/ 3747460 h 5487988"/>
              <a:gd name="connsiteX1133" fmla="*/ 1216106 w 4483100"/>
              <a:gd name="connsiteY1133" fmla="*/ 3730001 h 5487988"/>
              <a:gd name="connsiteX1134" fmla="*/ 1189749 w 4483100"/>
              <a:gd name="connsiteY1134" fmla="*/ 3725875 h 5487988"/>
              <a:gd name="connsiteX1135" fmla="*/ 1170695 w 4483100"/>
              <a:gd name="connsiteY1135" fmla="*/ 3731271 h 5487988"/>
              <a:gd name="connsiteX1136" fmla="*/ 1172601 w 4483100"/>
              <a:gd name="connsiteY1136" fmla="*/ 3718573 h 5487988"/>
              <a:gd name="connsiteX1137" fmla="*/ 1162757 w 4483100"/>
              <a:gd name="connsiteY1137" fmla="*/ 3684925 h 5487988"/>
              <a:gd name="connsiteX1138" fmla="*/ 1116076 w 4483100"/>
              <a:gd name="connsiteY1138" fmla="*/ 3643340 h 5487988"/>
              <a:gd name="connsiteX1139" fmla="*/ 1115759 w 4483100"/>
              <a:gd name="connsiteY1139" fmla="*/ 3631595 h 5487988"/>
              <a:gd name="connsiteX1140" fmla="*/ 1071301 w 4483100"/>
              <a:gd name="connsiteY1140" fmla="*/ 3535093 h 5487988"/>
              <a:gd name="connsiteX1141" fmla="*/ 1084956 w 4483100"/>
              <a:gd name="connsiteY1141" fmla="*/ 3496047 h 5487988"/>
              <a:gd name="connsiteX1142" fmla="*/ 1072254 w 4483100"/>
              <a:gd name="connsiteY1142" fmla="*/ 3476366 h 5487988"/>
              <a:gd name="connsiteX1143" fmla="*/ 1075747 w 4483100"/>
              <a:gd name="connsiteY1143" fmla="*/ 3416052 h 5487988"/>
              <a:gd name="connsiteX1144" fmla="*/ 1041768 w 4483100"/>
              <a:gd name="connsiteY1144" fmla="*/ 3390975 h 5487988"/>
              <a:gd name="connsiteX1145" fmla="*/ 988737 w 4483100"/>
              <a:gd name="connsiteY1145" fmla="*/ 3390340 h 5487988"/>
              <a:gd name="connsiteX1146" fmla="*/ 974130 w 4483100"/>
              <a:gd name="connsiteY1146" fmla="*/ 3405259 h 5487988"/>
              <a:gd name="connsiteX1147" fmla="*/ 946502 w 4483100"/>
              <a:gd name="connsiteY1147" fmla="*/ 3403355 h 5487988"/>
              <a:gd name="connsiteX1148" fmla="*/ 930307 w 4483100"/>
              <a:gd name="connsiteY1148" fmla="*/ 3363357 h 5487988"/>
              <a:gd name="connsiteX1149" fmla="*/ 901727 w 4483100"/>
              <a:gd name="connsiteY1149" fmla="*/ 3355421 h 5487988"/>
              <a:gd name="connsiteX1150" fmla="*/ 896329 w 4483100"/>
              <a:gd name="connsiteY1150" fmla="*/ 3363992 h 5487988"/>
              <a:gd name="connsiteX1151" fmla="*/ 864891 w 4483100"/>
              <a:gd name="connsiteY1151" fmla="*/ 3364309 h 5487988"/>
              <a:gd name="connsiteX1152" fmla="*/ 848696 w 4483100"/>
              <a:gd name="connsiteY1152" fmla="*/ 3349707 h 5487988"/>
              <a:gd name="connsiteX1153" fmla="*/ 823291 w 4483100"/>
              <a:gd name="connsiteY1153" fmla="*/ 3356056 h 5487988"/>
              <a:gd name="connsiteX1154" fmla="*/ 807414 w 4483100"/>
              <a:gd name="connsiteY1154" fmla="*/ 3345898 h 5487988"/>
              <a:gd name="connsiteX1155" fmla="*/ 814082 w 4483100"/>
              <a:gd name="connsiteY1155" fmla="*/ 3306535 h 5487988"/>
              <a:gd name="connsiteX1156" fmla="*/ 794076 w 4483100"/>
              <a:gd name="connsiteY1156" fmla="*/ 3272887 h 5487988"/>
              <a:gd name="connsiteX1157" fmla="*/ 785185 w 4483100"/>
              <a:gd name="connsiteY1157" fmla="*/ 3225270 h 5487988"/>
              <a:gd name="connsiteX1158" fmla="*/ 797570 w 4483100"/>
              <a:gd name="connsiteY1158" fmla="*/ 3212573 h 5487988"/>
              <a:gd name="connsiteX1159" fmla="*/ 825832 w 4483100"/>
              <a:gd name="connsiteY1159" fmla="*/ 3203684 h 5487988"/>
              <a:gd name="connsiteX1160" fmla="*/ 828055 w 4483100"/>
              <a:gd name="connsiteY1160" fmla="*/ 3145910 h 5487988"/>
              <a:gd name="connsiteX1161" fmla="*/ 809637 w 4483100"/>
              <a:gd name="connsiteY1161" fmla="*/ 3132260 h 5487988"/>
              <a:gd name="connsiteX1162" fmla="*/ 812177 w 4483100"/>
              <a:gd name="connsiteY1162" fmla="*/ 3068772 h 5487988"/>
              <a:gd name="connsiteX1163" fmla="*/ 776611 w 4483100"/>
              <a:gd name="connsiteY1163" fmla="*/ 3062106 h 5487988"/>
              <a:gd name="connsiteX1164" fmla="*/ 764862 w 4483100"/>
              <a:gd name="connsiteY1164" fmla="*/ 3048456 h 5487988"/>
              <a:gd name="connsiteX1165" fmla="*/ 770577 w 4483100"/>
              <a:gd name="connsiteY1165" fmla="*/ 3025600 h 5487988"/>
              <a:gd name="connsiteX1166" fmla="*/ 752159 w 4483100"/>
              <a:gd name="connsiteY1166" fmla="*/ 3003062 h 5487988"/>
              <a:gd name="connsiteX1167" fmla="*/ 758193 w 4483100"/>
              <a:gd name="connsiteY1167" fmla="*/ 3003379 h 5487988"/>
              <a:gd name="connsiteX1168" fmla="*/ 771213 w 4483100"/>
              <a:gd name="connsiteY1168" fmla="*/ 3018299 h 5487988"/>
              <a:gd name="connsiteX1169" fmla="*/ 775341 w 4483100"/>
              <a:gd name="connsiteY1169" fmla="*/ 3037346 h 5487988"/>
              <a:gd name="connsiteX1170" fmla="*/ 792171 w 4483100"/>
              <a:gd name="connsiteY1170" fmla="*/ 3039885 h 5487988"/>
              <a:gd name="connsiteX1171" fmla="*/ 800745 w 4483100"/>
              <a:gd name="connsiteY1171" fmla="*/ 3029727 h 5487988"/>
              <a:gd name="connsiteX1172" fmla="*/ 800428 w 4483100"/>
              <a:gd name="connsiteY1172" fmla="*/ 3012585 h 5487988"/>
              <a:gd name="connsiteX1173" fmla="*/ 793759 w 4483100"/>
              <a:gd name="connsiteY1173" fmla="*/ 2986238 h 5487988"/>
              <a:gd name="connsiteX1174" fmla="*/ 782962 w 4483100"/>
              <a:gd name="connsiteY1174" fmla="*/ 2978619 h 5487988"/>
              <a:gd name="connsiteX1175" fmla="*/ 767084 w 4483100"/>
              <a:gd name="connsiteY1175" fmla="*/ 2985920 h 5487988"/>
              <a:gd name="connsiteX1176" fmla="*/ 750254 w 4483100"/>
              <a:gd name="connsiteY1176" fmla="*/ 2986238 h 5487988"/>
              <a:gd name="connsiteX1177" fmla="*/ 739775 w 4483100"/>
              <a:gd name="connsiteY1177" fmla="*/ 2966874 h 5487988"/>
              <a:gd name="connsiteX1178" fmla="*/ 743268 w 4483100"/>
              <a:gd name="connsiteY1178" fmla="*/ 2954176 h 5487988"/>
              <a:gd name="connsiteX1179" fmla="*/ 748031 w 4483100"/>
              <a:gd name="connsiteY1179" fmla="*/ 2943066 h 5487988"/>
              <a:gd name="connsiteX1180" fmla="*/ 765497 w 4483100"/>
              <a:gd name="connsiteY1180" fmla="*/ 2931638 h 5487988"/>
              <a:gd name="connsiteX1181" fmla="*/ 764862 w 4483100"/>
              <a:gd name="connsiteY1181" fmla="*/ 2903386 h 5487988"/>
              <a:gd name="connsiteX1182" fmla="*/ 761368 w 4483100"/>
              <a:gd name="connsiteY1182" fmla="*/ 2873546 h 5487988"/>
              <a:gd name="connsiteX1183" fmla="*/ 766449 w 4483100"/>
              <a:gd name="connsiteY1183" fmla="*/ 2849738 h 5487988"/>
              <a:gd name="connsiteX1184" fmla="*/ 765814 w 4483100"/>
              <a:gd name="connsiteY1184" fmla="*/ 2845929 h 5487988"/>
              <a:gd name="connsiteX1185" fmla="*/ 778834 w 4483100"/>
              <a:gd name="connsiteY1185" fmla="*/ 2824978 h 5487988"/>
              <a:gd name="connsiteX1186" fmla="*/ 780422 w 4483100"/>
              <a:gd name="connsiteY1186" fmla="*/ 2803074 h 5487988"/>
              <a:gd name="connsiteX1187" fmla="*/ 786455 w 4483100"/>
              <a:gd name="connsiteY1187" fmla="*/ 2802439 h 5487988"/>
              <a:gd name="connsiteX1188" fmla="*/ 789313 w 4483100"/>
              <a:gd name="connsiteY1188" fmla="*/ 2806249 h 5487988"/>
              <a:gd name="connsiteX1189" fmla="*/ 784550 w 4483100"/>
              <a:gd name="connsiteY1189" fmla="*/ 2820216 h 5487988"/>
              <a:gd name="connsiteX1190" fmla="*/ 796934 w 4483100"/>
              <a:gd name="connsiteY1190" fmla="*/ 2803392 h 5487988"/>
              <a:gd name="connsiteX1191" fmla="*/ 791536 w 4483100"/>
              <a:gd name="connsiteY1191" fmla="*/ 2797043 h 5487988"/>
              <a:gd name="connsiteX1192" fmla="*/ 798205 w 4483100"/>
              <a:gd name="connsiteY1192" fmla="*/ 2794821 h 5487988"/>
              <a:gd name="connsiteX1193" fmla="*/ 790901 w 4483100"/>
              <a:gd name="connsiteY1193" fmla="*/ 2788789 h 5487988"/>
              <a:gd name="connsiteX1194" fmla="*/ 782327 w 4483100"/>
              <a:gd name="connsiteY1194" fmla="*/ 2783710 h 5487988"/>
              <a:gd name="connsiteX1195" fmla="*/ 782962 w 4483100"/>
              <a:gd name="connsiteY1195" fmla="*/ 2777362 h 5487988"/>
              <a:gd name="connsiteX1196" fmla="*/ 771213 w 4483100"/>
              <a:gd name="connsiteY1196" fmla="*/ 2762759 h 5487988"/>
              <a:gd name="connsiteX1197" fmla="*/ 782645 w 4483100"/>
              <a:gd name="connsiteY1197" fmla="*/ 2746570 h 5487988"/>
              <a:gd name="connsiteX1198" fmla="*/ 792171 w 4483100"/>
              <a:gd name="connsiteY1198" fmla="*/ 2735142 h 5487988"/>
              <a:gd name="connsiteX1199" fmla="*/ 779151 w 4483100"/>
              <a:gd name="connsiteY1199" fmla="*/ 2705302 h 5487988"/>
              <a:gd name="connsiteX1200" fmla="*/ 790901 w 4483100"/>
              <a:gd name="connsiteY1200" fmla="*/ 2698001 h 5487988"/>
              <a:gd name="connsiteX1201" fmla="*/ 810907 w 4483100"/>
              <a:gd name="connsiteY1201" fmla="*/ 2717683 h 5487988"/>
              <a:gd name="connsiteX1202" fmla="*/ 822656 w 4483100"/>
              <a:gd name="connsiteY1202" fmla="*/ 2699589 h 5487988"/>
              <a:gd name="connsiteX1203" fmla="*/ 837581 w 4483100"/>
              <a:gd name="connsiteY1203" fmla="*/ 2691018 h 5487988"/>
              <a:gd name="connsiteX1204" fmla="*/ 855682 w 4483100"/>
              <a:gd name="connsiteY1204" fmla="*/ 2699589 h 5487988"/>
              <a:gd name="connsiteX1205" fmla="*/ 886802 w 4483100"/>
              <a:gd name="connsiteY1205" fmla="*/ 2657052 h 5487988"/>
              <a:gd name="connsiteX1206" fmla="*/ 899504 w 4483100"/>
              <a:gd name="connsiteY1206" fmla="*/ 2664353 h 5487988"/>
              <a:gd name="connsiteX1207" fmla="*/ 940786 w 4483100"/>
              <a:gd name="connsiteY1207" fmla="*/ 2664988 h 5487988"/>
              <a:gd name="connsiteX1208" fmla="*/ 985561 w 4483100"/>
              <a:gd name="connsiteY1208" fmla="*/ 2668797 h 5487988"/>
              <a:gd name="connsiteX1209" fmla="*/ 998264 w 4483100"/>
              <a:gd name="connsiteY1209" fmla="*/ 2666892 h 5487988"/>
              <a:gd name="connsiteX1210" fmla="*/ 997946 w 4483100"/>
              <a:gd name="connsiteY1210" fmla="*/ 2663718 h 5487988"/>
              <a:gd name="connsiteX1211" fmla="*/ 994771 w 4483100"/>
              <a:gd name="connsiteY1211" fmla="*/ 2658321 h 5487988"/>
              <a:gd name="connsiteX1212" fmla="*/ 1003027 w 4483100"/>
              <a:gd name="connsiteY1212" fmla="*/ 2652925 h 5487988"/>
              <a:gd name="connsiteX1213" fmla="*/ 1004297 w 4483100"/>
              <a:gd name="connsiteY1213" fmla="*/ 2649750 h 5487988"/>
              <a:gd name="connsiteX1214" fmla="*/ 965873 w 4483100"/>
              <a:gd name="connsiteY1214" fmla="*/ 2642767 h 5487988"/>
              <a:gd name="connsiteX1215" fmla="*/ 977623 w 4483100"/>
              <a:gd name="connsiteY1215" fmla="*/ 2636418 h 5487988"/>
              <a:gd name="connsiteX1216" fmla="*/ 969049 w 4483100"/>
              <a:gd name="connsiteY1216" fmla="*/ 2625625 h 5487988"/>
              <a:gd name="connsiteX1217" fmla="*/ 923638 w 4483100"/>
              <a:gd name="connsiteY1217" fmla="*/ 2615784 h 5487988"/>
              <a:gd name="connsiteX1218" fmla="*/ 896964 w 4483100"/>
              <a:gd name="connsiteY1218" fmla="*/ 2625307 h 5487988"/>
              <a:gd name="connsiteX1219" fmla="*/ 888390 w 4483100"/>
              <a:gd name="connsiteY1219" fmla="*/ 2625307 h 5487988"/>
              <a:gd name="connsiteX1220" fmla="*/ 853459 w 4483100"/>
              <a:gd name="connsiteY1220" fmla="*/ 2586897 h 5487988"/>
              <a:gd name="connsiteX1221" fmla="*/ 839804 w 4483100"/>
              <a:gd name="connsiteY1221" fmla="*/ 2590072 h 5487988"/>
              <a:gd name="connsiteX1222" fmla="*/ 825832 w 4483100"/>
              <a:gd name="connsiteY1222" fmla="*/ 2576422 h 5487988"/>
              <a:gd name="connsiteX1223" fmla="*/ 831865 w 4483100"/>
              <a:gd name="connsiteY1223" fmla="*/ 2563724 h 5487988"/>
              <a:gd name="connsiteX1224" fmla="*/ 821386 w 4483100"/>
              <a:gd name="connsiteY1224" fmla="*/ 2561819 h 5487988"/>
              <a:gd name="connsiteX1225" fmla="*/ 827737 w 4483100"/>
              <a:gd name="connsiteY1225" fmla="*/ 2553248 h 5487988"/>
              <a:gd name="connsiteX1226" fmla="*/ 848696 w 4483100"/>
              <a:gd name="connsiteY1226" fmla="*/ 2569755 h 5487988"/>
              <a:gd name="connsiteX1227" fmla="*/ 855364 w 4483100"/>
              <a:gd name="connsiteY1227" fmla="*/ 2565629 h 5487988"/>
              <a:gd name="connsiteX1228" fmla="*/ 843297 w 4483100"/>
              <a:gd name="connsiteY1228" fmla="*/ 2532932 h 5487988"/>
              <a:gd name="connsiteX1229" fmla="*/ 853777 w 4483100"/>
              <a:gd name="connsiteY1229" fmla="*/ 2512933 h 5487988"/>
              <a:gd name="connsiteX1230" fmla="*/ 849648 w 4483100"/>
              <a:gd name="connsiteY1230" fmla="*/ 2510076 h 5487988"/>
              <a:gd name="connsiteX1231" fmla="*/ 832500 w 4483100"/>
              <a:gd name="connsiteY1231" fmla="*/ 2530393 h 5487988"/>
              <a:gd name="connsiteX1232" fmla="*/ 811542 w 4483100"/>
              <a:gd name="connsiteY1232" fmla="*/ 2534519 h 5487988"/>
              <a:gd name="connsiteX1233" fmla="*/ 801063 w 4483100"/>
              <a:gd name="connsiteY1233" fmla="*/ 2548169 h 5487988"/>
              <a:gd name="connsiteX1234" fmla="*/ 779151 w 4483100"/>
              <a:gd name="connsiteY1234" fmla="*/ 2554518 h 5487988"/>
              <a:gd name="connsiteX1235" fmla="*/ 761686 w 4483100"/>
              <a:gd name="connsiteY1235" fmla="*/ 2541186 h 5487988"/>
              <a:gd name="connsiteX1236" fmla="*/ 749301 w 4483100"/>
              <a:gd name="connsiteY1236" fmla="*/ 2542138 h 5487988"/>
              <a:gd name="connsiteX1237" fmla="*/ 777246 w 4483100"/>
              <a:gd name="connsiteY1237" fmla="*/ 2478015 h 5487988"/>
              <a:gd name="connsiteX1238" fmla="*/ 894741 w 4483100"/>
              <a:gd name="connsiteY1238" fmla="*/ 2384053 h 5487988"/>
              <a:gd name="connsiteX1239" fmla="*/ 907126 w 4483100"/>
              <a:gd name="connsiteY1239" fmla="*/ 2330405 h 5487988"/>
              <a:gd name="connsiteX1240" fmla="*/ 993183 w 4483100"/>
              <a:gd name="connsiteY1240" fmla="*/ 2256759 h 5487988"/>
              <a:gd name="connsiteX1241" fmla="*/ 1070666 w 4483100"/>
              <a:gd name="connsiteY1241" fmla="*/ 2163431 h 5487988"/>
              <a:gd name="connsiteX1242" fmla="*/ 1104009 w 4483100"/>
              <a:gd name="connsiteY1242" fmla="*/ 2092325 h 5487988"/>
              <a:gd name="connsiteX1243" fmla="*/ 1105597 w 4483100"/>
              <a:gd name="connsiteY1243" fmla="*/ 2048200 h 5487988"/>
              <a:gd name="connsiteX1244" fmla="*/ 1082098 w 4483100"/>
              <a:gd name="connsiteY1244" fmla="*/ 2026297 h 5487988"/>
              <a:gd name="connsiteX1245" fmla="*/ 1071301 w 4483100"/>
              <a:gd name="connsiteY1245" fmla="*/ 1993600 h 5487988"/>
              <a:gd name="connsiteX1246" fmla="*/ 1017952 w 4483100"/>
              <a:gd name="connsiteY1246" fmla="*/ 1973284 h 5487988"/>
              <a:gd name="connsiteX1247" fmla="*/ 956982 w 4483100"/>
              <a:gd name="connsiteY1247" fmla="*/ 1914875 h 5487988"/>
              <a:gd name="connsiteX1248" fmla="*/ 1002392 w 4483100"/>
              <a:gd name="connsiteY1248" fmla="*/ 1868846 h 5487988"/>
              <a:gd name="connsiteX1249" fmla="*/ 1005885 w 4483100"/>
              <a:gd name="connsiteY1249" fmla="*/ 1790121 h 5487988"/>
              <a:gd name="connsiteX1250" fmla="*/ 992230 w 4483100"/>
              <a:gd name="connsiteY1250" fmla="*/ 1790121 h 5487988"/>
              <a:gd name="connsiteX1251" fmla="*/ 963333 w 4483100"/>
              <a:gd name="connsiteY1251" fmla="*/ 1765995 h 5487988"/>
              <a:gd name="connsiteX1252" fmla="*/ 960792 w 4483100"/>
              <a:gd name="connsiteY1252" fmla="*/ 1713618 h 5487988"/>
              <a:gd name="connsiteX1253" fmla="*/ 969049 w 4483100"/>
              <a:gd name="connsiteY1253" fmla="*/ 1703142 h 5487988"/>
              <a:gd name="connsiteX1254" fmla="*/ 966826 w 4483100"/>
              <a:gd name="connsiteY1254" fmla="*/ 1681874 h 5487988"/>
              <a:gd name="connsiteX1255" fmla="*/ 938246 w 4483100"/>
              <a:gd name="connsiteY1255" fmla="*/ 1683143 h 5487988"/>
              <a:gd name="connsiteX1256" fmla="*/ 918875 w 4483100"/>
              <a:gd name="connsiteY1256" fmla="*/ 1653939 h 5487988"/>
              <a:gd name="connsiteX1257" fmla="*/ 945232 w 4483100"/>
              <a:gd name="connsiteY1257" fmla="*/ 1606005 h 5487988"/>
              <a:gd name="connsiteX1258" fmla="*/ 926496 w 4483100"/>
              <a:gd name="connsiteY1258" fmla="*/ 1555850 h 5487988"/>
              <a:gd name="connsiteX1259" fmla="*/ 943009 w 4483100"/>
              <a:gd name="connsiteY1259" fmla="*/ 1519661 h 5487988"/>
              <a:gd name="connsiteX1260" fmla="*/ 934435 w 4483100"/>
              <a:gd name="connsiteY1260" fmla="*/ 1489504 h 5487988"/>
              <a:gd name="connsiteX1261" fmla="*/ 936341 w 4483100"/>
              <a:gd name="connsiteY1261" fmla="*/ 1471410 h 5487988"/>
              <a:gd name="connsiteX1262" fmla="*/ 969049 w 4483100"/>
              <a:gd name="connsiteY1262" fmla="*/ 1465697 h 5487988"/>
              <a:gd name="connsiteX1263" fmla="*/ 971907 w 4483100"/>
              <a:gd name="connsiteY1263" fmla="*/ 1451094 h 5487988"/>
              <a:gd name="connsiteX1264" fmla="*/ 948725 w 4483100"/>
              <a:gd name="connsiteY1264" fmla="*/ 1418715 h 5487988"/>
              <a:gd name="connsiteX1265" fmla="*/ 946185 w 4483100"/>
              <a:gd name="connsiteY1265" fmla="*/ 1382844 h 5487988"/>
              <a:gd name="connsiteX1266" fmla="*/ 869337 w 4483100"/>
              <a:gd name="connsiteY1266" fmla="*/ 1224442 h 5487988"/>
              <a:gd name="connsiteX1267" fmla="*/ 862668 w 4483100"/>
              <a:gd name="connsiteY1267" fmla="*/ 1168572 h 5487988"/>
              <a:gd name="connsiteX1268" fmla="*/ 967778 w 4483100"/>
              <a:gd name="connsiteY1268" fmla="*/ 980012 h 5487988"/>
              <a:gd name="connsiteX1269" fmla="*/ 926496 w 4483100"/>
              <a:gd name="connsiteY1269" fmla="*/ 959696 h 5487988"/>
              <a:gd name="connsiteX1270" fmla="*/ 904903 w 4483100"/>
              <a:gd name="connsiteY1270" fmla="*/ 920651 h 5487988"/>
              <a:gd name="connsiteX1271" fmla="*/ 894106 w 4483100"/>
              <a:gd name="connsiteY1271" fmla="*/ 896525 h 5487988"/>
              <a:gd name="connsiteX1272" fmla="*/ 873465 w 4483100"/>
              <a:gd name="connsiteY1272" fmla="*/ 868273 h 5487988"/>
              <a:gd name="connsiteX1273" fmla="*/ 837581 w 4483100"/>
              <a:gd name="connsiteY1273" fmla="*/ 843195 h 5487988"/>
              <a:gd name="connsiteX1274" fmla="*/ 780422 w 4483100"/>
              <a:gd name="connsiteY1274" fmla="*/ 768914 h 5487988"/>
              <a:gd name="connsiteX1275" fmla="*/ 804556 w 4483100"/>
              <a:gd name="connsiteY1275" fmla="*/ 707648 h 5487988"/>
              <a:gd name="connsiteX1276" fmla="*/ 779787 w 4483100"/>
              <a:gd name="connsiteY1276" fmla="*/ 692093 h 5487988"/>
              <a:gd name="connsiteX1277" fmla="*/ 790901 w 4483100"/>
              <a:gd name="connsiteY1277" fmla="*/ 686379 h 5487988"/>
              <a:gd name="connsiteX1278" fmla="*/ 791854 w 4483100"/>
              <a:gd name="connsiteY1278" fmla="*/ 686379 h 5487988"/>
              <a:gd name="connsiteX1279" fmla="*/ 792171 w 4483100"/>
              <a:gd name="connsiteY1279" fmla="*/ 685745 h 5487988"/>
              <a:gd name="connsiteX1280" fmla="*/ 813765 w 4483100"/>
              <a:gd name="connsiteY1280" fmla="*/ 674952 h 5487988"/>
              <a:gd name="connsiteX1281" fmla="*/ 827420 w 4483100"/>
              <a:gd name="connsiteY1281" fmla="*/ 667333 h 5487988"/>
              <a:gd name="connsiteX1282" fmla="*/ 860763 w 4483100"/>
              <a:gd name="connsiteY1282" fmla="*/ 635589 h 5487988"/>
              <a:gd name="connsiteX1283" fmla="*/ 887437 w 4483100"/>
              <a:gd name="connsiteY1283" fmla="*/ 614955 h 5487988"/>
              <a:gd name="connsiteX1284" fmla="*/ 899504 w 4483100"/>
              <a:gd name="connsiteY1284" fmla="*/ 577180 h 5487988"/>
              <a:gd name="connsiteX1285" fmla="*/ 898234 w 4483100"/>
              <a:gd name="connsiteY1285" fmla="*/ 565434 h 5487988"/>
              <a:gd name="connsiteX1286" fmla="*/ 955394 w 4483100"/>
              <a:gd name="connsiteY1286" fmla="*/ 542896 h 5487988"/>
              <a:gd name="connsiteX1287" fmla="*/ 980481 w 4483100"/>
              <a:gd name="connsiteY1287" fmla="*/ 502581 h 5487988"/>
              <a:gd name="connsiteX1288" fmla="*/ 1026208 w 4483100"/>
              <a:gd name="connsiteY1288" fmla="*/ 524485 h 5487988"/>
              <a:gd name="connsiteX1289" fmla="*/ 1038911 w 4483100"/>
              <a:gd name="connsiteY1289" fmla="*/ 510835 h 5487988"/>
              <a:gd name="connsiteX1290" fmla="*/ 1037005 w 4483100"/>
              <a:gd name="connsiteY1290" fmla="*/ 450521 h 5487988"/>
              <a:gd name="connsiteX1291" fmla="*/ 1061457 w 4483100"/>
              <a:gd name="connsiteY1291" fmla="*/ 448299 h 5487988"/>
              <a:gd name="connsiteX1292" fmla="*/ 1093212 w 4483100"/>
              <a:gd name="connsiteY1292" fmla="*/ 455282 h 5487988"/>
              <a:gd name="connsiteX1293" fmla="*/ 1099563 w 4483100"/>
              <a:gd name="connsiteY1293" fmla="*/ 473377 h 5487988"/>
              <a:gd name="connsiteX1294" fmla="*/ 1083050 w 4483100"/>
              <a:gd name="connsiteY1294" fmla="*/ 491153 h 5487988"/>
              <a:gd name="connsiteX1295" fmla="*/ 1087179 w 4483100"/>
              <a:gd name="connsiteY1295" fmla="*/ 496550 h 5487988"/>
              <a:gd name="connsiteX1296" fmla="*/ 1112583 w 4483100"/>
              <a:gd name="connsiteY1296" fmla="*/ 471789 h 5487988"/>
              <a:gd name="connsiteX1297" fmla="*/ 1133542 w 4483100"/>
              <a:gd name="connsiteY1297" fmla="*/ 469567 h 5487988"/>
              <a:gd name="connsiteX1298" fmla="*/ 1121792 w 4483100"/>
              <a:gd name="connsiteY1298" fmla="*/ 459092 h 5487988"/>
              <a:gd name="connsiteX1299" fmla="*/ 1128143 w 4483100"/>
              <a:gd name="connsiteY1299" fmla="*/ 429887 h 5487988"/>
              <a:gd name="connsiteX1300" fmla="*/ 1144021 w 4483100"/>
              <a:gd name="connsiteY1300" fmla="*/ 435919 h 5487988"/>
              <a:gd name="connsiteX1301" fmla="*/ 1154183 w 4483100"/>
              <a:gd name="connsiteY1301" fmla="*/ 415920 h 5487988"/>
              <a:gd name="connsiteX1302" fmla="*/ 1146879 w 4483100"/>
              <a:gd name="connsiteY1302" fmla="*/ 400048 h 5487988"/>
              <a:gd name="connsiteX1303" fmla="*/ 3735388 w 4483100"/>
              <a:gd name="connsiteY1303" fmla="*/ 233363 h 5487988"/>
              <a:gd name="connsiteX1304" fmla="*/ 3778251 w 4483100"/>
              <a:gd name="connsiteY1304" fmla="*/ 284876 h 5487988"/>
              <a:gd name="connsiteX1305" fmla="*/ 3784601 w 4483100"/>
              <a:gd name="connsiteY1305" fmla="*/ 303637 h 5487988"/>
              <a:gd name="connsiteX1306" fmla="*/ 3798571 w 4483100"/>
              <a:gd name="connsiteY1306" fmla="*/ 305863 h 5487988"/>
              <a:gd name="connsiteX1307" fmla="*/ 3807461 w 4483100"/>
              <a:gd name="connsiteY1307" fmla="*/ 324623 h 5487988"/>
              <a:gd name="connsiteX1308" fmla="*/ 3842386 w 4483100"/>
              <a:gd name="connsiteY1308" fmla="*/ 340204 h 5487988"/>
              <a:gd name="connsiteX1309" fmla="*/ 3854133 w 4483100"/>
              <a:gd name="connsiteY1309" fmla="*/ 360873 h 5487988"/>
              <a:gd name="connsiteX1310" fmla="*/ 3866833 w 4483100"/>
              <a:gd name="connsiteY1310" fmla="*/ 366279 h 5487988"/>
              <a:gd name="connsiteX1311" fmla="*/ 3886201 w 4483100"/>
              <a:gd name="connsiteY1311" fmla="*/ 413339 h 5487988"/>
              <a:gd name="connsiteX1312" fmla="*/ 3854768 w 4483100"/>
              <a:gd name="connsiteY1312" fmla="*/ 439414 h 5487988"/>
              <a:gd name="connsiteX1313" fmla="*/ 3846196 w 4483100"/>
              <a:gd name="connsiteY1313" fmla="*/ 426377 h 5487988"/>
              <a:gd name="connsiteX1314" fmla="*/ 3827463 w 4483100"/>
              <a:gd name="connsiteY1314" fmla="*/ 444501 h 5487988"/>
              <a:gd name="connsiteX1315" fmla="*/ 3793491 w 4483100"/>
              <a:gd name="connsiteY1315" fmla="*/ 439732 h 5487988"/>
              <a:gd name="connsiteX1316" fmla="*/ 3795396 w 4483100"/>
              <a:gd name="connsiteY1316" fmla="*/ 409206 h 5487988"/>
              <a:gd name="connsiteX1317" fmla="*/ 3776028 w 4483100"/>
              <a:gd name="connsiteY1317" fmla="*/ 388219 h 5487988"/>
              <a:gd name="connsiteX1318" fmla="*/ 3756978 w 4483100"/>
              <a:gd name="connsiteY1318" fmla="*/ 385993 h 5487988"/>
              <a:gd name="connsiteX1319" fmla="*/ 3749358 w 4483100"/>
              <a:gd name="connsiteY1319" fmla="*/ 363099 h 5487988"/>
              <a:gd name="connsiteX1320" fmla="*/ 3735388 w 4483100"/>
              <a:gd name="connsiteY1320" fmla="*/ 357693 h 5487988"/>
              <a:gd name="connsiteX1321" fmla="*/ 3733801 w 4483100"/>
              <a:gd name="connsiteY1321" fmla="*/ 375818 h 5487988"/>
              <a:gd name="connsiteX1322" fmla="*/ 3756026 w 4483100"/>
              <a:gd name="connsiteY1322" fmla="*/ 399030 h 5487988"/>
              <a:gd name="connsiteX1323" fmla="*/ 3752216 w 4483100"/>
              <a:gd name="connsiteY1323" fmla="*/ 414929 h 5487988"/>
              <a:gd name="connsiteX1324" fmla="*/ 3728403 w 4483100"/>
              <a:gd name="connsiteY1324" fmla="*/ 397123 h 5487988"/>
              <a:gd name="connsiteX1325" fmla="*/ 3714751 w 4483100"/>
              <a:gd name="connsiteY1325" fmla="*/ 371048 h 5487988"/>
              <a:gd name="connsiteX1326" fmla="*/ 3700145 w 4483100"/>
              <a:gd name="connsiteY1326" fmla="*/ 312858 h 5487988"/>
              <a:gd name="connsiteX1327" fmla="*/ 3684588 w 4483100"/>
              <a:gd name="connsiteY1327" fmla="*/ 309996 h 5487988"/>
              <a:gd name="connsiteX1328" fmla="*/ 3687445 w 4483100"/>
              <a:gd name="connsiteY1328" fmla="*/ 287738 h 5487988"/>
              <a:gd name="connsiteX1329" fmla="*/ 3720148 w 4483100"/>
              <a:gd name="connsiteY1329" fmla="*/ 300139 h 5487988"/>
              <a:gd name="connsiteX1330" fmla="*/ 3720148 w 4483100"/>
              <a:gd name="connsiteY1330" fmla="*/ 288374 h 5487988"/>
              <a:gd name="connsiteX1331" fmla="*/ 3695383 w 4483100"/>
              <a:gd name="connsiteY1331" fmla="*/ 265161 h 5487988"/>
              <a:gd name="connsiteX1332" fmla="*/ 3708400 w 4483100"/>
              <a:gd name="connsiteY1332" fmla="*/ 255622 h 5487988"/>
              <a:gd name="connsiteX1333" fmla="*/ 3717608 w 4483100"/>
              <a:gd name="connsiteY1333" fmla="*/ 237815 h 5487988"/>
              <a:gd name="connsiteX1334" fmla="*/ 3189874 w 4483100"/>
              <a:gd name="connsiteY1334" fmla="*/ 65088 h 5487988"/>
              <a:gd name="connsiteX1335" fmla="*/ 3210684 w 4483100"/>
              <a:gd name="connsiteY1335" fmla="*/ 68872 h 5487988"/>
              <a:gd name="connsiteX1336" fmla="*/ 3210684 w 4483100"/>
              <a:gd name="connsiteY1336" fmla="*/ 86846 h 5487988"/>
              <a:gd name="connsiteX1337" fmla="*/ 3216275 w 4483100"/>
              <a:gd name="connsiteY1337" fmla="*/ 105766 h 5487988"/>
              <a:gd name="connsiteX1338" fmla="*/ 3198571 w 4483100"/>
              <a:gd name="connsiteY1338" fmla="*/ 111126 h 5487988"/>
              <a:gd name="connsiteX1339" fmla="*/ 3206957 w 4483100"/>
              <a:gd name="connsiteY1339" fmla="*/ 90945 h 5487988"/>
              <a:gd name="connsiteX1340" fmla="*/ 3187700 w 4483100"/>
              <a:gd name="connsiteY1340" fmla="*/ 75494 h 5487988"/>
              <a:gd name="connsiteX1341" fmla="*/ 3252167 w 4483100"/>
              <a:gd name="connsiteY1341" fmla="*/ 0 h 5487988"/>
              <a:gd name="connsiteX1342" fmla="*/ 3485791 w 4483100"/>
              <a:gd name="connsiteY1342" fmla="*/ 0 h 5487988"/>
              <a:gd name="connsiteX1343" fmla="*/ 3485155 w 4483100"/>
              <a:gd name="connsiteY1343" fmla="*/ 2866 h 5487988"/>
              <a:gd name="connsiteX1344" fmla="*/ 3515074 w 4483100"/>
              <a:gd name="connsiteY1344" fmla="*/ 44583 h 5487988"/>
              <a:gd name="connsiteX1345" fmla="*/ 3552314 w 4483100"/>
              <a:gd name="connsiteY1345" fmla="*/ 82159 h 5487988"/>
              <a:gd name="connsiteX1346" fmla="*/ 3580323 w 4483100"/>
              <a:gd name="connsiteY1346" fmla="*/ 102221 h 5487988"/>
              <a:gd name="connsiteX1347" fmla="*/ 3584779 w 4483100"/>
              <a:gd name="connsiteY1347" fmla="*/ 114003 h 5487988"/>
              <a:gd name="connsiteX1348" fmla="*/ 3602922 w 4483100"/>
              <a:gd name="connsiteY1348" fmla="*/ 121965 h 5487988"/>
              <a:gd name="connsiteX1349" fmla="*/ 3608014 w 4483100"/>
              <a:gd name="connsiteY1349" fmla="*/ 133747 h 5487988"/>
              <a:gd name="connsiteX1350" fmla="*/ 3618836 w 4483100"/>
              <a:gd name="connsiteY1350" fmla="*/ 121965 h 5487988"/>
              <a:gd name="connsiteX1351" fmla="*/ 3630613 w 4483100"/>
              <a:gd name="connsiteY1351" fmla="*/ 147122 h 5487988"/>
              <a:gd name="connsiteX1352" fmla="*/ 3616926 w 4483100"/>
              <a:gd name="connsiteY1352" fmla="*/ 158904 h 5487988"/>
              <a:gd name="connsiteX1353" fmla="*/ 3624565 w 4483100"/>
              <a:gd name="connsiteY1353" fmla="*/ 172916 h 5487988"/>
              <a:gd name="connsiteX1354" fmla="*/ 3609924 w 4483100"/>
              <a:gd name="connsiteY1354" fmla="*/ 183424 h 5487988"/>
              <a:gd name="connsiteX1355" fmla="*/ 3557406 w 4483100"/>
              <a:gd name="connsiteY1355" fmla="*/ 157630 h 5487988"/>
              <a:gd name="connsiteX1356" fmla="*/ 3554542 w 4483100"/>
              <a:gd name="connsiteY1356" fmla="*/ 175782 h 5487988"/>
              <a:gd name="connsiteX1357" fmla="*/ 3578095 w 4483100"/>
              <a:gd name="connsiteY1357" fmla="*/ 176419 h 5487988"/>
              <a:gd name="connsiteX1358" fmla="*/ 3598147 w 4483100"/>
              <a:gd name="connsiteY1358" fmla="*/ 192978 h 5487988"/>
              <a:gd name="connsiteX1359" fmla="*/ 3588599 w 4483100"/>
              <a:gd name="connsiteY1359" fmla="*/ 196162 h 5487988"/>
              <a:gd name="connsiteX1360" fmla="*/ 3590827 w 4483100"/>
              <a:gd name="connsiteY1360" fmla="*/ 214313 h 5487988"/>
              <a:gd name="connsiteX1361" fmla="*/ 3575867 w 4483100"/>
              <a:gd name="connsiteY1361" fmla="*/ 207945 h 5487988"/>
              <a:gd name="connsiteX1362" fmla="*/ 3554542 w 4483100"/>
              <a:gd name="connsiteY1362" fmla="*/ 180558 h 5487988"/>
              <a:gd name="connsiteX1363" fmla="*/ 3537672 w 4483100"/>
              <a:gd name="connsiteY1363" fmla="*/ 169094 h 5487988"/>
              <a:gd name="connsiteX1364" fmla="*/ 3542447 w 4483100"/>
              <a:gd name="connsiteY1364" fmla="*/ 151261 h 5487988"/>
              <a:gd name="connsiteX1365" fmla="*/ 3533853 w 4483100"/>
              <a:gd name="connsiteY1365" fmla="*/ 147122 h 5487988"/>
              <a:gd name="connsiteX1366" fmla="*/ 3528760 w 4483100"/>
              <a:gd name="connsiteY1366" fmla="*/ 153490 h 5487988"/>
              <a:gd name="connsiteX1367" fmla="*/ 3507753 w 4483100"/>
              <a:gd name="connsiteY1367" fmla="*/ 150306 h 5487988"/>
              <a:gd name="connsiteX1368" fmla="*/ 3508708 w 4483100"/>
              <a:gd name="connsiteY1368" fmla="*/ 167502 h 5487988"/>
              <a:gd name="connsiteX1369" fmla="*/ 3525896 w 4483100"/>
              <a:gd name="connsiteY1369" fmla="*/ 173553 h 5487988"/>
              <a:gd name="connsiteX1370" fmla="*/ 3527169 w 4483100"/>
              <a:gd name="connsiteY1370" fmla="*/ 198073 h 5487988"/>
              <a:gd name="connsiteX1371" fmla="*/ 3503934 w 4483100"/>
              <a:gd name="connsiteY1371" fmla="*/ 194888 h 5487988"/>
              <a:gd name="connsiteX1372" fmla="*/ 3483563 w 4483100"/>
              <a:gd name="connsiteY1372" fmla="*/ 181195 h 5487988"/>
              <a:gd name="connsiteX1373" fmla="*/ 3468604 w 4483100"/>
              <a:gd name="connsiteY1373" fmla="*/ 190749 h 5487988"/>
              <a:gd name="connsiteX1374" fmla="*/ 3451416 w 4483100"/>
              <a:gd name="connsiteY1374" fmla="*/ 163681 h 5487988"/>
              <a:gd name="connsiteX1375" fmla="*/ 3427863 w 4483100"/>
              <a:gd name="connsiteY1375" fmla="*/ 156357 h 5487988"/>
              <a:gd name="connsiteX1376" fmla="*/ 3417677 w 4483100"/>
              <a:gd name="connsiteY1376" fmla="*/ 170368 h 5487988"/>
              <a:gd name="connsiteX1377" fmla="*/ 3407174 w 4483100"/>
              <a:gd name="connsiteY1377" fmla="*/ 171323 h 5487988"/>
              <a:gd name="connsiteX1378" fmla="*/ 3423088 w 4483100"/>
              <a:gd name="connsiteY1378" fmla="*/ 192659 h 5487988"/>
              <a:gd name="connsiteX1379" fmla="*/ 3414813 w 4483100"/>
              <a:gd name="connsiteY1379" fmla="*/ 203168 h 5487988"/>
              <a:gd name="connsiteX1380" fmla="*/ 3397943 w 4483100"/>
              <a:gd name="connsiteY1380" fmla="*/ 195844 h 5487988"/>
              <a:gd name="connsiteX1381" fmla="*/ 3371844 w 4483100"/>
              <a:gd name="connsiteY1381" fmla="*/ 169731 h 5487988"/>
              <a:gd name="connsiteX1382" fmla="*/ 3358157 w 4483100"/>
              <a:gd name="connsiteY1382" fmla="*/ 171005 h 5487988"/>
              <a:gd name="connsiteX1383" fmla="*/ 3361340 w 4483100"/>
              <a:gd name="connsiteY1383" fmla="*/ 155083 h 5487988"/>
              <a:gd name="connsiteX1384" fmla="*/ 3390623 w 4483100"/>
              <a:gd name="connsiteY1384" fmla="*/ 146166 h 5487988"/>
              <a:gd name="connsiteX1385" fmla="*/ 3351473 w 4483100"/>
              <a:gd name="connsiteY1385" fmla="*/ 134065 h 5487988"/>
              <a:gd name="connsiteX1386" fmla="*/ 3336832 w 4483100"/>
              <a:gd name="connsiteY1386" fmla="*/ 144893 h 5487988"/>
              <a:gd name="connsiteX1387" fmla="*/ 3324100 w 4483100"/>
              <a:gd name="connsiteY1387" fmla="*/ 138524 h 5487988"/>
              <a:gd name="connsiteX1388" fmla="*/ 3296409 w 4483100"/>
              <a:gd name="connsiteY1388" fmla="*/ 152535 h 5487988"/>
              <a:gd name="connsiteX1389" fmla="*/ 3292271 w 4483100"/>
              <a:gd name="connsiteY1389" fmla="*/ 134384 h 5487988"/>
              <a:gd name="connsiteX1390" fmla="*/ 3272856 w 4483100"/>
              <a:gd name="connsiteY1390" fmla="*/ 128333 h 5487988"/>
              <a:gd name="connsiteX1391" fmla="*/ 3272537 w 4483100"/>
              <a:gd name="connsiteY1391" fmla="*/ 91075 h 5487988"/>
              <a:gd name="connsiteX1392" fmla="*/ 3250257 w 4483100"/>
              <a:gd name="connsiteY1392" fmla="*/ 72287 h 5487988"/>
              <a:gd name="connsiteX1393" fmla="*/ 3263625 w 4483100"/>
              <a:gd name="connsiteY1393" fmla="*/ 55410 h 5487988"/>
              <a:gd name="connsiteX1394" fmla="*/ 3271264 w 4483100"/>
              <a:gd name="connsiteY1394" fmla="*/ 59549 h 5487988"/>
              <a:gd name="connsiteX1395" fmla="*/ 3274765 w 4483100"/>
              <a:gd name="connsiteY1395" fmla="*/ 78656 h 5487988"/>
              <a:gd name="connsiteX1396" fmla="*/ 3303093 w 4483100"/>
              <a:gd name="connsiteY1396" fmla="*/ 75153 h 5487988"/>
              <a:gd name="connsiteX1397" fmla="*/ 3286224 w 4483100"/>
              <a:gd name="connsiteY1397" fmla="*/ 60823 h 5487988"/>
              <a:gd name="connsiteX1398" fmla="*/ 3288134 w 4483100"/>
              <a:gd name="connsiteY1398" fmla="*/ 43627 h 5487988"/>
              <a:gd name="connsiteX1399" fmla="*/ 3310414 w 4483100"/>
              <a:gd name="connsiteY1399" fmla="*/ 56047 h 5487988"/>
              <a:gd name="connsiteX1400" fmla="*/ 3298637 w 4483100"/>
              <a:gd name="connsiteY1400" fmla="*/ 38214 h 5487988"/>
              <a:gd name="connsiteX1401" fmla="*/ 3305003 w 4483100"/>
              <a:gd name="connsiteY1401" fmla="*/ 27705 h 5487988"/>
              <a:gd name="connsiteX1402" fmla="*/ 3292271 w 4483100"/>
              <a:gd name="connsiteY1402" fmla="*/ 18152 h 5487988"/>
              <a:gd name="connsiteX1403" fmla="*/ 3271264 w 4483100"/>
              <a:gd name="connsiteY1403" fmla="*/ 34392 h 5487988"/>
              <a:gd name="connsiteX1404" fmla="*/ 3266490 w 4483100"/>
              <a:gd name="connsiteY1404" fmla="*/ 21655 h 5487988"/>
              <a:gd name="connsiteX1405" fmla="*/ 3247393 w 4483100"/>
              <a:gd name="connsiteY1405" fmla="*/ 22610 h 5487988"/>
              <a:gd name="connsiteX1406" fmla="*/ 3246438 w 4483100"/>
              <a:gd name="connsiteY1406" fmla="*/ 5096 h 5487988"/>
              <a:gd name="connsiteX1407" fmla="*/ 3133725 w 4483100"/>
              <a:gd name="connsiteY1407" fmla="*/ 0 h 5487988"/>
              <a:gd name="connsiteX1408" fmla="*/ 3200873 w 4483100"/>
              <a:gd name="connsiteY1408" fmla="*/ 0 h 5487988"/>
              <a:gd name="connsiteX1409" fmla="*/ 3214688 w 4483100"/>
              <a:gd name="connsiteY1409" fmla="*/ 3193 h 5487988"/>
              <a:gd name="connsiteX1410" fmla="*/ 3208583 w 4483100"/>
              <a:gd name="connsiteY1410" fmla="*/ 34801 h 5487988"/>
              <a:gd name="connsiteX1411" fmla="*/ 3212117 w 4483100"/>
              <a:gd name="connsiteY1411" fmla="*/ 53958 h 5487988"/>
              <a:gd name="connsiteX1412" fmla="*/ 3194126 w 4483100"/>
              <a:gd name="connsiteY1412" fmla="*/ 57150 h 5487988"/>
              <a:gd name="connsiteX1413" fmla="*/ 3174206 w 4483100"/>
              <a:gd name="connsiteY1413" fmla="*/ 35121 h 5487988"/>
              <a:gd name="connsiteX1414" fmla="*/ 3170993 w 4483100"/>
              <a:gd name="connsiteY1414" fmla="*/ 15325 h 5487988"/>
              <a:gd name="connsiteX1415" fmla="*/ 3134689 w 4483100"/>
              <a:gd name="connsiteY1415" fmla="*/ 3832 h 54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Lst>
            <a:rect l="l" t="t" r="r" b="b"/>
            <a:pathLst>
              <a:path w="4483100" h="5487988">
                <a:moveTo>
                  <a:pt x="120841" y="3421063"/>
                </a:moveTo>
                <a:lnTo>
                  <a:pt x="130356" y="3437891"/>
                </a:lnTo>
                <a:lnTo>
                  <a:pt x="126550" y="3461068"/>
                </a:lnTo>
                <a:lnTo>
                  <a:pt x="121158" y="3490596"/>
                </a:lnTo>
                <a:lnTo>
                  <a:pt x="105617" y="3516313"/>
                </a:lnTo>
                <a:lnTo>
                  <a:pt x="82781" y="3539491"/>
                </a:lnTo>
                <a:lnTo>
                  <a:pt x="97688" y="3548698"/>
                </a:lnTo>
                <a:lnTo>
                  <a:pt x="107203" y="3546476"/>
                </a:lnTo>
                <a:lnTo>
                  <a:pt x="118938" y="3554731"/>
                </a:lnTo>
                <a:lnTo>
                  <a:pt x="126233" y="3555683"/>
                </a:lnTo>
                <a:lnTo>
                  <a:pt x="137968" y="3545206"/>
                </a:lnTo>
                <a:lnTo>
                  <a:pt x="137651" y="3502026"/>
                </a:lnTo>
                <a:lnTo>
                  <a:pt x="156364" y="3496628"/>
                </a:lnTo>
                <a:lnTo>
                  <a:pt x="170002" y="3496628"/>
                </a:lnTo>
                <a:lnTo>
                  <a:pt x="205525" y="3520441"/>
                </a:lnTo>
                <a:lnTo>
                  <a:pt x="232167" y="3528696"/>
                </a:lnTo>
                <a:lnTo>
                  <a:pt x="273082" y="3528061"/>
                </a:lnTo>
                <a:lnTo>
                  <a:pt x="303213" y="3564573"/>
                </a:lnTo>
                <a:lnTo>
                  <a:pt x="289575" y="3603944"/>
                </a:lnTo>
                <a:lnTo>
                  <a:pt x="302578" y="3648711"/>
                </a:lnTo>
                <a:lnTo>
                  <a:pt x="235022" y="3657601"/>
                </a:lnTo>
                <a:lnTo>
                  <a:pt x="156047" y="3638869"/>
                </a:lnTo>
                <a:lnTo>
                  <a:pt x="0" y="3632519"/>
                </a:lnTo>
                <a:lnTo>
                  <a:pt x="12686" y="3616961"/>
                </a:lnTo>
                <a:lnTo>
                  <a:pt x="18713" y="3601086"/>
                </a:lnTo>
                <a:lnTo>
                  <a:pt x="37743" y="3601086"/>
                </a:lnTo>
                <a:lnTo>
                  <a:pt x="61213" y="3600769"/>
                </a:lnTo>
                <a:lnTo>
                  <a:pt x="58676" y="3580766"/>
                </a:lnTo>
                <a:lnTo>
                  <a:pt x="48527" y="3589338"/>
                </a:lnTo>
                <a:lnTo>
                  <a:pt x="37743" y="3582988"/>
                </a:lnTo>
                <a:lnTo>
                  <a:pt x="30131" y="3576638"/>
                </a:lnTo>
                <a:lnTo>
                  <a:pt x="14589" y="3590291"/>
                </a:lnTo>
                <a:lnTo>
                  <a:pt x="8246" y="3584576"/>
                </a:lnTo>
                <a:lnTo>
                  <a:pt x="18396" y="3572828"/>
                </a:lnTo>
                <a:lnTo>
                  <a:pt x="19347" y="3556953"/>
                </a:lnTo>
                <a:lnTo>
                  <a:pt x="19347" y="3549333"/>
                </a:lnTo>
                <a:lnTo>
                  <a:pt x="27911" y="3542983"/>
                </a:lnTo>
                <a:lnTo>
                  <a:pt x="38694" y="3548381"/>
                </a:lnTo>
                <a:lnTo>
                  <a:pt x="63751" y="3542666"/>
                </a:lnTo>
                <a:lnTo>
                  <a:pt x="86904" y="3525838"/>
                </a:lnTo>
                <a:lnTo>
                  <a:pt x="106886" y="3500121"/>
                </a:lnTo>
                <a:lnTo>
                  <a:pt x="119255" y="3468371"/>
                </a:lnTo>
                <a:lnTo>
                  <a:pt x="122110" y="3437891"/>
                </a:lnTo>
                <a:close/>
                <a:moveTo>
                  <a:pt x="1476375" y="2216150"/>
                </a:moveTo>
                <a:lnTo>
                  <a:pt x="1477963" y="2234693"/>
                </a:lnTo>
                <a:lnTo>
                  <a:pt x="1473200" y="2252910"/>
                </a:lnTo>
                <a:lnTo>
                  <a:pt x="1463675" y="2255838"/>
                </a:lnTo>
                <a:lnTo>
                  <a:pt x="1458913" y="2232090"/>
                </a:lnTo>
                <a:lnTo>
                  <a:pt x="1465580" y="2220379"/>
                </a:lnTo>
                <a:close/>
                <a:moveTo>
                  <a:pt x="1515025" y="1581150"/>
                </a:moveTo>
                <a:lnTo>
                  <a:pt x="1522814" y="1589664"/>
                </a:lnTo>
                <a:lnTo>
                  <a:pt x="1519386" y="1599439"/>
                </a:lnTo>
                <a:lnTo>
                  <a:pt x="1527176" y="1608268"/>
                </a:lnTo>
                <a:lnTo>
                  <a:pt x="1520321" y="1627188"/>
                </a:lnTo>
                <a:lnTo>
                  <a:pt x="1514713" y="1610160"/>
                </a:lnTo>
                <a:lnTo>
                  <a:pt x="1493838" y="1600070"/>
                </a:lnTo>
                <a:lnTo>
                  <a:pt x="1500692" y="1585250"/>
                </a:lnTo>
                <a:lnTo>
                  <a:pt x="1508170" y="1592502"/>
                </a:lnTo>
                <a:close/>
                <a:moveTo>
                  <a:pt x="1522413" y="1579563"/>
                </a:moveTo>
                <a:lnTo>
                  <a:pt x="1538288" y="1583250"/>
                </a:lnTo>
                <a:lnTo>
                  <a:pt x="1526624" y="1589088"/>
                </a:lnTo>
                <a:close/>
                <a:moveTo>
                  <a:pt x="2162175" y="1201738"/>
                </a:moveTo>
                <a:lnTo>
                  <a:pt x="2179638" y="1214121"/>
                </a:lnTo>
                <a:lnTo>
                  <a:pt x="2175354" y="1235076"/>
                </a:lnTo>
                <a:lnTo>
                  <a:pt x="2163493" y="1223963"/>
                </a:lnTo>
                <a:close/>
                <a:moveTo>
                  <a:pt x="3160272" y="908050"/>
                </a:moveTo>
                <a:lnTo>
                  <a:pt x="3178579" y="911148"/>
                </a:lnTo>
                <a:lnTo>
                  <a:pt x="3198813" y="914865"/>
                </a:lnTo>
                <a:lnTo>
                  <a:pt x="3182112" y="933450"/>
                </a:lnTo>
                <a:lnTo>
                  <a:pt x="3158345" y="931901"/>
                </a:lnTo>
                <a:lnTo>
                  <a:pt x="3143250" y="925706"/>
                </a:lnTo>
                <a:close/>
                <a:moveTo>
                  <a:pt x="3214290" y="862013"/>
                </a:moveTo>
                <a:lnTo>
                  <a:pt x="3222625" y="876349"/>
                </a:lnTo>
                <a:lnTo>
                  <a:pt x="3217995" y="903464"/>
                </a:lnTo>
                <a:lnTo>
                  <a:pt x="3209660" y="912813"/>
                </a:lnTo>
                <a:lnTo>
                  <a:pt x="3200400" y="909697"/>
                </a:lnTo>
                <a:lnTo>
                  <a:pt x="3205339" y="886634"/>
                </a:lnTo>
                <a:close/>
                <a:moveTo>
                  <a:pt x="3195638" y="849313"/>
                </a:moveTo>
                <a:lnTo>
                  <a:pt x="3187700" y="887413"/>
                </a:lnTo>
                <a:lnTo>
                  <a:pt x="3179763" y="872491"/>
                </a:lnTo>
                <a:lnTo>
                  <a:pt x="3179763" y="856933"/>
                </a:lnTo>
                <a:close/>
                <a:moveTo>
                  <a:pt x="3246438" y="822325"/>
                </a:moveTo>
                <a:lnTo>
                  <a:pt x="3246438" y="833542"/>
                </a:lnTo>
                <a:lnTo>
                  <a:pt x="3223738" y="855663"/>
                </a:lnTo>
                <a:lnTo>
                  <a:pt x="3216275" y="844447"/>
                </a:lnTo>
                <a:close/>
                <a:moveTo>
                  <a:pt x="3016251" y="765175"/>
                </a:moveTo>
                <a:lnTo>
                  <a:pt x="3005840" y="772178"/>
                </a:lnTo>
                <a:lnTo>
                  <a:pt x="2968300" y="787400"/>
                </a:lnTo>
                <a:lnTo>
                  <a:pt x="2967038" y="779789"/>
                </a:lnTo>
                <a:lnTo>
                  <a:pt x="2985650" y="767002"/>
                </a:lnTo>
                <a:close/>
                <a:moveTo>
                  <a:pt x="3360738" y="657225"/>
                </a:moveTo>
                <a:lnTo>
                  <a:pt x="3391736" y="658178"/>
                </a:lnTo>
                <a:lnTo>
                  <a:pt x="3408672" y="674688"/>
                </a:lnTo>
                <a:lnTo>
                  <a:pt x="3409951" y="684213"/>
                </a:lnTo>
                <a:lnTo>
                  <a:pt x="3384066" y="666433"/>
                </a:lnTo>
                <a:close/>
                <a:moveTo>
                  <a:pt x="3714750" y="517525"/>
                </a:moveTo>
                <a:lnTo>
                  <a:pt x="3756071" y="569482"/>
                </a:lnTo>
                <a:lnTo>
                  <a:pt x="3757613" y="598170"/>
                </a:lnTo>
                <a:lnTo>
                  <a:pt x="3754838" y="598488"/>
                </a:lnTo>
                <a:lnTo>
                  <a:pt x="3752679" y="598488"/>
                </a:lnTo>
                <a:lnTo>
                  <a:pt x="3752062" y="598170"/>
                </a:lnTo>
                <a:lnTo>
                  <a:pt x="3751446" y="597532"/>
                </a:lnTo>
                <a:lnTo>
                  <a:pt x="3742503" y="572988"/>
                </a:lnTo>
                <a:lnTo>
                  <a:pt x="3717526" y="539201"/>
                </a:lnTo>
                <a:close/>
                <a:moveTo>
                  <a:pt x="2798777" y="492125"/>
                </a:moveTo>
                <a:lnTo>
                  <a:pt x="2819927" y="518198"/>
                </a:lnTo>
                <a:lnTo>
                  <a:pt x="2832555" y="514700"/>
                </a:lnTo>
                <a:lnTo>
                  <a:pt x="2873909" y="550628"/>
                </a:lnTo>
                <a:lnTo>
                  <a:pt x="2870753" y="560803"/>
                </a:lnTo>
                <a:lnTo>
                  <a:pt x="2877382" y="573521"/>
                </a:lnTo>
                <a:lnTo>
                  <a:pt x="2879276" y="555398"/>
                </a:lnTo>
                <a:lnTo>
                  <a:pt x="2884643" y="553490"/>
                </a:lnTo>
                <a:lnTo>
                  <a:pt x="2891903" y="576700"/>
                </a:lnTo>
                <a:lnTo>
                  <a:pt x="2911476" y="597685"/>
                </a:lnTo>
                <a:lnTo>
                  <a:pt x="2899795" y="625983"/>
                </a:lnTo>
                <a:lnTo>
                  <a:pt x="2891272" y="614537"/>
                </a:lnTo>
                <a:lnTo>
                  <a:pt x="2895376" y="595460"/>
                </a:lnTo>
                <a:lnTo>
                  <a:pt x="2884958" y="597685"/>
                </a:lnTo>
                <a:lnTo>
                  <a:pt x="2880854" y="612629"/>
                </a:lnTo>
                <a:lnTo>
                  <a:pt x="2861598" y="613901"/>
                </a:lnTo>
                <a:lnTo>
                  <a:pt x="2860019" y="639019"/>
                </a:lnTo>
                <a:lnTo>
                  <a:pt x="2805722" y="692753"/>
                </a:lnTo>
                <a:lnTo>
                  <a:pt x="2792147" y="687348"/>
                </a:lnTo>
                <a:lnTo>
                  <a:pt x="2784571" y="704199"/>
                </a:lnTo>
                <a:lnTo>
                  <a:pt x="2762789" y="715963"/>
                </a:lnTo>
                <a:lnTo>
                  <a:pt x="2750161" y="703563"/>
                </a:lnTo>
                <a:lnTo>
                  <a:pt x="2742901" y="708968"/>
                </a:lnTo>
                <a:lnTo>
                  <a:pt x="2728063" y="687030"/>
                </a:lnTo>
                <a:lnTo>
                  <a:pt x="2710701" y="680671"/>
                </a:lnTo>
                <a:lnTo>
                  <a:pt x="2713226" y="704835"/>
                </a:lnTo>
                <a:lnTo>
                  <a:pt x="2703756" y="713420"/>
                </a:lnTo>
                <a:lnTo>
                  <a:pt x="2701546" y="709286"/>
                </a:lnTo>
                <a:lnTo>
                  <a:pt x="2696811" y="699748"/>
                </a:lnTo>
                <a:lnTo>
                  <a:pt x="2694285" y="694342"/>
                </a:lnTo>
                <a:lnTo>
                  <a:pt x="2692075" y="689255"/>
                </a:lnTo>
                <a:lnTo>
                  <a:pt x="2691128" y="685440"/>
                </a:lnTo>
                <a:lnTo>
                  <a:pt x="2690813" y="684168"/>
                </a:lnTo>
                <a:lnTo>
                  <a:pt x="2691128" y="682896"/>
                </a:lnTo>
                <a:lnTo>
                  <a:pt x="2692075" y="680989"/>
                </a:lnTo>
                <a:lnTo>
                  <a:pt x="2694285" y="678127"/>
                </a:lnTo>
                <a:lnTo>
                  <a:pt x="2699336" y="671768"/>
                </a:lnTo>
                <a:lnTo>
                  <a:pt x="2705650" y="663819"/>
                </a:lnTo>
                <a:lnTo>
                  <a:pt x="2708175" y="587829"/>
                </a:lnTo>
                <a:lnTo>
                  <a:pt x="2708807" y="584967"/>
                </a:lnTo>
                <a:lnTo>
                  <a:pt x="2710069" y="578926"/>
                </a:lnTo>
                <a:lnTo>
                  <a:pt x="2714805" y="563029"/>
                </a:lnTo>
                <a:lnTo>
                  <a:pt x="2721434" y="540136"/>
                </a:lnTo>
                <a:lnTo>
                  <a:pt x="2760895" y="502618"/>
                </a:lnTo>
                <a:lnTo>
                  <a:pt x="2779204" y="514382"/>
                </a:lnTo>
                <a:lnTo>
                  <a:pt x="2782992" y="494351"/>
                </a:lnTo>
                <a:close/>
                <a:moveTo>
                  <a:pt x="1148467" y="387350"/>
                </a:moveTo>
                <a:lnTo>
                  <a:pt x="1193242" y="406079"/>
                </a:lnTo>
                <a:lnTo>
                  <a:pt x="1216741" y="436236"/>
                </a:lnTo>
                <a:lnTo>
                  <a:pt x="1232618" y="436236"/>
                </a:lnTo>
                <a:lnTo>
                  <a:pt x="1241192" y="449886"/>
                </a:lnTo>
                <a:lnTo>
                  <a:pt x="1256117" y="449568"/>
                </a:lnTo>
                <a:lnTo>
                  <a:pt x="1230078" y="492106"/>
                </a:lnTo>
                <a:lnTo>
                  <a:pt x="1191971" y="486074"/>
                </a:lnTo>
                <a:lnTo>
                  <a:pt x="1163074" y="460996"/>
                </a:lnTo>
                <a:lnTo>
                  <a:pt x="1145291" y="484170"/>
                </a:lnTo>
                <a:lnTo>
                  <a:pt x="1151642" y="506390"/>
                </a:lnTo>
                <a:lnTo>
                  <a:pt x="1169743" y="491788"/>
                </a:lnTo>
                <a:lnTo>
                  <a:pt x="1177364" y="501946"/>
                </a:lnTo>
                <a:lnTo>
                  <a:pt x="1191019" y="506073"/>
                </a:lnTo>
                <a:lnTo>
                  <a:pt x="1170060" y="525119"/>
                </a:lnTo>
                <a:lnTo>
                  <a:pt x="1179587" y="536547"/>
                </a:lnTo>
                <a:lnTo>
                  <a:pt x="1203721" y="520675"/>
                </a:lnTo>
                <a:lnTo>
                  <a:pt x="1251672" y="524485"/>
                </a:lnTo>
                <a:lnTo>
                  <a:pt x="1234841" y="555276"/>
                </a:lnTo>
                <a:lnTo>
                  <a:pt x="1239287" y="564482"/>
                </a:lnTo>
                <a:lnTo>
                  <a:pt x="1267549" y="536865"/>
                </a:lnTo>
                <a:lnTo>
                  <a:pt x="1269772" y="564482"/>
                </a:lnTo>
                <a:lnTo>
                  <a:pt x="1291048" y="587338"/>
                </a:lnTo>
                <a:lnTo>
                  <a:pt x="1281839" y="613685"/>
                </a:lnTo>
                <a:lnTo>
                  <a:pt x="1260563" y="621304"/>
                </a:lnTo>
                <a:lnTo>
                  <a:pt x="1248179" y="634319"/>
                </a:lnTo>
                <a:lnTo>
                  <a:pt x="1247543" y="678443"/>
                </a:lnTo>
                <a:lnTo>
                  <a:pt x="1222457" y="701617"/>
                </a:lnTo>
                <a:lnTo>
                  <a:pt x="1231031" y="718441"/>
                </a:lnTo>
                <a:lnTo>
                  <a:pt x="1254212" y="705743"/>
                </a:lnTo>
                <a:lnTo>
                  <a:pt x="1264374" y="639081"/>
                </a:lnTo>
                <a:lnTo>
                  <a:pt x="1300892" y="625431"/>
                </a:lnTo>
                <a:lnTo>
                  <a:pt x="1310102" y="578767"/>
                </a:lnTo>
                <a:lnTo>
                  <a:pt x="1328202" y="576545"/>
                </a:lnTo>
                <a:lnTo>
                  <a:pt x="1339634" y="567974"/>
                </a:lnTo>
                <a:lnTo>
                  <a:pt x="1391713" y="580989"/>
                </a:lnTo>
                <a:lnTo>
                  <a:pt x="1435218" y="589243"/>
                </a:lnTo>
                <a:lnTo>
                  <a:pt x="1445062" y="608924"/>
                </a:lnTo>
                <a:lnTo>
                  <a:pt x="1455224" y="599401"/>
                </a:lnTo>
                <a:lnTo>
                  <a:pt x="1459669" y="581624"/>
                </a:lnTo>
                <a:lnTo>
                  <a:pt x="1496823" y="592734"/>
                </a:lnTo>
                <a:lnTo>
                  <a:pt x="1515876" y="607337"/>
                </a:lnTo>
                <a:lnTo>
                  <a:pt x="1522228" y="598766"/>
                </a:lnTo>
                <a:lnTo>
                  <a:pt x="1529531" y="619082"/>
                </a:lnTo>
                <a:lnTo>
                  <a:pt x="1557158" y="617495"/>
                </a:lnTo>
                <a:lnTo>
                  <a:pt x="1577482" y="629875"/>
                </a:lnTo>
                <a:lnTo>
                  <a:pt x="1596535" y="649874"/>
                </a:lnTo>
                <a:lnTo>
                  <a:pt x="1616541" y="658127"/>
                </a:lnTo>
                <a:lnTo>
                  <a:pt x="1633054" y="679078"/>
                </a:lnTo>
                <a:lnTo>
                  <a:pt x="1658458" y="688284"/>
                </a:lnTo>
                <a:lnTo>
                  <a:pt x="1664809" y="703204"/>
                </a:lnTo>
                <a:lnTo>
                  <a:pt x="1693389" y="723520"/>
                </a:lnTo>
                <a:lnTo>
                  <a:pt x="1763251" y="796849"/>
                </a:lnTo>
                <a:lnTo>
                  <a:pt x="1770555" y="818117"/>
                </a:lnTo>
                <a:lnTo>
                  <a:pt x="1784527" y="823196"/>
                </a:lnTo>
                <a:lnTo>
                  <a:pt x="1798182" y="837799"/>
                </a:lnTo>
                <a:lnTo>
                  <a:pt x="1804533" y="833354"/>
                </a:lnTo>
                <a:lnTo>
                  <a:pt x="1789608" y="817800"/>
                </a:lnTo>
                <a:lnTo>
                  <a:pt x="1789608" y="801928"/>
                </a:lnTo>
                <a:lnTo>
                  <a:pt x="1818505" y="827006"/>
                </a:lnTo>
                <a:lnTo>
                  <a:pt x="1818505" y="838751"/>
                </a:lnTo>
                <a:lnTo>
                  <a:pt x="1831525" y="857480"/>
                </a:lnTo>
                <a:lnTo>
                  <a:pt x="1883604" y="878114"/>
                </a:lnTo>
                <a:lnTo>
                  <a:pt x="1900434" y="892716"/>
                </a:lnTo>
                <a:lnTo>
                  <a:pt x="1896941" y="868273"/>
                </a:lnTo>
                <a:lnTo>
                  <a:pt x="1942986" y="914302"/>
                </a:lnTo>
                <a:lnTo>
                  <a:pt x="1946162" y="926047"/>
                </a:lnTo>
                <a:lnTo>
                  <a:pt x="1958229" y="935253"/>
                </a:lnTo>
                <a:lnTo>
                  <a:pt x="1955053" y="953347"/>
                </a:lnTo>
                <a:lnTo>
                  <a:pt x="1966485" y="967949"/>
                </a:lnTo>
                <a:lnTo>
                  <a:pt x="1978235" y="954299"/>
                </a:lnTo>
                <a:lnTo>
                  <a:pt x="1999511" y="972076"/>
                </a:lnTo>
                <a:lnTo>
                  <a:pt x="2024915" y="981282"/>
                </a:lnTo>
                <a:lnTo>
                  <a:pt x="2015706" y="1025406"/>
                </a:lnTo>
                <a:lnTo>
                  <a:pt x="2030949" y="1043183"/>
                </a:lnTo>
                <a:lnTo>
                  <a:pt x="2027138" y="1093973"/>
                </a:lnTo>
                <a:lnTo>
                  <a:pt x="2032537" y="1109528"/>
                </a:lnTo>
                <a:lnTo>
                  <a:pt x="2050320" y="1099053"/>
                </a:lnTo>
                <a:lnTo>
                  <a:pt x="2054130" y="1130479"/>
                </a:lnTo>
                <a:lnTo>
                  <a:pt x="2012213" y="1214283"/>
                </a:lnTo>
                <a:lnTo>
                  <a:pt x="1950608" y="1307294"/>
                </a:lnTo>
                <a:lnTo>
                  <a:pt x="1879158" y="1341577"/>
                </a:lnTo>
                <a:lnTo>
                  <a:pt x="1809614" y="1367607"/>
                </a:lnTo>
                <a:lnTo>
                  <a:pt x="1720699" y="1357767"/>
                </a:lnTo>
                <a:lnTo>
                  <a:pt x="1649249" y="1321578"/>
                </a:lnTo>
                <a:lnTo>
                  <a:pt x="1587009" y="1316817"/>
                </a:lnTo>
                <a:lnTo>
                  <a:pt x="1545091" y="1298405"/>
                </a:lnTo>
                <a:lnTo>
                  <a:pt x="1532707" y="1304754"/>
                </a:lnTo>
                <a:lnTo>
                  <a:pt x="1497776" y="1283803"/>
                </a:lnTo>
                <a:lnTo>
                  <a:pt x="1488249" y="1293326"/>
                </a:lnTo>
                <a:lnTo>
                  <a:pt x="1478405" y="1268248"/>
                </a:lnTo>
                <a:lnTo>
                  <a:pt x="1453318" y="1269836"/>
                </a:lnTo>
                <a:lnTo>
                  <a:pt x="1424103" y="1242536"/>
                </a:lnTo>
                <a:lnTo>
                  <a:pt x="1406638" y="1268883"/>
                </a:lnTo>
                <a:lnTo>
                  <a:pt x="1382186" y="1246980"/>
                </a:lnTo>
                <a:lnTo>
                  <a:pt x="1391395" y="1223807"/>
                </a:lnTo>
                <a:lnTo>
                  <a:pt x="1372025" y="1218727"/>
                </a:lnTo>
                <a:lnTo>
                  <a:pt x="1367896" y="1206030"/>
                </a:lnTo>
                <a:lnTo>
                  <a:pt x="1352019" y="1209522"/>
                </a:lnTo>
                <a:lnTo>
                  <a:pt x="1338046" y="1228568"/>
                </a:lnTo>
                <a:lnTo>
                  <a:pt x="1308514" y="1205712"/>
                </a:lnTo>
                <a:lnTo>
                  <a:pt x="1304386" y="1213014"/>
                </a:lnTo>
                <a:lnTo>
                  <a:pt x="1272313" y="1201903"/>
                </a:lnTo>
                <a:lnTo>
                  <a:pt x="1267232" y="1189205"/>
                </a:lnTo>
                <a:lnTo>
                  <a:pt x="1246908" y="1185079"/>
                </a:lnTo>
                <a:lnTo>
                  <a:pt x="1234841" y="1136828"/>
                </a:lnTo>
                <a:lnTo>
                  <a:pt x="1210390" y="1119051"/>
                </a:lnTo>
                <a:lnTo>
                  <a:pt x="1162757" y="1117146"/>
                </a:lnTo>
                <a:lnTo>
                  <a:pt x="1158311" y="1122543"/>
                </a:lnTo>
                <a:lnTo>
                  <a:pt x="1170060" y="1127939"/>
                </a:lnTo>
                <a:lnTo>
                  <a:pt x="1188478" y="1149843"/>
                </a:lnTo>
                <a:lnTo>
                  <a:pt x="1204039" y="1145716"/>
                </a:lnTo>
                <a:lnTo>
                  <a:pt x="1198005" y="1170794"/>
                </a:lnTo>
                <a:lnTo>
                  <a:pt x="1211025" y="1199999"/>
                </a:lnTo>
                <a:lnTo>
                  <a:pt x="1222774" y="1204443"/>
                </a:lnTo>
                <a:lnTo>
                  <a:pt x="1239922" y="1228251"/>
                </a:lnTo>
                <a:lnTo>
                  <a:pt x="1264374" y="1238726"/>
                </a:lnTo>
                <a:lnTo>
                  <a:pt x="1250719" y="1250154"/>
                </a:lnTo>
                <a:lnTo>
                  <a:pt x="1251989" y="1266344"/>
                </a:lnTo>
                <a:lnTo>
                  <a:pt x="1272948" y="1265074"/>
                </a:lnTo>
                <a:lnTo>
                  <a:pt x="1313277" y="1293009"/>
                </a:lnTo>
                <a:lnTo>
                  <a:pt x="1309466" y="1306976"/>
                </a:lnTo>
                <a:lnTo>
                  <a:pt x="1281839" y="1312055"/>
                </a:lnTo>
                <a:lnTo>
                  <a:pt x="1294541" y="1324753"/>
                </a:lnTo>
                <a:lnTo>
                  <a:pt x="1318040" y="1321261"/>
                </a:lnTo>
                <a:lnTo>
                  <a:pt x="1352019" y="1329514"/>
                </a:lnTo>
                <a:lnTo>
                  <a:pt x="1363768" y="1343164"/>
                </a:lnTo>
                <a:lnTo>
                  <a:pt x="1359640" y="1361893"/>
                </a:lnTo>
                <a:lnTo>
                  <a:pt x="1377741" y="1358719"/>
                </a:lnTo>
                <a:lnTo>
                  <a:pt x="1407591" y="1374273"/>
                </a:lnTo>
                <a:lnTo>
                  <a:pt x="1417117" y="1403795"/>
                </a:lnTo>
                <a:lnTo>
                  <a:pt x="1426961" y="1414271"/>
                </a:lnTo>
                <a:lnTo>
                  <a:pt x="1405050" y="1446967"/>
                </a:lnTo>
                <a:lnTo>
                  <a:pt x="1416800" y="1475537"/>
                </a:lnTo>
                <a:lnTo>
                  <a:pt x="1407273" y="1484108"/>
                </a:lnTo>
                <a:lnTo>
                  <a:pt x="1405368" y="1521883"/>
                </a:lnTo>
                <a:lnTo>
                  <a:pt x="1380281" y="1519979"/>
                </a:lnTo>
                <a:lnTo>
                  <a:pt x="1371707" y="1538073"/>
                </a:lnTo>
                <a:lnTo>
                  <a:pt x="1389808" y="1547279"/>
                </a:lnTo>
                <a:lnTo>
                  <a:pt x="1390125" y="1563151"/>
                </a:lnTo>
                <a:lnTo>
                  <a:pt x="1401875" y="1570452"/>
                </a:lnTo>
                <a:lnTo>
                  <a:pt x="1418387" y="1643781"/>
                </a:lnTo>
                <a:lnTo>
                  <a:pt x="1436170" y="1637432"/>
                </a:lnTo>
                <a:lnTo>
                  <a:pt x="1439664" y="1663780"/>
                </a:lnTo>
                <a:lnTo>
                  <a:pt x="1428232" y="1681874"/>
                </a:lnTo>
                <a:lnTo>
                  <a:pt x="1448555" y="1705682"/>
                </a:lnTo>
                <a:lnTo>
                  <a:pt x="1435853" y="1716475"/>
                </a:lnTo>
                <a:lnTo>
                  <a:pt x="1401239" y="1734886"/>
                </a:lnTo>
                <a:lnTo>
                  <a:pt x="1376470" y="1798057"/>
                </a:lnTo>
                <a:lnTo>
                  <a:pt x="1379963" y="1852022"/>
                </a:lnTo>
                <a:lnTo>
                  <a:pt x="1380281" y="1891702"/>
                </a:lnTo>
                <a:lnTo>
                  <a:pt x="1372025" y="1907891"/>
                </a:lnTo>
                <a:lnTo>
                  <a:pt x="1391395" y="1924398"/>
                </a:lnTo>
                <a:lnTo>
                  <a:pt x="1391078" y="1904717"/>
                </a:lnTo>
                <a:lnTo>
                  <a:pt x="1398382" y="1900273"/>
                </a:lnTo>
                <a:lnTo>
                  <a:pt x="1417117" y="1964396"/>
                </a:lnTo>
                <a:lnTo>
                  <a:pt x="1432042" y="1965031"/>
                </a:lnTo>
                <a:lnTo>
                  <a:pt x="1437758" y="2017726"/>
                </a:lnTo>
                <a:lnTo>
                  <a:pt x="1446015" y="2029471"/>
                </a:lnTo>
                <a:lnTo>
                  <a:pt x="1437123" y="2045978"/>
                </a:lnTo>
                <a:lnTo>
                  <a:pt x="1439981" y="2059946"/>
                </a:lnTo>
                <a:lnTo>
                  <a:pt x="1428867" y="2049788"/>
                </a:lnTo>
                <a:lnTo>
                  <a:pt x="1417752" y="2061215"/>
                </a:lnTo>
                <a:lnTo>
                  <a:pt x="1409178" y="2059946"/>
                </a:lnTo>
                <a:lnTo>
                  <a:pt x="1398699" y="2056771"/>
                </a:lnTo>
                <a:lnTo>
                  <a:pt x="1391395" y="2066929"/>
                </a:lnTo>
                <a:lnTo>
                  <a:pt x="1407908" y="2071373"/>
                </a:lnTo>
                <a:lnTo>
                  <a:pt x="1410449" y="2095816"/>
                </a:lnTo>
                <a:lnTo>
                  <a:pt x="1424103" y="2104705"/>
                </a:lnTo>
                <a:lnTo>
                  <a:pt x="1435853" y="2096769"/>
                </a:lnTo>
                <a:lnTo>
                  <a:pt x="1449190" y="2111371"/>
                </a:lnTo>
                <a:lnTo>
                  <a:pt x="1467291" y="2105974"/>
                </a:lnTo>
                <a:lnTo>
                  <a:pt x="1482216" y="2110419"/>
                </a:lnTo>
                <a:lnTo>
                  <a:pt x="1477770" y="2125973"/>
                </a:lnTo>
                <a:lnTo>
                  <a:pt x="1495553" y="2164384"/>
                </a:lnTo>
                <a:lnTo>
                  <a:pt x="1497141" y="2179938"/>
                </a:lnTo>
                <a:lnTo>
                  <a:pt x="1492377" y="2194858"/>
                </a:lnTo>
                <a:lnTo>
                  <a:pt x="1480946" y="2195810"/>
                </a:lnTo>
                <a:lnTo>
                  <a:pt x="1478723" y="2203111"/>
                </a:lnTo>
                <a:lnTo>
                  <a:pt x="1470149" y="2200572"/>
                </a:lnTo>
                <a:lnTo>
                  <a:pt x="1464115" y="2187874"/>
                </a:lnTo>
                <a:lnTo>
                  <a:pt x="1456176" y="2178986"/>
                </a:lnTo>
                <a:lnTo>
                  <a:pt x="1448555" y="2179938"/>
                </a:lnTo>
                <a:lnTo>
                  <a:pt x="1450460" y="2194858"/>
                </a:lnTo>
                <a:lnTo>
                  <a:pt x="1458399" y="2198032"/>
                </a:lnTo>
                <a:lnTo>
                  <a:pt x="1456176" y="2212952"/>
                </a:lnTo>
                <a:lnTo>
                  <a:pt x="1453953" y="2222158"/>
                </a:lnTo>
                <a:lnTo>
                  <a:pt x="1457764" y="2231998"/>
                </a:lnTo>
                <a:lnTo>
                  <a:pt x="1447285" y="2227554"/>
                </a:lnTo>
                <a:lnTo>
                  <a:pt x="1439981" y="2220888"/>
                </a:lnTo>
                <a:lnTo>
                  <a:pt x="1433948" y="2200572"/>
                </a:lnTo>
                <a:lnTo>
                  <a:pt x="1428232" y="2186922"/>
                </a:lnTo>
                <a:lnTo>
                  <a:pt x="1419023" y="2177399"/>
                </a:lnTo>
                <a:lnTo>
                  <a:pt x="1419658" y="2156130"/>
                </a:lnTo>
                <a:lnTo>
                  <a:pt x="1410449" y="2134862"/>
                </a:lnTo>
                <a:lnTo>
                  <a:pt x="1399334" y="2112641"/>
                </a:lnTo>
                <a:lnTo>
                  <a:pt x="1396794" y="2132322"/>
                </a:lnTo>
                <a:lnTo>
                  <a:pt x="1395524" y="2144067"/>
                </a:lnTo>
                <a:lnTo>
                  <a:pt x="1417117" y="2166606"/>
                </a:lnTo>
                <a:lnTo>
                  <a:pt x="1419023" y="2177399"/>
                </a:lnTo>
                <a:lnTo>
                  <a:pt x="1419658" y="2194223"/>
                </a:lnTo>
                <a:lnTo>
                  <a:pt x="1409178" y="2187557"/>
                </a:lnTo>
                <a:lnTo>
                  <a:pt x="1404415" y="2170415"/>
                </a:lnTo>
                <a:lnTo>
                  <a:pt x="1392030" y="2158670"/>
                </a:lnTo>
                <a:lnTo>
                  <a:pt x="1389490" y="2172320"/>
                </a:lnTo>
                <a:lnTo>
                  <a:pt x="1408861" y="2192953"/>
                </a:lnTo>
                <a:lnTo>
                  <a:pt x="1417117" y="2208825"/>
                </a:lnTo>
                <a:lnTo>
                  <a:pt x="1401239" y="2205333"/>
                </a:lnTo>
                <a:lnTo>
                  <a:pt x="1401875" y="2216761"/>
                </a:lnTo>
                <a:lnTo>
                  <a:pt x="1415212" y="2231046"/>
                </a:lnTo>
                <a:lnTo>
                  <a:pt x="1425374" y="2258663"/>
                </a:lnTo>
                <a:lnTo>
                  <a:pt x="1419023" y="2258346"/>
                </a:lnTo>
                <a:lnTo>
                  <a:pt x="1405368" y="2244379"/>
                </a:lnTo>
                <a:lnTo>
                  <a:pt x="1397429" y="2243109"/>
                </a:lnTo>
                <a:lnTo>
                  <a:pt x="1390125" y="2229141"/>
                </a:lnTo>
                <a:lnTo>
                  <a:pt x="1380598" y="2223745"/>
                </a:lnTo>
                <a:lnTo>
                  <a:pt x="1379328" y="2242791"/>
                </a:lnTo>
                <a:lnTo>
                  <a:pt x="1395841" y="2246283"/>
                </a:lnTo>
                <a:lnTo>
                  <a:pt x="1402827" y="2258029"/>
                </a:lnTo>
                <a:lnTo>
                  <a:pt x="1405685" y="2274853"/>
                </a:lnTo>
                <a:lnTo>
                  <a:pt x="1394571" y="2265012"/>
                </a:lnTo>
                <a:lnTo>
                  <a:pt x="1389808" y="2272313"/>
                </a:lnTo>
                <a:lnTo>
                  <a:pt x="1395206" y="2278662"/>
                </a:lnTo>
                <a:lnTo>
                  <a:pt x="1381234" y="2279615"/>
                </a:lnTo>
                <a:lnTo>
                  <a:pt x="1380916" y="2287868"/>
                </a:lnTo>
                <a:lnTo>
                  <a:pt x="1416482" y="2316120"/>
                </a:lnTo>
                <a:lnTo>
                  <a:pt x="1475865" y="2347229"/>
                </a:lnTo>
                <a:lnTo>
                  <a:pt x="1491742" y="2356118"/>
                </a:lnTo>
                <a:lnTo>
                  <a:pt x="1501269" y="2394528"/>
                </a:lnTo>
                <a:lnTo>
                  <a:pt x="1500951" y="2407861"/>
                </a:lnTo>
                <a:lnTo>
                  <a:pt x="1491742" y="2430716"/>
                </a:lnTo>
                <a:lnTo>
                  <a:pt x="1496823" y="2448810"/>
                </a:lnTo>
                <a:lnTo>
                  <a:pt x="1517464" y="2460238"/>
                </a:lnTo>
                <a:lnTo>
                  <a:pt x="1548584" y="2441827"/>
                </a:lnTo>
                <a:lnTo>
                  <a:pt x="1557794" y="2415797"/>
                </a:lnTo>
                <a:lnTo>
                  <a:pt x="1575894" y="2406908"/>
                </a:lnTo>
                <a:lnTo>
                  <a:pt x="1586691" y="2365641"/>
                </a:lnTo>
                <a:lnTo>
                  <a:pt x="1577482" y="2351039"/>
                </a:lnTo>
                <a:lnTo>
                  <a:pt x="1587009" y="2349134"/>
                </a:lnTo>
                <a:lnTo>
                  <a:pt x="1588279" y="2337389"/>
                </a:lnTo>
                <a:lnTo>
                  <a:pt x="1560334" y="2315485"/>
                </a:lnTo>
                <a:lnTo>
                  <a:pt x="1553983" y="2277710"/>
                </a:lnTo>
                <a:lnTo>
                  <a:pt x="1541598" y="2264695"/>
                </a:lnTo>
                <a:lnTo>
                  <a:pt x="1505715" y="2231046"/>
                </a:lnTo>
                <a:lnTo>
                  <a:pt x="1502857" y="2213904"/>
                </a:lnTo>
                <a:lnTo>
                  <a:pt x="1506350" y="2198350"/>
                </a:lnTo>
                <a:lnTo>
                  <a:pt x="1515241" y="2181843"/>
                </a:lnTo>
                <a:lnTo>
                  <a:pt x="1514289" y="2170097"/>
                </a:lnTo>
                <a:lnTo>
                  <a:pt x="1505080" y="2162479"/>
                </a:lnTo>
                <a:lnTo>
                  <a:pt x="1506350" y="2151051"/>
                </a:lnTo>
                <a:lnTo>
                  <a:pt x="1513018" y="2140575"/>
                </a:lnTo>
                <a:lnTo>
                  <a:pt x="1510478" y="2116450"/>
                </a:lnTo>
                <a:lnTo>
                  <a:pt x="1493965" y="2098991"/>
                </a:lnTo>
                <a:lnTo>
                  <a:pt x="1481263" y="2099943"/>
                </a:lnTo>
                <a:lnTo>
                  <a:pt x="1475547" y="2085023"/>
                </a:lnTo>
                <a:lnTo>
                  <a:pt x="1459669" y="2080262"/>
                </a:lnTo>
                <a:lnTo>
                  <a:pt x="1451095" y="2082166"/>
                </a:lnTo>
                <a:lnTo>
                  <a:pt x="1435218" y="2077405"/>
                </a:lnTo>
                <a:lnTo>
                  <a:pt x="1434583" y="2070104"/>
                </a:lnTo>
                <a:lnTo>
                  <a:pt x="1439981" y="2059946"/>
                </a:lnTo>
                <a:lnTo>
                  <a:pt x="1452048" y="2043121"/>
                </a:lnTo>
                <a:lnTo>
                  <a:pt x="1446015" y="2029471"/>
                </a:lnTo>
                <a:lnTo>
                  <a:pt x="1454589" y="2013599"/>
                </a:lnTo>
                <a:lnTo>
                  <a:pt x="1451095" y="1991378"/>
                </a:lnTo>
                <a:lnTo>
                  <a:pt x="1447602" y="1956460"/>
                </a:lnTo>
                <a:lnTo>
                  <a:pt x="1461257" y="1964079"/>
                </a:lnTo>
                <a:lnTo>
                  <a:pt x="1499681" y="1955190"/>
                </a:lnTo>
                <a:lnTo>
                  <a:pt x="1491107" y="1943445"/>
                </a:lnTo>
                <a:lnTo>
                  <a:pt x="1457129" y="1938683"/>
                </a:lnTo>
                <a:lnTo>
                  <a:pt x="1454589" y="1912336"/>
                </a:lnTo>
                <a:lnTo>
                  <a:pt x="1444109" y="1910113"/>
                </a:lnTo>
                <a:lnTo>
                  <a:pt x="1435535" y="1895829"/>
                </a:lnTo>
                <a:lnTo>
                  <a:pt x="1398064" y="1855831"/>
                </a:lnTo>
                <a:lnTo>
                  <a:pt x="1387267" y="1849800"/>
                </a:lnTo>
                <a:lnTo>
                  <a:pt x="1383139" y="1838689"/>
                </a:lnTo>
                <a:lnTo>
                  <a:pt x="1379646" y="1798692"/>
                </a:lnTo>
                <a:lnTo>
                  <a:pt x="1404097" y="1738378"/>
                </a:lnTo>
                <a:lnTo>
                  <a:pt x="1443792" y="1739648"/>
                </a:lnTo>
                <a:lnTo>
                  <a:pt x="1448873" y="1754250"/>
                </a:lnTo>
                <a:lnTo>
                  <a:pt x="1461575" y="1763773"/>
                </a:lnTo>
                <a:lnTo>
                  <a:pt x="1481898" y="1780598"/>
                </a:lnTo>
                <a:lnTo>
                  <a:pt x="1498729" y="1775201"/>
                </a:lnTo>
                <a:lnTo>
                  <a:pt x="1508255" y="1759329"/>
                </a:lnTo>
                <a:lnTo>
                  <a:pt x="1523180" y="1771709"/>
                </a:lnTo>
                <a:lnTo>
                  <a:pt x="1535882" y="1798692"/>
                </a:lnTo>
                <a:lnTo>
                  <a:pt x="1557476" y="1805993"/>
                </a:lnTo>
                <a:lnTo>
                  <a:pt x="1563827" y="1839959"/>
                </a:lnTo>
                <a:lnTo>
                  <a:pt x="1588279" y="1845991"/>
                </a:lnTo>
                <a:lnTo>
                  <a:pt x="1600028" y="1856149"/>
                </a:lnTo>
                <a:lnTo>
                  <a:pt x="1632101" y="1868529"/>
                </a:lnTo>
                <a:lnTo>
                  <a:pt x="1660681" y="1868211"/>
                </a:lnTo>
                <a:lnTo>
                  <a:pt x="1674336" y="1881861"/>
                </a:lnTo>
                <a:lnTo>
                  <a:pt x="1687991" y="1877735"/>
                </a:lnTo>
                <a:lnTo>
                  <a:pt x="1698787" y="1859640"/>
                </a:lnTo>
                <a:lnTo>
                  <a:pt x="1734353" y="1855196"/>
                </a:lnTo>
                <a:lnTo>
                  <a:pt x="1748643" y="1871703"/>
                </a:lnTo>
                <a:lnTo>
                  <a:pt x="1765156" y="1859958"/>
                </a:lnTo>
                <a:lnTo>
                  <a:pt x="1744198" y="1846625"/>
                </a:lnTo>
                <a:lnTo>
                  <a:pt x="1726732" y="1800279"/>
                </a:lnTo>
                <a:lnTo>
                  <a:pt x="1735941" y="1782185"/>
                </a:lnTo>
                <a:lnTo>
                  <a:pt x="1718793" y="1762504"/>
                </a:lnTo>
                <a:lnTo>
                  <a:pt x="1716570" y="1740600"/>
                </a:lnTo>
                <a:lnTo>
                  <a:pt x="1701010" y="1740600"/>
                </a:lnTo>
                <a:lnTo>
                  <a:pt x="1667985" y="1756790"/>
                </a:lnTo>
                <a:lnTo>
                  <a:pt x="1647661" y="1749171"/>
                </a:lnTo>
                <a:lnTo>
                  <a:pt x="1614318" y="1689810"/>
                </a:lnTo>
                <a:lnTo>
                  <a:pt x="1591454" y="1679652"/>
                </a:lnTo>
                <a:lnTo>
                  <a:pt x="1588279" y="1646003"/>
                </a:lnTo>
                <a:lnTo>
                  <a:pt x="1619717" y="1623147"/>
                </a:lnTo>
                <a:lnTo>
                  <a:pt x="1622892" y="1589498"/>
                </a:lnTo>
                <a:lnTo>
                  <a:pt x="1640993" y="1579975"/>
                </a:lnTo>
                <a:lnTo>
                  <a:pt x="1701645" y="1608862"/>
                </a:lnTo>
                <a:lnTo>
                  <a:pt x="1704186" y="1625687"/>
                </a:lnTo>
                <a:lnTo>
                  <a:pt x="1718793" y="1646320"/>
                </a:lnTo>
                <a:lnTo>
                  <a:pt x="1733718" y="1641241"/>
                </a:lnTo>
                <a:lnTo>
                  <a:pt x="1762298" y="1652351"/>
                </a:lnTo>
                <a:lnTo>
                  <a:pt x="1766744" y="1663145"/>
                </a:lnTo>
                <a:lnTo>
                  <a:pt x="1732766" y="1669811"/>
                </a:lnTo>
                <a:lnTo>
                  <a:pt x="1738482" y="1680921"/>
                </a:lnTo>
                <a:lnTo>
                  <a:pt x="1736259" y="1694889"/>
                </a:lnTo>
                <a:lnTo>
                  <a:pt x="1748008" y="1694889"/>
                </a:lnTo>
                <a:lnTo>
                  <a:pt x="1760393" y="1675842"/>
                </a:lnTo>
                <a:lnTo>
                  <a:pt x="1777223" y="1671081"/>
                </a:lnTo>
                <a:lnTo>
                  <a:pt x="1778493" y="1657748"/>
                </a:lnTo>
                <a:lnTo>
                  <a:pt x="1788020" y="1667906"/>
                </a:lnTo>
                <a:lnTo>
                  <a:pt x="1815647" y="1670763"/>
                </a:lnTo>
                <a:lnTo>
                  <a:pt x="1850578" y="1694889"/>
                </a:lnTo>
                <a:lnTo>
                  <a:pt x="1867409" y="1694889"/>
                </a:lnTo>
                <a:lnTo>
                  <a:pt x="1886779" y="1708221"/>
                </a:lnTo>
                <a:lnTo>
                  <a:pt x="1901387" y="1707269"/>
                </a:lnTo>
                <a:lnTo>
                  <a:pt x="1909008" y="1692349"/>
                </a:lnTo>
                <a:lnTo>
                  <a:pt x="1931237" y="1712030"/>
                </a:lnTo>
                <a:lnTo>
                  <a:pt x="1984268" y="1719014"/>
                </a:lnTo>
                <a:lnTo>
                  <a:pt x="2013801" y="1748536"/>
                </a:lnTo>
                <a:lnTo>
                  <a:pt x="2032219" y="1768218"/>
                </a:lnTo>
                <a:lnTo>
                  <a:pt x="2056988" y="1779328"/>
                </a:lnTo>
                <a:lnTo>
                  <a:pt x="2077947" y="1806628"/>
                </a:lnTo>
                <a:lnTo>
                  <a:pt x="2075089" y="1839007"/>
                </a:lnTo>
                <a:lnTo>
                  <a:pt x="2092237" y="1830753"/>
                </a:lnTo>
                <a:lnTo>
                  <a:pt x="2096047" y="1815833"/>
                </a:lnTo>
                <a:lnTo>
                  <a:pt x="2110972" y="1814881"/>
                </a:lnTo>
                <a:lnTo>
                  <a:pt x="2110655" y="1762186"/>
                </a:lnTo>
                <a:lnTo>
                  <a:pt x="2094777" y="1754885"/>
                </a:lnTo>
                <a:lnTo>
                  <a:pt x="2077629" y="1764408"/>
                </a:lnTo>
                <a:lnTo>
                  <a:pt x="2064927" y="1760282"/>
                </a:lnTo>
                <a:lnTo>
                  <a:pt x="2038570" y="1743775"/>
                </a:lnTo>
                <a:lnTo>
                  <a:pt x="2015071" y="1735521"/>
                </a:lnTo>
                <a:lnTo>
                  <a:pt x="1988079" y="1701872"/>
                </a:lnTo>
                <a:lnTo>
                  <a:pt x="1985856" y="1676795"/>
                </a:lnTo>
                <a:lnTo>
                  <a:pt x="1977282" y="1668224"/>
                </a:lnTo>
                <a:lnTo>
                  <a:pt x="1972836" y="1649495"/>
                </a:lnTo>
                <a:lnTo>
                  <a:pt x="1958864" y="1615846"/>
                </a:lnTo>
                <a:lnTo>
                  <a:pt x="1939811" y="1610767"/>
                </a:lnTo>
                <a:lnTo>
                  <a:pt x="1931237" y="1598387"/>
                </a:lnTo>
                <a:lnTo>
                  <a:pt x="1899482" y="1484743"/>
                </a:lnTo>
                <a:lnTo>
                  <a:pt x="1969661" y="1430461"/>
                </a:lnTo>
                <a:lnTo>
                  <a:pt x="1975059" y="1412684"/>
                </a:lnTo>
                <a:lnTo>
                  <a:pt x="2002369" y="1388876"/>
                </a:lnTo>
                <a:lnTo>
                  <a:pt x="2046509" y="1379988"/>
                </a:lnTo>
                <a:lnTo>
                  <a:pt x="2120181" y="1305706"/>
                </a:lnTo>
                <a:lnTo>
                  <a:pt x="2116053" y="1295231"/>
                </a:lnTo>
                <a:lnTo>
                  <a:pt x="2134789" y="1285708"/>
                </a:lnTo>
                <a:lnTo>
                  <a:pt x="2137964" y="1265391"/>
                </a:lnTo>
                <a:lnTo>
                  <a:pt x="2158605" y="1268566"/>
                </a:lnTo>
                <a:lnTo>
                  <a:pt x="2171943" y="1293644"/>
                </a:lnTo>
                <a:lnTo>
                  <a:pt x="2204333" y="1285073"/>
                </a:lnTo>
                <a:lnTo>
                  <a:pt x="2221799" y="1301580"/>
                </a:lnTo>
                <a:lnTo>
                  <a:pt x="2234183" y="1293009"/>
                </a:lnTo>
                <a:lnTo>
                  <a:pt x="2243075" y="1310151"/>
                </a:lnTo>
                <a:lnTo>
                  <a:pt x="2273878" y="1333641"/>
                </a:lnTo>
                <a:lnTo>
                  <a:pt x="2238947" y="1348878"/>
                </a:lnTo>
                <a:lnTo>
                  <a:pt x="2243710" y="1379353"/>
                </a:lnTo>
                <a:lnTo>
                  <a:pt x="2251966" y="1363481"/>
                </a:lnTo>
                <a:lnTo>
                  <a:pt x="2282134" y="1348561"/>
                </a:lnTo>
                <a:lnTo>
                  <a:pt x="2303728" y="1364116"/>
                </a:lnTo>
                <a:lnTo>
                  <a:pt x="2296424" y="1382209"/>
                </a:lnTo>
                <a:lnTo>
                  <a:pt x="2314842" y="1423160"/>
                </a:lnTo>
                <a:lnTo>
                  <a:pt x="2346915" y="1477759"/>
                </a:lnTo>
                <a:lnTo>
                  <a:pt x="2355489" y="1468236"/>
                </a:lnTo>
                <a:lnTo>
                  <a:pt x="2324369" y="1426969"/>
                </a:lnTo>
                <a:lnTo>
                  <a:pt x="2328814" y="1353640"/>
                </a:lnTo>
                <a:lnTo>
                  <a:pt x="2312937" y="1333324"/>
                </a:lnTo>
                <a:lnTo>
                  <a:pt x="2322146" y="1312373"/>
                </a:lnTo>
                <a:lnTo>
                  <a:pt x="2334530" y="1266979"/>
                </a:lnTo>
                <a:lnTo>
                  <a:pt x="2349138" y="1254281"/>
                </a:lnTo>
                <a:lnTo>
                  <a:pt x="2354854" y="1156192"/>
                </a:lnTo>
                <a:lnTo>
                  <a:pt x="2322463" y="1104766"/>
                </a:lnTo>
                <a:lnTo>
                  <a:pt x="2311031" y="1114607"/>
                </a:lnTo>
                <a:lnTo>
                  <a:pt x="2285309" y="1109528"/>
                </a:lnTo>
                <a:lnTo>
                  <a:pt x="2287850" y="1040961"/>
                </a:lnTo>
                <a:lnTo>
                  <a:pt x="2307856" y="1006042"/>
                </a:lnTo>
                <a:lnTo>
                  <a:pt x="2310079" y="932079"/>
                </a:lnTo>
                <a:lnTo>
                  <a:pt x="2321511" y="893986"/>
                </a:lnTo>
                <a:lnTo>
                  <a:pt x="2315160" y="876209"/>
                </a:lnTo>
                <a:lnTo>
                  <a:pt x="2324686" y="865416"/>
                </a:lnTo>
                <a:lnTo>
                  <a:pt x="2313572" y="848909"/>
                </a:lnTo>
                <a:lnTo>
                  <a:pt x="2318653" y="815260"/>
                </a:lnTo>
                <a:lnTo>
                  <a:pt x="2303728" y="791770"/>
                </a:lnTo>
                <a:lnTo>
                  <a:pt x="2284674" y="792405"/>
                </a:lnTo>
                <a:lnTo>
                  <a:pt x="2220529" y="734948"/>
                </a:lnTo>
                <a:lnTo>
                  <a:pt x="2218623" y="726377"/>
                </a:lnTo>
                <a:lnTo>
                  <a:pt x="2253554" y="726059"/>
                </a:lnTo>
                <a:lnTo>
                  <a:pt x="2309761" y="764787"/>
                </a:lnTo>
                <a:lnTo>
                  <a:pt x="2378353" y="756534"/>
                </a:lnTo>
                <a:lnTo>
                  <a:pt x="2425033" y="763517"/>
                </a:lnTo>
                <a:lnTo>
                  <a:pt x="2482510" y="778755"/>
                </a:lnTo>
                <a:lnTo>
                  <a:pt x="2486004" y="814625"/>
                </a:lnTo>
                <a:lnTo>
                  <a:pt x="2505057" y="825101"/>
                </a:lnTo>
                <a:lnTo>
                  <a:pt x="2510773" y="852401"/>
                </a:lnTo>
                <a:lnTo>
                  <a:pt x="2534907" y="852083"/>
                </a:lnTo>
                <a:lnTo>
                  <a:pt x="2543798" y="876526"/>
                </a:lnTo>
                <a:lnTo>
                  <a:pt x="2537447" y="892081"/>
                </a:lnTo>
                <a:lnTo>
                  <a:pt x="2554595" y="908905"/>
                </a:lnTo>
                <a:lnTo>
                  <a:pt x="2557136" y="941602"/>
                </a:lnTo>
                <a:lnTo>
                  <a:pt x="2529508" y="940967"/>
                </a:lnTo>
                <a:lnTo>
                  <a:pt x="2514583" y="953664"/>
                </a:lnTo>
                <a:lnTo>
                  <a:pt x="2495530" y="947316"/>
                </a:lnTo>
                <a:lnTo>
                  <a:pt x="2481240" y="957156"/>
                </a:lnTo>
                <a:lnTo>
                  <a:pt x="2451390" y="952712"/>
                </a:lnTo>
                <a:lnTo>
                  <a:pt x="2439641" y="966680"/>
                </a:lnTo>
                <a:lnTo>
                  <a:pt x="2424716" y="969219"/>
                </a:lnTo>
                <a:lnTo>
                  <a:pt x="2423128" y="1004772"/>
                </a:lnTo>
                <a:lnTo>
                  <a:pt x="2395818" y="1010486"/>
                </a:lnTo>
                <a:lnTo>
                  <a:pt x="2404392" y="1029215"/>
                </a:lnTo>
                <a:lnTo>
                  <a:pt x="2393913" y="1043183"/>
                </a:lnTo>
                <a:lnTo>
                  <a:pt x="2415189" y="1050166"/>
                </a:lnTo>
                <a:lnTo>
                  <a:pt x="2444086" y="1086990"/>
                </a:lnTo>
                <a:lnTo>
                  <a:pt x="2450755" y="1125717"/>
                </a:lnTo>
                <a:lnTo>
                  <a:pt x="2466633" y="1128892"/>
                </a:lnTo>
                <a:lnTo>
                  <a:pt x="2479652" y="1158414"/>
                </a:lnTo>
                <a:lnTo>
                  <a:pt x="2493625" y="1182222"/>
                </a:lnTo>
                <a:lnTo>
                  <a:pt x="2547609" y="1175556"/>
                </a:lnTo>
                <a:lnTo>
                  <a:pt x="2544433" y="1192380"/>
                </a:lnTo>
                <a:lnTo>
                  <a:pt x="2550149" y="1223807"/>
                </a:lnTo>
                <a:lnTo>
                  <a:pt x="2558723" y="1215236"/>
                </a:lnTo>
                <a:lnTo>
                  <a:pt x="2567932" y="1182857"/>
                </a:lnTo>
                <a:lnTo>
                  <a:pt x="2598418" y="1186666"/>
                </a:lnTo>
                <a:lnTo>
                  <a:pt x="2603498" y="1175873"/>
                </a:lnTo>
                <a:lnTo>
                  <a:pt x="2626997" y="1172699"/>
                </a:lnTo>
                <a:lnTo>
                  <a:pt x="2646686" y="1160953"/>
                </a:lnTo>
                <a:lnTo>
                  <a:pt x="2658118" y="1115559"/>
                </a:lnTo>
                <a:lnTo>
                  <a:pt x="2650496" y="1102862"/>
                </a:lnTo>
                <a:lnTo>
                  <a:pt x="2667327" y="1085720"/>
                </a:lnTo>
                <a:lnTo>
                  <a:pt x="2656530" y="1066039"/>
                </a:lnTo>
                <a:lnTo>
                  <a:pt x="2673360" y="1046992"/>
                </a:lnTo>
                <a:lnTo>
                  <a:pt x="2674948" y="1013026"/>
                </a:lnTo>
                <a:lnTo>
                  <a:pt x="2684475" y="997471"/>
                </a:lnTo>
                <a:lnTo>
                  <a:pt x="2699400" y="1002233"/>
                </a:lnTo>
                <a:lnTo>
                  <a:pt x="2710832" y="986361"/>
                </a:lnTo>
                <a:lnTo>
                  <a:pt x="2744810" y="981917"/>
                </a:lnTo>
                <a:lnTo>
                  <a:pt x="2747985" y="970171"/>
                </a:lnTo>
                <a:lnTo>
                  <a:pt x="2766086" y="983821"/>
                </a:lnTo>
                <a:lnTo>
                  <a:pt x="2768626" y="970171"/>
                </a:lnTo>
                <a:lnTo>
                  <a:pt x="2755924" y="948268"/>
                </a:lnTo>
                <a:lnTo>
                  <a:pt x="2758147" y="937475"/>
                </a:lnTo>
                <a:lnTo>
                  <a:pt x="2779423" y="939380"/>
                </a:lnTo>
                <a:lnTo>
                  <a:pt x="2891837" y="858432"/>
                </a:lnTo>
                <a:lnTo>
                  <a:pt x="2905492" y="855258"/>
                </a:lnTo>
                <a:lnTo>
                  <a:pt x="2904222" y="842560"/>
                </a:lnTo>
                <a:lnTo>
                  <a:pt x="2995995" y="787960"/>
                </a:lnTo>
                <a:lnTo>
                  <a:pt x="3036960" y="778120"/>
                </a:lnTo>
                <a:lnTo>
                  <a:pt x="3027433" y="767644"/>
                </a:lnTo>
                <a:lnTo>
                  <a:pt x="3077924" y="757486"/>
                </a:lnTo>
                <a:lnTo>
                  <a:pt x="3093802" y="769231"/>
                </a:lnTo>
                <a:lnTo>
                  <a:pt x="3091261" y="784786"/>
                </a:lnTo>
                <a:lnTo>
                  <a:pt x="3109044" y="798753"/>
                </a:lnTo>
                <a:lnTo>
                  <a:pt x="3130956" y="767962"/>
                </a:lnTo>
                <a:lnTo>
                  <a:pt x="3121429" y="757169"/>
                </a:lnTo>
                <a:lnTo>
                  <a:pt x="3124287" y="738122"/>
                </a:lnTo>
                <a:lnTo>
                  <a:pt x="3102376" y="742884"/>
                </a:lnTo>
                <a:lnTo>
                  <a:pt x="3095072" y="738440"/>
                </a:lnTo>
                <a:lnTo>
                  <a:pt x="3154772" y="690824"/>
                </a:lnTo>
                <a:lnTo>
                  <a:pt x="3144610" y="711775"/>
                </a:lnTo>
                <a:lnTo>
                  <a:pt x="3160170" y="712727"/>
                </a:lnTo>
                <a:lnTo>
                  <a:pt x="3160488" y="741932"/>
                </a:lnTo>
                <a:lnTo>
                  <a:pt x="3196689" y="734630"/>
                </a:lnTo>
                <a:lnTo>
                  <a:pt x="3194149" y="710187"/>
                </a:lnTo>
                <a:lnTo>
                  <a:pt x="3197324" y="700664"/>
                </a:lnTo>
                <a:lnTo>
                  <a:pt x="3181129" y="679713"/>
                </a:lnTo>
                <a:lnTo>
                  <a:pt x="3200182" y="680983"/>
                </a:lnTo>
                <a:lnTo>
                  <a:pt x="3201135" y="663841"/>
                </a:lnTo>
                <a:lnTo>
                  <a:pt x="3235748" y="641303"/>
                </a:lnTo>
                <a:lnTo>
                  <a:pt x="3291638" y="636541"/>
                </a:lnTo>
                <a:lnTo>
                  <a:pt x="3302435" y="634637"/>
                </a:lnTo>
                <a:lnTo>
                  <a:pt x="3306563" y="645112"/>
                </a:lnTo>
                <a:lnTo>
                  <a:pt x="3294813" y="641938"/>
                </a:lnTo>
                <a:lnTo>
                  <a:pt x="3264646" y="651778"/>
                </a:lnTo>
                <a:lnTo>
                  <a:pt x="3235748" y="648604"/>
                </a:lnTo>
                <a:lnTo>
                  <a:pt x="3225587" y="663524"/>
                </a:lnTo>
                <a:lnTo>
                  <a:pt x="3232890" y="683840"/>
                </a:lnTo>
                <a:lnTo>
                  <a:pt x="3241464" y="683205"/>
                </a:lnTo>
                <a:lnTo>
                  <a:pt x="3245592" y="673999"/>
                </a:lnTo>
                <a:lnTo>
                  <a:pt x="3258612" y="680031"/>
                </a:lnTo>
                <a:lnTo>
                  <a:pt x="3248768" y="684475"/>
                </a:lnTo>
                <a:lnTo>
                  <a:pt x="3252261" y="694950"/>
                </a:lnTo>
                <a:lnTo>
                  <a:pt x="3262105" y="723202"/>
                </a:lnTo>
                <a:lnTo>
                  <a:pt x="3243052" y="738122"/>
                </a:lnTo>
                <a:lnTo>
                  <a:pt x="3240194" y="753042"/>
                </a:lnTo>
                <a:lnTo>
                  <a:pt x="3251626" y="758438"/>
                </a:lnTo>
                <a:lnTo>
                  <a:pt x="3250673" y="775898"/>
                </a:lnTo>
                <a:lnTo>
                  <a:pt x="3266551" y="786691"/>
                </a:lnTo>
                <a:lnTo>
                  <a:pt x="3243687" y="794944"/>
                </a:lnTo>
                <a:lnTo>
                  <a:pt x="3228762" y="782564"/>
                </a:lnTo>
                <a:lnTo>
                  <a:pt x="3218283" y="798753"/>
                </a:lnTo>
                <a:lnTo>
                  <a:pt x="3192561" y="803832"/>
                </a:lnTo>
                <a:lnTo>
                  <a:pt x="3191926" y="819705"/>
                </a:lnTo>
                <a:lnTo>
                  <a:pt x="3182399" y="829545"/>
                </a:lnTo>
                <a:lnTo>
                  <a:pt x="3191291" y="845417"/>
                </a:lnTo>
                <a:lnTo>
                  <a:pt x="3176366" y="845417"/>
                </a:lnTo>
                <a:lnTo>
                  <a:pt x="3161441" y="860019"/>
                </a:lnTo>
                <a:lnTo>
                  <a:pt x="3164934" y="879383"/>
                </a:lnTo>
                <a:lnTo>
                  <a:pt x="3124922" y="918429"/>
                </a:lnTo>
                <a:lnTo>
                  <a:pt x="3119841" y="932396"/>
                </a:lnTo>
                <a:lnTo>
                  <a:pt x="3146198" y="935253"/>
                </a:lnTo>
                <a:lnTo>
                  <a:pt x="3132861" y="946681"/>
                </a:lnTo>
                <a:lnTo>
                  <a:pt x="3127462" y="970171"/>
                </a:lnTo>
                <a:lnTo>
                  <a:pt x="3084593" y="1000963"/>
                </a:lnTo>
                <a:lnTo>
                  <a:pt x="3068080" y="1053976"/>
                </a:lnTo>
                <a:lnTo>
                  <a:pt x="3080147" y="1080006"/>
                </a:lnTo>
                <a:lnTo>
                  <a:pt x="3076019" y="1087625"/>
                </a:lnTo>
                <a:lnTo>
                  <a:pt x="3090626" y="1106354"/>
                </a:lnTo>
                <a:lnTo>
                  <a:pt x="3091261" y="1145081"/>
                </a:lnTo>
                <a:lnTo>
                  <a:pt x="3099200" y="1157144"/>
                </a:lnTo>
                <a:lnTo>
                  <a:pt x="3101741" y="1227616"/>
                </a:lnTo>
                <a:lnTo>
                  <a:pt x="3103646" y="1264439"/>
                </a:lnTo>
                <a:lnTo>
                  <a:pt x="3104916" y="1290469"/>
                </a:lnTo>
                <a:lnTo>
                  <a:pt x="3105234" y="1305072"/>
                </a:lnTo>
                <a:lnTo>
                  <a:pt x="3105551" y="1308246"/>
                </a:lnTo>
                <a:lnTo>
                  <a:pt x="3107139" y="1313325"/>
                </a:lnTo>
                <a:lnTo>
                  <a:pt x="3110632" y="1325705"/>
                </a:lnTo>
                <a:lnTo>
                  <a:pt x="3115395" y="1341894"/>
                </a:lnTo>
                <a:lnTo>
                  <a:pt x="3114760" y="1317769"/>
                </a:lnTo>
                <a:lnTo>
                  <a:pt x="3110632" y="1267296"/>
                </a:lnTo>
                <a:lnTo>
                  <a:pt x="3110315" y="1232377"/>
                </a:lnTo>
                <a:lnTo>
                  <a:pt x="3103011" y="1174286"/>
                </a:lnTo>
                <a:lnTo>
                  <a:pt x="3109362" y="1141907"/>
                </a:lnTo>
                <a:lnTo>
                  <a:pt x="3106821" y="1114607"/>
                </a:lnTo>
                <a:lnTo>
                  <a:pt x="3095072" y="1089212"/>
                </a:lnTo>
                <a:lnTo>
                  <a:pt x="3087133" y="1055880"/>
                </a:lnTo>
                <a:lnTo>
                  <a:pt x="3100788" y="1009534"/>
                </a:lnTo>
                <a:lnTo>
                  <a:pt x="3152232" y="989853"/>
                </a:lnTo>
                <a:lnTo>
                  <a:pt x="3159535" y="973028"/>
                </a:lnTo>
                <a:lnTo>
                  <a:pt x="3178589" y="955887"/>
                </a:lnTo>
                <a:lnTo>
                  <a:pt x="3195419" y="968267"/>
                </a:lnTo>
                <a:lnTo>
                  <a:pt x="3248450" y="893033"/>
                </a:lnTo>
                <a:lnTo>
                  <a:pt x="3237971" y="893033"/>
                </a:lnTo>
                <a:lnTo>
                  <a:pt x="3233843" y="888272"/>
                </a:lnTo>
                <a:lnTo>
                  <a:pt x="3277665" y="815895"/>
                </a:lnTo>
                <a:lnTo>
                  <a:pt x="3291320" y="828275"/>
                </a:lnTo>
                <a:lnTo>
                  <a:pt x="3305293" y="817800"/>
                </a:lnTo>
                <a:lnTo>
                  <a:pt x="3309738" y="827958"/>
                </a:lnTo>
                <a:lnTo>
                  <a:pt x="3313231" y="835894"/>
                </a:lnTo>
                <a:lnTo>
                  <a:pt x="3315772" y="840656"/>
                </a:lnTo>
                <a:lnTo>
                  <a:pt x="3318630" y="843830"/>
                </a:lnTo>
                <a:lnTo>
                  <a:pt x="3322123" y="847322"/>
                </a:lnTo>
                <a:lnTo>
                  <a:pt x="3326886" y="851449"/>
                </a:lnTo>
                <a:lnTo>
                  <a:pt x="3347527" y="840656"/>
                </a:lnTo>
                <a:lnTo>
                  <a:pt x="3355466" y="779390"/>
                </a:lnTo>
                <a:lnTo>
                  <a:pt x="3395478" y="745106"/>
                </a:lnTo>
                <a:lnTo>
                  <a:pt x="3411356" y="746376"/>
                </a:lnTo>
                <a:lnTo>
                  <a:pt x="3451367" y="720346"/>
                </a:lnTo>
                <a:lnTo>
                  <a:pt x="3470421" y="732091"/>
                </a:lnTo>
                <a:lnTo>
                  <a:pt x="3513925" y="728599"/>
                </a:lnTo>
                <a:lnTo>
                  <a:pt x="3535202" y="740027"/>
                </a:lnTo>
                <a:lnTo>
                  <a:pt x="3547904" y="737805"/>
                </a:lnTo>
                <a:lnTo>
                  <a:pt x="3562829" y="760661"/>
                </a:lnTo>
                <a:lnTo>
                  <a:pt x="3601570" y="731773"/>
                </a:lnTo>
                <a:lnTo>
                  <a:pt x="3599347" y="693046"/>
                </a:lnTo>
                <a:lnTo>
                  <a:pt x="3588551" y="693046"/>
                </a:lnTo>
                <a:lnTo>
                  <a:pt x="3585375" y="688919"/>
                </a:lnTo>
                <a:lnTo>
                  <a:pt x="3613002" y="674952"/>
                </a:lnTo>
                <a:lnTo>
                  <a:pt x="3633326" y="691458"/>
                </a:lnTo>
                <a:lnTo>
                  <a:pt x="3641265" y="665428"/>
                </a:lnTo>
                <a:lnTo>
                  <a:pt x="3665716" y="662889"/>
                </a:lnTo>
                <a:lnTo>
                  <a:pt x="3674290" y="683840"/>
                </a:lnTo>
                <a:lnTo>
                  <a:pt x="3644758" y="696855"/>
                </a:lnTo>
                <a:lnTo>
                  <a:pt x="3668257" y="706061"/>
                </a:lnTo>
                <a:lnTo>
                  <a:pt x="3686040" y="687014"/>
                </a:lnTo>
                <a:lnTo>
                  <a:pt x="3672067" y="661619"/>
                </a:lnTo>
                <a:lnTo>
                  <a:pt x="3673973" y="647969"/>
                </a:lnTo>
                <a:lnTo>
                  <a:pt x="3721288" y="623209"/>
                </a:lnTo>
                <a:lnTo>
                  <a:pt x="3742564" y="633684"/>
                </a:lnTo>
                <a:lnTo>
                  <a:pt x="3733355" y="646699"/>
                </a:lnTo>
                <a:lnTo>
                  <a:pt x="3777178" y="692411"/>
                </a:lnTo>
                <a:lnTo>
                  <a:pt x="3771779" y="703839"/>
                </a:lnTo>
                <a:lnTo>
                  <a:pt x="3755902" y="705108"/>
                </a:lnTo>
                <a:lnTo>
                  <a:pt x="3754314" y="725107"/>
                </a:lnTo>
                <a:lnTo>
                  <a:pt x="3740342" y="723202"/>
                </a:lnTo>
                <a:lnTo>
                  <a:pt x="3746692" y="738757"/>
                </a:lnTo>
                <a:lnTo>
                  <a:pt x="3750186" y="783199"/>
                </a:lnTo>
                <a:lnTo>
                  <a:pt x="3792738" y="799706"/>
                </a:lnTo>
                <a:lnTo>
                  <a:pt x="3828622" y="763517"/>
                </a:lnTo>
                <a:lnTo>
                  <a:pt x="3826081" y="743519"/>
                </a:lnTo>
                <a:lnTo>
                  <a:pt x="3814332" y="725742"/>
                </a:lnTo>
                <a:lnTo>
                  <a:pt x="3822588" y="697172"/>
                </a:lnTo>
                <a:lnTo>
                  <a:pt x="3843864" y="704473"/>
                </a:lnTo>
                <a:lnTo>
                  <a:pt x="3859742" y="697807"/>
                </a:lnTo>
                <a:lnTo>
                  <a:pt x="3875620" y="700982"/>
                </a:lnTo>
                <a:lnTo>
                  <a:pt x="3915314" y="643842"/>
                </a:lnTo>
                <a:lnTo>
                  <a:pt x="3916902" y="611146"/>
                </a:lnTo>
                <a:lnTo>
                  <a:pt x="3928651" y="604480"/>
                </a:lnTo>
                <a:lnTo>
                  <a:pt x="3926428" y="584798"/>
                </a:lnTo>
                <a:lnTo>
                  <a:pt x="3914361" y="577180"/>
                </a:lnTo>
                <a:lnTo>
                  <a:pt x="3909598" y="596226"/>
                </a:lnTo>
                <a:lnTo>
                  <a:pt x="3896896" y="583846"/>
                </a:lnTo>
                <a:lnTo>
                  <a:pt x="3898483" y="556229"/>
                </a:lnTo>
                <a:lnTo>
                  <a:pt x="3856566" y="459727"/>
                </a:lnTo>
                <a:lnTo>
                  <a:pt x="3895308" y="447664"/>
                </a:lnTo>
                <a:lnTo>
                  <a:pt x="3916902" y="483535"/>
                </a:lnTo>
                <a:lnTo>
                  <a:pt x="3919124" y="474011"/>
                </a:lnTo>
                <a:lnTo>
                  <a:pt x="3899754" y="439410"/>
                </a:lnTo>
                <a:lnTo>
                  <a:pt x="3912456" y="425443"/>
                </a:lnTo>
                <a:lnTo>
                  <a:pt x="3913091" y="393064"/>
                </a:lnTo>
                <a:lnTo>
                  <a:pt x="3968345" y="408301"/>
                </a:lnTo>
                <a:lnTo>
                  <a:pt x="3973426" y="415602"/>
                </a:lnTo>
                <a:lnTo>
                  <a:pt x="4052814" y="427665"/>
                </a:lnTo>
                <a:lnTo>
                  <a:pt x="4101718" y="427030"/>
                </a:lnTo>
                <a:lnTo>
                  <a:pt x="4120771" y="450203"/>
                </a:lnTo>
                <a:lnTo>
                  <a:pt x="4132520" y="442585"/>
                </a:lnTo>
                <a:lnTo>
                  <a:pt x="4180154" y="453695"/>
                </a:lnTo>
                <a:lnTo>
                  <a:pt x="4204605" y="473694"/>
                </a:lnTo>
                <a:lnTo>
                  <a:pt x="4226834" y="474329"/>
                </a:lnTo>
                <a:lnTo>
                  <a:pt x="4251603" y="512104"/>
                </a:lnTo>
                <a:lnTo>
                  <a:pt x="4285582" y="529881"/>
                </a:lnTo>
                <a:lnTo>
                  <a:pt x="4305905" y="535912"/>
                </a:lnTo>
                <a:lnTo>
                  <a:pt x="4313209" y="548610"/>
                </a:lnTo>
                <a:lnTo>
                  <a:pt x="4302094" y="554959"/>
                </a:lnTo>
                <a:lnTo>
                  <a:pt x="4316702" y="567339"/>
                </a:lnTo>
                <a:lnTo>
                  <a:pt x="4334485" y="553689"/>
                </a:lnTo>
                <a:lnTo>
                  <a:pt x="4345599" y="570196"/>
                </a:lnTo>
                <a:lnTo>
                  <a:pt x="4415144" y="569879"/>
                </a:lnTo>
                <a:lnTo>
                  <a:pt x="4415144" y="579402"/>
                </a:lnTo>
                <a:lnTo>
                  <a:pt x="4405617" y="588925"/>
                </a:lnTo>
                <a:lnTo>
                  <a:pt x="4433244" y="605432"/>
                </a:lnTo>
                <a:lnTo>
                  <a:pt x="4449439" y="623526"/>
                </a:lnTo>
                <a:lnTo>
                  <a:pt x="4483100" y="639716"/>
                </a:lnTo>
                <a:lnTo>
                  <a:pt x="4483100" y="828275"/>
                </a:lnTo>
                <a:lnTo>
                  <a:pt x="4483100" y="1237774"/>
                </a:lnTo>
                <a:lnTo>
                  <a:pt x="4479607" y="1246662"/>
                </a:lnTo>
                <a:lnTo>
                  <a:pt x="4417684" y="1317134"/>
                </a:lnTo>
                <a:lnTo>
                  <a:pt x="4468175" y="1289199"/>
                </a:lnTo>
                <a:lnTo>
                  <a:pt x="4483100" y="1258090"/>
                </a:lnTo>
                <a:lnTo>
                  <a:pt x="4483100" y="3554139"/>
                </a:lnTo>
                <a:lnTo>
                  <a:pt x="4471350" y="3557313"/>
                </a:lnTo>
                <a:lnTo>
                  <a:pt x="4419272" y="3562393"/>
                </a:lnTo>
                <a:lnTo>
                  <a:pt x="4340201" y="3604612"/>
                </a:lnTo>
                <a:lnTo>
                  <a:pt x="4093779" y="3661751"/>
                </a:lnTo>
                <a:lnTo>
                  <a:pt x="4000418" y="3647149"/>
                </a:lnTo>
                <a:lnTo>
                  <a:pt x="3977872" y="3627785"/>
                </a:lnTo>
                <a:lnTo>
                  <a:pt x="3966440" y="3653181"/>
                </a:lnTo>
                <a:lnTo>
                  <a:pt x="3979460" y="3668418"/>
                </a:lnTo>
                <a:lnTo>
                  <a:pt x="3959771" y="3689686"/>
                </a:lnTo>
                <a:lnTo>
                  <a:pt x="3974379" y="3713177"/>
                </a:lnTo>
                <a:lnTo>
                  <a:pt x="3972791" y="3731588"/>
                </a:lnTo>
                <a:lnTo>
                  <a:pt x="3967710" y="3740159"/>
                </a:lnTo>
                <a:lnTo>
                  <a:pt x="3963582" y="3772221"/>
                </a:lnTo>
                <a:lnTo>
                  <a:pt x="4011850" y="3802695"/>
                </a:lnTo>
                <a:lnTo>
                  <a:pt x="4003594" y="3822694"/>
                </a:lnTo>
                <a:lnTo>
                  <a:pt x="3935637" y="3833169"/>
                </a:lnTo>
                <a:lnTo>
                  <a:pt x="3913726" y="3872850"/>
                </a:lnTo>
                <a:lnTo>
                  <a:pt x="3931192" y="3947131"/>
                </a:lnTo>
                <a:lnTo>
                  <a:pt x="3868633" y="4023316"/>
                </a:lnTo>
                <a:lnTo>
                  <a:pt x="3858789" y="4065536"/>
                </a:lnTo>
                <a:lnTo>
                  <a:pt x="3871809" y="4079186"/>
                </a:lnTo>
                <a:lnTo>
                  <a:pt x="3915631" y="4077599"/>
                </a:lnTo>
                <a:lnTo>
                  <a:pt x="3929604" y="4087440"/>
                </a:lnTo>
                <a:lnTo>
                  <a:pt x="3968028" y="4092836"/>
                </a:lnTo>
                <a:lnTo>
                  <a:pt x="3983588" y="4093788"/>
                </a:lnTo>
                <a:lnTo>
                  <a:pt x="3988986" y="4110930"/>
                </a:lnTo>
                <a:lnTo>
                  <a:pt x="3979142" y="4122041"/>
                </a:lnTo>
                <a:lnTo>
                  <a:pt x="3965805" y="4192512"/>
                </a:lnTo>
                <a:lnTo>
                  <a:pt x="3941988" y="4206797"/>
                </a:lnTo>
                <a:lnTo>
                  <a:pt x="3854661" y="4231558"/>
                </a:lnTo>
                <a:lnTo>
                  <a:pt x="3832114" y="4203623"/>
                </a:lnTo>
                <a:lnTo>
                  <a:pt x="3794326" y="4237589"/>
                </a:lnTo>
                <a:lnTo>
                  <a:pt x="3708904" y="4185211"/>
                </a:lnTo>
                <a:lnTo>
                  <a:pt x="3687627" y="4144261"/>
                </a:lnTo>
                <a:lnTo>
                  <a:pt x="3658095" y="4143309"/>
                </a:lnTo>
                <a:lnTo>
                  <a:pt x="3638407" y="4170292"/>
                </a:lnTo>
                <a:lnTo>
                  <a:pt x="3615860" y="4171561"/>
                </a:lnTo>
                <a:lnTo>
                  <a:pt x="3552032" y="4156642"/>
                </a:lnTo>
                <a:lnTo>
                  <a:pt x="3528215" y="4141722"/>
                </a:lnTo>
                <a:lnTo>
                  <a:pt x="3518054" y="4148706"/>
                </a:lnTo>
                <a:lnTo>
                  <a:pt x="3498365" y="4151880"/>
                </a:lnTo>
                <a:lnTo>
                  <a:pt x="3480265" y="4168704"/>
                </a:lnTo>
                <a:lnTo>
                  <a:pt x="3473279" y="4165847"/>
                </a:lnTo>
                <a:lnTo>
                  <a:pt x="3449462" y="4209972"/>
                </a:lnTo>
                <a:lnTo>
                  <a:pt x="3433902" y="4209972"/>
                </a:lnTo>
                <a:lnTo>
                  <a:pt x="3388809" y="4185211"/>
                </a:lnTo>
                <a:lnTo>
                  <a:pt x="3371344" y="4152832"/>
                </a:lnTo>
                <a:lnTo>
                  <a:pt x="3339271" y="4153150"/>
                </a:lnTo>
                <a:lnTo>
                  <a:pt x="3321170" y="4191243"/>
                </a:lnTo>
                <a:lnTo>
                  <a:pt x="3324028" y="4209337"/>
                </a:lnTo>
                <a:lnTo>
                  <a:pt x="3308468" y="4205210"/>
                </a:lnTo>
                <a:lnTo>
                  <a:pt x="3299894" y="4187116"/>
                </a:lnTo>
                <a:lnTo>
                  <a:pt x="3302435" y="4136643"/>
                </a:lnTo>
                <a:lnTo>
                  <a:pt x="3245275" y="4094741"/>
                </a:lnTo>
                <a:lnTo>
                  <a:pt x="3212884" y="4062997"/>
                </a:lnTo>
                <a:lnTo>
                  <a:pt x="3163346" y="4067758"/>
                </a:lnTo>
                <a:lnTo>
                  <a:pt x="3126510" y="4058235"/>
                </a:lnTo>
                <a:lnTo>
                  <a:pt x="3104281" y="4075059"/>
                </a:lnTo>
                <a:lnTo>
                  <a:pt x="3064587" y="4051886"/>
                </a:lnTo>
                <a:lnTo>
                  <a:pt x="3026480" y="4060457"/>
                </a:lnTo>
                <a:lnTo>
                  <a:pt x="3009650" y="4091249"/>
                </a:lnTo>
                <a:lnTo>
                  <a:pt x="2958841" y="4062362"/>
                </a:lnTo>
                <a:lnTo>
                  <a:pt x="2952808" y="4049982"/>
                </a:lnTo>
                <a:lnTo>
                  <a:pt x="2930579" y="4047125"/>
                </a:lnTo>
                <a:lnTo>
                  <a:pt x="2931849" y="4066806"/>
                </a:lnTo>
                <a:lnTo>
                  <a:pt x="2922005" y="4064266"/>
                </a:lnTo>
                <a:lnTo>
                  <a:pt x="2922323" y="4085217"/>
                </a:lnTo>
                <a:lnTo>
                  <a:pt x="2894060" y="4098233"/>
                </a:lnTo>
                <a:lnTo>
                  <a:pt x="2829279" y="4123945"/>
                </a:lnTo>
                <a:lnTo>
                  <a:pt x="2761005" y="4200766"/>
                </a:lnTo>
                <a:lnTo>
                  <a:pt x="2743857" y="4199179"/>
                </a:lnTo>
                <a:lnTo>
                  <a:pt x="2724486" y="4214733"/>
                </a:lnTo>
                <a:lnTo>
                  <a:pt x="2713055" y="4215051"/>
                </a:lnTo>
                <a:lnTo>
                  <a:pt x="2767356" y="4286157"/>
                </a:lnTo>
                <a:lnTo>
                  <a:pt x="2735283" y="4315997"/>
                </a:lnTo>
                <a:lnTo>
                  <a:pt x="2712419" y="4313457"/>
                </a:lnTo>
                <a:lnTo>
                  <a:pt x="2633031" y="4246477"/>
                </a:lnTo>
                <a:lnTo>
                  <a:pt x="2614930" y="4280444"/>
                </a:lnTo>
                <a:lnTo>
                  <a:pt x="2619376" y="4301395"/>
                </a:lnTo>
                <a:lnTo>
                  <a:pt x="2594289" y="4341075"/>
                </a:lnTo>
                <a:lnTo>
                  <a:pt x="2597465" y="4367740"/>
                </a:lnTo>
                <a:lnTo>
                  <a:pt x="2593654" y="4398849"/>
                </a:lnTo>
                <a:lnTo>
                  <a:pt x="2605086" y="4419483"/>
                </a:lnTo>
                <a:lnTo>
                  <a:pt x="2585398" y="4440751"/>
                </a:lnTo>
                <a:lnTo>
                  <a:pt x="2560629" y="4519794"/>
                </a:lnTo>
                <a:lnTo>
                  <a:pt x="2613025" y="4554395"/>
                </a:lnTo>
                <a:lnTo>
                  <a:pt x="2621917" y="4593440"/>
                </a:lnTo>
                <a:lnTo>
                  <a:pt x="2622234" y="4616296"/>
                </a:lnTo>
                <a:lnTo>
                  <a:pt x="2681934" y="4659150"/>
                </a:lnTo>
                <a:lnTo>
                  <a:pt x="2710514" y="4671848"/>
                </a:lnTo>
                <a:lnTo>
                  <a:pt x="2794348" y="4771842"/>
                </a:lnTo>
                <a:lnTo>
                  <a:pt x="2791808" y="4775969"/>
                </a:lnTo>
                <a:lnTo>
                  <a:pt x="2753701" y="4780730"/>
                </a:lnTo>
                <a:lnTo>
                  <a:pt x="2752431" y="4799142"/>
                </a:lnTo>
                <a:lnTo>
                  <a:pt x="2800699" y="4825172"/>
                </a:lnTo>
                <a:lnTo>
                  <a:pt x="2794031" y="4832791"/>
                </a:lnTo>
                <a:lnTo>
                  <a:pt x="2782281" y="4831203"/>
                </a:lnTo>
                <a:lnTo>
                  <a:pt x="2775930" y="4839457"/>
                </a:lnTo>
                <a:lnTo>
                  <a:pt x="2768309" y="4840409"/>
                </a:lnTo>
                <a:lnTo>
                  <a:pt x="2769897" y="4830886"/>
                </a:lnTo>
                <a:lnTo>
                  <a:pt x="2757830" y="4835965"/>
                </a:lnTo>
                <a:lnTo>
                  <a:pt x="2753066" y="4848345"/>
                </a:lnTo>
                <a:lnTo>
                  <a:pt x="2747985" y="4850250"/>
                </a:lnTo>
                <a:lnTo>
                  <a:pt x="2751161" y="4859773"/>
                </a:lnTo>
                <a:lnTo>
                  <a:pt x="2747668" y="4871518"/>
                </a:lnTo>
                <a:lnTo>
                  <a:pt x="2735918" y="4868979"/>
                </a:lnTo>
                <a:lnTo>
                  <a:pt x="2732743" y="4873106"/>
                </a:lnTo>
                <a:lnTo>
                  <a:pt x="2735601" y="4882629"/>
                </a:lnTo>
                <a:lnTo>
                  <a:pt x="2727980" y="4886755"/>
                </a:lnTo>
                <a:lnTo>
                  <a:pt x="2714325" y="4884216"/>
                </a:lnTo>
                <a:lnTo>
                  <a:pt x="2704798" y="4879772"/>
                </a:lnTo>
                <a:lnTo>
                  <a:pt x="2690191" y="4867709"/>
                </a:lnTo>
                <a:lnTo>
                  <a:pt x="2681617" y="4868661"/>
                </a:lnTo>
                <a:lnTo>
                  <a:pt x="2686062" y="4878185"/>
                </a:lnTo>
                <a:lnTo>
                  <a:pt x="2693049" y="4881359"/>
                </a:lnTo>
                <a:lnTo>
                  <a:pt x="2687650" y="4892152"/>
                </a:lnTo>
                <a:lnTo>
                  <a:pt x="2673995" y="4891835"/>
                </a:lnTo>
                <a:lnTo>
                  <a:pt x="2666374" y="4886121"/>
                </a:lnTo>
                <a:lnTo>
                  <a:pt x="2662246" y="4894691"/>
                </a:lnTo>
                <a:lnTo>
                  <a:pt x="2674631" y="4902310"/>
                </a:lnTo>
                <a:lnTo>
                  <a:pt x="2667962" y="4911516"/>
                </a:lnTo>
                <a:lnTo>
                  <a:pt x="2662563" y="4914690"/>
                </a:lnTo>
                <a:lnTo>
                  <a:pt x="2665739" y="4923261"/>
                </a:lnTo>
                <a:lnTo>
                  <a:pt x="2656530" y="4939768"/>
                </a:lnTo>
                <a:lnTo>
                  <a:pt x="2652719" y="4934054"/>
                </a:lnTo>
                <a:lnTo>
                  <a:pt x="2647638" y="4914055"/>
                </a:lnTo>
                <a:lnTo>
                  <a:pt x="2639382" y="4923579"/>
                </a:lnTo>
                <a:lnTo>
                  <a:pt x="2631126" y="4942308"/>
                </a:lnTo>
                <a:lnTo>
                  <a:pt x="2643510" y="4965798"/>
                </a:lnTo>
                <a:lnTo>
                  <a:pt x="2642240" y="4977226"/>
                </a:lnTo>
                <a:lnTo>
                  <a:pt x="2630173" y="4986432"/>
                </a:lnTo>
                <a:lnTo>
                  <a:pt x="2630491" y="4975956"/>
                </a:lnTo>
                <a:lnTo>
                  <a:pt x="2628268" y="4971512"/>
                </a:lnTo>
                <a:lnTo>
                  <a:pt x="2612390" y="4979766"/>
                </a:lnTo>
                <a:lnTo>
                  <a:pt x="2610802" y="4988971"/>
                </a:lnTo>
                <a:lnTo>
                  <a:pt x="2610485" y="4995955"/>
                </a:lnTo>
                <a:lnTo>
                  <a:pt x="2610485" y="4998812"/>
                </a:lnTo>
                <a:lnTo>
                  <a:pt x="2610485" y="5000717"/>
                </a:lnTo>
                <a:lnTo>
                  <a:pt x="2613660" y="5009288"/>
                </a:lnTo>
                <a:lnTo>
                  <a:pt x="2606039" y="5018493"/>
                </a:lnTo>
                <a:lnTo>
                  <a:pt x="2593337" y="5025477"/>
                </a:lnTo>
                <a:lnTo>
                  <a:pt x="2587621" y="5040397"/>
                </a:lnTo>
                <a:lnTo>
                  <a:pt x="2574284" y="5055634"/>
                </a:lnTo>
                <a:lnTo>
                  <a:pt x="2581905" y="5086108"/>
                </a:lnTo>
                <a:lnTo>
                  <a:pt x="2588891" y="5100393"/>
                </a:lnTo>
                <a:lnTo>
                  <a:pt x="2600640" y="5098171"/>
                </a:lnTo>
                <a:lnTo>
                  <a:pt x="2606356" y="5088965"/>
                </a:lnTo>
                <a:lnTo>
                  <a:pt x="2622869" y="5092775"/>
                </a:lnTo>
                <a:lnTo>
                  <a:pt x="2627633" y="5121344"/>
                </a:lnTo>
                <a:lnTo>
                  <a:pt x="2629220" y="5131820"/>
                </a:lnTo>
                <a:lnTo>
                  <a:pt x="2642240" y="5141660"/>
                </a:lnTo>
                <a:lnTo>
                  <a:pt x="2646368" y="5141660"/>
                </a:lnTo>
                <a:lnTo>
                  <a:pt x="2649226" y="5151184"/>
                </a:lnTo>
                <a:lnTo>
                  <a:pt x="2642558" y="5165786"/>
                </a:lnTo>
                <a:lnTo>
                  <a:pt x="2640652" y="5190229"/>
                </a:lnTo>
                <a:lnTo>
                  <a:pt x="2647003" y="5194356"/>
                </a:lnTo>
                <a:lnTo>
                  <a:pt x="2658118" y="5175627"/>
                </a:lnTo>
                <a:lnTo>
                  <a:pt x="2664786" y="5163246"/>
                </a:lnTo>
                <a:lnTo>
                  <a:pt x="2666057" y="5151818"/>
                </a:lnTo>
                <a:lnTo>
                  <a:pt x="2670185" y="5165468"/>
                </a:lnTo>
                <a:lnTo>
                  <a:pt x="2664151" y="5188324"/>
                </a:lnTo>
                <a:lnTo>
                  <a:pt x="2656212" y="5203879"/>
                </a:lnTo>
                <a:lnTo>
                  <a:pt x="2658118" y="5216894"/>
                </a:lnTo>
                <a:lnTo>
                  <a:pt x="2664786" y="5207688"/>
                </a:lnTo>
                <a:lnTo>
                  <a:pt x="2665421" y="5220386"/>
                </a:lnTo>
                <a:lnTo>
                  <a:pt x="2655577" y="5231496"/>
                </a:lnTo>
                <a:lnTo>
                  <a:pt x="2649861" y="5246098"/>
                </a:lnTo>
                <a:lnTo>
                  <a:pt x="2654942" y="5263240"/>
                </a:lnTo>
                <a:lnTo>
                  <a:pt x="2687650" y="5295619"/>
                </a:lnTo>
                <a:lnTo>
                  <a:pt x="2701305" y="5313078"/>
                </a:lnTo>
                <a:lnTo>
                  <a:pt x="2712102" y="5336252"/>
                </a:lnTo>
                <a:lnTo>
                  <a:pt x="2727662" y="5386090"/>
                </a:lnTo>
                <a:lnTo>
                  <a:pt x="2743222" y="5398153"/>
                </a:lnTo>
                <a:lnTo>
                  <a:pt x="2755924" y="5409898"/>
                </a:lnTo>
                <a:lnTo>
                  <a:pt x="2742587" y="5435293"/>
                </a:lnTo>
                <a:lnTo>
                  <a:pt x="2724486" y="5480687"/>
                </a:lnTo>
                <a:lnTo>
                  <a:pt x="2667009" y="5487988"/>
                </a:lnTo>
                <a:lnTo>
                  <a:pt x="2606992" y="5422595"/>
                </a:lnTo>
                <a:lnTo>
                  <a:pt x="2559041" y="5396565"/>
                </a:lnTo>
                <a:lnTo>
                  <a:pt x="2522205" y="5395296"/>
                </a:lnTo>
                <a:lnTo>
                  <a:pt x="2503787" y="5389582"/>
                </a:lnTo>
                <a:lnTo>
                  <a:pt x="2473936" y="5367678"/>
                </a:lnTo>
                <a:lnTo>
                  <a:pt x="2476477" y="5353711"/>
                </a:lnTo>
                <a:lnTo>
                  <a:pt x="2463775" y="5334029"/>
                </a:lnTo>
                <a:lnTo>
                  <a:pt x="2424081" y="5327363"/>
                </a:lnTo>
                <a:lnTo>
                  <a:pt x="2398676" y="5305142"/>
                </a:lnTo>
                <a:lnTo>
                  <a:pt x="2378988" y="5316570"/>
                </a:lnTo>
                <a:lnTo>
                  <a:pt x="2339611" y="5328316"/>
                </a:lnTo>
                <a:lnTo>
                  <a:pt x="2322463" y="5325459"/>
                </a:lnTo>
                <a:lnTo>
                  <a:pt x="2318335" y="5311491"/>
                </a:lnTo>
                <a:lnTo>
                  <a:pt x="2288167" y="5300698"/>
                </a:lnTo>
                <a:lnTo>
                  <a:pt x="2268479" y="5275620"/>
                </a:lnTo>
                <a:lnTo>
                  <a:pt x="2238629" y="5263240"/>
                </a:lnTo>
                <a:lnTo>
                  <a:pt x="2177976" y="5254034"/>
                </a:lnTo>
                <a:lnTo>
                  <a:pt x="2112878" y="5229274"/>
                </a:lnTo>
                <a:lnTo>
                  <a:pt x="2073184" y="5226735"/>
                </a:lnTo>
                <a:lnTo>
                  <a:pt x="2044921" y="5214354"/>
                </a:lnTo>
                <a:lnTo>
                  <a:pt x="1992842" y="5208958"/>
                </a:lnTo>
                <a:lnTo>
                  <a:pt x="1956006" y="5195308"/>
                </a:lnTo>
                <a:lnTo>
                  <a:pt x="1926156" y="5208323"/>
                </a:lnTo>
                <a:lnTo>
                  <a:pt x="1903610" y="5190229"/>
                </a:lnTo>
                <a:lnTo>
                  <a:pt x="1869314" y="5145470"/>
                </a:lnTo>
                <a:lnTo>
                  <a:pt x="1825809" y="5115948"/>
                </a:lnTo>
                <a:lnTo>
                  <a:pt x="1797229" y="5104520"/>
                </a:lnTo>
                <a:lnTo>
                  <a:pt x="1772778" y="5099758"/>
                </a:lnTo>
                <a:lnTo>
                  <a:pt x="1752454" y="5088330"/>
                </a:lnTo>
                <a:lnTo>
                  <a:pt x="1752137" y="5078807"/>
                </a:lnTo>
                <a:lnTo>
                  <a:pt x="1738482" y="5070554"/>
                </a:lnTo>
                <a:lnTo>
                  <a:pt x="1734353" y="5078807"/>
                </a:lnTo>
                <a:lnTo>
                  <a:pt x="1722922" y="5075950"/>
                </a:lnTo>
                <a:lnTo>
                  <a:pt x="1707044" y="5072776"/>
                </a:lnTo>
                <a:lnTo>
                  <a:pt x="1697200" y="5071189"/>
                </a:lnTo>
                <a:lnTo>
                  <a:pt x="1681004" y="5042619"/>
                </a:lnTo>
                <a:lnTo>
                  <a:pt x="1663857" y="5006113"/>
                </a:lnTo>
                <a:lnTo>
                  <a:pt x="1645756" y="5000717"/>
                </a:lnTo>
                <a:lnTo>
                  <a:pt x="1628608" y="5000082"/>
                </a:lnTo>
                <a:lnTo>
                  <a:pt x="1623527" y="4987067"/>
                </a:lnTo>
                <a:lnTo>
                  <a:pt x="1654330" y="4979766"/>
                </a:lnTo>
                <a:lnTo>
                  <a:pt x="1651789" y="4969290"/>
                </a:lnTo>
                <a:lnTo>
                  <a:pt x="1642263" y="4968020"/>
                </a:lnTo>
                <a:lnTo>
                  <a:pt x="1637182" y="4973417"/>
                </a:lnTo>
                <a:lnTo>
                  <a:pt x="1640040" y="4956592"/>
                </a:lnTo>
                <a:lnTo>
                  <a:pt x="1659093" y="4960719"/>
                </a:lnTo>
                <a:lnTo>
                  <a:pt x="1669890" y="4968973"/>
                </a:lnTo>
                <a:lnTo>
                  <a:pt x="1668937" y="4977226"/>
                </a:lnTo>
                <a:lnTo>
                  <a:pt x="1686720" y="4979448"/>
                </a:lnTo>
                <a:lnTo>
                  <a:pt x="1677194" y="4968973"/>
                </a:lnTo>
                <a:lnTo>
                  <a:pt x="1695294" y="4970877"/>
                </a:lnTo>
                <a:lnTo>
                  <a:pt x="1701645" y="4963576"/>
                </a:lnTo>
                <a:lnTo>
                  <a:pt x="1704503" y="4943260"/>
                </a:lnTo>
                <a:lnTo>
                  <a:pt x="1714030" y="4930562"/>
                </a:lnTo>
                <a:lnTo>
                  <a:pt x="1728955" y="4924213"/>
                </a:lnTo>
                <a:lnTo>
                  <a:pt x="1731813" y="4904215"/>
                </a:lnTo>
                <a:lnTo>
                  <a:pt x="1752454" y="4871201"/>
                </a:lnTo>
                <a:lnTo>
                  <a:pt x="1761028" y="4872153"/>
                </a:lnTo>
                <a:lnTo>
                  <a:pt x="1754677" y="4881676"/>
                </a:lnTo>
                <a:lnTo>
                  <a:pt x="1757217" y="4893422"/>
                </a:lnTo>
                <a:lnTo>
                  <a:pt x="1770872" y="4902628"/>
                </a:lnTo>
                <a:lnTo>
                  <a:pt x="1780081" y="4894057"/>
                </a:lnTo>
                <a:lnTo>
                  <a:pt x="1779129" y="4888978"/>
                </a:lnTo>
                <a:lnTo>
                  <a:pt x="1774683" y="4883581"/>
                </a:lnTo>
                <a:lnTo>
                  <a:pt x="1775953" y="4893104"/>
                </a:lnTo>
                <a:lnTo>
                  <a:pt x="1768332" y="4885803"/>
                </a:lnTo>
                <a:lnTo>
                  <a:pt x="1766426" y="4877550"/>
                </a:lnTo>
                <a:lnTo>
                  <a:pt x="1769602" y="4873423"/>
                </a:lnTo>
                <a:lnTo>
                  <a:pt x="1779129" y="4863900"/>
                </a:lnTo>
                <a:lnTo>
                  <a:pt x="1785480" y="4863582"/>
                </a:lnTo>
                <a:lnTo>
                  <a:pt x="1794054" y="4875010"/>
                </a:lnTo>
                <a:lnTo>
                  <a:pt x="1803580" y="4877232"/>
                </a:lnTo>
                <a:lnTo>
                  <a:pt x="1811519" y="4869931"/>
                </a:lnTo>
                <a:lnTo>
                  <a:pt x="1794689" y="4858186"/>
                </a:lnTo>
                <a:lnTo>
                  <a:pt x="1792466" y="4852789"/>
                </a:lnTo>
                <a:lnTo>
                  <a:pt x="1761663" y="4828981"/>
                </a:lnTo>
                <a:lnTo>
                  <a:pt x="1757535" y="4834378"/>
                </a:lnTo>
                <a:lnTo>
                  <a:pt x="1744833" y="4820728"/>
                </a:lnTo>
                <a:lnTo>
                  <a:pt x="1735941" y="4802951"/>
                </a:lnTo>
                <a:lnTo>
                  <a:pt x="1732766" y="4783905"/>
                </a:lnTo>
                <a:lnTo>
                  <a:pt x="1750866" y="4794380"/>
                </a:lnTo>
                <a:lnTo>
                  <a:pt x="1767697" y="4787714"/>
                </a:lnTo>
                <a:lnTo>
                  <a:pt x="1770872" y="4781365"/>
                </a:lnTo>
                <a:lnTo>
                  <a:pt x="1780399" y="4783587"/>
                </a:lnTo>
                <a:lnTo>
                  <a:pt x="1788020" y="4790888"/>
                </a:lnTo>
                <a:lnTo>
                  <a:pt x="1808661" y="4790571"/>
                </a:lnTo>
                <a:lnTo>
                  <a:pt x="1808661" y="4780413"/>
                </a:lnTo>
                <a:lnTo>
                  <a:pt x="1795959" y="4771842"/>
                </a:lnTo>
                <a:lnTo>
                  <a:pt x="1789608" y="4780413"/>
                </a:lnTo>
                <a:lnTo>
                  <a:pt x="1783257" y="4770890"/>
                </a:lnTo>
                <a:lnTo>
                  <a:pt x="1786432" y="4762319"/>
                </a:lnTo>
                <a:lnTo>
                  <a:pt x="1791831" y="4758192"/>
                </a:lnTo>
                <a:lnTo>
                  <a:pt x="1815330" y="4759144"/>
                </a:lnTo>
                <a:lnTo>
                  <a:pt x="1827714" y="4748351"/>
                </a:lnTo>
                <a:lnTo>
                  <a:pt x="1838194" y="4743907"/>
                </a:lnTo>
                <a:lnTo>
                  <a:pt x="1882334" y="4734384"/>
                </a:lnTo>
                <a:lnTo>
                  <a:pt x="1882334" y="4725813"/>
                </a:lnTo>
                <a:lnTo>
                  <a:pt x="1870584" y="4719464"/>
                </a:lnTo>
                <a:lnTo>
                  <a:pt x="1872807" y="4709941"/>
                </a:lnTo>
                <a:lnTo>
                  <a:pt x="1868679" y="4702957"/>
                </a:lnTo>
                <a:lnTo>
                  <a:pt x="1845180" y="4707084"/>
                </a:lnTo>
                <a:lnTo>
                  <a:pt x="1831525" y="4716607"/>
                </a:lnTo>
                <a:lnTo>
                  <a:pt x="1804215" y="4719147"/>
                </a:lnTo>
                <a:lnTo>
                  <a:pt x="1782939" y="4722321"/>
                </a:lnTo>
                <a:lnTo>
                  <a:pt x="1789925" y="4680102"/>
                </a:lnTo>
                <a:lnTo>
                  <a:pt x="1835971" y="4629311"/>
                </a:lnTo>
                <a:lnTo>
                  <a:pt x="1914407" y="4619153"/>
                </a:lnTo>
                <a:lnTo>
                  <a:pt x="1926791" y="4590266"/>
                </a:lnTo>
                <a:lnTo>
                  <a:pt x="1952195" y="4571219"/>
                </a:lnTo>
                <a:lnTo>
                  <a:pt x="1950290" y="4528047"/>
                </a:lnTo>
                <a:lnTo>
                  <a:pt x="1934412" y="4502969"/>
                </a:lnTo>
                <a:lnTo>
                  <a:pt x="1957276" y="4484875"/>
                </a:lnTo>
                <a:lnTo>
                  <a:pt x="1959499" y="4471225"/>
                </a:lnTo>
                <a:lnTo>
                  <a:pt x="1931872" y="4476622"/>
                </a:lnTo>
                <a:lnTo>
                  <a:pt x="1919170" y="4458845"/>
                </a:lnTo>
                <a:lnTo>
                  <a:pt x="1926791" y="4456623"/>
                </a:lnTo>
                <a:lnTo>
                  <a:pt x="1964580" y="4424879"/>
                </a:lnTo>
                <a:lnTo>
                  <a:pt x="1953466" y="4402658"/>
                </a:lnTo>
                <a:lnTo>
                  <a:pt x="1968391" y="4385516"/>
                </a:lnTo>
                <a:lnTo>
                  <a:pt x="1950290" y="4377580"/>
                </a:lnTo>
                <a:lnTo>
                  <a:pt x="1917582" y="4388373"/>
                </a:lnTo>
                <a:lnTo>
                  <a:pt x="1881381" y="4355994"/>
                </a:lnTo>
                <a:lnTo>
                  <a:pt x="1871537" y="4339170"/>
                </a:lnTo>
                <a:lnTo>
                  <a:pt x="1829302" y="4342979"/>
                </a:lnTo>
                <a:lnTo>
                  <a:pt x="1815330" y="4320758"/>
                </a:lnTo>
                <a:lnTo>
                  <a:pt x="1783257" y="4301077"/>
                </a:lnTo>
                <a:lnTo>
                  <a:pt x="1754042" y="4315997"/>
                </a:lnTo>
                <a:lnTo>
                  <a:pt x="1734353" y="4298220"/>
                </a:lnTo>
                <a:lnTo>
                  <a:pt x="1728002" y="4278539"/>
                </a:lnTo>
                <a:lnTo>
                  <a:pt x="1695929" y="4248065"/>
                </a:lnTo>
                <a:lnTo>
                  <a:pt x="1674971" y="4268063"/>
                </a:lnTo>
                <a:lnTo>
                  <a:pt x="1634006" y="4271873"/>
                </a:lnTo>
                <a:lnTo>
                  <a:pt x="1577482" y="4239494"/>
                </a:lnTo>
                <a:lnTo>
                  <a:pt x="1541598" y="4269651"/>
                </a:lnTo>
                <a:lnTo>
                  <a:pt x="1516194" y="4254096"/>
                </a:lnTo>
                <a:lnTo>
                  <a:pt x="1522545" y="4239176"/>
                </a:lnTo>
                <a:lnTo>
                  <a:pt x="1519052" y="4214733"/>
                </a:lnTo>
                <a:lnTo>
                  <a:pt x="1510478" y="4204575"/>
                </a:lnTo>
                <a:lnTo>
                  <a:pt x="1485709" y="4149658"/>
                </a:lnTo>
                <a:lnTo>
                  <a:pt x="1476817" y="4119184"/>
                </a:lnTo>
                <a:lnTo>
                  <a:pt x="1398382" y="4108391"/>
                </a:lnTo>
                <a:lnTo>
                  <a:pt x="1396794" y="4065219"/>
                </a:lnTo>
                <a:lnTo>
                  <a:pt x="1383139" y="4044268"/>
                </a:lnTo>
                <a:lnTo>
                  <a:pt x="1401875" y="4025221"/>
                </a:lnTo>
                <a:lnTo>
                  <a:pt x="1355829" y="3967447"/>
                </a:lnTo>
                <a:lnTo>
                  <a:pt x="1324074" y="3962685"/>
                </a:lnTo>
                <a:lnTo>
                  <a:pt x="1259610" y="3976018"/>
                </a:lnTo>
                <a:lnTo>
                  <a:pt x="1235159" y="3963638"/>
                </a:lnTo>
                <a:lnTo>
                  <a:pt x="1222457" y="3971256"/>
                </a:lnTo>
                <a:lnTo>
                  <a:pt x="1211977" y="3971256"/>
                </a:lnTo>
                <a:lnTo>
                  <a:pt x="1211025" y="3980779"/>
                </a:lnTo>
                <a:lnTo>
                  <a:pt x="1193242" y="3996651"/>
                </a:lnTo>
                <a:lnTo>
                  <a:pt x="1162439" y="3986176"/>
                </a:lnTo>
                <a:lnTo>
                  <a:pt x="1144338" y="3954749"/>
                </a:lnTo>
                <a:lnTo>
                  <a:pt x="1147196" y="3938877"/>
                </a:lnTo>
                <a:lnTo>
                  <a:pt x="1135447" y="3935068"/>
                </a:lnTo>
                <a:lnTo>
                  <a:pt x="1150054" y="3904276"/>
                </a:lnTo>
                <a:lnTo>
                  <a:pt x="1125285" y="3863326"/>
                </a:lnTo>
                <a:lnTo>
                  <a:pt x="1140210" y="3836979"/>
                </a:lnTo>
                <a:lnTo>
                  <a:pt x="1189749" y="3843645"/>
                </a:lnTo>
                <a:lnTo>
                  <a:pt x="1244368" y="3799203"/>
                </a:lnTo>
                <a:lnTo>
                  <a:pt x="1248179" y="3762063"/>
                </a:lnTo>
                <a:lnTo>
                  <a:pt x="1222774" y="3747460"/>
                </a:lnTo>
                <a:lnTo>
                  <a:pt x="1216106" y="3730001"/>
                </a:lnTo>
                <a:lnTo>
                  <a:pt x="1189749" y="3725875"/>
                </a:lnTo>
                <a:lnTo>
                  <a:pt x="1170695" y="3731271"/>
                </a:lnTo>
                <a:lnTo>
                  <a:pt x="1172601" y="3718573"/>
                </a:lnTo>
                <a:lnTo>
                  <a:pt x="1162757" y="3684925"/>
                </a:lnTo>
                <a:lnTo>
                  <a:pt x="1116076" y="3643340"/>
                </a:lnTo>
                <a:lnTo>
                  <a:pt x="1115759" y="3631595"/>
                </a:lnTo>
                <a:lnTo>
                  <a:pt x="1071301" y="3535093"/>
                </a:lnTo>
                <a:lnTo>
                  <a:pt x="1084956" y="3496047"/>
                </a:lnTo>
                <a:lnTo>
                  <a:pt x="1072254" y="3476366"/>
                </a:lnTo>
                <a:lnTo>
                  <a:pt x="1075747" y="3416052"/>
                </a:lnTo>
                <a:lnTo>
                  <a:pt x="1041768" y="3390975"/>
                </a:lnTo>
                <a:lnTo>
                  <a:pt x="988737" y="3390340"/>
                </a:lnTo>
                <a:lnTo>
                  <a:pt x="974130" y="3405259"/>
                </a:lnTo>
                <a:lnTo>
                  <a:pt x="946502" y="3403355"/>
                </a:lnTo>
                <a:lnTo>
                  <a:pt x="930307" y="3363357"/>
                </a:lnTo>
                <a:lnTo>
                  <a:pt x="901727" y="3355421"/>
                </a:lnTo>
                <a:lnTo>
                  <a:pt x="896329" y="3363992"/>
                </a:lnTo>
                <a:lnTo>
                  <a:pt x="864891" y="3364309"/>
                </a:lnTo>
                <a:lnTo>
                  <a:pt x="848696" y="3349707"/>
                </a:lnTo>
                <a:lnTo>
                  <a:pt x="823291" y="3356056"/>
                </a:lnTo>
                <a:lnTo>
                  <a:pt x="807414" y="3345898"/>
                </a:lnTo>
                <a:lnTo>
                  <a:pt x="814082" y="3306535"/>
                </a:lnTo>
                <a:lnTo>
                  <a:pt x="794076" y="3272887"/>
                </a:lnTo>
                <a:lnTo>
                  <a:pt x="785185" y="3225270"/>
                </a:lnTo>
                <a:lnTo>
                  <a:pt x="797570" y="3212573"/>
                </a:lnTo>
                <a:lnTo>
                  <a:pt x="825832" y="3203684"/>
                </a:lnTo>
                <a:lnTo>
                  <a:pt x="828055" y="3145910"/>
                </a:lnTo>
                <a:lnTo>
                  <a:pt x="809637" y="3132260"/>
                </a:lnTo>
                <a:lnTo>
                  <a:pt x="812177" y="3068772"/>
                </a:lnTo>
                <a:lnTo>
                  <a:pt x="776611" y="3062106"/>
                </a:lnTo>
                <a:lnTo>
                  <a:pt x="764862" y="3048456"/>
                </a:lnTo>
                <a:lnTo>
                  <a:pt x="770577" y="3025600"/>
                </a:lnTo>
                <a:lnTo>
                  <a:pt x="752159" y="3003062"/>
                </a:lnTo>
                <a:lnTo>
                  <a:pt x="758193" y="3003379"/>
                </a:lnTo>
                <a:lnTo>
                  <a:pt x="771213" y="3018299"/>
                </a:lnTo>
                <a:lnTo>
                  <a:pt x="775341" y="3037346"/>
                </a:lnTo>
                <a:lnTo>
                  <a:pt x="792171" y="3039885"/>
                </a:lnTo>
                <a:lnTo>
                  <a:pt x="800745" y="3029727"/>
                </a:lnTo>
                <a:lnTo>
                  <a:pt x="800428" y="3012585"/>
                </a:lnTo>
                <a:lnTo>
                  <a:pt x="793759" y="2986238"/>
                </a:lnTo>
                <a:lnTo>
                  <a:pt x="782962" y="2978619"/>
                </a:lnTo>
                <a:lnTo>
                  <a:pt x="767084" y="2985920"/>
                </a:lnTo>
                <a:lnTo>
                  <a:pt x="750254" y="2986238"/>
                </a:lnTo>
                <a:lnTo>
                  <a:pt x="739775" y="2966874"/>
                </a:lnTo>
                <a:lnTo>
                  <a:pt x="743268" y="2954176"/>
                </a:lnTo>
                <a:lnTo>
                  <a:pt x="748031" y="2943066"/>
                </a:lnTo>
                <a:lnTo>
                  <a:pt x="765497" y="2931638"/>
                </a:lnTo>
                <a:lnTo>
                  <a:pt x="764862" y="2903386"/>
                </a:lnTo>
                <a:lnTo>
                  <a:pt x="761368" y="2873546"/>
                </a:lnTo>
                <a:lnTo>
                  <a:pt x="766449" y="2849738"/>
                </a:lnTo>
                <a:lnTo>
                  <a:pt x="765814" y="2845929"/>
                </a:lnTo>
                <a:lnTo>
                  <a:pt x="778834" y="2824978"/>
                </a:lnTo>
                <a:lnTo>
                  <a:pt x="780422" y="2803074"/>
                </a:lnTo>
                <a:lnTo>
                  <a:pt x="786455" y="2802439"/>
                </a:lnTo>
                <a:lnTo>
                  <a:pt x="789313" y="2806249"/>
                </a:lnTo>
                <a:lnTo>
                  <a:pt x="784550" y="2820216"/>
                </a:lnTo>
                <a:lnTo>
                  <a:pt x="796934" y="2803392"/>
                </a:lnTo>
                <a:lnTo>
                  <a:pt x="791536" y="2797043"/>
                </a:lnTo>
                <a:lnTo>
                  <a:pt x="798205" y="2794821"/>
                </a:lnTo>
                <a:lnTo>
                  <a:pt x="790901" y="2788789"/>
                </a:lnTo>
                <a:lnTo>
                  <a:pt x="782327" y="2783710"/>
                </a:lnTo>
                <a:lnTo>
                  <a:pt x="782962" y="2777362"/>
                </a:lnTo>
                <a:lnTo>
                  <a:pt x="771213" y="2762759"/>
                </a:lnTo>
                <a:lnTo>
                  <a:pt x="782645" y="2746570"/>
                </a:lnTo>
                <a:lnTo>
                  <a:pt x="792171" y="2735142"/>
                </a:lnTo>
                <a:lnTo>
                  <a:pt x="779151" y="2705302"/>
                </a:lnTo>
                <a:lnTo>
                  <a:pt x="790901" y="2698001"/>
                </a:lnTo>
                <a:lnTo>
                  <a:pt x="810907" y="2717683"/>
                </a:lnTo>
                <a:lnTo>
                  <a:pt x="822656" y="2699589"/>
                </a:lnTo>
                <a:lnTo>
                  <a:pt x="837581" y="2691018"/>
                </a:lnTo>
                <a:lnTo>
                  <a:pt x="855682" y="2699589"/>
                </a:lnTo>
                <a:lnTo>
                  <a:pt x="886802" y="2657052"/>
                </a:lnTo>
                <a:lnTo>
                  <a:pt x="899504" y="2664353"/>
                </a:lnTo>
                <a:lnTo>
                  <a:pt x="940786" y="2664988"/>
                </a:lnTo>
                <a:lnTo>
                  <a:pt x="985561" y="2668797"/>
                </a:lnTo>
                <a:lnTo>
                  <a:pt x="998264" y="2666892"/>
                </a:lnTo>
                <a:lnTo>
                  <a:pt x="997946" y="2663718"/>
                </a:lnTo>
                <a:lnTo>
                  <a:pt x="994771" y="2658321"/>
                </a:lnTo>
                <a:lnTo>
                  <a:pt x="1003027" y="2652925"/>
                </a:lnTo>
                <a:lnTo>
                  <a:pt x="1004297" y="2649750"/>
                </a:lnTo>
                <a:lnTo>
                  <a:pt x="965873" y="2642767"/>
                </a:lnTo>
                <a:lnTo>
                  <a:pt x="977623" y="2636418"/>
                </a:lnTo>
                <a:lnTo>
                  <a:pt x="969049" y="2625625"/>
                </a:lnTo>
                <a:lnTo>
                  <a:pt x="923638" y="2615784"/>
                </a:lnTo>
                <a:lnTo>
                  <a:pt x="896964" y="2625307"/>
                </a:lnTo>
                <a:lnTo>
                  <a:pt x="888390" y="2625307"/>
                </a:lnTo>
                <a:lnTo>
                  <a:pt x="853459" y="2586897"/>
                </a:lnTo>
                <a:lnTo>
                  <a:pt x="839804" y="2590072"/>
                </a:lnTo>
                <a:lnTo>
                  <a:pt x="825832" y="2576422"/>
                </a:lnTo>
                <a:lnTo>
                  <a:pt x="831865" y="2563724"/>
                </a:lnTo>
                <a:lnTo>
                  <a:pt x="821386" y="2561819"/>
                </a:lnTo>
                <a:lnTo>
                  <a:pt x="827737" y="2553248"/>
                </a:lnTo>
                <a:lnTo>
                  <a:pt x="848696" y="2569755"/>
                </a:lnTo>
                <a:lnTo>
                  <a:pt x="855364" y="2565629"/>
                </a:lnTo>
                <a:lnTo>
                  <a:pt x="843297" y="2532932"/>
                </a:lnTo>
                <a:lnTo>
                  <a:pt x="853777" y="2512933"/>
                </a:lnTo>
                <a:lnTo>
                  <a:pt x="849648" y="2510076"/>
                </a:lnTo>
                <a:lnTo>
                  <a:pt x="832500" y="2530393"/>
                </a:lnTo>
                <a:lnTo>
                  <a:pt x="811542" y="2534519"/>
                </a:lnTo>
                <a:lnTo>
                  <a:pt x="801063" y="2548169"/>
                </a:lnTo>
                <a:lnTo>
                  <a:pt x="779151" y="2554518"/>
                </a:lnTo>
                <a:lnTo>
                  <a:pt x="761686" y="2541186"/>
                </a:lnTo>
                <a:lnTo>
                  <a:pt x="749301" y="2542138"/>
                </a:lnTo>
                <a:lnTo>
                  <a:pt x="777246" y="2478015"/>
                </a:lnTo>
                <a:lnTo>
                  <a:pt x="894741" y="2384053"/>
                </a:lnTo>
                <a:lnTo>
                  <a:pt x="907126" y="2330405"/>
                </a:lnTo>
                <a:lnTo>
                  <a:pt x="993183" y="2256759"/>
                </a:lnTo>
                <a:lnTo>
                  <a:pt x="1070666" y="2163431"/>
                </a:lnTo>
                <a:lnTo>
                  <a:pt x="1104009" y="2092325"/>
                </a:lnTo>
                <a:lnTo>
                  <a:pt x="1105597" y="2048200"/>
                </a:lnTo>
                <a:lnTo>
                  <a:pt x="1082098" y="2026297"/>
                </a:lnTo>
                <a:lnTo>
                  <a:pt x="1071301" y="1993600"/>
                </a:lnTo>
                <a:lnTo>
                  <a:pt x="1017952" y="1973284"/>
                </a:lnTo>
                <a:lnTo>
                  <a:pt x="956982" y="1914875"/>
                </a:lnTo>
                <a:lnTo>
                  <a:pt x="1002392" y="1868846"/>
                </a:lnTo>
                <a:lnTo>
                  <a:pt x="1005885" y="1790121"/>
                </a:lnTo>
                <a:lnTo>
                  <a:pt x="992230" y="1790121"/>
                </a:lnTo>
                <a:lnTo>
                  <a:pt x="963333" y="1765995"/>
                </a:lnTo>
                <a:lnTo>
                  <a:pt x="960792" y="1713618"/>
                </a:lnTo>
                <a:lnTo>
                  <a:pt x="969049" y="1703142"/>
                </a:lnTo>
                <a:lnTo>
                  <a:pt x="966826" y="1681874"/>
                </a:lnTo>
                <a:lnTo>
                  <a:pt x="938246" y="1683143"/>
                </a:lnTo>
                <a:lnTo>
                  <a:pt x="918875" y="1653939"/>
                </a:lnTo>
                <a:lnTo>
                  <a:pt x="945232" y="1606005"/>
                </a:lnTo>
                <a:lnTo>
                  <a:pt x="926496" y="1555850"/>
                </a:lnTo>
                <a:lnTo>
                  <a:pt x="943009" y="1519661"/>
                </a:lnTo>
                <a:lnTo>
                  <a:pt x="934435" y="1489504"/>
                </a:lnTo>
                <a:lnTo>
                  <a:pt x="936341" y="1471410"/>
                </a:lnTo>
                <a:lnTo>
                  <a:pt x="969049" y="1465697"/>
                </a:lnTo>
                <a:lnTo>
                  <a:pt x="971907" y="1451094"/>
                </a:lnTo>
                <a:lnTo>
                  <a:pt x="948725" y="1418715"/>
                </a:lnTo>
                <a:lnTo>
                  <a:pt x="946185" y="1382844"/>
                </a:lnTo>
                <a:lnTo>
                  <a:pt x="869337" y="1224442"/>
                </a:lnTo>
                <a:lnTo>
                  <a:pt x="862668" y="1168572"/>
                </a:lnTo>
                <a:lnTo>
                  <a:pt x="967778" y="980012"/>
                </a:lnTo>
                <a:lnTo>
                  <a:pt x="926496" y="959696"/>
                </a:lnTo>
                <a:lnTo>
                  <a:pt x="904903" y="920651"/>
                </a:lnTo>
                <a:lnTo>
                  <a:pt x="894106" y="896525"/>
                </a:lnTo>
                <a:lnTo>
                  <a:pt x="873465" y="868273"/>
                </a:lnTo>
                <a:lnTo>
                  <a:pt x="837581" y="843195"/>
                </a:lnTo>
                <a:lnTo>
                  <a:pt x="780422" y="768914"/>
                </a:lnTo>
                <a:lnTo>
                  <a:pt x="804556" y="707648"/>
                </a:lnTo>
                <a:lnTo>
                  <a:pt x="779787" y="692093"/>
                </a:lnTo>
                <a:lnTo>
                  <a:pt x="790901" y="686379"/>
                </a:lnTo>
                <a:lnTo>
                  <a:pt x="791854" y="686379"/>
                </a:lnTo>
                <a:lnTo>
                  <a:pt x="792171" y="685745"/>
                </a:lnTo>
                <a:lnTo>
                  <a:pt x="813765" y="674952"/>
                </a:lnTo>
                <a:lnTo>
                  <a:pt x="827420" y="667333"/>
                </a:lnTo>
                <a:lnTo>
                  <a:pt x="860763" y="635589"/>
                </a:lnTo>
                <a:lnTo>
                  <a:pt x="887437" y="614955"/>
                </a:lnTo>
                <a:lnTo>
                  <a:pt x="899504" y="577180"/>
                </a:lnTo>
                <a:lnTo>
                  <a:pt x="898234" y="565434"/>
                </a:lnTo>
                <a:lnTo>
                  <a:pt x="955394" y="542896"/>
                </a:lnTo>
                <a:lnTo>
                  <a:pt x="980481" y="502581"/>
                </a:lnTo>
                <a:lnTo>
                  <a:pt x="1026208" y="524485"/>
                </a:lnTo>
                <a:lnTo>
                  <a:pt x="1038911" y="510835"/>
                </a:lnTo>
                <a:lnTo>
                  <a:pt x="1037005" y="450521"/>
                </a:lnTo>
                <a:lnTo>
                  <a:pt x="1061457" y="448299"/>
                </a:lnTo>
                <a:lnTo>
                  <a:pt x="1093212" y="455282"/>
                </a:lnTo>
                <a:lnTo>
                  <a:pt x="1099563" y="473377"/>
                </a:lnTo>
                <a:lnTo>
                  <a:pt x="1083050" y="491153"/>
                </a:lnTo>
                <a:lnTo>
                  <a:pt x="1087179" y="496550"/>
                </a:lnTo>
                <a:lnTo>
                  <a:pt x="1112583" y="471789"/>
                </a:lnTo>
                <a:lnTo>
                  <a:pt x="1133542" y="469567"/>
                </a:lnTo>
                <a:lnTo>
                  <a:pt x="1121792" y="459092"/>
                </a:lnTo>
                <a:lnTo>
                  <a:pt x="1128143" y="429887"/>
                </a:lnTo>
                <a:lnTo>
                  <a:pt x="1144021" y="435919"/>
                </a:lnTo>
                <a:lnTo>
                  <a:pt x="1154183" y="415920"/>
                </a:lnTo>
                <a:lnTo>
                  <a:pt x="1146879" y="400048"/>
                </a:lnTo>
                <a:close/>
                <a:moveTo>
                  <a:pt x="3735388" y="233363"/>
                </a:moveTo>
                <a:lnTo>
                  <a:pt x="3778251" y="284876"/>
                </a:lnTo>
                <a:lnTo>
                  <a:pt x="3784601" y="303637"/>
                </a:lnTo>
                <a:lnTo>
                  <a:pt x="3798571" y="305863"/>
                </a:lnTo>
                <a:lnTo>
                  <a:pt x="3807461" y="324623"/>
                </a:lnTo>
                <a:lnTo>
                  <a:pt x="3842386" y="340204"/>
                </a:lnTo>
                <a:lnTo>
                  <a:pt x="3854133" y="360873"/>
                </a:lnTo>
                <a:lnTo>
                  <a:pt x="3866833" y="366279"/>
                </a:lnTo>
                <a:lnTo>
                  <a:pt x="3886201" y="413339"/>
                </a:lnTo>
                <a:lnTo>
                  <a:pt x="3854768" y="439414"/>
                </a:lnTo>
                <a:lnTo>
                  <a:pt x="3846196" y="426377"/>
                </a:lnTo>
                <a:lnTo>
                  <a:pt x="3827463" y="444501"/>
                </a:lnTo>
                <a:lnTo>
                  <a:pt x="3793491" y="439732"/>
                </a:lnTo>
                <a:lnTo>
                  <a:pt x="3795396" y="409206"/>
                </a:lnTo>
                <a:lnTo>
                  <a:pt x="3776028" y="388219"/>
                </a:lnTo>
                <a:lnTo>
                  <a:pt x="3756978" y="385993"/>
                </a:lnTo>
                <a:lnTo>
                  <a:pt x="3749358" y="363099"/>
                </a:lnTo>
                <a:lnTo>
                  <a:pt x="3735388" y="357693"/>
                </a:lnTo>
                <a:lnTo>
                  <a:pt x="3733801" y="375818"/>
                </a:lnTo>
                <a:lnTo>
                  <a:pt x="3756026" y="399030"/>
                </a:lnTo>
                <a:lnTo>
                  <a:pt x="3752216" y="414929"/>
                </a:lnTo>
                <a:lnTo>
                  <a:pt x="3728403" y="397123"/>
                </a:lnTo>
                <a:lnTo>
                  <a:pt x="3714751" y="371048"/>
                </a:lnTo>
                <a:lnTo>
                  <a:pt x="3700145" y="312858"/>
                </a:lnTo>
                <a:lnTo>
                  <a:pt x="3684588" y="309996"/>
                </a:lnTo>
                <a:lnTo>
                  <a:pt x="3687445" y="287738"/>
                </a:lnTo>
                <a:lnTo>
                  <a:pt x="3720148" y="300139"/>
                </a:lnTo>
                <a:lnTo>
                  <a:pt x="3720148" y="288374"/>
                </a:lnTo>
                <a:lnTo>
                  <a:pt x="3695383" y="265161"/>
                </a:lnTo>
                <a:lnTo>
                  <a:pt x="3708400" y="255622"/>
                </a:lnTo>
                <a:lnTo>
                  <a:pt x="3717608" y="237815"/>
                </a:lnTo>
                <a:close/>
                <a:moveTo>
                  <a:pt x="3189874" y="65088"/>
                </a:moveTo>
                <a:lnTo>
                  <a:pt x="3210684" y="68872"/>
                </a:lnTo>
                <a:lnTo>
                  <a:pt x="3210684" y="86846"/>
                </a:lnTo>
                <a:lnTo>
                  <a:pt x="3216275" y="105766"/>
                </a:lnTo>
                <a:lnTo>
                  <a:pt x="3198571" y="111126"/>
                </a:lnTo>
                <a:lnTo>
                  <a:pt x="3206957" y="90945"/>
                </a:lnTo>
                <a:lnTo>
                  <a:pt x="3187700" y="75494"/>
                </a:lnTo>
                <a:close/>
                <a:moveTo>
                  <a:pt x="3252167" y="0"/>
                </a:moveTo>
                <a:lnTo>
                  <a:pt x="3485791" y="0"/>
                </a:lnTo>
                <a:lnTo>
                  <a:pt x="3485155" y="2866"/>
                </a:lnTo>
                <a:lnTo>
                  <a:pt x="3515074" y="44583"/>
                </a:lnTo>
                <a:lnTo>
                  <a:pt x="3552314" y="82159"/>
                </a:lnTo>
                <a:lnTo>
                  <a:pt x="3580323" y="102221"/>
                </a:lnTo>
                <a:lnTo>
                  <a:pt x="3584779" y="114003"/>
                </a:lnTo>
                <a:lnTo>
                  <a:pt x="3602922" y="121965"/>
                </a:lnTo>
                <a:lnTo>
                  <a:pt x="3608014" y="133747"/>
                </a:lnTo>
                <a:lnTo>
                  <a:pt x="3618836" y="121965"/>
                </a:lnTo>
                <a:lnTo>
                  <a:pt x="3630613" y="147122"/>
                </a:lnTo>
                <a:lnTo>
                  <a:pt x="3616926" y="158904"/>
                </a:lnTo>
                <a:lnTo>
                  <a:pt x="3624565" y="172916"/>
                </a:lnTo>
                <a:lnTo>
                  <a:pt x="3609924" y="183424"/>
                </a:lnTo>
                <a:lnTo>
                  <a:pt x="3557406" y="157630"/>
                </a:lnTo>
                <a:lnTo>
                  <a:pt x="3554542" y="175782"/>
                </a:lnTo>
                <a:lnTo>
                  <a:pt x="3578095" y="176419"/>
                </a:lnTo>
                <a:lnTo>
                  <a:pt x="3598147" y="192978"/>
                </a:lnTo>
                <a:lnTo>
                  <a:pt x="3588599" y="196162"/>
                </a:lnTo>
                <a:lnTo>
                  <a:pt x="3590827" y="214313"/>
                </a:lnTo>
                <a:lnTo>
                  <a:pt x="3575867" y="207945"/>
                </a:lnTo>
                <a:lnTo>
                  <a:pt x="3554542" y="180558"/>
                </a:lnTo>
                <a:lnTo>
                  <a:pt x="3537672" y="169094"/>
                </a:lnTo>
                <a:lnTo>
                  <a:pt x="3542447" y="151261"/>
                </a:lnTo>
                <a:lnTo>
                  <a:pt x="3533853" y="147122"/>
                </a:lnTo>
                <a:lnTo>
                  <a:pt x="3528760" y="153490"/>
                </a:lnTo>
                <a:lnTo>
                  <a:pt x="3507753" y="150306"/>
                </a:lnTo>
                <a:lnTo>
                  <a:pt x="3508708" y="167502"/>
                </a:lnTo>
                <a:lnTo>
                  <a:pt x="3525896" y="173553"/>
                </a:lnTo>
                <a:lnTo>
                  <a:pt x="3527169" y="198073"/>
                </a:lnTo>
                <a:lnTo>
                  <a:pt x="3503934" y="194888"/>
                </a:lnTo>
                <a:lnTo>
                  <a:pt x="3483563" y="181195"/>
                </a:lnTo>
                <a:lnTo>
                  <a:pt x="3468604" y="190749"/>
                </a:lnTo>
                <a:lnTo>
                  <a:pt x="3451416" y="163681"/>
                </a:lnTo>
                <a:lnTo>
                  <a:pt x="3427863" y="156357"/>
                </a:lnTo>
                <a:lnTo>
                  <a:pt x="3417677" y="170368"/>
                </a:lnTo>
                <a:lnTo>
                  <a:pt x="3407174" y="171323"/>
                </a:lnTo>
                <a:lnTo>
                  <a:pt x="3423088" y="192659"/>
                </a:lnTo>
                <a:lnTo>
                  <a:pt x="3414813" y="203168"/>
                </a:lnTo>
                <a:lnTo>
                  <a:pt x="3397943" y="195844"/>
                </a:lnTo>
                <a:lnTo>
                  <a:pt x="3371844" y="169731"/>
                </a:lnTo>
                <a:lnTo>
                  <a:pt x="3358157" y="171005"/>
                </a:lnTo>
                <a:lnTo>
                  <a:pt x="3361340" y="155083"/>
                </a:lnTo>
                <a:lnTo>
                  <a:pt x="3390623" y="146166"/>
                </a:lnTo>
                <a:lnTo>
                  <a:pt x="3351473" y="134065"/>
                </a:lnTo>
                <a:lnTo>
                  <a:pt x="3336832" y="144893"/>
                </a:lnTo>
                <a:lnTo>
                  <a:pt x="3324100" y="138524"/>
                </a:lnTo>
                <a:lnTo>
                  <a:pt x="3296409" y="152535"/>
                </a:lnTo>
                <a:lnTo>
                  <a:pt x="3292271" y="134384"/>
                </a:lnTo>
                <a:lnTo>
                  <a:pt x="3272856" y="128333"/>
                </a:lnTo>
                <a:lnTo>
                  <a:pt x="3272537" y="91075"/>
                </a:lnTo>
                <a:lnTo>
                  <a:pt x="3250257" y="72287"/>
                </a:lnTo>
                <a:lnTo>
                  <a:pt x="3263625" y="55410"/>
                </a:lnTo>
                <a:lnTo>
                  <a:pt x="3271264" y="59549"/>
                </a:lnTo>
                <a:lnTo>
                  <a:pt x="3274765" y="78656"/>
                </a:lnTo>
                <a:lnTo>
                  <a:pt x="3303093" y="75153"/>
                </a:lnTo>
                <a:lnTo>
                  <a:pt x="3286224" y="60823"/>
                </a:lnTo>
                <a:lnTo>
                  <a:pt x="3288134" y="43627"/>
                </a:lnTo>
                <a:lnTo>
                  <a:pt x="3310414" y="56047"/>
                </a:lnTo>
                <a:lnTo>
                  <a:pt x="3298637" y="38214"/>
                </a:lnTo>
                <a:lnTo>
                  <a:pt x="3305003" y="27705"/>
                </a:lnTo>
                <a:lnTo>
                  <a:pt x="3292271" y="18152"/>
                </a:lnTo>
                <a:lnTo>
                  <a:pt x="3271264" y="34392"/>
                </a:lnTo>
                <a:lnTo>
                  <a:pt x="3266490" y="21655"/>
                </a:lnTo>
                <a:lnTo>
                  <a:pt x="3247393" y="22610"/>
                </a:lnTo>
                <a:lnTo>
                  <a:pt x="3246438" y="5096"/>
                </a:lnTo>
                <a:close/>
                <a:moveTo>
                  <a:pt x="3133725" y="0"/>
                </a:moveTo>
                <a:lnTo>
                  <a:pt x="3200873" y="0"/>
                </a:lnTo>
                <a:lnTo>
                  <a:pt x="3214688" y="3193"/>
                </a:lnTo>
                <a:lnTo>
                  <a:pt x="3208583" y="34801"/>
                </a:lnTo>
                <a:lnTo>
                  <a:pt x="3212117" y="53958"/>
                </a:lnTo>
                <a:lnTo>
                  <a:pt x="3194126" y="57150"/>
                </a:lnTo>
                <a:lnTo>
                  <a:pt x="3174206" y="35121"/>
                </a:lnTo>
                <a:lnTo>
                  <a:pt x="3170993" y="15325"/>
                </a:lnTo>
                <a:lnTo>
                  <a:pt x="3134689" y="3832"/>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615" name="Group 614"/>
          <p:cNvGrpSpPr/>
          <p:nvPr/>
        </p:nvGrpSpPr>
        <p:grpSpPr>
          <a:xfrm>
            <a:off x="4864545" y="2724150"/>
            <a:ext cx="588963" cy="358775"/>
            <a:chOff x="4846638" y="2724150"/>
            <a:chExt cx="588963" cy="358775"/>
          </a:xfrm>
          <a:solidFill>
            <a:srgbClr val="0BB7B7"/>
          </a:solidFill>
        </p:grpSpPr>
        <p:sp>
          <p:nvSpPr>
            <p:cNvPr id="84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16" name="Freeform 113"/>
          <p:cNvSpPr>
            <a:spLocks/>
          </p:cNvSpPr>
          <p:nvPr/>
        </p:nvSpPr>
        <p:spPr bwMode="auto">
          <a:xfrm>
            <a:off x="4775645" y="2997200"/>
            <a:ext cx="722313" cy="411163"/>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114"/>
          <p:cNvSpPr>
            <a:spLocks/>
          </p:cNvSpPr>
          <p:nvPr/>
        </p:nvSpPr>
        <p:spPr bwMode="auto">
          <a:xfrm>
            <a:off x="4796282" y="3300413"/>
            <a:ext cx="536575" cy="438150"/>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115"/>
          <p:cNvSpPr>
            <a:spLocks/>
          </p:cNvSpPr>
          <p:nvPr/>
        </p:nvSpPr>
        <p:spPr bwMode="auto">
          <a:xfrm>
            <a:off x="5005832" y="3346450"/>
            <a:ext cx="912813" cy="788988"/>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134"/>
          <p:cNvSpPr>
            <a:spLocks/>
          </p:cNvSpPr>
          <p:nvPr/>
        </p:nvSpPr>
        <p:spPr bwMode="auto">
          <a:xfrm>
            <a:off x="451295" y="1271588"/>
            <a:ext cx="1060450" cy="715963"/>
          </a:xfrm>
          <a:custGeom>
            <a:avLst/>
            <a:gdLst>
              <a:gd name="T0" fmla="*/ 3260 w 3340"/>
              <a:gd name="T1" fmla="*/ 960 h 2255"/>
              <a:gd name="T2" fmla="*/ 3268 w 3340"/>
              <a:gd name="T3" fmla="*/ 730 h 2255"/>
              <a:gd name="T4" fmla="*/ 3142 w 3340"/>
              <a:gd name="T5" fmla="*/ 751 h 2255"/>
              <a:gd name="T6" fmla="*/ 3087 w 3340"/>
              <a:gd name="T7" fmla="*/ 606 h 2255"/>
              <a:gd name="T8" fmla="*/ 2994 w 3340"/>
              <a:gd name="T9" fmla="*/ 567 h 2255"/>
              <a:gd name="T10" fmla="*/ 2852 w 3340"/>
              <a:gd name="T11" fmla="*/ 409 h 2255"/>
              <a:gd name="T12" fmla="*/ 2940 w 3340"/>
              <a:gd name="T13" fmla="*/ 202 h 2255"/>
              <a:gd name="T14" fmla="*/ 2783 w 3340"/>
              <a:gd name="T15" fmla="*/ 230 h 2255"/>
              <a:gd name="T16" fmla="*/ 2650 w 3340"/>
              <a:gd name="T17" fmla="*/ 251 h 2255"/>
              <a:gd name="T18" fmla="*/ 2515 w 3340"/>
              <a:gd name="T19" fmla="*/ 0 h 2255"/>
              <a:gd name="T20" fmla="*/ 2399 w 3340"/>
              <a:gd name="T21" fmla="*/ 75 h 2255"/>
              <a:gd name="T22" fmla="*/ 2282 w 3340"/>
              <a:gd name="T23" fmla="*/ 358 h 2255"/>
              <a:gd name="T24" fmla="*/ 2136 w 3340"/>
              <a:gd name="T25" fmla="*/ 435 h 2255"/>
              <a:gd name="T26" fmla="*/ 1892 w 3340"/>
              <a:gd name="T27" fmla="*/ 417 h 2255"/>
              <a:gd name="T28" fmla="*/ 1914 w 3340"/>
              <a:gd name="T29" fmla="*/ 600 h 2255"/>
              <a:gd name="T30" fmla="*/ 1738 w 3340"/>
              <a:gd name="T31" fmla="*/ 309 h 2255"/>
              <a:gd name="T32" fmla="*/ 1669 w 3340"/>
              <a:gd name="T33" fmla="*/ 409 h 2255"/>
              <a:gd name="T34" fmla="*/ 1583 w 3340"/>
              <a:gd name="T35" fmla="*/ 556 h 2255"/>
              <a:gd name="T36" fmla="*/ 1338 w 3340"/>
              <a:gd name="T37" fmla="*/ 352 h 2255"/>
              <a:gd name="T38" fmla="*/ 1255 w 3340"/>
              <a:gd name="T39" fmla="*/ 798 h 2255"/>
              <a:gd name="T40" fmla="*/ 1104 w 3340"/>
              <a:gd name="T41" fmla="*/ 920 h 2255"/>
              <a:gd name="T42" fmla="*/ 972 w 3340"/>
              <a:gd name="T43" fmla="*/ 847 h 2255"/>
              <a:gd name="T44" fmla="*/ 961 w 3340"/>
              <a:gd name="T45" fmla="*/ 662 h 2255"/>
              <a:gd name="T46" fmla="*/ 950 w 3340"/>
              <a:gd name="T47" fmla="*/ 483 h 2255"/>
              <a:gd name="T48" fmla="*/ 916 w 3340"/>
              <a:gd name="T49" fmla="*/ 374 h 2255"/>
              <a:gd name="T50" fmla="*/ 694 w 3340"/>
              <a:gd name="T51" fmla="*/ 235 h 2255"/>
              <a:gd name="T52" fmla="*/ 433 w 3340"/>
              <a:gd name="T53" fmla="*/ 142 h 2255"/>
              <a:gd name="T54" fmla="*/ 477 w 3340"/>
              <a:gd name="T55" fmla="*/ 194 h 2255"/>
              <a:gd name="T56" fmla="*/ 531 w 3340"/>
              <a:gd name="T57" fmla="*/ 258 h 2255"/>
              <a:gd name="T58" fmla="*/ 657 w 3340"/>
              <a:gd name="T59" fmla="*/ 532 h 2255"/>
              <a:gd name="T60" fmla="*/ 562 w 3340"/>
              <a:gd name="T61" fmla="*/ 449 h 2255"/>
              <a:gd name="T62" fmla="*/ 318 w 3340"/>
              <a:gd name="T63" fmla="*/ 299 h 2255"/>
              <a:gd name="T64" fmla="*/ 263 w 3340"/>
              <a:gd name="T65" fmla="*/ 386 h 2255"/>
              <a:gd name="T66" fmla="*/ 317 w 3340"/>
              <a:gd name="T67" fmla="*/ 552 h 2255"/>
              <a:gd name="T68" fmla="*/ 348 w 3340"/>
              <a:gd name="T69" fmla="*/ 651 h 2255"/>
              <a:gd name="T70" fmla="*/ 128 w 3340"/>
              <a:gd name="T71" fmla="*/ 630 h 2255"/>
              <a:gd name="T72" fmla="*/ 209 w 3340"/>
              <a:gd name="T73" fmla="*/ 798 h 2255"/>
              <a:gd name="T74" fmla="*/ 117 w 3340"/>
              <a:gd name="T75" fmla="*/ 825 h 2255"/>
              <a:gd name="T76" fmla="*/ 602 w 3340"/>
              <a:gd name="T77" fmla="*/ 775 h 2255"/>
              <a:gd name="T78" fmla="*/ 830 w 3340"/>
              <a:gd name="T79" fmla="*/ 823 h 2255"/>
              <a:gd name="T80" fmla="*/ 828 w 3340"/>
              <a:gd name="T81" fmla="*/ 1014 h 2255"/>
              <a:gd name="T82" fmla="*/ 592 w 3340"/>
              <a:gd name="T83" fmla="*/ 1130 h 2255"/>
              <a:gd name="T84" fmla="*/ 370 w 3340"/>
              <a:gd name="T85" fmla="*/ 1218 h 2255"/>
              <a:gd name="T86" fmla="*/ 311 w 3340"/>
              <a:gd name="T87" fmla="*/ 1305 h 2255"/>
              <a:gd name="T88" fmla="*/ 630 w 3340"/>
              <a:gd name="T89" fmla="*/ 1302 h 2255"/>
              <a:gd name="T90" fmla="*/ 772 w 3340"/>
              <a:gd name="T91" fmla="*/ 1470 h 2255"/>
              <a:gd name="T92" fmla="*/ 760 w 3340"/>
              <a:gd name="T93" fmla="*/ 1633 h 2255"/>
              <a:gd name="T94" fmla="*/ 738 w 3340"/>
              <a:gd name="T95" fmla="*/ 1852 h 2255"/>
              <a:gd name="T96" fmla="*/ 566 w 3340"/>
              <a:gd name="T97" fmla="*/ 1933 h 2255"/>
              <a:gd name="T98" fmla="*/ 900 w 3340"/>
              <a:gd name="T99" fmla="*/ 1967 h 2255"/>
              <a:gd name="T100" fmla="*/ 1074 w 3340"/>
              <a:gd name="T101" fmla="*/ 2008 h 2255"/>
              <a:gd name="T102" fmla="*/ 1655 w 3340"/>
              <a:gd name="T103" fmla="*/ 2255 h 2255"/>
              <a:gd name="T104" fmla="*/ 2310 w 3340"/>
              <a:gd name="T105" fmla="*/ 1957 h 2255"/>
              <a:gd name="T106" fmla="*/ 2740 w 3340"/>
              <a:gd name="T107" fmla="*/ 1638 h 2255"/>
              <a:gd name="T108" fmla="*/ 2816 w 3340"/>
              <a:gd name="T109" fmla="*/ 1614 h 2255"/>
              <a:gd name="T110" fmla="*/ 2873 w 3340"/>
              <a:gd name="T111" fmla="*/ 1679 h 2255"/>
              <a:gd name="T112" fmla="*/ 3097 w 3340"/>
              <a:gd name="T113" fmla="*/ 1392 h 2255"/>
              <a:gd name="T114" fmla="*/ 3029 w 3340"/>
              <a:gd name="T115" fmla="*/ 1281 h 2255"/>
              <a:gd name="T116" fmla="*/ 3170 w 3340"/>
              <a:gd name="T117" fmla="*/ 1302 h 2255"/>
              <a:gd name="T118" fmla="*/ 3261 w 3340"/>
              <a:gd name="T119" fmla="*/ 112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0" h="2255">
                <a:moveTo>
                  <a:pt x="3340" y="1029"/>
                </a:moveTo>
                <a:lnTo>
                  <a:pt x="3323" y="992"/>
                </a:lnTo>
                <a:lnTo>
                  <a:pt x="3283" y="995"/>
                </a:lnTo>
                <a:lnTo>
                  <a:pt x="3271" y="1032"/>
                </a:lnTo>
                <a:lnTo>
                  <a:pt x="3260" y="960"/>
                </a:lnTo>
                <a:lnTo>
                  <a:pt x="3213" y="950"/>
                </a:lnTo>
                <a:lnTo>
                  <a:pt x="3260" y="906"/>
                </a:lnTo>
                <a:lnTo>
                  <a:pt x="3272" y="810"/>
                </a:lnTo>
                <a:lnTo>
                  <a:pt x="3235" y="777"/>
                </a:lnTo>
                <a:lnTo>
                  <a:pt x="3268" y="730"/>
                </a:lnTo>
                <a:lnTo>
                  <a:pt x="3212" y="748"/>
                </a:lnTo>
                <a:lnTo>
                  <a:pt x="3214" y="701"/>
                </a:lnTo>
                <a:lnTo>
                  <a:pt x="3171" y="642"/>
                </a:lnTo>
                <a:lnTo>
                  <a:pt x="3147" y="682"/>
                </a:lnTo>
                <a:lnTo>
                  <a:pt x="3142" y="751"/>
                </a:lnTo>
                <a:lnTo>
                  <a:pt x="3105" y="755"/>
                </a:lnTo>
                <a:lnTo>
                  <a:pt x="3107" y="706"/>
                </a:lnTo>
                <a:lnTo>
                  <a:pt x="3084" y="699"/>
                </a:lnTo>
                <a:lnTo>
                  <a:pt x="3071" y="655"/>
                </a:lnTo>
                <a:lnTo>
                  <a:pt x="3087" y="606"/>
                </a:lnTo>
                <a:lnTo>
                  <a:pt x="3067" y="593"/>
                </a:lnTo>
                <a:lnTo>
                  <a:pt x="2970" y="623"/>
                </a:lnTo>
                <a:lnTo>
                  <a:pt x="2935" y="653"/>
                </a:lnTo>
                <a:lnTo>
                  <a:pt x="2910" y="618"/>
                </a:lnTo>
                <a:lnTo>
                  <a:pt x="2994" y="567"/>
                </a:lnTo>
                <a:lnTo>
                  <a:pt x="2981" y="408"/>
                </a:lnTo>
                <a:lnTo>
                  <a:pt x="2965" y="401"/>
                </a:lnTo>
                <a:lnTo>
                  <a:pt x="2902" y="452"/>
                </a:lnTo>
                <a:lnTo>
                  <a:pt x="2882" y="403"/>
                </a:lnTo>
                <a:lnTo>
                  <a:pt x="2852" y="409"/>
                </a:lnTo>
                <a:lnTo>
                  <a:pt x="2851" y="379"/>
                </a:lnTo>
                <a:lnTo>
                  <a:pt x="2814" y="339"/>
                </a:lnTo>
                <a:lnTo>
                  <a:pt x="2901" y="286"/>
                </a:lnTo>
                <a:lnTo>
                  <a:pt x="2887" y="223"/>
                </a:lnTo>
                <a:lnTo>
                  <a:pt x="2940" y="202"/>
                </a:lnTo>
                <a:lnTo>
                  <a:pt x="3006" y="182"/>
                </a:lnTo>
                <a:lnTo>
                  <a:pt x="2993" y="145"/>
                </a:lnTo>
                <a:lnTo>
                  <a:pt x="2902" y="140"/>
                </a:lnTo>
                <a:lnTo>
                  <a:pt x="2827" y="250"/>
                </a:lnTo>
                <a:lnTo>
                  <a:pt x="2783" y="230"/>
                </a:lnTo>
                <a:lnTo>
                  <a:pt x="2764" y="263"/>
                </a:lnTo>
                <a:lnTo>
                  <a:pt x="2767" y="317"/>
                </a:lnTo>
                <a:lnTo>
                  <a:pt x="2714" y="298"/>
                </a:lnTo>
                <a:lnTo>
                  <a:pt x="2697" y="254"/>
                </a:lnTo>
                <a:lnTo>
                  <a:pt x="2650" y="251"/>
                </a:lnTo>
                <a:lnTo>
                  <a:pt x="2604" y="219"/>
                </a:lnTo>
                <a:lnTo>
                  <a:pt x="2633" y="162"/>
                </a:lnTo>
                <a:lnTo>
                  <a:pt x="2589" y="146"/>
                </a:lnTo>
                <a:lnTo>
                  <a:pt x="2586" y="89"/>
                </a:lnTo>
                <a:lnTo>
                  <a:pt x="2515" y="0"/>
                </a:lnTo>
                <a:lnTo>
                  <a:pt x="2489" y="27"/>
                </a:lnTo>
                <a:lnTo>
                  <a:pt x="2496" y="57"/>
                </a:lnTo>
                <a:lnTo>
                  <a:pt x="2442" y="87"/>
                </a:lnTo>
                <a:lnTo>
                  <a:pt x="2419" y="61"/>
                </a:lnTo>
                <a:lnTo>
                  <a:pt x="2399" y="75"/>
                </a:lnTo>
                <a:lnTo>
                  <a:pt x="2444" y="287"/>
                </a:lnTo>
                <a:lnTo>
                  <a:pt x="2431" y="327"/>
                </a:lnTo>
                <a:lnTo>
                  <a:pt x="2377" y="330"/>
                </a:lnTo>
                <a:lnTo>
                  <a:pt x="2352" y="357"/>
                </a:lnTo>
                <a:lnTo>
                  <a:pt x="2282" y="358"/>
                </a:lnTo>
                <a:lnTo>
                  <a:pt x="2260" y="288"/>
                </a:lnTo>
                <a:lnTo>
                  <a:pt x="2214" y="289"/>
                </a:lnTo>
                <a:lnTo>
                  <a:pt x="2191" y="361"/>
                </a:lnTo>
                <a:lnTo>
                  <a:pt x="2146" y="396"/>
                </a:lnTo>
                <a:lnTo>
                  <a:pt x="2136" y="435"/>
                </a:lnTo>
                <a:lnTo>
                  <a:pt x="2099" y="426"/>
                </a:lnTo>
                <a:lnTo>
                  <a:pt x="1991" y="330"/>
                </a:lnTo>
                <a:lnTo>
                  <a:pt x="1928" y="355"/>
                </a:lnTo>
                <a:lnTo>
                  <a:pt x="1882" y="315"/>
                </a:lnTo>
                <a:lnTo>
                  <a:pt x="1892" y="417"/>
                </a:lnTo>
                <a:lnTo>
                  <a:pt x="1956" y="526"/>
                </a:lnTo>
                <a:lnTo>
                  <a:pt x="1927" y="576"/>
                </a:lnTo>
                <a:lnTo>
                  <a:pt x="1981" y="679"/>
                </a:lnTo>
                <a:lnTo>
                  <a:pt x="1925" y="696"/>
                </a:lnTo>
                <a:lnTo>
                  <a:pt x="1914" y="600"/>
                </a:lnTo>
                <a:lnTo>
                  <a:pt x="1879" y="501"/>
                </a:lnTo>
                <a:lnTo>
                  <a:pt x="1819" y="438"/>
                </a:lnTo>
                <a:lnTo>
                  <a:pt x="1811" y="375"/>
                </a:lnTo>
                <a:lnTo>
                  <a:pt x="1778" y="376"/>
                </a:lnTo>
                <a:lnTo>
                  <a:pt x="1738" y="309"/>
                </a:lnTo>
                <a:lnTo>
                  <a:pt x="1704" y="317"/>
                </a:lnTo>
                <a:lnTo>
                  <a:pt x="1701" y="337"/>
                </a:lnTo>
                <a:lnTo>
                  <a:pt x="1664" y="313"/>
                </a:lnTo>
                <a:lnTo>
                  <a:pt x="1652" y="350"/>
                </a:lnTo>
                <a:lnTo>
                  <a:pt x="1669" y="409"/>
                </a:lnTo>
                <a:lnTo>
                  <a:pt x="1615" y="390"/>
                </a:lnTo>
                <a:lnTo>
                  <a:pt x="1542" y="410"/>
                </a:lnTo>
                <a:lnTo>
                  <a:pt x="1560" y="467"/>
                </a:lnTo>
                <a:lnTo>
                  <a:pt x="1536" y="501"/>
                </a:lnTo>
                <a:lnTo>
                  <a:pt x="1583" y="556"/>
                </a:lnTo>
                <a:lnTo>
                  <a:pt x="1545" y="729"/>
                </a:lnTo>
                <a:lnTo>
                  <a:pt x="1474" y="634"/>
                </a:lnTo>
                <a:lnTo>
                  <a:pt x="1457" y="554"/>
                </a:lnTo>
                <a:lnTo>
                  <a:pt x="1476" y="514"/>
                </a:lnTo>
                <a:lnTo>
                  <a:pt x="1338" y="352"/>
                </a:lnTo>
                <a:lnTo>
                  <a:pt x="1262" y="390"/>
                </a:lnTo>
                <a:lnTo>
                  <a:pt x="1270" y="503"/>
                </a:lnTo>
                <a:lnTo>
                  <a:pt x="1318" y="632"/>
                </a:lnTo>
                <a:lnTo>
                  <a:pt x="1272" y="751"/>
                </a:lnTo>
                <a:lnTo>
                  <a:pt x="1255" y="798"/>
                </a:lnTo>
                <a:lnTo>
                  <a:pt x="1225" y="762"/>
                </a:lnTo>
                <a:lnTo>
                  <a:pt x="1192" y="719"/>
                </a:lnTo>
                <a:lnTo>
                  <a:pt x="1187" y="660"/>
                </a:lnTo>
                <a:lnTo>
                  <a:pt x="1099" y="797"/>
                </a:lnTo>
                <a:lnTo>
                  <a:pt x="1104" y="920"/>
                </a:lnTo>
                <a:lnTo>
                  <a:pt x="1063" y="869"/>
                </a:lnTo>
                <a:lnTo>
                  <a:pt x="1047" y="883"/>
                </a:lnTo>
                <a:lnTo>
                  <a:pt x="1030" y="960"/>
                </a:lnTo>
                <a:lnTo>
                  <a:pt x="1007" y="871"/>
                </a:lnTo>
                <a:lnTo>
                  <a:pt x="972" y="847"/>
                </a:lnTo>
                <a:lnTo>
                  <a:pt x="972" y="738"/>
                </a:lnTo>
                <a:lnTo>
                  <a:pt x="916" y="735"/>
                </a:lnTo>
                <a:lnTo>
                  <a:pt x="854" y="652"/>
                </a:lnTo>
                <a:lnTo>
                  <a:pt x="938" y="701"/>
                </a:lnTo>
                <a:lnTo>
                  <a:pt x="961" y="662"/>
                </a:lnTo>
                <a:lnTo>
                  <a:pt x="941" y="605"/>
                </a:lnTo>
                <a:lnTo>
                  <a:pt x="977" y="599"/>
                </a:lnTo>
                <a:lnTo>
                  <a:pt x="963" y="545"/>
                </a:lnTo>
                <a:lnTo>
                  <a:pt x="984" y="528"/>
                </a:lnTo>
                <a:lnTo>
                  <a:pt x="950" y="483"/>
                </a:lnTo>
                <a:lnTo>
                  <a:pt x="952" y="459"/>
                </a:lnTo>
                <a:lnTo>
                  <a:pt x="979" y="436"/>
                </a:lnTo>
                <a:lnTo>
                  <a:pt x="942" y="426"/>
                </a:lnTo>
                <a:lnTo>
                  <a:pt x="922" y="453"/>
                </a:lnTo>
                <a:lnTo>
                  <a:pt x="916" y="374"/>
                </a:lnTo>
                <a:lnTo>
                  <a:pt x="869" y="390"/>
                </a:lnTo>
                <a:lnTo>
                  <a:pt x="855" y="364"/>
                </a:lnTo>
                <a:lnTo>
                  <a:pt x="849" y="354"/>
                </a:lnTo>
                <a:lnTo>
                  <a:pt x="828" y="291"/>
                </a:lnTo>
                <a:lnTo>
                  <a:pt x="694" y="235"/>
                </a:lnTo>
                <a:lnTo>
                  <a:pt x="684" y="166"/>
                </a:lnTo>
                <a:lnTo>
                  <a:pt x="626" y="121"/>
                </a:lnTo>
                <a:lnTo>
                  <a:pt x="570" y="134"/>
                </a:lnTo>
                <a:lnTo>
                  <a:pt x="530" y="105"/>
                </a:lnTo>
                <a:lnTo>
                  <a:pt x="433" y="142"/>
                </a:lnTo>
                <a:lnTo>
                  <a:pt x="407" y="182"/>
                </a:lnTo>
                <a:lnTo>
                  <a:pt x="440" y="182"/>
                </a:lnTo>
                <a:lnTo>
                  <a:pt x="424" y="199"/>
                </a:lnTo>
                <a:lnTo>
                  <a:pt x="451" y="231"/>
                </a:lnTo>
                <a:lnTo>
                  <a:pt x="477" y="194"/>
                </a:lnTo>
                <a:lnTo>
                  <a:pt x="590" y="188"/>
                </a:lnTo>
                <a:lnTo>
                  <a:pt x="584" y="213"/>
                </a:lnTo>
                <a:lnTo>
                  <a:pt x="631" y="260"/>
                </a:lnTo>
                <a:lnTo>
                  <a:pt x="605" y="270"/>
                </a:lnTo>
                <a:lnTo>
                  <a:pt x="531" y="258"/>
                </a:lnTo>
                <a:lnTo>
                  <a:pt x="488" y="284"/>
                </a:lnTo>
                <a:lnTo>
                  <a:pt x="606" y="376"/>
                </a:lnTo>
                <a:lnTo>
                  <a:pt x="663" y="383"/>
                </a:lnTo>
                <a:lnTo>
                  <a:pt x="633" y="436"/>
                </a:lnTo>
                <a:lnTo>
                  <a:pt x="657" y="532"/>
                </a:lnTo>
                <a:lnTo>
                  <a:pt x="620" y="572"/>
                </a:lnTo>
                <a:lnTo>
                  <a:pt x="594" y="525"/>
                </a:lnTo>
                <a:lnTo>
                  <a:pt x="563" y="565"/>
                </a:lnTo>
                <a:lnTo>
                  <a:pt x="553" y="523"/>
                </a:lnTo>
                <a:lnTo>
                  <a:pt x="562" y="449"/>
                </a:lnTo>
                <a:lnTo>
                  <a:pt x="529" y="437"/>
                </a:lnTo>
                <a:lnTo>
                  <a:pt x="507" y="469"/>
                </a:lnTo>
                <a:lnTo>
                  <a:pt x="443" y="440"/>
                </a:lnTo>
                <a:lnTo>
                  <a:pt x="449" y="381"/>
                </a:lnTo>
                <a:lnTo>
                  <a:pt x="318" y="299"/>
                </a:lnTo>
                <a:lnTo>
                  <a:pt x="288" y="342"/>
                </a:lnTo>
                <a:lnTo>
                  <a:pt x="368" y="395"/>
                </a:lnTo>
                <a:lnTo>
                  <a:pt x="333" y="422"/>
                </a:lnTo>
                <a:lnTo>
                  <a:pt x="292" y="376"/>
                </a:lnTo>
                <a:lnTo>
                  <a:pt x="263" y="386"/>
                </a:lnTo>
                <a:lnTo>
                  <a:pt x="336" y="442"/>
                </a:lnTo>
                <a:lnTo>
                  <a:pt x="299" y="452"/>
                </a:lnTo>
                <a:lnTo>
                  <a:pt x="206" y="406"/>
                </a:lnTo>
                <a:lnTo>
                  <a:pt x="324" y="535"/>
                </a:lnTo>
                <a:lnTo>
                  <a:pt x="317" y="552"/>
                </a:lnTo>
                <a:lnTo>
                  <a:pt x="240" y="512"/>
                </a:lnTo>
                <a:lnTo>
                  <a:pt x="234" y="532"/>
                </a:lnTo>
                <a:lnTo>
                  <a:pt x="304" y="621"/>
                </a:lnTo>
                <a:lnTo>
                  <a:pt x="397" y="601"/>
                </a:lnTo>
                <a:lnTo>
                  <a:pt x="348" y="651"/>
                </a:lnTo>
                <a:lnTo>
                  <a:pt x="409" y="673"/>
                </a:lnTo>
                <a:lnTo>
                  <a:pt x="292" y="721"/>
                </a:lnTo>
                <a:lnTo>
                  <a:pt x="282" y="654"/>
                </a:lnTo>
                <a:lnTo>
                  <a:pt x="128" y="593"/>
                </a:lnTo>
                <a:lnTo>
                  <a:pt x="128" y="630"/>
                </a:lnTo>
                <a:lnTo>
                  <a:pt x="161" y="682"/>
                </a:lnTo>
                <a:lnTo>
                  <a:pt x="225" y="715"/>
                </a:lnTo>
                <a:lnTo>
                  <a:pt x="186" y="745"/>
                </a:lnTo>
                <a:lnTo>
                  <a:pt x="239" y="788"/>
                </a:lnTo>
                <a:lnTo>
                  <a:pt x="209" y="798"/>
                </a:lnTo>
                <a:lnTo>
                  <a:pt x="69" y="707"/>
                </a:lnTo>
                <a:lnTo>
                  <a:pt x="55" y="786"/>
                </a:lnTo>
                <a:lnTo>
                  <a:pt x="0" y="829"/>
                </a:lnTo>
                <a:lnTo>
                  <a:pt x="26" y="849"/>
                </a:lnTo>
                <a:lnTo>
                  <a:pt x="117" y="825"/>
                </a:lnTo>
                <a:lnTo>
                  <a:pt x="214" y="854"/>
                </a:lnTo>
                <a:lnTo>
                  <a:pt x="410" y="809"/>
                </a:lnTo>
                <a:lnTo>
                  <a:pt x="499" y="719"/>
                </a:lnTo>
                <a:lnTo>
                  <a:pt x="566" y="741"/>
                </a:lnTo>
                <a:lnTo>
                  <a:pt x="602" y="775"/>
                </a:lnTo>
                <a:lnTo>
                  <a:pt x="678" y="750"/>
                </a:lnTo>
                <a:lnTo>
                  <a:pt x="686" y="824"/>
                </a:lnTo>
                <a:lnTo>
                  <a:pt x="726" y="843"/>
                </a:lnTo>
                <a:lnTo>
                  <a:pt x="760" y="813"/>
                </a:lnTo>
                <a:lnTo>
                  <a:pt x="830" y="823"/>
                </a:lnTo>
                <a:lnTo>
                  <a:pt x="625" y="1033"/>
                </a:lnTo>
                <a:lnTo>
                  <a:pt x="648" y="1070"/>
                </a:lnTo>
                <a:lnTo>
                  <a:pt x="695" y="1065"/>
                </a:lnTo>
                <a:lnTo>
                  <a:pt x="779" y="1078"/>
                </a:lnTo>
                <a:lnTo>
                  <a:pt x="828" y="1014"/>
                </a:lnTo>
                <a:lnTo>
                  <a:pt x="858" y="1018"/>
                </a:lnTo>
                <a:lnTo>
                  <a:pt x="796" y="1161"/>
                </a:lnTo>
                <a:lnTo>
                  <a:pt x="663" y="1159"/>
                </a:lnTo>
                <a:lnTo>
                  <a:pt x="629" y="1116"/>
                </a:lnTo>
                <a:lnTo>
                  <a:pt x="592" y="1130"/>
                </a:lnTo>
                <a:lnTo>
                  <a:pt x="559" y="1167"/>
                </a:lnTo>
                <a:lnTo>
                  <a:pt x="546" y="1130"/>
                </a:lnTo>
                <a:lnTo>
                  <a:pt x="522" y="1140"/>
                </a:lnTo>
                <a:lnTo>
                  <a:pt x="509" y="1184"/>
                </a:lnTo>
                <a:lnTo>
                  <a:pt x="370" y="1218"/>
                </a:lnTo>
                <a:lnTo>
                  <a:pt x="237" y="1259"/>
                </a:lnTo>
                <a:lnTo>
                  <a:pt x="190" y="1320"/>
                </a:lnTo>
                <a:lnTo>
                  <a:pt x="215" y="1355"/>
                </a:lnTo>
                <a:lnTo>
                  <a:pt x="284" y="1345"/>
                </a:lnTo>
                <a:lnTo>
                  <a:pt x="311" y="1305"/>
                </a:lnTo>
                <a:lnTo>
                  <a:pt x="334" y="1321"/>
                </a:lnTo>
                <a:lnTo>
                  <a:pt x="417" y="1277"/>
                </a:lnTo>
                <a:lnTo>
                  <a:pt x="521" y="1316"/>
                </a:lnTo>
                <a:lnTo>
                  <a:pt x="573" y="1299"/>
                </a:lnTo>
                <a:lnTo>
                  <a:pt x="630" y="1302"/>
                </a:lnTo>
                <a:lnTo>
                  <a:pt x="668" y="1401"/>
                </a:lnTo>
                <a:lnTo>
                  <a:pt x="669" y="1488"/>
                </a:lnTo>
                <a:lnTo>
                  <a:pt x="708" y="1473"/>
                </a:lnTo>
                <a:lnTo>
                  <a:pt x="735" y="1497"/>
                </a:lnTo>
                <a:lnTo>
                  <a:pt x="772" y="1470"/>
                </a:lnTo>
                <a:lnTo>
                  <a:pt x="832" y="1467"/>
                </a:lnTo>
                <a:lnTo>
                  <a:pt x="793" y="1536"/>
                </a:lnTo>
                <a:lnTo>
                  <a:pt x="780" y="1576"/>
                </a:lnTo>
                <a:lnTo>
                  <a:pt x="746" y="1606"/>
                </a:lnTo>
                <a:lnTo>
                  <a:pt x="760" y="1633"/>
                </a:lnTo>
                <a:lnTo>
                  <a:pt x="877" y="1611"/>
                </a:lnTo>
                <a:lnTo>
                  <a:pt x="923" y="1605"/>
                </a:lnTo>
                <a:lnTo>
                  <a:pt x="858" y="1682"/>
                </a:lnTo>
                <a:lnTo>
                  <a:pt x="834" y="1735"/>
                </a:lnTo>
                <a:lnTo>
                  <a:pt x="738" y="1852"/>
                </a:lnTo>
                <a:lnTo>
                  <a:pt x="643" y="1867"/>
                </a:lnTo>
                <a:lnTo>
                  <a:pt x="562" y="1830"/>
                </a:lnTo>
                <a:lnTo>
                  <a:pt x="552" y="1850"/>
                </a:lnTo>
                <a:lnTo>
                  <a:pt x="612" y="1893"/>
                </a:lnTo>
                <a:lnTo>
                  <a:pt x="566" y="1933"/>
                </a:lnTo>
                <a:lnTo>
                  <a:pt x="610" y="1996"/>
                </a:lnTo>
                <a:lnTo>
                  <a:pt x="673" y="1969"/>
                </a:lnTo>
                <a:lnTo>
                  <a:pt x="741" y="1995"/>
                </a:lnTo>
                <a:lnTo>
                  <a:pt x="810" y="1968"/>
                </a:lnTo>
                <a:lnTo>
                  <a:pt x="900" y="1967"/>
                </a:lnTo>
                <a:lnTo>
                  <a:pt x="940" y="1989"/>
                </a:lnTo>
                <a:lnTo>
                  <a:pt x="1026" y="1899"/>
                </a:lnTo>
                <a:lnTo>
                  <a:pt x="1036" y="1962"/>
                </a:lnTo>
                <a:lnTo>
                  <a:pt x="1014" y="1982"/>
                </a:lnTo>
                <a:lnTo>
                  <a:pt x="1074" y="2008"/>
                </a:lnTo>
                <a:lnTo>
                  <a:pt x="1154" y="2020"/>
                </a:lnTo>
                <a:lnTo>
                  <a:pt x="1278" y="2119"/>
                </a:lnTo>
                <a:lnTo>
                  <a:pt x="1361" y="2172"/>
                </a:lnTo>
                <a:lnTo>
                  <a:pt x="1575" y="2210"/>
                </a:lnTo>
                <a:lnTo>
                  <a:pt x="1655" y="2255"/>
                </a:lnTo>
                <a:lnTo>
                  <a:pt x="1962" y="2249"/>
                </a:lnTo>
                <a:lnTo>
                  <a:pt x="2078" y="2078"/>
                </a:lnTo>
                <a:lnTo>
                  <a:pt x="2237" y="2015"/>
                </a:lnTo>
                <a:lnTo>
                  <a:pt x="2223" y="1941"/>
                </a:lnTo>
                <a:lnTo>
                  <a:pt x="2310" y="1957"/>
                </a:lnTo>
                <a:lnTo>
                  <a:pt x="2385" y="1913"/>
                </a:lnTo>
                <a:lnTo>
                  <a:pt x="2459" y="1909"/>
                </a:lnTo>
                <a:lnTo>
                  <a:pt x="2624" y="1738"/>
                </a:lnTo>
                <a:lnTo>
                  <a:pt x="2664" y="1662"/>
                </a:lnTo>
                <a:lnTo>
                  <a:pt x="2740" y="1638"/>
                </a:lnTo>
                <a:lnTo>
                  <a:pt x="2763" y="1608"/>
                </a:lnTo>
                <a:lnTo>
                  <a:pt x="2753" y="1578"/>
                </a:lnTo>
                <a:lnTo>
                  <a:pt x="2765" y="1548"/>
                </a:lnTo>
                <a:lnTo>
                  <a:pt x="2812" y="1555"/>
                </a:lnTo>
                <a:lnTo>
                  <a:pt x="2816" y="1614"/>
                </a:lnTo>
                <a:lnTo>
                  <a:pt x="2840" y="1640"/>
                </a:lnTo>
                <a:lnTo>
                  <a:pt x="2830" y="1670"/>
                </a:lnTo>
                <a:lnTo>
                  <a:pt x="2796" y="1684"/>
                </a:lnTo>
                <a:lnTo>
                  <a:pt x="2806" y="1697"/>
                </a:lnTo>
                <a:lnTo>
                  <a:pt x="2873" y="1679"/>
                </a:lnTo>
                <a:lnTo>
                  <a:pt x="2916" y="1580"/>
                </a:lnTo>
                <a:lnTo>
                  <a:pt x="2989" y="1572"/>
                </a:lnTo>
                <a:lnTo>
                  <a:pt x="3042" y="1469"/>
                </a:lnTo>
                <a:lnTo>
                  <a:pt x="3111" y="1405"/>
                </a:lnTo>
                <a:lnTo>
                  <a:pt x="3097" y="1392"/>
                </a:lnTo>
                <a:lnTo>
                  <a:pt x="3008" y="1440"/>
                </a:lnTo>
                <a:lnTo>
                  <a:pt x="3014" y="1373"/>
                </a:lnTo>
                <a:lnTo>
                  <a:pt x="3061" y="1346"/>
                </a:lnTo>
                <a:lnTo>
                  <a:pt x="3057" y="1320"/>
                </a:lnTo>
                <a:lnTo>
                  <a:pt x="3029" y="1281"/>
                </a:lnTo>
                <a:lnTo>
                  <a:pt x="3049" y="1237"/>
                </a:lnTo>
                <a:lnTo>
                  <a:pt x="3096" y="1299"/>
                </a:lnTo>
                <a:lnTo>
                  <a:pt x="3114" y="1353"/>
                </a:lnTo>
                <a:lnTo>
                  <a:pt x="3141" y="1338"/>
                </a:lnTo>
                <a:lnTo>
                  <a:pt x="3170" y="1302"/>
                </a:lnTo>
                <a:lnTo>
                  <a:pt x="3206" y="1298"/>
                </a:lnTo>
                <a:lnTo>
                  <a:pt x="3210" y="1255"/>
                </a:lnTo>
                <a:lnTo>
                  <a:pt x="3249" y="1208"/>
                </a:lnTo>
                <a:lnTo>
                  <a:pt x="3219" y="1166"/>
                </a:lnTo>
                <a:lnTo>
                  <a:pt x="3261" y="1122"/>
                </a:lnTo>
                <a:lnTo>
                  <a:pt x="3315" y="1118"/>
                </a:lnTo>
                <a:lnTo>
                  <a:pt x="3318" y="1055"/>
                </a:lnTo>
                <a:lnTo>
                  <a:pt x="3284" y="1059"/>
                </a:lnTo>
                <a:lnTo>
                  <a:pt x="3340" y="1029"/>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21" name="Freeform 164"/>
          <p:cNvSpPr>
            <a:spLocks/>
          </p:cNvSpPr>
          <p:nvPr/>
        </p:nvSpPr>
        <p:spPr bwMode="auto">
          <a:xfrm>
            <a:off x="2586482" y="4437063"/>
            <a:ext cx="22225" cy="1428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2" name="Freeform 168"/>
          <p:cNvSpPr>
            <a:spLocks/>
          </p:cNvSpPr>
          <p:nvPr/>
        </p:nvSpPr>
        <p:spPr bwMode="auto">
          <a:xfrm>
            <a:off x="2556320" y="4419600"/>
            <a:ext cx="11113" cy="635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3" name="Freeform 171"/>
          <p:cNvSpPr>
            <a:spLocks/>
          </p:cNvSpPr>
          <p:nvPr/>
        </p:nvSpPr>
        <p:spPr bwMode="auto">
          <a:xfrm>
            <a:off x="2329307" y="3652838"/>
            <a:ext cx="44450" cy="5397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006B9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4" name="Group 623"/>
          <p:cNvGrpSpPr/>
          <p:nvPr/>
        </p:nvGrpSpPr>
        <p:grpSpPr>
          <a:xfrm>
            <a:off x="2021332" y="2506663"/>
            <a:ext cx="935038" cy="1830388"/>
            <a:chOff x="2003425" y="2506663"/>
            <a:chExt cx="935038" cy="1830388"/>
          </a:xfrm>
          <a:solidFill>
            <a:schemeClr val="bg1">
              <a:lumMod val="75000"/>
            </a:schemeClr>
          </a:solidFill>
        </p:grpSpPr>
        <p:sp>
          <p:nvSpPr>
            <p:cNvPr id="8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5" name="Group 624"/>
          <p:cNvGrpSpPr/>
          <p:nvPr/>
        </p:nvGrpSpPr>
        <p:grpSpPr>
          <a:xfrm>
            <a:off x="1787970" y="3497263"/>
            <a:ext cx="431800" cy="617538"/>
            <a:chOff x="1770063" y="3497263"/>
            <a:chExt cx="431800" cy="617538"/>
          </a:xfrm>
          <a:solidFill>
            <a:schemeClr val="bg1">
              <a:lumMod val="75000"/>
            </a:schemeClr>
          </a:solidFill>
        </p:grpSpPr>
        <p:sp>
          <p:nvSpPr>
            <p:cNvPr id="7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26" name="Group 625"/>
          <p:cNvGrpSpPr/>
          <p:nvPr/>
        </p:nvGrpSpPr>
        <p:grpSpPr>
          <a:xfrm>
            <a:off x="4662932" y="5435600"/>
            <a:ext cx="838201" cy="850901"/>
            <a:chOff x="4645025" y="5435600"/>
            <a:chExt cx="838201" cy="850901"/>
          </a:xfrm>
          <a:solidFill>
            <a:schemeClr val="bg1">
              <a:lumMod val="75000"/>
            </a:schemeClr>
          </a:solidFill>
        </p:grpSpPr>
        <p:sp>
          <p:nvSpPr>
            <p:cNvPr id="7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7" name="Group 626"/>
          <p:cNvGrpSpPr/>
          <p:nvPr/>
        </p:nvGrpSpPr>
        <p:grpSpPr>
          <a:xfrm>
            <a:off x="5237607" y="5402263"/>
            <a:ext cx="1838325" cy="747712"/>
            <a:chOff x="5219700" y="5402263"/>
            <a:chExt cx="1838325" cy="747712"/>
          </a:xfrm>
          <a:solidFill>
            <a:schemeClr val="bg1">
              <a:lumMod val="75000"/>
            </a:schemeClr>
          </a:solidFill>
        </p:grpSpPr>
        <p:sp>
          <p:nvSpPr>
            <p:cNvPr id="7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28" name="Freeform 240"/>
          <p:cNvSpPr>
            <a:spLocks/>
          </p:cNvSpPr>
          <p:nvPr/>
        </p:nvSpPr>
        <p:spPr bwMode="auto">
          <a:xfrm>
            <a:off x="2629345" y="5243513"/>
            <a:ext cx="0" cy="158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29" name="Group 628"/>
          <p:cNvGrpSpPr/>
          <p:nvPr/>
        </p:nvGrpSpPr>
        <p:grpSpPr>
          <a:xfrm>
            <a:off x="1903857" y="5200650"/>
            <a:ext cx="1309688" cy="952500"/>
            <a:chOff x="1885950" y="5200650"/>
            <a:chExt cx="1309688" cy="952500"/>
          </a:xfrm>
          <a:solidFill>
            <a:srgbClr val="F39C11"/>
          </a:solidFill>
        </p:grpSpPr>
        <p:sp>
          <p:nvSpPr>
            <p:cNvPr id="7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30" name="Freeform 246"/>
          <p:cNvSpPr>
            <a:spLocks/>
          </p:cNvSpPr>
          <p:nvPr/>
        </p:nvSpPr>
        <p:spPr bwMode="auto">
          <a:xfrm>
            <a:off x="2930970" y="5332413"/>
            <a:ext cx="34925" cy="3016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249"/>
          <p:cNvSpPr>
            <a:spLocks/>
          </p:cNvSpPr>
          <p:nvPr/>
        </p:nvSpPr>
        <p:spPr bwMode="auto">
          <a:xfrm>
            <a:off x="3939032" y="5376863"/>
            <a:ext cx="14288" cy="1270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250"/>
          <p:cNvSpPr>
            <a:spLocks/>
          </p:cNvSpPr>
          <p:nvPr/>
        </p:nvSpPr>
        <p:spPr bwMode="auto">
          <a:xfrm>
            <a:off x="3988245" y="5165725"/>
            <a:ext cx="12700" cy="158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251"/>
          <p:cNvSpPr>
            <a:spLocks/>
          </p:cNvSpPr>
          <p:nvPr/>
        </p:nvSpPr>
        <p:spPr bwMode="auto">
          <a:xfrm>
            <a:off x="3516757" y="5184775"/>
            <a:ext cx="17463" cy="952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634" name="Group 633"/>
          <p:cNvGrpSpPr/>
          <p:nvPr/>
        </p:nvGrpSpPr>
        <p:grpSpPr>
          <a:xfrm>
            <a:off x="3450082" y="4740275"/>
            <a:ext cx="1114425" cy="1341438"/>
            <a:chOff x="3432175" y="4740275"/>
            <a:chExt cx="1114425" cy="1341438"/>
          </a:xfrm>
          <a:solidFill>
            <a:srgbClr val="F16568"/>
          </a:solidFill>
        </p:grpSpPr>
        <p:sp>
          <p:nvSpPr>
            <p:cNvPr id="7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35" name="Freeform 256"/>
          <p:cNvSpPr>
            <a:spLocks/>
          </p:cNvSpPr>
          <p:nvPr/>
        </p:nvSpPr>
        <p:spPr bwMode="auto">
          <a:xfrm>
            <a:off x="3939032" y="5376863"/>
            <a:ext cx="14288" cy="1270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257"/>
          <p:cNvSpPr>
            <a:spLocks/>
          </p:cNvSpPr>
          <p:nvPr/>
        </p:nvSpPr>
        <p:spPr bwMode="auto">
          <a:xfrm>
            <a:off x="3988245" y="5165725"/>
            <a:ext cx="12700" cy="158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37" name="Group 636"/>
          <p:cNvGrpSpPr/>
          <p:nvPr/>
        </p:nvGrpSpPr>
        <p:grpSpPr>
          <a:xfrm>
            <a:off x="4145407" y="6143625"/>
            <a:ext cx="46038" cy="26988"/>
            <a:chOff x="4127500" y="6143625"/>
            <a:chExt cx="46038" cy="26988"/>
          </a:xfrm>
          <a:solidFill>
            <a:schemeClr val="accent6">
              <a:lumMod val="75000"/>
            </a:schemeClr>
          </a:solidFill>
        </p:grpSpPr>
        <p:sp>
          <p:nvSpPr>
            <p:cNvPr id="7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38" name="Group 637"/>
          <p:cNvGrpSpPr/>
          <p:nvPr/>
        </p:nvGrpSpPr>
        <p:grpSpPr>
          <a:xfrm>
            <a:off x="2330895" y="4173538"/>
            <a:ext cx="1374775" cy="1339850"/>
            <a:chOff x="2312988" y="4173538"/>
            <a:chExt cx="1374775" cy="1339850"/>
          </a:xfrm>
          <a:solidFill>
            <a:schemeClr val="bg1">
              <a:lumMod val="75000"/>
            </a:schemeClr>
          </a:solidFill>
        </p:grpSpPr>
        <p:grpSp>
          <p:nvGrpSpPr>
            <p:cNvPr id="725" name="Group 724"/>
            <p:cNvGrpSpPr/>
            <p:nvPr/>
          </p:nvGrpSpPr>
          <p:grpSpPr>
            <a:xfrm>
              <a:off x="2312988" y="4173538"/>
              <a:ext cx="1246188" cy="1198563"/>
              <a:chOff x="2312988" y="4173538"/>
              <a:chExt cx="1246188" cy="1198563"/>
            </a:xfrm>
            <a:grpFill/>
          </p:grpSpPr>
          <p:sp>
            <p:nvSpPr>
              <p:cNvPr id="7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7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39" name="Group 638"/>
          <p:cNvGrpSpPr/>
          <p:nvPr/>
        </p:nvGrpSpPr>
        <p:grpSpPr>
          <a:xfrm>
            <a:off x="4085082" y="4811713"/>
            <a:ext cx="555625" cy="565150"/>
            <a:chOff x="4067175" y="4811713"/>
            <a:chExt cx="555625" cy="565150"/>
          </a:xfrm>
          <a:solidFill>
            <a:schemeClr val="bg1">
              <a:lumMod val="75000"/>
            </a:schemeClr>
          </a:solidFill>
        </p:grpSpPr>
        <p:sp>
          <p:nvSpPr>
            <p:cNvPr id="7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0" name="Group 639"/>
          <p:cNvGrpSpPr/>
          <p:nvPr/>
        </p:nvGrpSpPr>
        <p:grpSpPr>
          <a:xfrm>
            <a:off x="3099245" y="3783013"/>
            <a:ext cx="381000" cy="428625"/>
            <a:chOff x="3081338" y="3783013"/>
            <a:chExt cx="381000" cy="428625"/>
          </a:xfrm>
          <a:solidFill>
            <a:schemeClr val="bg1">
              <a:lumMod val="75000"/>
            </a:schemeClr>
          </a:solidFill>
        </p:grpSpPr>
        <p:sp>
          <p:nvSpPr>
            <p:cNvPr id="7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1" name="Group 640"/>
          <p:cNvGrpSpPr/>
          <p:nvPr/>
        </p:nvGrpSpPr>
        <p:grpSpPr>
          <a:xfrm>
            <a:off x="4899470" y="3962400"/>
            <a:ext cx="1738313" cy="1152525"/>
            <a:chOff x="4881563" y="3962400"/>
            <a:chExt cx="1738313" cy="1152525"/>
          </a:xfrm>
          <a:solidFill>
            <a:schemeClr val="bg1">
              <a:lumMod val="75000"/>
            </a:schemeClr>
          </a:solidFill>
        </p:grpSpPr>
        <p:sp>
          <p:nvSpPr>
            <p:cNvPr id="6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2" name="Group 641"/>
          <p:cNvGrpSpPr/>
          <p:nvPr/>
        </p:nvGrpSpPr>
        <p:grpSpPr>
          <a:xfrm>
            <a:off x="3554857" y="3076575"/>
            <a:ext cx="669926" cy="525463"/>
            <a:chOff x="3536950" y="3076575"/>
            <a:chExt cx="669926" cy="525463"/>
          </a:xfrm>
          <a:solidFill>
            <a:schemeClr val="accent1">
              <a:lumMod val="90000"/>
            </a:schemeClr>
          </a:solidFill>
        </p:grpSpPr>
        <p:sp>
          <p:nvSpPr>
            <p:cNvPr id="6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3" name="Group 642"/>
          <p:cNvGrpSpPr/>
          <p:nvPr/>
        </p:nvGrpSpPr>
        <p:grpSpPr>
          <a:xfrm>
            <a:off x="3362770" y="3546475"/>
            <a:ext cx="860425" cy="1158875"/>
            <a:chOff x="3344863" y="3546475"/>
            <a:chExt cx="860425" cy="1158875"/>
          </a:xfrm>
          <a:solidFill>
            <a:schemeClr val="bg1">
              <a:lumMod val="75000"/>
            </a:schemeClr>
          </a:solidFill>
        </p:grpSpPr>
        <p:sp>
          <p:nvSpPr>
            <p:cNvPr id="6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4" name="Group 643"/>
          <p:cNvGrpSpPr/>
          <p:nvPr/>
        </p:nvGrpSpPr>
        <p:grpSpPr>
          <a:xfrm>
            <a:off x="7075932" y="5395913"/>
            <a:ext cx="528638" cy="444500"/>
            <a:chOff x="7058025" y="5395913"/>
            <a:chExt cx="528638" cy="444500"/>
          </a:xfrm>
          <a:solidFill>
            <a:schemeClr val="bg1">
              <a:lumMod val="75000"/>
            </a:schemeClr>
          </a:solidFill>
        </p:grpSpPr>
        <p:sp>
          <p:nvSpPr>
            <p:cNvPr id="667" name="Freeform 303"/>
            <p:cNvSpPr>
              <a:spLocks/>
            </p:cNvSpPr>
            <p:nvPr/>
          </p:nvSpPr>
          <p:spPr bwMode="auto">
            <a:xfrm>
              <a:off x="7077075" y="5395913"/>
              <a:ext cx="509588" cy="444500"/>
            </a:xfrm>
            <a:custGeom>
              <a:avLst/>
              <a:gdLst>
                <a:gd name="T0" fmla="*/ 1554 w 1605"/>
                <a:gd name="T1" fmla="*/ 641 h 1400"/>
                <a:gd name="T2" fmla="*/ 1438 w 1605"/>
                <a:gd name="T3" fmla="*/ 602 h 1400"/>
                <a:gd name="T4" fmla="*/ 1382 w 1605"/>
                <a:gd name="T5" fmla="*/ 551 h 1400"/>
                <a:gd name="T6" fmla="*/ 1260 w 1605"/>
                <a:gd name="T7" fmla="*/ 418 h 1400"/>
                <a:gd name="T8" fmla="*/ 1209 w 1605"/>
                <a:gd name="T9" fmla="*/ 204 h 1400"/>
                <a:gd name="T10" fmla="*/ 1111 w 1605"/>
                <a:gd name="T11" fmla="*/ 108 h 1400"/>
                <a:gd name="T12" fmla="*/ 998 w 1605"/>
                <a:gd name="T13" fmla="*/ 126 h 1400"/>
                <a:gd name="T14" fmla="*/ 760 w 1605"/>
                <a:gd name="T15" fmla="*/ 292 h 1400"/>
                <a:gd name="T16" fmla="*/ 420 w 1605"/>
                <a:gd name="T17" fmla="*/ 4 h 1400"/>
                <a:gd name="T18" fmla="*/ 295 w 1605"/>
                <a:gd name="T19" fmla="*/ 63 h 1400"/>
                <a:gd name="T20" fmla="*/ 226 w 1605"/>
                <a:gd name="T21" fmla="*/ 168 h 1400"/>
                <a:gd name="T22" fmla="*/ 310 w 1605"/>
                <a:gd name="T23" fmla="*/ 239 h 1400"/>
                <a:gd name="T24" fmla="*/ 325 w 1605"/>
                <a:gd name="T25" fmla="*/ 328 h 1400"/>
                <a:gd name="T26" fmla="*/ 249 w 1605"/>
                <a:gd name="T27" fmla="*/ 350 h 1400"/>
                <a:gd name="T28" fmla="*/ 62 w 1605"/>
                <a:gd name="T29" fmla="*/ 236 h 1400"/>
                <a:gd name="T30" fmla="*/ 0 w 1605"/>
                <a:gd name="T31" fmla="*/ 330 h 1400"/>
                <a:gd name="T32" fmla="*/ 41 w 1605"/>
                <a:gd name="T33" fmla="*/ 449 h 1400"/>
                <a:gd name="T34" fmla="*/ 161 w 1605"/>
                <a:gd name="T35" fmla="*/ 497 h 1400"/>
                <a:gd name="T36" fmla="*/ 342 w 1605"/>
                <a:gd name="T37" fmla="*/ 699 h 1400"/>
                <a:gd name="T38" fmla="*/ 356 w 1605"/>
                <a:gd name="T39" fmla="*/ 836 h 1400"/>
                <a:gd name="T40" fmla="*/ 468 w 1605"/>
                <a:gd name="T41" fmla="*/ 902 h 1400"/>
                <a:gd name="T42" fmla="*/ 477 w 1605"/>
                <a:gd name="T43" fmla="*/ 972 h 1400"/>
                <a:gd name="T44" fmla="*/ 504 w 1605"/>
                <a:gd name="T45" fmla="*/ 1030 h 1400"/>
                <a:gd name="T46" fmla="*/ 665 w 1605"/>
                <a:gd name="T47" fmla="*/ 1050 h 1400"/>
                <a:gd name="T48" fmla="*/ 920 w 1605"/>
                <a:gd name="T49" fmla="*/ 879 h 1400"/>
                <a:gd name="T50" fmla="*/ 936 w 1605"/>
                <a:gd name="T51" fmla="*/ 1079 h 1400"/>
                <a:gd name="T52" fmla="*/ 893 w 1605"/>
                <a:gd name="T53" fmla="*/ 1256 h 1400"/>
                <a:gd name="T54" fmla="*/ 1058 w 1605"/>
                <a:gd name="T55" fmla="*/ 1365 h 1400"/>
                <a:gd name="T56" fmla="*/ 1182 w 1605"/>
                <a:gd name="T57" fmla="*/ 1378 h 1400"/>
                <a:gd name="T58" fmla="*/ 1213 w 1605"/>
                <a:gd name="T59" fmla="*/ 1170 h 1400"/>
                <a:gd name="T60" fmla="*/ 1254 w 1605"/>
                <a:gd name="T61" fmla="*/ 1245 h 1400"/>
                <a:gd name="T62" fmla="*/ 1240 w 1605"/>
                <a:gd name="T63" fmla="*/ 1058 h 1400"/>
                <a:gd name="T64" fmla="*/ 1284 w 1605"/>
                <a:gd name="T65" fmla="*/ 990 h 1400"/>
                <a:gd name="T66" fmla="*/ 1314 w 1605"/>
                <a:gd name="T67" fmla="*/ 987 h 1400"/>
                <a:gd name="T68" fmla="*/ 1306 w 1605"/>
                <a:gd name="T69" fmla="*/ 837 h 1400"/>
                <a:gd name="T70" fmla="*/ 1379 w 1605"/>
                <a:gd name="T71" fmla="*/ 707 h 1400"/>
                <a:gd name="T72" fmla="*/ 1484 w 1605"/>
                <a:gd name="T73" fmla="*/ 659 h 1400"/>
                <a:gd name="T74" fmla="*/ 1556 w 1605"/>
                <a:gd name="T75" fmla="*/ 684 h 1400"/>
                <a:gd name="T76" fmla="*/ 1579 w 1605"/>
                <a:gd name="T77" fmla="*/ 738 h 1400"/>
                <a:gd name="T78" fmla="*/ 1605 w 1605"/>
                <a:gd name="T79" fmla="*/ 72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5" h="1400">
                  <a:moveTo>
                    <a:pt x="1567" y="651"/>
                  </a:moveTo>
                  <a:lnTo>
                    <a:pt x="1554" y="641"/>
                  </a:lnTo>
                  <a:lnTo>
                    <a:pt x="1488" y="586"/>
                  </a:lnTo>
                  <a:lnTo>
                    <a:pt x="1438" y="602"/>
                  </a:lnTo>
                  <a:lnTo>
                    <a:pt x="1415" y="601"/>
                  </a:lnTo>
                  <a:lnTo>
                    <a:pt x="1382" y="551"/>
                  </a:lnTo>
                  <a:lnTo>
                    <a:pt x="1329" y="459"/>
                  </a:lnTo>
                  <a:lnTo>
                    <a:pt x="1260" y="418"/>
                  </a:lnTo>
                  <a:lnTo>
                    <a:pt x="1236" y="301"/>
                  </a:lnTo>
                  <a:lnTo>
                    <a:pt x="1209" y="204"/>
                  </a:lnTo>
                  <a:lnTo>
                    <a:pt x="1164" y="136"/>
                  </a:lnTo>
                  <a:lnTo>
                    <a:pt x="1111" y="108"/>
                  </a:lnTo>
                  <a:lnTo>
                    <a:pt x="1040" y="46"/>
                  </a:lnTo>
                  <a:lnTo>
                    <a:pt x="998" y="126"/>
                  </a:lnTo>
                  <a:lnTo>
                    <a:pt x="941" y="269"/>
                  </a:lnTo>
                  <a:lnTo>
                    <a:pt x="760" y="292"/>
                  </a:lnTo>
                  <a:lnTo>
                    <a:pt x="571" y="86"/>
                  </a:lnTo>
                  <a:lnTo>
                    <a:pt x="420" y="4"/>
                  </a:lnTo>
                  <a:lnTo>
                    <a:pt x="304" y="0"/>
                  </a:lnTo>
                  <a:lnTo>
                    <a:pt x="295" y="63"/>
                  </a:lnTo>
                  <a:lnTo>
                    <a:pt x="216" y="116"/>
                  </a:lnTo>
                  <a:lnTo>
                    <a:pt x="226" y="168"/>
                  </a:lnTo>
                  <a:lnTo>
                    <a:pt x="293" y="209"/>
                  </a:lnTo>
                  <a:lnTo>
                    <a:pt x="310" y="239"/>
                  </a:lnTo>
                  <a:lnTo>
                    <a:pt x="373" y="288"/>
                  </a:lnTo>
                  <a:lnTo>
                    <a:pt x="325" y="328"/>
                  </a:lnTo>
                  <a:lnTo>
                    <a:pt x="307" y="394"/>
                  </a:lnTo>
                  <a:lnTo>
                    <a:pt x="249" y="350"/>
                  </a:lnTo>
                  <a:lnTo>
                    <a:pt x="160" y="324"/>
                  </a:lnTo>
                  <a:lnTo>
                    <a:pt x="62" y="236"/>
                  </a:lnTo>
                  <a:lnTo>
                    <a:pt x="0" y="282"/>
                  </a:lnTo>
                  <a:lnTo>
                    <a:pt x="0" y="330"/>
                  </a:lnTo>
                  <a:lnTo>
                    <a:pt x="44" y="339"/>
                  </a:lnTo>
                  <a:lnTo>
                    <a:pt x="41" y="449"/>
                  </a:lnTo>
                  <a:lnTo>
                    <a:pt x="121" y="449"/>
                  </a:lnTo>
                  <a:lnTo>
                    <a:pt x="161" y="497"/>
                  </a:lnTo>
                  <a:lnTo>
                    <a:pt x="162" y="576"/>
                  </a:lnTo>
                  <a:lnTo>
                    <a:pt x="342" y="699"/>
                  </a:lnTo>
                  <a:lnTo>
                    <a:pt x="346" y="743"/>
                  </a:lnTo>
                  <a:lnTo>
                    <a:pt x="356" y="836"/>
                  </a:lnTo>
                  <a:lnTo>
                    <a:pt x="410" y="893"/>
                  </a:lnTo>
                  <a:lnTo>
                    <a:pt x="468" y="902"/>
                  </a:lnTo>
                  <a:lnTo>
                    <a:pt x="490" y="927"/>
                  </a:lnTo>
                  <a:lnTo>
                    <a:pt x="477" y="972"/>
                  </a:lnTo>
                  <a:lnTo>
                    <a:pt x="530" y="994"/>
                  </a:lnTo>
                  <a:lnTo>
                    <a:pt x="504" y="1030"/>
                  </a:lnTo>
                  <a:lnTo>
                    <a:pt x="558" y="1091"/>
                  </a:lnTo>
                  <a:lnTo>
                    <a:pt x="665" y="1050"/>
                  </a:lnTo>
                  <a:lnTo>
                    <a:pt x="819" y="889"/>
                  </a:lnTo>
                  <a:lnTo>
                    <a:pt x="920" y="879"/>
                  </a:lnTo>
                  <a:lnTo>
                    <a:pt x="992" y="985"/>
                  </a:lnTo>
                  <a:lnTo>
                    <a:pt x="936" y="1079"/>
                  </a:lnTo>
                  <a:lnTo>
                    <a:pt x="980" y="1144"/>
                  </a:lnTo>
                  <a:lnTo>
                    <a:pt x="893" y="1256"/>
                  </a:lnTo>
                  <a:lnTo>
                    <a:pt x="1009" y="1396"/>
                  </a:lnTo>
                  <a:lnTo>
                    <a:pt x="1058" y="1365"/>
                  </a:lnTo>
                  <a:lnTo>
                    <a:pt x="1107" y="1400"/>
                  </a:lnTo>
                  <a:lnTo>
                    <a:pt x="1182" y="1378"/>
                  </a:lnTo>
                  <a:lnTo>
                    <a:pt x="1181" y="1172"/>
                  </a:lnTo>
                  <a:lnTo>
                    <a:pt x="1213" y="1170"/>
                  </a:lnTo>
                  <a:lnTo>
                    <a:pt x="1212" y="1224"/>
                  </a:lnTo>
                  <a:lnTo>
                    <a:pt x="1254" y="1245"/>
                  </a:lnTo>
                  <a:lnTo>
                    <a:pt x="1263" y="1168"/>
                  </a:lnTo>
                  <a:lnTo>
                    <a:pt x="1240" y="1058"/>
                  </a:lnTo>
                  <a:lnTo>
                    <a:pt x="1274" y="1009"/>
                  </a:lnTo>
                  <a:lnTo>
                    <a:pt x="1284" y="990"/>
                  </a:lnTo>
                  <a:lnTo>
                    <a:pt x="1304" y="1016"/>
                  </a:lnTo>
                  <a:lnTo>
                    <a:pt x="1314" y="987"/>
                  </a:lnTo>
                  <a:lnTo>
                    <a:pt x="1293" y="929"/>
                  </a:lnTo>
                  <a:lnTo>
                    <a:pt x="1306" y="837"/>
                  </a:lnTo>
                  <a:lnTo>
                    <a:pt x="1365" y="739"/>
                  </a:lnTo>
                  <a:lnTo>
                    <a:pt x="1379" y="707"/>
                  </a:lnTo>
                  <a:lnTo>
                    <a:pt x="1417" y="668"/>
                  </a:lnTo>
                  <a:lnTo>
                    <a:pt x="1484" y="659"/>
                  </a:lnTo>
                  <a:lnTo>
                    <a:pt x="1509" y="677"/>
                  </a:lnTo>
                  <a:lnTo>
                    <a:pt x="1556" y="684"/>
                  </a:lnTo>
                  <a:lnTo>
                    <a:pt x="1585" y="711"/>
                  </a:lnTo>
                  <a:lnTo>
                    <a:pt x="1579" y="738"/>
                  </a:lnTo>
                  <a:lnTo>
                    <a:pt x="1597" y="739"/>
                  </a:lnTo>
                  <a:lnTo>
                    <a:pt x="1605" y="722"/>
                  </a:lnTo>
                  <a:lnTo>
                    <a:pt x="1567" y="65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8" name="Freeform 304"/>
            <p:cNvSpPr>
              <a:spLocks/>
            </p:cNvSpPr>
            <p:nvPr/>
          </p:nvSpPr>
          <p:spPr bwMode="auto">
            <a:xfrm>
              <a:off x="7058025" y="5667375"/>
              <a:ext cx="153988" cy="115888"/>
            </a:xfrm>
            <a:custGeom>
              <a:avLst/>
              <a:gdLst>
                <a:gd name="T0" fmla="*/ 469 w 486"/>
                <a:gd name="T1" fmla="*/ 284 h 364"/>
                <a:gd name="T2" fmla="*/ 486 w 486"/>
                <a:gd name="T3" fmla="*/ 361 h 364"/>
                <a:gd name="T4" fmla="*/ 368 w 486"/>
                <a:gd name="T5" fmla="*/ 364 h 364"/>
                <a:gd name="T6" fmla="*/ 176 w 486"/>
                <a:gd name="T7" fmla="*/ 313 h 364"/>
                <a:gd name="T8" fmla="*/ 33 w 486"/>
                <a:gd name="T9" fmla="*/ 164 h 364"/>
                <a:gd name="T10" fmla="*/ 0 w 486"/>
                <a:gd name="T11" fmla="*/ 36 h 364"/>
                <a:gd name="T12" fmla="*/ 63 w 486"/>
                <a:gd name="T13" fmla="*/ 0 h 364"/>
                <a:gd name="T14" fmla="*/ 147 w 486"/>
                <a:gd name="T15" fmla="*/ 75 h 364"/>
                <a:gd name="T16" fmla="*/ 232 w 486"/>
                <a:gd name="T17" fmla="*/ 47 h 364"/>
                <a:gd name="T18" fmla="*/ 326 w 486"/>
                <a:gd name="T19" fmla="*/ 121 h 364"/>
                <a:gd name="T20" fmla="*/ 331 w 486"/>
                <a:gd name="T21" fmla="*/ 193 h 364"/>
                <a:gd name="T22" fmla="*/ 371 w 486"/>
                <a:gd name="T23" fmla="*/ 250 h 364"/>
                <a:gd name="T24" fmla="*/ 469 w 486"/>
                <a:gd name="T25"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64">
                  <a:moveTo>
                    <a:pt x="469" y="284"/>
                  </a:moveTo>
                  <a:lnTo>
                    <a:pt x="486" y="361"/>
                  </a:lnTo>
                  <a:lnTo>
                    <a:pt x="368" y="364"/>
                  </a:lnTo>
                  <a:lnTo>
                    <a:pt x="176" y="313"/>
                  </a:lnTo>
                  <a:lnTo>
                    <a:pt x="33" y="164"/>
                  </a:lnTo>
                  <a:lnTo>
                    <a:pt x="0" y="36"/>
                  </a:lnTo>
                  <a:lnTo>
                    <a:pt x="63" y="0"/>
                  </a:lnTo>
                  <a:lnTo>
                    <a:pt x="147" y="75"/>
                  </a:lnTo>
                  <a:lnTo>
                    <a:pt x="232" y="47"/>
                  </a:lnTo>
                  <a:lnTo>
                    <a:pt x="326" y="121"/>
                  </a:lnTo>
                  <a:lnTo>
                    <a:pt x="331" y="193"/>
                  </a:lnTo>
                  <a:lnTo>
                    <a:pt x="371" y="250"/>
                  </a:lnTo>
                  <a:lnTo>
                    <a:pt x="469" y="28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45" name="Freeform 305"/>
          <p:cNvSpPr>
            <a:spLocks/>
          </p:cNvSpPr>
          <p:nvPr/>
        </p:nvSpPr>
        <p:spPr bwMode="auto">
          <a:xfrm>
            <a:off x="4142232" y="3563938"/>
            <a:ext cx="954088" cy="874713"/>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06"/>
          <p:cNvSpPr>
            <a:spLocks/>
          </p:cNvSpPr>
          <p:nvPr/>
        </p:nvSpPr>
        <p:spPr bwMode="auto">
          <a:xfrm>
            <a:off x="3348482" y="4302125"/>
            <a:ext cx="55563" cy="107950"/>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7" name="Freeform 307"/>
          <p:cNvSpPr>
            <a:spLocks/>
          </p:cNvSpPr>
          <p:nvPr/>
        </p:nvSpPr>
        <p:spPr bwMode="auto">
          <a:xfrm>
            <a:off x="3040507" y="4121150"/>
            <a:ext cx="358775" cy="277813"/>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8"/>
          <p:cNvSpPr>
            <a:spLocks/>
          </p:cNvSpPr>
          <p:nvPr/>
        </p:nvSpPr>
        <p:spPr bwMode="auto">
          <a:xfrm>
            <a:off x="3372295" y="4645025"/>
            <a:ext cx="430213" cy="255588"/>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49" name="Freeform 309"/>
          <p:cNvSpPr>
            <a:spLocks/>
          </p:cNvSpPr>
          <p:nvPr/>
        </p:nvSpPr>
        <p:spPr bwMode="auto">
          <a:xfrm>
            <a:off x="3707257" y="4721225"/>
            <a:ext cx="30163" cy="2381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56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310"/>
          <p:cNvSpPr>
            <a:spLocks/>
          </p:cNvSpPr>
          <p:nvPr/>
        </p:nvSpPr>
        <p:spPr bwMode="auto">
          <a:xfrm>
            <a:off x="3716782" y="4464050"/>
            <a:ext cx="704850" cy="369888"/>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311"/>
          <p:cNvSpPr>
            <a:spLocks/>
          </p:cNvSpPr>
          <p:nvPr/>
        </p:nvSpPr>
        <p:spPr bwMode="auto">
          <a:xfrm>
            <a:off x="3950145" y="4168775"/>
            <a:ext cx="628650" cy="366713"/>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312"/>
          <p:cNvSpPr>
            <a:spLocks/>
          </p:cNvSpPr>
          <p:nvPr/>
        </p:nvSpPr>
        <p:spPr bwMode="auto">
          <a:xfrm>
            <a:off x="4394645" y="4368800"/>
            <a:ext cx="528638" cy="273050"/>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313"/>
          <p:cNvSpPr>
            <a:spLocks/>
          </p:cNvSpPr>
          <p:nvPr/>
        </p:nvSpPr>
        <p:spPr bwMode="auto">
          <a:xfrm>
            <a:off x="4321620" y="4518025"/>
            <a:ext cx="644525" cy="393700"/>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rgbClr val="FDBF3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314"/>
          <p:cNvSpPr>
            <a:spLocks/>
          </p:cNvSpPr>
          <p:nvPr/>
        </p:nvSpPr>
        <p:spPr bwMode="auto">
          <a:xfrm>
            <a:off x="4072382" y="4775200"/>
            <a:ext cx="296863" cy="190500"/>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315"/>
          <p:cNvSpPr>
            <a:spLocks/>
          </p:cNvSpPr>
          <p:nvPr/>
        </p:nvSpPr>
        <p:spPr bwMode="auto">
          <a:xfrm>
            <a:off x="5355082" y="4527550"/>
            <a:ext cx="312738" cy="37782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316"/>
          <p:cNvSpPr>
            <a:spLocks/>
          </p:cNvSpPr>
          <p:nvPr/>
        </p:nvSpPr>
        <p:spPr bwMode="auto">
          <a:xfrm>
            <a:off x="4943920" y="5122863"/>
            <a:ext cx="593725" cy="387350"/>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7" name="Freeform 317"/>
          <p:cNvSpPr>
            <a:spLocks/>
          </p:cNvSpPr>
          <p:nvPr/>
        </p:nvSpPr>
        <p:spPr bwMode="auto">
          <a:xfrm>
            <a:off x="4729607" y="4562475"/>
            <a:ext cx="898525" cy="63976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8" name="Freeform 318"/>
          <p:cNvSpPr>
            <a:spLocks/>
          </p:cNvSpPr>
          <p:nvPr/>
        </p:nvSpPr>
        <p:spPr bwMode="auto">
          <a:xfrm>
            <a:off x="4755007" y="5365750"/>
            <a:ext cx="242888" cy="193675"/>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320"/>
          <p:cNvSpPr>
            <a:spLocks/>
          </p:cNvSpPr>
          <p:nvPr/>
        </p:nvSpPr>
        <p:spPr bwMode="auto">
          <a:xfrm>
            <a:off x="4635945" y="5327650"/>
            <a:ext cx="158750" cy="376238"/>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321"/>
          <p:cNvSpPr>
            <a:spLocks/>
          </p:cNvSpPr>
          <p:nvPr/>
        </p:nvSpPr>
        <p:spPr bwMode="auto">
          <a:xfrm>
            <a:off x="4302570" y="4992688"/>
            <a:ext cx="369888" cy="349250"/>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322"/>
          <p:cNvSpPr>
            <a:spLocks/>
          </p:cNvSpPr>
          <p:nvPr/>
        </p:nvSpPr>
        <p:spPr bwMode="auto">
          <a:xfrm>
            <a:off x="4558157" y="5200650"/>
            <a:ext cx="179388" cy="255588"/>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323"/>
          <p:cNvSpPr>
            <a:spLocks/>
          </p:cNvSpPr>
          <p:nvPr/>
        </p:nvSpPr>
        <p:spPr bwMode="auto">
          <a:xfrm>
            <a:off x="6596507" y="5195888"/>
            <a:ext cx="617538" cy="325438"/>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324"/>
          <p:cNvSpPr>
            <a:spLocks/>
          </p:cNvSpPr>
          <p:nvPr/>
        </p:nvSpPr>
        <p:spPr bwMode="auto">
          <a:xfrm>
            <a:off x="6898132" y="5467350"/>
            <a:ext cx="374650" cy="315913"/>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5" name="Freeform 325"/>
          <p:cNvSpPr>
            <a:spLocks/>
          </p:cNvSpPr>
          <p:nvPr/>
        </p:nvSpPr>
        <p:spPr bwMode="auto">
          <a:xfrm>
            <a:off x="5882132" y="6178550"/>
            <a:ext cx="227013" cy="136525"/>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6" name="Freeform 326"/>
          <p:cNvSpPr>
            <a:spLocks/>
          </p:cNvSpPr>
          <p:nvPr/>
        </p:nvSpPr>
        <p:spPr bwMode="auto">
          <a:xfrm>
            <a:off x="7229920" y="3554413"/>
            <a:ext cx="1922463" cy="2001838"/>
          </a:xfrm>
          <a:custGeom>
            <a:avLst/>
            <a:gdLst>
              <a:gd name="T0" fmla="*/ 4431 w 6054"/>
              <a:gd name="T1" fmla="*/ 586 h 6306"/>
              <a:gd name="T2" fmla="*/ 4311 w 6054"/>
              <a:gd name="T3" fmla="*/ 1680 h 6306"/>
              <a:gd name="T4" fmla="*/ 3549 w 6054"/>
              <a:gd name="T5" fmla="*/ 1859 h 6306"/>
              <a:gd name="T6" fmla="*/ 2750 w 6054"/>
              <a:gd name="T7" fmla="*/ 2066 h 6306"/>
              <a:gd name="T8" fmla="*/ 1898 w 6054"/>
              <a:gd name="T9" fmla="*/ 1618 h 6306"/>
              <a:gd name="T10" fmla="*/ 1139 w 6054"/>
              <a:gd name="T11" fmla="*/ 1673 h 6306"/>
              <a:gd name="T12" fmla="*/ 171 w 6054"/>
              <a:gd name="T13" fmla="*/ 2288 h 6306"/>
              <a:gd name="T14" fmla="*/ 382 w 6054"/>
              <a:gd name="T15" fmla="*/ 3481 h 6306"/>
              <a:gd name="T16" fmla="*/ 797 w 6054"/>
              <a:gd name="T17" fmla="*/ 3933 h 6306"/>
              <a:gd name="T18" fmla="*/ 1123 w 6054"/>
              <a:gd name="T19" fmla="*/ 3835 h 6306"/>
              <a:gd name="T20" fmla="*/ 1620 w 6054"/>
              <a:gd name="T21" fmla="*/ 3698 h 6306"/>
              <a:gd name="T22" fmla="*/ 2121 w 6054"/>
              <a:gd name="T23" fmla="*/ 3940 h 6306"/>
              <a:gd name="T24" fmla="*/ 1998 w 6054"/>
              <a:gd name="T25" fmla="*/ 4402 h 6306"/>
              <a:gd name="T26" fmla="*/ 1954 w 6054"/>
              <a:gd name="T27" fmla="*/ 4431 h 6306"/>
              <a:gd name="T28" fmla="*/ 1684 w 6054"/>
              <a:gd name="T29" fmla="*/ 4447 h 6306"/>
              <a:gd name="T30" fmla="*/ 1449 w 6054"/>
              <a:gd name="T31" fmla="*/ 4510 h 6306"/>
              <a:gd name="T32" fmla="*/ 1470 w 6054"/>
              <a:gd name="T33" fmla="*/ 4714 h 6306"/>
              <a:gd name="T34" fmla="*/ 1190 w 6054"/>
              <a:gd name="T35" fmla="*/ 4845 h 6306"/>
              <a:gd name="T36" fmla="*/ 1423 w 6054"/>
              <a:gd name="T37" fmla="*/ 5370 h 6306"/>
              <a:gd name="T38" fmla="*/ 1878 w 6054"/>
              <a:gd name="T39" fmla="*/ 5574 h 6306"/>
              <a:gd name="T40" fmla="*/ 1785 w 6054"/>
              <a:gd name="T41" fmla="*/ 5950 h 6306"/>
              <a:gd name="T42" fmla="*/ 1868 w 6054"/>
              <a:gd name="T43" fmla="*/ 5864 h 6306"/>
              <a:gd name="T44" fmla="*/ 1909 w 6054"/>
              <a:gd name="T45" fmla="*/ 5820 h 6306"/>
              <a:gd name="T46" fmla="*/ 2128 w 6054"/>
              <a:gd name="T47" fmla="*/ 5799 h 6306"/>
              <a:gd name="T48" fmla="*/ 2254 w 6054"/>
              <a:gd name="T49" fmla="*/ 5769 h 6306"/>
              <a:gd name="T50" fmla="*/ 2315 w 6054"/>
              <a:gd name="T51" fmla="*/ 5830 h 6306"/>
              <a:gd name="T52" fmla="*/ 2502 w 6054"/>
              <a:gd name="T53" fmla="*/ 5929 h 6306"/>
              <a:gd name="T54" fmla="*/ 2502 w 6054"/>
              <a:gd name="T55" fmla="*/ 6002 h 6306"/>
              <a:gd name="T56" fmla="*/ 2590 w 6054"/>
              <a:gd name="T57" fmla="*/ 6078 h 6306"/>
              <a:gd name="T58" fmla="*/ 2644 w 6054"/>
              <a:gd name="T59" fmla="*/ 6224 h 6306"/>
              <a:gd name="T60" fmla="*/ 2726 w 6054"/>
              <a:gd name="T61" fmla="*/ 6288 h 6306"/>
              <a:gd name="T62" fmla="*/ 2801 w 6054"/>
              <a:gd name="T63" fmla="*/ 6296 h 6306"/>
              <a:gd name="T64" fmla="*/ 2882 w 6054"/>
              <a:gd name="T65" fmla="*/ 6276 h 6306"/>
              <a:gd name="T66" fmla="*/ 2885 w 6054"/>
              <a:gd name="T67" fmla="*/ 6170 h 6306"/>
              <a:gd name="T68" fmla="*/ 2891 w 6054"/>
              <a:gd name="T69" fmla="*/ 5513 h 6306"/>
              <a:gd name="T70" fmla="*/ 2922 w 6054"/>
              <a:gd name="T71" fmla="*/ 5163 h 6306"/>
              <a:gd name="T72" fmla="*/ 2908 w 6054"/>
              <a:gd name="T73" fmla="*/ 4927 h 6306"/>
              <a:gd name="T74" fmla="*/ 2888 w 6054"/>
              <a:gd name="T75" fmla="*/ 4635 h 6306"/>
              <a:gd name="T76" fmla="*/ 2943 w 6054"/>
              <a:gd name="T77" fmla="*/ 4600 h 6306"/>
              <a:gd name="T78" fmla="*/ 3288 w 6054"/>
              <a:gd name="T79" fmla="*/ 4492 h 6306"/>
              <a:gd name="T80" fmla="*/ 3677 w 6054"/>
              <a:gd name="T81" fmla="*/ 4342 h 6306"/>
              <a:gd name="T82" fmla="*/ 3741 w 6054"/>
              <a:gd name="T83" fmla="*/ 4342 h 6306"/>
              <a:gd name="T84" fmla="*/ 3810 w 6054"/>
              <a:gd name="T85" fmla="*/ 4394 h 6306"/>
              <a:gd name="T86" fmla="*/ 3905 w 6054"/>
              <a:gd name="T87" fmla="*/ 4435 h 6306"/>
              <a:gd name="T88" fmla="*/ 3963 w 6054"/>
              <a:gd name="T89" fmla="*/ 4463 h 6306"/>
              <a:gd name="T90" fmla="*/ 4139 w 6054"/>
              <a:gd name="T91" fmla="*/ 4630 h 6306"/>
              <a:gd name="T92" fmla="*/ 4227 w 6054"/>
              <a:gd name="T93" fmla="*/ 4643 h 6306"/>
              <a:gd name="T94" fmla="*/ 4473 w 6054"/>
              <a:gd name="T95" fmla="*/ 4780 h 6306"/>
              <a:gd name="T96" fmla="*/ 4587 w 6054"/>
              <a:gd name="T97" fmla="*/ 4861 h 6306"/>
              <a:gd name="T98" fmla="*/ 4618 w 6054"/>
              <a:gd name="T99" fmla="*/ 4922 h 6306"/>
              <a:gd name="T100" fmla="*/ 4675 w 6054"/>
              <a:gd name="T101" fmla="*/ 4986 h 6306"/>
              <a:gd name="T102" fmla="*/ 4837 w 6054"/>
              <a:gd name="T103" fmla="*/ 5122 h 6306"/>
              <a:gd name="T104" fmla="*/ 4904 w 6054"/>
              <a:gd name="T105" fmla="*/ 5201 h 6306"/>
              <a:gd name="T106" fmla="*/ 5039 w 6054"/>
              <a:gd name="T107" fmla="*/ 5213 h 6306"/>
              <a:gd name="T108" fmla="*/ 5078 w 6054"/>
              <a:gd name="T109" fmla="*/ 5171 h 6306"/>
              <a:gd name="T110" fmla="*/ 5147 w 6054"/>
              <a:gd name="T111" fmla="*/ 5164 h 6306"/>
              <a:gd name="T112" fmla="*/ 5331 w 6054"/>
              <a:gd name="T113" fmla="*/ 5108 h 6306"/>
              <a:gd name="T114" fmla="*/ 5801 w 6054"/>
              <a:gd name="T115" fmla="*/ 5072 h 6306"/>
              <a:gd name="T116" fmla="*/ 5963 w 6054"/>
              <a:gd name="T117" fmla="*/ 5092 h 6306"/>
              <a:gd name="T118" fmla="*/ 6014 w 6054"/>
              <a:gd name="T119" fmla="*/ 5153 h 6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54" h="6306">
                <a:moveTo>
                  <a:pt x="5853" y="26"/>
                </a:moveTo>
                <a:lnTo>
                  <a:pt x="5604" y="159"/>
                </a:lnTo>
                <a:lnTo>
                  <a:pt x="4828" y="339"/>
                </a:lnTo>
                <a:lnTo>
                  <a:pt x="4534" y="293"/>
                </a:lnTo>
                <a:lnTo>
                  <a:pt x="4463" y="232"/>
                </a:lnTo>
                <a:lnTo>
                  <a:pt x="4427" y="312"/>
                </a:lnTo>
                <a:lnTo>
                  <a:pt x="4468" y="360"/>
                </a:lnTo>
                <a:lnTo>
                  <a:pt x="4406" y="427"/>
                </a:lnTo>
                <a:lnTo>
                  <a:pt x="4452" y="501"/>
                </a:lnTo>
                <a:lnTo>
                  <a:pt x="4447" y="559"/>
                </a:lnTo>
                <a:lnTo>
                  <a:pt x="4431" y="586"/>
                </a:lnTo>
                <a:lnTo>
                  <a:pt x="4418" y="687"/>
                </a:lnTo>
                <a:lnTo>
                  <a:pt x="4570" y="783"/>
                </a:lnTo>
                <a:lnTo>
                  <a:pt x="4544" y="846"/>
                </a:lnTo>
                <a:lnTo>
                  <a:pt x="4330" y="879"/>
                </a:lnTo>
                <a:lnTo>
                  <a:pt x="4261" y="1004"/>
                </a:lnTo>
                <a:lnTo>
                  <a:pt x="4316" y="1238"/>
                </a:lnTo>
                <a:lnTo>
                  <a:pt x="4119" y="1478"/>
                </a:lnTo>
                <a:lnTo>
                  <a:pt x="4088" y="1611"/>
                </a:lnTo>
                <a:lnTo>
                  <a:pt x="4129" y="1654"/>
                </a:lnTo>
                <a:lnTo>
                  <a:pt x="4267" y="1649"/>
                </a:lnTo>
                <a:lnTo>
                  <a:pt x="4311" y="1680"/>
                </a:lnTo>
                <a:lnTo>
                  <a:pt x="4432" y="1697"/>
                </a:lnTo>
                <a:lnTo>
                  <a:pt x="4481" y="1700"/>
                </a:lnTo>
                <a:lnTo>
                  <a:pt x="4498" y="1754"/>
                </a:lnTo>
                <a:lnTo>
                  <a:pt x="4467" y="1789"/>
                </a:lnTo>
                <a:lnTo>
                  <a:pt x="4425" y="2011"/>
                </a:lnTo>
                <a:lnTo>
                  <a:pt x="4350" y="2056"/>
                </a:lnTo>
                <a:lnTo>
                  <a:pt x="4075" y="2134"/>
                </a:lnTo>
                <a:lnTo>
                  <a:pt x="4004" y="2046"/>
                </a:lnTo>
                <a:lnTo>
                  <a:pt x="3885" y="2153"/>
                </a:lnTo>
                <a:lnTo>
                  <a:pt x="3616" y="1988"/>
                </a:lnTo>
                <a:lnTo>
                  <a:pt x="3549" y="1859"/>
                </a:lnTo>
                <a:lnTo>
                  <a:pt x="3456" y="1856"/>
                </a:lnTo>
                <a:lnTo>
                  <a:pt x="3394" y="1941"/>
                </a:lnTo>
                <a:lnTo>
                  <a:pt x="3323" y="1945"/>
                </a:lnTo>
                <a:lnTo>
                  <a:pt x="3122" y="1898"/>
                </a:lnTo>
                <a:lnTo>
                  <a:pt x="3047" y="1851"/>
                </a:lnTo>
                <a:lnTo>
                  <a:pt x="3015" y="1873"/>
                </a:lnTo>
                <a:lnTo>
                  <a:pt x="2953" y="1883"/>
                </a:lnTo>
                <a:lnTo>
                  <a:pt x="2896" y="1936"/>
                </a:lnTo>
                <a:lnTo>
                  <a:pt x="2874" y="1927"/>
                </a:lnTo>
                <a:lnTo>
                  <a:pt x="2799" y="2066"/>
                </a:lnTo>
                <a:lnTo>
                  <a:pt x="2750" y="2066"/>
                </a:lnTo>
                <a:lnTo>
                  <a:pt x="2608" y="1988"/>
                </a:lnTo>
                <a:lnTo>
                  <a:pt x="2553" y="1886"/>
                </a:lnTo>
                <a:lnTo>
                  <a:pt x="2452" y="1887"/>
                </a:lnTo>
                <a:lnTo>
                  <a:pt x="2395" y="2007"/>
                </a:lnTo>
                <a:lnTo>
                  <a:pt x="2404" y="2064"/>
                </a:lnTo>
                <a:lnTo>
                  <a:pt x="2355" y="2051"/>
                </a:lnTo>
                <a:lnTo>
                  <a:pt x="2328" y="1994"/>
                </a:lnTo>
                <a:lnTo>
                  <a:pt x="2336" y="1835"/>
                </a:lnTo>
                <a:lnTo>
                  <a:pt x="2156" y="1703"/>
                </a:lnTo>
                <a:lnTo>
                  <a:pt x="2054" y="1603"/>
                </a:lnTo>
                <a:lnTo>
                  <a:pt x="1898" y="1618"/>
                </a:lnTo>
                <a:lnTo>
                  <a:pt x="1782" y="1588"/>
                </a:lnTo>
                <a:lnTo>
                  <a:pt x="1712" y="1641"/>
                </a:lnTo>
                <a:lnTo>
                  <a:pt x="1587" y="1568"/>
                </a:lnTo>
                <a:lnTo>
                  <a:pt x="1467" y="1595"/>
                </a:lnTo>
                <a:lnTo>
                  <a:pt x="1414" y="1692"/>
                </a:lnTo>
                <a:lnTo>
                  <a:pt x="1254" y="1601"/>
                </a:lnTo>
                <a:lnTo>
                  <a:pt x="1235" y="1562"/>
                </a:lnTo>
                <a:lnTo>
                  <a:pt x="1165" y="1553"/>
                </a:lnTo>
                <a:lnTo>
                  <a:pt x="1169" y="1615"/>
                </a:lnTo>
                <a:lnTo>
                  <a:pt x="1138" y="1607"/>
                </a:lnTo>
                <a:lnTo>
                  <a:pt x="1139" y="1673"/>
                </a:lnTo>
                <a:lnTo>
                  <a:pt x="1050" y="1714"/>
                </a:lnTo>
                <a:lnTo>
                  <a:pt x="846" y="1795"/>
                </a:lnTo>
                <a:lnTo>
                  <a:pt x="631" y="2037"/>
                </a:lnTo>
                <a:lnTo>
                  <a:pt x="577" y="2032"/>
                </a:lnTo>
                <a:lnTo>
                  <a:pt x="516" y="2081"/>
                </a:lnTo>
                <a:lnTo>
                  <a:pt x="480" y="2082"/>
                </a:lnTo>
                <a:lnTo>
                  <a:pt x="651" y="2306"/>
                </a:lnTo>
                <a:lnTo>
                  <a:pt x="550" y="2400"/>
                </a:lnTo>
                <a:lnTo>
                  <a:pt x="478" y="2392"/>
                </a:lnTo>
                <a:lnTo>
                  <a:pt x="228" y="2181"/>
                </a:lnTo>
                <a:lnTo>
                  <a:pt x="171" y="2288"/>
                </a:lnTo>
                <a:lnTo>
                  <a:pt x="185" y="2354"/>
                </a:lnTo>
                <a:lnTo>
                  <a:pt x="106" y="2479"/>
                </a:lnTo>
                <a:lnTo>
                  <a:pt x="116" y="2563"/>
                </a:lnTo>
                <a:lnTo>
                  <a:pt x="104" y="2661"/>
                </a:lnTo>
                <a:lnTo>
                  <a:pt x="140" y="2726"/>
                </a:lnTo>
                <a:lnTo>
                  <a:pt x="78" y="2793"/>
                </a:lnTo>
                <a:lnTo>
                  <a:pt x="0" y="3042"/>
                </a:lnTo>
                <a:lnTo>
                  <a:pt x="165" y="3151"/>
                </a:lnTo>
                <a:lnTo>
                  <a:pt x="193" y="3274"/>
                </a:lnTo>
                <a:lnTo>
                  <a:pt x="194" y="3346"/>
                </a:lnTo>
                <a:lnTo>
                  <a:pt x="382" y="3481"/>
                </a:lnTo>
                <a:lnTo>
                  <a:pt x="472" y="3521"/>
                </a:lnTo>
                <a:lnTo>
                  <a:pt x="736" y="3836"/>
                </a:lnTo>
                <a:lnTo>
                  <a:pt x="728" y="3849"/>
                </a:lnTo>
                <a:lnTo>
                  <a:pt x="608" y="3864"/>
                </a:lnTo>
                <a:lnTo>
                  <a:pt x="604" y="3922"/>
                </a:lnTo>
                <a:lnTo>
                  <a:pt x="756" y="4004"/>
                </a:lnTo>
                <a:lnTo>
                  <a:pt x="753" y="3964"/>
                </a:lnTo>
                <a:lnTo>
                  <a:pt x="737" y="3931"/>
                </a:lnTo>
                <a:lnTo>
                  <a:pt x="753" y="3932"/>
                </a:lnTo>
                <a:lnTo>
                  <a:pt x="787" y="3959"/>
                </a:lnTo>
                <a:lnTo>
                  <a:pt x="797" y="3933"/>
                </a:lnTo>
                <a:lnTo>
                  <a:pt x="755" y="3902"/>
                </a:lnTo>
                <a:lnTo>
                  <a:pt x="788" y="3883"/>
                </a:lnTo>
                <a:lnTo>
                  <a:pt x="805" y="3893"/>
                </a:lnTo>
                <a:lnTo>
                  <a:pt x="863" y="3852"/>
                </a:lnTo>
                <a:lnTo>
                  <a:pt x="913" y="3836"/>
                </a:lnTo>
                <a:lnTo>
                  <a:pt x="936" y="3846"/>
                </a:lnTo>
                <a:lnTo>
                  <a:pt x="1013" y="3828"/>
                </a:lnTo>
                <a:lnTo>
                  <a:pt x="1040" y="3836"/>
                </a:lnTo>
                <a:lnTo>
                  <a:pt x="1070" y="3824"/>
                </a:lnTo>
                <a:lnTo>
                  <a:pt x="1103" y="3825"/>
                </a:lnTo>
                <a:lnTo>
                  <a:pt x="1123" y="3835"/>
                </a:lnTo>
                <a:lnTo>
                  <a:pt x="1177" y="3803"/>
                </a:lnTo>
                <a:lnTo>
                  <a:pt x="1178" y="3764"/>
                </a:lnTo>
                <a:lnTo>
                  <a:pt x="1236" y="3715"/>
                </a:lnTo>
                <a:lnTo>
                  <a:pt x="1318" y="3648"/>
                </a:lnTo>
                <a:lnTo>
                  <a:pt x="1362" y="3622"/>
                </a:lnTo>
                <a:lnTo>
                  <a:pt x="1429" y="3633"/>
                </a:lnTo>
                <a:lnTo>
                  <a:pt x="1526" y="3629"/>
                </a:lnTo>
                <a:lnTo>
                  <a:pt x="1571" y="3634"/>
                </a:lnTo>
                <a:lnTo>
                  <a:pt x="1595" y="3648"/>
                </a:lnTo>
                <a:lnTo>
                  <a:pt x="1587" y="3694"/>
                </a:lnTo>
                <a:lnTo>
                  <a:pt x="1620" y="3698"/>
                </a:lnTo>
                <a:lnTo>
                  <a:pt x="1643" y="3716"/>
                </a:lnTo>
                <a:lnTo>
                  <a:pt x="1681" y="3700"/>
                </a:lnTo>
                <a:lnTo>
                  <a:pt x="1741" y="3668"/>
                </a:lnTo>
                <a:lnTo>
                  <a:pt x="1789" y="3640"/>
                </a:lnTo>
                <a:lnTo>
                  <a:pt x="1871" y="3654"/>
                </a:lnTo>
                <a:lnTo>
                  <a:pt x="1873" y="3698"/>
                </a:lnTo>
                <a:lnTo>
                  <a:pt x="1913" y="3709"/>
                </a:lnTo>
                <a:lnTo>
                  <a:pt x="1967" y="3690"/>
                </a:lnTo>
                <a:lnTo>
                  <a:pt x="2042" y="3772"/>
                </a:lnTo>
                <a:lnTo>
                  <a:pt x="2061" y="3826"/>
                </a:lnTo>
                <a:lnTo>
                  <a:pt x="2121" y="3940"/>
                </a:lnTo>
                <a:lnTo>
                  <a:pt x="2123" y="3970"/>
                </a:lnTo>
                <a:lnTo>
                  <a:pt x="2106" y="3963"/>
                </a:lnTo>
                <a:lnTo>
                  <a:pt x="2096" y="3993"/>
                </a:lnTo>
                <a:lnTo>
                  <a:pt x="2112" y="4026"/>
                </a:lnTo>
                <a:lnTo>
                  <a:pt x="2073" y="4111"/>
                </a:lnTo>
                <a:lnTo>
                  <a:pt x="2034" y="4184"/>
                </a:lnTo>
                <a:lnTo>
                  <a:pt x="1995" y="4282"/>
                </a:lnTo>
                <a:lnTo>
                  <a:pt x="1965" y="4302"/>
                </a:lnTo>
                <a:lnTo>
                  <a:pt x="1954" y="4334"/>
                </a:lnTo>
                <a:lnTo>
                  <a:pt x="1972" y="4377"/>
                </a:lnTo>
                <a:lnTo>
                  <a:pt x="1998" y="4402"/>
                </a:lnTo>
                <a:lnTo>
                  <a:pt x="1995" y="4429"/>
                </a:lnTo>
                <a:lnTo>
                  <a:pt x="2024" y="4455"/>
                </a:lnTo>
                <a:lnTo>
                  <a:pt x="2006" y="4504"/>
                </a:lnTo>
                <a:lnTo>
                  <a:pt x="1984" y="4468"/>
                </a:lnTo>
                <a:lnTo>
                  <a:pt x="1978" y="4434"/>
                </a:lnTo>
                <a:lnTo>
                  <a:pt x="1978" y="4434"/>
                </a:lnTo>
                <a:lnTo>
                  <a:pt x="1975" y="4435"/>
                </a:lnTo>
                <a:lnTo>
                  <a:pt x="1967" y="4435"/>
                </a:lnTo>
                <a:lnTo>
                  <a:pt x="1962" y="4435"/>
                </a:lnTo>
                <a:lnTo>
                  <a:pt x="1958" y="4434"/>
                </a:lnTo>
                <a:lnTo>
                  <a:pt x="1954" y="4431"/>
                </a:lnTo>
                <a:lnTo>
                  <a:pt x="1951" y="4428"/>
                </a:lnTo>
                <a:lnTo>
                  <a:pt x="1951" y="4428"/>
                </a:lnTo>
                <a:lnTo>
                  <a:pt x="1938" y="4400"/>
                </a:lnTo>
                <a:lnTo>
                  <a:pt x="1929" y="4383"/>
                </a:lnTo>
                <a:lnTo>
                  <a:pt x="1889" y="4369"/>
                </a:lnTo>
                <a:lnTo>
                  <a:pt x="1845" y="4374"/>
                </a:lnTo>
                <a:lnTo>
                  <a:pt x="1792" y="4396"/>
                </a:lnTo>
                <a:lnTo>
                  <a:pt x="1743" y="4375"/>
                </a:lnTo>
                <a:lnTo>
                  <a:pt x="1708" y="4391"/>
                </a:lnTo>
                <a:lnTo>
                  <a:pt x="1701" y="4434"/>
                </a:lnTo>
                <a:lnTo>
                  <a:pt x="1684" y="4447"/>
                </a:lnTo>
                <a:lnTo>
                  <a:pt x="1665" y="4423"/>
                </a:lnTo>
                <a:lnTo>
                  <a:pt x="1665" y="4390"/>
                </a:lnTo>
                <a:lnTo>
                  <a:pt x="1632" y="4392"/>
                </a:lnTo>
                <a:lnTo>
                  <a:pt x="1617" y="4435"/>
                </a:lnTo>
                <a:lnTo>
                  <a:pt x="1617" y="4474"/>
                </a:lnTo>
                <a:lnTo>
                  <a:pt x="1593" y="4504"/>
                </a:lnTo>
                <a:lnTo>
                  <a:pt x="1556" y="4490"/>
                </a:lnTo>
                <a:lnTo>
                  <a:pt x="1543" y="4470"/>
                </a:lnTo>
                <a:lnTo>
                  <a:pt x="1550" y="4453"/>
                </a:lnTo>
                <a:lnTo>
                  <a:pt x="1493" y="4465"/>
                </a:lnTo>
                <a:lnTo>
                  <a:pt x="1449" y="4510"/>
                </a:lnTo>
                <a:lnTo>
                  <a:pt x="1444" y="4547"/>
                </a:lnTo>
                <a:lnTo>
                  <a:pt x="1464" y="4570"/>
                </a:lnTo>
                <a:lnTo>
                  <a:pt x="1452" y="4627"/>
                </a:lnTo>
                <a:lnTo>
                  <a:pt x="1435" y="4646"/>
                </a:lnTo>
                <a:lnTo>
                  <a:pt x="1434" y="4679"/>
                </a:lnTo>
                <a:lnTo>
                  <a:pt x="1451" y="4693"/>
                </a:lnTo>
                <a:lnTo>
                  <a:pt x="1474" y="4697"/>
                </a:lnTo>
                <a:lnTo>
                  <a:pt x="1503" y="4717"/>
                </a:lnTo>
                <a:lnTo>
                  <a:pt x="1510" y="4741"/>
                </a:lnTo>
                <a:lnTo>
                  <a:pt x="1492" y="4747"/>
                </a:lnTo>
                <a:lnTo>
                  <a:pt x="1470" y="4714"/>
                </a:lnTo>
                <a:lnTo>
                  <a:pt x="1447" y="4743"/>
                </a:lnTo>
                <a:lnTo>
                  <a:pt x="1412" y="4758"/>
                </a:lnTo>
                <a:lnTo>
                  <a:pt x="1360" y="4747"/>
                </a:lnTo>
                <a:lnTo>
                  <a:pt x="1313" y="4740"/>
                </a:lnTo>
                <a:lnTo>
                  <a:pt x="1289" y="4725"/>
                </a:lnTo>
                <a:lnTo>
                  <a:pt x="1253" y="4734"/>
                </a:lnTo>
                <a:lnTo>
                  <a:pt x="1217" y="4707"/>
                </a:lnTo>
                <a:lnTo>
                  <a:pt x="1184" y="4733"/>
                </a:lnTo>
                <a:lnTo>
                  <a:pt x="1149" y="4745"/>
                </a:lnTo>
                <a:lnTo>
                  <a:pt x="1141" y="4804"/>
                </a:lnTo>
                <a:lnTo>
                  <a:pt x="1190" y="4845"/>
                </a:lnTo>
                <a:lnTo>
                  <a:pt x="1193" y="4879"/>
                </a:lnTo>
                <a:lnTo>
                  <a:pt x="1219" y="4890"/>
                </a:lnTo>
                <a:lnTo>
                  <a:pt x="1246" y="4873"/>
                </a:lnTo>
                <a:lnTo>
                  <a:pt x="1279" y="4881"/>
                </a:lnTo>
                <a:lnTo>
                  <a:pt x="1311" y="4968"/>
                </a:lnTo>
                <a:lnTo>
                  <a:pt x="1365" y="5023"/>
                </a:lnTo>
                <a:lnTo>
                  <a:pt x="1391" y="5089"/>
                </a:lnTo>
                <a:lnTo>
                  <a:pt x="1471" y="5215"/>
                </a:lnTo>
                <a:lnTo>
                  <a:pt x="1465" y="5271"/>
                </a:lnTo>
                <a:lnTo>
                  <a:pt x="1421" y="5337"/>
                </a:lnTo>
                <a:lnTo>
                  <a:pt x="1423" y="5370"/>
                </a:lnTo>
                <a:lnTo>
                  <a:pt x="1490" y="5358"/>
                </a:lnTo>
                <a:lnTo>
                  <a:pt x="1521" y="5326"/>
                </a:lnTo>
                <a:lnTo>
                  <a:pt x="1547" y="5347"/>
                </a:lnTo>
                <a:lnTo>
                  <a:pt x="1559" y="5406"/>
                </a:lnTo>
                <a:lnTo>
                  <a:pt x="1568" y="5446"/>
                </a:lnTo>
                <a:lnTo>
                  <a:pt x="1630" y="5502"/>
                </a:lnTo>
                <a:lnTo>
                  <a:pt x="1677" y="5496"/>
                </a:lnTo>
                <a:lnTo>
                  <a:pt x="1717" y="5490"/>
                </a:lnTo>
                <a:lnTo>
                  <a:pt x="1803" y="5493"/>
                </a:lnTo>
                <a:lnTo>
                  <a:pt x="1860" y="5521"/>
                </a:lnTo>
                <a:lnTo>
                  <a:pt x="1878" y="5574"/>
                </a:lnTo>
                <a:lnTo>
                  <a:pt x="1878" y="5604"/>
                </a:lnTo>
                <a:lnTo>
                  <a:pt x="1858" y="5566"/>
                </a:lnTo>
                <a:lnTo>
                  <a:pt x="1851" y="5593"/>
                </a:lnTo>
                <a:lnTo>
                  <a:pt x="1863" y="5636"/>
                </a:lnTo>
                <a:lnTo>
                  <a:pt x="1799" y="5688"/>
                </a:lnTo>
                <a:lnTo>
                  <a:pt x="1736" y="5750"/>
                </a:lnTo>
                <a:lnTo>
                  <a:pt x="1753" y="5780"/>
                </a:lnTo>
                <a:lnTo>
                  <a:pt x="1799" y="5821"/>
                </a:lnTo>
                <a:lnTo>
                  <a:pt x="1801" y="5850"/>
                </a:lnTo>
                <a:lnTo>
                  <a:pt x="1786" y="5907"/>
                </a:lnTo>
                <a:lnTo>
                  <a:pt x="1785" y="5950"/>
                </a:lnTo>
                <a:lnTo>
                  <a:pt x="1785" y="5950"/>
                </a:lnTo>
                <a:lnTo>
                  <a:pt x="1786" y="5935"/>
                </a:lnTo>
                <a:lnTo>
                  <a:pt x="1788" y="5921"/>
                </a:lnTo>
                <a:lnTo>
                  <a:pt x="1791" y="5908"/>
                </a:lnTo>
                <a:lnTo>
                  <a:pt x="1793" y="5898"/>
                </a:lnTo>
                <a:lnTo>
                  <a:pt x="1799" y="5884"/>
                </a:lnTo>
                <a:lnTo>
                  <a:pt x="1801" y="5879"/>
                </a:lnTo>
                <a:lnTo>
                  <a:pt x="1870" y="5879"/>
                </a:lnTo>
                <a:lnTo>
                  <a:pt x="1870" y="5879"/>
                </a:lnTo>
                <a:lnTo>
                  <a:pt x="1868" y="5872"/>
                </a:lnTo>
                <a:lnTo>
                  <a:pt x="1868" y="5864"/>
                </a:lnTo>
                <a:lnTo>
                  <a:pt x="1868" y="5855"/>
                </a:lnTo>
                <a:lnTo>
                  <a:pt x="1869" y="5850"/>
                </a:lnTo>
                <a:lnTo>
                  <a:pt x="1870" y="5845"/>
                </a:lnTo>
                <a:lnTo>
                  <a:pt x="1873" y="5840"/>
                </a:lnTo>
                <a:lnTo>
                  <a:pt x="1877" y="5836"/>
                </a:lnTo>
                <a:lnTo>
                  <a:pt x="1880" y="5831"/>
                </a:lnTo>
                <a:lnTo>
                  <a:pt x="1886" y="5828"/>
                </a:lnTo>
                <a:lnTo>
                  <a:pt x="1892" y="5825"/>
                </a:lnTo>
                <a:lnTo>
                  <a:pt x="1900" y="5821"/>
                </a:lnTo>
                <a:lnTo>
                  <a:pt x="1900" y="5821"/>
                </a:lnTo>
                <a:lnTo>
                  <a:pt x="1909" y="5820"/>
                </a:lnTo>
                <a:lnTo>
                  <a:pt x="1918" y="5819"/>
                </a:lnTo>
                <a:lnTo>
                  <a:pt x="1927" y="5819"/>
                </a:lnTo>
                <a:lnTo>
                  <a:pt x="1936" y="5820"/>
                </a:lnTo>
                <a:lnTo>
                  <a:pt x="1954" y="5825"/>
                </a:lnTo>
                <a:lnTo>
                  <a:pt x="1970" y="5829"/>
                </a:lnTo>
                <a:lnTo>
                  <a:pt x="1984" y="5835"/>
                </a:lnTo>
                <a:lnTo>
                  <a:pt x="1995" y="5840"/>
                </a:lnTo>
                <a:lnTo>
                  <a:pt x="2005" y="5846"/>
                </a:lnTo>
                <a:lnTo>
                  <a:pt x="2052" y="5800"/>
                </a:lnTo>
                <a:lnTo>
                  <a:pt x="2127" y="5800"/>
                </a:lnTo>
                <a:lnTo>
                  <a:pt x="2128" y="5799"/>
                </a:lnTo>
                <a:lnTo>
                  <a:pt x="2130" y="5800"/>
                </a:lnTo>
                <a:lnTo>
                  <a:pt x="2167" y="5800"/>
                </a:lnTo>
                <a:lnTo>
                  <a:pt x="2167" y="5800"/>
                </a:lnTo>
                <a:lnTo>
                  <a:pt x="2178" y="5795"/>
                </a:lnTo>
                <a:lnTo>
                  <a:pt x="2201" y="5782"/>
                </a:lnTo>
                <a:lnTo>
                  <a:pt x="2229" y="5771"/>
                </a:lnTo>
                <a:lnTo>
                  <a:pt x="2240" y="5767"/>
                </a:lnTo>
                <a:lnTo>
                  <a:pt x="2248" y="5766"/>
                </a:lnTo>
                <a:lnTo>
                  <a:pt x="2248" y="5766"/>
                </a:lnTo>
                <a:lnTo>
                  <a:pt x="2251" y="5767"/>
                </a:lnTo>
                <a:lnTo>
                  <a:pt x="2254" y="5769"/>
                </a:lnTo>
                <a:lnTo>
                  <a:pt x="2258" y="5772"/>
                </a:lnTo>
                <a:lnTo>
                  <a:pt x="2261" y="5777"/>
                </a:lnTo>
                <a:lnTo>
                  <a:pt x="2267" y="5787"/>
                </a:lnTo>
                <a:lnTo>
                  <a:pt x="2272" y="5799"/>
                </a:lnTo>
                <a:lnTo>
                  <a:pt x="2280" y="5823"/>
                </a:lnTo>
                <a:lnTo>
                  <a:pt x="2282" y="5834"/>
                </a:lnTo>
                <a:lnTo>
                  <a:pt x="2282" y="5834"/>
                </a:lnTo>
                <a:lnTo>
                  <a:pt x="2287" y="5833"/>
                </a:lnTo>
                <a:lnTo>
                  <a:pt x="2298" y="5830"/>
                </a:lnTo>
                <a:lnTo>
                  <a:pt x="2306" y="5830"/>
                </a:lnTo>
                <a:lnTo>
                  <a:pt x="2315" y="5830"/>
                </a:lnTo>
                <a:lnTo>
                  <a:pt x="2325" y="5831"/>
                </a:lnTo>
                <a:lnTo>
                  <a:pt x="2335" y="5834"/>
                </a:lnTo>
                <a:lnTo>
                  <a:pt x="2335" y="5834"/>
                </a:lnTo>
                <a:lnTo>
                  <a:pt x="2340" y="5835"/>
                </a:lnTo>
                <a:lnTo>
                  <a:pt x="2346" y="5838"/>
                </a:lnTo>
                <a:lnTo>
                  <a:pt x="2357" y="5845"/>
                </a:lnTo>
                <a:lnTo>
                  <a:pt x="2367" y="5854"/>
                </a:lnTo>
                <a:lnTo>
                  <a:pt x="2377" y="5863"/>
                </a:lnTo>
                <a:lnTo>
                  <a:pt x="2393" y="5879"/>
                </a:lnTo>
                <a:lnTo>
                  <a:pt x="2398" y="5887"/>
                </a:lnTo>
                <a:lnTo>
                  <a:pt x="2502" y="5929"/>
                </a:lnTo>
                <a:lnTo>
                  <a:pt x="2502" y="5929"/>
                </a:lnTo>
                <a:lnTo>
                  <a:pt x="2498" y="5938"/>
                </a:lnTo>
                <a:lnTo>
                  <a:pt x="2496" y="5947"/>
                </a:lnTo>
                <a:lnTo>
                  <a:pt x="2493" y="5960"/>
                </a:lnTo>
                <a:lnTo>
                  <a:pt x="2492" y="5972"/>
                </a:lnTo>
                <a:lnTo>
                  <a:pt x="2492" y="5983"/>
                </a:lnTo>
                <a:lnTo>
                  <a:pt x="2493" y="5989"/>
                </a:lnTo>
                <a:lnTo>
                  <a:pt x="2495" y="5994"/>
                </a:lnTo>
                <a:lnTo>
                  <a:pt x="2498" y="5999"/>
                </a:lnTo>
                <a:lnTo>
                  <a:pt x="2502" y="6002"/>
                </a:lnTo>
                <a:lnTo>
                  <a:pt x="2502" y="6002"/>
                </a:lnTo>
                <a:lnTo>
                  <a:pt x="2512" y="6009"/>
                </a:lnTo>
                <a:lnTo>
                  <a:pt x="2525" y="6015"/>
                </a:lnTo>
                <a:lnTo>
                  <a:pt x="2554" y="6030"/>
                </a:lnTo>
                <a:lnTo>
                  <a:pt x="2567" y="6038"/>
                </a:lnTo>
                <a:lnTo>
                  <a:pt x="2578" y="6045"/>
                </a:lnTo>
                <a:lnTo>
                  <a:pt x="2582" y="6051"/>
                </a:lnTo>
                <a:lnTo>
                  <a:pt x="2585" y="6055"/>
                </a:lnTo>
                <a:lnTo>
                  <a:pt x="2588" y="6060"/>
                </a:lnTo>
                <a:lnTo>
                  <a:pt x="2589" y="6065"/>
                </a:lnTo>
                <a:lnTo>
                  <a:pt x="2589" y="6065"/>
                </a:lnTo>
                <a:lnTo>
                  <a:pt x="2590" y="6078"/>
                </a:lnTo>
                <a:lnTo>
                  <a:pt x="2593" y="6092"/>
                </a:lnTo>
                <a:lnTo>
                  <a:pt x="2599" y="6108"/>
                </a:lnTo>
                <a:lnTo>
                  <a:pt x="2605" y="6122"/>
                </a:lnTo>
                <a:lnTo>
                  <a:pt x="2618" y="6148"/>
                </a:lnTo>
                <a:lnTo>
                  <a:pt x="2623" y="6158"/>
                </a:lnTo>
                <a:lnTo>
                  <a:pt x="2623" y="6158"/>
                </a:lnTo>
                <a:lnTo>
                  <a:pt x="2625" y="6169"/>
                </a:lnTo>
                <a:lnTo>
                  <a:pt x="2628" y="6181"/>
                </a:lnTo>
                <a:lnTo>
                  <a:pt x="2632" y="6196"/>
                </a:lnTo>
                <a:lnTo>
                  <a:pt x="2638" y="6210"/>
                </a:lnTo>
                <a:lnTo>
                  <a:pt x="2644" y="6224"/>
                </a:lnTo>
                <a:lnTo>
                  <a:pt x="2649" y="6229"/>
                </a:lnTo>
                <a:lnTo>
                  <a:pt x="2653" y="6234"/>
                </a:lnTo>
                <a:lnTo>
                  <a:pt x="2658" y="6237"/>
                </a:lnTo>
                <a:lnTo>
                  <a:pt x="2663" y="6238"/>
                </a:lnTo>
                <a:lnTo>
                  <a:pt x="2663" y="6238"/>
                </a:lnTo>
                <a:lnTo>
                  <a:pt x="2669" y="6240"/>
                </a:lnTo>
                <a:lnTo>
                  <a:pt x="2674" y="6243"/>
                </a:lnTo>
                <a:lnTo>
                  <a:pt x="2686" y="6250"/>
                </a:lnTo>
                <a:lnTo>
                  <a:pt x="2698" y="6259"/>
                </a:lnTo>
                <a:lnTo>
                  <a:pt x="2709" y="6269"/>
                </a:lnTo>
                <a:lnTo>
                  <a:pt x="2726" y="6288"/>
                </a:lnTo>
                <a:lnTo>
                  <a:pt x="2732" y="6296"/>
                </a:lnTo>
                <a:lnTo>
                  <a:pt x="2732" y="6296"/>
                </a:lnTo>
                <a:lnTo>
                  <a:pt x="2739" y="6299"/>
                </a:lnTo>
                <a:lnTo>
                  <a:pt x="2747" y="6302"/>
                </a:lnTo>
                <a:lnTo>
                  <a:pt x="2756" y="6305"/>
                </a:lnTo>
                <a:lnTo>
                  <a:pt x="2767" y="6306"/>
                </a:lnTo>
                <a:lnTo>
                  <a:pt x="2778" y="6306"/>
                </a:lnTo>
                <a:lnTo>
                  <a:pt x="2785" y="6305"/>
                </a:lnTo>
                <a:lnTo>
                  <a:pt x="2790" y="6303"/>
                </a:lnTo>
                <a:lnTo>
                  <a:pt x="2796" y="6299"/>
                </a:lnTo>
                <a:lnTo>
                  <a:pt x="2801" y="6296"/>
                </a:lnTo>
                <a:lnTo>
                  <a:pt x="2801" y="6296"/>
                </a:lnTo>
                <a:lnTo>
                  <a:pt x="2813" y="6288"/>
                </a:lnTo>
                <a:lnTo>
                  <a:pt x="2823" y="6284"/>
                </a:lnTo>
                <a:lnTo>
                  <a:pt x="2834" y="6280"/>
                </a:lnTo>
                <a:lnTo>
                  <a:pt x="2844" y="6279"/>
                </a:lnTo>
                <a:lnTo>
                  <a:pt x="2853" y="6278"/>
                </a:lnTo>
                <a:lnTo>
                  <a:pt x="2862" y="6278"/>
                </a:lnTo>
                <a:lnTo>
                  <a:pt x="2876" y="6279"/>
                </a:lnTo>
                <a:lnTo>
                  <a:pt x="2876" y="6279"/>
                </a:lnTo>
                <a:lnTo>
                  <a:pt x="2879" y="6278"/>
                </a:lnTo>
                <a:lnTo>
                  <a:pt x="2882" y="6276"/>
                </a:lnTo>
                <a:lnTo>
                  <a:pt x="2883" y="6272"/>
                </a:lnTo>
                <a:lnTo>
                  <a:pt x="2883" y="6267"/>
                </a:lnTo>
                <a:lnTo>
                  <a:pt x="2883" y="6254"/>
                </a:lnTo>
                <a:lnTo>
                  <a:pt x="2881" y="6239"/>
                </a:lnTo>
                <a:lnTo>
                  <a:pt x="2876" y="6210"/>
                </a:lnTo>
                <a:lnTo>
                  <a:pt x="2875" y="6200"/>
                </a:lnTo>
                <a:lnTo>
                  <a:pt x="2876" y="6196"/>
                </a:lnTo>
                <a:lnTo>
                  <a:pt x="2876" y="6194"/>
                </a:lnTo>
                <a:lnTo>
                  <a:pt x="2876" y="6194"/>
                </a:lnTo>
                <a:lnTo>
                  <a:pt x="2879" y="6186"/>
                </a:lnTo>
                <a:lnTo>
                  <a:pt x="2885" y="6170"/>
                </a:lnTo>
                <a:lnTo>
                  <a:pt x="2898" y="6124"/>
                </a:lnTo>
                <a:lnTo>
                  <a:pt x="2917" y="6060"/>
                </a:lnTo>
                <a:lnTo>
                  <a:pt x="2876" y="5869"/>
                </a:lnTo>
                <a:lnTo>
                  <a:pt x="2876" y="5869"/>
                </a:lnTo>
                <a:lnTo>
                  <a:pt x="2877" y="5733"/>
                </a:lnTo>
                <a:lnTo>
                  <a:pt x="2878" y="5629"/>
                </a:lnTo>
                <a:lnTo>
                  <a:pt x="2881" y="5586"/>
                </a:lnTo>
                <a:lnTo>
                  <a:pt x="2882" y="5558"/>
                </a:lnTo>
                <a:lnTo>
                  <a:pt x="2882" y="5558"/>
                </a:lnTo>
                <a:lnTo>
                  <a:pt x="2885" y="5537"/>
                </a:lnTo>
                <a:lnTo>
                  <a:pt x="2891" y="5513"/>
                </a:lnTo>
                <a:lnTo>
                  <a:pt x="2904" y="5459"/>
                </a:lnTo>
                <a:lnTo>
                  <a:pt x="2910" y="5430"/>
                </a:lnTo>
                <a:lnTo>
                  <a:pt x="2915" y="5402"/>
                </a:lnTo>
                <a:lnTo>
                  <a:pt x="2917" y="5376"/>
                </a:lnTo>
                <a:lnTo>
                  <a:pt x="2917" y="5363"/>
                </a:lnTo>
                <a:lnTo>
                  <a:pt x="2917" y="5351"/>
                </a:lnTo>
                <a:lnTo>
                  <a:pt x="2917" y="5351"/>
                </a:lnTo>
                <a:lnTo>
                  <a:pt x="2916" y="5337"/>
                </a:lnTo>
                <a:lnTo>
                  <a:pt x="2916" y="5319"/>
                </a:lnTo>
                <a:lnTo>
                  <a:pt x="2917" y="5273"/>
                </a:lnTo>
                <a:lnTo>
                  <a:pt x="2922" y="5163"/>
                </a:lnTo>
                <a:lnTo>
                  <a:pt x="2924" y="5106"/>
                </a:lnTo>
                <a:lnTo>
                  <a:pt x="2924" y="5055"/>
                </a:lnTo>
                <a:lnTo>
                  <a:pt x="2924" y="5033"/>
                </a:lnTo>
                <a:lnTo>
                  <a:pt x="2922" y="5014"/>
                </a:lnTo>
                <a:lnTo>
                  <a:pt x="2921" y="4999"/>
                </a:lnTo>
                <a:lnTo>
                  <a:pt x="2917" y="4988"/>
                </a:lnTo>
                <a:lnTo>
                  <a:pt x="2917" y="4988"/>
                </a:lnTo>
                <a:lnTo>
                  <a:pt x="2914" y="4977"/>
                </a:lnTo>
                <a:lnTo>
                  <a:pt x="2912" y="4963"/>
                </a:lnTo>
                <a:lnTo>
                  <a:pt x="2911" y="4947"/>
                </a:lnTo>
                <a:lnTo>
                  <a:pt x="2908" y="4927"/>
                </a:lnTo>
                <a:lnTo>
                  <a:pt x="2907" y="4883"/>
                </a:lnTo>
                <a:lnTo>
                  <a:pt x="2906" y="4836"/>
                </a:lnTo>
                <a:lnTo>
                  <a:pt x="2905" y="4747"/>
                </a:lnTo>
                <a:lnTo>
                  <a:pt x="2903" y="4714"/>
                </a:lnTo>
                <a:lnTo>
                  <a:pt x="2902" y="4702"/>
                </a:lnTo>
                <a:lnTo>
                  <a:pt x="2900" y="4694"/>
                </a:lnTo>
                <a:lnTo>
                  <a:pt x="2900" y="4694"/>
                </a:lnTo>
                <a:lnTo>
                  <a:pt x="2895" y="4679"/>
                </a:lnTo>
                <a:lnTo>
                  <a:pt x="2892" y="4665"/>
                </a:lnTo>
                <a:lnTo>
                  <a:pt x="2890" y="4649"/>
                </a:lnTo>
                <a:lnTo>
                  <a:pt x="2888" y="4635"/>
                </a:lnTo>
                <a:lnTo>
                  <a:pt x="2890" y="4628"/>
                </a:lnTo>
                <a:lnTo>
                  <a:pt x="2892" y="4621"/>
                </a:lnTo>
                <a:lnTo>
                  <a:pt x="2894" y="4616"/>
                </a:lnTo>
                <a:lnTo>
                  <a:pt x="2897" y="4611"/>
                </a:lnTo>
                <a:lnTo>
                  <a:pt x="2902" y="4607"/>
                </a:lnTo>
                <a:lnTo>
                  <a:pt x="2908" y="4604"/>
                </a:lnTo>
                <a:lnTo>
                  <a:pt x="2915" y="4603"/>
                </a:lnTo>
                <a:lnTo>
                  <a:pt x="2924" y="4601"/>
                </a:lnTo>
                <a:lnTo>
                  <a:pt x="2924" y="4601"/>
                </a:lnTo>
                <a:lnTo>
                  <a:pt x="2934" y="4601"/>
                </a:lnTo>
                <a:lnTo>
                  <a:pt x="2943" y="4600"/>
                </a:lnTo>
                <a:lnTo>
                  <a:pt x="2952" y="4598"/>
                </a:lnTo>
                <a:lnTo>
                  <a:pt x="2961" y="4595"/>
                </a:lnTo>
                <a:lnTo>
                  <a:pt x="2976" y="4589"/>
                </a:lnTo>
                <a:lnTo>
                  <a:pt x="2991" y="4581"/>
                </a:lnTo>
                <a:lnTo>
                  <a:pt x="3003" y="4574"/>
                </a:lnTo>
                <a:lnTo>
                  <a:pt x="3012" y="4568"/>
                </a:lnTo>
                <a:lnTo>
                  <a:pt x="3021" y="4561"/>
                </a:lnTo>
                <a:lnTo>
                  <a:pt x="3078" y="4561"/>
                </a:lnTo>
                <a:lnTo>
                  <a:pt x="3078" y="4561"/>
                </a:lnTo>
                <a:lnTo>
                  <a:pt x="3144" y="4540"/>
                </a:lnTo>
                <a:lnTo>
                  <a:pt x="3288" y="4492"/>
                </a:lnTo>
                <a:lnTo>
                  <a:pt x="3368" y="4467"/>
                </a:lnTo>
                <a:lnTo>
                  <a:pt x="3438" y="4442"/>
                </a:lnTo>
                <a:lnTo>
                  <a:pt x="3491" y="4423"/>
                </a:lnTo>
                <a:lnTo>
                  <a:pt x="3508" y="4415"/>
                </a:lnTo>
                <a:lnTo>
                  <a:pt x="3517" y="4411"/>
                </a:lnTo>
                <a:lnTo>
                  <a:pt x="3517" y="4411"/>
                </a:lnTo>
                <a:lnTo>
                  <a:pt x="3530" y="4403"/>
                </a:lnTo>
                <a:lnTo>
                  <a:pt x="3551" y="4393"/>
                </a:lnTo>
                <a:lnTo>
                  <a:pt x="3606" y="4370"/>
                </a:lnTo>
                <a:lnTo>
                  <a:pt x="3656" y="4351"/>
                </a:lnTo>
                <a:lnTo>
                  <a:pt x="3677" y="4342"/>
                </a:lnTo>
                <a:lnTo>
                  <a:pt x="3677" y="4342"/>
                </a:lnTo>
                <a:lnTo>
                  <a:pt x="3686" y="4337"/>
                </a:lnTo>
                <a:lnTo>
                  <a:pt x="3695" y="4333"/>
                </a:lnTo>
                <a:lnTo>
                  <a:pt x="3705" y="4330"/>
                </a:lnTo>
                <a:lnTo>
                  <a:pt x="3716" y="4327"/>
                </a:lnTo>
                <a:lnTo>
                  <a:pt x="3722" y="4327"/>
                </a:lnTo>
                <a:lnTo>
                  <a:pt x="3726" y="4327"/>
                </a:lnTo>
                <a:lnTo>
                  <a:pt x="3731" y="4330"/>
                </a:lnTo>
                <a:lnTo>
                  <a:pt x="3735" y="4332"/>
                </a:lnTo>
                <a:lnTo>
                  <a:pt x="3739" y="4336"/>
                </a:lnTo>
                <a:lnTo>
                  <a:pt x="3741" y="4342"/>
                </a:lnTo>
                <a:lnTo>
                  <a:pt x="3741" y="4342"/>
                </a:lnTo>
                <a:lnTo>
                  <a:pt x="3744" y="4348"/>
                </a:lnTo>
                <a:lnTo>
                  <a:pt x="3747" y="4354"/>
                </a:lnTo>
                <a:lnTo>
                  <a:pt x="3752" y="4360"/>
                </a:lnTo>
                <a:lnTo>
                  <a:pt x="3756" y="4365"/>
                </a:lnTo>
                <a:lnTo>
                  <a:pt x="3768" y="4374"/>
                </a:lnTo>
                <a:lnTo>
                  <a:pt x="3780" y="4381"/>
                </a:lnTo>
                <a:lnTo>
                  <a:pt x="3791" y="4386"/>
                </a:lnTo>
                <a:lnTo>
                  <a:pt x="3801" y="4391"/>
                </a:lnTo>
                <a:lnTo>
                  <a:pt x="3810" y="4394"/>
                </a:lnTo>
                <a:lnTo>
                  <a:pt x="3810" y="4394"/>
                </a:lnTo>
                <a:lnTo>
                  <a:pt x="3819" y="4392"/>
                </a:lnTo>
                <a:lnTo>
                  <a:pt x="3839" y="4391"/>
                </a:lnTo>
                <a:lnTo>
                  <a:pt x="3850" y="4391"/>
                </a:lnTo>
                <a:lnTo>
                  <a:pt x="3861" y="4392"/>
                </a:lnTo>
                <a:lnTo>
                  <a:pt x="3871" y="4394"/>
                </a:lnTo>
                <a:lnTo>
                  <a:pt x="3876" y="4396"/>
                </a:lnTo>
                <a:lnTo>
                  <a:pt x="3879" y="4400"/>
                </a:lnTo>
                <a:lnTo>
                  <a:pt x="3879" y="4400"/>
                </a:lnTo>
                <a:lnTo>
                  <a:pt x="3886" y="4408"/>
                </a:lnTo>
                <a:lnTo>
                  <a:pt x="3892" y="4416"/>
                </a:lnTo>
                <a:lnTo>
                  <a:pt x="3905" y="4435"/>
                </a:lnTo>
                <a:lnTo>
                  <a:pt x="3912" y="4443"/>
                </a:lnTo>
                <a:lnTo>
                  <a:pt x="3921" y="4451"/>
                </a:lnTo>
                <a:lnTo>
                  <a:pt x="3926" y="4453"/>
                </a:lnTo>
                <a:lnTo>
                  <a:pt x="3931" y="4455"/>
                </a:lnTo>
                <a:lnTo>
                  <a:pt x="3937" y="4457"/>
                </a:lnTo>
                <a:lnTo>
                  <a:pt x="3942" y="4458"/>
                </a:lnTo>
                <a:lnTo>
                  <a:pt x="3942" y="4458"/>
                </a:lnTo>
                <a:lnTo>
                  <a:pt x="3949" y="4458"/>
                </a:lnTo>
                <a:lnTo>
                  <a:pt x="3954" y="4459"/>
                </a:lnTo>
                <a:lnTo>
                  <a:pt x="3958" y="4461"/>
                </a:lnTo>
                <a:lnTo>
                  <a:pt x="3963" y="4463"/>
                </a:lnTo>
                <a:lnTo>
                  <a:pt x="3968" y="4469"/>
                </a:lnTo>
                <a:lnTo>
                  <a:pt x="3974" y="4477"/>
                </a:lnTo>
                <a:lnTo>
                  <a:pt x="3981" y="4491"/>
                </a:lnTo>
                <a:lnTo>
                  <a:pt x="3987" y="4498"/>
                </a:lnTo>
                <a:lnTo>
                  <a:pt x="3990" y="4501"/>
                </a:lnTo>
                <a:lnTo>
                  <a:pt x="3995" y="4503"/>
                </a:lnTo>
                <a:lnTo>
                  <a:pt x="3995" y="4503"/>
                </a:lnTo>
                <a:lnTo>
                  <a:pt x="4019" y="4514"/>
                </a:lnTo>
                <a:lnTo>
                  <a:pt x="4049" y="4528"/>
                </a:lnTo>
                <a:lnTo>
                  <a:pt x="4087" y="4543"/>
                </a:lnTo>
                <a:lnTo>
                  <a:pt x="4139" y="4630"/>
                </a:lnTo>
                <a:lnTo>
                  <a:pt x="4139" y="4630"/>
                </a:lnTo>
                <a:lnTo>
                  <a:pt x="4155" y="4625"/>
                </a:lnTo>
                <a:lnTo>
                  <a:pt x="4171" y="4620"/>
                </a:lnTo>
                <a:lnTo>
                  <a:pt x="4178" y="4619"/>
                </a:lnTo>
                <a:lnTo>
                  <a:pt x="4185" y="4619"/>
                </a:lnTo>
                <a:lnTo>
                  <a:pt x="4185" y="4619"/>
                </a:lnTo>
                <a:lnTo>
                  <a:pt x="4192" y="4620"/>
                </a:lnTo>
                <a:lnTo>
                  <a:pt x="4200" y="4624"/>
                </a:lnTo>
                <a:lnTo>
                  <a:pt x="4208" y="4628"/>
                </a:lnTo>
                <a:lnTo>
                  <a:pt x="4214" y="4634"/>
                </a:lnTo>
                <a:lnTo>
                  <a:pt x="4227" y="4643"/>
                </a:lnTo>
                <a:lnTo>
                  <a:pt x="4231" y="4647"/>
                </a:lnTo>
                <a:lnTo>
                  <a:pt x="4231" y="4647"/>
                </a:lnTo>
                <a:lnTo>
                  <a:pt x="4251" y="4659"/>
                </a:lnTo>
                <a:lnTo>
                  <a:pt x="4270" y="4669"/>
                </a:lnTo>
                <a:lnTo>
                  <a:pt x="4280" y="4674"/>
                </a:lnTo>
                <a:lnTo>
                  <a:pt x="4289" y="4676"/>
                </a:lnTo>
                <a:lnTo>
                  <a:pt x="4289" y="4676"/>
                </a:lnTo>
                <a:lnTo>
                  <a:pt x="4364" y="4694"/>
                </a:lnTo>
                <a:lnTo>
                  <a:pt x="4409" y="4740"/>
                </a:lnTo>
                <a:lnTo>
                  <a:pt x="4473" y="4745"/>
                </a:lnTo>
                <a:lnTo>
                  <a:pt x="4473" y="4780"/>
                </a:lnTo>
                <a:lnTo>
                  <a:pt x="4473" y="4780"/>
                </a:lnTo>
                <a:lnTo>
                  <a:pt x="4494" y="4787"/>
                </a:lnTo>
                <a:lnTo>
                  <a:pt x="4512" y="4793"/>
                </a:lnTo>
                <a:lnTo>
                  <a:pt x="4526" y="4797"/>
                </a:lnTo>
                <a:lnTo>
                  <a:pt x="4526" y="4797"/>
                </a:lnTo>
                <a:lnTo>
                  <a:pt x="4535" y="4808"/>
                </a:lnTo>
                <a:lnTo>
                  <a:pt x="4546" y="4820"/>
                </a:lnTo>
                <a:lnTo>
                  <a:pt x="4560" y="4834"/>
                </a:lnTo>
                <a:lnTo>
                  <a:pt x="4560" y="4834"/>
                </a:lnTo>
                <a:lnTo>
                  <a:pt x="4587" y="4861"/>
                </a:lnTo>
                <a:lnTo>
                  <a:pt x="4587" y="4861"/>
                </a:lnTo>
                <a:lnTo>
                  <a:pt x="4590" y="4865"/>
                </a:lnTo>
                <a:lnTo>
                  <a:pt x="4592" y="4870"/>
                </a:lnTo>
                <a:lnTo>
                  <a:pt x="4592" y="4875"/>
                </a:lnTo>
                <a:lnTo>
                  <a:pt x="4591" y="4880"/>
                </a:lnTo>
                <a:lnTo>
                  <a:pt x="4589" y="4889"/>
                </a:lnTo>
                <a:lnTo>
                  <a:pt x="4587" y="4891"/>
                </a:lnTo>
                <a:lnTo>
                  <a:pt x="4592" y="4911"/>
                </a:lnTo>
                <a:lnTo>
                  <a:pt x="4592" y="4911"/>
                </a:lnTo>
                <a:lnTo>
                  <a:pt x="4601" y="4913"/>
                </a:lnTo>
                <a:lnTo>
                  <a:pt x="4609" y="4917"/>
                </a:lnTo>
                <a:lnTo>
                  <a:pt x="4618" y="4922"/>
                </a:lnTo>
                <a:lnTo>
                  <a:pt x="4618" y="4922"/>
                </a:lnTo>
                <a:lnTo>
                  <a:pt x="4622" y="4926"/>
                </a:lnTo>
                <a:lnTo>
                  <a:pt x="4627" y="4931"/>
                </a:lnTo>
                <a:lnTo>
                  <a:pt x="4637" y="4945"/>
                </a:lnTo>
                <a:lnTo>
                  <a:pt x="4646" y="4959"/>
                </a:lnTo>
                <a:lnTo>
                  <a:pt x="4652" y="4972"/>
                </a:lnTo>
                <a:lnTo>
                  <a:pt x="4652" y="4972"/>
                </a:lnTo>
                <a:lnTo>
                  <a:pt x="4654" y="4975"/>
                </a:lnTo>
                <a:lnTo>
                  <a:pt x="4657" y="4978"/>
                </a:lnTo>
                <a:lnTo>
                  <a:pt x="4666" y="4982"/>
                </a:lnTo>
                <a:lnTo>
                  <a:pt x="4675" y="4986"/>
                </a:lnTo>
                <a:lnTo>
                  <a:pt x="4686" y="4989"/>
                </a:lnTo>
                <a:lnTo>
                  <a:pt x="4706" y="4994"/>
                </a:lnTo>
                <a:lnTo>
                  <a:pt x="4714" y="4996"/>
                </a:lnTo>
                <a:lnTo>
                  <a:pt x="4714" y="5023"/>
                </a:lnTo>
                <a:lnTo>
                  <a:pt x="4764" y="5068"/>
                </a:lnTo>
                <a:lnTo>
                  <a:pt x="4764" y="5068"/>
                </a:lnTo>
                <a:lnTo>
                  <a:pt x="4796" y="5094"/>
                </a:lnTo>
                <a:lnTo>
                  <a:pt x="4821" y="5112"/>
                </a:lnTo>
                <a:lnTo>
                  <a:pt x="4831" y="5118"/>
                </a:lnTo>
                <a:lnTo>
                  <a:pt x="4837" y="5122"/>
                </a:lnTo>
                <a:lnTo>
                  <a:pt x="4837" y="5122"/>
                </a:lnTo>
                <a:lnTo>
                  <a:pt x="4842" y="5125"/>
                </a:lnTo>
                <a:lnTo>
                  <a:pt x="4847" y="5132"/>
                </a:lnTo>
                <a:lnTo>
                  <a:pt x="4861" y="5147"/>
                </a:lnTo>
                <a:lnTo>
                  <a:pt x="4871" y="5163"/>
                </a:lnTo>
                <a:lnTo>
                  <a:pt x="4875" y="5170"/>
                </a:lnTo>
                <a:lnTo>
                  <a:pt x="4875" y="5170"/>
                </a:lnTo>
                <a:lnTo>
                  <a:pt x="4878" y="5175"/>
                </a:lnTo>
                <a:lnTo>
                  <a:pt x="4886" y="5186"/>
                </a:lnTo>
                <a:lnTo>
                  <a:pt x="4892" y="5192"/>
                </a:lnTo>
                <a:lnTo>
                  <a:pt x="4897" y="5197"/>
                </a:lnTo>
                <a:lnTo>
                  <a:pt x="4904" y="5201"/>
                </a:lnTo>
                <a:lnTo>
                  <a:pt x="4910" y="5202"/>
                </a:lnTo>
                <a:lnTo>
                  <a:pt x="4910" y="5202"/>
                </a:lnTo>
                <a:lnTo>
                  <a:pt x="4968" y="5202"/>
                </a:lnTo>
                <a:lnTo>
                  <a:pt x="4968" y="5202"/>
                </a:lnTo>
                <a:lnTo>
                  <a:pt x="4980" y="5206"/>
                </a:lnTo>
                <a:lnTo>
                  <a:pt x="4992" y="5211"/>
                </a:lnTo>
                <a:lnTo>
                  <a:pt x="5007" y="5214"/>
                </a:lnTo>
                <a:lnTo>
                  <a:pt x="5021" y="5215"/>
                </a:lnTo>
                <a:lnTo>
                  <a:pt x="5028" y="5215"/>
                </a:lnTo>
                <a:lnTo>
                  <a:pt x="5033" y="5215"/>
                </a:lnTo>
                <a:lnTo>
                  <a:pt x="5039" y="5213"/>
                </a:lnTo>
                <a:lnTo>
                  <a:pt x="5043" y="5211"/>
                </a:lnTo>
                <a:lnTo>
                  <a:pt x="5047" y="5207"/>
                </a:lnTo>
                <a:lnTo>
                  <a:pt x="5048" y="5202"/>
                </a:lnTo>
                <a:lnTo>
                  <a:pt x="5048" y="5202"/>
                </a:lnTo>
                <a:lnTo>
                  <a:pt x="5049" y="5197"/>
                </a:lnTo>
                <a:lnTo>
                  <a:pt x="5051" y="5192"/>
                </a:lnTo>
                <a:lnTo>
                  <a:pt x="5056" y="5184"/>
                </a:lnTo>
                <a:lnTo>
                  <a:pt x="5061" y="5179"/>
                </a:lnTo>
                <a:lnTo>
                  <a:pt x="5067" y="5175"/>
                </a:lnTo>
                <a:lnTo>
                  <a:pt x="5072" y="5172"/>
                </a:lnTo>
                <a:lnTo>
                  <a:pt x="5078" y="5171"/>
                </a:lnTo>
                <a:lnTo>
                  <a:pt x="5082" y="5170"/>
                </a:lnTo>
                <a:lnTo>
                  <a:pt x="5082" y="5170"/>
                </a:lnTo>
                <a:lnTo>
                  <a:pt x="5085" y="5173"/>
                </a:lnTo>
                <a:lnTo>
                  <a:pt x="5088" y="5175"/>
                </a:lnTo>
                <a:lnTo>
                  <a:pt x="5094" y="5176"/>
                </a:lnTo>
                <a:lnTo>
                  <a:pt x="5100" y="5177"/>
                </a:lnTo>
                <a:lnTo>
                  <a:pt x="5109" y="5177"/>
                </a:lnTo>
                <a:lnTo>
                  <a:pt x="5119" y="5175"/>
                </a:lnTo>
                <a:lnTo>
                  <a:pt x="5133" y="5170"/>
                </a:lnTo>
                <a:lnTo>
                  <a:pt x="5133" y="5170"/>
                </a:lnTo>
                <a:lnTo>
                  <a:pt x="5147" y="5164"/>
                </a:lnTo>
                <a:lnTo>
                  <a:pt x="5163" y="5160"/>
                </a:lnTo>
                <a:lnTo>
                  <a:pt x="5176" y="5157"/>
                </a:lnTo>
                <a:lnTo>
                  <a:pt x="5189" y="5155"/>
                </a:lnTo>
                <a:lnTo>
                  <a:pt x="5209" y="5153"/>
                </a:lnTo>
                <a:lnTo>
                  <a:pt x="5217" y="5153"/>
                </a:lnTo>
                <a:lnTo>
                  <a:pt x="5263" y="5114"/>
                </a:lnTo>
                <a:lnTo>
                  <a:pt x="5263" y="5114"/>
                </a:lnTo>
                <a:lnTo>
                  <a:pt x="5286" y="5113"/>
                </a:lnTo>
                <a:lnTo>
                  <a:pt x="5317" y="5111"/>
                </a:lnTo>
                <a:lnTo>
                  <a:pt x="5317" y="5111"/>
                </a:lnTo>
                <a:lnTo>
                  <a:pt x="5331" y="5108"/>
                </a:lnTo>
                <a:lnTo>
                  <a:pt x="5349" y="5105"/>
                </a:lnTo>
                <a:lnTo>
                  <a:pt x="5371" y="5099"/>
                </a:lnTo>
                <a:lnTo>
                  <a:pt x="5371" y="5126"/>
                </a:lnTo>
                <a:lnTo>
                  <a:pt x="5451" y="5118"/>
                </a:lnTo>
                <a:lnTo>
                  <a:pt x="5514" y="5103"/>
                </a:lnTo>
                <a:lnTo>
                  <a:pt x="5514" y="5126"/>
                </a:lnTo>
                <a:lnTo>
                  <a:pt x="5597" y="5118"/>
                </a:lnTo>
                <a:lnTo>
                  <a:pt x="5652" y="5130"/>
                </a:lnTo>
                <a:lnTo>
                  <a:pt x="5709" y="5122"/>
                </a:lnTo>
                <a:lnTo>
                  <a:pt x="5763" y="5107"/>
                </a:lnTo>
                <a:lnTo>
                  <a:pt x="5801" y="5072"/>
                </a:lnTo>
                <a:lnTo>
                  <a:pt x="5851" y="5057"/>
                </a:lnTo>
                <a:lnTo>
                  <a:pt x="5866" y="5036"/>
                </a:lnTo>
                <a:lnTo>
                  <a:pt x="5875" y="5023"/>
                </a:lnTo>
                <a:lnTo>
                  <a:pt x="5917" y="5060"/>
                </a:lnTo>
                <a:lnTo>
                  <a:pt x="5917" y="5060"/>
                </a:lnTo>
                <a:lnTo>
                  <a:pt x="5920" y="5064"/>
                </a:lnTo>
                <a:lnTo>
                  <a:pt x="5929" y="5073"/>
                </a:lnTo>
                <a:lnTo>
                  <a:pt x="5936" y="5078"/>
                </a:lnTo>
                <a:lnTo>
                  <a:pt x="5944" y="5084"/>
                </a:lnTo>
                <a:lnTo>
                  <a:pt x="5953" y="5088"/>
                </a:lnTo>
                <a:lnTo>
                  <a:pt x="5963" y="5092"/>
                </a:lnTo>
                <a:lnTo>
                  <a:pt x="5963" y="5092"/>
                </a:lnTo>
                <a:lnTo>
                  <a:pt x="5968" y="5093"/>
                </a:lnTo>
                <a:lnTo>
                  <a:pt x="5973" y="5096"/>
                </a:lnTo>
                <a:lnTo>
                  <a:pt x="5982" y="5104"/>
                </a:lnTo>
                <a:lnTo>
                  <a:pt x="5989" y="5113"/>
                </a:lnTo>
                <a:lnTo>
                  <a:pt x="5996" y="5123"/>
                </a:lnTo>
                <a:lnTo>
                  <a:pt x="6002" y="5133"/>
                </a:lnTo>
                <a:lnTo>
                  <a:pt x="6005" y="5141"/>
                </a:lnTo>
                <a:lnTo>
                  <a:pt x="6009" y="5148"/>
                </a:lnTo>
                <a:lnTo>
                  <a:pt x="6009" y="5148"/>
                </a:lnTo>
                <a:lnTo>
                  <a:pt x="6014" y="5153"/>
                </a:lnTo>
                <a:lnTo>
                  <a:pt x="6025" y="5162"/>
                </a:lnTo>
                <a:lnTo>
                  <a:pt x="6032" y="5166"/>
                </a:lnTo>
                <a:lnTo>
                  <a:pt x="6040" y="5170"/>
                </a:lnTo>
                <a:lnTo>
                  <a:pt x="6047" y="5171"/>
                </a:lnTo>
                <a:lnTo>
                  <a:pt x="6051" y="5171"/>
                </a:lnTo>
                <a:lnTo>
                  <a:pt x="6054" y="5170"/>
                </a:lnTo>
                <a:lnTo>
                  <a:pt x="6054" y="5170"/>
                </a:lnTo>
                <a:lnTo>
                  <a:pt x="6054" y="0"/>
                </a:lnTo>
                <a:lnTo>
                  <a:pt x="6017" y="10"/>
                </a:lnTo>
                <a:lnTo>
                  <a:pt x="5853" y="26"/>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nvGrpSpPr>
          <p:cNvPr id="59" name="Group 58"/>
          <p:cNvGrpSpPr/>
          <p:nvPr/>
        </p:nvGrpSpPr>
        <p:grpSpPr>
          <a:xfrm>
            <a:off x="2170011" y="2670715"/>
            <a:ext cx="3851224" cy="3632038"/>
            <a:chOff x="2170011" y="2726047"/>
            <a:chExt cx="3851224" cy="3632038"/>
          </a:xfrm>
        </p:grpSpPr>
        <p:sp>
          <p:nvSpPr>
            <p:cNvPr id="60" name="Freeform 250"/>
            <p:cNvSpPr>
              <a:spLocks/>
            </p:cNvSpPr>
            <p:nvPr/>
          </p:nvSpPr>
          <p:spPr bwMode="auto">
            <a:xfrm>
              <a:off x="3969907" y="5166156"/>
              <a:ext cx="12701" cy="15876"/>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 name="Freeform 257"/>
            <p:cNvSpPr>
              <a:spLocks/>
            </p:cNvSpPr>
            <p:nvPr/>
          </p:nvSpPr>
          <p:spPr bwMode="auto">
            <a:xfrm>
              <a:off x="3969907" y="5166156"/>
              <a:ext cx="12701" cy="15876"/>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 name="Rectangle 67"/>
            <p:cNvSpPr/>
            <p:nvPr/>
          </p:nvSpPr>
          <p:spPr>
            <a:xfrm>
              <a:off x="4946641" y="2726047"/>
              <a:ext cx="639919" cy="276999"/>
            </a:xfrm>
            <a:prstGeom prst="rect">
              <a:avLst/>
            </a:prstGeom>
          </p:spPr>
          <p:txBody>
            <a:bodyPr wrap="none" anchor="ctr">
              <a:spAutoFit/>
            </a:bodyPr>
            <a:lstStyle/>
            <a:p>
              <a:pPr algn="ctr"/>
              <a:r>
                <a:rPr lang="en-US" sz="1200" u="sng" dirty="0"/>
                <a:t>Estonia</a:t>
              </a:r>
              <a:endParaRPr lang="en-US" u="sng" dirty="0"/>
            </a:p>
          </p:txBody>
        </p:sp>
        <p:sp>
          <p:nvSpPr>
            <p:cNvPr id="70" name="Rectangle 69"/>
            <p:cNvSpPr/>
            <p:nvPr/>
          </p:nvSpPr>
          <p:spPr>
            <a:xfrm>
              <a:off x="2170011" y="5449220"/>
              <a:ext cx="524503" cy="276999"/>
            </a:xfrm>
            <a:prstGeom prst="rect">
              <a:avLst/>
            </a:prstGeom>
          </p:spPr>
          <p:txBody>
            <a:bodyPr wrap="none" anchor="ctr">
              <a:spAutoFit/>
            </a:bodyPr>
            <a:lstStyle/>
            <a:p>
              <a:pPr algn="ctr"/>
              <a:r>
                <a:rPr lang="en-US" sz="1200" u="sng" dirty="0"/>
                <a:t>Spain</a:t>
              </a:r>
              <a:endParaRPr lang="en-US" u="sng" dirty="0"/>
            </a:p>
          </p:txBody>
        </p:sp>
        <p:sp>
          <p:nvSpPr>
            <p:cNvPr id="76" name="Rectangle 75"/>
            <p:cNvSpPr/>
            <p:nvPr/>
          </p:nvSpPr>
          <p:spPr>
            <a:xfrm>
              <a:off x="3753326" y="5155257"/>
              <a:ext cx="466794" cy="276999"/>
            </a:xfrm>
            <a:prstGeom prst="rect">
              <a:avLst/>
            </a:prstGeom>
          </p:spPr>
          <p:txBody>
            <a:bodyPr wrap="none" anchor="ctr">
              <a:spAutoFit/>
            </a:bodyPr>
            <a:lstStyle/>
            <a:p>
              <a:pPr algn="ctr"/>
              <a:r>
                <a:rPr lang="en-US" sz="1200" u="sng" dirty="0"/>
                <a:t>Italy</a:t>
              </a:r>
              <a:endParaRPr lang="en-US" u="sng" dirty="0"/>
            </a:p>
          </p:txBody>
        </p:sp>
        <p:sp>
          <p:nvSpPr>
            <p:cNvPr id="88" name="Rectangle 87"/>
            <p:cNvSpPr/>
            <p:nvPr/>
          </p:nvSpPr>
          <p:spPr>
            <a:xfrm>
              <a:off x="4315657" y="4642201"/>
              <a:ext cx="537327" cy="215444"/>
            </a:xfrm>
            <a:prstGeom prst="rect">
              <a:avLst/>
            </a:prstGeom>
          </p:spPr>
          <p:txBody>
            <a:bodyPr wrap="none" anchor="ctr">
              <a:spAutoFit/>
            </a:bodyPr>
            <a:lstStyle/>
            <a:p>
              <a:pPr algn="ctr"/>
              <a:r>
                <a:rPr lang="en-US" sz="800" u="sng" dirty="0"/>
                <a:t>Hungary</a:t>
              </a:r>
              <a:endParaRPr lang="en-US" sz="1050" u="sng" dirty="0"/>
            </a:p>
          </p:txBody>
        </p:sp>
        <p:sp>
          <p:nvSpPr>
            <p:cNvPr id="92" name="Rectangle 91"/>
            <p:cNvSpPr/>
            <p:nvPr/>
          </p:nvSpPr>
          <p:spPr>
            <a:xfrm>
              <a:off x="3340673" y="3283454"/>
              <a:ext cx="660758" cy="246221"/>
            </a:xfrm>
            <a:prstGeom prst="rect">
              <a:avLst/>
            </a:prstGeom>
          </p:spPr>
          <p:txBody>
            <a:bodyPr wrap="none" anchor="ctr">
              <a:spAutoFit/>
            </a:bodyPr>
            <a:lstStyle/>
            <a:p>
              <a:pPr algn="ctr"/>
              <a:r>
                <a:rPr lang="en-US" sz="1000" u="sng" dirty="0"/>
                <a:t>Denmark</a:t>
              </a:r>
              <a:endParaRPr lang="en-US" sz="1200" u="sng" dirty="0"/>
            </a:p>
          </p:txBody>
        </p:sp>
        <p:sp>
          <p:nvSpPr>
            <p:cNvPr id="101" name="Rectangle 100"/>
            <p:cNvSpPr/>
            <p:nvPr/>
          </p:nvSpPr>
          <p:spPr>
            <a:xfrm>
              <a:off x="4738690" y="3325197"/>
              <a:ext cx="663964" cy="246221"/>
            </a:xfrm>
            <a:prstGeom prst="rect">
              <a:avLst/>
            </a:prstGeom>
          </p:spPr>
          <p:txBody>
            <a:bodyPr wrap="none" anchor="ctr">
              <a:spAutoFit/>
            </a:bodyPr>
            <a:lstStyle/>
            <a:p>
              <a:pPr algn="ctr"/>
              <a:r>
                <a:rPr lang="en-US" sz="1000" u="sng" dirty="0"/>
                <a:t>Lithuania</a:t>
              </a:r>
              <a:endParaRPr lang="en-US" u="sng" dirty="0"/>
            </a:p>
          </p:txBody>
        </p:sp>
        <p:sp>
          <p:nvSpPr>
            <p:cNvPr id="111" name="Rectangle 110"/>
            <p:cNvSpPr/>
            <p:nvPr/>
          </p:nvSpPr>
          <p:spPr>
            <a:xfrm>
              <a:off x="5588104" y="6158030"/>
              <a:ext cx="433131" cy="200055"/>
            </a:xfrm>
            <a:prstGeom prst="rect">
              <a:avLst/>
            </a:prstGeom>
          </p:spPr>
          <p:txBody>
            <a:bodyPr wrap="none" anchor="ctr">
              <a:spAutoFit/>
            </a:bodyPr>
            <a:lstStyle/>
            <a:p>
              <a:pPr algn="ctr"/>
              <a:r>
                <a:rPr lang="en-US" sz="700" u="sng" dirty="0"/>
                <a:t>Cyprus</a:t>
              </a:r>
              <a:endParaRPr lang="en-US" sz="1200" u="sng" dirty="0"/>
            </a:p>
          </p:txBody>
        </p:sp>
      </p:grpSp>
      <p:sp>
        <p:nvSpPr>
          <p:cNvPr id="112" name="Rectangle 111"/>
          <p:cNvSpPr/>
          <p:nvPr/>
        </p:nvSpPr>
        <p:spPr>
          <a:xfrm>
            <a:off x="6676998" y="6406842"/>
            <a:ext cx="1353256" cy="253916"/>
          </a:xfrm>
          <a:prstGeom prst="rect">
            <a:avLst/>
          </a:prstGeom>
        </p:spPr>
        <p:txBody>
          <a:bodyPr wrap="none">
            <a:spAutoFit/>
          </a:bodyPr>
          <a:lstStyle/>
          <a:p>
            <a:r>
              <a:rPr lang="en-US" sz="1050" dirty="0"/>
              <a:t>*</a:t>
            </a:r>
            <a:r>
              <a:rPr lang="en-US" sz="1050" u="sng" dirty="0"/>
              <a:t>EU member country</a:t>
            </a:r>
          </a:p>
        </p:txBody>
      </p:sp>
      <p:sp>
        <p:nvSpPr>
          <p:cNvPr id="113" name="Oval 112"/>
          <p:cNvSpPr/>
          <p:nvPr/>
        </p:nvSpPr>
        <p:spPr>
          <a:xfrm>
            <a:off x="6517727" y="6429296"/>
            <a:ext cx="239310" cy="2393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F68327C5-B821-4FE9-A59A-A60D9EB59A9A}" type="slidenum">
              <a:rPr lang="en-US" smtClean="0"/>
              <a:pPr/>
              <a:t>18</a:t>
            </a:fld>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004" y="4776803"/>
            <a:ext cx="346941" cy="58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356" y="2698182"/>
            <a:ext cx="336953" cy="572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1655" y="4702175"/>
            <a:ext cx="358830" cy="609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1088" y="2365939"/>
            <a:ext cx="334119" cy="567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Shape 2742"/>
          <p:cNvSpPr/>
          <p:nvPr/>
        </p:nvSpPr>
        <p:spPr>
          <a:xfrm>
            <a:off x="222322" y="6230429"/>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92" name="Rectangle 391"/>
          <p:cNvSpPr/>
          <p:nvPr/>
        </p:nvSpPr>
        <p:spPr>
          <a:xfrm>
            <a:off x="-53268" y="6548951"/>
            <a:ext cx="2008883" cy="276999"/>
          </a:xfrm>
          <a:prstGeom prst="rect">
            <a:avLst/>
          </a:prstGeom>
        </p:spPr>
        <p:txBody>
          <a:bodyPr wrap="none">
            <a:spAutoFit/>
          </a:bodyPr>
          <a:lstStyle/>
          <a:p>
            <a:r>
              <a:rPr lang="en-GB" sz="1200" dirty="0">
                <a:solidFill>
                  <a:srgbClr val="00B050"/>
                </a:solidFill>
              </a:rPr>
              <a:t>Designed by Showeet.com</a:t>
            </a:r>
          </a:p>
        </p:txBody>
      </p:sp>
      <p:pic>
        <p:nvPicPr>
          <p:cNvPr id="5" name="Picture 4"/>
          <p:cNvPicPr>
            <a:picLocks noChangeAspect="1"/>
          </p:cNvPicPr>
          <p:nvPr/>
        </p:nvPicPr>
        <p:blipFill>
          <a:blip r:embed="rId8"/>
          <a:stretch>
            <a:fillRect/>
          </a:stretch>
        </p:blipFill>
        <p:spPr>
          <a:xfrm>
            <a:off x="236402" y="4841251"/>
            <a:ext cx="1298780" cy="1298780"/>
          </a:xfrm>
          <a:prstGeom prst="rect">
            <a:avLst/>
          </a:prstGeom>
          <a:ln>
            <a:noFill/>
          </a:ln>
          <a:effectLst>
            <a:outerShdw blurRad="292100" dist="139700" dir="2700000" algn="tl" rotWithShape="0">
              <a:srgbClr val="333333">
                <a:alpha val="65000"/>
              </a:srgbClr>
            </a:outerShdw>
          </a:effectLst>
        </p:spPr>
      </p:pic>
      <p:pic>
        <p:nvPicPr>
          <p:cNvPr id="386"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3996" y="5659736"/>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2901" y="4185095"/>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3" name="TextBox 352"/>
          <p:cNvSpPr txBox="1"/>
          <p:nvPr/>
        </p:nvSpPr>
        <p:spPr>
          <a:xfrm>
            <a:off x="62777" y="146343"/>
            <a:ext cx="4671593" cy="1231106"/>
          </a:xfrm>
          <a:prstGeom prst="rect">
            <a:avLst/>
          </a:prstGeom>
          <a:noFill/>
        </p:spPr>
        <p:txBody>
          <a:bodyPr wrap="square" rtlCol="0">
            <a:spAutoFit/>
          </a:bodyPr>
          <a:lstStyle/>
          <a:p>
            <a:pPr>
              <a:buSzPct val="25000"/>
            </a:pPr>
            <a:r>
              <a:rPr lang="es-ES" sz="2000" b="1" dirty="0" err="1">
                <a:solidFill>
                  <a:srgbClr val="164194"/>
                </a:solidFill>
                <a:latin typeface="Verdana"/>
                <a:ea typeface="Verdana"/>
                <a:cs typeface="Verdana"/>
              </a:rPr>
              <a:t>Translating</a:t>
            </a:r>
            <a:r>
              <a:rPr lang="es-ES" sz="2000" b="1" dirty="0">
                <a:solidFill>
                  <a:srgbClr val="164194"/>
                </a:solidFill>
                <a:latin typeface="Verdana"/>
                <a:ea typeface="Verdana"/>
                <a:cs typeface="Verdana"/>
              </a:rPr>
              <a:t> DigCompOrg </a:t>
            </a:r>
          </a:p>
          <a:p>
            <a:pPr>
              <a:buSzPct val="25000"/>
            </a:pPr>
            <a:r>
              <a:rPr lang="es-ES" sz="2000" b="1" dirty="0" err="1">
                <a:solidFill>
                  <a:srgbClr val="164194"/>
                </a:solidFill>
                <a:latin typeface="Verdana"/>
                <a:ea typeface="Verdana"/>
                <a:cs typeface="Verdana"/>
              </a:rPr>
              <a:t>report</a:t>
            </a:r>
            <a:r>
              <a:rPr lang="es-ES" sz="2000" b="1" dirty="0">
                <a:solidFill>
                  <a:srgbClr val="164194"/>
                </a:solidFill>
                <a:latin typeface="Verdana"/>
                <a:ea typeface="Verdana"/>
                <a:cs typeface="Verdana"/>
              </a:rPr>
              <a:t> (</a:t>
            </a:r>
            <a:r>
              <a:rPr lang="es-ES" sz="2000" b="1" dirty="0" err="1">
                <a:solidFill>
                  <a:srgbClr val="164194"/>
                </a:solidFill>
                <a:latin typeface="Verdana"/>
                <a:ea typeface="Verdana"/>
                <a:cs typeface="Verdana"/>
              </a:rPr>
              <a:t>MoEs</a:t>
            </a:r>
            <a:r>
              <a:rPr lang="es-ES" sz="2000" b="1" dirty="0">
                <a:solidFill>
                  <a:srgbClr val="164194"/>
                </a:solidFill>
                <a:latin typeface="Verdana"/>
                <a:ea typeface="Verdana"/>
                <a:cs typeface="Verdana"/>
              </a:rPr>
              <a:t>, </a:t>
            </a:r>
            <a:r>
              <a:rPr lang="es-ES" sz="2000" b="1" dirty="0" err="1">
                <a:solidFill>
                  <a:srgbClr val="164194"/>
                </a:solidFill>
                <a:latin typeface="Verdana"/>
                <a:ea typeface="Verdana"/>
                <a:cs typeface="Verdana"/>
              </a:rPr>
              <a:t>national</a:t>
            </a:r>
            <a:r>
              <a:rPr lang="es-ES" sz="2000" b="1" dirty="0">
                <a:solidFill>
                  <a:srgbClr val="164194"/>
                </a:solidFill>
                <a:latin typeface="Verdana"/>
                <a:ea typeface="Verdana"/>
                <a:cs typeface="Verdana"/>
              </a:rPr>
              <a:t> agencies etc.)</a:t>
            </a:r>
          </a:p>
          <a:p>
            <a:endParaRPr lang="es-ES" dirty="0"/>
          </a:p>
        </p:txBody>
      </p:sp>
      <p:pic>
        <p:nvPicPr>
          <p:cNvPr id="35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3498" y="2823600"/>
            <a:ext cx="351265" cy="59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6614" y="2325786"/>
            <a:ext cx="1918969" cy="1169551"/>
          </a:xfrm>
          <a:prstGeom prst="rect">
            <a:avLst/>
          </a:prstGeom>
          <a:noFill/>
        </p:spPr>
        <p:txBody>
          <a:bodyPr wrap="square" rtlCol="0">
            <a:spAutoFit/>
          </a:bodyPr>
          <a:lstStyle/>
          <a:p>
            <a:r>
              <a:rPr lang="en-GB" dirty="0"/>
              <a:t>Available in EN, IT, ES (&amp; Basque Language), EL, EE, Lithuanian and partly in DK and HU</a:t>
            </a:r>
          </a:p>
        </p:txBody>
      </p:sp>
      <p:pic>
        <p:nvPicPr>
          <p:cNvPr id="359" name="Shape 2402"/>
          <p:cNvPicPr preferRelativeResize="0"/>
          <p:nvPr/>
        </p:nvPicPr>
        <p:blipFill rotWithShape="1">
          <a:blip r:embed="rId12">
            <a:alphaModFix/>
          </a:blip>
          <a:srcRect l="17761" t="8141" r="67198" b="14328"/>
          <a:stretch/>
        </p:blipFill>
        <p:spPr>
          <a:xfrm>
            <a:off x="5594418" y="650577"/>
            <a:ext cx="1809458" cy="2249531"/>
          </a:xfrm>
          <a:prstGeom prst="rect">
            <a:avLst/>
          </a:prstGeom>
          <a:noFill/>
          <a:ln>
            <a:noFill/>
          </a:ln>
          <a:effectLst>
            <a:outerShdw blurRad="292100" dist="139700" dir="2700000" algn="tl" rotWithShape="0">
              <a:srgbClr val="333333">
                <a:alpha val="64705"/>
              </a:srgbClr>
            </a:outerShdw>
          </a:effectLst>
        </p:spPr>
      </p:pic>
      <p:pic>
        <p:nvPicPr>
          <p:cNvPr id="360"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66771" t="11852" r="16146" b="3334"/>
          <a:stretch/>
        </p:blipFill>
        <p:spPr bwMode="auto">
          <a:xfrm>
            <a:off x="5959644" y="1340610"/>
            <a:ext cx="1654407" cy="2108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67529" t="14744" r="17698" b="9422"/>
          <a:stretch/>
        </p:blipFill>
        <p:spPr bwMode="auto">
          <a:xfrm>
            <a:off x="6334164" y="1770281"/>
            <a:ext cx="1647041" cy="220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1"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66250" t="15185" r="16771"/>
          <a:stretch/>
        </p:blipFill>
        <p:spPr bwMode="auto">
          <a:xfrm>
            <a:off x="6696688" y="2351314"/>
            <a:ext cx="1615475" cy="2054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7"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17575" t="7713" r="66878" b="14231"/>
          <a:stretch/>
        </p:blipFill>
        <p:spPr bwMode="auto">
          <a:xfrm>
            <a:off x="7090219" y="2810381"/>
            <a:ext cx="1704983" cy="223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2" name="Group 361"/>
          <p:cNvGrpSpPr/>
          <p:nvPr/>
        </p:nvGrpSpPr>
        <p:grpSpPr>
          <a:xfrm>
            <a:off x="27432" y="5410200"/>
            <a:ext cx="2171701" cy="1168400"/>
            <a:chOff x="9525" y="5410200"/>
            <a:chExt cx="2171701" cy="1168400"/>
          </a:xfrm>
          <a:solidFill>
            <a:schemeClr val="bg1">
              <a:lumMod val="75000"/>
            </a:schemeClr>
          </a:solidFill>
        </p:grpSpPr>
        <p:sp>
          <p:nvSpPr>
            <p:cNvPr id="363" name="Freeform 135"/>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4" name="Freeform 136"/>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5" name="Freeform 137"/>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6" name="Freeform 138"/>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7" name="Freeform 139"/>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8" name="Freeform 140"/>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9" name="Freeform 141"/>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0" name="Freeform 142"/>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1" name="Freeform 143"/>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2" name="Freeform 144"/>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300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380"/>
          <p:cNvSpPr/>
          <p:nvPr/>
        </p:nvSpPr>
        <p:spPr>
          <a:xfrm>
            <a:off x="6948264" y="0"/>
            <a:ext cx="2195736"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Freeform 947"/>
          <p:cNvSpPr>
            <a:spLocks/>
          </p:cNvSpPr>
          <p:nvPr/>
        </p:nvSpPr>
        <p:spPr bwMode="auto">
          <a:xfrm>
            <a:off x="1826070" y="4927600"/>
            <a:ext cx="7326313" cy="1930400"/>
          </a:xfrm>
          <a:custGeom>
            <a:avLst/>
            <a:gdLst>
              <a:gd name="connsiteX0" fmla="*/ 6013185 w 7326313"/>
              <a:gd name="connsiteY0" fmla="*/ 474362 h 1930400"/>
              <a:gd name="connsiteX1" fmla="*/ 6016068 w 7326313"/>
              <a:gd name="connsiteY1" fmla="*/ 474362 h 1930400"/>
              <a:gd name="connsiteX2" fmla="*/ 6018951 w 7326313"/>
              <a:gd name="connsiteY2" fmla="*/ 474680 h 1930400"/>
              <a:gd name="connsiteX3" fmla="*/ 6024716 w 7326313"/>
              <a:gd name="connsiteY3" fmla="*/ 476272 h 1930400"/>
              <a:gd name="connsiteX4" fmla="*/ 6029840 w 7326313"/>
              <a:gd name="connsiteY4" fmla="*/ 477545 h 1930400"/>
              <a:gd name="connsiteX5" fmla="*/ 6034324 w 7326313"/>
              <a:gd name="connsiteY5" fmla="*/ 479455 h 1930400"/>
              <a:gd name="connsiteX6" fmla="*/ 6037847 w 7326313"/>
              <a:gd name="connsiteY6" fmla="*/ 481047 h 1930400"/>
              <a:gd name="connsiteX7" fmla="*/ 6041050 w 7326313"/>
              <a:gd name="connsiteY7" fmla="*/ 482957 h 1930400"/>
              <a:gd name="connsiteX8" fmla="*/ 6017990 w 7326313"/>
              <a:gd name="connsiteY8" fmla="*/ 499192 h 1930400"/>
              <a:gd name="connsiteX9" fmla="*/ 6009342 w 7326313"/>
              <a:gd name="connsiteY9" fmla="*/ 513836 h 1930400"/>
              <a:gd name="connsiteX10" fmla="*/ 6007420 w 7326313"/>
              <a:gd name="connsiteY10" fmla="*/ 537074 h 1930400"/>
              <a:gd name="connsiteX11" fmla="*/ 6002936 w 7326313"/>
              <a:gd name="connsiteY11" fmla="*/ 546306 h 1930400"/>
              <a:gd name="connsiteX12" fmla="*/ 6007100 w 7326313"/>
              <a:gd name="connsiteY12" fmla="*/ 551718 h 1930400"/>
              <a:gd name="connsiteX13" fmla="*/ 6012545 w 7326313"/>
              <a:gd name="connsiteY13" fmla="*/ 543441 h 1930400"/>
              <a:gd name="connsiteX14" fmla="*/ 6014146 w 7326313"/>
              <a:gd name="connsiteY14" fmla="*/ 560631 h 1930400"/>
              <a:gd name="connsiteX15" fmla="*/ 6006459 w 7326313"/>
              <a:gd name="connsiteY15" fmla="*/ 572091 h 1930400"/>
              <a:gd name="connsiteX16" fmla="*/ 6017669 w 7326313"/>
              <a:gd name="connsiteY16" fmla="*/ 588963 h 1930400"/>
              <a:gd name="connsiteX17" fmla="*/ 6010303 w 7326313"/>
              <a:gd name="connsiteY17" fmla="*/ 588963 h 1930400"/>
              <a:gd name="connsiteX18" fmla="*/ 5999093 w 7326313"/>
              <a:gd name="connsiteY18" fmla="*/ 565725 h 1930400"/>
              <a:gd name="connsiteX19" fmla="*/ 5997491 w 7326313"/>
              <a:gd name="connsiteY19" fmla="*/ 555856 h 1930400"/>
              <a:gd name="connsiteX20" fmla="*/ 5987883 w 7326313"/>
              <a:gd name="connsiteY20" fmla="*/ 545033 h 1930400"/>
              <a:gd name="connsiteX21" fmla="*/ 5975392 w 7326313"/>
              <a:gd name="connsiteY21" fmla="*/ 536119 h 1930400"/>
              <a:gd name="connsiteX22" fmla="*/ 5970587 w 7326313"/>
              <a:gd name="connsiteY22" fmla="*/ 516064 h 1930400"/>
              <a:gd name="connsiteX23" fmla="*/ 5970908 w 7326313"/>
              <a:gd name="connsiteY23" fmla="*/ 511289 h 1930400"/>
              <a:gd name="connsiteX24" fmla="*/ 5971548 w 7326313"/>
              <a:gd name="connsiteY24" fmla="*/ 506832 h 1930400"/>
              <a:gd name="connsiteX25" fmla="*/ 5972509 w 7326313"/>
              <a:gd name="connsiteY25" fmla="*/ 502694 h 1930400"/>
              <a:gd name="connsiteX26" fmla="*/ 5973150 w 7326313"/>
              <a:gd name="connsiteY26" fmla="*/ 499510 h 1930400"/>
              <a:gd name="connsiteX27" fmla="*/ 5975071 w 7326313"/>
              <a:gd name="connsiteY27" fmla="*/ 495054 h 1930400"/>
              <a:gd name="connsiteX28" fmla="*/ 5975712 w 7326313"/>
              <a:gd name="connsiteY28" fmla="*/ 493462 h 1930400"/>
              <a:gd name="connsiteX29" fmla="*/ 5997812 w 7326313"/>
              <a:gd name="connsiteY29" fmla="*/ 493462 h 1930400"/>
              <a:gd name="connsiteX30" fmla="*/ 5997171 w 7326313"/>
              <a:gd name="connsiteY30" fmla="*/ 491234 h 1930400"/>
              <a:gd name="connsiteX31" fmla="*/ 5997171 w 7326313"/>
              <a:gd name="connsiteY31" fmla="*/ 488687 h 1930400"/>
              <a:gd name="connsiteX32" fmla="*/ 5997171 w 7326313"/>
              <a:gd name="connsiteY32" fmla="*/ 485822 h 1930400"/>
              <a:gd name="connsiteX33" fmla="*/ 5997491 w 7326313"/>
              <a:gd name="connsiteY33" fmla="*/ 484230 h 1930400"/>
              <a:gd name="connsiteX34" fmla="*/ 5997812 w 7326313"/>
              <a:gd name="connsiteY34" fmla="*/ 482638 h 1930400"/>
              <a:gd name="connsiteX35" fmla="*/ 5998772 w 7326313"/>
              <a:gd name="connsiteY35" fmla="*/ 481047 h 1930400"/>
              <a:gd name="connsiteX36" fmla="*/ 6000054 w 7326313"/>
              <a:gd name="connsiteY36" fmla="*/ 479773 h 1930400"/>
              <a:gd name="connsiteX37" fmla="*/ 6001014 w 7326313"/>
              <a:gd name="connsiteY37" fmla="*/ 478182 h 1930400"/>
              <a:gd name="connsiteX38" fmla="*/ 6002936 w 7326313"/>
              <a:gd name="connsiteY38" fmla="*/ 477227 h 1930400"/>
              <a:gd name="connsiteX39" fmla="*/ 6004858 w 7326313"/>
              <a:gd name="connsiteY39" fmla="*/ 476272 h 1930400"/>
              <a:gd name="connsiteX40" fmla="*/ 6007420 w 7326313"/>
              <a:gd name="connsiteY40" fmla="*/ 474998 h 1930400"/>
              <a:gd name="connsiteX41" fmla="*/ 6010303 w 7326313"/>
              <a:gd name="connsiteY41" fmla="*/ 474680 h 1930400"/>
              <a:gd name="connsiteX42" fmla="*/ 6056104 w 7326313"/>
              <a:gd name="connsiteY42" fmla="*/ 468313 h 1930400"/>
              <a:gd name="connsiteX43" fmla="*/ 6080125 w 7326313"/>
              <a:gd name="connsiteY43" fmla="*/ 468313 h 1930400"/>
              <a:gd name="connsiteX44" fmla="*/ 6064431 w 7326313"/>
              <a:gd name="connsiteY44" fmla="*/ 474043 h 1930400"/>
              <a:gd name="connsiteX45" fmla="*/ 6041050 w 7326313"/>
              <a:gd name="connsiteY45" fmla="*/ 482957 h 1930400"/>
              <a:gd name="connsiteX46" fmla="*/ 6584062 w 7326313"/>
              <a:gd name="connsiteY46" fmla="*/ 0 h 1930400"/>
              <a:gd name="connsiteX47" fmla="*/ 6585967 w 7326313"/>
              <a:gd name="connsiteY47" fmla="*/ 0 h 1930400"/>
              <a:gd name="connsiteX48" fmla="*/ 6587237 w 7326313"/>
              <a:gd name="connsiteY48" fmla="*/ 0 h 1930400"/>
              <a:gd name="connsiteX49" fmla="*/ 6588824 w 7326313"/>
              <a:gd name="connsiteY49" fmla="*/ 953 h 1930400"/>
              <a:gd name="connsiteX50" fmla="*/ 6590094 w 7326313"/>
              <a:gd name="connsiteY50" fmla="*/ 1588 h 1930400"/>
              <a:gd name="connsiteX51" fmla="*/ 6591364 w 7326313"/>
              <a:gd name="connsiteY51" fmla="*/ 2858 h 1930400"/>
              <a:gd name="connsiteX52" fmla="*/ 6591999 w 7326313"/>
              <a:gd name="connsiteY52" fmla="*/ 4764 h 1930400"/>
              <a:gd name="connsiteX53" fmla="*/ 6592952 w 7326313"/>
              <a:gd name="connsiteY53" fmla="*/ 6669 h 1930400"/>
              <a:gd name="connsiteX54" fmla="*/ 6593904 w 7326313"/>
              <a:gd name="connsiteY54" fmla="*/ 8575 h 1930400"/>
              <a:gd name="connsiteX55" fmla="*/ 6595492 w 7326313"/>
              <a:gd name="connsiteY55" fmla="*/ 10481 h 1930400"/>
              <a:gd name="connsiteX56" fmla="*/ 6596761 w 7326313"/>
              <a:gd name="connsiteY56" fmla="*/ 12069 h 1930400"/>
              <a:gd name="connsiteX57" fmla="*/ 6600571 w 7326313"/>
              <a:gd name="connsiteY57" fmla="*/ 14927 h 1930400"/>
              <a:gd name="connsiteX58" fmla="*/ 6604380 w 7326313"/>
              <a:gd name="connsiteY58" fmla="*/ 17150 h 1930400"/>
              <a:gd name="connsiteX59" fmla="*/ 6607872 w 7326313"/>
              <a:gd name="connsiteY59" fmla="*/ 18738 h 1930400"/>
              <a:gd name="connsiteX60" fmla="*/ 6611048 w 7326313"/>
              <a:gd name="connsiteY60" fmla="*/ 20326 h 1930400"/>
              <a:gd name="connsiteX61" fmla="*/ 6613904 w 7326313"/>
              <a:gd name="connsiteY61" fmla="*/ 21279 h 1930400"/>
              <a:gd name="connsiteX62" fmla="*/ 6616762 w 7326313"/>
              <a:gd name="connsiteY62" fmla="*/ 20644 h 1930400"/>
              <a:gd name="connsiteX63" fmla="*/ 6623112 w 7326313"/>
              <a:gd name="connsiteY63" fmla="*/ 20326 h 1930400"/>
              <a:gd name="connsiteX64" fmla="*/ 6626604 w 7326313"/>
              <a:gd name="connsiteY64" fmla="*/ 20326 h 1930400"/>
              <a:gd name="connsiteX65" fmla="*/ 6630096 w 7326313"/>
              <a:gd name="connsiteY65" fmla="*/ 20644 h 1930400"/>
              <a:gd name="connsiteX66" fmla="*/ 6633270 w 7326313"/>
              <a:gd name="connsiteY66" fmla="*/ 21279 h 1930400"/>
              <a:gd name="connsiteX67" fmla="*/ 6634858 w 7326313"/>
              <a:gd name="connsiteY67" fmla="*/ 21914 h 1930400"/>
              <a:gd name="connsiteX68" fmla="*/ 6635810 w 7326313"/>
              <a:gd name="connsiteY68" fmla="*/ 23185 h 1930400"/>
              <a:gd name="connsiteX69" fmla="*/ 6638032 w 7326313"/>
              <a:gd name="connsiteY69" fmla="*/ 25726 h 1930400"/>
              <a:gd name="connsiteX70" fmla="*/ 6639938 w 7326313"/>
              <a:gd name="connsiteY70" fmla="*/ 28267 h 1930400"/>
              <a:gd name="connsiteX71" fmla="*/ 6644064 w 7326313"/>
              <a:gd name="connsiteY71" fmla="*/ 34301 h 1930400"/>
              <a:gd name="connsiteX72" fmla="*/ 6646287 w 7326313"/>
              <a:gd name="connsiteY72" fmla="*/ 36842 h 1930400"/>
              <a:gd name="connsiteX73" fmla="*/ 6649144 w 7326313"/>
              <a:gd name="connsiteY73" fmla="*/ 39383 h 1930400"/>
              <a:gd name="connsiteX74" fmla="*/ 6650732 w 7326313"/>
              <a:gd name="connsiteY74" fmla="*/ 40018 h 1930400"/>
              <a:gd name="connsiteX75" fmla="*/ 6652319 w 7326313"/>
              <a:gd name="connsiteY75" fmla="*/ 40653 h 1930400"/>
              <a:gd name="connsiteX76" fmla="*/ 6654224 w 7326313"/>
              <a:gd name="connsiteY76" fmla="*/ 41288 h 1930400"/>
              <a:gd name="connsiteX77" fmla="*/ 6655811 w 7326313"/>
              <a:gd name="connsiteY77" fmla="*/ 41606 h 1930400"/>
              <a:gd name="connsiteX78" fmla="*/ 6658034 w 7326313"/>
              <a:gd name="connsiteY78" fmla="*/ 41606 h 1930400"/>
              <a:gd name="connsiteX79" fmla="*/ 6659620 w 7326313"/>
              <a:gd name="connsiteY79" fmla="*/ 41924 h 1930400"/>
              <a:gd name="connsiteX80" fmla="*/ 6660890 w 7326313"/>
              <a:gd name="connsiteY80" fmla="*/ 42559 h 1930400"/>
              <a:gd name="connsiteX81" fmla="*/ 6662478 w 7326313"/>
              <a:gd name="connsiteY81" fmla="*/ 43194 h 1930400"/>
              <a:gd name="connsiteX82" fmla="*/ 6664066 w 7326313"/>
              <a:gd name="connsiteY82" fmla="*/ 45100 h 1930400"/>
              <a:gd name="connsiteX83" fmla="*/ 6665970 w 7326313"/>
              <a:gd name="connsiteY83" fmla="*/ 47640 h 1930400"/>
              <a:gd name="connsiteX84" fmla="*/ 6668192 w 7326313"/>
              <a:gd name="connsiteY84" fmla="*/ 52087 h 1930400"/>
              <a:gd name="connsiteX85" fmla="*/ 6670098 w 7326313"/>
              <a:gd name="connsiteY85" fmla="*/ 54310 h 1930400"/>
              <a:gd name="connsiteX86" fmla="*/ 6671050 w 7326313"/>
              <a:gd name="connsiteY86" fmla="*/ 55263 h 1930400"/>
              <a:gd name="connsiteX87" fmla="*/ 6672637 w 7326313"/>
              <a:gd name="connsiteY87" fmla="*/ 55898 h 1930400"/>
              <a:gd name="connsiteX88" fmla="*/ 6680256 w 7326313"/>
              <a:gd name="connsiteY88" fmla="*/ 59392 h 1930400"/>
              <a:gd name="connsiteX89" fmla="*/ 6689780 w 7326313"/>
              <a:gd name="connsiteY89" fmla="*/ 63838 h 1930400"/>
              <a:gd name="connsiteX90" fmla="*/ 6701844 w 7326313"/>
              <a:gd name="connsiteY90" fmla="*/ 68602 h 1930400"/>
              <a:gd name="connsiteX91" fmla="*/ 6718353 w 7326313"/>
              <a:gd name="connsiteY91" fmla="*/ 96234 h 1930400"/>
              <a:gd name="connsiteX92" fmla="*/ 6723432 w 7326313"/>
              <a:gd name="connsiteY92" fmla="*/ 94646 h 1930400"/>
              <a:gd name="connsiteX93" fmla="*/ 6728512 w 7326313"/>
              <a:gd name="connsiteY93" fmla="*/ 93058 h 1930400"/>
              <a:gd name="connsiteX94" fmla="*/ 6730734 w 7326313"/>
              <a:gd name="connsiteY94" fmla="*/ 92740 h 1930400"/>
              <a:gd name="connsiteX95" fmla="*/ 6732957 w 7326313"/>
              <a:gd name="connsiteY95" fmla="*/ 92740 h 1930400"/>
              <a:gd name="connsiteX96" fmla="*/ 6735179 w 7326313"/>
              <a:gd name="connsiteY96" fmla="*/ 93058 h 1930400"/>
              <a:gd name="connsiteX97" fmla="*/ 6737719 w 7326313"/>
              <a:gd name="connsiteY97" fmla="*/ 94328 h 1930400"/>
              <a:gd name="connsiteX98" fmla="*/ 6740259 w 7326313"/>
              <a:gd name="connsiteY98" fmla="*/ 95599 h 1930400"/>
              <a:gd name="connsiteX99" fmla="*/ 6742164 w 7326313"/>
              <a:gd name="connsiteY99" fmla="*/ 97504 h 1930400"/>
              <a:gd name="connsiteX100" fmla="*/ 6746290 w 7326313"/>
              <a:gd name="connsiteY100" fmla="*/ 100363 h 1930400"/>
              <a:gd name="connsiteX101" fmla="*/ 6747560 w 7326313"/>
              <a:gd name="connsiteY101" fmla="*/ 101633 h 1930400"/>
              <a:gd name="connsiteX102" fmla="*/ 6753910 w 7326313"/>
              <a:gd name="connsiteY102" fmla="*/ 105444 h 1930400"/>
              <a:gd name="connsiteX103" fmla="*/ 6759942 w 7326313"/>
              <a:gd name="connsiteY103" fmla="*/ 108620 h 1930400"/>
              <a:gd name="connsiteX104" fmla="*/ 6763117 w 7326313"/>
              <a:gd name="connsiteY104" fmla="*/ 110209 h 1930400"/>
              <a:gd name="connsiteX105" fmla="*/ 6765974 w 7326313"/>
              <a:gd name="connsiteY105" fmla="*/ 110844 h 1930400"/>
              <a:gd name="connsiteX106" fmla="*/ 6789784 w 7326313"/>
              <a:gd name="connsiteY106" fmla="*/ 116561 h 1930400"/>
              <a:gd name="connsiteX107" fmla="*/ 6804070 w 7326313"/>
              <a:gd name="connsiteY107" fmla="*/ 131170 h 1930400"/>
              <a:gd name="connsiteX108" fmla="*/ 6824389 w 7326313"/>
              <a:gd name="connsiteY108" fmla="*/ 132758 h 1930400"/>
              <a:gd name="connsiteX109" fmla="*/ 6824389 w 7326313"/>
              <a:gd name="connsiteY109" fmla="*/ 143875 h 1930400"/>
              <a:gd name="connsiteX110" fmla="*/ 6831056 w 7326313"/>
              <a:gd name="connsiteY110" fmla="*/ 146098 h 1930400"/>
              <a:gd name="connsiteX111" fmla="*/ 6836770 w 7326313"/>
              <a:gd name="connsiteY111" fmla="*/ 148003 h 1930400"/>
              <a:gd name="connsiteX112" fmla="*/ 6841215 w 7326313"/>
              <a:gd name="connsiteY112" fmla="*/ 149274 h 1930400"/>
              <a:gd name="connsiteX113" fmla="*/ 6844072 w 7326313"/>
              <a:gd name="connsiteY113" fmla="*/ 152768 h 1930400"/>
              <a:gd name="connsiteX114" fmla="*/ 6847564 w 7326313"/>
              <a:gd name="connsiteY114" fmla="*/ 156579 h 1930400"/>
              <a:gd name="connsiteX115" fmla="*/ 6852009 w 7326313"/>
              <a:gd name="connsiteY115" fmla="*/ 161025 h 1930400"/>
              <a:gd name="connsiteX116" fmla="*/ 6860581 w 7326313"/>
              <a:gd name="connsiteY116" fmla="*/ 169601 h 1930400"/>
              <a:gd name="connsiteX117" fmla="*/ 6861534 w 7326313"/>
              <a:gd name="connsiteY117" fmla="*/ 170871 h 1930400"/>
              <a:gd name="connsiteX118" fmla="*/ 6862168 w 7326313"/>
              <a:gd name="connsiteY118" fmla="*/ 172459 h 1930400"/>
              <a:gd name="connsiteX119" fmla="*/ 6862168 w 7326313"/>
              <a:gd name="connsiteY119" fmla="*/ 174047 h 1930400"/>
              <a:gd name="connsiteX120" fmla="*/ 6861850 w 7326313"/>
              <a:gd name="connsiteY120" fmla="*/ 175635 h 1930400"/>
              <a:gd name="connsiteX121" fmla="*/ 6861216 w 7326313"/>
              <a:gd name="connsiteY121" fmla="*/ 178493 h 1930400"/>
              <a:gd name="connsiteX122" fmla="*/ 6860581 w 7326313"/>
              <a:gd name="connsiteY122" fmla="*/ 179129 h 1930400"/>
              <a:gd name="connsiteX123" fmla="*/ 6862168 w 7326313"/>
              <a:gd name="connsiteY123" fmla="*/ 185481 h 1930400"/>
              <a:gd name="connsiteX124" fmla="*/ 6865026 w 7326313"/>
              <a:gd name="connsiteY124" fmla="*/ 186116 h 1930400"/>
              <a:gd name="connsiteX125" fmla="*/ 6867565 w 7326313"/>
              <a:gd name="connsiteY125" fmla="*/ 187386 h 1930400"/>
              <a:gd name="connsiteX126" fmla="*/ 6870422 w 7326313"/>
              <a:gd name="connsiteY126" fmla="*/ 188974 h 1930400"/>
              <a:gd name="connsiteX127" fmla="*/ 6871692 w 7326313"/>
              <a:gd name="connsiteY127" fmla="*/ 190245 h 1930400"/>
              <a:gd name="connsiteX128" fmla="*/ 6873280 w 7326313"/>
              <a:gd name="connsiteY128" fmla="*/ 191833 h 1930400"/>
              <a:gd name="connsiteX129" fmla="*/ 6876454 w 7326313"/>
              <a:gd name="connsiteY129" fmla="*/ 196279 h 1930400"/>
              <a:gd name="connsiteX130" fmla="*/ 6879312 w 7326313"/>
              <a:gd name="connsiteY130" fmla="*/ 200726 h 1930400"/>
              <a:gd name="connsiteX131" fmla="*/ 6881216 w 7326313"/>
              <a:gd name="connsiteY131" fmla="*/ 204855 h 1930400"/>
              <a:gd name="connsiteX132" fmla="*/ 6881852 w 7326313"/>
              <a:gd name="connsiteY132" fmla="*/ 205807 h 1930400"/>
              <a:gd name="connsiteX133" fmla="*/ 6882804 w 7326313"/>
              <a:gd name="connsiteY133" fmla="*/ 206760 h 1930400"/>
              <a:gd name="connsiteX134" fmla="*/ 6885661 w 7326313"/>
              <a:gd name="connsiteY134" fmla="*/ 208031 h 1930400"/>
              <a:gd name="connsiteX135" fmla="*/ 6888518 w 7326313"/>
              <a:gd name="connsiteY135" fmla="*/ 209301 h 1930400"/>
              <a:gd name="connsiteX136" fmla="*/ 6892010 w 7326313"/>
              <a:gd name="connsiteY136" fmla="*/ 210254 h 1930400"/>
              <a:gd name="connsiteX137" fmla="*/ 6898360 w 7326313"/>
              <a:gd name="connsiteY137" fmla="*/ 211842 h 1930400"/>
              <a:gd name="connsiteX138" fmla="*/ 6900900 w 7326313"/>
              <a:gd name="connsiteY138" fmla="*/ 212477 h 1930400"/>
              <a:gd name="connsiteX139" fmla="*/ 6900900 w 7326313"/>
              <a:gd name="connsiteY139" fmla="*/ 221052 h 1930400"/>
              <a:gd name="connsiteX140" fmla="*/ 6916774 w 7326313"/>
              <a:gd name="connsiteY140" fmla="*/ 235345 h 1930400"/>
              <a:gd name="connsiteX141" fmla="*/ 6926932 w 7326313"/>
              <a:gd name="connsiteY141" fmla="*/ 243602 h 1930400"/>
              <a:gd name="connsiteX142" fmla="*/ 6934870 w 7326313"/>
              <a:gd name="connsiteY142" fmla="*/ 249319 h 1930400"/>
              <a:gd name="connsiteX143" fmla="*/ 6938044 w 7326313"/>
              <a:gd name="connsiteY143" fmla="*/ 251225 h 1930400"/>
              <a:gd name="connsiteX144" fmla="*/ 6939949 w 7326313"/>
              <a:gd name="connsiteY144" fmla="*/ 252495 h 1930400"/>
              <a:gd name="connsiteX145" fmla="*/ 6941536 w 7326313"/>
              <a:gd name="connsiteY145" fmla="*/ 253448 h 1930400"/>
              <a:gd name="connsiteX146" fmla="*/ 6943124 w 7326313"/>
              <a:gd name="connsiteY146" fmla="*/ 255671 h 1930400"/>
              <a:gd name="connsiteX147" fmla="*/ 6947568 w 7326313"/>
              <a:gd name="connsiteY147" fmla="*/ 260435 h 1930400"/>
              <a:gd name="connsiteX148" fmla="*/ 6950743 w 7326313"/>
              <a:gd name="connsiteY148" fmla="*/ 265517 h 1930400"/>
              <a:gd name="connsiteX149" fmla="*/ 6952013 w 7326313"/>
              <a:gd name="connsiteY149" fmla="*/ 267740 h 1930400"/>
              <a:gd name="connsiteX150" fmla="*/ 6952966 w 7326313"/>
              <a:gd name="connsiteY150" fmla="*/ 269328 h 1930400"/>
              <a:gd name="connsiteX151" fmla="*/ 6955505 w 7326313"/>
              <a:gd name="connsiteY151" fmla="*/ 272822 h 1930400"/>
              <a:gd name="connsiteX152" fmla="*/ 6957410 w 7326313"/>
              <a:gd name="connsiteY152" fmla="*/ 274728 h 1930400"/>
              <a:gd name="connsiteX153" fmla="*/ 6958998 w 7326313"/>
              <a:gd name="connsiteY153" fmla="*/ 276316 h 1930400"/>
              <a:gd name="connsiteX154" fmla="*/ 6961220 w 7326313"/>
              <a:gd name="connsiteY154" fmla="*/ 277586 h 1930400"/>
              <a:gd name="connsiteX155" fmla="*/ 6963124 w 7326313"/>
              <a:gd name="connsiteY155" fmla="*/ 277904 h 1930400"/>
              <a:gd name="connsiteX156" fmla="*/ 6981538 w 7326313"/>
              <a:gd name="connsiteY156" fmla="*/ 277904 h 1930400"/>
              <a:gd name="connsiteX157" fmla="*/ 6985348 w 7326313"/>
              <a:gd name="connsiteY157" fmla="*/ 279174 h 1930400"/>
              <a:gd name="connsiteX158" fmla="*/ 6989157 w 7326313"/>
              <a:gd name="connsiteY158" fmla="*/ 280762 h 1930400"/>
              <a:gd name="connsiteX159" fmla="*/ 6993920 w 7326313"/>
              <a:gd name="connsiteY159" fmla="*/ 281715 h 1930400"/>
              <a:gd name="connsiteX160" fmla="*/ 6998364 w 7326313"/>
              <a:gd name="connsiteY160" fmla="*/ 282033 h 1930400"/>
              <a:gd name="connsiteX161" fmla="*/ 7000586 w 7326313"/>
              <a:gd name="connsiteY161" fmla="*/ 282033 h 1930400"/>
              <a:gd name="connsiteX162" fmla="*/ 7002174 w 7326313"/>
              <a:gd name="connsiteY162" fmla="*/ 282033 h 1930400"/>
              <a:gd name="connsiteX163" fmla="*/ 7004078 w 7326313"/>
              <a:gd name="connsiteY163" fmla="*/ 281397 h 1930400"/>
              <a:gd name="connsiteX164" fmla="*/ 7005348 w 7326313"/>
              <a:gd name="connsiteY164" fmla="*/ 280762 h 1930400"/>
              <a:gd name="connsiteX165" fmla="*/ 7006618 w 7326313"/>
              <a:gd name="connsiteY165" fmla="*/ 279492 h 1930400"/>
              <a:gd name="connsiteX166" fmla="*/ 7006936 w 7326313"/>
              <a:gd name="connsiteY166" fmla="*/ 277904 h 1930400"/>
              <a:gd name="connsiteX167" fmla="*/ 7007253 w 7326313"/>
              <a:gd name="connsiteY167" fmla="*/ 276316 h 1930400"/>
              <a:gd name="connsiteX168" fmla="*/ 7007888 w 7326313"/>
              <a:gd name="connsiteY168" fmla="*/ 274728 h 1930400"/>
              <a:gd name="connsiteX169" fmla="*/ 7009476 w 7326313"/>
              <a:gd name="connsiteY169" fmla="*/ 272187 h 1930400"/>
              <a:gd name="connsiteX170" fmla="*/ 7011063 w 7326313"/>
              <a:gd name="connsiteY170" fmla="*/ 270599 h 1930400"/>
              <a:gd name="connsiteX171" fmla="*/ 7012968 w 7326313"/>
              <a:gd name="connsiteY171" fmla="*/ 269328 h 1930400"/>
              <a:gd name="connsiteX172" fmla="*/ 7014555 w 7326313"/>
              <a:gd name="connsiteY172" fmla="*/ 268376 h 1930400"/>
              <a:gd name="connsiteX173" fmla="*/ 7016460 w 7326313"/>
              <a:gd name="connsiteY173" fmla="*/ 268058 h 1930400"/>
              <a:gd name="connsiteX174" fmla="*/ 7017730 w 7326313"/>
              <a:gd name="connsiteY174" fmla="*/ 267740 h 1930400"/>
              <a:gd name="connsiteX175" fmla="*/ 7018682 w 7326313"/>
              <a:gd name="connsiteY175" fmla="*/ 268693 h 1930400"/>
              <a:gd name="connsiteX176" fmla="*/ 7019634 w 7326313"/>
              <a:gd name="connsiteY176" fmla="*/ 269328 h 1930400"/>
              <a:gd name="connsiteX177" fmla="*/ 7021540 w 7326313"/>
              <a:gd name="connsiteY177" fmla="*/ 269646 h 1930400"/>
              <a:gd name="connsiteX178" fmla="*/ 7023444 w 7326313"/>
              <a:gd name="connsiteY178" fmla="*/ 269964 h 1930400"/>
              <a:gd name="connsiteX179" fmla="*/ 7026302 w 7326313"/>
              <a:gd name="connsiteY179" fmla="*/ 269964 h 1930400"/>
              <a:gd name="connsiteX180" fmla="*/ 7029476 w 7326313"/>
              <a:gd name="connsiteY180" fmla="*/ 269328 h 1930400"/>
              <a:gd name="connsiteX181" fmla="*/ 7033921 w 7326313"/>
              <a:gd name="connsiteY181" fmla="*/ 267740 h 1930400"/>
              <a:gd name="connsiteX182" fmla="*/ 7038366 w 7326313"/>
              <a:gd name="connsiteY182" fmla="*/ 265835 h 1930400"/>
              <a:gd name="connsiteX183" fmla="*/ 7043445 w 7326313"/>
              <a:gd name="connsiteY183" fmla="*/ 264564 h 1930400"/>
              <a:gd name="connsiteX184" fmla="*/ 7047572 w 7326313"/>
              <a:gd name="connsiteY184" fmla="*/ 263611 h 1930400"/>
              <a:gd name="connsiteX185" fmla="*/ 7051700 w 7326313"/>
              <a:gd name="connsiteY185" fmla="*/ 262976 h 1930400"/>
              <a:gd name="connsiteX186" fmla="*/ 7058048 w 7326313"/>
              <a:gd name="connsiteY186" fmla="*/ 262341 h 1930400"/>
              <a:gd name="connsiteX187" fmla="*/ 7060588 w 7326313"/>
              <a:gd name="connsiteY187" fmla="*/ 262341 h 1930400"/>
              <a:gd name="connsiteX188" fmla="*/ 7075192 w 7326313"/>
              <a:gd name="connsiteY188" fmla="*/ 249954 h 1930400"/>
              <a:gd name="connsiteX189" fmla="*/ 7082494 w 7326313"/>
              <a:gd name="connsiteY189" fmla="*/ 249637 h 1930400"/>
              <a:gd name="connsiteX190" fmla="*/ 7092336 w 7326313"/>
              <a:gd name="connsiteY190" fmla="*/ 249002 h 1930400"/>
              <a:gd name="connsiteX191" fmla="*/ 7096780 w 7326313"/>
              <a:gd name="connsiteY191" fmla="*/ 248049 h 1930400"/>
              <a:gd name="connsiteX192" fmla="*/ 7102495 w 7326313"/>
              <a:gd name="connsiteY192" fmla="*/ 247096 h 1930400"/>
              <a:gd name="connsiteX193" fmla="*/ 7109480 w 7326313"/>
              <a:gd name="connsiteY193" fmla="*/ 245190 h 1930400"/>
              <a:gd name="connsiteX194" fmla="*/ 7109480 w 7326313"/>
              <a:gd name="connsiteY194" fmla="*/ 253766 h 1930400"/>
              <a:gd name="connsiteX195" fmla="*/ 7134877 w 7326313"/>
              <a:gd name="connsiteY195" fmla="*/ 251225 h 1930400"/>
              <a:gd name="connsiteX196" fmla="*/ 7154878 w 7326313"/>
              <a:gd name="connsiteY196" fmla="*/ 246461 h 1930400"/>
              <a:gd name="connsiteX197" fmla="*/ 7154878 w 7326313"/>
              <a:gd name="connsiteY197" fmla="*/ 253766 h 1930400"/>
              <a:gd name="connsiteX198" fmla="*/ 7181228 w 7326313"/>
              <a:gd name="connsiteY198" fmla="*/ 251225 h 1930400"/>
              <a:gd name="connsiteX199" fmla="*/ 7198689 w 7326313"/>
              <a:gd name="connsiteY199" fmla="*/ 255036 h 1930400"/>
              <a:gd name="connsiteX200" fmla="*/ 7216785 w 7326313"/>
              <a:gd name="connsiteY200" fmla="*/ 252495 h 1930400"/>
              <a:gd name="connsiteX201" fmla="*/ 7233928 w 7326313"/>
              <a:gd name="connsiteY201" fmla="*/ 247731 h 1930400"/>
              <a:gd name="connsiteX202" fmla="*/ 7245992 w 7326313"/>
              <a:gd name="connsiteY202" fmla="*/ 236615 h 1930400"/>
              <a:gd name="connsiteX203" fmla="*/ 7261866 w 7326313"/>
              <a:gd name="connsiteY203" fmla="*/ 231851 h 1930400"/>
              <a:gd name="connsiteX204" fmla="*/ 7266628 w 7326313"/>
              <a:gd name="connsiteY204" fmla="*/ 225181 h 1930400"/>
              <a:gd name="connsiteX205" fmla="*/ 7269486 w 7326313"/>
              <a:gd name="connsiteY205" fmla="*/ 221052 h 1930400"/>
              <a:gd name="connsiteX206" fmla="*/ 7282820 w 7326313"/>
              <a:gd name="connsiteY206" fmla="*/ 232804 h 1930400"/>
              <a:gd name="connsiteX207" fmla="*/ 7283772 w 7326313"/>
              <a:gd name="connsiteY207" fmla="*/ 234074 h 1930400"/>
              <a:gd name="connsiteX208" fmla="*/ 7286629 w 7326313"/>
              <a:gd name="connsiteY208" fmla="*/ 236933 h 1930400"/>
              <a:gd name="connsiteX209" fmla="*/ 7288851 w 7326313"/>
              <a:gd name="connsiteY209" fmla="*/ 238521 h 1930400"/>
              <a:gd name="connsiteX210" fmla="*/ 7291391 w 7326313"/>
              <a:gd name="connsiteY210" fmla="*/ 240426 h 1930400"/>
              <a:gd name="connsiteX211" fmla="*/ 7294248 w 7326313"/>
              <a:gd name="connsiteY211" fmla="*/ 241697 h 1930400"/>
              <a:gd name="connsiteX212" fmla="*/ 7297423 w 7326313"/>
              <a:gd name="connsiteY212" fmla="*/ 242967 h 1930400"/>
              <a:gd name="connsiteX213" fmla="*/ 7299010 w 7326313"/>
              <a:gd name="connsiteY213" fmla="*/ 243285 h 1930400"/>
              <a:gd name="connsiteX214" fmla="*/ 7300598 w 7326313"/>
              <a:gd name="connsiteY214" fmla="*/ 244238 h 1930400"/>
              <a:gd name="connsiteX215" fmla="*/ 7303455 w 7326313"/>
              <a:gd name="connsiteY215" fmla="*/ 246778 h 1930400"/>
              <a:gd name="connsiteX216" fmla="*/ 7305678 w 7326313"/>
              <a:gd name="connsiteY216" fmla="*/ 249637 h 1930400"/>
              <a:gd name="connsiteX217" fmla="*/ 7307900 w 7326313"/>
              <a:gd name="connsiteY217" fmla="*/ 252813 h 1930400"/>
              <a:gd name="connsiteX218" fmla="*/ 7309804 w 7326313"/>
              <a:gd name="connsiteY218" fmla="*/ 255989 h 1930400"/>
              <a:gd name="connsiteX219" fmla="*/ 7310757 w 7326313"/>
              <a:gd name="connsiteY219" fmla="*/ 258530 h 1930400"/>
              <a:gd name="connsiteX220" fmla="*/ 7312026 w 7326313"/>
              <a:gd name="connsiteY220" fmla="*/ 260753 h 1930400"/>
              <a:gd name="connsiteX221" fmla="*/ 7313614 w 7326313"/>
              <a:gd name="connsiteY221" fmla="*/ 262341 h 1930400"/>
              <a:gd name="connsiteX222" fmla="*/ 7317106 w 7326313"/>
              <a:gd name="connsiteY222" fmla="*/ 265200 h 1930400"/>
              <a:gd name="connsiteX223" fmla="*/ 7319328 w 7326313"/>
              <a:gd name="connsiteY223" fmla="*/ 266470 h 1930400"/>
              <a:gd name="connsiteX224" fmla="*/ 7321868 w 7326313"/>
              <a:gd name="connsiteY224" fmla="*/ 267740 h 1930400"/>
              <a:gd name="connsiteX225" fmla="*/ 7324090 w 7326313"/>
              <a:gd name="connsiteY225" fmla="*/ 268058 h 1930400"/>
              <a:gd name="connsiteX226" fmla="*/ 7325360 w 7326313"/>
              <a:gd name="connsiteY226" fmla="*/ 268058 h 1930400"/>
              <a:gd name="connsiteX227" fmla="*/ 7326313 w 7326313"/>
              <a:gd name="connsiteY227" fmla="*/ 267740 h 1930400"/>
              <a:gd name="connsiteX228" fmla="*/ 7326313 w 7326313"/>
              <a:gd name="connsiteY228" fmla="*/ 600273 h 1930400"/>
              <a:gd name="connsiteX229" fmla="*/ 7326313 w 7326313"/>
              <a:gd name="connsiteY229" fmla="*/ 651089 h 1930400"/>
              <a:gd name="connsiteX230" fmla="*/ 7305995 w 7326313"/>
              <a:gd name="connsiteY230" fmla="*/ 651089 h 1930400"/>
              <a:gd name="connsiteX231" fmla="*/ 7289168 w 7326313"/>
              <a:gd name="connsiteY231" fmla="*/ 650772 h 1930400"/>
              <a:gd name="connsiteX232" fmla="*/ 7288851 w 7326313"/>
              <a:gd name="connsiteY232" fmla="*/ 661570 h 1930400"/>
              <a:gd name="connsiteX233" fmla="*/ 7305678 w 7326313"/>
              <a:gd name="connsiteY233" fmla="*/ 659665 h 1930400"/>
              <a:gd name="connsiteX234" fmla="*/ 7326313 w 7326313"/>
              <a:gd name="connsiteY234" fmla="*/ 666334 h 1930400"/>
              <a:gd name="connsiteX235" fmla="*/ 7326313 w 7326313"/>
              <a:gd name="connsiteY235" fmla="*/ 954084 h 1930400"/>
              <a:gd name="connsiteX236" fmla="*/ 7326313 w 7326313"/>
              <a:gd name="connsiteY236" fmla="*/ 1029039 h 1930400"/>
              <a:gd name="connsiteX237" fmla="*/ 7326313 w 7326313"/>
              <a:gd name="connsiteY237" fmla="*/ 1882760 h 1930400"/>
              <a:gd name="connsiteX238" fmla="*/ 7326313 w 7326313"/>
              <a:gd name="connsiteY238" fmla="*/ 1930400 h 1930400"/>
              <a:gd name="connsiteX239" fmla="*/ 7106622 w 7326313"/>
              <a:gd name="connsiteY239" fmla="*/ 1930400 h 1930400"/>
              <a:gd name="connsiteX240" fmla="*/ 7058048 w 7326313"/>
              <a:gd name="connsiteY240" fmla="*/ 1930400 h 1930400"/>
              <a:gd name="connsiteX241" fmla="*/ 6965982 w 7326313"/>
              <a:gd name="connsiteY241" fmla="*/ 1930400 h 1930400"/>
              <a:gd name="connsiteX242" fmla="*/ 6907250 w 7326313"/>
              <a:gd name="connsiteY242" fmla="*/ 1930400 h 1930400"/>
              <a:gd name="connsiteX243" fmla="*/ 6818674 w 7326313"/>
              <a:gd name="connsiteY243" fmla="*/ 1930400 h 1930400"/>
              <a:gd name="connsiteX244" fmla="*/ 5787206 w 7326313"/>
              <a:gd name="connsiteY244" fmla="*/ 1930400 h 1930400"/>
              <a:gd name="connsiteX245" fmla="*/ 5769745 w 7326313"/>
              <a:gd name="connsiteY245" fmla="*/ 1922460 h 1930400"/>
              <a:gd name="connsiteX246" fmla="*/ 5758316 w 7326313"/>
              <a:gd name="connsiteY246" fmla="*/ 1876407 h 1930400"/>
              <a:gd name="connsiteX247" fmla="*/ 5729426 w 7326313"/>
              <a:gd name="connsiteY247" fmla="*/ 1871643 h 1930400"/>
              <a:gd name="connsiteX248" fmla="*/ 5712917 w 7326313"/>
              <a:gd name="connsiteY248" fmla="*/ 1882760 h 1930400"/>
              <a:gd name="connsiteX249" fmla="*/ 5691329 w 7326313"/>
              <a:gd name="connsiteY249" fmla="*/ 1877995 h 1930400"/>
              <a:gd name="connsiteX250" fmla="*/ 5688155 w 7326313"/>
              <a:gd name="connsiteY250" fmla="*/ 1866244 h 1930400"/>
              <a:gd name="connsiteX251" fmla="*/ 5675456 w 7326313"/>
              <a:gd name="connsiteY251" fmla="*/ 1866562 h 1930400"/>
              <a:gd name="connsiteX252" fmla="*/ 5666566 w 7326313"/>
              <a:gd name="connsiteY252" fmla="*/ 1853222 h 1930400"/>
              <a:gd name="connsiteX253" fmla="*/ 5664662 w 7326313"/>
              <a:gd name="connsiteY253" fmla="*/ 1823685 h 1930400"/>
              <a:gd name="connsiteX254" fmla="*/ 5636089 w 7326313"/>
              <a:gd name="connsiteY254" fmla="*/ 1815745 h 1930400"/>
              <a:gd name="connsiteX255" fmla="*/ 5628787 w 7326313"/>
              <a:gd name="connsiteY255" fmla="*/ 1822415 h 1930400"/>
              <a:gd name="connsiteX256" fmla="*/ 5644978 w 7326313"/>
              <a:gd name="connsiteY256" fmla="*/ 1833531 h 1930400"/>
              <a:gd name="connsiteX257" fmla="*/ 5630375 w 7326313"/>
              <a:gd name="connsiteY257" fmla="*/ 1843377 h 1930400"/>
              <a:gd name="connsiteX258" fmla="*/ 5633867 w 7326313"/>
              <a:gd name="connsiteY258" fmla="*/ 1860210 h 1930400"/>
              <a:gd name="connsiteX259" fmla="*/ 5620216 w 7326313"/>
              <a:gd name="connsiteY259" fmla="*/ 1858622 h 1930400"/>
              <a:gd name="connsiteX260" fmla="*/ 5620533 w 7326313"/>
              <a:gd name="connsiteY260" fmla="*/ 1869738 h 1930400"/>
              <a:gd name="connsiteX261" fmla="*/ 5604659 w 7326313"/>
              <a:gd name="connsiteY261" fmla="*/ 1872279 h 1930400"/>
              <a:gd name="connsiteX262" fmla="*/ 5607199 w 7326313"/>
              <a:gd name="connsiteY262" fmla="*/ 1884983 h 1930400"/>
              <a:gd name="connsiteX263" fmla="*/ 5599580 w 7326313"/>
              <a:gd name="connsiteY263" fmla="*/ 1893558 h 1930400"/>
              <a:gd name="connsiteX264" fmla="*/ 5576087 w 7326313"/>
              <a:gd name="connsiteY264" fmla="*/ 1876407 h 1930400"/>
              <a:gd name="connsiteX265" fmla="*/ 5554181 w 7326313"/>
              <a:gd name="connsiteY265" fmla="*/ 1880854 h 1930400"/>
              <a:gd name="connsiteX266" fmla="*/ 5558626 w 7326313"/>
              <a:gd name="connsiteY266" fmla="*/ 1893558 h 1930400"/>
              <a:gd name="connsiteX267" fmla="*/ 5585294 w 7326313"/>
              <a:gd name="connsiteY267" fmla="*/ 1903404 h 1930400"/>
              <a:gd name="connsiteX268" fmla="*/ 5585611 w 7326313"/>
              <a:gd name="connsiteY268" fmla="*/ 1920554 h 1930400"/>
              <a:gd name="connsiteX269" fmla="*/ 5565928 w 7326313"/>
              <a:gd name="connsiteY269" fmla="*/ 1930400 h 1930400"/>
              <a:gd name="connsiteX270" fmla="*/ 5450685 w 7326313"/>
              <a:gd name="connsiteY270" fmla="*/ 1930400 h 1930400"/>
              <a:gd name="connsiteX271" fmla="*/ 5200199 w 7326313"/>
              <a:gd name="connsiteY271" fmla="*/ 1930400 h 1930400"/>
              <a:gd name="connsiteX272" fmla="*/ 4510649 w 7326313"/>
              <a:gd name="connsiteY272" fmla="*/ 1930400 h 1930400"/>
              <a:gd name="connsiteX273" fmla="*/ 4326515 w 7326313"/>
              <a:gd name="connsiteY273" fmla="*/ 1930400 h 1930400"/>
              <a:gd name="connsiteX274" fmla="*/ 4305562 w 7326313"/>
              <a:gd name="connsiteY274" fmla="*/ 1930400 h 1930400"/>
              <a:gd name="connsiteX275" fmla="*/ 4103015 w 7326313"/>
              <a:gd name="connsiteY275" fmla="*/ 1930400 h 1930400"/>
              <a:gd name="connsiteX276" fmla="*/ 4100475 w 7326313"/>
              <a:gd name="connsiteY276" fmla="*/ 1901498 h 1930400"/>
              <a:gd name="connsiteX277" fmla="*/ 4063648 w 7326313"/>
              <a:gd name="connsiteY277" fmla="*/ 1875455 h 1930400"/>
              <a:gd name="connsiteX278" fmla="*/ 4053489 w 7326313"/>
              <a:gd name="connsiteY278" fmla="*/ 1853540 h 1930400"/>
              <a:gd name="connsiteX279" fmla="*/ 4042377 w 7326313"/>
              <a:gd name="connsiteY279" fmla="*/ 1839248 h 1930400"/>
              <a:gd name="connsiteX280" fmla="*/ 4029361 w 7326313"/>
              <a:gd name="connsiteY280" fmla="*/ 1795101 h 1930400"/>
              <a:gd name="connsiteX281" fmla="*/ 4018884 w 7326313"/>
              <a:gd name="connsiteY281" fmla="*/ 1839248 h 1930400"/>
              <a:gd name="connsiteX282" fmla="*/ 4019202 w 7326313"/>
              <a:gd name="connsiteY282" fmla="*/ 1864338 h 1930400"/>
              <a:gd name="connsiteX283" fmla="*/ 4038885 w 7326313"/>
              <a:gd name="connsiteY283" fmla="*/ 1885936 h 1930400"/>
              <a:gd name="connsiteX284" fmla="*/ 4034123 w 7326313"/>
              <a:gd name="connsiteY284" fmla="*/ 1903721 h 1930400"/>
              <a:gd name="connsiteX285" fmla="*/ 4028408 w 7326313"/>
              <a:gd name="connsiteY285" fmla="*/ 1930400 h 1930400"/>
              <a:gd name="connsiteX286" fmla="*/ 3311238 w 7326313"/>
              <a:gd name="connsiteY286" fmla="*/ 1930400 h 1930400"/>
              <a:gd name="connsiteX287" fmla="*/ 1855309 w 7326313"/>
              <a:gd name="connsiteY287" fmla="*/ 1930400 h 1930400"/>
              <a:gd name="connsiteX288" fmla="*/ 444461 w 7326313"/>
              <a:gd name="connsiteY288" fmla="*/ 1930400 h 1930400"/>
              <a:gd name="connsiteX289" fmla="*/ 3175 w 7326313"/>
              <a:gd name="connsiteY289" fmla="*/ 1930400 h 1930400"/>
              <a:gd name="connsiteX290" fmla="*/ 24445 w 7326313"/>
              <a:gd name="connsiteY290" fmla="*/ 1896734 h 1930400"/>
              <a:gd name="connsiteX291" fmla="*/ 23175 w 7326313"/>
              <a:gd name="connsiteY291" fmla="*/ 1855446 h 1930400"/>
              <a:gd name="connsiteX292" fmla="*/ 11429 w 7326313"/>
              <a:gd name="connsiteY292" fmla="*/ 1848458 h 1930400"/>
              <a:gd name="connsiteX293" fmla="*/ 317 w 7326313"/>
              <a:gd name="connsiteY293" fmla="*/ 1828449 h 1930400"/>
              <a:gd name="connsiteX294" fmla="*/ 14604 w 7326313"/>
              <a:gd name="connsiteY294" fmla="*/ 1814792 h 1930400"/>
              <a:gd name="connsiteX295" fmla="*/ 0 w 7326313"/>
              <a:gd name="connsiteY295" fmla="*/ 1759211 h 1930400"/>
              <a:gd name="connsiteX296" fmla="*/ 10159 w 7326313"/>
              <a:gd name="connsiteY296" fmla="*/ 1744919 h 1930400"/>
              <a:gd name="connsiteX297" fmla="*/ 12064 w 7326313"/>
              <a:gd name="connsiteY297" fmla="*/ 1730627 h 1930400"/>
              <a:gd name="connsiteX298" fmla="*/ 21271 w 7326313"/>
              <a:gd name="connsiteY298" fmla="*/ 1723640 h 1930400"/>
              <a:gd name="connsiteX299" fmla="*/ 54923 w 7326313"/>
              <a:gd name="connsiteY299" fmla="*/ 1675681 h 1930400"/>
              <a:gd name="connsiteX300" fmla="*/ 62859 w 7326313"/>
              <a:gd name="connsiteY300" fmla="*/ 1648050 h 1930400"/>
              <a:gd name="connsiteX301" fmla="*/ 50796 w 7326313"/>
              <a:gd name="connsiteY301" fmla="*/ 1627088 h 1930400"/>
              <a:gd name="connsiteX302" fmla="*/ 62225 w 7326313"/>
              <a:gd name="connsiteY302" fmla="*/ 1616607 h 1930400"/>
              <a:gd name="connsiteX303" fmla="*/ 105083 w 7326313"/>
              <a:gd name="connsiteY303" fmla="*/ 1585799 h 1930400"/>
              <a:gd name="connsiteX304" fmla="*/ 125084 w 7326313"/>
              <a:gd name="connsiteY304" fmla="*/ 1543240 h 1930400"/>
              <a:gd name="connsiteX305" fmla="*/ 150799 w 7326313"/>
              <a:gd name="connsiteY305" fmla="*/ 1519420 h 1930400"/>
              <a:gd name="connsiteX306" fmla="*/ 174292 w 7326313"/>
              <a:gd name="connsiteY306" fmla="*/ 1520055 h 1930400"/>
              <a:gd name="connsiteX307" fmla="*/ 193976 w 7326313"/>
              <a:gd name="connsiteY307" fmla="*/ 1506716 h 1930400"/>
              <a:gd name="connsiteX308" fmla="*/ 292392 w 7326313"/>
              <a:gd name="connsiteY308" fmla="*/ 1450817 h 1930400"/>
              <a:gd name="connsiteX309" fmla="*/ 332076 w 7326313"/>
              <a:gd name="connsiteY309" fmla="*/ 1387932 h 1930400"/>
              <a:gd name="connsiteX310" fmla="*/ 356839 w 7326313"/>
              <a:gd name="connsiteY310" fmla="*/ 1316471 h 1930400"/>
              <a:gd name="connsiteX311" fmla="*/ 375570 w 7326313"/>
              <a:gd name="connsiteY311" fmla="*/ 1242469 h 1930400"/>
              <a:gd name="connsiteX312" fmla="*/ 400968 w 7326313"/>
              <a:gd name="connsiteY312" fmla="*/ 1245963 h 1930400"/>
              <a:gd name="connsiteX313" fmla="*/ 423826 w 7326313"/>
              <a:gd name="connsiteY313" fmla="*/ 1230718 h 1930400"/>
              <a:gd name="connsiteX314" fmla="*/ 436525 w 7326313"/>
              <a:gd name="connsiteY314" fmla="*/ 1230400 h 1930400"/>
              <a:gd name="connsiteX315" fmla="*/ 428588 w 7326313"/>
              <a:gd name="connsiteY315" fmla="*/ 1250727 h 1930400"/>
              <a:gd name="connsiteX316" fmla="*/ 442557 w 7326313"/>
              <a:gd name="connsiteY316" fmla="*/ 1265019 h 1930400"/>
              <a:gd name="connsiteX317" fmla="*/ 455573 w 7326313"/>
              <a:gd name="connsiteY317" fmla="*/ 1281852 h 1930400"/>
              <a:gd name="connsiteX318" fmla="*/ 474939 w 7326313"/>
              <a:gd name="connsiteY318" fmla="*/ 1291698 h 1930400"/>
              <a:gd name="connsiteX319" fmla="*/ 520020 w 7326313"/>
              <a:gd name="connsiteY319" fmla="*/ 1321552 h 1930400"/>
              <a:gd name="connsiteX320" fmla="*/ 543831 w 7326313"/>
              <a:gd name="connsiteY320" fmla="*/ 1309483 h 1930400"/>
              <a:gd name="connsiteX321" fmla="*/ 587324 w 7326313"/>
              <a:gd name="connsiteY321" fmla="*/ 1304084 h 1930400"/>
              <a:gd name="connsiteX322" fmla="*/ 606690 w 7326313"/>
              <a:gd name="connsiteY322" fmla="*/ 1311707 h 1930400"/>
              <a:gd name="connsiteX323" fmla="*/ 637485 w 7326313"/>
              <a:gd name="connsiteY323" fmla="*/ 1311071 h 1930400"/>
              <a:gd name="connsiteX324" fmla="*/ 649866 w 7326313"/>
              <a:gd name="connsiteY324" fmla="*/ 1297414 h 1930400"/>
              <a:gd name="connsiteX325" fmla="*/ 662565 w 7326313"/>
              <a:gd name="connsiteY325" fmla="*/ 1297097 h 1930400"/>
              <a:gd name="connsiteX326" fmla="*/ 677804 w 7326313"/>
              <a:gd name="connsiteY326" fmla="*/ 1325364 h 1930400"/>
              <a:gd name="connsiteX327" fmla="*/ 704154 w 7326313"/>
              <a:gd name="connsiteY327" fmla="*/ 1320282 h 1930400"/>
              <a:gd name="connsiteX328" fmla="*/ 728600 w 7326313"/>
              <a:gd name="connsiteY328" fmla="*/ 1325046 h 1930400"/>
              <a:gd name="connsiteX329" fmla="*/ 739076 w 7326313"/>
              <a:gd name="connsiteY329" fmla="*/ 1326952 h 1930400"/>
              <a:gd name="connsiteX330" fmla="*/ 761617 w 7326313"/>
              <a:gd name="connsiteY330" fmla="*/ 1326316 h 1930400"/>
              <a:gd name="connsiteX331" fmla="*/ 794951 w 7326313"/>
              <a:gd name="connsiteY331" fmla="*/ 1318376 h 1930400"/>
              <a:gd name="connsiteX332" fmla="*/ 799078 w 7326313"/>
              <a:gd name="connsiteY332" fmla="*/ 1307578 h 1930400"/>
              <a:gd name="connsiteX333" fmla="*/ 824158 w 7326313"/>
              <a:gd name="connsiteY333" fmla="*/ 1288204 h 1930400"/>
              <a:gd name="connsiteX334" fmla="*/ 846382 w 7326313"/>
              <a:gd name="connsiteY334" fmla="*/ 1247551 h 1930400"/>
              <a:gd name="connsiteX335" fmla="*/ 890828 w 7326313"/>
              <a:gd name="connsiteY335" fmla="*/ 1244375 h 1930400"/>
              <a:gd name="connsiteX336" fmla="*/ 896542 w 7326313"/>
              <a:gd name="connsiteY336" fmla="*/ 1224048 h 1930400"/>
              <a:gd name="connsiteX337" fmla="*/ 916226 w 7326313"/>
              <a:gd name="connsiteY337" fmla="*/ 1239610 h 1930400"/>
              <a:gd name="connsiteX338" fmla="*/ 940354 w 7326313"/>
              <a:gd name="connsiteY338" fmla="*/ 1238975 h 1930400"/>
              <a:gd name="connsiteX339" fmla="*/ 954640 w 7326313"/>
              <a:gd name="connsiteY339" fmla="*/ 1209120 h 1930400"/>
              <a:gd name="connsiteX340" fmla="*/ 967339 w 7326313"/>
              <a:gd name="connsiteY340" fmla="*/ 1207850 h 1930400"/>
              <a:gd name="connsiteX341" fmla="*/ 979403 w 7326313"/>
              <a:gd name="connsiteY341" fmla="*/ 1191970 h 1930400"/>
              <a:gd name="connsiteX342" fmla="*/ 1003848 w 7326313"/>
              <a:gd name="connsiteY342" fmla="*/ 1185935 h 1930400"/>
              <a:gd name="connsiteX343" fmla="*/ 1054644 w 7326313"/>
              <a:gd name="connsiteY343" fmla="*/ 1154492 h 1930400"/>
              <a:gd name="connsiteX344" fmla="*/ 1125757 w 7326313"/>
              <a:gd name="connsiteY344" fmla="*/ 1155763 h 1930400"/>
              <a:gd name="connsiteX345" fmla="*/ 1156870 w 7326313"/>
              <a:gd name="connsiteY345" fmla="*/ 1137024 h 1930400"/>
              <a:gd name="connsiteX346" fmla="*/ 1211157 w 7326313"/>
              <a:gd name="connsiteY346" fmla="*/ 1136071 h 1930400"/>
              <a:gd name="connsiteX347" fmla="*/ 1221317 w 7326313"/>
              <a:gd name="connsiteY347" fmla="*/ 1115745 h 1930400"/>
              <a:gd name="connsiteX348" fmla="*/ 1248937 w 7326313"/>
              <a:gd name="connsiteY348" fmla="*/ 1121462 h 1930400"/>
              <a:gd name="connsiteX349" fmla="*/ 1250842 w 7326313"/>
              <a:gd name="connsiteY349" fmla="*/ 1117333 h 1930400"/>
              <a:gd name="connsiteX350" fmla="*/ 1273065 w 7326313"/>
              <a:gd name="connsiteY350" fmla="*/ 1119556 h 1930400"/>
              <a:gd name="connsiteX351" fmla="*/ 1300367 w 7326313"/>
              <a:gd name="connsiteY351" fmla="*/ 1101453 h 1930400"/>
              <a:gd name="connsiteX352" fmla="*/ 1367036 w 7326313"/>
              <a:gd name="connsiteY352" fmla="*/ 1103041 h 1930400"/>
              <a:gd name="connsiteX353" fmla="*/ 1405451 w 7326313"/>
              <a:gd name="connsiteY353" fmla="*/ 1111616 h 1930400"/>
              <a:gd name="connsiteX354" fmla="*/ 1424816 w 7326313"/>
              <a:gd name="connsiteY354" fmla="*/ 1134166 h 1930400"/>
              <a:gd name="connsiteX355" fmla="*/ 1453707 w 7326313"/>
              <a:gd name="connsiteY355" fmla="*/ 1146235 h 1930400"/>
              <a:gd name="connsiteX356" fmla="*/ 1485771 w 7326313"/>
              <a:gd name="connsiteY356" fmla="*/ 1114157 h 1930400"/>
              <a:gd name="connsiteX357" fmla="*/ 1522916 w 7326313"/>
              <a:gd name="connsiteY357" fmla="*/ 1117333 h 1930400"/>
              <a:gd name="connsiteX358" fmla="*/ 1539424 w 7326313"/>
              <a:gd name="connsiteY358" fmla="*/ 1098276 h 1930400"/>
              <a:gd name="connsiteX359" fmla="*/ 1553076 w 7326313"/>
              <a:gd name="connsiteY359" fmla="*/ 1094465 h 1930400"/>
              <a:gd name="connsiteX360" fmla="*/ 1575933 w 7326313"/>
              <a:gd name="connsiteY360" fmla="*/ 1115109 h 1930400"/>
              <a:gd name="connsiteX361" fmla="*/ 1619110 w 7326313"/>
              <a:gd name="connsiteY361" fmla="*/ 1114157 h 1930400"/>
              <a:gd name="connsiteX362" fmla="*/ 1622284 w 7326313"/>
              <a:gd name="connsiteY362" fmla="*/ 1103358 h 1930400"/>
              <a:gd name="connsiteX363" fmla="*/ 1633396 w 7326313"/>
              <a:gd name="connsiteY363" fmla="*/ 1094783 h 1930400"/>
              <a:gd name="connsiteX364" fmla="*/ 1661333 w 7326313"/>
              <a:gd name="connsiteY364" fmla="*/ 1108122 h 1930400"/>
              <a:gd name="connsiteX365" fmla="*/ 1678477 w 7326313"/>
              <a:gd name="connsiteY365" fmla="*/ 1118921 h 1930400"/>
              <a:gd name="connsiteX366" fmla="*/ 1703557 w 7326313"/>
              <a:gd name="connsiteY366" fmla="*/ 1108122 h 1930400"/>
              <a:gd name="connsiteX367" fmla="*/ 1748004 w 7326313"/>
              <a:gd name="connsiteY367" fmla="*/ 1115427 h 1930400"/>
              <a:gd name="connsiteX368" fmla="*/ 1775306 w 7326313"/>
              <a:gd name="connsiteY368" fmla="*/ 1105264 h 1930400"/>
              <a:gd name="connsiteX369" fmla="*/ 1807371 w 7326313"/>
              <a:gd name="connsiteY369" fmla="*/ 1074139 h 1930400"/>
              <a:gd name="connsiteX370" fmla="*/ 1829911 w 7326313"/>
              <a:gd name="connsiteY370" fmla="*/ 1071280 h 1930400"/>
              <a:gd name="connsiteX371" fmla="*/ 1852769 w 7326313"/>
              <a:gd name="connsiteY371" fmla="*/ 1062387 h 1930400"/>
              <a:gd name="connsiteX372" fmla="*/ 1902930 w 7326313"/>
              <a:gd name="connsiteY372" fmla="*/ 1082079 h 1930400"/>
              <a:gd name="connsiteX373" fmla="*/ 1899120 w 7326313"/>
              <a:gd name="connsiteY373" fmla="*/ 1092242 h 1930400"/>
              <a:gd name="connsiteX374" fmla="*/ 1904517 w 7326313"/>
              <a:gd name="connsiteY374" fmla="*/ 1100182 h 1930400"/>
              <a:gd name="connsiteX375" fmla="*/ 1899756 w 7326313"/>
              <a:gd name="connsiteY375" fmla="*/ 1122414 h 1930400"/>
              <a:gd name="connsiteX376" fmla="*/ 1918169 w 7326313"/>
              <a:gd name="connsiteY376" fmla="*/ 1139883 h 1930400"/>
              <a:gd name="connsiteX377" fmla="*/ 1935948 w 7326313"/>
              <a:gd name="connsiteY377" fmla="*/ 1137342 h 1930400"/>
              <a:gd name="connsiteX378" fmla="*/ 1936582 w 7326313"/>
              <a:gd name="connsiteY378" fmla="*/ 1124638 h 1930400"/>
              <a:gd name="connsiteX379" fmla="*/ 1957853 w 7326313"/>
              <a:gd name="connsiteY379" fmla="*/ 1120191 h 1930400"/>
              <a:gd name="connsiteX380" fmla="*/ 1970869 w 7326313"/>
              <a:gd name="connsiteY380" fmla="*/ 1098912 h 1930400"/>
              <a:gd name="connsiteX381" fmla="*/ 1986108 w 7326313"/>
              <a:gd name="connsiteY381" fmla="*/ 1108122 h 1930400"/>
              <a:gd name="connsiteX382" fmla="*/ 1986425 w 7326313"/>
              <a:gd name="connsiteY382" fmla="*/ 1130990 h 1930400"/>
              <a:gd name="connsiteX383" fmla="*/ 1969282 w 7326313"/>
              <a:gd name="connsiteY383" fmla="*/ 1146235 h 1930400"/>
              <a:gd name="connsiteX384" fmla="*/ 1968012 w 7326313"/>
              <a:gd name="connsiteY384" fmla="*/ 1156716 h 1930400"/>
              <a:gd name="connsiteX385" fmla="*/ 1933725 w 7326313"/>
              <a:gd name="connsiteY385" fmla="*/ 1186888 h 1930400"/>
              <a:gd name="connsiteX386" fmla="*/ 1930233 w 7326313"/>
              <a:gd name="connsiteY386" fmla="*/ 1213567 h 1930400"/>
              <a:gd name="connsiteX387" fmla="*/ 1938487 w 7326313"/>
              <a:gd name="connsiteY387" fmla="*/ 1247233 h 1930400"/>
              <a:gd name="connsiteX388" fmla="*/ 1969599 w 7326313"/>
              <a:gd name="connsiteY388" fmla="*/ 1262160 h 1930400"/>
              <a:gd name="connsiteX389" fmla="*/ 1972774 w 7326313"/>
              <a:gd name="connsiteY389" fmla="*/ 1269465 h 1930400"/>
              <a:gd name="connsiteX390" fmla="*/ 1984838 w 7326313"/>
              <a:gd name="connsiteY390" fmla="*/ 1282805 h 1930400"/>
              <a:gd name="connsiteX391" fmla="*/ 1995315 w 7326313"/>
              <a:gd name="connsiteY391" fmla="*/ 1321870 h 1930400"/>
              <a:gd name="connsiteX392" fmla="*/ 1983568 w 7326313"/>
              <a:gd name="connsiteY392" fmla="*/ 1328540 h 1930400"/>
              <a:gd name="connsiteX393" fmla="*/ 1976901 w 7326313"/>
              <a:gd name="connsiteY393" fmla="*/ 1356807 h 1930400"/>
              <a:gd name="connsiteX394" fmla="*/ 1942932 w 7326313"/>
              <a:gd name="connsiteY394" fmla="*/ 1395872 h 1930400"/>
              <a:gd name="connsiteX395" fmla="*/ 1894994 w 7326313"/>
              <a:gd name="connsiteY395" fmla="*/ 1418739 h 1930400"/>
              <a:gd name="connsiteX396" fmla="*/ 1888326 w 7326313"/>
              <a:gd name="connsiteY396" fmla="*/ 1447324 h 1930400"/>
              <a:gd name="connsiteX397" fmla="*/ 1900708 w 7326313"/>
              <a:gd name="connsiteY397" fmla="*/ 1480990 h 1930400"/>
              <a:gd name="connsiteX398" fmla="*/ 1932773 w 7326313"/>
              <a:gd name="connsiteY398" fmla="*/ 1505445 h 1930400"/>
              <a:gd name="connsiteX399" fmla="*/ 1941027 w 7326313"/>
              <a:gd name="connsiteY399" fmla="*/ 1498140 h 1930400"/>
              <a:gd name="connsiteX400" fmla="*/ 1951503 w 7326313"/>
              <a:gd name="connsiteY400" fmla="*/ 1497505 h 1930400"/>
              <a:gd name="connsiteX401" fmla="*/ 1952773 w 7326313"/>
              <a:gd name="connsiteY401" fmla="*/ 1513703 h 1930400"/>
              <a:gd name="connsiteX402" fmla="*/ 1961662 w 7326313"/>
              <a:gd name="connsiteY402" fmla="*/ 1521643 h 1930400"/>
              <a:gd name="connsiteX403" fmla="*/ 1982616 w 7326313"/>
              <a:gd name="connsiteY403" fmla="*/ 1504493 h 1930400"/>
              <a:gd name="connsiteX404" fmla="*/ 1995315 w 7326313"/>
              <a:gd name="connsiteY404" fmla="*/ 1520055 h 1930400"/>
              <a:gd name="connsiteX405" fmla="*/ 1999124 w 7326313"/>
              <a:gd name="connsiteY405" fmla="*/ 1551498 h 1930400"/>
              <a:gd name="connsiteX406" fmla="*/ 2006109 w 7326313"/>
              <a:gd name="connsiteY406" fmla="*/ 1557850 h 1930400"/>
              <a:gd name="connsiteX407" fmla="*/ 2025792 w 7326313"/>
              <a:gd name="connsiteY407" fmla="*/ 1549910 h 1930400"/>
              <a:gd name="connsiteX408" fmla="*/ 2057857 w 7326313"/>
              <a:gd name="connsiteY408" fmla="*/ 1571190 h 1930400"/>
              <a:gd name="connsiteX409" fmla="*/ 2086747 w 7326313"/>
              <a:gd name="connsiteY409" fmla="*/ 1570554 h 1930400"/>
              <a:gd name="connsiteX410" fmla="*/ 2118812 w 7326313"/>
              <a:gd name="connsiteY410" fmla="*/ 1588975 h 1930400"/>
              <a:gd name="connsiteX411" fmla="*/ 2149606 w 7326313"/>
              <a:gd name="connsiteY411" fmla="*/ 1597868 h 1930400"/>
              <a:gd name="connsiteX412" fmla="*/ 2208656 w 7326313"/>
              <a:gd name="connsiteY412" fmla="*/ 1585799 h 1930400"/>
              <a:gd name="connsiteX413" fmla="*/ 2263896 w 7326313"/>
              <a:gd name="connsiteY413" fmla="*/ 1592787 h 1930400"/>
              <a:gd name="connsiteX414" fmla="*/ 2331836 w 7326313"/>
              <a:gd name="connsiteY414" fmla="*/ 1641063 h 1930400"/>
              <a:gd name="connsiteX415" fmla="*/ 2385806 w 7326313"/>
              <a:gd name="connsiteY415" fmla="*/ 1647097 h 1930400"/>
              <a:gd name="connsiteX416" fmla="*/ 2412791 w 7326313"/>
              <a:gd name="connsiteY416" fmla="*/ 1673776 h 1930400"/>
              <a:gd name="connsiteX417" fmla="*/ 2415013 w 7326313"/>
              <a:gd name="connsiteY417" fmla="*/ 1718240 h 1930400"/>
              <a:gd name="connsiteX418" fmla="*/ 2429299 w 7326313"/>
              <a:gd name="connsiteY418" fmla="*/ 1756988 h 1930400"/>
              <a:gd name="connsiteX419" fmla="*/ 2456285 w 7326313"/>
              <a:gd name="connsiteY419" fmla="*/ 1772868 h 1930400"/>
              <a:gd name="connsiteX420" fmla="*/ 2544225 w 7326313"/>
              <a:gd name="connsiteY420" fmla="*/ 1778585 h 1930400"/>
              <a:gd name="connsiteX421" fmla="*/ 2622323 w 7326313"/>
              <a:gd name="connsiteY421" fmla="*/ 1803041 h 1930400"/>
              <a:gd name="connsiteX422" fmla="*/ 2672166 w 7326313"/>
              <a:gd name="connsiteY422" fmla="*/ 1821144 h 1930400"/>
              <a:gd name="connsiteX423" fmla="*/ 2722962 w 7326313"/>
              <a:gd name="connsiteY423" fmla="*/ 1866244 h 1930400"/>
              <a:gd name="connsiteX424" fmla="*/ 2762328 w 7326313"/>
              <a:gd name="connsiteY424" fmla="*/ 1877995 h 1930400"/>
              <a:gd name="connsiteX425" fmla="*/ 2810901 w 7326313"/>
              <a:gd name="connsiteY425" fmla="*/ 1868467 h 1930400"/>
              <a:gd name="connsiteX426" fmla="*/ 2857570 w 7326313"/>
              <a:gd name="connsiteY426" fmla="*/ 1815745 h 1930400"/>
              <a:gd name="connsiteX427" fmla="*/ 2859475 w 7326313"/>
              <a:gd name="connsiteY427" fmla="*/ 1773504 h 1930400"/>
              <a:gd name="connsiteX428" fmla="*/ 2834077 w 7326313"/>
              <a:gd name="connsiteY428" fmla="*/ 1718240 h 1930400"/>
              <a:gd name="connsiteX429" fmla="*/ 2837252 w 7326313"/>
              <a:gd name="connsiteY429" fmla="*/ 1685527 h 1930400"/>
              <a:gd name="connsiteX430" fmla="*/ 2864872 w 7326313"/>
              <a:gd name="connsiteY430" fmla="*/ 1644874 h 1930400"/>
              <a:gd name="connsiteX431" fmla="*/ 2885825 w 7326313"/>
              <a:gd name="connsiteY431" fmla="*/ 1622324 h 1930400"/>
              <a:gd name="connsiteX432" fmla="*/ 2949319 w 7326313"/>
              <a:gd name="connsiteY432" fmla="*/ 1593104 h 1930400"/>
              <a:gd name="connsiteX433" fmla="*/ 3032815 w 7326313"/>
              <a:gd name="connsiteY433" fmla="*/ 1573413 h 1930400"/>
              <a:gd name="connsiteX434" fmla="*/ 3093452 w 7326313"/>
              <a:gd name="connsiteY434" fmla="*/ 1585799 h 1930400"/>
              <a:gd name="connsiteX435" fmla="*/ 3127739 w 7326313"/>
              <a:gd name="connsiteY435" fmla="*/ 1608032 h 1930400"/>
              <a:gd name="connsiteX436" fmla="*/ 3142660 w 7326313"/>
              <a:gd name="connsiteY436" fmla="*/ 1610890 h 1930400"/>
              <a:gd name="connsiteX437" fmla="*/ 3148375 w 7326313"/>
              <a:gd name="connsiteY437" fmla="*/ 1618195 h 1930400"/>
              <a:gd name="connsiteX438" fmla="*/ 3147105 w 7326313"/>
              <a:gd name="connsiteY438" fmla="*/ 1633122 h 1930400"/>
              <a:gd name="connsiteX439" fmla="*/ 3131549 w 7326313"/>
              <a:gd name="connsiteY439" fmla="*/ 1632487 h 1930400"/>
              <a:gd name="connsiteX440" fmla="*/ 3129326 w 7326313"/>
              <a:gd name="connsiteY440" fmla="*/ 1642968 h 1930400"/>
              <a:gd name="connsiteX441" fmla="*/ 3156312 w 7326313"/>
              <a:gd name="connsiteY441" fmla="*/ 1660436 h 1930400"/>
              <a:gd name="connsiteX442" fmla="*/ 3192503 w 7326313"/>
              <a:gd name="connsiteY442" fmla="*/ 1659484 h 1930400"/>
              <a:gd name="connsiteX443" fmla="*/ 3229013 w 7326313"/>
              <a:gd name="connsiteY443" fmla="*/ 1679810 h 1930400"/>
              <a:gd name="connsiteX444" fmla="*/ 3288380 w 7326313"/>
              <a:gd name="connsiteY444" fmla="*/ 1684892 h 1930400"/>
              <a:gd name="connsiteX445" fmla="*/ 3324254 w 7326313"/>
              <a:gd name="connsiteY445" fmla="*/ 1692197 h 1930400"/>
              <a:gd name="connsiteX446" fmla="*/ 3329017 w 7326313"/>
              <a:gd name="connsiteY446" fmla="*/ 1717288 h 1930400"/>
              <a:gd name="connsiteX447" fmla="*/ 3356954 w 7326313"/>
              <a:gd name="connsiteY447" fmla="*/ 1732533 h 1930400"/>
              <a:gd name="connsiteX448" fmla="*/ 3415052 w 7326313"/>
              <a:gd name="connsiteY448" fmla="*/ 1714429 h 1930400"/>
              <a:gd name="connsiteX449" fmla="*/ 3529977 w 7326313"/>
              <a:gd name="connsiteY449" fmla="*/ 1751906 h 1930400"/>
              <a:gd name="connsiteX450" fmla="*/ 3574740 w 7326313"/>
              <a:gd name="connsiteY450" fmla="*/ 1771280 h 1930400"/>
              <a:gd name="connsiteX451" fmla="*/ 3593471 w 7326313"/>
              <a:gd name="connsiteY451" fmla="*/ 1763340 h 1930400"/>
              <a:gd name="connsiteX452" fmla="*/ 3619504 w 7326313"/>
              <a:gd name="connsiteY452" fmla="*/ 1783667 h 1930400"/>
              <a:gd name="connsiteX453" fmla="*/ 3652204 w 7326313"/>
              <a:gd name="connsiteY453" fmla="*/ 1778585 h 1930400"/>
              <a:gd name="connsiteX454" fmla="*/ 3709984 w 7326313"/>
              <a:gd name="connsiteY454" fmla="*/ 1808122 h 1930400"/>
              <a:gd name="connsiteX455" fmla="*/ 3731254 w 7326313"/>
              <a:gd name="connsiteY455" fmla="*/ 1806534 h 1930400"/>
              <a:gd name="connsiteX456" fmla="*/ 3777288 w 7326313"/>
              <a:gd name="connsiteY456" fmla="*/ 1783349 h 1930400"/>
              <a:gd name="connsiteX457" fmla="*/ 3809352 w 7326313"/>
              <a:gd name="connsiteY457" fmla="*/ 1759529 h 1930400"/>
              <a:gd name="connsiteX458" fmla="*/ 3829036 w 7326313"/>
              <a:gd name="connsiteY458" fmla="*/ 1737932 h 1930400"/>
              <a:gd name="connsiteX459" fmla="*/ 3877609 w 7326313"/>
              <a:gd name="connsiteY459" fmla="*/ 1725228 h 1930400"/>
              <a:gd name="connsiteX460" fmla="*/ 3889356 w 7326313"/>
              <a:gd name="connsiteY460" fmla="*/ 1728086 h 1930400"/>
              <a:gd name="connsiteX461" fmla="*/ 3875387 w 7326313"/>
              <a:gd name="connsiteY461" fmla="*/ 1734756 h 1930400"/>
              <a:gd name="connsiteX462" fmla="*/ 3850306 w 7326313"/>
              <a:gd name="connsiteY462" fmla="*/ 1743649 h 1930400"/>
              <a:gd name="connsiteX463" fmla="*/ 3862370 w 7326313"/>
              <a:gd name="connsiteY463" fmla="*/ 1760164 h 1930400"/>
              <a:gd name="connsiteX464" fmla="*/ 3875069 w 7326313"/>
              <a:gd name="connsiteY464" fmla="*/ 1754765 h 1930400"/>
              <a:gd name="connsiteX465" fmla="*/ 3901102 w 7326313"/>
              <a:gd name="connsiteY465" fmla="*/ 1737297 h 1930400"/>
              <a:gd name="connsiteX466" fmla="*/ 3904912 w 7326313"/>
              <a:gd name="connsiteY466" fmla="*/ 1726498 h 1930400"/>
              <a:gd name="connsiteX467" fmla="*/ 3893165 w 7326313"/>
              <a:gd name="connsiteY467" fmla="*/ 1724910 h 1930400"/>
              <a:gd name="connsiteX468" fmla="*/ 3908086 w 7326313"/>
              <a:gd name="connsiteY468" fmla="*/ 1718240 h 1930400"/>
              <a:gd name="connsiteX469" fmla="*/ 3919833 w 7326313"/>
              <a:gd name="connsiteY469" fmla="*/ 1718876 h 1930400"/>
              <a:gd name="connsiteX470" fmla="*/ 3952850 w 7326313"/>
              <a:gd name="connsiteY470" fmla="*/ 1739202 h 1930400"/>
              <a:gd name="connsiteX471" fmla="*/ 3980153 w 7326313"/>
              <a:gd name="connsiteY471" fmla="*/ 1732215 h 1930400"/>
              <a:gd name="connsiteX472" fmla="*/ 4011582 w 7326313"/>
              <a:gd name="connsiteY472" fmla="*/ 1750001 h 1930400"/>
              <a:gd name="connsiteX473" fmla="*/ 4027774 w 7326313"/>
              <a:gd name="connsiteY473" fmla="*/ 1758894 h 1930400"/>
              <a:gd name="connsiteX474" fmla="*/ 4026821 w 7326313"/>
              <a:gd name="connsiteY474" fmla="*/ 1763023 h 1930400"/>
              <a:gd name="connsiteX475" fmla="*/ 4000153 w 7326313"/>
              <a:gd name="connsiteY475" fmla="*/ 1756353 h 1930400"/>
              <a:gd name="connsiteX476" fmla="*/ 3997296 w 7326313"/>
              <a:gd name="connsiteY476" fmla="*/ 1761752 h 1930400"/>
              <a:gd name="connsiteX477" fmla="*/ 4000788 w 7326313"/>
              <a:gd name="connsiteY477" fmla="*/ 1774456 h 1930400"/>
              <a:gd name="connsiteX478" fmla="*/ 4025869 w 7326313"/>
              <a:gd name="connsiteY478" fmla="*/ 1778268 h 1930400"/>
              <a:gd name="connsiteX479" fmla="*/ 4043647 w 7326313"/>
              <a:gd name="connsiteY479" fmla="*/ 1768740 h 1930400"/>
              <a:gd name="connsiteX480" fmla="*/ 4045235 w 7326313"/>
              <a:gd name="connsiteY480" fmla="*/ 1768104 h 1930400"/>
              <a:gd name="connsiteX481" fmla="*/ 4045552 w 7326313"/>
              <a:gd name="connsiteY481" fmla="*/ 1761752 h 1930400"/>
              <a:gd name="connsiteX482" fmla="*/ 4093173 w 7326313"/>
              <a:gd name="connsiteY482" fmla="*/ 1780491 h 1930400"/>
              <a:gd name="connsiteX483" fmla="*/ 4106189 w 7326313"/>
              <a:gd name="connsiteY483" fmla="*/ 1772868 h 1930400"/>
              <a:gd name="connsiteX484" fmla="*/ 4111586 w 7326313"/>
              <a:gd name="connsiteY484" fmla="*/ 1766834 h 1930400"/>
              <a:gd name="connsiteX485" fmla="*/ 4131270 w 7326313"/>
              <a:gd name="connsiteY485" fmla="*/ 1763340 h 1930400"/>
              <a:gd name="connsiteX486" fmla="*/ 4131270 w 7326313"/>
              <a:gd name="connsiteY486" fmla="*/ 1766199 h 1930400"/>
              <a:gd name="connsiteX487" fmla="*/ 4110634 w 7326313"/>
              <a:gd name="connsiteY487" fmla="*/ 1779220 h 1930400"/>
              <a:gd name="connsiteX488" fmla="*/ 4121745 w 7326313"/>
              <a:gd name="connsiteY488" fmla="*/ 1788749 h 1930400"/>
              <a:gd name="connsiteX489" fmla="*/ 4130952 w 7326313"/>
              <a:gd name="connsiteY489" fmla="*/ 1775092 h 1930400"/>
              <a:gd name="connsiteX490" fmla="*/ 4149366 w 7326313"/>
              <a:gd name="connsiteY490" fmla="*/ 1785255 h 1930400"/>
              <a:gd name="connsiteX491" fmla="*/ 4158255 w 7326313"/>
              <a:gd name="connsiteY491" fmla="*/ 1779220 h 1930400"/>
              <a:gd name="connsiteX492" fmla="*/ 4160160 w 7326313"/>
              <a:gd name="connsiteY492" fmla="*/ 1767469 h 1930400"/>
              <a:gd name="connsiteX493" fmla="*/ 4192224 w 7326313"/>
              <a:gd name="connsiteY493" fmla="*/ 1769692 h 1930400"/>
              <a:gd name="connsiteX494" fmla="*/ 4216670 w 7326313"/>
              <a:gd name="connsiteY494" fmla="*/ 1763023 h 1930400"/>
              <a:gd name="connsiteX495" fmla="*/ 4235718 w 7326313"/>
              <a:gd name="connsiteY495" fmla="*/ 1737614 h 1930400"/>
              <a:gd name="connsiteX496" fmla="*/ 4241750 w 7326313"/>
              <a:gd name="connsiteY496" fmla="*/ 1731580 h 1930400"/>
              <a:gd name="connsiteX497" fmla="*/ 4274450 w 7326313"/>
              <a:gd name="connsiteY497" fmla="*/ 1697914 h 1930400"/>
              <a:gd name="connsiteX498" fmla="*/ 4281116 w 7326313"/>
              <a:gd name="connsiteY498" fmla="*/ 1669647 h 1930400"/>
              <a:gd name="connsiteX499" fmla="*/ 4293498 w 7326313"/>
              <a:gd name="connsiteY499" fmla="*/ 1649003 h 1930400"/>
              <a:gd name="connsiteX500" fmla="*/ 4301752 w 7326313"/>
              <a:gd name="connsiteY500" fmla="*/ 1588023 h 1930400"/>
              <a:gd name="connsiteX501" fmla="*/ 4322070 w 7326313"/>
              <a:gd name="connsiteY501" fmla="*/ 1554992 h 1930400"/>
              <a:gd name="connsiteX502" fmla="*/ 4329690 w 7326313"/>
              <a:gd name="connsiteY502" fmla="*/ 1518467 h 1930400"/>
              <a:gd name="connsiteX503" fmla="*/ 4339849 w 7326313"/>
              <a:gd name="connsiteY503" fmla="*/ 1501634 h 1930400"/>
              <a:gd name="connsiteX504" fmla="*/ 4341436 w 7326313"/>
              <a:gd name="connsiteY504" fmla="*/ 1484166 h 1930400"/>
              <a:gd name="connsiteX505" fmla="*/ 4370009 w 7326313"/>
              <a:gd name="connsiteY505" fmla="*/ 1433349 h 1930400"/>
              <a:gd name="connsiteX506" fmla="*/ 4373818 w 7326313"/>
              <a:gd name="connsiteY506" fmla="*/ 1406988 h 1930400"/>
              <a:gd name="connsiteX507" fmla="*/ 4393502 w 7326313"/>
              <a:gd name="connsiteY507" fmla="*/ 1386661 h 1930400"/>
              <a:gd name="connsiteX508" fmla="*/ 4403661 w 7326313"/>
              <a:gd name="connsiteY508" fmla="*/ 1368240 h 1930400"/>
              <a:gd name="connsiteX509" fmla="*/ 4391279 w 7326313"/>
              <a:gd name="connsiteY509" fmla="*/ 1328540 h 1930400"/>
              <a:gd name="connsiteX510" fmla="*/ 4394454 w 7326313"/>
              <a:gd name="connsiteY510" fmla="*/ 1306625 h 1930400"/>
              <a:gd name="connsiteX511" fmla="*/ 4399851 w 7326313"/>
              <a:gd name="connsiteY511" fmla="*/ 1295509 h 1930400"/>
              <a:gd name="connsiteX512" fmla="*/ 4396359 w 7326313"/>
              <a:gd name="connsiteY512" fmla="*/ 1270418 h 1930400"/>
              <a:gd name="connsiteX513" fmla="*/ 4379850 w 7326313"/>
              <a:gd name="connsiteY513" fmla="*/ 1262160 h 1930400"/>
              <a:gd name="connsiteX514" fmla="*/ 4384930 w 7326313"/>
              <a:gd name="connsiteY514" fmla="*/ 1246280 h 1930400"/>
              <a:gd name="connsiteX515" fmla="*/ 4396359 w 7326313"/>
              <a:gd name="connsiteY515" fmla="*/ 1231035 h 1930400"/>
              <a:gd name="connsiteX516" fmla="*/ 4394137 w 7326313"/>
              <a:gd name="connsiteY516" fmla="*/ 1223095 h 1930400"/>
              <a:gd name="connsiteX517" fmla="*/ 4407788 w 7326313"/>
              <a:gd name="connsiteY517" fmla="*/ 1212296 h 1930400"/>
              <a:gd name="connsiteX518" fmla="*/ 4403978 w 7326313"/>
              <a:gd name="connsiteY518" fmla="*/ 1220237 h 1930400"/>
              <a:gd name="connsiteX519" fmla="*/ 4418900 w 7326313"/>
              <a:gd name="connsiteY519" fmla="*/ 1222460 h 1930400"/>
              <a:gd name="connsiteX520" fmla="*/ 4425884 w 7326313"/>
              <a:gd name="connsiteY520" fmla="*/ 1213249 h 1930400"/>
              <a:gd name="connsiteX521" fmla="*/ 4443980 w 7326313"/>
              <a:gd name="connsiteY521" fmla="*/ 1210073 h 1930400"/>
              <a:gd name="connsiteX522" fmla="*/ 4445885 w 7326313"/>
              <a:gd name="connsiteY522" fmla="*/ 1184347 h 1930400"/>
              <a:gd name="connsiteX523" fmla="*/ 4470013 w 7326313"/>
              <a:gd name="connsiteY523" fmla="*/ 1165291 h 1930400"/>
              <a:gd name="connsiteX524" fmla="*/ 4468743 w 7326313"/>
              <a:gd name="connsiteY524" fmla="*/ 1128449 h 1930400"/>
              <a:gd name="connsiteX525" fmla="*/ 4492871 w 7326313"/>
              <a:gd name="connsiteY525" fmla="*/ 1102088 h 1930400"/>
              <a:gd name="connsiteX526" fmla="*/ 4506204 w 7326313"/>
              <a:gd name="connsiteY526" fmla="*/ 1091607 h 1930400"/>
              <a:gd name="connsiteX527" fmla="*/ 4529380 w 7326313"/>
              <a:gd name="connsiteY527" fmla="*/ 1117650 h 1930400"/>
              <a:gd name="connsiteX528" fmla="*/ 4556683 w 7326313"/>
              <a:gd name="connsiteY528" fmla="*/ 1120191 h 1930400"/>
              <a:gd name="connsiteX529" fmla="*/ 4633193 w 7326313"/>
              <a:gd name="connsiteY529" fmla="*/ 1089066 h 1930400"/>
              <a:gd name="connsiteX530" fmla="*/ 4674782 w 7326313"/>
              <a:gd name="connsiteY530" fmla="*/ 1090972 h 1930400"/>
              <a:gd name="connsiteX531" fmla="*/ 4726213 w 7326313"/>
              <a:gd name="connsiteY531" fmla="*/ 1130037 h 1930400"/>
              <a:gd name="connsiteX532" fmla="*/ 4769389 w 7326313"/>
              <a:gd name="connsiteY532" fmla="*/ 1119556 h 1930400"/>
              <a:gd name="connsiteX533" fmla="*/ 4880505 w 7326313"/>
              <a:gd name="connsiteY533" fmla="*/ 1072551 h 1930400"/>
              <a:gd name="connsiteX534" fmla="*/ 4947174 w 7326313"/>
              <a:gd name="connsiteY534" fmla="*/ 1063658 h 1930400"/>
              <a:gd name="connsiteX535" fmla="*/ 4993207 w 7326313"/>
              <a:gd name="connsiteY535" fmla="*/ 1049365 h 1930400"/>
              <a:gd name="connsiteX536" fmla="*/ 5016065 w 7326313"/>
              <a:gd name="connsiteY536" fmla="*/ 1069692 h 1930400"/>
              <a:gd name="connsiteX537" fmla="*/ 5074480 w 7326313"/>
              <a:gd name="connsiteY537" fmla="*/ 1034756 h 1930400"/>
              <a:gd name="connsiteX538" fmla="*/ 5102100 w 7326313"/>
              <a:gd name="connsiteY538" fmla="*/ 1040472 h 1930400"/>
              <a:gd name="connsiteX539" fmla="*/ 5129086 w 7326313"/>
              <a:gd name="connsiteY539" fmla="*/ 1030309 h 1930400"/>
              <a:gd name="connsiteX540" fmla="*/ 5163055 w 7326313"/>
              <a:gd name="connsiteY540" fmla="*/ 1026180 h 1930400"/>
              <a:gd name="connsiteX541" fmla="*/ 5186866 w 7326313"/>
              <a:gd name="connsiteY541" fmla="*/ 1045872 h 1930400"/>
              <a:gd name="connsiteX542" fmla="*/ 5226550 w 7326313"/>
              <a:gd name="connsiteY542" fmla="*/ 1023957 h 1930400"/>
              <a:gd name="connsiteX543" fmla="*/ 5223375 w 7326313"/>
              <a:gd name="connsiteY543" fmla="*/ 993149 h 1930400"/>
              <a:gd name="connsiteX544" fmla="*/ 5220518 w 7326313"/>
              <a:gd name="connsiteY544" fmla="*/ 970282 h 1930400"/>
              <a:gd name="connsiteX545" fmla="*/ 5219248 w 7326313"/>
              <a:gd name="connsiteY545" fmla="*/ 961071 h 1930400"/>
              <a:gd name="connsiteX546" fmla="*/ 5218295 w 7326313"/>
              <a:gd name="connsiteY546" fmla="*/ 955990 h 1930400"/>
              <a:gd name="connsiteX547" fmla="*/ 5217978 w 7326313"/>
              <a:gd name="connsiteY547" fmla="*/ 953449 h 1930400"/>
              <a:gd name="connsiteX548" fmla="*/ 5217660 w 7326313"/>
              <a:gd name="connsiteY548" fmla="*/ 950273 h 1930400"/>
              <a:gd name="connsiteX549" fmla="*/ 5217343 w 7326313"/>
              <a:gd name="connsiteY549" fmla="*/ 941062 h 1930400"/>
              <a:gd name="connsiteX550" fmla="*/ 5217660 w 7326313"/>
              <a:gd name="connsiteY550" fmla="*/ 929311 h 1930400"/>
              <a:gd name="connsiteX551" fmla="*/ 5217660 w 7326313"/>
              <a:gd name="connsiteY551" fmla="*/ 916607 h 1930400"/>
              <a:gd name="connsiteX552" fmla="*/ 5218295 w 7326313"/>
              <a:gd name="connsiteY552" fmla="*/ 903903 h 1930400"/>
              <a:gd name="connsiteX553" fmla="*/ 5218930 w 7326313"/>
              <a:gd name="connsiteY553" fmla="*/ 892469 h 1930400"/>
              <a:gd name="connsiteX554" fmla="*/ 5219883 w 7326313"/>
              <a:gd name="connsiteY554" fmla="*/ 883576 h 1930400"/>
              <a:gd name="connsiteX555" fmla="*/ 5220518 w 7326313"/>
              <a:gd name="connsiteY555" fmla="*/ 879129 h 1930400"/>
              <a:gd name="connsiteX556" fmla="*/ 5220835 w 7326313"/>
              <a:gd name="connsiteY556" fmla="*/ 877224 h 1930400"/>
              <a:gd name="connsiteX557" fmla="*/ 5220835 w 7326313"/>
              <a:gd name="connsiteY557" fmla="*/ 874365 h 1930400"/>
              <a:gd name="connsiteX558" fmla="*/ 5220200 w 7326313"/>
              <a:gd name="connsiteY558" fmla="*/ 867060 h 1930400"/>
              <a:gd name="connsiteX559" fmla="*/ 5218295 w 7326313"/>
              <a:gd name="connsiteY559" fmla="*/ 857532 h 1930400"/>
              <a:gd name="connsiteX560" fmla="*/ 5216073 w 7326313"/>
              <a:gd name="connsiteY560" fmla="*/ 846734 h 1930400"/>
              <a:gd name="connsiteX561" fmla="*/ 5214168 w 7326313"/>
              <a:gd name="connsiteY561" fmla="*/ 835935 h 1930400"/>
              <a:gd name="connsiteX562" fmla="*/ 5211311 w 7326313"/>
              <a:gd name="connsiteY562" fmla="*/ 825772 h 1930400"/>
              <a:gd name="connsiteX563" fmla="*/ 5209089 w 7326313"/>
              <a:gd name="connsiteY563" fmla="*/ 817197 h 1930400"/>
              <a:gd name="connsiteX564" fmla="*/ 5206866 w 7326313"/>
              <a:gd name="connsiteY564" fmla="*/ 811162 h 1930400"/>
              <a:gd name="connsiteX565" fmla="*/ 5205279 w 7326313"/>
              <a:gd name="connsiteY565" fmla="*/ 805763 h 1930400"/>
              <a:gd name="connsiteX566" fmla="*/ 5203692 w 7326313"/>
              <a:gd name="connsiteY566" fmla="*/ 798775 h 1930400"/>
              <a:gd name="connsiteX567" fmla="*/ 5202104 w 7326313"/>
              <a:gd name="connsiteY567" fmla="*/ 790518 h 1930400"/>
              <a:gd name="connsiteX568" fmla="*/ 5201152 w 7326313"/>
              <a:gd name="connsiteY568" fmla="*/ 782260 h 1930400"/>
              <a:gd name="connsiteX569" fmla="*/ 5198929 w 7326313"/>
              <a:gd name="connsiteY569" fmla="*/ 767650 h 1930400"/>
              <a:gd name="connsiteX570" fmla="*/ 5198295 w 7326313"/>
              <a:gd name="connsiteY570" fmla="*/ 761616 h 1930400"/>
              <a:gd name="connsiteX571" fmla="*/ 5249725 w 7326313"/>
              <a:gd name="connsiteY571" fmla="*/ 751452 h 1930400"/>
              <a:gd name="connsiteX572" fmla="*/ 5260202 w 7326313"/>
              <a:gd name="connsiteY572" fmla="*/ 792106 h 1930400"/>
              <a:gd name="connsiteX573" fmla="*/ 5305600 w 7326313"/>
              <a:gd name="connsiteY573" fmla="*/ 839429 h 1930400"/>
              <a:gd name="connsiteX574" fmla="*/ 5366555 w 7326313"/>
              <a:gd name="connsiteY574" fmla="*/ 855627 h 1930400"/>
              <a:gd name="connsiteX575" fmla="*/ 5404017 w 7326313"/>
              <a:gd name="connsiteY575" fmla="*/ 854674 h 1930400"/>
              <a:gd name="connsiteX576" fmla="*/ 5419890 w 7326313"/>
              <a:gd name="connsiteY576" fmla="*/ 835618 h 1930400"/>
              <a:gd name="connsiteX577" fmla="*/ 5446558 w 7326313"/>
              <a:gd name="connsiteY577" fmla="*/ 814338 h 1930400"/>
              <a:gd name="connsiteX578" fmla="*/ 5480528 w 7326313"/>
              <a:gd name="connsiteY578" fmla="*/ 801316 h 1930400"/>
              <a:gd name="connsiteX579" fmla="*/ 5529418 w 7326313"/>
              <a:gd name="connsiteY579" fmla="*/ 750182 h 1930400"/>
              <a:gd name="connsiteX580" fmla="*/ 5561483 w 7326313"/>
              <a:gd name="connsiteY580" fmla="*/ 747006 h 1930400"/>
              <a:gd name="connsiteX581" fmla="*/ 5584341 w 7326313"/>
              <a:gd name="connsiteY581" fmla="*/ 780672 h 1930400"/>
              <a:gd name="connsiteX582" fmla="*/ 5566563 w 7326313"/>
              <a:gd name="connsiteY582" fmla="*/ 810527 h 1930400"/>
              <a:gd name="connsiteX583" fmla="*/ 5580531 w 7326313"/>
              <a:gd name="connsiteY583" fmla="*/ 831171 h 1930400"/>
              <a:gd name="connsiteX584" fmla="*/ 5552911 w 7326313"/>
              <a:gd name="connsiteY584" fmla="*/ 866743 h 1930400"/>
              <a:gd name="connsiteX585" fmla="*/ 5589738 w 7326313"/>
              <a:gd name="connsiteY585" fmla="*/ 911207 h 1930400"/>
              <a:gd name="connsiteX586" fmla="*/ 5605294 w 7326313"/>
              <a:gd name="connsiteY586" fmla="*/ 901362 h 1930400"/>
              <a:gd name="connsiteX587" fmla="*/ 5620850 w 7326313"/>
              <a:gd name="connsiteY587" fmla="*/ 912478 h 1930400"/>
              <a:gd name="connsiteX588" fmla="*/ 5644661 w 7326313"/>
              <a:gd name="connsiteY588" fmla="*/ 905491 h 1930400"/>
              <a:gd name="connsiteX589" fmla="*/ 5637994 w 7326313"/>
              <a:gd name="connsiteY589" fmla="*/ 950908 h 1930400"/>
              <a:gd name="connsiteX590" fmla="*/ 5652598 w 7326313"/>
              <a:gd name="connsiteY590" fmla="*/ 989021 h 1930400"/>
              <a:gd name="connsiteX591" fmla="*/ 5692282 w 7326313"/>
              <a:gd name="connsiteY591" fmla="*/ 1019511 h 1930400"/>
              <a:gd name="connsiteX592" fmla="*/ 5729109 w 7326313"/>
              <a:gd name="connsiteY592" fmla="*/ 1020781 h 1930400"/>
              <a:gd name="connsiteX593" fmla="*/ 5751332 w 7326313"/>
              <a:gd name="connsiteY593" fmla="*/ 1028721 h 1930400"/>
              <a:gd name="connsiteX594" fmla="*/ 5775777 w 7326313"/>
              <a:gd name="connsiteY594" fmla="*/ 1068422 h 1930400"/>
              <a:gd name="connsiteX595" fmla="*/ 5794508 w 7326313"/>
              <a:gd name="connsiteY595" fmla="*/ 1074139 h 1930400"/>
              <a:gd name="connsiteX596" fmla="*/ 5823715 w 7326313"/>
              <a:gd name="connsiteY596" fmla="*/ 1097006 h 1930400"/>
              <a:gd name="connsiteX597" fmla="*/ 5861495 w 7326313"/>
              <a:gd name="connsiteY597" fmla="*/ 1113839 h 1930400"/>
              <a:gd name="connsiteX598" fmla="*/ 5894829 w 7326313"/>
              <a:gd name="connsiteY598" fmla="*/ 1124955 h 1930400"/>
              <a:gd name="connsiteX599" fmla="*/ 5930704 w 7326313"/>
              <a:gd name="connsiteY599" fmla="*/ 1124955 h 1930400"/>
              <a:gd name="connsiteX600" fmla="*/ 5982135 w 7326313"/>
              <a:gd name="connsiteY600" fmla="*/ 1107169 h 1930400"/>
              <a:gd name="connsiteX601" fmla="*/ 6028803 w 7326313"/>
              <a:gd name="connsiteY601" fmla="*/ 1102088 h 1930400"/>
              <a:gd name="connsiteX602" fmla="*/ 6064043 w 7326313"/>
              <a:gd name="connsiteY602" fmla="*/ 1086207 h 1930400"/>
              <a:gd name="connsiteX603" fmla="*/ 6084361 w 7326313"/>
              <a:gd name="connsiteY603" fmla="*/ 1081443 h 1930400"/>
              <a:gd name="connsiteX604" fmla="*/ 6093885 w 7326313"/>
              <a:gd name="connsiteY604" fmla="*/ 1089066 h 1930400"/>
              <a:gd name="connsiteX605" fmla="*/ 6072614 w 7326313"/>
              <a:gd name="connsiteY605" fmla="*/ 1090654 h 1930400"/>
              <a:gd name="connsiteX606" fmla="*/ 6069122 w 7326313"/>
              <a:gd name="connsiteY606" fmla="*/ 1097641 h 1930400"/>
              <a:gd name="connsiteX607" fmla="*/ 6084996 w 7326313"/>
              <a:gd name="connsiteY607" fmla="*/ 1102723 h 1930400"/>
              <a:gd name="connsiteX608" fmla="*/ 6098965 w 7326313"/>
              <a:gd name="connsiteY608" fmla="*/ 1095736 h 1930400"/>
              <a:gd name="connsiteX609" fmla="*/ 6111981 w 7326313"/>
              <a:gd name="connsiteY609" fmla="*/ 1087478 h 1930400"/>
              <a:gd name="connsiteX610" fmla="*/ 6119283 w 7326313"/>
              <a:gd name="connsiteY610" fmla="*/ 1078267 h 1930400"/>
              <a:gd name="connsiteX611" fmla="*/ 6114838 w 7326313"/>
              <a:gd name="connsiteY611" fmla="*/ 1059211 h 1930400"/>
              <a:gd name="connsiteX612" fmla="*/ 6113568 w 7326313"/>
              <a:gd name="connsiteY612" fmla="*/ 1040790 h 1930400"/>
              <a:gd name="connsiteX613" fmla="*/ 6099282 w 7326313"/>
              <a:gd name="connsiteY613" fmla="*/ 1001725 h 1930400"/>
              <a:gd name="connsiteX614" fmla="*/ 6096742 w 7326313"/>
              <a:gd name="connsiteY614" fmla="*/ 974411 h 1930400"/>
              <a:gd name="connsiteX615" fmla="*/ 6094837 w 7326313"/>
              <a:gd name="connsiteY615" fmla="*/ 919465 h 1930400"/>
              <a:gd name="connsiteX616" fmla="*/ 6109759 w 7326313"/>
              <a:gd name="connsiteY616" fmla="*/ 880717 h 1930400"/>
              <a:gd name="connsiteX617" fmla="*/ 6114838 w 7326313"/>
              <a:gd name="connsiteY617" fmla="*/ 849275 h 1930400"/>
              <a:gd name="connsiteX618" fmla="*/ 6105631 w 7326313"/>
              <a:gd name="connsiteY618" fmla="*/ 836253 h 1930400"/>
              <a:gd name="connsiteX619" fmla="*/ 6098012 w 7326313"/>
              <a:gd name="connsiteY619" fmla="*/ 842287 h 1930400"/>
              <a:gd name="connsiteX620" fmla="*/ 6084361 w 7326313"/>
              <a:gd name="connsiteY620" fmla="*/ 836888 h 1930400"/>
              <a:gd name="connsiteX621" fmla="*/ 6080551 w 7326313"/>
              <a:gd name="connsiteY621" fmla="*/ 821961 h 1930400"/>
              <a:gd name="connsiteX622" fmla="*/ 6075472 w 7326313"/>
              <a:gd name="connsiteY622" fmla="*/ 817514 h 1930400"/>
              <a:gd name="connsiteX623" fmla="*/ 6075789 w 7326313"/>
              <a:gd name="connsiteY623" fmla="*/ 804175 h 1930400"/>
              <a:gd name="connsiteX624" fmla="*/ 6070392 w 7326313"/>
              <a:gd name="connsiteY624" fmla="*/ 804810 h 1930400"/>
              <a:gd name="connsiteX625" fmla="*/ 6062773 w 7326313"/>
              <a:gd name="connsiteY625" fmla="*/ 814020 h 1930400"/>
              <a:gd name="connsiteX626" fmla="*/ 6067535 w 7326313"/>
              <a:gd name="connsiteY626" fmla="*/ 824819 h 1930400"/>
              <a:gd name="connsiteX627" fmla="*/ 6056106 w 7326313"/>
              <a:gd name="connsiteY627" fmla="*/ 822596 h 1930400"/>
              <a:gd name="connsiteX628" fmla="*/ 6050391 w 7326313"/>
              <a:gd name="connsiteY628" fmla="*/ 806398 h 1930400"/>
              <a:gd name="connsiteX629" fmla="*/ 6049756 w 7326313"/>
              <a:gd name="connsiteY629" fmla="*/ 792741 h 1930400"/>
              <a:gd name="connsiteX630" fmla="*/ 6053883 w 7326313"/>
              <a:gd name="connsiteY630" fmla="*/ 787342 h 1930400"/>
              <a:gd name="connsiteX631" fmla="*/ 6056106 w 7326313"/>
              <a:gd name="connsiteY631" fmla="*/ 793694 h 1930400"/>
              <a:gd name="connsiteX632" fmla="*/ 6067217 w 7326313"/>
              <a:gd name="connsiteY632" fmla="*/ 797187 h 1930400"/>
              <a:gd name="connsiteX633" fmla="*/ 6068487 w 7326313"/>
              <a:gd name="connsiteY633" fmla="*/ 794011 h 1930400"/>
              <a:gd name="connsiteX634" fmla="*/ 6058011 w 7326313"/>
              <a:gd name="connsiteY634" fmla="*/ 784483 h 1930400"/>
              <a:gd name="connsiteX635" fmla="*/ 6065947 w 7326313"/>
              <a:gd name="connsiteY635" fmla="*/ 768921 h 1930400"/>
              <a:gd name="connsiteX636" fmla="*/ 6081186 w 7326313"/>
              <a:gd name="connsiteY636" fmla="*/ 753358 h 1930400"/>
              <a:gd name="connsiteX637" fmla="*/ 6080869 w 7326313"/>
              <a:gd name="connsiteY637" fmla="*/ 746688 h 1930400"/>
              <a:gd name="connsiteX638" fmla="*/ 6079599 w 7326313"/>
              <a:gd name="connsiteY638" fmla="*/ 741289 h 1930400"/>
              <a:gd name="connsiteX639" fmla="*/ 6079281 w 7326313"/>
              <a:gd name="connsiteY639" fmla="*/ 739383 h 1930400"/>
              <a:gd name="connsiteX640" fmla="*/ 6078646 w 7326313"/>
              <a:gd name="connsiteY640" fmla="*/ 737478 h 1930400"/>
              <a:gd name="connsiteX641" fmla="*/ 6077694 w 7326313"/>
              <a:gd name="connsiteY641" fmla="*/ 736525 h 1930400"/>
              <a:gd name="connsiteX642" fmla="*/ 6076107 w 7326313"/>
              <a:gd name="connsiteY642" fmla="*/ 736207 h 1930400"/>
              <a:gd name="connsiteX643" fmla="*/ 6074837 w 7326313"/>
              <a:gd name="connsiteY643" fmla="*/ 736207 h 1930400"/>
              <a:gd name="connsiteX644" fmla="*/ 6073249 w 7326313"/>
              <a:gd name="connsiteY644" fmla="*/ 736207 h 1930400"/>
              <a:gd name="connsiteX645" fmla="*/ 6071344 w 7326313"/>
              <a:gd name="connsiteY645" fmla="*/ 736843 h 1930400"/>
              <a:gd name="connsiteX646" fmla="*/ 6070075 w 7326313"/>
              <a:gd name="connsiteY646" fmla="*/ 737160 h 1930400"/>
              <a:gd name="connsiteX647" fmla="*/ 6047851 w 7326313"/>
              <a:gd name="connsiteY647" fmla="*/ 732714 h 1930400"/>
              <a:gd name="connsiteX648" fmla="*/ 6028168 w 7326313"/>
              <a:gd name="connsiteY648" fmla="*/ 726997 h 1930400"/>
              <a:gd name="connsiteX649" fmla="*/ 6021501 w 7326313"/>
              <a:gd name="connsiteY649" fmla="*/ 738113 h 1930400"/>
              <a:gd name="connsiteX650" fmla="*/ 6018961 w 7326313"/>
              <a:gd name="connsiteY650" fmla="*/ 750500 h 1930400"/>
              <a:gd name="connsiteX651" fmla="*/ 6026898 w 7326313"/>
              <a:gd name="connsiteY651" fmla="*/ 759393 h 1930400"/>
              <a:gd name="connsiteX652" fmla="*/ 6013564 w 7326313"/>
              <a:gd name="connsiteY652" fmla="*/ 756852 h 1930400"/>
              <a:gd name="connsiteX653" fmla="*/ 6008167 w 7326313"/>
              <a:gd name="connsiteY653" fmla="*/ 746371 h 1930400"/>
              <a:gd name="connsiteX654" fmla="*/ 6002453 w 7326313"/>
              <a:gd name="connsiteY654" fmla="*/ 719692 h 1930400"/>
              <a:gd name="connsiteX655" fmla="*/ 5990706 w 7326313"/>
              <a:gd name="connsiteY655" fmla="*/ 698412 h 1930400"/>
              <a:gd name="connsiteX656" fmla="*/ 5981817 w 7326313"/>
              <a:gd name="connsiteY656" fmla="*/ 675863 h 1930400"/>
              <a:gd name="connsiteX657" fmla="*/ 5983722 w 7326313"/>
              <a:gd name="connsiteY657" fmla="*/ 667605 h 1930400"/>
              <a:gd name="connsiteX658" fmla="*/ 5999278 w 7326313"/>
              <a:gd name="connsiteY658" fmla="*/ 642832 h 1930400"/>
              <a:gd name="connsiteX659" fmla="*/ 6013247 w 7326313"/>
              <a:gd name="connsiteY659" fmla="*/ 639973 h 1930400"/>
              <a:gd name="connsiteX660" fmla="*/ 6011342 w 7326313"/>
              <a:gd name="connsiteY660" fmla="*/ 630445 h 1930400"/>
              <a:gd name="connsiteX661" fmla="*/ 6012929 w 7326313"/>
              <a:gd name="connsiteY661" fmla="*/ 614882 h 1930400"/>
              <a:gd name="connsiteX662" fmla="*/ 6019596 w 7326313"/>
              <a:gd name="connsiteY662" fmla="*/ 606307 h 1930400"/>
              <a:gd name="connsiteX663" fmla="*/ 6015469 w 7326313"/>
              <a:gd name="connsiteY663" fmla="*/ 595509 h 1930400"/>
              <a:gd name="connsiteX664" fmla="*/ 6019914 w 7326313"/>
              <a:gd name="connsiteY664" fmla="*/ 592968 h 1930400"/>
              <a:gd name="connsiteX665" fmla="*/ 6021819 w 7326313"/>
              <a:gd name="connsiteY665" fmla="*/ 600908 h 1930400"/>
              <a:gd name="connsiteX666" fmla="*/ 6031343 w 7326313"/>
              <a:gd name="connsiteY666" fmla="*/ 602496 h 1930400"/>
              <a:gd name="connsiteX667" fmla="*/ 6035153 w 7326313"/>
              <a:gd name="connsiteY667" fmla="*/ 616153 h 1930400"/>
              <a:gd name="connsiteX668" fmla="*/ 6041502 w 7326313"/>
              <a:gd name="connsiteY668" fmla="*/ 609166 h 1930400"/>
              <a:gd name="connsiteX669" fmla="*/ 6047534 w 7326313"/>
              <a:gd name="connsiteY669" fmla="*/ 625046 h 1930400"/>
              <a:gd name="connsiteX670" fmla="*/ 6054201 w 7326313"/>
              <a:gd name="connsiteY670" fmla="*/ 618059 h 1930400"/>
              <a:gd name="connsiteX671" fmla="*/ 6063408 w 7326313"/>
              <a:gd name="connsiteY671" fmla="*/ 626316 h 1930400"/>
              <a:gd name="connsiteX672" fmla="*/ 6065630 w 7326313"/>
              <a:gd name="connsiteY672" fmla="*/ 616788 h 1930400"/>
              <a:gd name="connsiteX673" fmla="*/ 6068805 w 7326313"/>
              <a:gd name="connsiteY673" fmla="*/ 617106 h 1930400"/>
              <a:gd name="connsiteX674" fmla="*/ 6077376 w 7326313"/>
              <a:gd name="connsiteY674" fmla="*/ 626634 h 1930400"/>
              <a:gd name="connsiteX675" fmla="*/ 6093250 w 7326313"/>
              <a:gd name="connsiteY675" fmla="*/ 625046 h 1930400"/>
              <a:gd name="connsiteX676" fmla="*/ 6095155 w 7326313"/>
              <a:gd name="connsiteY676" fmla="*/ 618059 h 1930400"/>
              <a:gd name="connsiteX677" fmla="*/ 6100552 w 7326313"/>
              <a:gd name="connsiteY677" fmla="*/ 619011 h 1930400"/>
              <a:gd name="connsiteX678" fmla="*/ 6108806 w 7326313"/>
              <a:gd name="connsiteY678" fmla="*/ 627587 h 1930400"/>
              <a:gd name="connsiteX679" fmla="*/ 6120553 w 7326313"/>
              <a:gd name="connsiteY679" fmla="*/ 631080 h 1930400"/>
              <a:gd name="connsiteX680" fmla="*/ 6131982 w 7326313"/>
              <a:gd name="connsiteY680" fmla="*/ 628222 h 1930400"/>
              <a:gd name="connsiteX681" fmla="*/ 6132299 w 7326313"/>
              <a:gd name="connsiteY681" fmla="*/ 618694 h 1930400"/>
              <a:gd name="connsiteX682" fmla="*/ 6135474 w 7326313"/>
              <a:gd name="connsiteY682" fmla="*/ 616788 h 1930400"/>
              <a:gd name="connsiteX683" fmla="*/ 6143728 w 7326313"/>
              <a:gd name="connsiteY683" fmla="*/ 628539 h 1930400"/>
              <a:gd name="connsiteX684" fmla="*/ 6157379 w 7326313"/>
              <a:gd name="connsiteY684" fmla="*/ 621552 h 1930400"/>
              <a:gd name="connsiteX685" fmla="*/ 6162142 w 7326313"/>
              <a:gd name="connsiteY685" fmla="*/ 617106 h 1930400"/>
              <a:gd name="connsiteX686" fmla="*/ 6150395 w 7326313"/>
              <a:gd name="connsiteY686" fmla="*/ 613930 h 1930400"/>
              <a:gd name="connsiteX687" fmla="*/ 6144046 w 7326313"/>
              <a:gd name="connsiteY687" fmla="*/ 612659 h 1930400"/>
              <a:gd name="connsiteX688" fmla="*/ 6146585 w 7326313"/>
              <a:gd name="connsiteY688" fmla="*/ 607578 h 1930400"/>
              <a:gd name="connsiteX689" fmla="*/ 6152935 w 7326313"/>
              <a:gd name="connsiteY689" fmla="*/ 602496 h 1930400"/>
              <a:gd name="connsiteX690" fmla="*/ 6166269 w 7326313"/>
              <a:gd name="connsiteY690" fmla="*/ 611071 h 1930400"/>
              <a:gd name="connsiteX691" fmla="*/ 6172618 w 7326313"/>
              <a:gd name="connsiteY691" fmla="*/ 605990 h 1930400"/>
              <a:gd name="connsiteX692" fmla="*/ 6171983 w 7326313"/>
              <a:gd name="connsiteY692" fmla="*/ 599955 h 1930400"/>
              <a:gd name="connsiteX693" fmla="*/ 6164046 w 7326313"/>
              <a:gd name="connsiteY693" fmla="*/ 580581 h 1930400"/>
              <a:gd name="connsiteX694" fmla="*/ 6154840 w 7326313"/>
              <a:gd name="connsiteY694" fmla="*/ 569783 h 1930400"/>
              <a:gd name="connsiteX695" fmla="*/ 6124680 w 7326313"/>
              <a:gd name="connsiteY695" fmla="*/ 555173 h 1930400"/>
              <a:gd name="connsiteX696" fmla="*/ 6106901 w 7326313"/>
              <a:gd name="connsiteY696" fmla="*/ 543421 h 1930400"/>
              <a:gd name="connsiteX697" fmla="*/ 6109441 w 7326313"/>
              <a:gd name="connsiteY697" fmla="*/ 524048 h 1930400"/>
              <a:gd name="connsiteX698" fmla="*/ 6108806 w 7326313"/>
              <a:gd name="connsiteY698" fmla="*/ 507532 h 1930400"/>
              <a:gd name="connsiteX699" fmla="*/ 6098965 w 7326313"/>
              <a:gd name="connsiteY699" fmla="*/ 482759 h 1930400"/>
              <a:gd name="connsiteX700" fmla="*/ 6080551 w 7326313"/>
              <a:gd name="connsiteY700" fmla="*/ 467831 h 1930400"/>
              <a:gd name="connsiteX701" fmla="*/ 6092298 w 7326313"/>
              <a:gd name="connsiteY701" fmla="*/ 467831 h 1930400"/>
              <a:gd name="connsiteX702" fmla="*/ 6095790 w 7326313"/>
              <a:gd name="connsiteY702" fmla="*/ 466243 h 1930400"/>
              <a:gd name="connsiteX703" fmla="*/ 6103092 w 7326313"/>
              <a:gd name="connsiteY703" fmla="*/ 462114 h 1930400"/>
              <a:gd name="connsiteX704" fmla="*/ 6111981 w 7326313"/>
              <a:gd name="connsiteY704" fmla="*/ 458621 h 1930400"/>
              <a:gd name="connsiteX705" fmla="*/ 6115473 w 7326313"/>
              <a:gd name="connsiteY705" fmla="*/ 457350 h 1930400"/>
              <a:gd name="connsiteX706" fmla="*/ 6118013 w 7326313"/>
              <a:gd name="connsiteY706" fmla="*/ 457033 h 1930400"/>
              <a:gd name="connsiteX707" fmla="*/ 6118965 w 7326313"/>
              <a:gd name="connsiteY707" fmla="*/ 457350 h 1930400"/>
              <a:gd name="connsiteX708" fmla="*/ 6119918 w 7326313"/>
              <a:gd name="connsiteY708" fmla="*/ 457985 h 1930400"/>
              <a:gd name="connsiteX709" fmla="*/ 6121188 w 7326313"/>
              <a:gd name="connsiteY709" fmla="*/ 458938 h 1930400"/>
              <a:gd name="connsiteX710" fmla="*/ 6122140 w 7326313"/>
              <a:gd name="connsiteY710" fmla="*/ 460526 h 1930400"/>
              <a:gd name="connsiteX711" fmla="*/ 6124045 w 7326313"/>
              <a:gd name="connsiteY711" fmla="*/ 463702 h 1930400"/>
              <a:gd name="connsiteX712" fmla="*/ 6125632 w 7326313"/>
              <a:gd name="connsiteY712" fmla="*/ 467514 h 1930400"/>
              <a:gd name="connsiteX713" fmla="*/ 6128172 w 7326313"/>
              <a:gd name="connsiteY713" fmla="*/ 475137 h 1930400"/>
              <a:gd name="connsiteX714" fmla="*/ 6128807 w 7326313"/>
              <a:gd name="connsiteY714" fmla="*/ 478630 h 1930400"/>
              <a:gd name="connsiteX715" fmla="*/ 6130394 w 7326313"/>
              <a:gd name="connsiteY715" fmla="*/ 478313 h 1930400"/>
              <a:gd name="connsiteX716" fmla="*/ 6133887 w 7326313"/>
              <a:gd name="connsiteY716" fmla="*/ 477360 h 1930400"/>
              <a:gd name="connsiteX717" fmla="*/ 6136426 w 7326313"/>
              <a:gd name="connsiteY717" fmla="*/ 477360 h 1930400"/>
              <a:gd name="connsiteX718" fmla="*/ 6139284 w 7326313"/>
              <a:gd name="connsiteY718" fmla="*/ 477360 h 1930400"/>
              <a:gd name="connsiteX719" fmla="*/ 6142458 w 7326313"/>
              <a:gd name="connsiteY719" fmla="*/ 477677 h 1930400"/>
              <a:gd name="connsiteX720" fmla="*/ 6145633 w 7326313"/>
              <a:gd name="connsiteY720" fmla="*/ 478630 h 1930400"/>
              <a:gd name="connsiteX721" fmla="*/ 6147220 w 7326313"/>
              <a:gd name="connsiteY721" fmla="*/ 478948 h 1930400"/>
              <a:gd name="connsiteX722" fmla="*/ 6149125 w 7326313"/>
              <a:gd name="connsiteY722" fmla="*/ 479901 h 1930400"/>
              <a:gd name="connsiteX723" fmla="*/ 6152617 w 7326313"/>
              <a:gd name="connsiteY723" fmla="*/ 482124 h 1930400"/>
              <a:gd name="connsiteX724" fmla="*/ 6155792 w 7326313"/>
              <a:gd name="connsiteY724" fmla="*/ 484982 h 1930400"/>
              <a:gd name="connsiteX725" fmla="*/ 6158967 w 7326313"/>
              <a:gd name="connsiteY725" fmla="*/ 487841 h 1930400"/>
              <a:gd name="connsiteX726" fmla="*/ 6164046 w 7326313"/>
              <a:gd name="connsiteY726" fmla="*/ 492922 h 1930400"/>
              <a:gd name="connsiteX727" fmla="*/ 6165634 w 7326313"/>
              <a:gd name="connsiteY727" fmla="*/ 495463 h 1930400"/>
              <a:gd name="connsiteX728" fmla="*/ 6198651 w 7326313"/>
              <a:gd name="connsiteY728" fmla="*/ 508803 h 1930400"/>
              <a:gd name="connsiteX729" fmla="*/ 6197381 w 7326313"/>
              <a:gd name="connsiteY729" fmla="*/ 511661 h 1930400"/>
              <a:gd name="connsiteX730" fmla="*/ 6196746 w 7326313"/>
              <a:gd name="connsiteY730" fmla="*/ 514519 h 1930400"/>
              <a:gd name="connsiteX731" fmla="*/ 6195794 w 7326313"/>
              <a:gd name="connsiteY731" fmla="*/ 518648 h 1930400"/>
              <a:gd name="connsiteX732" fmla="*/ 6195476 w 7326313"/>
              <a:gd name="connsiteY732" fmla="*/ 522460 h 1930400"/>
              <a:gd name="connsiteX733" fmla="*/ 6195476 w 7326313"/>
              <a:gd name="connsiteY733" fmla="*/ 525953 h 1930400"/>
              <a:gd name="connsiteX734" fmla="*/ 6195794 w 7326313"/>
              <a:gd name="connsiteY734" fmla="*/ 527859 h 1930400"/>
              <a:gd name="connsiteX735" fmla="*/ 6196429 w 7326313"/>
              <a:gd name="connsiteY735" fmla="*/ 529447 h 1930400"/>
              <a:gd name="connsiteX736" fmla="*/ 6197381 w 7326313"/>
              <a:gd name="connsiteY736" fmla="*/ 531035 h 1930400"/>
              <a:gd name="connsiteX737" fmla="*/ 6198651 w 7326313"/>
              <a:gd name="connsiteY737" fmla="*/ 531988 h 1930400"/>
              <a:gd name="connsiteX738" fmla="*/ 6201826 w 7326313"/>
              <a:gd name="connsiteY738" fmla="*/ 534211 h 1930400"/>
              <a:gd name="connsiteX739" fmla="*/ 6205953 w 7326313"/>
              <a:gd name="connsiteY739" fmla="*/ 536117 h 1930400"/>
              <a:gd name="connsiteX740" fmla="*/ 6215159 w 7326313"/>
              <a:gd name="connsiteY740" fmla="*/ 540881 h 1930400"/>
              <a:gd name="connsiteX741" fmla="*/ 6219287 w 7326313"/>
              <a:gd name="connsiteY741" fmla="*/ 543421 h 1930400"/>
              <a:gd name="connsiteX742" fmla="*/ 6222779 w 7326313"/>
              <a:gd name="connsiteY742" fmla="*/ 545645 h 1930400"/>
              <a:gd name="connsiteX743" fmla="*/ 6224049 w 7326313"/>
              <a:gd name="connsiteY743" fmla="*/ 547550 h 1930400"/>
              <a:gd name="connsiteX744" fmla="*/ 6225001 w 7326313"/>
              <a:gd name="connsiteY744" fmla="*/ 548821 h 1930400"/>
              <a:gd name="connsiteX745" fmla="*/ 6225954 w 7326313"/>
              <a:gd name="connsiteY745" fmla="*/ 550409 h 1930400"/>
              <a:gd name="connsiteX746" fmla="*/ 6226271 w 7326313"/>
              <a:gd name="connsiteY746" fmla="*/ 551997 h 1930400"/>
              <a:gd name="connsiteX747" fmla="*/ 6226588 w 7326313"/>
              <a:gd name="connsiteY747" fmla="*/ 556126 h 1930400"/>
              <a:gd name="connsiteX748" fmla="*/ 6227541 w 7326313"/>
              <a:gd name="connsiteY748" fmla="*/ 560572 h 1930400"/>
              <a:gd name="connsiteX749" fmla="*/ 6229446 w 7326313"/>
              <a:gd name="connsiteY749" fmla="*/ 565654 h 1930400"/>
              <a:gd name="connsiteX750" fmla="*/ 6231351 w 7326313"/>
              <a:gd name="connsiteY750" fmla="*/ 570100 h 1930400"/>
              <a:gd name="connsiteX751" fmla="*/ 6235478 w 7326313"/>
              <a:gd name="connsiteY751" fmla="*/ 578358 h 1930400"/>
              <a:gd name="connsiteX752" fmla="*/ 6237065 w 7326313"/>
              <a:gd name="connsiteY752" fmla="*/ 581534 h 1930400"/>
              <a:gd name="connsiteX753" fmla="*/ 6237700 w 7326313"/>
              <a:gd name="connsiteY753" fmla="*/ 585028 h 1930400"/>
              <a:gd name="connsiteX754" fmla="*/ 6238652 w 7326313"/>
              <a:gd name="connsiteY754" fmla="*/ 588839 h 1930400"/>
              <a:gd name="connsiteX755" fmla="*/ 6239922 w 7326313"/>
              <a:gd name="connsiteY755" fmla="*/ 593603 h 1930400"/>
              <a:gd name="connsiteX756" fmla="*/ 6241827 w 7326313"/>
              <a:gd name="connsiteY756" fmla="*/ 598049 h 1930400"/>
              <a:gd name="connsiteX757" fmla="*/ 6243732 w 7326313"/>
              <a:gd name="connsiteY757" fmla="*/ 602496 h 1930400"/>
              <a:gd name="connsiteX758" fmla="*/ 6245319 w 7326313"/>
              <a:gd name="connsiteY758" fmla="*/ 604084 h 1930400"/>
              <a:gd name="connsiteX759" fmla="*/ 6246589 w 7326313"/>
              <a:gd name="connsiteY759" fmla="*/ 605672 h 1930400"/>
              <a:gd name="connsiteX760" fmla="*/ 6248177 w 7326313"/>
              <a:gd name="connsiteY760" fmla="*/ 606625 h 1930400"/>
              <a:gd name="connsiteX761" fmla="*/ 6249764 w 7326313"/>
              <a:gd name="connsiteY761" fmla="*/ 606942 h 1930400"/>
              <a:gd name="connsiteX762" fmla="*/ 6251669 w 7326313"/>
              <a:gd name="connsiteY762" fmla="*/ 607578 h 1930400"/>
              <a:gd name="connsiteX763" fmla="*/ 6253256 w 7326313"/>
              <a:gd name="connsiteY763" fmla="*/ 608530 h 1930400"/>
              <a:gd name="connsiteX764" fmla="*/ 6257066 w 7326313"/>
              <a:gd name="connsiteY764" fmla="*/ 610754 h 1930400"/>
              <a:gd name="connsiteX765" fmla="*/ 6260876 w 7326313"/>
              <a:gd name="connsiteY765" fmla="*/ 613612 h 1930400"/>
              <a:gd name="connsiteX766" fmla="*/ 6264368 w 7326313"/>
              <a:gd name="connsiteY766" fmla="*/ 616788 h 1930400"/>
              <a:gd name="connsiteX767" fmla="*/ 6269765 w 7326313"/>
              <a:gd name="connsiteY767" fmla="*/ 622823 h 1930400"/>
              <a:gd name="connsiteX768" fmla="*/ 6271670 w 7326313"/>
              <a:gd name="connsiteY768" fmla="*/ 625363 h 1930400"/>
              <a:gd name="connsiteX769" fmla="*/ 6273892 w 7326313"/>
              <a:gd name="connsiteY769" fmla="*/ 626316 h 1930400"/>
              <a:gd name="connsiteX770" fmla="*/ 6276432 w 7326313"/>
              <a:gd name="connsiteY770" fmla="*/ 627269 h 1930400"/>
              <a:gd name="connsiteX771" fmla="*/ 6279289 w 7326313"/>
              <a:gd name="connsiteY771" fmla="*/ 628222 h 1930400"/>
              <a:gd name="connsiteX772" fmla="*/ 6282781 w 7326313"/>
              <a:gd name="connsiteY772" fmla="*/ 628539 h 1930400"/>
              <a:gd name="connsiteX773" fmla="*/ 6286273 w 7326313"/>
              <a:gd name="connsiteY773" fmla="*/ 628539 h 1930400"/>
              <a:gd name="connsiteX774" fmla="*/ 6288496 w 7326313"/>
              <a:gd name="connsiteY774" fmla="*/ 628222 h 1930400"/>
              <a:gd name="connsiteX775" fmla="*/ 6290083 w 7326313"/>
              <a:gd name="connsiteY775" fmla="*/ 627587 h 1930400"/>
              <a:gd name="connsiteX776" fmla="*/ 6291988 w 7326313"/>
              <a:gd name="connsiteY776" fmla="*/ 626316 h 1930400"/>
              <a:gd name="connsiteX777" fmla="*/ 6293575 w 7326313"/>
              <a:gd name="connsiteY777" fmla="*/ 625363 h 1930400"/>
              <a:gd name="connsiteX778" fmla="*/ 6297385 w 7326313"/>
              <a:gd name="connsiteY778" fmla="*/ 622823 h 1930400"/>
              <a:gd name="connsiteX779" fmla="*/ 6300560 w 7326313"/>
              <a:gd name="connsiteY779" fmla="*/ 621552 h 1930400"/>
              <a:gd name="connsiteX780" fmla="*/ 6304052 w 7326313"/>
              <a:gd name="connsiteY780" fmla="*/ 620282 h 1930400"/>
              <a:gd name="connsiteX781" fmla="*/ 6307227 w 7326313"/>
              <a:gd name="connsiteY781" fmla="*/ 619964 h 1930400"/>
              <a:gd name="connsiteX782" fmla="*/ 6310084 w 7326313"/>
              <a:gd name="connsiteY782" fmla="*/ 619647 h 1930400"/>
              <a:gd name="connsiteX783" fmla="*/ 6312941 w 7326313"/>
              <a:gd name="connsiteY783" fmla="*/ 619647 h 1930400"/>
              <a:gd name="connsiteX784" fmla="*/ 6317386 w 7326313"/>
              <a:gd name="connsiteY784" fmla="*/ 619964 h 1930400"/>
              <a:gd name="connsiteX785" fmla="*/ 6318338 w 7326313"/>
              <a:gd name="connsiteY785" fmla="*/ 619647 h 1930400"/>
              <a:gd name="connsiteX786" fmla="*/ 6319290 w 7326313"/>
              <a:gd name="connsiteY786" fmla="*/ 619011 h 1930400"/>
              <a:gd name="connsiteX787" fmla="*/ 6319608 w 7326313"/>
              <a:gd name="connsiteY787" fmla="*/ 617741 h 1930400"/>
              <a:gd name="connsiteX788" fmla="*/ 6319608 w 7326313"/>
              <a:gd name="connsiteY788" fmla="*/ 616153 h 1930400"/>
              <a:gd name="connsiteX789" fmla="*/ 6319608 w 7326313"/>
              <a:gd name="connsiteY789" fmla="*/ 612024 h 1930400"/>
              <a:gd name="connsiteX790" fmla="*/ 6318973 w 7326313"/>
              <a:gd name="connsiteY790" fmla="*/ 607260 h 1930400"/>
              <a:gd name="connsiteX791" fmla="*/ 6317386 w 7326313"/>
              <a:gd name="connsiteY791" fmla="*/ 598049 h 1930400"/>
              <a:gd name="connsiteX792" fmla="*/ 6317068 w 7326313"/>
              <a:gd name="connsiteY792" fmla="*/ 594873 h 1930400"/>
              <a:gd name="connsiteX793" fmla="*/ 6317386 w 7326313"/>
              <a:gd name="connsiteY793" fmla="*/ 593603 h 1930400"/>
              <a:gd name="connsiteX794" fmla="*/ 6317386 w 7326313"/>
              <a:gd name="connsiteY794" fmla="*/ 592968 h 1930400"/>
              <a:gd name="connsiteX795" fmla="*/ 6318338 w 7326313"/>
              <a:gd name="connsiteY795" fmla="*/ 590427 h 1930400"/>
              <a:gd name="connsiteX796" fmla="*/ 6320243 w 7326313"/>
              <a:gd name="connsiteY796" fmla="*/ 585345 h 1930400"/>
              <a:gd name="connsiteX797" fmla="*/ 6324370 w 7326313"/>
              <a:gd name="connsiteY797" fmla="*/ 570735 h 1930400"/>
              <a:gd name="connsiteX798" fmla="*/ 6330402 w 7326313"/>
              <a:gd name="connsiteY798" fmla="*/ 550409 h 1930400"/>
              <a:gd name="connsiteX799" fmla="*/ 6317386 w 7326313"/>
              <a:gd name="connsiteY799" fmla="*/ 489746 h 1930400"/>
              <a:gd name="connsiteX800" fmla="*/ 6317703 w 7326313"/>
              <a:gd name="connsiteY800" fmla="*/ 446552 h 1930400"/>
              <a:gd name="connsiteX801" fmla="*/ 6318021 w 7326313"/>
              <a:gd name="connsiteY801" fmla="*/ 413521 h 1930400"/>
              <a:gd name="connsiteX802" fmla="*/ 6318973 w 7326313"/>
              <a:gd name="connsiteY802" fmla="*/ 399864 h 1930400"/>
              <a:gd name="connsiteX803" fmla="*/ 6319290 w 7326313"/>
              <a:gd name="connsiteY803" fmla="*/ 390971 h 1930400"/>
              <a:gd name="connsiteX804" fmla="*/ 6320243 w 7326313"/>
              <a:gd name="connsiteY804" fmla="*/ 384301 h 1930400"/>
              <a:gd name="connsiteX805" fmla="*/ 6322148 w 7326313"/>
              <a:gd name="connsiteY805" fmla="*/ 376679 h 1930400"/>
              <a:gd name="connsiteX806" fmla="*/ 6326275 w 7326313"/>
              <a:gd name="connsiteY806" fmla="*/ 359528 h 1930400"/>
              <a:gd name="connsiteX807" fmla="*/ 6328180 w 7326313"/>
              <a:gd name="connsiteY807" fmla="*/ 350318 h 1930400"/>
              <a:gd name="connsiteX808" fmla="*/ 6329767 w 7326313"/>
              <a:gd name="connsiteY808" fmla="*/ 341425 h 1930400"/>
              <a:gd name="connsiteX809" fmla="*/ 6330402 w 7326313"/>
              <a:gd name="connsiteY809" fmla="*/ 333167 h 1930400"/>
              <a:gd name="connsiteX810" fmla="*/ 6330402 w 7326313"/>
              <a:gd name="connsiteY810" fmla="*/ 329038 h 1930400"/>
              <a:gd name="connsiteX811" fmla="*/ 6330402 w 7326313"/>
              <a:gd name="connsiteY811" fmla="*/ 325227 h 1930400"/>
              <a:gd name="connsiteX812" fmla="*/ 6330085 w 7326313"/>
              <a:gd name="connsiteY812" fmla="*/ 320780 h 1930400"/>
              <a:gd name="connsiteX813" fmla="*/ 6330085 w 7326313"/>
              <a:gd name="connsiteY813" fmla="*/ 315063 h 1930400"/>
              <a:gd name="connsiteX814" fmla="*/ 6330402 w 7326313"/>
              <a:gd name="connsiteY814" fmla="*/ 300454 h 1930400"/>
              <a:gd name="connsiteX815" fmla="*/ 6331989 w 7326313"/>
              <a:gd name="connsiteY815" fmla="*/ 265517 h 1930400"/>
              <a:gd name="connsiteX816" fmla="*/ 6332624 w 7326313"/>
              <a:gd name="connsiteY816" fmla="*/ 247414 h 1930400"/>
              <a:gd name="connsiteX817" fmla="*/ 6332624 w 7326313"/>
              <a:gd name="connsiteY817" fmla="*/ 231216 h 1930400"/>
              <a:gd name="connsiteX818" fmla="*/ 6332624 w 7326313"/>
              <a:gd name="connsiteY818" fmla="*/ 224229 h 1930400"/>
              <a:gd name="connsiteX819" fmla="*/ 6331989 w 7326313"/>
              <a:gd name="connsiteY819" fmla="*/ 218194 h 1930400"/>
              <a:gd name="connsiteX820" fmla="*/ 6331672 w 7326313"/>
              <a:gd name="connsiteY820" fmla="*/ 213430 h 1930400"/>
              <a:gd name="connsiteX821" fmla="*/ 6330402 w 7326313"/>
              <a:gd name="connsiteY821" fmla="*/ 209936 h 1930400"/>
              <a:gd name="connsiteX822" fmla="*/ 6329450 w 7326313"/>
              <a:gd name="connsiteY822" fmla="*/ 206443 h 1930400"/>
              <a:gd name="connsiteX823" fmla="*/ 6328815 w 7326313"/>
              <a:gd name="connsiteY823" fmla="*/ 201996 h 1930400"/>
              <a:gd name="connsiteX824" fmla="*/ 6328497 w 7326313"/>
              <a:gd name="connsiteY824" fmla="*/ 196915 h 1930400"/>
              <a:gd name="connsiteX825" fmla="*/ 6327545 w 7326313"/>
              <a:gd name="connsiteY825" fmla="*/ 190562 h 1930400"/>
              <a:gd name="connsiteX826" fmla="*/ 6327227 w 7326313"/>
              <a:gd name="connsiteY826" fmla="*/ 176588 h 1930400"/>
              <a:gd name="connsiteX827" fmla="*/ 6326910 w 7326313"/>
              <a:gd name="connsiteY827" fmla="*/ 161660 h 1930400"/>
              <a:gd name="connsiteX828" fmla="*/ 6326592 w 7326313"/>
              <a:gd name="connsiteY828" fmla="*/ 133394 h 1930400"/>
              <a:gd name="connsiteX829" fmla="*/ 6325957 w 7326313"/>
              <a:gd name="connsiteY829" fmla="*/ 122913 h 1930400"/>
              <a:gd name="connsiteX830" fmla="*/ 6325640 w 7326313"/>
              <a:gd name="connsiteY830" fmla="*/ 119101 h 1930400"/>
              <a:gd name="connsiteX831" fmla="*/ 6325005 w 7326313"/>
              <a:gd name="connsiteY831" fmla="*/ 116561 h 1930400"/>
              <a:gd name="connsiteX832" fmla="*/ 6323418 w 7326313"/>
              <a:gd name="connsiteY832" fmla="*/ 111797 h 1930400"/>
              <a:gd name="connsiteX833" fmla="*/ 6322465 w 7326313"/>
              <a:gd name="connsiteY833" fmla="*/ 107350 h 1930400"/>
              <a:gd name="connsiteX834" fmla="*/ 6321830 w 7326313"/>
              <a:gd name="connsiteY834" fmla="*/ 102268 h 1930400"/>
              <a:gd name="connsiteX835" fmla="*/ 6321195 w 7326313"/>
              <a:gd name="connsiteY835" fmla="*/ 97822 h 1930400"/>
              <a:gd name="connsiteX836" fmla="*/ 6321830 w 7326313"/>
              <a:gd name="connsiteY836" fmla="*/ 95599 h 1930400"/>
              <a:gd name="connsiteX837" fmla="*/ 6322465 w 7326313"/>
              <a:gd name="connsiteY837" fmla="*/ 93375 h 1930400"/>
              <a:gd name="connsiteX838" fmla="*/ 6323100 w 7326313"/>
              <a:gd name="connsiteY838" fmla="*/ 91787 h 1930400"/>
              <a:gd name="connsiteX839" fmla="*/ 6324053 w 7326313"/>
              <a:gd name="connsiteY839" fmla="*/ 90199 h 1930400"/>
              <a:gd name="connsiteX840" fmla="*/ 6325640 w 7326313"/>
              <a:gd name="connsiteY840" fmla="*/ 88929 h 1930400"/>
              <a:gd name="connsiteX841" fmla="*/ 6327545 w 7326313"/>
              <a:gd name="connsiteY841" fmla="*/ 87976 h 1930400"/>
              <a:gd name="connsiteX842" fmla="*/ 6329767 w 7326313"/>
              <a:gd name="connsiteY842" fmla="*/ 87659 h 1930400"/>
              <a:gd name="connsiteX843" fmla="*/ 6332624 w 7326313"/>
              <a:gd name="connsiteY843" fmla="*/ 87023 h 1930400"/>
              <a:gd name="connsiteX844" fmla="*/ 6335799 w 7326313"/>
              <a:gd name="connsiteY844" fmla="*/ 87023 h 1930400"/>
              <a:gd name="connsiteX845" fmla="*/ 6338656 w 7326313"/>
              <a:gd name="connsiteY845" fmla="*/ 86706 h 1930400"/>
              <a:gd name="connsiteX846" fmla="*/ 6341514 w 7326313"/>
              <a:gd name="connsiteY846" fmla="*/ 86071 h 1930400"/>
              <a:gd name="connsiteX847" fmla="*/ 6344371 w 7326313"/>
              <a:gd name="connsiteY847" fmla="*/ 85118 h 1930400"/>
              <a:gd name="connsiteX848" fmla="*/ 6349133 w 7326313"/>
              <a:gd name="connsiteY848" fmla="*/ 83212 h 1930400"/>
              <a:gd name="connsiteX849" fmla="*/ 6353895 w 7326313"/>
              <a:gd name="connsiteY849" fmla="*/ 80671 h 1930400"/>
              <a:gd name="connsiteX850" fmla="*/ 6357705 w 7326313"/>
              <a:gd name="connsiteY850" fmla="*/ 78448 h 1930400"/>
              <a:gd name="connsiteX851" fmla="*/ 6360562 w 7326313"/>
              <a:gd name="connsiteY851" fmla="*/ 76542 h 1930400"/>
              <a:gd name="connsiteX852" fmla="*/ 6363419 w 7326313"/>
              <a:gd name="connsiteY852" fmla="*/ 74319 h 1930400"/>
              <a:gd name="connsiteX853" fmla="*/ 6381515 w 7326313"/>
              <a:gd name="connsiteY853" fmla="*/ 74319 h 1930400"/>
              <a:gd name="connsiteX854" fmla="*/ 6402468 w 7326313"/>
              <a:gd name="connsiteY854" fmla="*/ 67650 h 1930400"/>
              <a:gd name="connsiteX855" fmla="*/ 6448184 w 7326313"/>
              <a:gd name="connsiteY855" fmla="*/ 52404 h 1930400"/>
              <a:gd name="connsiteX856" fmla="*/ 6473582 w 7326313"/>
              <a:gd name="connsiteY856" fmla="*/ 44464 h 1930400"/>
              <a:gd name="connsiteX857" fmla="*/ 6495805 w 7326313"/>
              <a:gd name="connsiteY857" fmla="*/ 36524 h 1930400"/>
              <a:gd name="connsiteX858" fmla="*/ 6512631 w 7326313"/>
              <a:gd name="connsiteY858" fmla="*/ 30490 h 1930400"/>
              <a:gd name="connsiteX859" fmla="*/ 6518028 w 7326313"/>
              <a:gd name="connsiteY859" fmla="*/ 27949 h 1930400"/>
              <a:gd name="connsiteX860" fmla="*/ 6520886 w 7326313"/>
              <a:gd name="connsiteY860" fmla="*/ 26679 h 1930400"/>
              <a:gd name="connsiteX861" fmla="*/ 6525013 w 7326313"/>
              <a:gd name="connsiteY861" fmla="*/ 24138 h 1930400"/>
              <a:gd name="connsiteX862" fmla="*/ 6531680 w 7326313"/>
              <a:gd name="connsiteY862" fmla="*/ 20962 h 1930400"/>
              <a:gd name="connsiteX863" fmla="*/ 6549141 w 7326313"/>
              <a:gd name="connsiteY863" fmla="*/ 13657 h 1930400"/>
              <a:gd name="connsiteX864" fmla="*/ 6565014 w 7326313"/>
              <a:gd name="connsiteY864" fmla="*/ 7622 h 1930400"/>
              <a:gd name="connsiteX865" fmla="*/ 6571681 w 7326313"/>
              <a:gd name="connsiteY865" fmla="*/ 4764 h 1930400"/>
              <a:gd name="connsiteX866" fmla="*/ 6574538 w 7326313"/>
              <a:gd name="connsiteY866" fmla="*/ 3176 h 1930400"/>
              <a:gd name="connsiteX867" fmla="*/ 6577396 w 7326313"/>
              <a:gd name="connsiteY867" fmla="*/ 1905 h 1930400"/>
              <a:gd name="connsiteX868" fmla="*/ 6580570 w 7326313"/>
              <a:gd name="connsiteY868" fmla="*/ 953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Lst>
            <a:rect l="l" t="t" r="r" b="b"/>
            <a:pathLst>
              <a:path w="7326313" h="1930400">
                <a:moveTo>
                  <a:pt x="6013185" y="474362"/>
                </a:moveTo>
                <a:lnTo>
                  <a:pt x="6016068" y="474362"/>
                </a:lnTo>
                <a:lnTo>
                  <a:pt x="6018951" y="474680"/>
                </a:lnTo>
                <a:lnTo>
                  <a:pt x="6024716" y="476272"/>
                </a:lnTo>
                <a:lnTo>
                  <a:pt x="6029840" y="477545"/>
                </a:lnTo>
                <a:lnTo>
                  <a:pt x="6034324" y="479455"/>
                </a:lnTo>
                <a:lnTo>
                  <a:pt x="6037847" y="481047"/>
                </a:lnTo>
                <a:lnTo>
                  <a:pt x="6041050" y="482957"/>
                </a:lnTo>
                <a:lnTo>
                  <a:pt x="6017990" y="499192"/>
                </a:lnTo>
                <a:lnTo>
                  <a:pt x="6009342" y="513836"/>
                </a:lnTo>
                <a:lnTo>
                  <a:pt x="6007420" y="537074"/>
                </a:lnTo>
                <a:lnTo>
                  <a:pt x="6002936" y="546306"/>
                </a:lnTo>
                <a:lnTo>
                  <a:pt x="6007100" y="551718"/>
                </a:lnTo>
                <a:lnTo>
                  <a:pt x="6012545" y="543441"/>
                </a:lnTo>
                <a:lnTo>
                  <a:pt x="6014146" y="560631"/>
                </a:lnTo>
                <a:lnTo>
                  <a:pt x="6006459" y="572091"/>
                </a:lnTo>
                <a:lnTo>
                  <a:pt x="6017669" y="588963"/>
                </a:lnTo>
                <a:lnTo>
                  <a:pt x="6010303" y="588963"/>
                </a:lnTo>
                <a:lnTo>
                  <a:pt x="5999093" y="565725"/>
                </a:lnTo>
                <a:lnTo>
                  <a:pt x="5997491" y="555856"/>
                </a:lnTo>
                <a:lnTo>
                  <a:pt x="5987883" y="545033"/>
                </a:lnTo>
                <a:lnTo>
                  <a:pt x="5975392" y="536119"/>
                </a:lnTo>
                <a:lnTo>
                  <a:pt x="5970587" y="516064"/>
                </a:lnTo>
                <a:lnTo>
                  <a:pt x="5970908" y="511289"/>
                </a:lnTo>
                <a:lnTo>
                  <a:pt x="5971548" y="506832"/>
                </a:lnTo>
                <a:lnTo>
                  <a:pt x="5972509" y="502694"/>
                </a:lnTo>
                <a:lnTo>
                  <a:pt x="5973150" y="499510"/>
                </a:lnTo>
                <a:lnTo>
                  <a:pt x="5975071" y="495054"/>
                </a:lnTo>
                <a:lnTo>
                  <a:pt x="5975712" y="493462"/>
                </a:lnTo>
                <a:lnTo>
                  <a:pt x="5997812" y="493462"/>
                </a:lnTo>
                <a:lnTo>
                  <a:pt x="5997171" y="491234"/>
                </a:lnTo>
                <a:lnTo>
                  <a:pt x="5997171" y="488687"/>
                </a:lnTo>
                <a:lnTo>
                  <a:pt x="5997171" y="485822"/>
                </a:lnTo>
                <a:lnTo>
                  <a:pt x="5997491" y="484230"/>
                </a:lnTo>
                <a:lnTo>
                  <a:pt x="5997812" y="482638"/>
                </a:lnTo>
                <a:lnTo>
                  <a:pt x="5998772" y="481047"/>
                </a:lnTo>
                <a:lnTo>
                  <a:pt x="6000054" y="479773"/>
                </a:lnTo>
                <a:lnTo>
                  <a:pt x="6001014" y="478182"/>
                </a:lnTo>
                <a:lnTo>
                  <a:pt x="6002936" y="477227"/>
                </a:lnTo>
                <a:lnTo>
                  <a:pt x="6004858" y="476272"/>
                </a:lnTo>
                <a:lnTo>
                  <a:pt x="6007420" y="474998"/>
                </a:lnTo>
                <a:lnTo>
                  <a:pt x="6010303" y="474680"/>
                </a:lnTo>
                <a:close/>
                <a:moveTo>
                  <a:pt x="6056104" y="468313"/>
                </a:moveTo>
                <a:lnTo>
                  <a:pt x="6080125" y="468313"/>
                </a:lnTo>
                <a:lnTo>
                  <a:pt x="6064431" y="474043"/>
                </a:lnTo>
                <a:lnTo>
                  <a:pt x="6041050" y="482957"/>
                </a:lnTo>
                <a:close/>
                <a:moveTo>
                  <a:pt x="6584062" y="0"/>
                </a:moveTo>
                <a:lnTo>
                  <a:pt x="6585967" y="0"/>
                </a:lnTo>
                <a:lnTo>
                  <a:pt x="6587237" y="0"/>
                </a:lnTo>
                <a:lnTo>
                  <a:pt x="6588824" y="953"/>
                </a:lnTo>
                <a:lnTo>
                  <a:pt x="6590094" y="1588"/>
                </a:lnTo>
                <a:lnTo>
                  <a:pt x="6591364" y="2858"/>
                </a:lnTo>
                <a:lnTo>
                  <a:pt x="6591999" y="4764"/>
                </a:lnTo>
                <a:lnTo>
                  <a:pt x="6592952" y="6669"/>
                </a:lnTo>
                <a:lnTo>
                  <a:pt x="6593904" y="8575"/>
                </a:lnTo>
                <a:lnTo>
                  <a:pt x="6595492" y="10481"/>
                </a:lnTo>
                <a:lnTo>
                  <a:pt x="6596761" y="12069"/>
                </a:lnTo>
                <a:lnTo>
                  <a:pt x="6600571" y="14927"/>
                </a:lnTo>
                <a:lnTo>
                  <a:pt x="6604380" y="17150"/>
                </a:lnTo>
                <a:lnTo>
                  <a:pt x="6607872" y="18738"/>
                </a:lnTo>
                <a:lnTo>
                  <a:pt x="6611048" y="20326"/>
                </a:lnTo>
                <a:lnTo>
                  <a:pt x="6613904" y="21279"/>
                </a:lnTo>
                <a:lnTo>
                  <a:pt x="6616762" y="20644"/>
                </a:lnTo>
                <a:lnTo>
                  <a:pt x="6623112" y="20326"/>
                </a:lnTo>
                <a:lnTo>
                  <a:pt x="6626604" y="20326"/>
                </a:lnTo>
                <a:lnTo>
                  <a:pt x="6630096" y="20644"/>
                </a:lnTo>
                <a:lnTo>
                  <a:pt x="6633270" y="21279"/>
                </a:lnTo>
                <a:lnTo>
                  <a:pt x="6634858" y="21914"/>
                </a:lnTo>
                <a:lnTo>
                  <a:pt x="6635810" y="23185"/>
                </a:lnTo>
                <a:lnTo>
                  <a:pt x="6638032" y="25726"/>
                </a:lnTo>
                <a:lnTo>
                  <a:pt x="6639938" y="28267"/>
                </a:lnTo>
                <a:lnTo>
                  <a:pt x="6644064" y="34301"/>
                </a:lnTo>
                <a:lnTo>
                  <a:pt x="6646287" y="36842"/>
                </a:lnTo>
                <a:lnTo>
                  <a:pt x="6649144" y="39383"/>
                </a:lnTo>
                <a:lnTo>
                  <a:pt x="6650732" y="40018"/>
                </a:lnTo>
                <a:lnTo>
                  <a:pt x="6652319" y="40653"/>
                </a:lnTo>
                <a:lnTo>
                  <a:pt x="6654224" y="41288"/>
                </a:lnTo>
                <a:lnTo>
                  <a:pt x="6655811" y="41606"/>
                </a:lnTo>
                <a:lnTo>
                  <a:pt x="6658034" y="41606"/>
                </a:lnTo>
                <a:lnTo>
                  <a:pt x="6659620" y="41924"/>
                </a:lnTo>
                <a:lnTo>
                  <a:pt x="6660890" y="42559"/>
                </a:lnTo>
                <a:lnTo>
                  <a:pt x="6662478" y="43194"/>
                </a:lnTo>
                <a:lnTo>
                  <a:pt x="6664066" y="45100"/>
                </a:lnTo>
                <a:lnTo>
                  <a:pt x="6665970" y="47640"/>
                </a:lnTo>
                <a:lnTo>
                  <a:pt x="6668192" y="52087"/>
                </a:lnTo>
                <a:lnTo>
                  <a:pt x="6670098" y="54310"/>
                </a:lnTo>
                <a:lnTo>
                  <a:pt x="6671050" y="55263"/>
                </a:lnTo>
                <a:lnTo>
                  <a:pt x="6672637" y="55898"/>
                </a:lnTo>
                <a:lnTo>
                  <a:pt x="6680256" y="59392"/>
                </a:lnTo>
                <a:lnTo>
                  <a:pt x="6689780" y="63838"/>
                </a:lnTo>
                <a:lnTo>
                  <a:pt x="6701844" y="68602"/>
                </a:lnTo>
                <a:lnTo>
                  <a:pt x="6718353" y="96234"/>
                </a:lnTo>
                <a:lnTo>
                  <a:pt x="6723432" y="94646"/>
                </a:lnTo>
                <a:lnTo>
                  <a:pt x="6728512" y="93058"/>
                </a:lnTo>
                <a:lnTo>
                  <a:pt x="6730734" y="92740"/>
                </a:lnTo>
                <a:lnTo>
                  <a:pt x="6732957" y="92740"/>
                </a:lnTo>
                <a:lnTo>
                  <a:pt x="6735179" y="93058"/>
                </a:lnTo>
                <a:lnTo>
                  <a:pt x="6737719" y="94328"/>
                </a:lnTo>
                <a:lnTo>
                  <a:pt x="6740259" y="95599"/>
                </a:lnTo>
                <a:lnTo>
                  <a:pt x="6742164" y="97504"/>
                </a:lnTo>
                <a:lnTo>
                  <a:pt x="6746290" y="100363"/>
                </a:lnTo>
                <a:lnTo>
                  <a:pt x="6747560" y="101633"/>
                </a:lnTo>
                <a:lnTo>
                  <a:pt x="6753910" y="105444"/>
                </a:lnTo>
                <a:lnTo>
                  <a:pt x="6759942" y="108620"/>
                </a:lnTo>
                <a:lnTo>
                  <a:pt x="6763117" y="110209"/>
                </a:lnTo>
                <a:lnTo>
                  <a:pt x="6765974" y="110844"/>
                </a:lnTo>
                <a:lnTo>
                  <a:pt x="6789784" y="116561"/>
                </a:lnTo>
                <a:lnTo>
                  <a:pt x="6804070" y="131170"/>
                </a:lnTo>
                <a:lnTo>
                  <a:pt x="6824389" y="132758"/>
                </a:lnTo>
                <a:lnTo>
                  <a:pt x="6824389" y="143875"/>
                </a:lnTo>
                <a:lnTo>
                  <a:pt x="6831056" y="146098"/>
                </a:lnTo>
                <a:lnTo>
                  <a:pt x="6836770" y="148003"/>
                </a:lnTo>
                <a:lnTo>
                  <a:pt x="6841215" y="149274"/>
                </a:lnTo>
                <a:lnTo>
                  <a:pt x="6844072" y="152768"/>
                </a:lnTo>
                <a:lnTo>
                  <a:pt x="6847564" y="156579"/>
                </a:lnTo>
                <a:lnTo>
                  <a:pt x="6852009" y="161025"/>
                </a:lnTo>
                <a:lnTo>
                  <a:pt x="6860581" y="169601"/>
                </a:lnTo>
                <a:lnTo>
                  <a:pt x="6861534" y="170871"/>
                </a:lnTo>
                <a:lnTo>
                  <a:pt x="6862168" y="172459"/>
                </a:lnTo>
                <a:lnTo>
                  <a:pt x="6862168" y="174047"/>
                </a:lnTo>
                <a:lnTo>
                  <a:pt x="6861850" y="175635"/>
                </a:lnTo>
                <a:lnTo>
                  <a:pt x="6861216" y="178493"/>
                </a:lnTo>
                <a:lnTo>
                  <a:pt x="6860581" y="179129"/>
                </a:lnTo>
                <a:lnTo>
                  <a:pt x="6862168" y="185481"/>
                </a:lnTo>
                <a:lnTo>
                  <a:pt x="6865026" y="186116"/>
                </a:lnTo>
                <a:lnTo>
                  <a:pt x="6867565" y="187386"/>
                </a:lnTo>
                <a:lnTo>
                  <a:pt x="6870422" y="188974"/>
                </a:lnTo>
                <a:lnTo>
                  <a:pt x="6871692" y="190245"/>
                </a:lnTo>
                <a:lnTo>
                  <a:pt x="6873280" y="191833"/>
                </a:lnTo>
                <a:lnTo>
                  <a:pt x="6876454" y="196279"/>
                </a:lnTo>
                <a:lnTo>
                  <a:pt x="6879312" y="200726"/>
                </a:lnTo>
                <a:lnTo>
                  <a:pt x="6881216" y="204855"/>
                </a:lnTo>
                <a:lnTo>
                  <a:pt x="6881852" y="205807"/>
                </a:lnTo>
                <a:lnTo>
                  <a:pt x="6882804" y="206760"/>
                </a:lnTo>
                <a:lnTo>
                  <a:pt x="6885661" y="208031"/>
                </a:lnTo>
                <a:lnTo>
                  <a:pt x="6888518" y="209301"/>
                </a:lnTo>
                <a:lnTo>
                  <a:pt x="6892010" y="210254"/>
                </a:lnTo>
                <a:lnTo>
                  <a:pt x="6898360" y="211842"/>
                </a:lnTo>
                <a:lnTo>
                  <a:pt x="6900900" y="212477"/>
                </a:lnTo>
                <a:lnTo>
                  <a:pt x="6900900" y="221052"/>
                </a:lnTo>
                <a:lnTo>
                  <a:pt x="6916774" y="235345"/>
                </a:lnTo>
                <a:lnTo>
                  <a:pt x="6926932" y="243602"/>
                </a:lnTo>
                <a:lnTo>
                  <a:pt x="6934870" y="249319"/>
                </a:lnTo>
                <a:lnTo>
                  <a:pt x="6938044" y="251225"/>
                </a:lnTo>
                <a:lnTo>
                  <a:pt x="6939949" y="252495"/>
                </a:lnTo>
                <a:lnTo>
                  <a:pt x="6941536" y="253448"/>
                </a:lnTo>
                <a:lnTo>
                  <a:pt x="6943124" y="255671"/>
                </a:lnTo>
                <a:lnTo>
                  <a:pt x="6947568" y="260435"/>
                </a:lnTo>
                <a:lnTo>
                  <a:pt x="6950743" y="265517"/>
                </a:lnTo>
                <a:lnTo>
                  <a:pt x="6952013" y="267740"/>
                </a:lnTo>
                <a:lnTo>
                  <a:pt x="6952966" y="269328"/>
                </a:lnTo>
                <a:lnTo>
                  <a:pt x="6955505" y="272822"/>
                </a:lnTo>
                <a:lnTo>
                  <a:pt x="6957410" y="274728"/>
                </a:lnTo>
                <a:lnTo>
                  <a:pt x="6958998" y="276316"/>
                </a:lnTo>
                <a:lnTo>
                  <a:pt x="6961220" y="277586"/>
                </a:lnTo>
                <a:lnTo>
                  <a:pt x="6963124" y="277904"/>
                </a:lnTo>
                <a:lnTo>
                  <a:pt x="6981538" y="277904"/>
                </a:lnTo>
                <a:lnTo>
                  <a:pt x="6985348" y="279174"/>
                </a:lnTo>
                <a:lnTo>
                  <a:pt x="6989157" y="280762"/>
                </a:lnTo>
                <a:lnTo>
                  <a:pt x="6993920" y="281715"/>
                </a:lnTo>
                <a:lnTo>
                  <a:pt x="6998364" y="282033"/>
                </a:lnTo>
                <a:lnTo>
                  <a:pt x="7000586" y="282033"/>
                </a:lnTo>
                <a:lnTo>
                  <a:pt x="7002174" y="282033"/>
                </a:lnTo>
                <a:lnTo>
                  <a:pt x="7004078" y="281397"/>
                </a:lnTo>
                <a:lnTo>
                  <a:pt x="7005348" y="280762"/>
                </a:lnTo>
                <a:lnTo>
                  <a:pt x="7006618" y="279492"/>
                </a:lnTo>
                <a:lnTo>
                  <a:pt x="7006936" y="277904"/>
                </a:lnTo>
                <a:lnTo>
                  <a:pt x="7007253" y="276316"/>
                </a:lnTo>
                <a:lnTo>
                  <a:pt x="7007888" y="274728"/>
                </a:lnTo>
                <a:lnTo>
                  <a:pt x="7009476" y="272187"/>
                </a:lnTo>
                <a:lnTo>
                  <a:pt x="7011063" y="270599"/>
                </a:lnTo>
                <a:lnTo>
                  <a:pt x="7012968" y="269328"/>
                </a:lnTo>
                <a:lnTo>
                  <a:pt x="7014555" y="268376"/>
                </a:lnTo>
                <a:lnTo>
                  <a:pt x="7016460" y="268058"/>
                </a:lnTo>
                <a:lnTo>
                  <a:pt x="7017730" y="267740"/>
                </a:lnTo>
                <a:lnTo>
                  <a:pt x="7018682" y="268693"/>
                </a:lnTo>
                <a:lnTo>
                  <a:pt x="7019634" y="269328"/>
                </a:lnTo>
                <a:lnTo>
                  <a:pt x="7021540" y="269646"/>
                </a:lnTo>
                <a:lnTo>
                  <a:pt x="7023444" y="269964"/>
                </a:lnTo>
                <a:lnTo>
                  <a:pt x="7026302" y="269964"/>
                </a:lnTo>
                <a:lnTo>
                  <a:pt x="7029476" y="269328"/>
                </a:lnTo>
                <a:lnTo>
                  <a:pt x="7033921" y="267740"/>
                </a:lnTo>
                <a:lnTo>
                  <a:pt x="7038366" y="265835"/>
                </a:lnTo>
                <a:lnTo>
                  <a:pt x="7043445" y="264564"/>
                </a:lnTo>
                <a:lnTo>
                  <a:pt x="7047572" y="263611"/>
                </a:lnTo>
                <a:lnTo>
                  <a:pt x="7051700" y="262976"/>
                </a:lnTo>
                <a:lnTo>
                  <a:pt x="7058048" y="262341"/>
                </a:lnTo>
                <a:lnTo>
                  <a:pt x="7060588" y="262341"/>
                </a:lnTo>
                <a:lnTo>
                  <a:pt x="7075192" y="249954"/>
                </a:lnTo>
                <a:lnTo>
                  <a:pt x="7082494" y="249637"/>
                </a:lnTo>
                <a:lnTo>
                  <a:pt x="7092336" y="249002"/>
                </a:lnTo>
                <a:lnTo>
                  <a:pt x="7096780" y="248049"/>
                </a:lnTo>
                <a:lnTo>
                  <a:pt x="7102495" y="247096"/>
                </a:lnTo>
                <a:lnTo>
                  <a:pt x="7109480" y="245190"/>
                </a:lnTo>
                <a:lnTo>
                  <a:pt x="7109480" y="253766"/>
                </a:lnTo>
                <a:lnTo>
                  <a:pt x="7134877" y="251225"/>
                </a:lnTo>
                <a:lnTo>
                  <a:pt x="7154878" y="246461"/>
                </a:lnTo>
                <a:lnTo>
                  <a:pt x="7154878" y="253766"/>
                </a:lnTo>
                <a:lnTo>
                  <a:pt x="7181228" y="251225"/>
                </a:lnTo>
                <a:lnTo>
                  <a:pt x="7198689" y="255036"/>
                </a:lnTo>
                <a:lnTo>
                  <a:pt x="7216785" y="252495"/>
                </a:lnTo>
                <a:lnTo>
                  <a:pt x="7233928" y="247731"/>
                </a:lnTo>
                <a:lnTo>
                  <a:pt x="7245992" y="236615"/>
                </a:lnTo>
                <a:lnTo>
                  <a:pt x="7261866" y="231851"/>
                </a:lnTo>
                <a:lnTo>
                  <a:pt x="7266628" y="225181"/>
                </a:lnTo>
                <a:lnTo>
                  <a:pt x="7269486" y="221052"/>
                </a:lnTo>
                <a:lnTo>
                  <a:pt x="7282820" y="232804"/>
                </a:lnTo>
                <a:lnTo>
                  <a:pt x="7283772" y="234074"/>
                </a:lnTo>
                <a:lnTo>
                  <a:pt x="7286629" y="236933"/>
                </a:lnTo>
                <a:lnTo>
                  <a:pt x="7288851" y="238521"/>
                </a:lnTo>
                <a:lnTo>
                  <a:pt x="7291391" y="240426"/>
                </a:lnTo>
                <a:lnTo>
                  <a:pt x="7294248" y="241697"/>
                </a:lnTo>
                <a:lnTo>
                  <a:pt x="7297423" y="242967"/>
                </a:lnTo>
                <a:lnTo>
                  <a:pt x="7299010" y="243285"/>
                </a:lnTo>
                <a:lnTo>
                  <a:pt x="7300598" y="244238"/>
                </a:lnTo>
                <a:lnTo>
                  <a:pt x="7303455" y="246778"/>
                </a:lnTo>
                <a:lnTo>
                  <a:pt x="7305678" y="249637"/>
                </a:lnTo>
                <a:lnTo>
                  <a:pt x="7307900" y="252813"/>
                </a:lnTo>
                <a:lnTo>
                  <a:pt x="7309804" y="255989"/>
                </a:lnTo>
                <a:lnTo>
                  <a:pt x="7310757" y="258530"/>
                </a:lnTo>
                <a:lnTo>
                  <a:pt x="7312026" y="260753"/>
                </a:lnTo>
                <a:lnTo>
                  <a:pt x="7313614" y="262341"/>
                </a:lnTo>
                <a:lnTo>
                  <a:pt x="7317106" y="265200"/>
                </a:lnTo>
                <a:lnTo>
                  <a:pt x="7319328" y="266470"/>
                </a:lnTo>
                <a:lnTo>
                  <a:pt x="7321868" y="267740"/>
                </a:lnTo>
                <a:lnTo>
                  <a:pt x="7324090" y="268058"/>
                </a:lnTo>
                <a:lnTo>
                  <a:pt x="7325360" y="268058"/>
                </a:lnTo>
                <a:lnTo>
                  <a:pt x="7326313" y="267740"/>
                </a:lnTo>
                <a:lnTo>
                  <a:pt x="7326313" y="600273"/>
                </a:lnTo>
                <a:lnTo>
                  <a:pt x="7326313" y="651089"/>
                </a:lnTo>
                <a:lnTo>
                  <a:pt x="7305995" y="651089"/>
                </a:lnTo>
                <a:lnTo>
                  <a:pt x="7289168" y="650772"/>
                </a:lnTo>
                <a:lnTo>
                  <a:pt x="7288851" y="661570"/>
                </a:lnTo>
                <a:lnTo>
                  <a:pt x="7305678" y="659665"/>
                </a:lnTo>
                <a:lnTo>
                  <a:pt x="7326313" y="666334"/>
                </a:lnTo>
                <a:lnTo>
                  <a:pt x="7326313" y="954084"/>
                </a:lnTo>
                <a:lnTo>
                  <a:pt x="7326313" y="1029039"/>
                </a:lnTo>
                <a:lnTo>
                  <a:pt x="7326313" y="1882760"/>
                </a:lnTo>
                <a:lnTo>
                  <a:pt x="7326313" y="1930400"/>
                </a:lnTo>
                <a:lnTo>
                  <a:pt x="7106622" y="1930400"/>
                </a:lnTo>
                <a:lnTo>
                  <a:pt x="7058048" y="1930400"/>
                </a:lnTo>
                <a:lnTo>
                  <a:pt x="6965982" y="1930400"/>
                </a:lnTo>
                <a:lnTo>
                  <a:pt x="6907250" y="1930400"/>
                </a:lnTo>
                <a:lnTo>
                  <a:pt x="6818674" y="1930400"/>
                </a:lnTo>
                <a:lnTo>
                  <a:pt x="5787206" y="1930400"/>
                </a:lnTo>
                <a:lnTo>
                  <a:pt x="5769745" y="1922460"/>
                </a:lnTo>
                <a:lnTo>
                  <a:pt x="5758316" y="1876407"/>
                </a:lnTo>
                <a:lnTo>
                  <a:pt x="5729426" y="1871643"/>
                </a:lnTo>
                <a:lnTo>
                  <a:pt x="5712917" y="1882760"/>
                </a:lnTo>
                <a:lnTo>
                  <a:pt x="5691329" y="1877995"/>
                </a:lnTo>
                <a:lnTo>
                  <a:pt x="5688155" y="1866244"/>
                </a:lnTo>
                <a:lnTo>
                  <a:pt x="5675456" y="1866562"/>
                </a:lnTo>
                <a:lnTo>
                  <a:pt x="5666566" y="1853222"/>
                </a:lnTo>
                <a:lnTo>
                  <a:pt x="5664662" y="1823685"/>
                </a:lnTo>
                <a:lnTo>
                  <a:pt x="5636089" y="1815745"/>
                </a:lnTo>
                <a:lnTo>
                  <a:pt x="5628787" y="1822415"/>
                </a:lnTo>
                <a:lnTo>
                  <a:pt x="5644978" y="1833531"/>
                </a:lnTo>
                <a:lnTo>
                  <a:pt x="5630375" y="1843377"/>
                </a:lnTo>
                <a:lnTo>
                  <a:pt x="5633867" y="1860210"/>
                </a:lnTo>
                <a:lnTo>
                  <a:pt x="5620216" y="1858622"/>
                </a:lnTo>
                <a:lnTo>
                  <a:pt x="5620533" y="1869738"/>
                </a:lnTo>
                <a:lnTo>
                  <a:pt x="5604659" y="1872279"/>
                </a:lnTo>
                <a:lnTo>
                  <a:pt x="5607199" y="1884983"/>
                </a:lnTo>
                <a:lnTo>
                  <a:pt x="5599580" y="1893558"/>
                </a:lnTo>
                <a:lnTo>
                  <a:pt x="5576087" y="1876407"/>
                </a:lnTo>
                <a:lnTo>
                  <a:pt x="5554181" y="1880854"/>
                </a:lnTo>
                <a:lnTo>
                  <a:pt x="5558626" y="1893558"/>
                </a:lnTo>
                <a:lnTo>
                  <a:pt x="5585294" y="1903404"/>
                </a:lnTo>
                <a:lnTo>
                  <a:pt x="5585611" y="1920554"/>
                </a:lnTo>
                <a:lnTo>
                  <a:pt x="5565928" y="1930400"/>
                </a:lnTo>
                <a:lnTo>
                  <a:pt x="5450685" y="1930400"/>
                </a:lnTo>
                <a:lnTo>
                  <a:pt x="5200199" y="1930400"/>
                </a:lnTo>
                <a:lnTo>
                  <a:pt x="4510649" y="1930400"/>
                </a:lnTo>
                <a:lnTo>
                  <a:pt x="4326515" y="1930400"/>
                </a:lnTo>
                <a:lnTo>
                  <a:pt x="4305562" y="1930400"/>
                </a:lnTo>
                <a:lnTo>
                  <a:pt x="4103015" y="1930400"/>
                </a:lnTo>
                <a:lnTo>
                  <a:pt x="4100475" y="1901498"/>
                </a:lnTo>
                <a:lnTo>
                  <a:pt x="4063648" y="1875455"/>
                </a:lnTo>
                <a:lnTo>
                  <a:pt x="4053489" y="1853540"/>
                </a:lnTo>
                <a:lnTo>
                  <a:pt x="4042377" y="1839248"/>
                </a:lnTo>
                <a:lnTo>
                  <a:pt x="4029361" y="1795101"/>
                </a:lnTo>
                <a:lnTo>
                  <a:pt x="4018884" y="1839248"/>
                </a:lnTo>
                <a:lnTo>
                  <a:pt x="4019202" y="1864338"/>
                </a:lnTo>
                <a:lnTo>
                  <a:pt x="4038885" y="1885936"/>
                </a:lnTo>
                <a:lnTo>
                  <a:pt x="4034123" y="1903721"/>
                </a:lnTo>
                <a:lnTo>
                  <a:pt x="4028408" y="1930400"/>
                </a:lnTo>
                <a:lnTo>
                  <a:pt x="3311238" y="1930400"/>
                </a:lnTo>
                <a:lnTo>
                  <a:pt x="1855309" y="1930400"/>
                </a:lnTo>
                <a:lnTo>
                  <a:pt x="444461" y="1930400"/>
                </a:lnTo>
                <a:lnTo>
                  <a:pt x="3175" y="1930400"/>
                </a:lnTo>
                <a:lnTo>
                  <a:pt x="24445" y="1896734"/>
                </a:lnTo>
                <a:lnTo>
                  <a:pt x="23175" y="1855446"/>
                </a:lnTo>
                <a:lnTo>
                  <a:pt x="11429" y="1848458"/>
                </a:lnTo>
                <a:lnTo>
                  <a:pt x="317" y="1828449"/>
                </a:lnTo>
                <a:lnTo>
                  <a:pt x="14604" y="1814792"/>
                </a:lnTo>
                <a:lnTo>
                  <a:pt x="0" y="1759211"/>
                </a:lnTo>
                <a:lnTo>
                  <a:pt x="10159" y="1744919"/>
                </a:lnTo>
                <a:lnTo>
                  <a:pt x="12064" y="1730627"/>
                </a:lnTo>
                <a:lnTo>
                  <a:pt x="21271" y="1723640"/>
                </a:lnTo>
                <a:lnTo>
                  <a:pt x="54923" y="1675681"/>
                </a:lnTo>
                <a:lnTo>
                  <a:pt x="62859" y="1648050"/>
                </a:lnTo>
                <a:lnTo>
                  <a:pt x="50796" y="1627088"/>
                </a:lnTo>
                <a:lnTo>
                  <a:pt x="62225" y="1616607"/>
                </a:lnTo>
                <a:lnTo>
                  <a:pt x="105083" y="1585799"/>
                </a:lnTo>
                <a:lnTo>
                  <a:pt x="125084" y="1543240"/>
                </a:lnTo>
                <a:lnTo>
                  <a:pt x="150799" y="1519420"/>
                </a:lnTo>
                <a:lnTo>
                  <a:pt x="174292" y="1520055"/>
                </a:lnTo>
                <a:lnTo>
                  <a:pt x="193976" y="1506716"/>
                </a:lnTo>
                <a:lnTo>
                  <a:pt x="292392" y="1450817"/>
                </a:lnTo>
                <a:lnTo>
                  <a:pt x="332076" y="1387932"/>
                </a:lnTo>
                <a:lnTo>
                  <a:pt x="356839" y="1316471"/>
                </a:lnTo>
                <a:lnTo>
                  <a:pt x="375570" y="1242469"/>
                </a:lnTo>
                <a:lnTo>
                  <a:pt x="400968" y="1245963"/>
                </a:lnTo>
                <a:lnTo>
                  <a:pt x="423826" y="1230718"/>
                </a:lnTo>
                <a:lnTo>
                  <a:pt x="436525" y="1230400"/>
                </a:lnTo>
                <a:lnTo>
                  <a:pt x="428588" y="1250727"/>
                </a:lnTo>
                <a:lnTo>
                  <a:pt x="442557" y="1265019"/>
                </a:lnTo>
                <a:lnTo>
                  <a:pt x="455573" y="1281852"/>
                </a:lnTo>
                <a:lnTo>
                  <a:pt x="474939" y="1291698"/>
                </a:lnTo>
                <a:lnTo>
                  <a:pt x="520020" y="1321552"/>
                </a:lnTo>
                <a:lnTo>
                  <a:pt x="543831" y="1309483"/>
                </a:lnTo>
                <a:lnTo>
                  <a:pt x="587324" y="1304084"/>
                </a:lnTo>
                <a:lnTo>
                  <a:pt x="606690" y="1311707"/>
                </a:lnTo>
                <a:lnTo>
                  <a:pt x="637485" y="1311071"/>
                </a:lnTo>
                <a:lnTo>
                  <a:pt x="649866" y="1297414"/>
                </a:lnTo>
                <a:lnTo>
                  <a:pt x="662565" y="1297097"/>
                </a:lnTo>
                <a:lnTo>
                  <a:pt x="677804" y="1325364"/>
                </a:lnTo>
                <a:lnTo>
                  <a:pt x="704154" y="1320282"/>
                </a:lnTo>
                <a:lnTo>
                  <a:pt x="728600" y="1325046"/>
                </a:lnTo>
                <a:lnTo>
                  <a:pt x="739076" y="1326952"/>
                </a:lnTo>
                <a:lnTo>
                  <a:pt x="761617" y="1326316"/>
                </a:lnTo>
                <a:lnTo>
                  <a:pt x="794951" y="1318376"/>
                </a:lnTo>
                <a:lnTo>
                  <a:pt x="799078" y="1307578"/>
                </a:lnTo>
                <a:lnTo>
                  <a:pt x="824158" y="1288204"/>
                </a:lnTo>
                <a:lnTo>
                  <a:pt x="846382" y="1247551"/>
                </a:lnTo>
                <a:lnTo>
                  <a:pt x="890828" y="1244375"/>
                </a:lnTo>
                <a:lnTo>
                  <a:pt x="896542" y="1224048"/>
                </a:lnTo>
                <a:lnTo>
                  <a:pt x="916226" y="1239610"/>
                </a:lnTo>
                <a:lnTo>
                  <a:pt x="940354" y="1238975"/>
                </a:lnTo>
                <a:lnTo>
                  <a:pt x="954640" y="1209120"/>
                </a:lnTo>
                <a:lnTo>
                  <a:pt x="967339" y="1207850"/>
                </a:lnTo>
                <a:lnTo>
                  <a:pt x="979403" y="1191970"/>
                </a:lnTo>
                <a:lnTo>
                  <a:pt x="1003848" y="1185935"/>
                </a:lnTo>
                <a:lnTo>
                  <a:pt x="1054644" y="1154492"/>
                </a:lnTo>
                <a:lnTo>
                  <a:pt x="1125757" y="1155763"/>
                </a:lnTo>
                <a:lnTo>
                  <a:pt x="1156870" y="1137024"/>
                </a:lnTo>
                <a:lnTo>
                  <a:pt x="1211157" y="1136071"/>
                </a:lnTo>
                <a:lnTo>
                  <a:pt x="1221317" y="1115745"/>
                </a:lnTo>
                <a:lnTo>
                  <a:pt x="1248937" y="1121462"/>
                </a:lnTo>
                <a:lnTo>
                  <a:pt x="1250842" y="1117333"/>
                </a:lnTo>
                <a:lnTo>
                  <a:pt x="1273065" y="1119556"/>
                </a:lnTo>
                <a:lnTo>
                  <a:pt x="1300367" y="1101453"/>
                </a:lnTo>
                <a:lnTo>
                  <a:pt x="1367036" y="1103041"/>
                </a:lnTo>
                <a:lnTo>
                  <a:pt x="1405451" y="1111616"/>
                </a:lnTo>
                <a:lnTo>
                  <a:pt x="1424816" y="1134166"/>
                </a:lnTo>
                <a:lnTo>
                  <a:pt x="1453707" y="1146235"/>
                </a:lnTo>
                <a:lnTo>
                  <a:pt x="1485771" y="1114157"/>
                </a:lnTo>
                <a:lnTo>
                  <a:pt x="1522916" y="1117333"/>
                </a:lnTo>
                <a:lnTo>
                  <a:pt x="1539424" y="1098276"/>
                </a:lnTo>
                <a:lnTo>
                  <a:pt x="1553076" y="1094465"/>
                </a:lnTo>
                <a:lnTo>
                  <a:pt x="1575933" y="1115109"/>
                </a:lnTo>
                <a:lnTo>
                  <a:pt x="1619110" y="1114157"/>
                </a:lnTo>
                <a:lnTo>
                  <a:pt x="1622284" y="1103358"/>
                </a:lnTo>
                <a:lnTo>
                  <a:pt x="1633396" y="1094783"/>
                </a:lnTo>
                <a:lnTo>
                  <a:pt x="1661333" y="1108122"/>
                </a:lnTo>
                <a:lnTo>
                  <a:pt x="1678477" y="1118921"/>
                </a:lnTo>
                <a:lnTo>
                  <a:pt x="1703557" y="1108122"/>
                </a:lnTo>
                <a:lnTo>
                  <a:pt x="1748004" y="1115427"/>
                </a:lnTo>
                <a:lnTo>
                  <a:pt x="1775306" y="1105264"/>
                </a:lnTo>
                <a:lnTo>
                  <a:pt x="1807371" y="1074139"/>
                </a:lnTo>
                <a:lnTo>
                  <a:pt x="1829911" y="1071280"/>
                </a:lnTo>
                <a:lnTo>
                  <a:pt x="1852769" y="1062387"/>
                </a:lnTo>
                <a:lnTo>
                  <a:pt x="1902930" y="1082079"/>
                </a:lnTo>
                <a:lnTo>
                  <a:pt x="1899120" y="1092242"/>
                </a:lnTo>
                <a:lnTo>
                  <a:pt x="1904517" y="1100182"/>
                </a:lnTo>
                <a:lnTo>
                  <a:pt x="1899756" y="1122414"/>
                </a:lnTo>
                <a:lnTo>
                  <a:pt x="1918169" y="1139883"/>
                </a:lnTo>
                <a:lnTo>
                  <a:pt x="1935948" y="1137342"/>
                </a:lnTo>
                <a:lnTo>
                  <a:pt x="1936582" y="1124638"/>
                </a:lnTo>
                <a:lnTo>
                  <a:pt x="1957853" y="1120191"/>
                </a:lnTo>
                <a:lnTo>
                  <a:pt x="1970869" y="1098912"/>
                </a:lnTo>
                <a:lnTo>
                  <a:pt x="1986108" y="1108122"/>
                </a:lnTo>
                <a:lnTo>
                  <a:pt x="1986425" y="1130990"/>
                </a:lnTo>
                <a:lnTo>
                  <a:pt x="1969282" y="1146235"/>
                </a:lnTo>
                <a:lnTo>
                  <a:pt x="1968012" y="1156716"/>
                </a:lnTo>
                <a:lnTo>
                  <a:pt x="1933725" y="1186888"/>
                </a:lnTo>
                <a:lnTo>
                  <a:pt x="1930233" y="1213567"/>
                </a:lnTo>
                <a:lnTo>
                  <a:pt x="1938487" y="1247233"/>
                </a:lnTo>
                <a:lnTo>
                  <a:pt x="1969599" y="1262160"/>
                </a:lnTo>
                <a:lnTo>
                  <a:pt x="1972774" y="1269465"/>
                </a:lnTo>
                <a:lnTo>
                  <a:pt x="1984838" y="1282805"/>
                </a:lnTo>
                <a:lnTo>
                  <a:pt x="1995315" y="1321870"/>
                </a:lnTo>
                <a:lnTo>
                  <a:pt x="1983568" y="1328540"/>
                </a:lnTo>
                <a:lnTo>
                  <a:pt x="1976901" y="1356807"/>
                </a:lnTo>
                <a:lnTo>
                  <a:pt x="1942932" y="1395872"/>
                </a:lnTo>
                <a:lnTo>
                  <a:pt x="1894994" y="1418739"/>
                </a:lnTo>
                <a:lnTo>
                  <a:pt x="1888326" y="1447324"/>
                </a:lnTo>
                <a:lnTo>
                  <a:pt x="1900708" y="1480990"/>
                </a:lnTo>
                <a:lnTo>
                  <a:pt x="1932773" y="1505445"/>
                </a:lnTo>
                <a:lnTo>
                  <a:pt x="1941027" y="1498140"/>
                </a:lnTo>
                <a:lnTo>
                  <a:pt x="1951503" y="1497505"/>
                </a:lnTo>
                <a:lnTo>
                  <a:pt x="1952773" y="1513703"/>
                </a:lnTo>
                <a:lnTo>
                  <a:pt x="1961662" y="1521643"/>
                </a:lnTo>
                <a:lnTo>
                  <a:pt x="1982616" y="1504493"/>
                </a:lnTo>
                <a:lnTo>
                  <a:pt x="1995315" y="1520055"/>
                </a:lnTo>
                <a:lnTo>
                  <a:pt x="1999124" y="1551498"/>
                </a:lnTo>
                <a:lnTo>
                  <a:pt x="2006109" y="1557850"/>
                </a:lnTo>
                <a:lnTo>
                  <a:pt x="2025792" y="1549910"/>
                </a:lnTo>
                <a:lnTo>
                  <a:pt x="2057857" y="1571190"/>
                </a:lnTo>
                <a:lnTo>
                  <a:pt x="2086747" y="1570554"/>
                </a:lnTo>
                <a:lnTo>
                  <a:pt x="2118812" y="1588975"/>
                </a:lnTo>
                <a:lnTo>
                  <a:pt x="2149606" y="1597868"/>
                </a:lnTo>
                <a:lnTo>
                  <a:pt x="2208656" y="1585799"/>
                </a:lnTo>
                <a:lnTo>
                  <a:pt x="2263896" y="1592787"/>
                </a:lnTo>
                <a:lnTo>
                  <a:pt x="2331836" y="1641063"/>
                </a:lnTo>
                <a:lnTo>
                  <a:pt x="2385806" y="1647097"/>
                </a:lnTo>
                <a:lnTo>
                  <a:pt x="2412791" y="1673776"/>
                </a:lnTo>
                <a:lnTo>
                  <a:pt x="2415013" y="1718240"/>
                </a:lnTo>
                <a:lnTo>
                  <a:pt x="2429299" y="1756988"/>
                </a:lnTo>
                <a:lnTo>
                  <a:pt x="2456285" y="1772868"/>
                </a:lnTo>
                <a:lnTo>
                  <a:pt x="2544225" y="1778585"/>
                </a:lnTo>
                <a:lnTo>
                  <a:pt x="2622323" y="1803041"/>
                </a:lnTo>
                <a:lnTo>
                  <a:pt x="2672166" y="1821144"/>
                </a:lnTo>
                <a:lnTo>
                  <a:pt x="2722962" y="1866244"/>
                </a:lnTo>
                <a:lnTo>
                  <a:pt x="2762328" y="1877995"/>
                </a:lnTo>
                <a:lnTo>
                  <a:pt x="2810901" y="1868467"/>
                </a:lnTo>
                <a:lnTo>
                  <a:pt x="2857570" y="1815745"/>
                </a:lnTo>
                <a:lnTo>
                  <a:pt x="2859475" y="1773504"/>
                </a:lnTo>
                <a:lnTo>
                  <a:pt x="2834077" y="1718240"/>
                </a:lnTo>
                <a:lnTo>
                  <a:pt x="2837252" y="1685527"/>
                </a:lnTo>
                <a:lnTo>
                  <a:pt x="2864872" y="1644874"/>
                </a:lnTo>
                <a:lnTo>
                  <a:pt x="2885825" y="1622324"/>
                </a:lnTo>
                <a:lnTo>
                  <a:pt x="2949319" y="1593104"/>
                </a:lnTo>
                <a:lnTo>
                  <a:pt x="3032815" y="1573413"/>
                </a:lnTo>
                <a:lnTo>
                  <a:pt x="3093452" y="1585799"/>
                </a:lnTo>
                <a:lnTo>
                  <a:pt x="3127739" y="1608032"/>
                </a:lnTo>
                <a:lnTo>
                  <a:pt x="3142660" y="1610890"/>
                </a:lnTo>
                <a:lnTo>
                  <a:pt x="3148375" y="1618195"/>
                </a:lnTo>
                <a:lnTo>
                  <a:pt x="3147105" y="1633122"/>
                </a:lnTo>
                <a:lnTo>
                  <a:pt x="3131549" y="1632487"/>
                </a:lnTo>
                <a:lnTo>
                  <a:pt x="3129326" y="1642968"/>
                </a:lnTo>
                <a:lnTo>
                  <a:pt x="3156312" y="1660436"/>
                </a:lnTo>
                <a:lnTo>
                  <a:pt x="3192503" y="1659484"/>
                </a:lnTo>
                <a:lnTo>
                  <a:pt x="3229013" y="1679810"/>
                </a:lnTo>
                <a:lnTo>
                  <a:pt x="3288380" y="1684892"/>
                </a:lnTo>
                <a:lnTo>
                  <a:pt x="3324254" y="1692197"/>
                </a:lnTo>
                <a:lnTo>
                  <a:pt x="3329017" y="1717288"/>
                </a:lnTo>
                <a:lnTo>
                  <a:pt x="3356954" y="1732533"/>
                </a:lnTo>
                <a:lnTo>
                  <a:pt x="3415052" y="1714429"/>
                </a:lnTo>
                <a:lnTo>
                  <a:pt x="3529977" y="1751906"/>
                </a:lnTo>
                <a:lnTo>
                  <a:pt x="3574740" y="1771280"/>
                </a:lnTo>
                <a:lnTo>
                  <a:pt x="3593471" y="1763340"/>
                </a:lnTo>
                <a:lnTo>
                  <a:pt x="3619504" y="1783667"/>
                </a:lnTo>
                <a:lnTo>
                  <a:pt x="3652204" y="1778585"/>
                </a:lnTo>
                <a:lnTo>
                  <a:pt x="3709984" y="1808122"/>
                </a:lnTo>
                <a:lnTo>
                  <a:pt x="3731254" y="1806534"/>
                </a:lnTo>
                <a:lnTo>
                  <a:pt x="3777288" y="1783349"/>
                </a:lnTo>
                <a:lnTo>
                  <a:pt x="3809352" y="1759529"/>
                </a:lnTo>
                <a:lnTo>
                  <a:pt x="3829036" y="1737932"/>
                </a:lnTo>
                <a:lnTo>
                  <a:pt x="3877609" y="1725228"/>
                </a:lnTo>
                <a:lnTo>
                  <a:pt x="3889356" y="1728086"/>
                </a:lnTo>
                <a:lnTo>
                  <a:pt x="3875387" y="1734756"/>
                </a:lnTo>
                <a:lnTo>
                  <a:pt x="3850306" y="1743649"/>
                </a:lnTo>
                <a:lnTo>
                  <a:pt x="3862370" y="1760164"/>
                </a:lnTo>
                <a:lnTo>
                  <a:pt x="3875069" y="1754765"/>
                </a:lnTo>
                <a:lnTo>
                  <a:pt x="3901102" y="1737297"/>
                </a:lnTo>
                <a:lnTo>
                  <a:pt x="3904912" y="1726498"/>
                </a:lnTo>
                <a:lnTo>
                  <a:pt x="3893165" y="1724910"/>
                </a:lnTo>
                <a:lnTo>
                  <a:pt x="3908086" y="1718240"/>
                </a:lnTo>
                <a:lnTo>
                  <a:pt x="3919833" y="1718876"/>
                </a:lnTo>
                <a:lnTo>
                  <a:pt x="3952850" y="1739202"/>
                </a:lnTo>
                <a:lnTo>
                  <a:pt x="3980153" y="1732215"/>
                </a:lnTo>
                <a:lnTo>
                  <a:pt x="4011582" y="1750001"/>
                </a:lnTo>
                <a:lnTo>
                  <a:pt x="4027774" y="1758894"/>
                </a:lnTo>
                <a:lnTo>
                  <a:pt x="4026821" y="1763023"/>
                </a:lnTo>
                <a:lnTo>
                  <a:pt x="4000153" y="1756353"/>
                </a:lnTo>
                <a:lnTo>
                  <a:pt x="3997296" y="1761752"/>
                </a:lnTo>
                <a:lnTo>
                  <a:pt x="4000788" y="1774456"/>
                </a:lnTo>
                <a:lnTo>
                  <a:pt x="4025869" y="1778268"/>
                </a:lnTo>
                <a:lnTo>
                  <a:pt x="4043647" y="1768740"/>
                </a:lnTo>
                <a:lnTo>
                  <a:pt x="4045235" y="1768104"/>
                </a:lnTo>
                <a:lnTo>
                  <a:pt x="4045552" y="1761752"/>
                </a:lnTo>
                <a:lnTo>
                  <a:pt x="4093173" y="1780491"/>
                </a:lnTo>
                <a:lnTo>
                  <a:pt x="4106189" y="1772868"/>
                </a:lnTo>
                <a:lnTo>
                  <a:pt x="4111586" y="1766834"/>
                </a:lnTo>
                <a:lnTo>
                  <a:pt x="4131270" y="1763340"/>
                </a:lnTo>
                <a:lnTo>
                  <a:pt x="4131270" y="1766199"/>
                </a:lnTo>
                <a:lnTo>
                  <a:pt x="4110634" y="1779220"/>
                </a:lnTo>
                <a:lnTo>
                  <a:pt x="4121745" y="1788749"/>
                </a:lnTo>
                <a:lnTo>
                  <a:pt x="4130952" y="1775092"/>
                </a:lnTo>
                <a:lnTo>
                  <a:pt x="4149366" y="1785255"/>
                </a:lnTo>
                <a:lnTo>
                  <a:pt x="4158255" y="1779220"/>
                </a:lnTo>
                <a:lnTo>
                  <a:pt x="4160160" y="1767469"/>
                </a:lnTo>
                <a:lnTo>
                  <a:pt x="4192224" y="1769692"/>
                </a:lnTo>
                <a:lnTo>
                  <a:pt x="4216670" y="1763023"/>
                </a:lnTo>
                <a:lnTo>
                  <a:pt x="4235718" y="1737614"/>
                </a:lnTo>
                <a:lnTo>
                  <a:pt x="4241750" y="1731580"/>
                </a:lnTo>
                <a:lnTo>
                  <a:pt x="4274450" y="1697914"/>
                </a:lnTo>
                <a:lnTo>
                  <a:pt x="4281116" y="1669647"/>
                </a:lnTo>
                <a:lnTo>
                  <a:pt x="4293498" y="1649003"/>
                </a:lnTo>
                <a:lnTo>
                  <a:pt x="4301752" y="1588023"/>
                </a:lnTo>
                <a:lnTo>
                  <a:pt x="4322070" y="1554992"/>
                </a:lnTo>
                <a:lnTo>
                  <a:pt x="4329690" y="1518467"/>
                </a:lnTo>
                <a:lnTo>
                  <a:pt x="4339849" y="1501634"/>
                </a:lnTo>
                <a:lnTo>
                  <a:pt x="4341436" y="1484166"/>
                </a:lnTo>
                <a:lnTo>
                  <a:pt x="4370009" y="1433349"/>
                </a:lnTo>
                <a:lnTo>
                  <a:pt x="4373818" y="1406988"/>
                </a:lnTo>
                <a:lnTo>
                  <a:pt x="4393502" y="1386661"/>
                </a:lnTo>
                <a:lnTo>
                  <a:pt x="4403661" y="1368240"/>
                </a:lnTo>
                <a:lnTo>
                  <a:pt x="4391279" y="1328540"/>
                </a:lnTo>
                <a:lnTo>
                  <a:pt x="4394454" y="1306625"/>
                </a:lnTo>
                <a:lnTo>
                  <a:pt x="4399851" y="1295509"/>
                </a:lnTo>
                <a:lnTo>
                  <a:pt x="4396359" y="1270418"/>
                </a:lnTo>
                <a:lnTo>
                  <a:pt x="4379850" y="1262160"/>
                </a:lnTo>
                <a:lnTo>
                  <a:pt x="4384930" y="1246280"/>
                </a:lnTo>
                <a:lnTo>
                  <a:pt x="4396359" y="1231035"/>
                </a:lnTo>
                <a:lnTo>
                  <a:pt x="4394137" y="1223095"/>
                </a:lnTo>
                <a:lnTo>
                  <a:pt x="4407788" y="1212296"/>
                </a:lnTo>
                <a:lnTo>
                  <a:pt x="4403978" y="1220237"/>
                </a:lnTo>
                <a:lnTo>
                  <a:pt x="4418900" y="1222460"/>
                </a:lnTo>
                <a:lnTo>
                  <a:pt x="4425884" y="1213249"/>
                </a:lnTo>
                <a:lnTo>
                  <a:pt x="4443980" y="1210073"/>
                </a:lnTo>
                <a:lnTo>
                  <a:pt x="4445885" y="1184347"/>
                </a:lnTo>
                <a:lnTo>
                  <a:pt x="4470013" y="1165291"/>
                </a:lnTo>
                <a:lnTo>
                  <a:pt x="4468743" y="1128449"/>
                </a:lnTo>
                <a:lnTo>
                  <a:pt x="4492871" y="1102088"/>
                </a:lnTo>
                <a:lnTo>
                  <a:pt x="4506204" y="1091607"/>
                </a:lnTo>
                <a:lnTo>
                  <a:pt x="4529380" y="1117650"/>
                </a:lnTo>
                <a:lnTo>
                  <a:pt x="4556683" y="1120191"/>
                </a:lnTo>
                <a:lnTo>
                  <a:pt x="4633193" y="1089066"/>
                </a:lnTo>
                <a:lnTo>
                  <a:pt x="4674782" y="1090972"/>
                </a:lnTo>
                <a:lnTo>
                  <a:pt x="4726213" y="1130037"/>
                </a:lnTo>
                <a:lnTo>
                  <a:pt x="4769389" y="1119556"/>
                </a:lnTo>
                <a:lnTo>
                  <a:pt x="4880505" y="1072551"/>
                </a:lnTo>
                <a:lnTo>
                  <a:pt x="4947174" y="1063658"/>
                </a:lnTo>
                <a:lnTo>
                  <a:pt x="4993207" y="1049365"/>
                </a:lnTo>
                <a:lnTo>
                  <a:pt x="5016065" y="1069692"/>
                </a:lnTo>
                <a:lnTo>
                  <a:pt x="5074480" y="1034756"/>
                </a:lnTo>
                <a:lnTo>
                  <a:pt x="5102100" y="1040472"/>
                </a:lnTo>
                <a:lnTo>
                  <a:pt x="5129086" y="1030309"/>
                </a:lnTo>
                <a:lnTo>
                  <a:pt x="5163055" y="1026180"/>
                </a:lnTo>
                <a:lnTo>
                  <a:pt x="5186866" y="1045872"/>
                </a:lnTo>
                <a:lnTo>
                  <a:pt x="5226550" y="1023957"/>
                </a:lnTo>
                <a:lnTo>
                  <a:pt x="5223375" y="993149"/>
                </a:lnTo>
                <a:lnTo>
                  <a:pt x="5220518" y="970282"/>
                </a:lnTo>
                <a:lnTo>
                  <a:pt x="5219248" y="961071"/>
                </a:lnTo>
                <a:lnTo>
                  <a:pt x="5218295" y="955990"/>
                </a:lnTo>
                <a:lnTo>
                  <a:pt x="5217978" y="953449"/>
                </a:lnTo>
                <a:lnTo>
                  <a:pt x="5217660" y="950273"/>
                </a:lnTo>
                <a:lnTo>
                  <a:pt x="5217343" y="941062"/>
                </a:lnTo>
                <a:lnTo>
                  <a:pt x="5217660" y="929311"/>
                </a:lnTo>
                <a:lnTo>
                  <a:pt x="5217660" y="916607"/>
                </a:lnTo>
                <a:lnTo>
                  <a:pt x="5218295" y="903903"/>
                </a:lnTo>
                <a:lnTo>
                  <a:pt x="5218930" y="892469"/>
                </a:lnTo>
                <a:lnTo>
                  <a:pt x="5219883" y="883576"/>
                </a:lnTo>
                <a:lnTo>
                  <a:pt x="5220518" y="879129"/>
                </a:lnTo>
                <a:lnTo>
                  <a:pt x="5220835" y="877224"/>
                </a:lnTo>
                <a:lnTo>
                  <a:pt x="5220835" y="874365"/>
                </a:lnTo>
                <a:lnTo>
                  <a:pt x="5220200" y="867060"/>
                </a:lnTo>
                <a:lnTo>
                  <a:pt x="5218295" y="857532"/>
                </a:lnTo>
                <a:lnTo>
                  <a:pt x="5216073" y="846734"/>
                </a:lnTo>
                <a:lnTo>
                  <a:pt x="5214168" y="835935"/>
                </a:lnTo>
                <a:lnTo>
                  <a:pt x="5211311" y="825772"/>
                </a:lnTo>
                <a:lnTo>
                  <a:pt x="5209089" y="817197"/>
                </a:lnTo>
                <a:lnTo>
                  <a:pt x="5206866" y="811162"/>
                </a:lnTo>
                <a:lnTo>
                  <a:pt x="5205279" y="805763"/>
                </a:lnTo>
                <a:lnTo>
                  <a:pt x="5203692" y="798775"/>
                </a:lnTo>
                <a:lnTo>
                  <a:pt x="5202104" y="790518"/>
                </a:lnTo>
                <a:lnTo>
                  <a:pt x="5201152" y="782260"/>
                </a:lnTo>
                <a:lnTo>
                  <a:pt x="5198929" y="767650"/>
                </a:lnTo>
                <a:lnTo>
                  <a:pt x="5198295" y="761616"/>
                </a:lnTo>
                <a:lnTo>
                  <a:pt x="5249725" y="751452"/>
                </a:lnTo>
                <a:lnTo>
                  <a:pt x="5260202" y="792106"/>
                </a:lnTo>
                <a:lnTo>
                  <a:pt x="5305600" y="839429"/>
                </a:lnTo>
                <a:lnTo>
                  <a:pt x="5366555" y="855627"/>
                </a:lnTo>
                <a:lnTo>
                  <a:pt x="5404017" y="854674"/>
                </a:lnTo>
                <a:lnTo>
                  <a:pt x="5419890" y="835618"/>
                </a:lnTo>
                <a:lnTo>
                  <a:pt x="5446558" y="814338"/>
                </a:lnTo>
                <a:lnTo>
                  <a:pt x="5480528" y="801316"/>
                </a:lnTo>
                <a:lnTo>
                  <a:pt x="5529418" y="750182"/>
                </a:lnTo>
                <a:lnTo>
                  <a:pt x="5561483" y="747006"/>
                </a:lnTo>
                <a:lnTo>
                  <a:pt x="5584341" y="780672"/>
                </a:lnTo>
                <a:lnTo>
                  <a:pt x="5566563" y="810527"/>
                </a:lnTo>
                <a:lnTo>
                  <a:pt x="5580531" y="831171"/>
                </a:lnTo>
                <a:lnTo>
                  <a:pt x="5552911" y="866743"/>
                </a:lnTo>
                <a:lnTo>
                  <a:pt x="5589738" y="911207"/>
                </a:lnTo>
                <a:lnTo>
                  <a:pt x="5605294" y="901362"/>
                </a:lnTo>
                <a:lnTo>
                  <a:pt x="5620850" y="912478"/>
                </a:lnTo>
                <a:lnTo>
                  <a:pt x="5644661" y="905491"/>
                </a:lnTo>
                <a:lnTo>
                  <a:pt x="5637994" y="950908"/>
                </a:lnTo>
                <a:lnTo>
                  <a:pt x="5652598" y="989021"/>
                </a:lnTo>
                <a:lnTo>
                  <a:pt x="5692282" y="1019511"/>
                </a:lnTo>
                <a:lnTo>
                  <a:pt x="5729109" y="1020781"/>
                </a:lnTo>
                <a:lnTo>
                  <a:pt x="5751332" y="1028721"/>
                </a:lnTo>
                <a:lnTo>
                  <a:pt x="5775777" y="1068422"/>
                </a:lnTo>
                <a:lnTo>
                  <a:pt x="5794508" y="1074139"/>
                </a:lnTo>
                <a:lnTo>
                  <a:pt x="5823715" y="1097006"/>
                </a:lnTo>
                <a:lnTo>
                  <a:pt x="5861495" y="1113839"/>
                </a:lnTo>
                <a:lnTo>
                  <a:pt x="5894829" y="1124955"/>
                </a:lnTo>
                <a:lnTo>
                  <a:pt x="5930704" y="1124955"/>
                </a:lnTo>
                <a:lnTo>
                  <a:pt x="5982135" y="1107169"/>
                </a:lnTo>
                <a:lnTo>
                  <a:pt x="6028803" y="1102088"/>
                </a:lnTo>
                <a:lnTo>
                  <a:pt x="6064043" y="1086207"/>
                </a:lnTo>
                <a:lnTo>
                  <a:pt x="6084361" y="1081443"/>
                </a:lnTo>
                <a:lnTo>
                  <a:pt x="6093885" y="1089066"/>
                </a:lnTo>
                <a:lnTo>
                  <a:pt x="6072614" y="1090654"/>
                </a:lnTo>
                <a:lnTo>
                  <a:pt x="6069122" y="1097641"/>
                </a:lnTo>
                <a:lnTo>
                  <a:pt x="6084996" y="1102723"/>
                </a:lnTo>
                <a:lnTo>
                  <a:pt x="6098965" y="1095736"/>
                </a:lnTo>
                <a:lnTo>
                  <a:pt x="6111981" y="1087478"/>
                </a:lnTo>
                <a:lnTo>
                  <a:pt x="6119283" y="1078267"/>
                </a:lnTo>
                <a:lnTo>
                  <a:pt x="6114838" y="1059211"/>
                </a:lnTo>
                <a:lnTo>
                  <a:pt x="6113568" y="1040790"/>
                </a:lnTo>
                <a:lnTo>
                  <a:pt x="6099282" y="1001725"/>
                </a:lnTo>
                <a:lnTo>
                  <a:pt x="6096742" y="974411"/>
                </a:lnTo>
                <a:lnTo>
                  <a:pt x="6094837" y="919465"/>
                </a:lnTo>
                <a:lnTo>
                  <a:pt x="6109759" y="880717"/>
                </a:lnTo>
                <a:lnTo>
                  <a:pt x="6114838" y="849275"/>
                </a:lnTo>
                <a:lnTo>
                  <a:pt x="6105631" y="836253"/>
                </a:lnTo>
                <a:lnTo>
                  <a:pt x="6098012" y="842287"/>
                </a:lnTo>
                <a:lnTo>
                  <a:pt x="6084361" y="836888"/>
                </a:lnTo>
                <a:lnTo>
                  <a:pt x="6080551" y="821961"/>
                </a:lnTo>
                <a:lnTo>
                  <a:pt x="6075472" y="817514"/>
                </a:lnTo>
                <a:lnTo>
                  <a:pt x="6075789" y="804175"/>
                </a:lnTo>
                <a:lnTo>
                  <a:pt x="6070392" y="804810"/>
                </a:lnTo>
                <a:lnTo>
                  <a:pt x="6062773" y="814020"/>
                </a:lnTo>
                <a:lnTo>
                  <a:pt x="6067535" y="824819"/>
                </a:lnTo>
                <a:lnTo>
                  <a:pt x="6056106" y="822596"/>
                </a:lnTo>
                <a:lnTo>
                  <a:pt x="6050391" y="806398"/>
                </a:lnTo>
                <a:lnTo>
                  <a:pt x="6049756" y="792741"/>
                </a:lnTo>
                <a:lnTo>
                  <a:pt x="6053883" y="787342"/>
                </a:lnTo>
                <a:lnTo>
                  <a:pt x="6056106" y="793694"/>
                </a:lnTo>
                <a:lnTo>
                  <a:pt x="6067217" y="797187"/>
                </a:lnTo>
                <a:lnTo>
                  <a:pt x="6068487" y="794011"/>
                </a:lnTo>
                <a:lnTo>
                  <a:pt x="6058011" y="784483"/>
                </a:lnTo>
                <a:lnTo>
                  <a:pt x="6065947" y="768921"/>
                </a:lnTo>
                <a:lnTo>
                  <a:pt x="6081186" y="753358"/>
                </a:lnTo>
                <a:lnTo>
                  <a:pt x="6080869" y="746688"/>
                </a:lnTo>
                <a:lnTo>
                  <a:pt x="6079599" y="741289"/>
                </a:lnTo>
                <a:lnTo>
                  <a:pt x="6079281" y="739383"/>
                </a:lnTo>
                <a:lnTo>
                  <a:pt x="6078646" y="737478"/>
                </a:lnTo>
                <a:lnTo>
                  <a:pt x="6077694" y="736525"/>
                </a:lnTo>
                <a:lnTo>
                  <a:pt x="6076107" y="736207"/>
                </a:lnTo>
                <a:lnTo>
                  <a:pt x="6074837" y="736207"/>
                </a:lnTo>
                <a:lnTo>
                  <a:pt x="6073249" y="736207"/>
                </a:lnTo>
                <a:lnTo>
                  <a:pt x="6071344" y="736843"/>
                </a:lnTo>
                <a:lnTo>
                  <a:pt x="6070075" y="737160"/>
                </a:lnTo>
                <a:lnTo>
                  <a:pt x="6047851" y="732714"/>
                </a:lnTo>
                <a:lnTo>
                  <a:pt x="6028168" y="726997"/>
                </a:lnTo>
                <a:lnTo>
                  <a:pt x="6021501" y="738113"/>
                </a:lnTo>
                <a:lnTo>
                  <a:pt x="6018961" y="750500"/>
                </a:lnTo>
                <a:lnTo>
                  <a:pt x="6026898" y="759393"/>
                </a:lnTo>
                <a:lnTo>
                  <a:pt x="6013564" y="756852"/>
                </a:lnTo>
                <a:lnTo>
                  <a:pt x="6008167" y="746371"/>
                </a:lnTo>
                <a:lnTo>
                  <a:pt x="6002453" y="719692"/>
                </a:lnTo>
                <a:lnTo>
                  <a:pt x="5990706" y="698412"/>
                </a:lnTo>
                <a:lnTo>
                  <a:pt x="5981817" y="675863"/>
                </a:lnTo>
                <a:lnTo>
                  <a:pt x="5983722" y="667605"/>
                </a:lnTo>
                <a:lnTo>
                  <a:pt x="5999278" y="642832"/>
                </a:lnTo>
                <a:lnTo>
                  <a:pt x="6013247" y="639973"/>
                </a:lnTo>
                <a:lnTo>
                  <a:pt x="6011342" y="630445"/>
                </a:lnTo>
                <a:lnTo>
                  <a:pt x="6012929" y="614882"/>
                </a:lnTo>
                <a:lnTo>
                  <a:pt x="6019596" y="606307"/>
                </a:lnTo>
                <a:lnTo>
                  <a:pt x="6015469" y="595509"/>
                </a:lnTo>
                <a:lnTo>
                  <a:pt x="6019914" y="592968"/>
                </a:lnTo>
                <a:lnTo>
                  <a:pt x="6021819" y="600908"/>
                </a:lnTo>
                <a:lnTo>
                  <a:pt x="6031343" y="602496"/>
                </a:lnTo>
                <a:lnTo>
                  <a:pt x="6035153" y="616153"/>
                </a:lnTo>
                <a:lnTo>
                  <a:pt x="6041502" y="609166"/>
                </a:lnTo>
                <a:lnTo>
                  <a:pt x="6047534" y="625046"/>
                </a:lnTo>
                <a:lnTo>
                  <a:pt x="6054201" y="618059"/>
                </a:lnTo>
                <a:lnTo>
                  <a:pt x="6063408" y="626316"/>
                </a:lnTo>
                <a:lnTo>
                  <a:pt x="6065630" y="616788"/>
                </a:lnTo>
                <a:lnTo>
                  <a:pt x="6068805" y="617106"/>
                </a:lnTo>
                <a:lnTo>
                  <a:pt x="6077376" y="626634"/>
                </a:lnTo>
                <a:lnTo>
                  <a:pt x="6093250" y="625046"/>
                </a:lnTo>
                <a:lnTo>
                  <a:pt x="6095155" y="618059"/>
                </a:lnTo>
                <a:lnTo>
                  <a:pt x="6100552" y="619011"/>
                </a:lnTo>
                <a:lnTo>
                  <a:pt x="6108806" y="627587"/>
                </a:lnTo>
                <a:lnTo>
                  <a:pt x="6120553" y="631080"/>
                </a:lnTo>
                <a:lnTo>
                  <a:pt x="6131982" y="628222"/>
                </a:lnTo>
                <a:lnTo>
                  <a:pt x="6132299" y="618694"/>
                </a:lnTo>
                <a:lnTo>
                  <a:pt x="6135474" y="616788"/>
                </a:lnTo>
                <a:lnTo>
                  <a:pt x="6143728" y="628539"/>
                </a:lnTo>
                <a:lnTo>
                  <a:pt x="6157379" y="621552"/>
                </a:lnTo>
                <a:lnTo>
                  <a:pt x="6162142" y="617106"/>
                </a:lnTo>
                <a:lnTo>
                  <a:pt x="6150395" y="613930"/>
                </a:lnTo>
                <a:lnTo>
                  <a:pt x="6144046" y="612659"/>
                </a:lnTo>
                <a:lnTo>
                  <a:pt x="6146585" y="607578"/>
                </a:lnTo>
                <a:lnTo>
                  <a:pt x="6152935" y="602496"/>
                </a:lnTo>
                <a:lnTo>
                  <a:pt x="6166269" y="611071"/>
                </a:lnTo>
                <a:lnTo>
                  <a:pt x="6172618" y="605990"/>
                </a:lnTo>
                <a:lnTo>
                  <a:pt x="6171983" y="599955"/>
                </a:lnTo>
                <a:lnTo>
                  <a:pt x="6164046" y="580581"/>
                </a:lnTo>
                <a:lnTo>
                  <a:pt x="6154840" y="569783"/>
                </a:lnTo>
                <a:lnTo>
                  <a:pt x="6124680" y="555173"/>
                </a:lnTo>
                <a:lnTo>
                  <a:pt x="6106901" y="543421"/>
                </a:lnTo>
                <a:lnTo>
                  <a:pt x="6109441" y="524048"/>
                </a:lnTo>
                <a:lnTo>
                  <a:pt x="6108806" y="507532"/>
                </a:lnTo>
                <a:lnTo>
                  <a:pt x="6098965" y="482759"/>
                </a:lnTo>
                <a:lnTo>
                  <a:pt x="6080551" y="467831"/>
                </a:lnTo>
                <a:lnTo>
                  <a:pt x="6092298" y="467831"/>
                </a:lnTo>
                <a:lnTo>
                  <a:pt x="6095790" y="466243"/>
                </a:lnTo>
                <a:lnTo>
                  <a:pt x="6103092" y="462114"/>
                </a:lnTo>
                <a:lnTo>
                  <a:pt x="6111981" y="458621"/>
                </a:lnTo>
                <a:lnTo>
                  <a:pt x="6115473" y="457350"/>
                </a:lnTo>
                <a:lnTo>
                  <a:pt x="6118013" y="457033"/>
                </a:lnTo>
                <a:lnTo>
                  <a:pt x="6118965" y="457350"/>
                </a:lnTo>
                <a:lnTo>
                  <a:pt x="6119918" y="457985"/>
                </a:lnTo>
                <a:lnTo>
                  <a:pt x="6121188" y="458938"/>
                </a:lnTo>
                <a:lnTo>
                  <a:pt x="6122140" y="460526"/>
                </a:lnTo>
                <a:lnTo>
                  <a:pt x="6124045" y="463702"/>
                </a:lnTo>
                <a:lnTo>
                  <a:pt x="6125632" y="467514"/>
                </a:lnTo>
                <a:lnTo>
                  <a:pt x="6128172" y="475137"/>
                </a:lnTo>
                <a:lnTo>
                  <a:pt x="6128807" y="478630"/>
                </a:lnTo>
                <a:lnTo>
                  <a:pt x="6130394" y="478313"/>
                </a:lnTo>
                <a:lnTo>
                  <a:pt x="6133887" y="477360"/>
                </a:lnTo>
                <a:lnTo>
                  <a:pt x="6136426" y="477360"/>
                </a:lnTo>
                <a:lnTo>
                  <a:pt x="6139284" y="477360"/>
                </a:lnTo>
                <a:lnTo>
                  <a:pt x="6142458" y="477677"/>
                </a:lnTo>
                <a:lnTo>
                  <a:pt x="6145633" y="478630"/>
                </a:lnTo>
                <a:lnTo>
                  <a:pt x="6147220" y="478948"/>
                </a:lnTo>
                <a:lnTo>
                  <a:pt x="6149125" y="479901"/>
                </a:lnTo>
                <a:lnTo>
                  <a:pt x="6152617" y="482124"/>
                </a:lnTo>
                <a:lnTo>
                  <a:pt x="6155792" y="484982"/>
                </a:lnTo>
                <a:lnTo>
                  <a:pt x="6158967" y="487841"/>
                </a:lnTo>
                <a:lnTo>
                  <a:pt x="6164046" y="492922"/>
                </a:lnTo>
                <a:lnTo>
                  <a:pt x="6165634" y="495463"/>
                </a:lnTo>
                <a:lnTo>
                  <a:pt x="6198651" y="508803"/>
                </a:lnTo>
                <a:lnTo>
                  <a:pt x="6197381" y="511661"/>
                </a:lnTo>
                <a:lnTo>
                  <a:pt x="6196746" y="514519"/>
                </a:lnTo>
                <a:lnTo>
                  <a:pt x="6195794" y="518648"/>
                </a:lnTo>
                <a:lnTo>
                  <a:pt x="6195476" y="522460"/>
                </a:lnTo>
                <a:lnTo>
                  <a:pt x="6195476" y="525953"/>
                </a:lnTo>
                <a:lnTo>
                  <a:pt x="6195794" y="527859"/>
                </a:lnTo>
                <a:lnTo>
                  <a:pt x="6196429" y="529447"/>
                </a:lnTo>
                <a:lnTo>
                  <a:pt x="6197381" y="531035"/>
                </a:lnTo>
                <a:lnTo>
                  <a:pt x="6198651" y="531988"/>
                </a:lnTo>
                <a:lnTo>
                  <a:pt x="6201826" y="534211"/>
                </a:lnTo>
                <a:lnTo>
                  <a:pt x="6205953" y="536117"/>
                </a:lnTo>
                <a:lnTo>
                  <a:pt x="6215159" y="540881"/>
                </a:lnTo>
                <a:lnTo>
                  <a:pt x="6219287" y="543421"/>
                </a:lnTo>
                <a:lnTo>
                  <a:pt x="6222779" y="545645"/>
                </a:lnTo>
                <a:lnTo>
                  <a:pt x="6224049" y="547550"/>
                </a:lnTo>
                <a:lnTo>
                  <a:pt x="6225001" y="548821"/>
                </a:lnTo>
                <a:lnTo>
                  <a:pt x="6225954" y="550409"/>
                </a:lnTo>
                <a:lnTo>
                  <a:pt x="6226271" y="551997"/>
                </a:lnTo>
                <a:lnTo>
                  <a:pt x="6226588" y="556126"/>
                </a:lnTo>
                <a:lnTo>
                  <a:pt x="6227541" y="560572"/>
                </a:lnTo>
                <a:lnTo>
                  <a:pt x="6229446" y="565654"/>
                </a:lnTo>
                <a:lnTo>
                  <a:pt x="6231351" y="570100"/>
                </a:lnTo>
                <a:lnTo>
                  <a:pt x="6235478" y="578358"/>
                </a:lnTo>
                <a:lnTo>
                  <a:pt x="6237065" y="581534"/>
                </a:lnTo>
                <a:lnTo>
                  <a:pt x="6237700" y="585028"/>
                </a:lnTo>
                <a:lnTo>
                  <a:pt x="6238652" y="588839"/>
                </a:lnTo>
                <a:lnTo>
                  <a:pt x="6239922" y="593603"/>
                </a:lnTo>
                <a:lnTo>
                  <a:pt x="6241827" y="598049"/>
                </a:lnTo>
                <a:lnTo>
                  <a:pt x="6243732" y="602496"/>
                </a:lnTo>
                <a:lnTo>
                  <a:pt x="6245319" y="604084"/>
                </a:lnTo>
                <a:lnTo>
                  <a:pt x="6246589" y="605672"/>
                </a:lnTo>
                <a:lnTo>
                  <a:pt x="6248177" y="606625"/>
                </a:lnTo>
                <a:lnTo>
                  <a:pt x="6249764" y="606942"/>
                </a:lnTo>
                <a:lnTo>
                  <a:pt x="6251669" y="607578"/>
                </a:lnTo>
                <a:lnTo>
                  <a:pt x="6253256" y="608530"/>
                </a:lnTo>
                <a:lnTo>
                  <a:pt x="6257066" y="610754"/>
                </a:lnTo>
                <a:lnTo>
                  <a:pt x="6260876" y="613612"/>
                </a:lnTo>
                <a:lnTo>
                  <a:pt x="6264368" y="616788"/>
                </a:lnTo>
                <a:lnTo>
                  <a:pt x="6269765" y="622823"/>
                </a:lnTo>
                <a:lnTo>
                  <a:pt x="6271670" y="625363"/>
                </a:lnTo>
                <a:lnTo>
                  <a:pt x="6273892" y="626316"/>
                </a:lnTo>
                <a:lnTo>
                  <a:pt x="6276432" y="627269"/>
                </a:lnTo>
                <a:lnTo>
                  <a:pt x="6279289" y="628222"/>
                </a:lnTo>
                <a:lnTo>
                  <a:pt x="6282781" y="628539"/>
                </a:lnTo>
                <a:lnTo>
                  <a:pt x="6286273" y="628539"/>
                </a:lnTo>
                <a:lnTo>
                  <a:pt x="6288496" y="628222"/>
                </a:lnTo>
                <a:lnTo>
                  <a:pt x="6290083" y="627587"/>
                </a:lnTo>
                <a:lnTo>
                  <a:pt x="6291988" y="626316"/>
                </a:lnTo>
                <a:lnTo>
                  <a:pt x="6293575" y="625363"/>
                </a:lnTo>
                <a:lnTo>
                  <a:pt x="6297385" y="622823"/>
                </a:lnTo>
                <a:lnTo>
                  <a:pt x="6300560" y="621552"/>
                </a:lnTo>
                <a:lnTo>
                  <a:pt x="6304052" y="620282"/>
                </a:lnTo>
                <a:lnTo>
                  <a:pt x="6307227" y="619964"/>
                </a:lnTo>
                <a:lnTo>
                  <a:pt x="6310084" y="619647"/>
                </a:lnTo>
                <a:lnTo>
                  <a:pt x="6312941" y="619647"/>
                </a:lnTo>
                <a:lnTo>
                  <a:pt x="6317386" y="619964"/>
                </a:lnTo>
                <a:lnTo>
                  <a:pt x="6318338" y="619647"/>
                </a:lnTo>
                <a:lnTo>
                  <a:pt x="6319290" y="619011"/>
                </a:lnTo>
                <a:lnTo>
                  <a:pt x="6319608" y="617741"/>
                </a:lnTo>
                <a:lnTo>
                  <a:pt x="6319608" y="616153"/>
                </a:lnTo>
                <a:lnTo>
                  <a:pt x="6319608" y="612024"/>
                </a:lnTo>
                <a:lnTo>
                  <a:pt x="6318973" y="607260"/>
                </a:lnTo>
                <a:lnTo>
                  <a:pt x="6317386" y="598049"/>
                </a:lnTo>
                <a:lnTo>
                  <a:pt x="6317068" y="594873"/>
                </a:lnTo>
                <a:lnTo>
                  <a:pt x="6317386" y="593603"/>
                </a:lnTo>
                <a:lnTo>
                  <a:pt x="6317386" y="592968"/>
                </a:lnTo>
                <a:lnTo>
                  <a:pt x="6318338" y="590427"/>
                </a:lnTo>
                <a:lnTo>
                  <a:pt x="6320243" y="585345"/>
                </a:lnTo>
                <a:lnTo>
                  <a:pt x="6324370" y="570735"/>
                </a:lnTo>
                <a:lnTo>
                  <a:pt x="6330402" y="550409"/>
                </a:lnTo>
                <a:lnTo>
                  <a:pt x="6317386" y="489746"/>
                </a:lnTo>
                <a:lnTo>
                  <a:pt x="6317703" y="446552"/>
                </a:lnTo>
                <a:lnTo>
                  <a:pt x="6318021" y="413521"/>
                </a:lnTo>
                <a:lnTo>
                  <a:pt x="6318973" y="399864"/>
                </a:lnTo>
                <a:lnTo>
                  <a:pt x="6319290" y="390971"/>
                </a:lnTo>
                <a:lnTo>
                  <a:pt x="6320243" y="384301"/>
                </a:lnTo>
                <a:lnTo>
                  <a:pt x="6322148" y="376679"/>
                </a:lnTo>
                <a:lnTo>
                  <a:pt x="6326275" y="359528"/>
                </a:lnTo>
                <a:lnTo>
                  <a:pt x="6328180" y="350318"/>
                </a:lnTo>
                <a:lnTo>
                  <a:pt x="6329767" y="341425"/>
                </a:lnTo>
                <a:lnTo>
                  <a:pt x="6330402" y="333167"/>
                </a:lnTo>
                <a:lnTo>
                  <a:pt x="6330402" y="329038"/>
                </a:lnTo>
                <a:lnTo>
                  <a:pt x="6330402" y="325227"/>
                </a:lnTo>
                <a:lnTo>
                  <a:pt x="6330085" y="320780"/>
                </a:lnTo>
                <a:lnTo>
                  <a:pt x="6330085" y="315063"/>
                </a:lnTo>
                <a:lnTo>
                  <a:pt x="6330402" y="300454"/>
                </a:lnTo>
                <a:lnTo>
                  <a:pt x="6331989" y="265517"/>
                </a:lnTo>
                <a:lnTo>
                  <a:pt x="6332624" y="247414"/>
                </a:lnTo>
                <a:lnTo>
                  <a:pt x="6332624" y="231216"/>
                </a:lnTo>
                <a:lnTo>
                  <a:pt x="6332624" y="224229"/>
                </a:lnTo>
                <a:lnTo>
                  <a:pt x="6331989" y="218194"/>
                </a:lnTo>
                <a:lnTo>
                  <a:pt x="6331672" y="213430"/>
                </a:lnTo>
                <a:lnTo>
                  <a:pt x="6330402" y="209936"/>
                </a:lnTo>
                <a:lnTo>
                  <a:pt x="6329450" y="206443"/>
                </a:lnTo>
                <a:lnTo>
                  <a:pt x="6328815" y="201996"/>
                </a:lnTo>
                <a:lnTo>
                  <a:pt x="6328497" y="196915"/>
                </a:lnTo>
                <a:lnTo>
                  <a:pt x="6327545" y="190562"/>
                </a:lnTo>
                <a:lnTo>
                  <a:pt x="6327227" y="176588"/>
                </a:lnTo>
                <a:lnTo>
                  <a:pt x="6326910" y="161660"/>
                </a:lnTo>
                <a:lnTo>
                  <a:pt x="6326592" y="133394"/>
                </a:lnTo>
                <a:lnTo>
                  <a:pt x="6325957" y="122913"/>
                </a:lnTo>
                <a:lnTo>
                  <a:pt x="6325640" y="119101"/>
                </a:lnTo>
                <a:lnTo>
                  <a:pt x="6325005" y="116561"/>
                </a:lnTo>
                <a:lnTo>
                  <a:pt x="6323418" y="111797"/>
                </a:lnTo>
                <a:lnTo>
                  <a:pt x="6322465" y="107350"/>
                </a:lnTo>
                <a:lnTo>
                  <a:pt x="6321830" y="102268"/>
                </a:lnTo>
                <a:lnTo>
                  <a:pt x="6321195" y="97822"/>
                </a:lnTo>
                <a:lnTo>
                  <a:pt x="6321830" y="95599"/>
                </a:lnTo>
                <a:lnTo>
                  <a:pt x="6322465" y="93375"/>
                </a:lnTo>
                <a:lnTo>
                  <a:pt x="6323100" y="91787"/>
                </a:lnTo>
                <a:lnTo>
                  <a:pt x="6324053" y="90199"/>
                </a:lnTo>
                <a:lnTo>
                  <a:pt x="6325640" y="88929"/>
                </a:lnTo>
                <a:lnTo>
                  <a:pt x="6327545" y="87976"/>
                </a:lnTo>
                <a:lnTo>
                  <a:pt x="6329767" y="87659"/>
                </a:lnTo>
                <a:lnTo>
                  <a:pt x="6332624" y="87023"/>
                </a:lnTo>
                <a:lnTo>
                  <a:pt x="6335799" y="87023"/>
                </a:lnTo>
                <a:lnTo>
                  <a:pt x="6338656" y="86706"/>
                </a:lnTo>
                <a:lnTo>
                  <a:pt x="6341514" y="86071"/>
                </a:lnTo>
                <a:lnTo>
                  <a:pt x="6344371" y="85118"/>
                </a:lnTo>
                <a:lnTo>
                  <a:pt x="6349133" y="83212"/>
                </a:lnTo>
                <a:lnTo>
                  <a:pt x="6353895" y="80671"/>
                </a:lnTo>
                <a:lnTo>
                  <a:pt x="6357705" y="78448"/>
                </a:lnTo>
                <a:lnTo>
                  <a:pt x="6360562" y="76542"/>
                </a:lnTo>
                <a:lnTo>
                  <a:pt x="6363419" y="74319"/>
                </a:lnTo>
                <a:lnTo>
                  <a:pt x="6381515" y="74319"/>
                </a:lnTo>
                <a:lnTo>
                  <a:pt x="6402468" y="67650"/>
                </a:lnTo>
                <a:lnTo>
                  <a:pt x="6448184" y="52404"/>
                </a:lnTo>
                <a:lnTo>
                  <a:pt x="6473582" y="44464"/>
                </a:lnTo>
                <a:lnTo>
                  <a:pt x="6495805" y="36524"/>
                </a:lnTo>
                <a:lnTo>
                  <a:pt x="6512631" y="30490"/>
                </a:lnTo>
                <a:lnTo>
                  <a:pt x="6518028" y="27949"/>
                </a:lnTo>
                <a:lnTo>
                  <a:pt x="6520886" y="26679"/>
                </a:lnTo>
                <a:lnTo>
                  <a:pt x="6525013" y="24138"/>
                </a:lnTo>
                <a:lnTo>
                  <a:pt x="6531680" y="20962"/>
                </a:lnTo>
                <a:lnTo>
                  <a:pt x="6549141" y="13657"/>
                </a:lnTo>
                <a:lnTo>
                  <a:pt x="6565014" y="7622"/>
                </a:lnTo>
                <a:lnTo>
                  <a:pt x="6571681" y="4764"/>
                </a:lnTo>
                <a:lnTo>
                  <a:pt x="6574538" y="3176"/>
                </a:lnTo>
                <a:lnTo>
                  <a:pt x="6577396" y="1905"/>
                </a:lnTo>
                <a:lnTo>
                  <a:pt x="6580570" y="953"/>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07" name="Freeform 7"/>
          <p:cNvSpPr>
            <a:spLocks/>
          </p:cNvSpPr>
          <p:nvPr/>
        </p:nvSpPr>
        <p:spPr bwMode="auto">
          <a:xfrm>
            <a:off x="3786632" y="6399213"/>
            <a:ext cx="28575" cy="30163"/>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8"/>
          <p:cNvSpPr>
            <a:spLocks/>
          </p:cNvSpPr>
          <p:nvPr/>
        </p:nvSpPr>
        <p:spPr bwMode="auto">
          <a:xfrm>
            <a:off x="3808857" y="6318250"/>
            <a:ext cx="12700" cy="9525"/>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9"/>
          <p:cNvSpPr>
            <a:spLocks/>
          </p:cNvSpPr>
          <p:nvPr/>
        </p:nvSpPr>
        <p:spPr bwMode="auto">
          <a:xfrm>
            <a:off x="3834257" y="6300788"/>
            <a:ext cx="9525" cy="15875"/>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10" name="Group 609"/>
          <p:cNvGrpSpPr/>
          <p:nvPr/>
        </p:nvGrpSpPr>
        <p:grpSpPr>
          <a:xfrm>
            <a:off x="1943545" y="47625"/>
            <a:ext cx="3784600" cy="2979738"/>
            <a:chOff x="1925638" y="47625"/>
            <a:chExt cx="3784600" cy="2979738"/>
          </a:xfrm>
          <a:solidFill>
            <a:schemeClr val="bg1">
              <a:lumMod val="75000"/>
            </a:schemeClr>
          </a:solidFill>
        </p:grpSpPr>
        <p:sp>
          <p:nvSpPr>
            <p:cNvPr id="888" name="Freeform 39"/>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nvGrpSpPr>
            <p:cNvPr id="889" name="Group 888"/>
            <p:cNvGrpSpPr/>
            <p:nvPr/>
          </p:nvGrpSpPr>
          <p:grpSpPr>
            <a:xfrm>
              <a:off x="3198813" y="58738"/>
              <a:ext cx="2511425" cy="2968625"/>
              <a:chOff x="3198813" y="58738"/>
              <a:chExt cx="2511425" cy="2968625"/>
            </a:xfrm>
            <a:grpFill/>
          </p:grpSpPr>
          <p:sp>
            <p:nvSpPr>
              <p:cNvPr id="890"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1"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2"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3"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4"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5"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6"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7"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8"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9"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0"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1"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2"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3"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4"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5"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6"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7"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8"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9"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0"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1"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2"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3"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4"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5"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6"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7"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8"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9"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0"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1"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2"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3"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4"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5"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6"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7"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8"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9"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930"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1"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2"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3"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4"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5"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6"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7"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8"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9"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0"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1"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2"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3"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4"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5"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11" name="Group 610"/>
          <p:cNvGrpSpPr/>
          <p:nvPr/>
        </p:nvGrpSpPr>
        <p:grpSpPr>
          <a:xfrm>
            <a:off x="3839020" y="639763"/>
            <a:ext cx="1241425" cy="2854325"/>
            <a:chOff x="3821113" y="639763"/>
            <a:chExt cx="1241425" cy="2854325"/>
          </a:xfrm>
          <a:solidFill>
            <a:schemeClr val="bg1">
              <a:lumMod val="75000"/>
            </a:schemeClr>
          </a:solidFill>
        </p:grpSpPr>
        <p:sp>
          <p:nvSpPr>
            <p:cNvPr id="878"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9"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0"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1"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2"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3"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4"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5"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6"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7"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12" name="Group 611"/>
          <p:cNvGrpSpPr/>
          <p:nvPr/>
        </p:nvGrpSpPr>
        <p:grpSpPr>
          <a:xfrm>
            <a:off x="4647057" y="369888"/>
            <a:ext cx="1128713" cy="2316163"/>
            <a:chOff x="4629150" y="369888"/>
            <a:chExt cx="1128713" cy="2316163"/>
          </a:xfrm>
          <a:solidFill>
            <a:schemeClr val="bg1">
              <a:lumMod val="75000"/>
            </a:schemeClr>
          </a:solidFill>
        </p:grpSpPr>
        <p:sp>
          <p:nvSpPr>
            <p:cNvPr id="865"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6"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7"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8"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9"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0"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1"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2"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3"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4"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5"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6"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7"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949" name="Freeform 948"/>
          <p:cNvSpPr>
            <a:spLocks/>
          </p:cNvSpPr>
          <p:nvPr/>
        </p:nvSpPr>
        <p:spPr bwMode="auto">
          <a:xfrm>
            <a:off x="4669281" y="-247651"/>
            <a:ext cx="4483100" cy="5487988"/>
          </a:xfrm>
          <a:custGeom>
            <a:avLst/>
            <a:gdLst>
              <a:gd name="connsiteX0" fmla="*/ 120841 w 4483100"/>
              <a:gd name="connsiteY0" fmla="*/ 3421063 h 5487988"/>
              <a:gd name="connsiteX1" fmla="*/ 130356 w 4483100"/>
              <a:gd name="connsiteY1" fmla="*/ 3437891 h 5487988"/>
              <a:gd name="connsiteX2" fmla="*/ 126550 w 4483100"/>
              <a:gd name="connsiteY2" fmla="*/ 3461068 h 5487988"/>
              <a:gd name="connsiteX3" fmla="*/ 121158 w 4483100"/>
              <a:gd name="connsiteY3" fmla="*/ 3490596 h 5487988"/>
              <a:gd name="connsiteX4" fmla="*/ 105617 w 4483100"/>
              <a:gd name="connsiteY4" fmla="*/ 3516313 h 5487988"/>
              <a:gd name="connsiteX5" fmla="*/ 82781 w 4483100"/>
              <a:gd name="connsiteY5" fmla="*/ 3539491 h 5487988"/>
              <a:gd name="connsiteX6" fmla="*/ 97688 w 4483100"/>
              <a:gd name="connsiteY6" fmla="*/ 3548698 h 5487988"/>
              <a:gd name="connsiteX7" fmla="*/ 107203 w 4483100"/>
              <a:gd name="connsiteY7" fmla="*/ 3546476 h 5487988"/>
              <a:gd name="connsiteX8" fmla="*/ 118938 w 4483100"/>
              <a:gd name="connsiteY8" fmla="*/ 3554731 h 5487988"/>
              <a:gd name="connsiteX9" fmla="*/ 126233 w 4483100"/>
              <a:gd name="connsiteY9" fmla="*/ 3555683 h 5487988"/>
              <a:gd name="connsiteX10" fmla="*/ 137968 w 4483100"/>
              <a:gd name="connsiteY10" fmla="*/ 3545206 h 5487988"/>
              <a:gd name="connsiteX11" fmla="*/ 137651 w 4483100"/>
              <a:gd name="connsiteY11" fmla="*/ 3502026 h 5487988"/>
              <a:gd name="connsiteX12" fmla="*/ 156364 w 4483100"/>
              <a:gd name="connsiteY12" fmla="*/ 3496628 h 5487988"/>
              <a:gd name="connsiteX13" fmla="*/ 170002 w 4483100"/>
              <a:gd name="connsiteY13" fmla="*/ 3496628 h 5487988"/>
              <a:gd name="connsiteX14" fmla="*/ 205525 w 4483100"/>
              <a:gd name="connsiteY14" fmla="*/ 3520441 h 5487988"/>
              <a:gd name="connsiteX15" fmla="*/ 232167 w 4483100"/>
              <a:gd name="connsiteY15" fmla="*/ 3528696 h 5487988"/>
              <a:gd name="connsiteX16" fmla="*/ 273082 w 4483100"/>
              <a:gd name="connsiteY16" fmla="*/ 3528061 h 5487988"/>
              <a:gd name="connsiteX17" fmla="*/ 303213 w 4483100"/>
              <a:gd name="connsiteY17" fmla="*/ 3564573 h 5487988"/>
              <a:gd name="connsiteX18" fmla="*/ 289575 w 4483100"/>
              <a:gd name="connsiteY18" fmla="*/ 3603944 h 5487988"/>
              <a:gd name="connsiteX19" fmla="*/ 302578 w 4483100"/>
              <a:gd name="connsiteY19" fmla="*/ 3648711 h 5487988"/>
              <a:gd name="connsiteX20" fmla="*/ 235022 w 4483100"/>
              <a:gd name="connsiteY20" fmla="*/ 3657601 h 5487988"/>
              <a:gd name="connsiteX21" fmla="*/ 156047 w 4483100"/>
              <a:gd name="connsiteY21" fmla="*/ 3638869 h 5487988"/>
              <a:gd name="connsiteX22" fmla="*/ 0 w 4483100"/>
              <a:gd name="connsiteY22" fmla="*/ 3632519 h 5487988"/>
              <a:gd name="connsiteX23" fmla="*/ 12686 w 4483100"/>
              <a:gd name="connsiteY23" fmla="*/ 3616961 h 5487988"/>
              <a:gd name="connsiteX24" fmla="*/ 18713 w 4483100"/>
              <a:gd name="connsiteY24" fmla="*/ 3601086 h 5487988"/>
              <a:gd name="connsiteX25" fmla="*/ 37743 w 4483100"/>
              <a:gd name="connsiteY25" fmla="*/ 3601086 h 5487988"/>
              <a:gd name="connsiteX26" fmla="*/ 61213 w 4483100"/>
              <a:gd name="connsiteY26" fmla="*/ 3600769 h 5487988"/>
              <a:gd name="connsiteX27" fmla="*/ 58676 w 4483100"/>
              <a:gd name="connsiteY27" fmla="*/ 3580766 h 5487988"/>
              <a:gd name="connsiteX28" fmla="*/ 48527 w 4483100"/>
              <a:gd name="connsiteY28" fmla="*/ 3589338 h 5487988"/>
              <a:gd name="connsiteX29" fmla="*/ 37743 w 4483100"/>
              <a:gd name="connsiteY29" fmla="*/ 3582988 h 5487988"/>
              <a:gd name="connsiteX30" fmla="*/ 30131 w 4483100"/>
              <a:gd name="connsiteY30" fmla="*/ 3576638 h 5487988"/>
              <a:gd name="connsiteX31" fmla="*/ 14589 w 4483100"/>
              <a:gd name="connsiteY31" fmla="*/ 3590291 h 5487988"/>
              <a:gd name="connsiteX32" fmla="*/ 8246 w 4483100"/>
              <a:gd name="connsiteY32" fmla="*/ 3584576 h 5487988"/>
              <a:gd name="connsiteX33" fmla="*/ 18396 w 4483100"/>
              <a:gd name="connsiteY33" fmla="*/ 3572828 h 5487988"/>
              <a:gd name="connsiteX34" fmla="*/ 19347 w 4483100"/>
              <a:gd name="connsiteY34" fmla="*/ 3556953 h 5487988"/>
              <a:gd name="connsiteX35" fmla="*/ 19347 w 4483100"/>
              <a:gd name="connsiteY35" fmla="*/ 3549333 h 5487988"/>
              <a:gd name="connsiteX36" fmla="*/ 27911 w 4483100"/>
              <a:gd name="connsiteY36" fmla="*/ 3542983 h 5487988"/>
              <a:gd name="connsiteX37" fmla="*/ 38694 w 4483100"/>
              <a:gd name="connsiteY37" fmla="*/ 3548381 h 5487988"/>
              <a:gd name="connsiteX38" fmla="*/ 63751 w 4483100"/>
              <a:gd name="connsiteY38" fmla="*/ 3542666 h 5487988"/>
              <a:gd name="connsiteX39" fmla="*/ 86904 w 4483100"/>
              <a:gd name="connsiteY39" fmla="*/ 3525838 h 5487988"/>
              <a:gd name="connsiteX40" fmla="*/ 106886 w 4483100"/>
              <a:gd name="connsiteY40" fmla="*/ 3500121 h 5487988"/>
              <a:gd name="connsiteX41" fmla="*/ 119255 w 4483100"/>
              <a:gd name="connsiteY41" fmla="*/ 3468371 h 5487988"/>
              <a:gd name="connsiteX42" fmla="*/ 122110 w 4483100"/>
              <a:gd name="connsiteY42" fmla="*/ 3437891 h 5487988"/>
              <a:gd name="connsiteX43" fmla="*/ 1476375 w 4483100"/>
              <a:gd name="connsiteY43" fmla="*/ 2216150 h 5487988"/>
              <a:gd name="connsiteX44" fmla="*/ 1477963 w 4483100"/>
              <a:gd name="connsiteY44" fmla="*/ 2234693 h 5487988"/>
              <a:gd name="connsiteX45" fmla="*/ 1473200 w 4483100"/>
              <a:gd name="connsiteY45" fmla="*/ 2252910 h 5487988"/>
              <a:gd name="connsiteX46" fmla="*/ 1463675 w 4483100"/>
              <a:gd name="connsiteY46" fmla="*/ 2255838 h 5487988"/>
              <a:gd name="connsiteX47" fmla="*/ 1458913 w 4483100"/>
              <a:gd name="connsiteY47" fmla="*/ 2232090 h 5487988"/>
              <a:gd name="connsiteX48" fmla="*/ 1465580 w 4483100"/>
              <a:gd name="connsiteY48" fmla="*/ 2220379 h 5487988"/>
              <a:gd name="connsiteX49" fmla="*/ 1515025 w 4483100"/>
              <a:gd name="connsiteY49" fmla="*/ 1581150 h 5487988"/>
              <a:gd name="connsiteX50" fmla="*/ 1522814 w 4483100"/>
              <a:gd name="connsiteY50" fmla="*/ 1589664 h 5487988"/>
              <a:gd name="connsiteX51" fmla="*/ 1519386 w 4483100"/>
              <a:gd name="connsiteY51" fmla="*/ 1599439 h 5487988"/>
              <a:gd name="connsiteX52" fmla="*/ 1527176 w 4483100"/>
              <a:gd name="connsiteY52" fmla="*/ 1608268 h 5487988"/>
              <a:gd name="connsiteX53" fmla="*/ 1520321 w 4483100"/>
              <a:gd name="connsiteY53" fmla="*/ 1627188 h 5487988"/>
              <a:gd name="connsiteX54" fmla="*/ 1514713 w 4483100"/>
              <a:gd name="connsiteY54" fmla="*/ 1610160 h 5487988"/>
              <a:gd name="connsiteX55" fmla="*/ 1493838 w 4483100"/>
              <a:gd name="connsiteY55" fmla="*/ 1600070 h 5487988"/>
              <a:gd name="connsiteX56" fmla="*/ 1500692 w 4483100"/>
              <a:gd name="connsiteY56" fmla="*/ 1585250 h 5487988"/>
              <a:gd name="connsiteX57" fmla="*/ 1508170 w 4483100"/>
              <a:gd name="connsiteY57" fmla="*/ 1592502 h 5487988"/>
              <a:gd name="connsiteX58" fmla="*/ 1522413 w 4483100"/>
              <a:gd name="connsiteY58" fmla="*/ 1579563 h 5487988"/>
              <a:gd name="connsiteX59" fmla="*/ 1538288 w 4483100"/>
              <a:gd name="connsiteY59" fmla="*/ 1583250 h 5487988"/>
              <a:gd name="connsiteX60" fmla="*/ 1526624 w 4483100"/>
              <a:gd name="connsiteY60" fmla="*/ 1589088 h 5487988"/>
              <a:gd name="connsiteX61" fmla="*/ 2162175 w 4483100"/>
              <a:gd name="connsiteY61" fmla="*/ 1201738 h 5487988"/>
              <a:gd name="connsiteX62" fmla="*/ 2179638 w 4483100"/>
              <a:gd name="connsiteY62" fmla="*/ 1214121 h 5487988"/>
              <a:gd name="connsiteX63" fmla="*/ 2175354 w 4483100"/>
              <a:gd name="connsiteY63" fmla="*/ 1235076 h 5487988"/>
              <a:gd name="connsiteX64" fmla="*/ 2163493 w 4483100"/>
              <a:gd name="connsiteY64" fmla="*/ 1223963 h 5487988"/>
              <a:gd name="connsiteX65" fmla="*/ 3160272 w 4483100"/>
              <a:gd name="connsiteY65" fmla="*/ 908050 h 5487988"/>
              <a:gd name="connsiteX66" fmla="*/ 3178579 w 4483100"/>
              <a:gd name="connsiteY66" fmla="*/ 911148 h 5487988"/>
              <a:gd name="connsiteX67" fmla="*/ 3198813 w 4483100"/>
              <a:gd name="connsiteY67" fmla="*/ 914865 h 5487988"/>
              <a:gd name="connsiteX68" fmla="*/ 3182112 w 4483100"/>
              <a:gd name="connsiteY68" fmla="*/ 933450 h 5487988"/>
              <a:gd name="connsiteX69" fmla="*/ 3158345 w 4483100"/>
              <a:gd name="connsiteY69" fmla="*/ 931901 h 5487988"/>
              <a:gd name="connsiteX70" fmla="*/ 3143250 w 4483100"/>
              <a:gd name="connsiteY70" fmla="*/ 925706 h 5487988"/>
              <a:gd name="connsiteX71" fmla="*/ 3214290 w 4483100"/>
              <a:gd name="connsiteY71" fmla="*/ 862013 h 5487988"/>
              <a:gd name="connsiteX72" fmla="*/ 3222625 w 4483100"/>
              <a:gd name="connsiteY72" fmla="*/ 876349 h 5487988"/>
              <a:gd name="connsiteX73" fmla="*/ 3217995 w 4483100"/>
              <a:gd name="connsiteY73" fmla="*/ 903464 h 5487988"/>
              <a:gd name="connsiteX74" fmla="*/ 3209660 w 4483100"/>
              <a:gd name="connsiteY74" fmla="*/ 912813 h 5487988"/>
              <a:gd name="connsiteX75" fmla="*/ 3200400 w 4483100"/>
              <a:gd name="connsiteY75" fmla="*/ 909697 h 5487988"/>
              <a:gd name="connsiteX76" fmla="*/ 3205339 w 4483100"/>
              <a:gd name="connsiteY76" fmla="*/ 886634 h 5487988"/>
              <a:gd name="connsiteX77" fmla="*/ 3195638 w 4483100"/>
              <a:gd name="connsiteY77" fmla="*/ 849313 h 5487988"/>
              <a:gd name="connsiteX78" fmla="*/ 3187700 w 4483100"/>
              <a:gd name="connsiteY78" fmla="*/ 887413 h 5487988"/>
              <a:gd name="connsiteX79" fmla="*/ 3179763 w 4483100"/>
              <a:gd name="connsiteY79" fmla="*/ 872491 h 5487988"/>
              <a:gd name="connsiteX80" fmla="*/ 3179763 w 4483100"/>
              <a:gd name="connsiteY80" fmla="*/ 856933 h 5487988"/>
              <a:gd name="connsiteX81" fmla="*/ 3246438 w 4483100"/>
              <a:gd name="connsiteY81" fmla="*/ 822325 h 5487988"/>
              <a:gd name="connsiteX82" fmla="*/ 3246438 w 4483100"/>
              <a:gd name="connsiteY82" fmla="*/ 833542 h 5487988"/>
              <a:gd name="connsiteX83" fmla="*/ 3223738 w 4483100"/>
              <a:gd name="connsiteY83" fmla="*/ 855663 h 5487988"/>
              <a:gd name="connsiteX84" fmla="*/ 3216275 w 4483100"/>
              <a:gd name="connsiteY84" fmla="*/ 844447 h 5487988"/>
              <a:gd name="connsiteX85" fmla="*/ 3016251 w 4483100"/>
              <a:gd name="connsiteY85" fmla="*/ 765175 h 5487988"/>
              <a:gd name="connsiteX86" fmla="*/ 3005840 w 4483100"/>
              <a:gd name="connsiteY86" fmla="*/ 772178 h 5487988"/>
              <a:gd name="connsiteX87" fmla="*/ 2968300 w 4483100"/>
              <a:gd name="connsiteY87" fmla="*/ 787400 h 5487988"/>
              <a:gd name="connsiteX88" fmla="*/ 2967038 w 4483100"/>
              <a:gd name="connsiteY88" fmla="*/ 779789 h 5487988"/>
              <a:gd name="connsiteX89" fmla="*/ 2985650 w 4483100"/>
              <a:gd name="connsiteY89" fmla="*/ 767002 h 5487988"/>
              <a:gd name="connsiteX90" fmla="*/ 3360738 w 4483100"/>
              <a:gd name="connsiteY90" fmla="*/ 657225 h 5487988"/>
              <a:gd name="connsiteX91" fmla="*/ 3391736 w 4483100"/>
              <a:gd name="connsiteY91" fmla="*/ 658178 h 5487988"/>
              <a:gd name="connsiteX92" fmla="*/ 3408672 w 4483100"/>
              <a:gd name="connsiteY92" fmla="*/ 674688 h 5487988"/>
              <a:gd name="connsiteX93" fmla="*/ 3409951 w 4483100"/>
              <a:gd name="connsiteY93" fmla="*/ 684213 h 5487988"/>
              <a:gd name="connsiteX94" fmla="*/ 3384066 w 4483100"/>
              <a:gd name="connsiteY94" fmla="*/ 666433 h 5487988"/>
              <a:gd name="connsiteX95" fmla="*/ 3714750 w 4483100"/>
              <a:gd name="connsiteY95" fmla="*/ 517525 h 5487988"/>
              <a:gd name="connsiteX96" fmla="*/ 3756071 w 4483100"/>
              <a:gd name="connsiteY96" fmla="*/ 569482 h 5487988"/>
              <a:gd name="connsiteX97" fmla="*/ 3757613 w 4483100"/>
              <a:gd name="connsiteY97" fmla="*/ 598170 h 5487988"/>
              <a:gd name="connsiteX98" fmla="*/ 3754838 w 4483100"/>
              <a:gd name="connsiteY98" fmla="*/ 598488 h 5487988"/>
              <a:gd name="connsiteX99" fmla="*/ 3752679 w 4483100"/>
              <a:gd name="connsiteY99" fmla="*/ 598488 h 5487988"/>
              <a:gd name="connsiteX100" fmla="*/ 3752062 w 4483100"/>
              <a:gd name="connsiteY100" fmla="*/ 598170 h 5487988"/>
              <a:gd name="connsiteX101" fmla="*/ 3751446 w 4483100"/>
              <a:gd name="connsiteY101" fmla="*/ 597532 h 5487988"/>
              <a:gd name="connsiteX102" fmla="*/ 3742503 w 4483100"/>
              <a:gd name="connsiteY102" fmla="*/ 572988 h 5487988"/>
              <a:gd name="connsiteX103" fmla="*/ 3717526 w 4483100"/>
              <a:gd name="connsiteY103" fmla="*/ 539201 h 5487988"/>
              <a:gd name="connsiteX104" fmla="*/ 2798777 w 4483100"/>
              <a:gd name="connsiteY104" fmla="*/ 492125 h 5487988"/>
              <a:gd name="connsiteX105" fmla="*/ 2819927 w 4483100"/>
              <a:gd name="connsiteY105" fmla="*/ 518198 h 5487988"/>
              <a:gd name="connsiteX106" fmla="*/ 2832555 w 4483100"/>
              <a:gd name="connsiteY106" fmla="*/ 514700 h 5487988"/>
              <a:gd name="connsiteX107" fmla="*/ 2873909 w 4483100"/>
              <a:gd name="connsiteY107" fmla="*/ 550628 h 5487988"/>
              <a:gd name="connsiteX108" fmla="*/ 2870753 w 4483100"/>
              <a:gd name="connsiteY108" fmla="*/ 560803 h 5487988"/>
              <a:gd name="connsiteX109" fmla="*/ 2877382 w 4483100"/>
              <a:gd name="connsiteY109" fmla="*/ 573521 h 5487988"/>
              <a:gd name="connsiteX110" fmla="*/ 2879276 w 4483100"/>
              <a:gd name="connsiteY110" fmla="*/ 555398 h 5487988"/>
              <a:gd name="connsiteX111" fmla="*/ 2884643 w 4483100"/>
              <a:gd name="connsiteY111" fmla="*/ 553490 h 5487988"/>
              <a:gd name="connsiteX112" fmla="*/ 2891903 w 4483100"/>
              <a:gd name="connsiteY112" fmla="*/ 576700 h 5487988"/>
              <a:gd name="connsiteX113" fmla="*/ 2911476 w 4483100"/>
              <a:gd name="connsiteY113" fmla="*/ 597685 h 5487988"/>
              <a:gd name="connsiteX114" fmla="*/ 2899795 w 4483100"/>
              <a:gd name="connsiteY114" fmla="*/ 625983 h 5487988"/>
              <a:gd name="connsiteX115" fmla="*/ 2891272 w 4483100"/>
              <a:gd name="connsiteY115" fmla="*/ 614537 h 5487988"/>
              <a:gd name="connsiteX116" fmla="*/ 2895376 w 4483100"/>
              <a:gd name="connsiteY116" fmla="*/ 595460 h 5487988"/>
              <a:gd name="connsiteX117" fmla="*/ 2884958 w 4483100"/>
              <a:gd name="connsiteY117" fmla="*/ 597685 h 5487988"/>
              <a:gd name="connsiteX118" fmla="*/ 2880854 w 4483100"/>
              <a:gd name="connsiteY118" fmla="*/ 612629 h 5487988"/>
              <a:gd name="connsiteX119" fmla="*/ 2861598 w 4483100"/>
              <a:gd name="connsiteY119" fmla="*/ 613901 h 5487988"/>
              <a:gd name="connsiteX120" fmla="*/ 2860019 w 4483100"/>
              <a:gd name="connsiteY120" fmla="*/ 639019 h 5487988"/>
              <a:gd name="connsiteX121" fmla="*/ 2805722 w 4483100"/>
              <a:gd name="connsiteY121" fmla="*/ 692753 h 5487988"/>
              <a:gd name="connsiteX122" fmla="*/ 2792147 w 4483100"/>
              <a:gd name="connsiteY122" fmla="*/ 687348 h 5487988"/>
              <a:gd name="connsiteX123" fmla="*/ 2784571 w 4483100"/>
              <a:gd name="connsiteY123" fmla="*/ 704199 h 5487988"/>
              <a:gd name="connsiteX124" fmla="*/ 2762789 w 4483100"/>
              <a:gd name="connsiteY124" fmla="*/ 715963 h 5487988"/>
              <a:gd name="connsiteX125" fmla="*/ 2750161 w 4483100"/>
              <a:gd name="connsiteY125" fmla="*/ 703563 h 5487988"/>
              <a:gd name="connsiteX126" fmla="*/ 2742901 w 4483100"/>
              <a:gd name="connsiteY126" fmla="*/ 708968 h 5487988"/>
              <a:gd name="connsiteX127" fmla="*/ 2728063 w 4483100"/>
              <a:gd name="connsiteY127" fmla="*/ 687030 h 5487988"/>
              <a:gd name="connsiteX128" fmla="*/ 2710701 w 4483100"/>
              <a:gd name="connsiteY128" fmla="*/ 680671 h 5487988"/>
              <a:gd name="connsiteX129" fmla="*/ 2713226 w 4483100"/>
              <a:gd name="connsiteY129" fmla="*/ 704835 h 5487988"/>
              <a:gd name="connsiteX130" fmla="*/ 2703756 w 4483100"/>
              <a:gd name="connsiteY130" fmla="*/ 713420 h 5487988"/>
              <a:gd name="connsiteX131" fmla="*/ 2701546 w 4483100"/>
              <a:gd name="connsiteY131" fmla="*/ 709286 h 5487988"/>
              <a:gd name="connsiteX132" fmla="*/ 2696811 w 4483100"/>
              <a:gd name="connsiteY132" fmla="*/ 699748 h 5487988"/>
              <a:gd name="connsiteX133" fmla="*/ 2694285 w 4483100"/>
              <a:gd name="connsiteY133" fmla="*/ 694342 h 5487988"/>
              <a:gd name="connsiteX134" fmla="*/ 2692075 w 4483100"/>
              <a:gd name="connsiteY134" fmla="*/ 689255 h 5487988"/>
              <a:gd name="connsiteX135" fmla="*/ 2691128 w 4483100"/>
              <a:gd name="connsiteY135" fmla="*/ 685440 h 5487988"/>
              <a:gd name="connsiteX136" fmla="*/ 2690813 w 4483100"/>
              <a:gd name="connsiteY136" fmla="*/ 684168 h 5487988"/>
              <a:gd name="connsiteX137" fmla="*/ 2691128 w 4483100"/>
              <a:gd name="connsiteY137" fmla="*/ 682896 h 5487988"/>
              <a:gd name="connsiteX138" fmla="*/ 2692075 w 4483100"/>
              <a:gd name="connsiteY138" fmla="*/ 680989 h 5487988"/>
              <a:gd name="connsiteX139" fmla="*/ 2694285 w 4483100"/>
              <a:gd name="connsiteY139" fmla="*/ 678127 h 5487988"/>
              <a:gd name="connsiteX140" fmla="*/ 2699336 w 4483100"/>
              <a:gd name="connsiteY140" fmla="*/ 671768 h 5487988"/>
              <a:gd name="connsiteX141" fmla="*/ 2705650 w 4483100"/>
              <a:gd name="connsiteY141" fmla="*/ 663819 h 5487988"/>
              <a:gd name="connsiteX142" fmla="*/ 2708175 w 4483100"/>
              <a:gd name="connsiteY142" fmla="*/ 587829 h 5487988"/>
              <a:gd name="connsiteX143" fmla="*/ 2708807 w 4483100"/>
              <a:gd name="connsiteY143" fmla="*/ 584967 h 5487988"/>
              <a:gd name="connsiteX144" fmla="*/ 2710069 w 4483100"/>
              <a:gd name="connsiteY144" fmla="*/ 578926 h 5487988"/>
              <a:gd name="connsiteX145" fmla="*/ 2714805 w 4483100"/>
              <a:gd name="connsiteY145" fmla="*/ 563029 h 5487988"/>
              <a:gd name="connsiteX146" fmla="*/ 2721434 w 4483100"/>
              <a:gd name="connsiteY146" fmla="*/ 540136 h 5487988"/>
              <a:gd name="connsiteX147" fmla="*/ 2760895 w 4483100"/>
              <a:gd name="connsiteY147" fmla="*/ 502618 h 5487988"/>
              <a:gd name="connsiteX148" fmla="*/ 2779204 w 4483100"/>
              <a:gd name="connsiteY148" fmla="*/ 514382 h 5487988"/>
              <a:gd name="connsiteX149" fmla="*/ 2782992 w 4483100"/>
              <a:gd name="connsiteY149" fmla="*/ 494351 h 5487988"/>
              <a:gd name="connsiteX150" fmla="*/ 1148467 w 4483100"/>
              <a:gd name="connsiteY150" fmla="*/ 387350 h 5487988"/>
              <a:gd name="connsiteX151" fmla="*/ 1193242 w 4483100"/>
              <a:gd name="connsiteY151" fmla="*/ 406079 h 5487988"/>
              <a:gd name="connsiteX152" fmla="*/ 1216741 w 4483100"/>
              <a:gd name="connsiteY152" fmla="*/ 436236 h 5487988"/>
              <a:gd name="connsiteX153" fmla="*/ 1232618 w 4483100"/>
              <a:gd name="connsiteY153" fmla="*/ 436236 h 5487988"/>
              <a:gd name="connsiteX154" fmla="*/ 1241192 w 4483100"/>
              <a:gd name="connsiteY154" fmla="*/ 449886 h 5487988"/>
              <a:gd name="connsiteX155" fmla="*/ 1256117 w 4483100"/>
              <a:gd name="connsiteY155" fmla="*/ 449568 h 5487988"/>
              <a:gd name="connsiteX156" fmla="*/ 1230078 w 4483100"/>
              <a:gd name="connsiteY156" fmla="*/ 492106 h 5487988"/>
              <a:gd name="connsiteX157" fmla="*/ 1191971 w 4483100"/>
              <a:gd name="connsiteY157" fmla="*/ 486074 h 5487988"/>
              <a:gd name="connsiteX158" fmla="*/ 1163074 w 4483100"/>
              <a:gd name="connsiteY158" fmla="*/ 460996 h 5487988"/>
              <a:gd name="connsiteX159" fmla="*/ 1145291 w 4483100"/>
              <a:gd name="connsiteY159" fmla="*/ 484170 h 5487988"/>
              <a:gd name="connsiteX160" fmla="*/ 1151642 w 4483100"/>
              <a:gd name="connsiteY160" fmla="*/ 506390 h 5487988"/>
              <a:gd name="connsiteX161" fmla="*/ 1169743 w 4483100"/>
              <a:gd name="connsiteY161" fmla="*/ 491788 h 5487988"/>
              <a:gd name="connsiteX162" fmla="*/ 1177364 w 4483100"/>
              <a:gd name="connsiteY162" fmla="*/ 501946 h 5487988"/>
              <a:gd name="connsiteX163" fmla="*/ 1191019 w 4483100"/>
              <a:gd name="connsiteY163" fmla="*/ 506073 h 5487988"/>
              <a:gd name="connsiteX164" fmla="*/ 1170060 w 4483100"/>
              <a:gd name="connsiteY164" fmla="*/ 525119 h 5487988"/>
              <a:gd name="connsiteX165" fmla="*/ 1179587 w 4483100"/>
              <a:gd name="connsiteY165" fmla="*/ 536547 h 5487988"/>
              <a:gd name="connsiteX166" fmla="*/ 1203721 w 4483100"/>
              <a:gd name="connsiteY166" fmla="*/ 520675 h 5487988"/>
              <a:gd name="connsiteX167" fmla="*/ 1251672 w 4483100"/>
              <a:gd name="connsiteY167" fmla="*/ 524485 h 5487988"/>
              <a:gd name="connsiteX168" fmla="*/ 1234841 w 4483100"/>
              <a:gd name="connsiteY168" fmla="*/ 555276 h 5487988"/>
              <a:gd name="connsiteX169" fmla="*/ 1239287 w 4483100"/>
              <a:gd name="connsiteY169" fmla="*/ 564482 h 5487988"/>
              <a:gd name="connsiteX170" fmla="*/ 1267549 w 4483100"/>
              <a:gd name="connsiteY170" fmla="*/ 536865 h 5487988"/>
              <a:gd name="connsiteX171" fmla="*/ 1269772 w 4483100"/>
              <a:gd name="connsiteY171" fmla="*/ 564482 h 5487988"/>
              <a:gd name="connsiteX172" fmla="*/ 1291048 w 4483100"/>
              <a:gd name="connsiteY172" fmla="*/ 587338 h 5487988"/>
              <a:gd name="connsiteX173" fmla="*/ 1281839 w 4483100"/>
              <a:gd name="connsiteY173" fmla="*/ 613685 h 5487988"/>
              <a:gd name="connsiteX174" fmla="*/ 1260563 w 4483100"/>
              <a:gd name="connsiteY174" fmla="*/ 621304 h 5487988"/>
              <a:gd name="connsiteX175" fmla="*/ 1248179 w 4483100"/>
              <a:gd name="connsiteY175" fmla="*/ 634319 h 5487988"/>
              <a:gd name="connsiteX176" fmla="*/ 1247543 w 4483100"/>
              <a:gd name="connsiteY176" fmla="*/ 678443 h 5487988"/>
              <a:gd name="connsiteX177" fmla="*/ 1222457 w 4483100"/>
              <a:gd name="connsiteY177" fmla="*/ 701617 h 5487988"/>
              <a:gd name="connsiteX178" fmla="*/ 1231031 w 4483100"/>
              <a:gd name="connsiteY178" fmla="*/ 718441 h 5487988"/>
              <a:gd name="connsiteX179" fmla="*/ 1254212 w 4483100"/>
              <a:gd name="connsiteY179" fmla="*/ 705743 h 5487988"/>
              <a:gd name="connsiteX180" fmla="*/ 1264374 w 4483100"/>
              <a:gd name="connsiteY180" fmla="*/ 639081 h 5487988"/>
              <a:gd name="connsiteX181" fmla="*/ 1300892 w 4483100"/>
              <a:gd name="connsiteY181" fmla="*/ 625431 h 5487988"/>
              <a:gd name="connsiteX182" fmla="*/ 1310102 w 4483100"/>
              <a:gd name="connsiteY182" fmla="*/ 578767 h 5487988"/>
              <a:gd name="connsiteX183" fmla="*/ 1328202 w 4483100"/>
              <a:gd name="connsiteY183" fmla="*/ 576545 h 5487988"/>
              <a:gd name="connsiteX184" fmla="*/ 1339634 w 4483100"/>
              <a:gd name="connsiteY184" fmla="*/ 567974 h 5487988"/>
              <a:gd name="connsiteX185" fmla="*/ 1391713 w 4483100"/>
              <a:gd name="connsiteY185" fmla="*/ 580989 h 5487988"/>
              <a:gd name="connsiteX186" fmla="*/ 1435218 w 4483100"/>
              <a:gd name="connsiteY186" fmla="*/ 589243 h 5487988"/>
              <a:gd name="connsiteX187" fmla="*/ 1445062 w 4483100"/>
              <a:gd name="connsiteY187" fmla="*/ 608924 h 5487988"/>
              <a:gd name="connsiteX188" fmla="*/ 1455224 w 4483100"/>
              <a:gd name="connsiteY188" fmla="*/ 599401 h 5487988"/>
              <a:gd name="connsiteX189" fmla="*/ 1459669 w 4483100"/>
              <a:gd name="connsiteY189" fmla="*/ 581624 h 5487988"/>
              <a:gd name="connsiteX190" fmla="*/ 1496823 w 4483100"/>
              <a:gd name="connsiteY190" fmla="*/ 592734 h 5487988"/>
              <a:gd name="connsiteX191" fmla="*/ 1515876 w 4483100"/>
              <a:gd name="connsiteY191" fmla="*/ 607337 h 5487988"/>
              <a:gd name="connsiteX192" fmla="*/ 1522228 w 4483100"/>
              <a:gd name="connsiteY192" fmla="*/ 598766 h 5487988"/>
              <a:gd name="connsiteX193" fmla="*/ 1529531 w 4483100"/>
              <a:gd name="connsiteY193" fmla="*/ 619082 h 5487988"/>
              <a:gd name="connsiteX194" fmla="*/ 1557158 w 4483100"/>
              <a:gd name="connsiteY194" fmla="*/ 617495 h 5487988"/>
              <a:gd name="connsiteX195" fmla="*/ 1577482 w 4483100"/>
              <a:gd name="connsiteY195" fmla="*/ 629875 h 5487988"/>
              <a:gd name="connsiteX196" fmla="*/ 1596535 w 4483100"/>
              <a:gd name="connsiteY196" fmla="*/ 649874 h 5487988"/>
              <a:gd name="connsiteX197" fmla="*/ 1616541 w 4483100"/>
              <a:gd name="connsiteY197" fmla="*/ 658127 h 5487988"/>
              <a:gd name="connsiteX198" fmla="*/ 1633054 w 4483100"/>
              <a:gd name="connsiteY198" fmla="*/ 679078 h 5487988"/>
              <a:gd name="connsiteX199" fmla="*/ 1658458 w 4483100"/>
              <a:gd name="connsiteY199" fmla="*/ 688284 h 5487988"/>
              <a:gd name="connsiteX200" fmla="*/ 1664809 w 4483100"/>
              <a:gd name="connsiteY200" fmla="*/ 703204 h 5487988"/>
              <a:gd name="connsiteX201" fmla="*/ 1693389 w 4483100"/>
              <a:gd name="connsiteY201" fmla="*/ 723520 h 5487988"/>
              <a:gd name="connsiteX202" fmla="*/ 1763251 w 4483100"/>
              <a:gd name="connsiteY202" fmla="*/ 796849 h 5487988"/>
              <a:gd name="connsiteX203" fmla="*/ 1770555 w 4483100"/>
              <a:gd name="connsiteY203" fmla="*/ 818117 h 5487988"/>
              <a:gd name="connsiteX204" fmla="*/ 1784527 w 4483100"/>
              <a:gd name="connsiteY204" fmla="*/ 823196 h 5487988"/>
              <a:gd name="connsiteX205" fmla="*/ 1798182 w 4483100"/>
              <a:gd name="connsiteY205" fmla="*/ 837799 h 5487988"/>
              <a:gd name="connsiteX206" fmla="*/ 1804533 w 4483100"/>
              <a:gd name="connsiteY206" fmla="*/ 833354 h 5487988"/>
              <a:gd name="connsiteX207" fmla="*/ 1789608 w 4483100"/>
              <a:gd name="connsiteY207" fmla="*/ 817800 h 5487988"/>
              <a:gd name="connsiteX208" fmla="*/ 1789608 w 4483100"/>
              <a:gd name="connsiteY208" fmla="*/ 801928 h 5487988"/>
              <a:gd name="connsiteX209" fmla="*/ 1818505 w 4483100"/>
              <a:gd name="connsiteY209" fmla="*/ 827006 h 5487988"/>
              <a:gd name="connsiteX210" fmla="*/ 1818505 w 4483100"/>
              <a:gd name="connsiteY210" fmla="*/ 838751 h 5487988"/>
              <a:gd name="connsiteX211" fmla="*/ 1831525 w 4483100"/>
              <a:gd name="connsiteY211" fmla="*/ 857480 h 5487988"/>
              <a:gd name="connsiteX212" fmla="*/ 1883604 w 4483100"/>
              <a:gd name="connsiteY212" fmla="*/ 878114 h 5487988"/>
              <a:gd name="connsiteX213" fmla="*/ 1900434 w 4483100"/>
              <a:gd name="connsiteY213" fmla="*/ 892716 h 5487988"/>
              <a:gd name="connsiteX214" fmla="*/ 1896941 w 4483100"/>
              <a:gd name="connsiteY214" fmla="*/ 868273 h 5487988"/>
              <a:gd name="connsiteX215" fmla="*/ 1942986 w 4483100"/>
              <a:gd name="connsiteY215" fmla="*/ 914302 h 5487988"/>
              <a:gd name="connsiteX216" fmla="*/ 1946162 w 4483100"/>
              <a:gd name="connsiteY216" fmla="*/ 926047 h 5487988"/>
              <a:gd name="connsiteX217" fmla="*/ 1958229 w 4483100"/>
              <a:gd name="connsiteY217" fmla="*/ 935253 h 5487988"/>
              <a:gd name="connsiteX218" fmla="*/ 1955053 w 4483100"/>
              <a:gd name="connsiteY218" fmla="*/ 953347 h 5487988"/>
              <a:gd name="connsiteX219" fmla="*/ 1966485 w 4483100"/>
              <a:gd name="connsiteY219" fmla="*/ 967949 h 5487988"/>
              <a:gd name="connsiteX220" fmla="*/ 1978235 w 4483100"/>
              <a:gd name="connsiteY220" fmla="*/ 954299 h 5487988"/>
              <a:gd name="connsiteX221" fmla="*/ 1999511 w 4483100"/>
              <a:gd name="connsiteY221" fmla="*/ 972076 h 5487988"/>
              <a:gd name="connsiteX222" fmla="*/ 2024915 w 4483100"/>
              <a:gd name="connsiteY222" fmla="*/ 981282 h 5487988"/>
              <a:gd name="connsiteX223" fmla="*/ 2015706 w 4483100"/>
              <a:gd name="connsiteY223" fmla="*/ 1025406 h 5487988"/>
              <a:gd name="connsiteX224" fmla="*/ 2030949 w 4483100"/>
              <a:gd name="connsiteY224" fmla="*/ 1043183 h 5487988"/>
              <a:gd name="connsiteX225" fmla="*/ 2027138 w 4483100"/>
              <a:gd name="connsiteY225" fmla="*/ 1093973 h 5487988"/>
              <a:gd name="connsiteX226" fmla="*/ 2032537 w 4483100"/>
              <a:gd name="connsiteY226" fmla="*/ 1109528 h 5487988"/>
              <a:gd name="connsiteX227" fmla="*/ 2050320 w 4483100"/>
              <a:gd name="connsiteY227" fmla="*/ 1099053 h 5487988"/>
              <a:gd name="connsiteX228" fmla="*/ 2054130 w 4483100"/>
              <a:gd name="connsiteY228" fmla="*/ 1130479 h 5487988"/>
              <a:gd name="connsiteX229" fmla="*/ 2012213 w 4483100"/>
              <a:gd name="connsiteY229" fmla="*/ 1214283 h 5487988"/>
              <a:gd name="connsiteX230" fmla="*/ 1950608 w 4483100"/>
              <a:gd name="connsiteY230" fmla="*/ 1307294 h 5487988"/>
              <a:gd name="connsiteX231" fmla="*/ 1879158 w 4483100"/>
              <a:gd name="connsiteY231" fmla="*/ 1341577 h 5487988"/>
              <a:gd name="connsiteX232" fmla="*/ 1809614 w 4483100"/>
              <a:gd name="connsiteY232" fmla="*/ 1367607 h 5487988"/>
              <a:gd name="connsiteX233" fmla="*/ 1720699 w 4483100"/>
              <a:gd name="connsiteY233" fmla="*/ 1357767 h 5487988"/>
              <a:gd name="connsiteX234" fmla="*/ 1649249 w 4483100"/>
              <a:gd name="connsiteY234" fmla="*/ 1321578 h 5487988"/>
              <a:gd name="connsiteX235" fmla="*/ 1587009 w 4483100"/>
              <a:gd name="connsiteY235" fmla="*/ 1316817 h 5487988"/>
              <a:gd name="connsiteX236" fmla="*/ 1545091 w 4483100"/>
              <a:gd name="connsiteY236" fmla="*/ 1298405 h 5487988"/>
              <a:gd name="connsiteX237" fmla="*/ 1532707 w 4483100"/>
              <a:gd name="connsiteY237" fmla="*/ 1304754 h 5487988"/>
              <a:gd name="connsiteX238" fmla="*/ 1497776 w 4483100"/>
              <a:gd name="connsiteY238" fmla="*/ 1283803 h 5487988"/>
              <a:gd name="connsiteX239" fmla="*/ 1488249 w 4483100"/>
              <a:gd name="connsiteY239" fmla="*/ 1293326 h 5487988"/>
              <a:gd name="connsiteX240" fmla="*/ 1478405 w 4483100"/>
              <a:gd name="connsiteY240" fmla="*/ 1268248 h 5487988"/>
              <a:gd name="connsiteX241" fmla="*/ 1453318 w 4483100"/>
              <a:gd name="connsiteY241" fmla="*/ 1269836 h 5487988"/>
              <a:gd name="connsiteX242" fmla="*/ 1424103 w 4483100"/>
              <a:gd name="connsiteY242" fmla="*/ 1242536 h 5487988"/>
              <a:gd name="connsiteX243" fmla="*/ 1406638 w 4483100"/>
              <a:gd name="connsiteY243" fmla="*/ 1268883 h 5487988"/>
              <a:gd name="connsiteX244" fmla="*/ 1382186 w 4483100"/>
              <a:gd name="connsiteY244" fmla="*/ 1246980 h 5487988"/>
              <a:gd name="connsiteX245" fmla="*/ 1391395 w 4483100"/>
              <a:gd name="connsiteY245" fmla="*/ 1223807 h 5487988"/>
              <a:gd name="connsiteX246" fmla="*/ 1372025 w 4483100"/>
              <a:gd name="connsiteY246" fmla="*/ 1218727 h 5487988"/>
              <a:gd name="connsiteX247" fmla="*/ 1367896 w 4483100"/>
              <a:gd name="connsiteY247" fmla="*/ 1206030 h 5487988"/>
              <a:gd name="connsiteX248" fmla="*/ 1352019 w 4483100"/>
              <a:gd name="connsiteY248" fmla="*/ 1209522 h 5487988"/>
              <a:gd name="connsiteX249" fmla="*/ 1338046 w 4483100"/>
              <a:gd name="connsiteY249" fmla="*/ 1228568 h 5487988"/>
              <a:gd name="connsiteX250" fmla="*/ 1308514 w 4483100"/>
              <a:gd name="connsiteY250" fmla="*/ 1205712 h 5487988"/>
              <a:gd name="connsiteX251" fmla="*/ 1304386 w 4483100"/>
              <a:gd name="connsiteY251" fmla="*/ 1213014 h 5487988"/>
              <a:gd name="connsiteX252" fmla="*/ 1272313 w 4483100"/>
              <a:gd name="connsiteY252" fmla="*/ 1201903 h 5487988"/>
              <a:gd name="connsiteX253" fmla="*/ 1267232 w 4483100"/>
              <a:gd name="connsiteY253" fmla="*/ 1189205 h 5487988"/>
              <a:gd name="connsiteX254" fmla="*/ 1246908 w 4483100"/>
              <a:gd name="connsiteY254" fmla="*/ 1185079 h 5487988"/>
              <a:gd name="connsiteX255" fmla="*/ 1234841 w 4483100"/>
              <a:gd name="connsiteY255" fmla="*/ 1136828 h 5487988"/>
              <a:gd name="connsiteX256" fmla="*/ 1210390 w 4483100"/>
              <a:gd name="connsiteY256" fmla="*/ 1119051 h 5487988"/>
              <a:gd name="connsiteX257" fmla="*/ 1162757 w 4483100"/>
              <a:gd name="connsiteY257" fmla="*/ 1117146 h 5487988"/>
              <a:gd name="connsiteX258" fmla="*/ 1158311 w 4483100"/>
              <a:gd name="connsiteY258" fmla="*/ 1122543 h 5487988"/>
              <a:gd name="connsiteX259" fmla="*/ 1170060 w 4483100"/>
              <a:gd name="connsiteY259" fmla="*/ 1127939 h 5487988"/>
              <a:gd name="connsiteX260" fmla="*/ 1188478 w 4483100"/>
              <a:gd name="connsiteY260" fmla="*/ 1149843 h 5487988"/>
              <a:gd name="connsiteX261" fmla="*/ 1204039 w 4483100"/>
              <a:gd name="connsiteY261" fmla="*/ 1145716 h 5487988"/>
              <a:gd name="connsiteX262" fmla="*/ 1198005 w 4483100"/>
              <a:gd name="connsiteY262" fmla="*/ 1170794 h 5487988"/>
              <a:gd name="connsiteX263" fmla="*/ 1211025 w 4483100"/>
              <a:gd name="connsiteY263" fmla="*/ 1199999 h 5487988"/>
              <a:gd name="connsiteX264" fmla="*/ 1222774 w 4483100"/>
              <a:gd name="connsiteY264" fmla="*/ 1204443 h 5487988"/>
              <a:gd name="connsiteX265" fmla="*/ 1239922 w 4483100"/>
              <a:gd name="connsiteY265" fmla="*/ 1228251 h 5487988"/>
              <a:gd name="connsiteX266" fmla="*/ 1264374 w 4483100"/>
              <a:gd name="connsiteY266" fmla="*/ 1238726 h 5487988"/>
              <a:gd name="connsiteX267" fmla="*/ 1250719 w 4483100"/>
              <a:gd name="connsiteY267" fmla="*/ 1250154 h 5487988"/>
              <a:gd name="connsiteX268" fmla="*/ 1251989 w 4483100"/>
              <a:gd name="connsiteY268" fmla="*/ 1266344 h 5487988"/>
              <a:gd name="connsiteX269" fmla="*/ 1272948 w 4483100"/>
              <a:gd name="connsiteY269" fmla="*/ 1265074 h 5487988"/>
              <a:gd name="connsiteX270" fmla="*/ 1313277 w 4483100"/>
              <a:gd name="connsiteY270" fmla="*/ 1293009 h 5487988"/>
              <a:gd name="connsiteX271" fmla="*/ 1309466 w 4483100"/>
              <a:gd name="connsiteY271" fmla="*/ 1306976 h 5487988"/>
              <a:gd name="connsiteX272" fmla="*/ 1281839 w 4483100"/>
              <a:gd name="connsiteY272" fmla="*/ 1312055 h 5487988"/>
              <a:gd name="connsiteX273" fmla="*/ 1294541 w 4483100"/>
              <a:gd name="connsiteY273" fmla="*/ 1324753 h 5487988"/>
              <a:gd name="connsiteX274" fmla="*/ 1318040 w 4483100"/>
              <a:gd name="connsiteY274" fmla="*/ 1321261 h 5487988"/>
              <a:gd name="connsiteX275" fmla="*/ 1352019 w 4483100"/>
              <a:gd name="connsiteY275" fmla="*/ 1329514 h 5487988"/>
              <a:gd name="connsiteX276" fmla="*/ 1363768 w 4483100"/>
              <a:gd name="connsiteY276" fmla="*/ 1343164 h 5487988"/>
              <a:gd name="connsiteX277" fmla="*/ 1359640 w 4483100"/>
              <a:gd name="connsiteY277" fmla="*/ 1361893 h 5487988"/>
              <a:gd name="connsiteX278" fmla="*/ 1377741 w 4483100"/>
              <a:gd name="connsiteY278" fmla="*/ 1358719 h 5487988"/>
              <a:gd name="connsiteX279" fmla="*/ 1407591 w 4483100"/>
              <a:gd name="connsiteY279" fmla="*/ 1374273 h 5487988"/>
              <a:gd name="connsiteX280" fmla="*/ 1417117 w 4483100"/>
              <a:gd name="connsiteY280" fmla="*/ 1403795 h 5487988"/>
              <a:gd name="connsiteX281" fmla="*/ 1426961 w 4483100"/>
              <a:gd name="connsiteY281" fmla="*/ 1414271 h 5487988"/>
              <a:gd name="connsiteX282" fmla="*/ 1405050 w 4483100"/>
              <a:gd name="connsiteY282" fmla="*/ 1446967 h 5487988"/>
              <a:gd name="connsiteX283" fmla="*/ 1416800 w 4483100"/>
              <a:gd name="connsiteY283" fmla="*/ 1475537 h 5487988"/>
              <a:gd name="connsiteX284" fmla="*/ 1407273 w 4483100"/>
              <a:gd name="connsiteY284" fmla="*/ 1484108 h 5487988"/>
              <a:gd name="connsiteX285" fmla="*/ 1405368 w 4483100"/>
              <a:gd name="connsiteY285" fmla="*/ 1521883 h 5487988"/>
              <a:gd name="connsiteX286" fmla="*/ 1380281 w 4483100"/>
              <a:gd name="connsiteY286" fmla="*/ 1519979 h 5487988"/>
              <a:gd name="connsiteX287" fmla="*/ 1371707 w 4483100"/>
              <a:gd name="connsiteY287" fmla="*/ 1538073 h 5487988"/>
              <a:gd name="connsiteX288" fmla="*/ 1389808 w 4483100"/>
              <a:gd name="connsiteY288" fmla="*/ 1547279 h 5487988"/>
              <a:gd name="connsiteX289" fmla="*/ 1390125 w 4483100"/>
              <a:gd name="connsiteY289" fmla="*/ 1563151 h 5487988"/>
              <a:gd name="connsiteX290" fmla="*/ 1401875 w 4483100"/>
              <a:gd name="connsiteY290" fmla="*/ 1570452 h 5487988"/>
              <a:gd name="connsiteX291" fmla="*/ 1418387 w 4483100"/>
              <a:gd name="connsiteY291" fmla="*/ 1643781 h 5487988"/>
              <a:gd name="connsiteX292" fmla="*/ 1436170 w 4483100"/>
              <a:gd name="connsiteY292" fmla="*/ 1637432 h 5487988"/>
              <a:gd name="connsiteX293" fmla="*/ 1439664 w 4483100"/>
              <a:gd name="connsiteY293" fmla="*/ 1663780 h 5487988"/>
              <a:gd name="connsiteX294" fmla="*/ 1428232 w 4483100"/>
              <a:gd name="connsiteY294" fmla="*/ 1681874 h 5487988"/>
              <a:gd name="connsiteX295" fmla="*/ 1448555 w 4483100"/>
              <a:gd name="connsiteY295" fmla="*/ 1705682 h 5487988"/>
              <a:gd name="connsiteX296" fmla="*/ 1435853 w 4483100"/>
              <a:gd name="connsiteY296" fmla="*/ 1716475 h 5487988"/>
              <a:gd name="connsiteX297" fmla="*/ 1401239 w 4483100"/>
              <a:gd name="connsiteY297" fmla="*/ 1734886 h 5487988"/>
              <a:gd name="connsiteX298" fmla="*/ 1376470 w 4483100"/>
              <a:gd name="connsiteY298" fmla="*/ 1798057 h 5487988"/>
              <a:gd name="connsiteX299" fmla="*/ 1379963 w 4483100"/>
              <a:gd name="connsiteY299" fmla="*/ 1852022 h 5487988"/>
              <a:gd name="connsiteX300" fmla="*/ 1380281 w 4483100"/>
              <a:gd name="connsiteY300" fmla="*/ 1891702 h 5487988"/>
              <a:gd name="connsiteX301" fmla="*/ 1372025 w 4483100"/>
              <a:gd name="connsiteY301" fmla="*/ 1907891 h 5487988"/>
              <a:gd name="connsiteX302" fmla="*/ 1391395 w 4483100"/>
              <a:gd name="connsiteY302" fmla="*/ 1924398 h 5487988"/>
              <a:gd name="connsiteX303" fmla="*/ 1391078 w 4483100"/>
              <a:gd name="connsiteY303" fmla="*/ 1904717 h 5487988"/>
              <a:gd name="connsiteX304" fmla="*/ 1398382 w 4483100"/>
              <a:gd name="connsiteY304" fmla="*/ 1900273 h 5487988"/>
              <a:gd name="connsiteX305" fmla="*/ 1417117 w 4483100"/>
              <a:gd name="connsiteY305" fmla="*/ 1964396 h 5487988"/>
              <a:gd name="connsiteX306" fmla="*/ 1432042 w 4483100"/>
              <a:gd name="connsiteY306" fmla="*/ 1965031 h 5487988"/>
              <a:gd name="connsiteX307" fmla="*/ 1437758 w 4483100"/>
              <a:gd name="connsiteY307" fmla="*/ 2017726 h 5487988"/>
              <a:gd name="connsiteX308" fmla="*/ 1446015 w 4483100"/>
              <a:gd name="connsiteY308" fmla="*/ 2029471 h 5487988"/>
              <a:gd name="connsiteX309" fmla="*/ 1437123 w 4483100"/>
              <a:gd name="connsiteY309" fmla="*/ 2045978 h 5487988"/>
              <a:gd name="connsiteX310" fmla="*/ 1439981 w 4483100"/>
              <a:gd name="connsiteY310" fmla="*/ 2059946 h 5487988"/>
              <a:gd name="connsiteX311" fmla="*/ 1428867 w 4483100"/>
              <a:gd name="connsiteY311" fmla="*/ 2049788 h 5487988"/>
              <a:gd name="connsiteX312" fmla="*/ 1417752 w 4483100"/>
              <a:gd name="connsiteY312" fmla="*/ 2061215 h 5487988"/>
              <a:gd name="connsiteX313" fmla="*/ 1409178 w 4483100"/>
              <a:gd name="connsiteY313" fmla="*/ 2059946 h 5487988"/>
              <a:gd name="connsiteX314" fmla="*/ 1398699 w 4483100"/>
              <a:gd name="connsiteY314" fmla="*/ 2056771 h 5487988"/>
              <a:gd name="connsiteX315" fmla="*/ 1391395 w 4483100"/>
              <a:gd name="connsiteY315" fmla="*/ 2066929 h 5487988"/>
              <a:gd name="connsiteX316" fmla="*/ 1407908 w 4483100"/>
              <a:gd name="connsiteY316" fmla="*/ 2071373 h 5487988"/>
              <a:gd name="connsiteX317" fmla="*/ 1410449 w 4483100"/>
              <a:gd name="connsiteY317" fmla="*/ 2095816 h 5487988"/>
              <a:gd name="connsiteX318" fmla="*/ 1424103 w 4483100"/>
              <a:gd name="connsiteY318" fmla="*/ 2104705 h 5487988"/>
              <a:gd name="connsiteX319" fmla="*/ 1435853 w 4483100"/>
              <a:gd name="connsiteY319" fmla="*/ 2096769 h 5487988"/>
              <a:gd name="connsiteX320" fmla="*/ 1449190 w 4483100"/>
              <a:gd name="connsiteY320" fmla="*/ 2111371 h 5487988"/>
              <a:gd name="connsiteX321" fmla="*/ 1467291 w 4483100"/>
              <a:gd name="connsiteY321" fmla="*/ 2105974 h 5487988"/>
              <a:gd name="connsiteX322" fmla="*/ 1482216 w 4483100"/>
              <a:gd name="connsiteY322" fmla="*/ 2110419 h 5487988"/>
              <a:gd name="connsiteX323" fmla="*/ 1477770 w 4483100"/>
              <a:gd name="connsiteY323" fmla="*/ 2125973 h 5487988"/>
              <a:gd name="connsiteX324" fmla="*/ 1495553 w 4483100"/>
              <a:gd name="connsiteY324" fmla="*/ 2164384 h 5487988"/>
              <a:gd name="connsiteX325" fmla="*/ 1497141 w 4483100"/>
              <a:gd name="connsiteY325" fmla="*/ 2179938 h 5487988"/>
              <a:gd name="connsiteX326" fmla="*/ 1492377 w 4483100"/>
              <a:gd name="connsiteY326" fmla="*/ 2194858 h 5487988"/>
              <a:gd name="connsiteX327" fmla="*/ 1480946 w 4483100"/>
              <a:gd name="connsiteY327" fmla="*/ 2195810 h 5487988"/>
              <a:gd name="connsiteX328" fmla="*/ 1478723 w 4483100"/>
              <a:gd name="connsiteY328" fmla="*/ 2203111 h 5487988"/>
              <a:gd name="connsiteX329" fmla="*/ 1470149 w 4483100"/>
              <a:gd name="connsiteY329" fmla="*/ 2200572 h 5487988"/>
              <a:gd name="connsiteX330" fmla="*/ 1464115 w 4483100"/>
              <a:gd name="connsiteY330" fmla="*/ 2187874 h 5487988"/>
              <a:gd name="connsiteX331" fmla="*/ 1456176 w 4483100"/>
              <a:gd name="connsiteY331" fmla="*/ 2178986 h 5487988"/>
              <a:gd name="connsiteX332" fmla="*/ 1448555 w 4483100"/>
              <a:gd name="connsiteY332" fmla="*/ 2179938 h 5487988"/>
              <a:gd name="connsiteX333" fmla="*/ 1450460 w 4483100"/>
              <a:gd name="connsiteY333" fmla="*/ 2194858 h 5487988"/>
              <a:gd name="connsiteX334" fmla="*/ 1458399 w 4483100"/>
              <a:gd name="connsiteY334" fmla="*/ 2198032 h 5487988"/>
              <a:gd name="connsiteX335" fmla="*/ 1456176 w 4483100"/>
              <a:gd name="connsiteY335" fmla="*/ 2212952 h 5487988"/>
              <a:gd name="connsiteX336" fmla="*/ 1453953 w 4483100"/>
              <a:gd name="connsiteY336" fmla="*/ 2222158 h 5487988"/>
              <a:gd name="connsiteX337" fmla="*/ 1457764 w 4483100"/>
              <a:gd name="connsiteY337" fmla="*/ 2231998 h 5487988"/>
              <a:gd name="connsiteX338" fmla="*/ 1447285 w 4483100"/>
              <a:gd name="connsiteY338" fmla="*/ 2227554 h 5487988"/>
              <a:gd name="connsiteX339" fmla="*/ 1439981 w 4483100"/>
              <a:gd name="connsiteY339" fmla="*/ 2220888 h 5487988"/>
              <a:gd name="connsiteX340" fmla="*/ 1433948 w 4483100"/>
              <a:gd name="connsiteY340" fmla="*/ 2200572 h 5487988"/>
              <a:gd name="connsiteX341" fmla="*/ 1428232 w 4483100"/>
              <a:gd name="connsiteY341" fmla="*/ 2186922 h 5487988"/>
              <a:gd name="connsiteX342" fmla="*/ 1419023 w 4483100"/>
              <a:gd name="connsiteY342" fmla="*/ 2177399 h 5487988"/>
              <a:gd name="connsiteX343" fmla="*/ 1419658 w 4483100"/>
              <a:gd name="connsiteY343" fmla="*/ 2156130 h 5487988"/>
              <a:gd name="connsiteX344" fmla="*/ 1410449 w 4483100"/>
              <a:gd name="connsiteY344" fmla="*/ 2134862 h 5487988"/>
              <a:gd name="connsiteX345" fmla="*/ 1399334 w 4483100"/>
              <a:gd name="connsiteY345" fmla="*/ 2112641 h 5487988"/>
              <a:gd name="connsiteX346" fmla="*/ 1396794 w 4483100"/>
              <a:gd name="connsiteY346" fmla="*/ 2132322 h 5487988"/>
              <a:gd name="connsiteX347" fmla="*/ 1395524 w 4483100"/>
              <a:gd name="connsiteY347" fmla="*/ 2144067 h 5487988"/>
              <a:gd name="connsiteX348" fmla="*/ 1417117 w 4483100"/>
              <a:gd name="connsiteY348" fmla="*/ 2166606 h 5487988"/>
              <a:gd name="connsiteX349" fmla="*/ 1419023 w 4483100"/>
              <a:gd name="connsiteY349" fmla="*/ 2177399 h 5487988"/>
              <a:gd name="connsiteX350" fmla="*/ 1419658 w 4483100"/>
              <a:gd name="connsiteY350" fmla="*/ 2194223 h 5487988"/>
              <a:gd name="connsiteX351" fmla="*/ 1409178 w 4483100"/>
              <a:gd name="connsiteY351" fmla="*/ 2187557 h 5487988"/>
              <a:gd name="connsiteX352" fmla="*/ 1404415 w 4483100"/>
              <a:gd name="connsiteY352" fmla="*/ 2170415 h 5487988"/>
              <a:gd name="connsiteX353" fmla="*/ 1392030 w 4483100"/>
              <a:gd name="connsiteY353" fmla="*/ 2158670 h 5487988"/>
              <a:gd name="connsiteX354" fmla="*/ 1389490 w 4483100"/>
              <a:gd name="connsiteY354" fmla="*/ 2172320 h 5487988"/>
              <a:gd name="connsiteX355" fmla="*/ 1408861 w 4483100"/>
              <a:gd name="connsiteY355" fmla="*/ 2192953 h 5487988"/>
              <a:gd name="connsiteX356" fmla="*/ 1417117 w 4483100"/>
              <a:gd name="connsiteY356" fmla="*/ 2208825 h 5487988"/>
              <a:gd name="connsiteX357" fmla="*/ 1401239 w 4483100"/>
              <a:gd name="connsiteY357" fmla="*/ 2205333 h 5487988"/>
              <a:gd name="connsiteX358" fmla="*/ 1401875 w 4483100"/>
              <a:gd name="connsiteY358" fmla="*/ 2216761 h 5487988"/>
              <a:gd name="connsiteX359" fmla="*/ 1415212 w 4483100"/>
              <a:gd name="connsiteY359" fmla="*/ 2231046 h 5487988"/>
              <a:gd name="connsiteX360" fmla="*/ 1425374 w 4483100"/>
              <a:gd name="connsiteY360" fmla="*/ 2258663 h 5487988"/>
              <a:gd name="connsiteX361" fmla="*/ 1419023 w 4483100"/>
              <a:gd name="connsiteY361" fmla="*/ 2258346 h 5487988"/>
              <a:gd name="connsiteX362" fmla="*/ 1405368 w 4483100"/>
              <a:gd name="connsiteY362" fmla="*/ 2244379 h 5487988"/>
              <a:gd name="connsiteX363" fmla="*/ 1397429 w 4483100"/>
              <a:gd name="connsiteY363" fmla="*/ 2243109 h 5487988"/>
              <a:gd name="connsiteX364" fmla="*/ 1390125 w 4483100"/>
              <a:gd name="connsiteY364" fmla="*/ 2229141 h 5487988"/>
              <a:gd name="connsiteX365" fmla="*/ 1380598 w 4483100"/>
              <a:gd name="connsiteY365" fmla="*/ 2223745 h 5487988"/>
              <a:gd name="connsiteX366" fmla="*/ 1379328 w 4483100"/>
              <a:gd name="connsiteY366" fmla="*/ 2242791 h 5487988"/>
              <a:gd name="connsiteX367" fmla="*/ 1395841 w 4483100"/>
              <a:gd name="connsiteY367" fmla="*/ 2246283 h 5487988"/>
              <a:gd name="connsiteX368" fmla="*/ 1402827 w 4483100"/>
              <a:gd name="connsiteY368" fmla="*/ 2258029 h 5487988"/>
              <a:gd name="connsiteX369" fmla="*/ 1405685 w 4483100"/>
              <a:gd name="connsiteY369" fmla="*/ 2274853 h 5487988"/>
              <a:gd name="connsiteX370" fmla="*/ 1394571 w 4483100"/>
              <a:gd name="connsiteY370" fmla="*/ 2265012 h 5487988"/>
              <a:gd name="connsiteX371" fmla="*/ 1389808 w 4483100"/>
              <a:gd name="connsiteY371" fmla="*/ 2272313 h 5487988"/>
              <a:gd name="connsiteX372" fmla="*/ 1395206 w 4483100"/>
              <a:gd name="connsiteY372" fmla="*/ 2278662 h 5487988"/>
              <a:gd name="connsiteX373" fmla="*/ 1381234 w 4483100"/>
              <a:gd name="connsiteY373" fmla="*/ 2279615 h 5487988"/>
              <a:gd name="connsiteX374" fmla="*/ 1380916 w 4483100"/>
              <a:gd name="connsiteY374" fmla="*/ 2287868 h 5487988"/>
              <a:gd name="connsiteX375" fmla="*/ 1416482 w 4483100"/>
              <a:gd name="connsiteY375" fmla="*/ 2316120 h 5487988"/>
              <a:gd name="connsiteX376" fmla="*/ 1475865 w 4483100"/>
              <a:gd name="connsiteY376" fmla="*/ 2347229 h 5487988"/>
              <a:gd name="connsiteX377" fmla="*/ 1491742 w 4483100"/>
              <a:gd name="connsiteY377" fmla="*/ 2356118 h 5487988"/>
              <a:gd name="connsiteX378" fmla="*/ 1501269 w 4483100"/>
              <a:gd name="connsiteY378" fmla="*/ 2394528 h 5487988"/>
              <a:gd name="connsiteX379" fmla="*/ 1500951 w 4483100"/>
              <a:gd name="connsiteY379" fmla="*/ 2407861 h 5487988"/>
              <a:gd name="connsiteX380" fmla="*/ 1491742 w 4483100"/>
              <a:gd name="connsiteY380" fmla="*/ 2430716 h 5487988"/>
              <a:gd name="connsiteX381" fmla="*/ 1496823 w 4483100"/>
              <a:gd name="connsiteY381" fmla="*/ 2448810 h 5487988"/>
              <a:gd name="connsiteX382" fmla="*/ 1517464 w 4483100"/>
              <a:gd name="connsiteY382" fmla="*/ 2460238 h 5487988"/>
              <a:gd name="connsiteX383" fmla="*/ 1548584 w 4483100"/>
              <a:gd name="connsiteY383" fmla="*/ 2441827 h 5487988"/>
              <a:gd name="connsiteX384" fmla="*/ 1557794 w 4483100"/>
              <a:gd name="connsiteY384" fmla="*/ 2415797 h 5487988"/>
              <a:gd name="connsiteX385" fmla="*/ 1575894 w 4483100"/>
              <a:gd name="connsiteY385" fmla="*/ 2406908 h 5487988"/>
              <a:gd name="connsiteX386" fmla="*/ 1586691 w 4483100"/>
              <a:gd name="connsiteY386" fmla="*/ 2365641 h 5487988"/>
              <a:gd name="connsiteX387" fmla="*/ 1577482 w 4483100"/>
              <a:gd name="connsiteY387" fmla="*/ 2351039 h 5487988"/>
              <a:gd name="connsiteX388" fmla="*/ 1587009 w 4483100"/>
              <a:gd name="connsiteY388" fmla="*/ 2349134 h 5487988"/>
              <a:gd name="connsiteX389" fmla="*/ 1588279 w 4483100"/>
              <a:gd name="connsiteY389" fmla="*/ 2337389 h 5487988"/>
              <a:gd name="connsiteX390" fmla="*/ 1560334 w 4483100"/>
              <a:gd name="connsiteY390" fmla="*/ 2315485 h 5487988"/>
              <a:gd name="connsiteX391" fmla="*/ 1553983 w 4483100"/>
              <a:gd name="connsiteY391" fmla="*/ 2277710 h 5487988"/>
              <a:gd name="connsiteX392" fmla="*/ 1541598 w 4483100"/>
              <a:gd name="connsiteY392" fmla="*/ 2264695 h 5487988"/>
              <a:gd name="connsiteX393" fmla="*/ 1505715 w 4483100"/>
              <a:gd name="connsiteY393" fmla="*/ 2231046 h 5487988"/>
              <a:gd name="connsiteX394" fmla="*/ 1502857 w 4483100"/>
              <a:gd name="connsiteY394" fmla="*/ 2213904 h 5487988"/>
              <a:gd name="connsiteX395" fmla="*/ 1506350 w 4483100"/>
              <a:gd name="connsiteY395" fmla="*/ 2198350 h 5487988"/>
              <a:gd name="connsiteX396" fmla="*/ 1515241 w 4483100"/>
              <a:gd name="connsiteY396" fmla="*/ 2181843 h 5487988"/>
              <a:gd name="connsiteX397" fmla="*/ 1514289 w 4483100"/>
              <a:gd name="connsiteY397" fmla="*/ 2170097 h 5487988"/>
              <a:gd name="connsiteX398" fmla="*/ 1505080 w 4483100"/>
              <a:gd name="connsiteY398" fmla="*/ 2162479 h 5487988"/>
              <a:gd name="connsiteX399" fmla="*/ 1506350 w 4483100"/>
              <a:gd name="connsiteY399" fmla="*/ 2151051 h 5487988"/>
              <a:gd name="connsiteX400" fmla="*/ 1513018 w 4483100"/>
              <a:gd name="connsiteY400" fmla="*/ 2140575 h 5487988"/>
              <a:gd name="connsiteX401" fmla="*/ 1510478 w 4483100"/>
              <a:gd name="connsiteY401" fmla="*/ 2116450 h 5487988"/>
              <a:gd name="connsiteX402" fmla="*/ 1493965 w 4483100"/>
              <a:gd name="connsiteY402" fmla="*/ 2098991 h 5487988"/>
              <a:gd name="connsiteX403" fmla="*/ 1481263 w 4483100"/>
              <a:gd name="connsiteY403" fmla="*/ 2099943 h 5487988"/>
              <a:gd name="connsiteX404" fmla="*/ 1475547 w 4483100"/>
              <a:gd name="connsiteY404" fmla="*/ 2085023 h 5487988"/>
              <a:gd name="connsiteX405" fmla="*/ 1459669 w 4483100"/>
              <a:gd name="connsiteY405" fmla="*/ 2080262 h 5487988"/>
              <a:gd name="connsiteX406" fmla="*/ 1451095 w 4483100"/>
              <a:gd name="connsiteY406" fmla="*/ 2082166 h 5487988"/>
              <a:gd name="connsiteX407" fmla="*/ 1435218 w 4483100"/>
              <a:gd name="connsiteY407" fmla="*/ 2077405 h 5487988"/>
              <a:gd name="connsiteX408" fmla="*/ 1434583 w 4483100"/>
              <a:gd name="connsiteY408" fmla="*/ 2070104 h 5487988"/>
              <a:gd name="connsiteX409" fmla="*/ 1439981 w 4483100"/>
              <a:gd name="connsiteY409" fmla="*/ 2059946 h 5487988"/>
              <a:gd name="connsiteX410" fmla="*/ 1452048 w 4483100"/>
              <a:gd name="connsiteY410" fmla="*/ 2043121 h 5487988"/>
              <a:gd name="connsiteX411" fmla="*/ 1446015 w 4483100"/>
              <a:gd name="connsiteY411" fmla="*/ 2029471 h 5487988"/>
              <a:gd name="connsiteX412" fmla="*/ 1454589 w 4483100"/>
              <a:gd name="connsiteY412" fmla="*/ 2013599 h 5487988"/>
              <a:gd name="connsiteX413" fmla="*/ 1451095 w 4483100"/>
              <a:gd name="connsiteY413" fmla="*/ 1991378 h 5487988"/>
              <a:gd name="connsiteX414" fmla="*/ 1447602 w 4483100"/>
              <a:gd name="connsiteY414" fmla="*/ 1956460 h 5487988"/>
              <a:gd name="connsiteX415" fmla="*/ 1461257 w 4483100"/>
              <a:gd name="connsiteY415" fmla="*/ 1964079 h 5487988"/>
              <a:gd name="connsiteX416" fmla="*/ 1499681 w 4483100"/>
              <a:gd name="connsiteY416" fmla="*/ 1955190 h 5487988"/>
              <a:gd name="connsiteX417" fmla="*/ 1491107 w 4483100"/>
              <a:gd name="connsiteY417" fmla="*/ 1943445 h 5487988"/>
              <a:gd name="connsiteX418" fmla="*/ 1457129 w 4483100"/>
              <a:gd name="connsiteY418" fmla="*/ 1938683 h 5487988"/>
              <a:gd name="connsiteX419" fmla="*/ 1454589 w 4483100"/>
              <a:gd name="connsiteY419" fmla="*/ 1912336 h 5487988"/>
              <a:gd name="connsiteX420" fmla="*/ 1444109 w 4483100"/>
              <a:gd name="connsiteY420" fmla="*/ 1910113 h 5487988"/>
              <a:gd name="connsiteX421" fmla="*/ 1435535 w 4483100"/>
              <a:gd name="connsiteY421" fmla="*/ 1895829 h 5487988"/>
              <a:gd name="connsiteX422" fmla="*/ 1398064 w 4483100"/>
              <a:gd name="connsiteY422" fmla="*/ 1855831 h 5487988"/>
              <a:gd name="connsiteX423" fmla="*/ 1387267 w 4483100"/>
              <a:gd name="connsiteY423" fmla="*/ 1849800 h 5487988"/>
              <a:gd name="connsiteX424" fmla="*/ 1383139 w 4483100"/>
              <a:gd name="connsiteY424" fmla="*/ 1838689 h 5487988"/>
              <a:gd name="connsiteX425" fmla="*/ 1379646 w 4483100"/>
              <a:gd name="connsiteY425" fmla="*/ 1798692 h 5487988"/>
              <a:gd name="connsiteX426" fmla="*/ 1404097 w 4483100"/>
              <a:gd name="connsiteY426" fmla="*/ 1738378 h 5487988"/>
              <a:gd name="connsiteX427" fmla="*/ 1443792 w 4483100"/>
              <a:gd name="connsiteY427" fmla="*/ 1739648 h 5487988"/>
              <a:gd name="connsiteX428" fmla="*/ 1448873 w 4483100"/>
              <a:gd name="connsiteY428" fmla="*/ 1754250 h 5487988"/>
              <a:gd name="connsiteX429" fmla="*/ 1461575 w 4483100"/>
              <a:gd name="connsiteY429" fmla="*/ 1763773 h 5487988"/>
              <a:gd name="connsiteX430" fmla="*/ 1481898 w 4483100"/>
              <a:gd name="connsiteY430" fmla="*/ 1780598 h 5487988"/>
              <a:gd name="connsiteX431" fmla="*/ 1498729 w 4483100"/>
              <a:gd name="connsiteY431" fmla="*/ 1775201 h 5487988"/>
              <a:gd name="connsiteX432" fmla="*/ 1508255 w 4483100"/>
              <a:gd name="connsiteY432" fmla="*/ 1759329 h 5487988"/>
              <a:gd name="connsiteX433" fmla="*/ 1523180 w 4483100"/>
              <a:gd name="connsiteY433" fmla="*/ 1771709 h 5487988"/>
              <a:gd name="connsiteX434" fmla="*/ 1535882 w 4483100"/>
              <a:gd name="connsiteY434" fmla="*/ 1798692 h 5487988"/>
              <a:gd name="connsiteX435" fmla="*/ 1557476 w 4483100"/>
              <a:gd name="connsiteY435" fmla="*/ 1805993 h 5487988"/>
              <a:gd name="connsiteX436" fmla="*/ 1563827 w 4483100"/>
              <a:gd name="connsiteY436" fmla="*/ 1839959 h 5487988"/>
              <a:gd name="connsiteX437" fmla="*/ 1588279 w 4483100"/>
              <a:gd name="connsiteY437" fmla="*/ 1845991 h 5487988"/>
              <a:gd name="connsiteX438" fmla="*/ 1600028 w 4483100"/>
              <a:gd name="connsiteY438" fmla="*/ 1856149 h 5487988"/>
              <a:gd name="connsiteX439" fmla="*/ 1632101 w 4483100"/>
              <a:gd name="connsiteY439" fmla="*/ 1868529 h 5487988"/>
              <a:gd name="connsiteX440" fmla="*/ 1660681 w 4483100"/>
              <a:gd name="connsiteY440" fmla="*/ 1868211 h 5487988"/>
              <a:gd name="connsiteX441" fmla="*/ 1674336 w 4483100"/>
              <a:gd name="connsiteY441" fmla="*/ 1881861 h 5487988"/>
              <a:gd name="connsiteX442" fmla="*/ 1687991 w 4483100"/>
              <a:gd name="connsiteY442" fmla="*/ 1877735 h 5487988"/>
              <a:gd name="connsiteX443" fmla="*/ 1698787 w 4483100"/>
              <a:gd name="connsiteY443" fmla="*/ 1859640 h 5487988"/>
              <a:gd name="connsiteX444" fmla="*/ 1734353 w 4483100"/>
              <a:gd name="connsiteY444" fmla="*/ 1855196 h 5487988"/>
              <a:gd name="connsiteX445" fmla="*/ 1748643 w 4483100"/>
              <a:gd name="connsiteY445" fmla="*/ 1871703 h 5487988"/>
              <a:gd name="connsiteX446" fmla="*/ 1765156 w 4483100"/>
              <a:gd name="connsiteY446" fmla="*/ 1859958 h 5487988"/>
              <a:gd name="connsiteX447" fmla="*/ 1744198 w 4483100"/>
              <a:gd name="connsiteY447" fmla="*/ 1846625 h 5487988"/>
              <a:gd name="connsiteX448" fmla="*/ 1726732 w 4483100"/>
              <a:gd name="connsiteY448" fmla="*/ 1800279 h 5487988"/>
              <a:gd name="connsiteX449" fmla="*/ 1735941 w 4483100"/>
              <a:gd name="connsiteY449" fmla="*/ 1782185 h 5487988"/>
              <a:gd name="connsiteX450" fmla="*/ 1718793 w 4483100"/>
              <a:gd name="connsiteY450" fmla="*/ 1762504 h 5487988"/>
              <a:gd name="connsiteX451" fmla="*/ 1716570 w 4483100"/>
              <a:gd name="connsiteY451" fmla="*/ 1740600 h 5487988"/>
              <a:gd name="connsiteX452" fmla="*/ 1701010 w 4483100"/>
              <a:gd name="connsiteY452" fmla="*/ 1740600 h 5487988"/>
              <a:gd name="connsiteX453" fmla="*/ 1667985 w 4483100"/>
              <a:gd name="connsiteY453" fmla="*/ 1756790 h 5487988"/>
              <a:gd name="connsiteX454" fmla="*/ 1647661 w 4483100"/>
              <a:gd name="connsiteY454" fmla="*/ 1749171 h 5487988"/>
              <a:gd name="connsiteX455" fmla="*/ 1614318 w 4483100"/>
              <a:gd name="connsiteY455" fmla="*/ 1689810 h 5487988"/>
              <a:gd name="connsiteX456" fmla="*/ 1591454 w 4483100"/>
              <a:gd name="connsiteY456" fmla="*/ 1679652 h 5487988"/>
              <a:gd name="connsiteX457" fmla="*/ 1588279 w 4483100"/>
              <a:gd name="connsiteY457" fmla="*/ 1646003 h 5487988"/>
              <a:gd name="connsiteX458" fmla="*/ 1619717 w 4483100"/>
              <a:gd name="connsiteY458" fmla="*/ 1623147 h 5487988"/>
              <a:gd name="connsiteX459" fmla="*/ 1622892 w 4483100"/>
              <a:gd name="connsiteY459" fmla="*/ 1589498 h 5487988"/>
              <a:gd name="connsiteX460" fmla="*/ 1640993 w 4483100"/>
              <a:gd name="connsiteY460" fmla="*/ 1579975 h 5487988"/>
              <a:gd name="connsiteX461" fmla="*/ 1701645 w 4483100"/>
              <a:gd name="connsiteY461" fmla="*/ 1608862 h 5487988"/>
              <a:gd name="connsiteX462" fmla="*/ 1704186 w 4483100"/>
              <a:gd name="connsiteY462" fmla="*/ 1625687 h 5487988"/>
              <a:gd name="connsiteX463" fmla="*/ 1718793 w 4483100"/>
              <a:gd name="connsiteY463" fmla="*/ 1646320 h 5487988"/>
              <a:gd name="connsiteX464" fmla="*/ 1733718 w 4483100"/>
              <a:gd name="connsiteY464" fmla="*/ 1641241 h 5487988"/>
              <a:gd name="connsiteX465" fmla="*/ 1762298 w 4483100"/>
              <a:gd name="connsiteY465" fmla="*/ 1652351 h 5487988"/>
              <a:gd name="connsiteX466" fmla="*/ 1766744 w 4483100"/>
              <a:gd name="connsiteY466" fmla="*/ 1663145 h 5487988"/>
              <a:gd name="connsiteX467" fmla="*/ 1732766 w 4483100"/>
              <a:gd name="connsiteY467" fmla="*/ 1669811 h 5487988"/>
              <a:gd name="connsiteX468" fmla="*/ 1738482 w 4483100"/>
              <a:gd name="connsiteY468" fmla="*/ 1680921 h 5487988"/>
              <a:gd name="connsiteX469" fmla="*/ 1736259 w 4483100"/>
              <a:gd name="connsiteY469" fmla="*/ 1694889 h 5487988"/>
              <a:gd name="connsiteX470" fmla="*/ 1748008 w 4483100"/>
              <a:gd name="connsiteY470" fmla="*/ 1694889 h 5487988"/>
              <a:gd name="connsiteX471" fmla="*/ 1760393 w 4483100"/>
              <a:gd name="connsiteY471" fmla="*/ 1675842 h 5487988"/>
              <a:gd name="connsiteX472" fmla="*/ 1777223 w 4483100"/>
              <a:gd name="connsiteY472" fmla="*/ 1671081 h 5487988"/>
              <a:gd name="connsiteX473" fmla="*/ 1778493 w 4483100"/>
              <a:gd name="connsiteY473" fmla="*/ 1657748 h 5487988"/>
              <a:gd name="connsiteX474" fmla="*/ 1788020 w 4483100"/>
              <a:gd name="connsiteY474" fmla="*/ 1667906 h 5487988"/>
              <a:gd name="connsiteX475" fmla="*/ 1815647 w 4483100"/>
              <a:gd name="connsiteY475" fmla="*/ 1670763 h 5487988"/>
              <a:gd name="connsiteX476" fmla="*/ 1850578 w 4483100"/>
              <a:gd name="connsiteY476" fmla="*/ 1694889 h 5487988"/>
              <a:gd name="connsiteX477" fmla="*/ 1867409 w 4483100"/>
              <a:gd name="connsiteY477" fmla="*/ 1694889 h 5487988"/>
              <a:gd name="connsiteX478" fmla="*/ 1886779 w 4483100"/>
              <a:gd name="connsiteY478" fmla="*/ 1708221 h 5487988"/>
              <a:gd name="connsiteX479" fmla="*/ 1901387 w 4483100"/>
              <a:gd name="connsiteY479" fmla="*/ 1707269 h 5487988"/>
              <a:gd name="connsiteX480" fmla="*/ 1909008 w 4483100"/>
              <a:gd name="connsiteY480" fmla="*/ 1692349 h 5487988"/>
              <a:gd name="connsiteX481" fmla="*/ 1931237 w 4483100"/>
              <a:gd name="connsiteY481" fmla="*/ 1712030 h 5487988"/>
              <a:gd name="connsiteX482" fmla="*/ 1984268 w 4483100"/>
              <a:gd name="connsiteY482" fmla="*/ 1719014 h 5487988"/>
              <a:gd name="connsiteX483" fmla="*/ 2013801 w 4483100"/>
              <a:gd name="connsiteY483" fmla="*/ 1748536 h 5487988"/>
              <a:gd name="connsiteX484" fmla="*/ 2032219 w 4483100"/>
              <a:gd name="connsiteY484" fmla="*/ 1768218 h 5487988"/>
              <a:gd name="connsiteX485" fmla="*/ 2056988 w 4483100"/>
              <a:gd name="connsiteY485" fmla="*/ 1779328 h 5487988"/>
              <a:gd name="connsiteX486" fmla="*/ 2077947 w 4483100"/>
              <a:gd name="connsiteY486" fmla="*/ 1806628 h 5487988"/>
              <a:gd name="connsiteX487" fmla="*/ 2075089 w 4483100"/>
              <a:gd name="connsiteY487" fmla="*/ 1839007 h 5487988"/>
              <a:gd name="connsiteX488" fmla="*/ 2092237 w 4483100"/>
              <a:gd name="connsiteY488" fmla="*/ 1830753 h 5487988"/>
              <a:gd name="connsiteX489" fmla="*/ 2096047 w 4483100"/>
              <a:gd name="connsiteY489" fmla="*/ 1815833 h 5487988"/>
              <a:gd name="connsiteX490" fmla="*/ 2110972 w 4483100"/>
              <a:gd name="connsiteY490" fmla="*/ 1814881 h 5487988"/>
              <a:gd name="connsiteX491" fmla="*/ 2110655 w 4483100"/>
              <a:gd name="connsiteY491" fmla="*/ 1762186 h 5487988"/>
              <a:gd name="connsiteX492" fmla="*/ 2094777 w 4483100"/>
              <a:gd name="connsiteY492" fmla="*/ 1754885 h 5487988"/>
              <a:gd name="connsiteX493" fmla="*/ 2077629 w 4483100"/>
              <a:gd name="connsiteY493" fmla="*/ 1764408 h 5487988"/>
              <a:gd name="connsiteX494" fmla="*/ 2064927 w 4483100"/>
              <a:gd name="connsiteY494" fmla="*/ 1760282 h 5487988"/>
              <a:gd name="connsiteX495" fmla="*/ 2038570 w 4483100"/>
              <a:gd name="connsiteY495" fmla="*/ 1743775 h 5487988"/>
              <a:gd name="connsiteX496" fmla="*/ 2015071 w 4483100"/>
              <a:gd name="connsiteY496" fmla="*/ 1735521 h 5487988"/>
              <a:gd name="connsiteX497" fmla="*/ 1988079 w 4483100"/>
              <a:gd name="connsiteY497" fmla="*/ 1701872 h 5487988"/>
              <a:gd name="connsiteX498" fmla="*/ 1985856 w 4483100"/>
              <a:gd name="connsiteY498" fmla="*/ 1676795 h 5487988"/>
              <a:gd name="connsiteX499" fmla="*/ 1977282 w 4483100"/>
              <a:gd name="connsiteY499" fmla="*/ 1668224 h 5487988"/>
              <a:gd name="connsiteX500" fmla="*/ 1972836 w 4483100"/>
              <a:gd name="connsiteY500" fmla="*/ 1649495 h 5487988"/>
              <a:gd name="connsiteX501" fmla="*/ 1958864 w 4483100"/>
              <a:gd name="connsiteY501" fmla="*/ 1615846 h 5487988"/>
              <a:gd name="connsiteX502" fmla="*/ 1939811 w 4483100"/>
              <a:gd name="connsiteY502" fmla="*/ 1610767 h 5487988"/>
              <a:gd name="connsiteX503" fmla="*/ 1931237 w 4483100"/>
              <a:gd name="connsiteY503" fmla="*/ 1598387 h 5487988"/>
              <a:gd name="connsiteX504" fmla="*/ 1899482 w 4483100"/>
              <a:gd name="connsiteY504" fmla="*/ 1484743 h 5487988"/>
              <a:gd name="connsiteX505" fmla="*/ 1969661 w 4483100"/>
              <a:gd name="connsiteY505" fmla="*/ 1430461 h 5487988"/>
              <a:gd name="connsiteX506" fmla="*/ 1975059 w 4483100"/>
              <a:gd name="connsiteY506" fmla="*/ 1412684 h 5487988"/>
              <a:gd name="connsiteX507" fmla="*/ 2002369 w 4483100"/>
              <a:gd name="connsiteY507" fmla="*/ 1388876 h 5487988"/>
              <a:gd name="connsiteX508" fmla="*/ 2046509 w 4483100"/>
              <a:gd name="connsiteY508" fmla="*/ 1379988 h 5487988"/>
              <a:gd name="connsiteX509" fmla="*/ 2120181 w 4483100"/>
              <a:gd name="connsiteY509" fmla="*/ 1305706 h 5487988"/>
              <a:gd name="connsiteX510" fmla="*/ 2116053 w 4483100"/>
              <a:gd name="connsiteY510" fmla="*/ 1295231 h 5487988"/>
              <a:gd name="connsiteX511" fmla="*/ 2134789 w 4483100"/>
              <a:gd name="connsiteY511" fmla="*/ 1285708 h 5487988"/>
              <a:gd name="connsiteX512" fmla="*/ 2137964 w 4483100"/>
              <a:gd name="connsiteY512" fmla="*/ 1265391 h 5487988"/>
              <a:gd name="connsiteX513" fmla="*/ 2158605 w 4483100"/>
              <a:gd name="connsiteY513" fmla="*/ 1268566 h 5487988"/>
              <a:gd name="connsiteX514" fmla="*/ 2171943 w 4483100"/>
              <a:gd name="connsiteY514" fmla="*/ 1293644 h 5487988"/>
              <a:gd name="connsiteX515" fmla="*/ 2204333 w 4483100"/>
              <a:gd name="connsiteY515" fmla="*/ 1285073 h 5487988"/>
              <a:gd name="connsiteX516" fmla="*/ 2221799 w 4483100"/>
              <a:gd name="connsiteY516" fmla="*/ 1301580 h 5487988"/>
              <a:gd name="connsiteX517" fmla="*/ 2234183 w 4483100"/>
              <a:gd name="connsiteY517" fmla="*/ 1293009 h 5487988"/>
              <a:gd name="connsiteX518" fmla="*/ 2243075 w 4483100"/>
              <a:gd name="connsiteY518" fmla="*/ 1310151 h 5487988"/>
              <a:gd name="connsiteX519" fmla="*/ 2273878 w 4483100"/>
              <a:gd name="connsiteY519" fmla="*/ 1333641 h 5487988"/>
              <a:gd name="connsiteX520" fmla="*/ 2238947 w 4483100"/>
              <a:gd name="connsiteY520" fmla="*/ 1348878 h 5487988"/>
              <a:gd name="connsiteX521" fmla="*/ 2243710 w 4483100"/>
              <a:gd name="connsiteY521" fmla="*/ 1379353 h 5487988"/>
              <a:gd name="connsiteX522" fmla="*/ 2251966 w 4483100"/>
              <a:gd name="connsiteY522" fmla="*/ 1363481 h 5487988"/>
              <a:gd name="connsiteX523" fmla="*/ 2282134 w 4483100"/>
              <a:gd name="connsiteY523" fmla="*/ 1348561 h 5487988"/>
              <a:gd name="connsiteX524" fmla="*/ 2303728 w 4483100"/>
              <a:gd name="connsiteY524" fmla="*/ 1364116 h 5487988"/>
              <a:gd name="connsiteX525" fmla="*/ 2296424 w 4483100"/>
              <a:gd name="connsiteY525" fmla="*/ 1382209 h 5487988"/>
              <a:gd name="connsiteX526" fmla="*/ 2314842 w 4483100"/>
              <a:gd name="connsiteY526" fmla="*/ 1423160 h 5487988"/>
              <a:gd name="connsiteX527" fmla="*/ 2346915 w 4483100"/>
              <a:gd name="connsiteY527" fmla="*/ 1477759 h 5487988"/>
              <a:gd name="connsiteX528" fmla="*/ 2355489 w 4483100"/>
              <a:gd name="connsiteY528" fmla="*/ 1468236 h 5487988"/>
              <a:gd name="connsiteX529" fmla="*/ 2324369 w 4483100"/>
              <a:gd name="connsiteY529" fmla="*/ 1426969 h 5487988"/>
              <a:gd name="connsiteX530" fmla="*/ 2328814 w 4483100"/>
              <a:gd name="connsiteY530" fmla="*/ 1353640 h 5487988"/>
              <a:gd name="connsiteX531" fmla="*/ 2312937 w 4483100"/>
              <a:gd name="connsiteY531" fmla="*/ 1333324 h 5487988"/>
              <a:gd name="connsiteX532" fmla="*/ 2322146 w 4483100"/>
              <a:gd name="connsiteY532" fmla="*/ 1312373 h 5487988"/>
              <a:gd name="connsiteX533" fmla="*/ 2334530 w 4483100"/>
              <a:gd name="connsiteY533" fmla="*/ 1266979 h 5487988"/>
              <a:gd name="connsiteX534" fmla="*/ 2349138 w 4483100"/>
              <a:gd name="connsiteY534" fmla="*/ 1254281 h 5487988"/>
              <a:gd name="connsiteX535" fmla="*/ 2354854 w 4483100"/>
              <a:gd name="connsiteY535" fmla="*/ 1156192 h 5487988"/>
              <a:gd name="connsiteX536" fmla="*/ 2322463 w 4483100"/>
              <a:gd name="connsiteY536" fmla="*/ 1104766 h 5487988"/>
              <a:gd name="connsiteX537" fmla="*/ 2311031 w 4483100"/>
              <a:gd name="connsiteY537" fmla="*/ 1114607 h 5487988"/>
              <a:gd name="connsiteX538" fmla="*/ 2285309 w 4483100"/>
              <a:gd name="connsiteY538" fmla="*/ 1109528 h 5487988"/>
              <a:gd name="connsiteX539" fmla="*/ 2287850 w 4483100"/>
              <a:gd name="connsiteY539" fmla="*/ 1040961 h 5487988"/>
              <a:gd name="connsiteX540" fmla="*/ 2307856 w 4483100"/>
              <a:gd name="connsiteY540" fmla="*/ 1006042 h 5487988"/>
              <a:gd name="connsiteX541" fmla="*/ 2310079 w 4483100"/>
              <a:gd name="connsiteY541" fmla="*/ 932079 h 5487988"/>
              <a:gd name="connsiteX542" fmla="*/ 2321511 w 4483100"/>
              <a:gd name="connsiteY542" fmla="*/ 893986 h 5487988"/>
              <a:gd name="connsiteX543" fmla="*/ 2315160 w 4483100"/>
              <a:gd name="connsiteY543" fmla="*/ 876209 h 5487988"/>
              <a:gd name="connsiteX544" fmla="*/ 2324686 w 4483100"/>
              <a:gd name="connsiteY544" fmla="*/ 865416 h 5487988"/>
              <a:gd name="connsiteX545" fmla="*/ 2313572 w 4483100"/>
              <a:gd name="connsiteY545" fmla="*/ 848909 h 5487988"/>
              <a:gd name="connsiteX546" fmla="*/ 2318653 w 4483100"/>
              <a:gd name="connsiteY546" fmla="*/ 815260 h 5487988"/>
              <a:gd name="connsiteX547" fmla="*/ 2303728 w 4483100"/>
              <a:gd name="connsiteY547" fmla="*/ 791770 h 5487988"/>
              <a:gd name="connsiteX548" fmla="*/ 2284674 w 4483100"/>
              <a:gd name="connsiteY548" fmla="*/ 792405 h 5487988"/>
              <a:gd name="connsiteX549" fmla="*/ 2220529 w 4483100"/>
              <a:gd name="connsiteY549" fmla="*/ 734948 h 5487988"/>
              <a:gd name="connsiteX550" fmla="*/ 2218623 w 4483100"/>
              <a:gd name="connsiteY550" fmla="*/ 726377 h 5487988"/>
              <a:gd name="connsiteX551" fmla="*/ 2253554 w 4483100"/>
              <a:gd name="connsiteY551" fmla="*/ 726059 h 5487988"/>
              <a:gd name="connsiteX552" fmla="*/ 2309761 w 4483100"/>
              <a:gd name="connsiteY552" fmla="*/ 764787 h 5487988"/>
              <a:gd name="connsiteX553" fmla="*/ 2378353 w 4483100"/>
              <a:gd name="connsiteY553" fmla="*/ 756534 h 5487988"/>
              <a:gd name="connsiteX554" fmla="*/ 2425033 w 4483100"/>
              <a:gd name="connsiteY554" fmla="*/ 763517 h 5487988"/>
              <a:gd name="connsiteX555" fmla="*/ 2482510 w 4483100"/>
              <a:gd name="connsiteY555" fmla="*/ 778755 h 5487988"/>
              <a:gd name="connsiteX556" fmla="*/ 2486004 w 4483100"/>
              <a:gd name="connsiteY556" fmla="*/ 814625 h 5487988"/>
              <a:gd name="connsiteX557" fmla="*/ 2505057 w 4483100"/>
              <a:gd name="connsiteY557" fmla="*/ 825101 h 5487988"/>
              <a:gd name="connsiteX558" fmla="*/ 2510773 w 4483100"/>
              <a:gd name="connsiteY558" fmla="*/ 852401 h 5487988"/>
              <a:gd name="connsiteX559" fmla="*/ 2534907 w 4483100"/>
              <a:gd name="connsiteY559" fmla="*/ 852083 h 5487988"/>
              <a:gd name="connsiteX560" fmla="*/ 2543798 w 4483100"/>
              <a:gd name="connsiteY560" fmla="*/ 876526 h 5487988"/>
              <a:gd name="connsiteX561" fmla="*/ 2537447 w 4483100"/>
              <a:gd name="connsiteY561" fmla="*/ 892081 h 5487988"/>
              <a:gd name="connsiteX562" fmla="*/ 2554595 w 4483100"/>
              <a:gd name="connsiteY562" fmla="*/ 908905 h 5487988"/>
              <a:gd name="connsiteX563" fmla="*/ 2557136 w 4483100"/>
              <a:gd name="connsiteY563" fmla="*/ 941602 h 5487988"/>
              <a:gd name="connsiteX564" fmla="*/ 2529508 w 4483100"/>
              <a:gd name="connsiteY564" fmla="*/ 940967 h 5487988"/>
              <a:gd name="connsiteX565" fmla="*/ 2514583 w 4483100"/>
              <a:gd name="connsiteY565" fmla="*/ 953664 h 5487988"/>
              <a:gd name="connsiteX566" fmla="*/ 2495530 w 4483100"/>
              <a:gd name="connsiteY566" fmla="*/ 947316 h 5487988"/>
              <a:gd name="connsiteX567" fmla="*/ 2481240 w 4483100"/>
              <a:gd name="connsiteY567" fmla="*/ 957156 h 5487988"/>
              <a:gd name="connsiteX568" fmla="*/ 2451390 w 4483100"/>
              <a:gd name="connsiteY568" fmla="*/ 952712 h 5487988"/>
              <a:gd name="connsiteX569" fmla="*/ 2439641 w 4483100"/>
              <a:gd name="connsiteY569" fmla="*/ 966680 h 5487988"/>
              <a:gd name="connsiteX570" fmla="*/ 2424716 w 4483100"/>
              <a:gd name="connsiteY570" fmla="*/ 969219 h 5487988"/>
              <a:gd name="connsiteX571" fmla="*/ 2423128 w 4483100"/>
              <a:gd name="connsiteY571" fmla="*/ 1004772 h 5487988"/>
              <a:gd name="connsiteX572" fmla="*/ 2395818 w 4483100"/>
              <a:gd name="connsiteY572" fmla="*/ 1010486 h 5487988"/>
              <a:gd name="connsiteX573" fmla="*/ 2404392 w 4483100"/>
              <a:gd name="connsiteY573" fmla="*/ 1029215 h 5487988"/>
              <a:gd name="connsiteX574" fmla="*/ 2393913 w 4483100"/>
              <a:gd name="connsiteY574" fmla="*/ 1043183 h 5487988"/>
              <a:gd name="connsiteX575" fmla="*/ 2415189 w 4483100"/>
              <a:gd name="connsiteY575" fmla="*/ 1050166 h 5487988"/>
              <a:gd name="connsiteX576" fmla="*/ 2444086 w 4483100"/>
              <a:gd name="connsiteY576" fmla="*/ 1086990 h 5487988"/>
              <a:gd name="connsiteX577" fmla="*/ 2450755 w 4483100"/>
              <a:gd name="connsiteY577" fmla="*/ 1125717 h 5487988"/>
              <a:gd name="connsiteX578" fmla="*/ 2466633 w 4483100"/>
              <a:gd name="connsiteY578" fmla="*/ 1128892 h 5487988"/>
              <a:gd name="connsiteX579" fmla="*/ 2479652 w 4483100"/>
              <a:gd name="connsiteY579" fmla="*/ 1158414 h 5487988"/>
              <a:gd name="connsiteX580" fmla="*/ 2493625 w 4483100"/>
              <a:gd name="connsiteY580" fmla="*/ 1182222 h 5487988"/>
              <a:gd name="connsiteX581" fmla="*/ 2547609 w 4483100"/>
              <a:gd name="connsiteY581" fmla="*/ 1175556 h 5487988"/>
              <a:gd name="connsiteX582" fmla="*/ 2544433 w 4483100"/>
              <a:gd name="connsiteY582" fmla="*/ 1192380 h 5487988"/>
              <a:gd name="connsiteX583" fmla="*/ 2550149 w 4483100"/>
              <a:gd name="connsiteY583" fmla="*/ 1223807 h 5487988"/>
              <a:gd name="connsiteX584" fmla="*/ 2558723 w 4483100"/>
              <a:gd name="connsiteY584" fmla="*/ 1215236 h 5487988"/>
              <a:gd name="connsiteX585" fmla="*/ 2567932 w 4483100"/>
              <a:gd name="connsiteY585" fmla="*/ 1182857 h 5487988"/>
              <a:gd name="connsiteX586" fmla="*/ 2598418 w 4483100"/>
              <a:gd name="connsiteY586" fmla="*/ 1186666 h 5487988"/>
              <a:gd name="connsiteX587" fmla="*/ 2603498 w 4483100"/>
              <a:gd name="connsiteY587" fmla="*/ 1175873 h 5487988"/>
              <a:gd name="connsiteX588" fmla="*/ 2626997 w 4483100"/>
              <a:gd name="connsiteY588" fmla="*/ 1172699 h 5487988"/>
              <a:gd name="connsiteX589" fmla="*/ 2646686 w 4483100"/>
              <a:gd name="connsiteY589" fmla="*/ 1160953 h 5487988"/>
              <a:gd name="connsiteX590" fmla="*/ 2658118 w 4483100"/>
              <a:gd name="connsiteY590" fmla="*/ 1115559 h 5487988"/>
              <a:gd name="connsiteX591" fmla="*/ 2650496 w 4483100"/>
              <a:gd name="connsiteY591" fmla="*/ 1102862 h 5487988"/>
              <a:gd name="connsiteX592" fmla="*/ 2667327 w 4483100"/>
              <a:gd name="connsiteY592" fmla="*/ 1085720 h 5487988"/>
              <a:gd name="connsiteX593" fmla="*/ 2656530 w 4483100"/>
              <a:gd name="connsiteY593" fmla="*/ 1066039 h 5487988"/>
              <a:gd name="connsiteX594" fmla="*/ 2673360 w 4483100"/>
              <a:gd name="connsiteY594" fmla="*/ 1046992 h 5487988"/>
              <a:gd name="connsiteX595" fmla="*/ 2674948 w 4483100"/>
              <a:gd name="connsiteY595" fmla="*/ 1013026 h 5487988"/>
              <a:gd name="connsiteX596" fmla="*/ 2684475 w 4483100"/>
              <a:gd name="connsiteY596" fmla="*/ 997471 h 5487988"/>
              <a:gd name="connsiteX597" fmla="*/ 2699400 w 4483100"/>
              <a:gd name="connsiteY597" fmla="*/ 1002233 h 5487988"/>
              <a:gd name="connsiteX598" fmla="*/ 2710832 w 4483100"/>
              <a:gd name="connsiteY598" fmla="*/ 986361 h 5487988"/>
              <a:gd name="connsiteX599" fmla="*/ 2744810 w 4483100"/>
              <a:gd name="connsiteY599" fmla="*/ 981917 h 5487988"/>
              <a:gd name="connsiteX600" fmla="*/ 2747985 w 4483100"/>
              <a:gd name="connsiteY600" fmla="*/ 970171 h 5487988"/>
              <a:gd name="connsiteX601" fmla="*/ 2766086 w 4483100"/>
              <a:gd name="connsiteY601" fmla="*/ 983821 h 5487988"/>
              <a:gd name="connsiteX602" fmla="*/ 2768626 w 4483100"/>
              <a:gd name="connsiteY602" fmla="*/ 970171 h 5487988"/>
              <a:gd name="connsiteX603" fmla="*/ 2755924 w 4483100"/>
              <a:gd name="connsiteY603" fmla="*/ 948268 h 5487988"/>
              <a:gd name="connsiteX604" fmla="*/ 2758147 w 4483100"/>
              <a:gd name="connsiteY604" fmla="*/ 937475 h 5487988"/>
              <a:gd name="connsiteX605" fmla="*/ 2779423 w 4483100"/>
              <a:gd name="connsiteY605" fmla="*/ 939380 h 5487988"/>
              <a:gd name="connsiteX606" fmla="*/ 2891837 w 4483100"/>
              <a:gd name="connsiteY606" fmla="*/ 858432 h 5487988"/>
              <a:gd name="connsiteX607" fmla="*/ 2905492 w 4483100"/>
              <a:gd name="connsiteY607" fmla="*/ 855258 h 5487988"/>
              <a:gd name="connsiteX608" fmla="*/ 2904222 w 4483100"/>
              <a:gd name="connsiteY608" fmla="*/ 842560 h 5487988"/>
              <a:gd name="connsiteX609" fmla="*/ 2995995 w 4483100"/>
              <a:gd name="connsiteY609" fmla="*/ 787960 h 5487988"/>
              <a:gd name="connsiteX610" fmla="*/ 3036960 w 4483100"/>
              <a:gd name="connsiteY610" fmla="*/ 778120 h 5487988"/>
              <a:gd name="connsiteX611" fmla="*/ 3027433 w 4483100"/>
              <a:gd name="connsiteY611" fmla="*/ 767644 h 5487988"/>
              <a:gd name="connsiteX612" fmla="*/ 3077924 w 4483100"/>
              <a:gd name="connsiteY612" fmla="*/ 757486 h 5487988"/>
              <a:gd name="connsiteX613" fmla="*/ 3093802 w 4483100"/>
              <a:gd name="connsiteY613" fmla="*/ 769231 h 5487988"/>
              <a:gd name="connsiteX614" fmla="*/ 3091261 w 4483100"/>
              <a:gd name="connsiteY614" fmla="*/ 784786 h 5487988"/>
              <a:gd name="connsiteX615" fmla="*/ 3109044 w 4483100"/>
              <a:gd name="connsiteY615" fmla="*/ 798753 h 5487988"/>
              <a:gd name="connsiteX616" fmla="*/ 3130956 w 4483100"/>
              <a:gd name="connsiteY616" fmla="*/ 767962 h 5487988"/>
              <a:gd name="connsiteX617" fmla="*/ 3121429 w 4483100"/>
              <a:gd name="connsiteY617" fmla="*/ 757169 h 5487988"/>
              <a:gd name="connsiteX618" fmla="*/ 3124287 w 4483100"/>
              <a:gd name="connsiteY618" fmla="*/ 738122 h 5487988"/>
              <a:gd name="connsiteX619" fmla="*/ 3102376 w 4483100"/>
              <a:gd name="connsiteY619" fmla="*/ 742884 h 5487988"/>
              <a:gd name="connsiteX620" fmla="*/ 3095072 w 4483100"/>
              <a:gd name="connsiteY620" fmla="*/ 738440 h 5487988"/>
              <a:gd name="connsiteX621" fmla="*/ 3154772 w 4483100"/>
              <a:gd name="connsiteY621" fmla="*/ 690824 h 5487988"/>
              <a:gd name="connsiteX622" fmla="*/ 3144610 w 4483100"/>
              <a:gd name="connsiteY622" fmla="*/ 711775 h 5487988"/>
              <a:gd name="connsiteX623" fmla="*/ 3160170 w 4483100"/>
              <a:gd name="connsiteY623" fmla="*/ 712727 h 5487988"/>
              <a:gd name="connsiteX624" fmla="*/ 3160488 w 4483100"/>
              <a:gd name="connsiteY624" fmla="*/ 741932 h 5487988"/>
              <a:gd name="connsiteX625" fmla="*/ 3196689 w 4483100"/>
              <a:gd name="connsiteY625" fmla="*/ 734630 h 5487988"/>
              <a:gd name="connsiteX626" fmla="*/ 3194149 w 4483100"/>
              <a:gd name="connsiteY626" fmla="*/ 710187 h 5487988"/>
              <a:gd name="connsiteX627" fmla="*/ 3197324 w 4483100"/>
              <a:gd name="connsiteY627" fmla="*/ 700664 h 5487988"/>
              <a:gd name="connsiteX628" fmla="*/ 3181129 w 4483100"/>
              <a:gd name="connsiteY628" fmla="*/ 679713 h 5487988"/>
              <a:gd name="connsiteX629" fmla="*/ 3200182 w 4483100"/>
              <a:gd name="connsiteY629" fmla="*/ 680983 h 5487988"/>
              <a:gd name="connsiteX630" fmla="*/ 3201135 w 4483100"/>
              <a:gd name="connsiteY630" fmla="*/ 663841 h 5487988"/>
              <a:gd name="connsiteX631" fmla="*/ 3235748 w 4483100"/>
              <a:gd name="connsiteY631" fmla="*/ 641303 h 5487988"/>
              <a:gd name="connsiteX632" fmla="*/ 3291638 w 4483100"/>
              <a:gd name="connsiteY632" fmla="*/ 636541 h 5487988"/>
              <a:gd name="connsiteX633" fmla="*/ 3302435 w 4483100"/>
              <a:gd name="connsiteY633" fmla="*/ 634637 h 5487988"/>
              <a:gd name="connsiteX634" fmla="*/ 3306563 w 4483100"/>
              <a:gd name="connsiteY634" fmla="*/ 645112 h 5487988"/>
              <a:gd name="connsiteX635" fmla="*/ 3294813 w 4483100"/>
              <a:gd name="connsiteY635" fmla="*/ 641938 h 5487988"/>
              <a:gd name="connsiteX636" fmla="*/ 3264646 w 4483100"/>
              <a:gd name="connsiteY636" fmla="*/ 651778 h 5487988"/>
              <a:gd name="connsiteX637" fmla="*/ 3235748 w 4483100"/>
              <a:gd name="connsiteY637" fmla="*/ 648604 h 5487988"/>
              <a:gd name="connsiteX638" fmla="*/ 3225587 w 4483100"/>
              <a:gd name="connsiteY638" fmla="*/ 663524 h 5487988"/>
              <a:gd name="connsiteX639" fmla="*/ 3232890 w 4483100"/>
              <a:gd name="connsiteY639" fmla="*/ 683840 h 5487988"/>
              <a:gd name="connsiteX640" fmla="*/ 3241464 w 4483100"/>
              <a:gd name="connsiteY640" fmla="*/ 683205 h 5487988"/>
              <a:gd name="connsiteX641" fmla="*/ 3245592 w 4483100"/>
              <a:gd name="connsiteY641" fmla="*/ 673999 h 5487988"/>
              <a:gd name="connsiteX642" fmla="*/ 3258612 w 4483100"/>
              <a:gd name="connsiteY642" fmla="*/ 680031 h 5487988"/>
              <a:gd name="connsiteX643" fmla="*/ 3248768 w 4483100"/>
              <a:gd name="connsiteY643" fmla="*/ 684475 h 5487988"/>
              <a:gd name="connsiteX644" fmla="*/ 3252261 w 4483100"/>
              <a:gd name="connsiteY644" fmla="*/ 694950 h 5487988"/>
              <a:gd name="connsiteX645" fmla="*/ 3262105 w 4483100"/>
              <a:gd name="connsiteY645" fmla="*/ 723202 h 5487988"/>
              <a:gd name="connsiteX646" fmla="*/ 3243052 w 4483100"/>
              <a:gd name="connsiteY646" fmla="*/ 738122 h 5487988"/>
              <a:gd name="connsiteX647" fmla="*/ 3240194 w 4483100"/>
              <a:gd name="connsiteY647" fmla="*/ 753042 h 5487988"/>
              <a:gd name="connsiteX648" fmla="*/ 3251626 w 4483100"/>
              <a:gd name="connsiteY648" fmla="*/ 758438 h 5487988"/>
              <a:gd name="connsiteX649" fmla="*/ 3250673 w 4483100"/>
              <a:gd name="connsiteY649" fmla="*/ 775898 h 5487988"/>
              <a:gd name="connsiteX650" fmla="*/ 3266551 w 4483100"/>
              <a:gd name="connsiteY650" fmla="*/ 786691 h 5487988"/>
              <a:gd name="connsiteX651" fmla="*/ 3243687 w 4483100"/>
              <a:gd name="connsiteY651" fmla="*/ 794944 h 5487988"/>
              <a:gd name="connsiteX652" fmla="*/ 3228762 w 4483100"/>
              <a:gd name="connsiteY652" fmla="*/ 782564 h 5487988"/>
              <a:gd name="connsiteX653" fmla="*/ 3218283 w 4483100"/>
              <a:gd name="connsiteY653" fmla="*/ 798753 h 5487988"/>
              <a:gd name="connsiteX654" fmla="*/ 3192561 w 4483100"/>
              <a:gd name="connsiteY654" fmla="*/ 803832 h 5487988"/>
              <a:gd name="connsiteX655" fmla="*/ 3191926 w 4483100"/>
              <a:gd name="connsiteY655" fmla="*/ 819705 h 5487988"/>
              <a:gd name="connsiteX656" fmla="*/ 3182399 w 4483100"/>
              <a:gd name="connsiteY656" fmla="*/ 829545 h 5487988"/>
              <a:gd name="connsiteX657" fmla="*/ 3191291 w 4483100"/>
              <a:gd name="connsiteY657" fmla="*/ 845417 h 5487988"/>
              <a:gd name="connsiteX658" fmla="*/ 3176366 w 4483100"/>
              <a:gd name="connsiteY658" fmla="*/ 845417 h 5487988"/>
              <a:gd name="connsiteX659" fmla="*/ 3161441 w 4483100"/>
              <a:gd name="connsiteY659" fmla="*/ 860019 h 5487988"/>
              <a:gd name="connsiteX660" fmla="*/ 3164934 w 4483100"/>
              <a:gd name="connsiteY660" fmla="*/ 879383 h 5487988"/>
              <a:gd name="connsiteX661" fmla="*/ 3124922 w 4483100"/>
              <a:gd name="connsiteY661" fmla="*/ 918429 h 5487988"/>
              <a:gd name="connsiteX662" fmla="*/ 3119841 w 4483100"/>
              <a:gd name="connsiteY662" fmla="*/ 932396 h 5487988"/>
              <a:gd name="connsiteX663" fmla="*/ 3146198 w 4483100"/>
              <a:gd name="connsiteY663" fmla="*/ 935253 h 5487988"/>
              <a:gd name="connsiteX664" fmla="*/ 3132861 w 4483100"/>
              <a:gd name="connsiteY664" fmla="*/ 946681 h 5487988"/>
              <a:gd name="connsiteX665" fmla="*/ 3127462 w 4483100"/>
              <a:gd name="connsiteY665" fmla="*/ 970171 h 5487988"/>
              <a:gd name="connsiteX666" fmla="*/ 3084593 w 4483100"/>
              <a:gd name="connsiteY666" fmla="*/ 1000963 h 5487988"/>
              <a:gd name="connsiteX667" fmla="*/ 3068080 w 4483100"/>
              <a:gd name="connsiteY667" fmla="*/ 1053976 h 5487988"/>
              <a:gd name="connsiteX668" fmla="*/ 3080147 w 4483100"/>
              <a:gd name="connsiteY668" fmla="*/ 1080006 h 5487988"/>
              <a:gd name="connsiteX669" fmla="*/ 3076019 w 4483100"/>
              <a:gd name="connsiteY669" fmla="*/ 1087625 h 5487988"/>
              <a:gd name="connsiteX670" fmla="*/ 3090626 w 4483100"/>
              <a:gd name="connsiteY670" fmla="*/ 1106354 h 5487988"/>
              <a:gd name="connsiteX671" fmla="*/ 3091261 w 4483100"/>
              <a:gd name="connsiteY671" fmla="*/ 1145081 h 5487988"/>
              <a:gd name="connsiteX672" fmla="*/ 3099200 w 4483100"/>
              <a:gd name="connsiteY672" fmla="*/ 1157144 h 5487988"/>
              <a:gd name="connsiteX673" fmla="*/ 3101741 w 4483100"/>
              <a:gd name="connsiteY673" fmla="*/ 1227616 h 5487988"/>
              <a:gd name="connsiteX674" fmla="*/ 3103646 w 4483100"/>
              <a:gd name="connsiteY674" fmla="*/ 1264439 h 5487988"/>
              <a:gd name="connsiteX675" fmla="*/ 3104916 w 4483100"/>
              <a:gd name="connsiteY675" fmla="*/ 1290469 h 5487988"/>
              <a:gd name="connsiteX676" fmla="*/ 3105234 w 4483100"/>
              <a:gd name="connsiteY676" fmla="*/ 1305072 h 5487988"/>
              <a:gd name="connsiteX677" fmla="*/ 3105551 w 4483100"/>
              <a:gd name="connsiteY677" fmla="*/ 1308246 h 5487988"/>
              <a:gd name="connsiteX678" fmla="*/ 3107139 w 4483100"/>
              <a:gd name="connsiteY678" fmla="*/ 1313325 h 5487988"/>
              <a:gd name="connsiteX679" fmla="*/ 3110632 w 4483100"/>
              <a:gd name="connsiteY679" fmla="*/ 1325705 h 5487988"/>
              <a:gd name="connsiteX680" fmla="*/ 3115395 w 4483100"/>
              <a:gd name="connsiteY680" fmla="*/ 1341894 h 5487988"/>
              <a:gd name="connsiteX681" fmla="*/ 3114760 w 4483100"/>
              <a:gd name="connsiteY681" fmla="*/ 1317769 h 5487988"/>
              <a:gd name="connsiteX682" fmla="*/ 3110632 w 4483100"/>
              <a:gd name="connsiteY682" fmla="*/ 1267296 h 5487988"/>
              <a:gd name="connsiteX683" fmla="*/ 3110315 w 4483100"/>
              <a:gd name="connsiteY683" fmla="*/ 1232377 h 5487988"/>
              <a:gd name="connsiteX684" fmla="*/ 3103011 w 4483100"/>
              <a:gd name="connsiteY684" fmla="*/ 1174286 h 5487988"/>
              <a:gd name="connsiteX685" fmla="*/ 3109362 w 4483100"/>
              <a:gd name="connsiteY685" fmla="*/ 1141907 h 5487988"/>
              <a:gd name="connsiteX686" fmla="*/ 3106821 w 4483100"/>
              <a:gd name="connsiteY686" fmla="*/ 1114607 h 5487988"/>
              <a:gd name="connsiteX687" fmla="*/ 3095072 w 4483100"/>
              <a:gd name="connsiteY687" fmla="*/ 1089212 h 5487988"/>
              <a:gd name="connsiteX688" fmla="*/ 3087133 w 4483100"/>
              <a:gd name="connsiteY688" fmla="*/ 1055880 h 5487988"/>
              <a:gd name="connsiteX689" fmla="*/ 3100788 w 4483100"/>
              <a:gd name="connsiteY689" fmla="*/ 1009534 h 5487988"/>
              <a:gd name="connsiteX690" fmla="*/ 3152232 w 4483100"/>
              <a:gd name="connsiteY690" fmla="*/ 989853 h 5487988"/>
              <a:gd name="connsiteX691" fmla="*/ 3159535 w 4483100"/>
              <a:gd name="connsiteY691" fmla="*/ 973028 h 5487988"/>
              <a:gd name="connsiteX692" fmla="*/ 3178589 w 4483100"/>
              <a:gd name="connsiteY692" fmla="*/ 955887 h 5487988"/>
              <a:gd name="connsiteX693" fmla="*/ 3195419 w 4483100"/>
              <a:gd name="connsiteY693" fmla="*/ 968267 h 5487988"/>
              <a:gd name="connsiteX694" fmla="*/ 3248450 w 4483100"/>
              <a:gd name="connsiteY694" fmla="*/ 893033 h 5487988"/>
              <a:gd name="connsiteX695" fmla="*/ 3237971 w 4483100"/>
              <a:gd name="connsiteY695" fmla="*/ 893033 h 5487988"/>
              <a:gd name="connsiteX696" fmla="*/ 3233843 w 4483100"/>
              <a:gd name="connsiteY696" fmla="*/ 888272 h 5487988"/>
              <a:gd name="connsiteX697" fmla="*/ 3277665 w 4483100"/>
              <a:gd name="connsiteY697" fmla="*/ 815895 h 5487988"/>
              <a:gd name="connsiteX698" fmla="*/ 3291320 w 4483100"/>
              <a:gd name="connsiteY698" fmla="*/ 828275 h 5487988"/>
              <a:gd name="connsiteX699" fmla="*/ 3305293 w 4483100"/>
              <a:gd name="connsiteY699" fmla="*/ 817800 h 5487988"/>
              <a:gd name="connsiteX700" fmla="*/ 3309738 w 4483100"/>
              <a:gd name="connsiteY700" fmla="*/ 827958 h 5487988"/>
              <a:gd name="connsiteX701" fmla="*/ 3313231 w 4483100"/>
              <a:gd name="connsiteY701" fmla="*/ 835894 h 5487988"/>
              <a:gd name="connsiteX702" fmla="*/ 3315772 w 4483100"/>
              <a:gd name="connsiteY702" fmla="*/ 840656 h 5487988"/>
              <a:gd name="connsiteX703" fmla="*/ 3318630 w 4483100"/>
              <a:gd name="connsiteY703" fmla="*/ 843830 h 5487988"/>
              <a:gd name="connsiteX704" fmla="*/ 3322123 w 4483100"/>
              <a:gd name="connsiteY704" fmla="*/ 847322 h 5487988"/>
              <a:gd name="connsiteX705" fmla="*/ 3326886 w 4483100"/>
              <a:gd name="connsiteY705" fmla="*/ 851449 h 5487988"/>
              <a:gd name="connsiteX706" fmla="*/ 3347527 w 4483100"/>
              <a:gd name="connsiteY706" fmla="*/ 840656 h 5487988"/>
              <a:gd name="connsiteX707" fmla="*/ 3355466 w 4483100"/>
              <a:gd name="connsiteY707" fmla="*/ 779390 h 5487988"/>
              <a:gd name="connsiteX708" fmla="*/ 3395478 w 4483100"/>
              <a:gd name="connsiteY708" fmla="*/ 745106 h 5487988"/>
              <a:gd name="connsiteX709" fmla="*/ 3411356 w 4483100"/>
              <a:gd name="connsiteY709" fmla="*/ 746376 h 5487988"/>
              <a:gd name="connsiteX710" fmla="*/ 3451367 w 4483100"/>
              <a:gd name="connsiteY710" fmla="*/ 720346 h 5487988"/>
              <a:gd name="connsiteX711" fmla="*/ 3470421 w 4483100"/>
              <a:gd name="connsiteY711" fmla="*/ 732091 h 5487988"/>
              <a:gd name="connsiteX712" fmla="*/ 3513925 w 4483100"/>
              <a:gd name="connsiteY712" fmla="*/ 728599 h 5487988"/>
              <a:gd name="connsiteX713" fmla="*/ 3535202 w 4483100"/>
              <a:gd name="connsiteY713" fmla="*/ 740027 h 5487988"/>
              <a:gd name="connsiteX714" fmla="*/ 3547904 w 4483100"/>
              <a:gd name="connsiteY714" fmla="*/ 737805 h 5487988"/>
              <a:gd name="connsiteX715" fmla="*/ 3562829 w 4483100"/>
              <a:gd name="connsiteY715" fmla="*/ 760661 h 5487988"/>
              <a:gd name="connsiteX716" fmla="*/ 3601570 w 4483100"/>
              <a:gd name="connsiteY716" fmla="*/ 731773 h 5487988"/>
              <a:gd name="connsiteX717" fmla="*/ 3599347 w 4483100"/>
              <a:gd name="connsiteY717" fmla="*/ 693046 h 5487988"/>
              <a:gd name="connsiteX718" fmla="*/ 3588551 w 4483100"/>
              <a:gd name="connsiteY718" fmla="*/ 693046 h 5487988"/>
              <a:gd name="connsiteX719" fmla="*/ 3585375 w 4483100"/>
              <a:gd name="connsiteY719" fmla="*/ 688919 h 5487988"/>
              <a:gd name="connsiteX720" fmla="*/ 3613002 w 4483100"/>
              <a:gd name="connsiteY720" fmla="*/ 674952 h 5487988"/>
              <a:gd name="connsiteX721" fmla="*/ 3633326 w 4483100"/>
              <a:gd name="connsiteY721" fmla="*/ 691458 h 5487988"/>
              <a:gd name="connsiteX722" fmla="*/ 3641265 w 4483100"/>
              <a:gd name="connsiteY722" fmla="*/ 665428 h 5487988"/>
              <a:gd name="connsiteX723" fmla="*/ 3665716 w 4483100"/>
              <a:gd name="connsiteY723" fmla="*/ 662889 h 5487988"/>
              <a:gd name="connsiteX724" fmla="*/ 3674290 w 4483100"/>
              <a:gd name="connsiteY724" fmla="*/ 683840 h 5487988"/>
              <a:gd name="connsiteX725" fmla="*/ 3644758 w 4483100"/>
              <a:gd name="connsiteY725" fmla="*/ 696855 h 5487988"/>
              <a:gd name="connsiteX726" fmla="*/ 3668257 w 4483100"/>
              <a:gd name="connsiteY726" fmla="*/ 706061 h 5487988"/>
              <a:gd name="connsiteX727" fmla="*/ 3686040 w 4483100"/>
              <a:gd name="connsiteY727" fmla="*/ 687014 h 5487988"/>
              <a:gd name="connsiteX728" fmla="*/ 3672067 w 4483100"/>
              <a:gd name="connsiteY728" fmla="*/ 661619 h 5487988"/>
              <a:gd name="connsiteX729" fmla="*/ 3673973 w 4483100"/>
              <a:gd name="connsiteY729" fmla="*/ 647969 h 5487988"/>
              <a:gd name="connsiteX730" fmla="*/ 3721288 w 4483100"/>
              <a:gd name="connsiteY730" fmla="*/ 623209 h 5487988"/>
              <a:gd name="connsiteX731" fmla="*/ 3742564 w 4483100"/>
              <a:gd name="connsiteY731" fmla="*/ 633684 h 5487988"/>
              <a:gd name="connsiteX732" fmla="*/ 3733355 w 4483100"/>
              <a:gd name="connsiteY732" fmla="*/ 646699 h 5487988"/>
              <a:gd name="connsiteX733" fmla="*/ 3777178 w 4483100"/>
              <a:gd name="connsiteY733" fmla="*/ 692411 h 5487988"/>
              <a:gd name="connsiteX734" fmla="*/ 3771779 w 4483100"/>
              <a:gd name="connsiteY734" fmla="*/ 703839 h 5487988"/>
              <a:gd name="connsiteX735" fmla="*/ 3755902 w 4483100"/>
              <a:gd name="connsiteY735" fmla="*/ 705108 h 5487988"/>
              <a:gd name="connsiteX736" fmla="*/ 3754314 w 4483100"/>
              <a:gd name="connsiteY736" fmla="*/ 725107 h 5487988"/>
              <a:gd name="connsiteX737" fmla="*/ 3740342 w 4483100"/>
              <a:gd name="connsiteY737" fmla="*/ 723202 h 5487988"/>
              <a:gd name="connsiteX738" fmla="*/ 3746692 w 4483100"/>
              <a:gd name="connsiteY738" fmla="*/ 738757 h 5487988"/>
              <a:gd name="connsiteX739" fmla="*/ 3750186 w 4483100"/>
              <a:gd name="connsiteY739" fmla="*/ 783199 h 5487988"/>
              <a:gd name="connsiteX740" fmla="*/ 3792738 w 4483100"/>
              <a:gd name="connsiteY740" fmla="*/ 799706 h 5487988"/>
              <a:gd name="connsiteX741" fmla="*/ 3828622 w 4483100"/>
              <a:gd name="connsiteY741" fmla="*/ 763517 h 5487988"/>
              <a:gd name="connsiteX742" fmla="*/ 3826081 w 4483100"/>
              <a:gd name="connsiteY742" fmla="*/ 743519 h 5487988"/>
              <a:gd name="connsiteX743" fmla="*/ 3814332 w 4483100"/>
              <a:gd name="connsiteY743" fmla="*/ 725742 h 5487988"/>
              <a:gd name="connsiteX744" fmla="*/ 3822588 w 4483100"/>
              <a:gd name="connsiteY744" fmla="*/ 697172 h 5487988"/>
              <a:gd name="connsiteX745" fmla="*/ 3843864 w 4483100"/>
              <a:gd name="connsiteY745" fmla="*/ 704473 h 5487988"/>
              <a:gd name="connsiteX746" fmla="*/ 3859742 w 4483100"/>
              <a:gd name="connsiteY746" fmla="*/ 697807 h 5487988"/>
              <a:gd name="connsiteX747" fmla="*/ 3875620 w 4483100"/>
              <a:gd name="connsiteY747" fmla="*/ 700982 h 5487988"/>
              <a:gd name="connsiteX748" fmla="*/ 3915314 w 4483100"/>
              <a:gd name="connsiteY748" fmla="*/ 643842 h 5487988"/>
              <a:gd name="connsiteX749" fmla="*/ 3916902 w 4483100"/>
              <a:gd name="connsiteY749" fmla="*/ 611146 h 5487988"/>
              <a:gd name="connsiteX750" fmla="*/ 3928651 w 4483100"/>
              <a:gd name="connsiteY750" fmla="*/ 604480 h 5487988"/>
              <a:gd name="connsiteX751" fmla="*/ 3926428 w 4483100"/>
              <a:gd name="connsiteY751" fmla="*/ 584798 h 5487988"/>
              <a:gd name="connsiteX752" fmla="*/ 3914361 w 4483100"/>
              <a:gd name="connsiteY752" fmla="*/ 577180 h 5487988"/>
              <a:gd name="connsiteX753" fmla="*/ 3909598 w 4483100"/>
              <a:gd name="connsiteY753" fmla="*/ 596226 h 5487988"/>
              <a:gd name="connsiteX754" fmla="*/ 3896896 w 4483100"/>
              <a:gd name="connsiteY754" fmla="*/ 583846 h 5487988"/>
              <a:gd name="connsiteX755" fmla="*/ 3898483 w 4483100"/>
              <a:gd name="connsiteY755" fmla="*/ 556229 h 5487988"/>
              <a:gd name="connsiteX756" fmla="*/ 3856566 w 4483100"/>
              <a:gd name="connsiteY756" fmla="*/ 459727 h 5487988"/>
              <a:gd name="connsiteX757" fmla="*/ 3895308 w 4483100"/>
              <a:gd name="connsiteY757" fmla="*/ 447664 h 5487988"/>
              <a:gd name="connsiteX758" fmla="*/ 3916902 w 4483100"/>
              <a:gd name="connsiteY758" fmla="*/ 483535 h 5487988"/>
              <a:gd name="connsiteX759" fmla="*/ 3919124 w 4483100"/>
              <a:gd name="connsiteY759" fmla="*/ 474011 h 5487988"/>
              <a:gd name="connsiteX760" fmla="*/ 3899754 w 4483100"/>
              <a:gd name="connsiteY760" fmla="*/ 439410 h 5487988"/>
              <a:gd name="connsiteX761" fmla="*/ 3912456 w 4483100"/>
              <a:gd name="connsiteY761" fmla="*/ 425443 h 5487988"/>
              <a:gd name="connsiteX762" fmla="*/ 3913091 w 4483100"/>
              <a:gd name="connsiteY762" fmla="*/ 393064 h 5487988"/>
              <a:gd name="connsiteX763" fmla="*/ 3968345 w 4483100"/>
              <a:gd name="connsiteY763" fmla="*/ 408301 h 5487988"/>
              <a:gd name="connsiteX764" fmla="*/ 3973426 w 4483100"/>
              <a:gd name="connsiteY764" fmla="*/ 415602 h 5487988"/>
              <a:gd name="connsiteX765" fmla="*/ 4052814 w 4483100"/>
              <a:gd name="connsiteY765" fmla="*/ 427665 h 5487988"/>
              <a:gd name="connsiteX766" fmla="*/ 4101718 w 4483100"/>
              <a:gd name="connsiteY766" fmla="*/ 427030 h 5487988"/>
              <a:gd name="connsiteX767" fmla="*/ 4120771 w 4483100"/>
              <a:gd name="connsiteY767" fmla="*/ 450203 h 5487988"/>
              <a:gd name="connsiteX768" fmla="*/ 4132520 w 4483100"/>
              <a:gd name="connsiteY768" fmla="*/ 442585 h 5487988"/>
              <a:gd name="connsiteX769" fmla="*/ 4180154 w 4483100"/>
              <a:gd name="connsiteY769" fmla="*/ 453695 h 5487988"/>
              <a:gd name="connsiteX770" fmla="*/ 4204605 w 4483100"/>
              <a:gd name="connsiteY770" fmla="*/ 473694 h 5487988"/>
              <a:gd name="connsiteX771" fmla="*/ 4226834 w 4483100"/>
              <a:gd name="connsiteY771" fmla="*/ 474329 h 5487988"/>
              <a:gd name="connsiteX772" fmla="*/ 4251603 w 4483100"/>
              <a:gd name="connsiteY772" fmla="*/ 512104 h 5487988"/>
              <a:gd name="connsiteX773" fmla="*/ 4285582 w 4483100"/>
              <a:gd name="connsiteY773" fmla="*/ 529881 h 5487988"/>
              <a:gd name="connsiteX774" fmla="*/ 4305905 w 4483100"/>
              <a:gd name="connsiteY774" fmla="*/ 535912 h 5487988"/>
              <a:gd name="connsiteX775" fmla="*/ 4313209 w 4483100"/>
              <a:gd name="connsiteY775" fmla="*/ 548610 h 5487988"/>
              <a:gd name="connsiteX776" fmla="*/ 4302094 w 4483100"/>
              <a:gd name="connsiteY776" fmla="*/ 554959 h 5487988"/>
              <a:gd name="connsiteX777" fmla="*/ 4316702 w 4483100"/>
              <a:gd name="connsiteY777" fmla="*/ 567339 h 5487988"/>
              <a:gd name="connsiteX778" fmla="*/ 4334485 w 4483100"/>
              <a:gd name="connsiteY778" fmla="*/ 553689 h 5487988"/>
              <a:gd name="connsiteX779" fmla="*/ 4345599 w 4483100"/>
              <a:gd name="connsiteY779" fmla="*/ 570196 h 5487988"/>
              <a:gd name="connsiteX780" fmla="*/ 4415144 w 4483100"/>
              <a:gd name="connsiteY780" fmla="*/ 569879 h 5487988"/>
              <a:gd name="connsiteX781" fmla="*/ 4415144 w 4483100"/>
              <a:gd name="connsiteY781" fmla="*/ 579402 h 5487988"/>
              <a:gd name="connsiteX782" fmla="*/ 4405617 w 4483100"/>
              <a:gd name="connsiteY782" fmla="*/ 588925 h 5487988"/>
              <a:gd name="connsiteX783" fmla="*/ 4433244 w 4483100"/>
              <a:gd name="connsiteY783" fmla="*/ 605432 h 5487988"/>
              <a:gd name="connsiteX784" fmla="*/ 4449439 w 4483100"/>
              <a:gd name="connsiteY784" fmla="*/ 623526 h 5487988"/>
              <a:gd name="connsiteX785" fmla="*/ 4483100 w 4483100"/>
              <a:gd name="connsiteY785" fmla="*/ 639716 h 5487988"/>
              <a:gd name="connsiteX786" fmla="*/ 4483100 w 4483100"/>
              <a:gd name="connsiteY786" fmla="*/ 828275 h 5487988"/>
              <a:gd name="connsiteX787" fmla="*/ 4483100 w 4483100"/>
              <a:gd name="connsiteY787" fmla="*/ 1237774 h 5487988"/>
              <a:gd name="connsiteX788" fmla="*/ 4479607 w 4483100"/>
              <a:gd name="connsiteY788" fmla="*/ 1246662 h 5487988"/>
              <a:gd name="connsiteX789" fmla="*/ 4417684 w 4483100"/>
              <a:gd name="connsiteY789" fmla="*/ 1317134 h 5487988"/>
              <a:gd name="connsiteX790" fmla="*/ 4468175 w 4483100"/>
              <a:gd name="connsiteY790" fmla="*/ 1289199 h 5487988"/>
              <a:gd name="connsiteX791" fmla="*/ 4483100 w 4483100"/>
              <a:gd name="connsiteY791" fmla="*/ 1258090 h 5487988"/>
              <a:gd name="connsiteX792" fmla="*/ 4483100 w 4483100"/>
              <a:gd name="connsiteY792" fmla="*/ 3554139 h 5487988"/>
              <a:gd name="connsiteX793" fmla="*/ 4471350 w 4483100"/>
              <a:gd name="connsiteY793" fmla="*/ 3557313 h 5487988"/>
              <a:gd name="connsiteX794" fmla="*/ 4419272 w 4483100"/>
              <a:gd name="connsiteY794" fmla="*/ 3562393 h 5487988"/>
              <a:gd name="connsiteX795" fmla="*/ 4340201 w 4483100"/>
              <a:gd name="connsiteY795" fmla="*/ 3604612 h 5487988"/>
              <a:gd name="connsiteX796" fmla="*/ 4093779 w 4483100"/>
              <a:gd name="connsiteY796" fmla="*/ 3661751 h 5487988"/>
              <a:gd name="connsiteX797" fmla="*/ 4000418 w 4483100"/>
              <a:gd name="connsiteY797" fmla="*/ 3647149 h 5487988"/>
              <a:gd name="connsiteX798" fmla="*/ 3977872 w 4483100"/>
              <a:gd name="connsiteY798" fmla="*/ 3627785 h 5487988"/>
              <a:gd name="connsiteX799" fmla="*/ 3966440 w 4483100"/>
              <a:gd name="connsiteY799" fmla="*/ 3653181 h 5487988"/>
              <a:gd name="connsiteX800" fmla="*/ 3979460 w 4483100"/>
              <a:gd name="connsiteY800" fmla="*/ 3668418 h 5487988"/>
              <a:gd name="connsiteX801" fmla="*/ 3959771 w 4483100"/>
              <a:gd name="connsiteY801" fmla="*/ 3689686 h 5487988"/>
              <a:gd name="connsiteX802" fmla="*/ 3974379 w 4483100"/>
              <a:gd name="connsiteY802" fmla="*/ 3713177 h 5487988"/>
              <a:gd name="connsiteX803" fmla="*/ 3972791 w 4483100"/>
              <a:gd name="connsiteY803" fmla="*/ 3731588 h 5487988"/>
              <a:gd name="connsiteX804" fmla="*/ 3967710 w 4483100"/>
              <a:gd name="connsiteY804" fmla="*/ 3740159 h 5487988"/>
              <a:gd name="connsiteX805" fmla="*/ 3963582 w 4483100"/>
              <a:gd name="connsiteY805" fmla="*/ 3772221 h 5487988"/>
              <a:gd name="connsiteX806" fmla="*/ 4011850 w 4483100"/>
              <a:gd name="connsiteY806" fmla="*/ 3802695 h 5487988"/>
              <a:gd name="connsiteX807" fmla="*/ 4003594 w 4483100"/>
              <a:gd name="connsiteY807" fmla="*/ 3822694 h 5487988"/>
              <a:gd name="connsiteX808" fmla="*/ 3935637 w 4483100"/>
              <a:gd name="connsiteY808" fmla="*/ 3833169 h 5487988"/>
              <a:gd name="connsiteX809" fmla="*/ 3913726 w 4483100"/>
              <a:gd name="connsiteY809" fmla="*/ 3872850 h 5487988"/>
              <a:gd name="connsiteX810" fmla="*/ 3931192 w 4483100"/>
              <a:gd name="connsiteY810" fmla="*/ 3947131 h 5487988"/>
              <a:gd name="connsiteX811" fmla="*/ 3868633 w 4483100"/>
              <a:gd name="connsiteY811" fmla="*/ 4023316 h 5487988"/>
              <a:gd name="connsiteX812" fmla="*/ 3858789 w 4483100"/>
              <a:gd name="connsiteY812" fmla="*/ 4065536 h 5487988"/>
              <a:gd name="connsiteX813" fmla="*/ 3871809 w 4483100"/>
              <a:gd name="connsiteY813" fmla="*/ 4079186 h 5487988"/>
              <a:gd name="connsiteX814" fmla="*/ 3915631 w 4483100"/>
              <a:gd name="connsiteY814" fmla="*/ 4077599 h 5487988"/>
              <a:gd name="connsiteX815" fmla="*/ 3929604 w 4483100"/>
              <a:gd name="connsiteY815" fmla="*/ 4087440 h 5487988"/>
              <a:gd name="connsiteX816" fmla="*/ 3968028 w 4483100"/>
              <a:gd name="connsiteY816" fmla="*/ 4092836 h 5487988"/>
              <a:gd name="connsiteX817" fmla="*/ 3983588 w 4483100"/>
              <a:gd name="connsiteY817" fmla="*/ 4093788 h 5487988"/>
              <a:gd name="connsiteX818" fmla="*/ 3988986 w 4483100"/>
              <a:gd name="connsiteY818" fmla="*/ 4110930 h 5487988"/>
              <a:gd name="connsiteX819" fmla="*/ 3979142 w 4483100"/>
              <a:gd name="connsiteY819" fmla="*/ 4122041 h 5487988"/>
              <a:gd name="connsiteX820" fmla="*/ 3965805 w 4483100"/>
              <a:gd name="connsiteY820" fmla="*/ 4192512 h 5487988"/>
              <a:gd name="connsiteX821" fmla="*/ 3941988 w 4483100"/>
              <a:gd name="connsiteY821" fmla="*/ 4206797 h 5487988"/>
              <a:gd name="connsiteX822" fmla="*/ 3854661 w 4483100"/>
              <a:gd name="connsiteY822" fmla="*/ 4231558 h 5487988"/>
              <a:gd name="connsiteX823" fmla="*/ 3832114 w 4483100"/>
              <a:gd name="connsiteY823" fmla="*/ 4203623 h 5487988"/>
              <a:gd name="connsiteX824" fmla="*/ 3794326 w 4483100"/>
              <a:gd name="connsiteY824" fmla="*/ 4237589 h 5487988"/>
              <a:gd name="connsiteX825" fmla="*/ 3708904 w 4483100"/>
              <a:gd name="connsiteY825" fmla="*/ 4185211 h 5487988"/>
              <a:gd name="connsiteX826" fmla="*/ 3687627 w 4483100"/>
              <a:gd name="connsiteY826" fmla="*/ 4144261 h 5487988"/>
              <a:gd name="connsiteX827" fmla="*/ 3658095 w 4483100"/>
              <a:gd name="connsiteY827" fmla="*/ 4143309 h 5487988"/>
              <a:gd name="connsiteX828" fmla="*/ 3638407 w 4483100"/>
              <a:gd name="connsiteY828" fmla="*/ 4170292 h 5487988"/>
              <a:gd name="connsiteX829" fmla="*/ 3615860 w 4483100"/>
              <a:gd name="connsiteY829" fmla="*/ 4171561 h 5487988"/>
              <a:gd name="connsiteX830" fmla="*/ 3552032 w 4483100"/>
              <a:gd name="connsiteY830" fmla="*/ 4156642 h 5487988"/>
              <a:gd name="connsiteX831" fmla="*/ 3528215 w 4483100"/>
              <a:gd name="connsiteY831" fmla="*/ 4141722 h 5487988"/>
              <a:gd name="connsiteX832" fmla="*/ 3518054 w 4483100"/>
              <a:gd name="connsiteY832" fmla="*/ 4148706 h 5487988"/>
              <a:gd name="connsiteX833" fmla="*/ 3498365 w 4483100"/>
              <a:gd name="connsiteY833" fmla="*/ 4151880 h 5487988"/>
              <a:gd name="connsiteX834" fmla="*/ 3480265 w 4483100"/>
              <a:gd name="connsiteY834" fmla="*/ 4168704 h 5487988"/>
              <a:gd name="connsiteX835" fmla="*/ 3473279 w 4483100"/>
              <a:gd name="connsiteY835" fmla="*/ 4165847 h 5487988"/>
              <a:gd name="connsiteX836" fmla="*/ 3449462 w 4483100"/>
              <a:gd name="connsiteY836" fmla="*/ 4209972 h 5487988"/>
              <a:gd name="connsiteX837" fmla="*/ 3433902 w 4483100"/>
              <a:gd name="connsiteY837" fmla="*/ 4209972 h 5487988"/>
              <a:gd name="connsiteX838" fmla="*/ 3388809 w 4483100"/>
              <a:gd name="connsiteY838" fmla="*/ 4185211 h 5487988"/>
              <a:gd name="connsiteX839" fmla="*/ 3371344 w 4483100"/>
              <a:gd name="connsiteY839" fmla="*/ 4152832 h 5487988"/>
              <a:gd name="connsiteX840" fmla="*/ 3339271 w 4483100"/>
              <a:gd name="connsiteY840" fmla="*/ 4153150 h 5487988"/>
              <a:gd name="connsiteX841" fmla="*/ 3321170 w 4483100"/>
              <a:gd name="connsiteY841" fmla="*/ 4191243 h 5487988"/>
              <a:gd name="connsiteX842" fmla="*/ 3324028 w 4483100"/>
              <a:gd name="connsiteY842" fmla="*/ 4209337 h 5487988"/>
              <a:gd name="connsiteX843" fmla="*/ 3308468 w 4483100"/>
              <a:gd name="connsiteY843" fmla="*/ 4205210 h 5487988"/>
              <a:gd name="connsiteX844" fmla="*/ 3299894 w 4483100"/>
              <a:gd name="connsiteY844" fmla="*/ 4187116 h 5487988"/>
              <a:gd name="connsiteX845" fmla="*/ 3302435 w 4483100"/>
              <a:gd name="connsiteY845" fmla="*/ 4136643 h 5487988"/>
              <a:gd name="connsiteX846" fmla="*/ 3245275 w 4483100"/>
              <a:gd name="connsiteY846" fmla="*/ 4094741 h 5487988"/>
              <a:gd name="connsiteX847" fmla="*/ 3212884 w 4483100"/>
              <a:gd name="connsiteY847" fmla="*/ 4062997 h 5487988"/>
              <a:gd name="connsiteX848" fmla="*/ 3163346 w 4483100"/>
              <a:gd name="connsiteY848" fmla="*/ 4067758 h 5487988"/>
              <a:gd name="connsiteX849" fmla="*/ 3126510 w 4483100"/>
              <a:gd name="connsiteY849" fmla="*/ 4058235 h 5487988"/>
              <a:gd name="connsiteX850" fmla="*/ 3104281 w 4483100"/>
              <a:gd name="connsiteY850" fmla="*/ 4075059 h 5487988"/>
              <a:gd name="connsiteX851" fmla="*/ 3064587 w 4483100"/>
              <a:gd name="connsiteY851" fmla="*/ 4051886 h 5487988"/>
              <a:gd name="connsiteX852" fmla="*/ 3026480 w 4483100"/>
              <a:gd name="connsiteY852" fmla="*/ 4060457 h 5487988"/>
              <a:gd name="connsiteX853" fmla="*/ 3009650 w 4483100"/>
              <a:gd name="connsiteY853" fmla="*/ 4091249 h 5487988"/>
              <a:gd name="connsiteX854" fmla="*/ 2958841 w 4483100"/>
              <a:gd name="connsiteY854" fmla="*/ 4062362 h 5487988"/>
              <a:gd name="connsiteX855" fmla="*/ 2952808 w 4483100"/>
              <a:gd name="connsiteY855" fmla="*/ 4049982 h 5487988"/>
              <a:gd name="connsiteX856" fmla="*/ 2930579 w 4483100"/>
              <a:gd name="connsiteY856" fmla="*/ 4047125 h 5487988"/>
              <a:gd name="connsiteX857" fmla="*/ 2931849 w 4483100"/>
              <a:gd name="connsiteY857" fmla="*/ 4066806 h 5487988"/>
              <a:gd name="connsiteX858" fmla="*/ 2922005 w 4483100"/>
              <a:gd name="connsiteY858" fmla="*/ 4064266 h 5487988"/>
              <a:gd name="connsiteX859" fmla="*/ 2922323 w 4483100"/>
              <a:gd name="connsiteY859" fmla="*/ 4085217 h 5487988"/>
              <a:gd name="connsiteX860" fmla="*/ 2894060 w 4483100"/>
              <a:gd name="connsiteY860" fmla="*/ 4098233 h 5487988"/>
              <a:gd name="connsiteX861" fmla="*/ 2829279 w 4483100"/>
              <a:gd name="connsiteY861" fmla="*/ 4123945 h 5487988"/>
              <a:gd name="connsiteX862" fmla="*/ 2761005 w 4483100"/>
              <a:gd name="connsiteY862" fmla="*/ 4200766 h 5487988"/>
              <a:gd name="connsiteX863" fmla="*/ 2743857 w 4483100"/>
              <a:gd name="connsiteY863" fmla="*/ 4199179 h 5487988"/>
              <a:gd name="connsiteX864" fmla="*/ 2724486 w 4483100"/>
              <a:gd name="connsiteY864" fmla="*/ 4214733 h 5487988"/>
              <a:gd name="connsiteX865" fmla="*/ 2713055 w 4483100"/>
              <a:gd name="connsiteY865" fmla="*/ 4215051 h 5487988"/>
              <a:gd name="connsiteX866" fmla="*/ 2767356 w 4483100"/>
              <a:gd name="connsiteY866" fmla="*/ 4286157 h 5487988"/>
              <a:gd name="connsiteX867" fmla="*/ 2735283 w 4483100"/>
              <a:gd name="connsiteY867" fmla="*/ 4315997 h 5487988"/>
              <a:gd name="connsiteX868" fmla="*/ 2712419 w 4483100"/>
              <a:gd name="connsiteY868" fmla="*/ 4313457 h 5487988"/>
              <a:gd name="connsiteX869" fmla="*/ 2633031 w 4483100"/>
              <a:gd name="connsiteY869" fmla="*/ 4246477 h 5487988"/>
              <a:gd name="connsiteX870" fmla="*/ 2614930 w 4483100"/>
              <a:gd name="connsiteY870" fmla="*/ 4280444 h 5487988"/>
              <a:gd name="connsiteX871" fmla="*/ 2619376 w 4483100"/>
              <a:gd name="connsiteY871" fmla="*/ 4301395 h 5487988"/>
              <a:gd name="connsiteX872" fmla="*/ 2594289 w 4483100"/>
              <a:gd name="connsiteY872" fmla="*/ 4341075 h 5487988"/>
              <a:gd name="connsiteX873" fmla="*/ 2597465 w 4483100"/>
              <a:gd name="connsiteY873" fmla="*/ 4367740 h 5487988"/>
              <a:gd name="connsiteX874" fmla="*/ 2593654 w 4483100"/>
              <a:gd name="connsiteY874" fmla="*/ 4398849 h 5487988"/>
              <a:gd name="connsiteX875" fmla="*/ 2605086 w 4483100"/>
              <a:gd name="connsiteY875" fmla="*/ 4419483 h 5487988"/>
              <a:gd name="connsiteX876" fmla="*/ 2585398 w 4483100"/>
              <a:gd name="connsiteY876" fmla="*/ 4440751 h 5487988"/>
              <a:gd name="connsiteX877" fmla="*/ 2560629 w 4483100"/>
              <a:gd name="connsiteY877" fmla="*/ 4519794 h 5487988"/>
              <a:gd name="connsiteX878" fmla="*/ 2613025 w 4483100"/>
              <a:gd name="connsiteY878" fmla="*/ 4554395 h 5487988"/>
              <a:gd name="connsiteX879" fmla="*/ 2621917 w 4483100"/>
              <a:gd name="connsiteY879" fmla="*/ 4593440 h 5487988"/>
              <a:gd name="connsiteX880" fmla="*/ 2622234 w 4483100"/>
              <a:gd name="connsiteY880" fmla="*/ 4616296 h 5487988"/>
              <a:gd name="connsiteX881" fmla="*/ 2681934 w 4483100"/>
              <a:gd name="connsiteY881" fmla="*/ 4659150 h 5487988"/>
              <a:gd name="connsiteX882" fmla="*/ 2710514 w 4483100"/>
              <a:gd name="connsiteY882" fmla="*/ 4671848 h 5487988"/>
              <a:gd name="connsiteX883" fmla="*/ 2794348 w 4483100"/>
              <a:gd name="connsiteY883" fmla="*/ 4771842 h 5487988"/>
              <a:gd name="connsiteX884" fmla="*/ 2791808 w 4483100"/>
              <a:gd name="connsiteY884" fmla="*/ 4775969 h 5487988"/>
              <a:gd name="connsiteX885" fmla="*/ 2753701 w 4483100"/>
              <a:gd name="connsiteY885" fmla="*/ 4780730 h 5487988"/>
              <a:gd name="connsiteX886" fmla="*/ 2752431 w 4483100"/>
              <a:gd name="connsiteY886" fmla="*/ 4799142 h 5487988"/>
              <a:gd name="connsiteX887" fmla="*/ 2800699 w 4483100"/>
              <a:gd name="connsiteY887" fmla="*/ 4825172 h 5487988"/>
              <a:gd name="connsiteX888" fmla="*/ 2794031 w 4483100"/>
              <a:gd name="connsiteY888" fmla="*/ 4832791 h 5487988"/>
              <a:gd name="connsiteX889" fmla="*/ 2782281 w 4483100"/>
              <a:gd name="connsiteY889" fmla="*/ 4831203 h 5487988"/>
              <a:gd name="connsiteX890" fmla="*/ 2775930 w 4483100"/>
              <a:gd name="connsiteY890" fmla="*/ 4839457 h 5487988"/>
              <a:gd name="connsiteX891" fmla="*/ 2768309 w 4483100"/>
              <a:gd name="connsiteY891" fmla="*/ 4840409 h 5487988"/>
              <a:gd name="connsiteX892" fmla="*/ 2769897 w 4483100"/>
              <a:gd name="connsiteY892" fmla="*/ 4830886 h 5487988"/>
              <a:gd name="connsiteX893" fmla="*/ 2757830 w 4483100"/>
              <a:gd name="connsiteY893" fmla="*/ 4835965 h 5487988"/>
              <a:gd name="connsiteX894" fmla="*/ 2753066 w 4483100"/>
              <a:gd name="connsiteY894" fmla="*/ 4848345 h 5487988"/>
              <a:gd name="connsiteX895" fmla="*/ 2747985 w 4483100"/>
              <a:gd name="connsiteY895" fmla="*/ 4850250 h 5487988"/>
              <a:gd name="connsiteX896" fmla="*/ 2751161 w 4483100"/>
              <a:gd name="connsiteY896" fmla="*/ 4859773 h 5487988"/>
              <a:gd name="connsiteX897" fmla="*/ 2747668 w 4483100"/>
              <a:gd name="connsiteY897" fmla="*/ 4871518 h 5487988"/>
              <a:gd name="connsiteX898" fmla="*/ 2735918 w 4483100"/>
              <a:gd name="connsiteY898" fmla="*/ 4868979 h 5487988"/>
              <a:gd name="connsiteX899" fmla="*/ 2732743 w 4483100"/>
              <a:gd name="connsiteY899" fmla="*/ 4873106 h 5487988"/>
              <a:gd name="connsiteX900" fmla="*/ 2735601 w 4483100"/>
              <a:gd name="connsiteY900" fmla="*/ 4882629 h 5487988"/>
              <a:gd name="connsiteX901" fmla="*/ 2727980 w 4483100"/>
              <a:gd name="connsiteY901" fmla="*/ 4886755 h 5487988"/>
              <a:gd name="connsiteX902" fmla="*/ 2714325 w 4483100"/>
              <a:gd name="connsiteY902" fmla="*/ 4884216 h 5487988"/>
              <a:gd name="connsiteX903" fmla="*/ 2704798 w 4483100"/>
              <a:gd name="connsiteY903" fmla="*/ 4879772 h 5487988"/>
              <a:gd name="connsiteX904" fmla="*/ 2690191 w 4483100"/>
              <a:gd name="connsiteY904" fmla="*/ 4867709 h 5487988"/>
              <a:gd name="connsiteX905" fmla="*/ 2681617 w 4483100"/>
              <a:gd name="connsiteY905" fmla="*/ 4868661 h 5487988"/>
              <a:gd name="connsiteX906" fmla="*/ 2686062 w 4483100"/>
              <a:gd name="connsiteY906" fmla="*/ 4878185 h 5487988"/>
              <a:gd name="connsiteX907" fmla="*/ 2693049 w 4483100"/>
              <a:gd name="connsiteY907" fmla="*/ 4881359 h 5487988"/>
              <a:gd name="connsiteX908" fmla="*/ 2687650 w 4483100"/>
              <a:gd name="connsiteY908" fmla="*/ 4892152 h 5487988"/>
              <a:gd name="connsiteX909" fmla="*/ 2673995 w 4483100"/>
              <a:gd name="connsiteY909" fmla="*/ 4891835 h 5487988"/>
              <a:gd name="connsiteX910" fmla="*/ 2666374 w 4483100"/>
              <a:gd name="connsiteY910" fmla="*/ 4886121 h 5487988"/>
              <a:gd name="connsiteX911" fmla="*/ 2662246 w 4483100"/>
              <a:gd name="connsiteY911" fmla="*/ 4894691 h 5487988"/>
              <a:gd name="connsiteX912" fmla="*/ 2674631 w 4483100"/>
              <a:gd name="connsiteY912" fmla="*/ 4902310 h 5487988"/>
              <a:gd name="connsiteX913" fmla="*/ 2667962 w 4483100"/>
              <a:gd name="connsiteY913" fmla="*/ 4911516 h 5487988"/>
              <a:gd name="connsiteX914" fmla="*/ 2662563 w 4483100"/>
              <a:gd name="connsiteY914" fmla="*/ 4914690 h 5487988"/>
              <a:gd name="connsiteX915" fmla="*/ 2665739 w 4483100"/>
              <a:gd name="connsiteY915" fmla="*/ 4923261 h 5487988"/>
              <a:gd name="connsiteX916" fmla="*/ 2656530 w 4483100"/>
              <a:gd name="connsiteY916" fmla="*/ 4939768 h 5487988"/>
              <a:gd name="connsiteX917" fmla="*/ 2652719 w 4483100"/>
              <a:gd name="connsiteY917" fmla="*/ 4934054 h 5487988"/>
              <a:gd name="connsiteX918" fmla="*/ 2647638 w 4483100"/>
              <a:gd name="connsiteY918" fmla="*/ 4914055 h 5487988"/>
              <a:gd name="connsiteX919" fmla="*/ 2639382 w 4483100"/>
              <a:gd name="connsiteY919" fmla="*/ 4923579 h 5487988"/>
              <a:gd name="connsiteX920" fmla="*/ 2631126 w 4483100"/>
              <a:gd name="connsiteY920" fmla="*/ 4942308 h 5487988"/>
              <a:gd name="connsiteX921" fmla="*/ 2643510 w 4483100"/>
              <a:gd name="connsiteY921" fmla="*/ 4965798 h 5487988"/>
              <a:gd name="connsiteX922" fmla="*/ 2642240 w 4483100"/>
              <a:gd name="connsiteY922" fmla="*/ 4977226 h 5487988"/>
              <a:gd name="connsiteX923" fmla="*/ 2630173 w 4483100"/>
              <a:gd name="connsiteY923" fmla="*/ 4986432 h 5487988"/>
              <a:gd name="connsiteX924" fmla="*/ 2630491 w 4483100"/>
              <a:gd name="connsiteY924" fmla="*/ 4975956 h 5487988"/>
              <a:gd name="connsiteX925" fmla="*/ 2628268 w 4483100"/>
              <a:gd name="connsiteY925" fmla="*/ 4971512 h 5487988"/>
              <a:gd name="connsiteX926" fmla="*/ 2612390 w 4483100"/>
              <a:gd name="connsiteY926" fmla="*/ 4979766 h 5487988"/>
              <a:gd name="connsiteX927" fmla="*/ 2610802 w 4483100"/>
              <a:gd name="connsiteY927" fmla="*/ 4988971 h 5487988"/>
              <a:gd name="connsiteX928" fmla="*/ 2610485 w 4483100"/>
              <a:gd name="connsiteY928" fmla="*/ 4995955 h 5487988"/>
              <a:gd name="connsiteX929" fmla="*/ 2610485 w 4483100"/>
              <a:gd name="connsiteY929" fmla="*/ 4998812 h 5487988"/>
              <a:gd name="connsiteX930" fmla="*/ 2610485 w 4483100"/>
              <a:gd name="connsiteY930" fmla="*/ 5000717 h 5487988"/>
              <a:gd name="connsiteX931" fmla="*/ 2613660 w 4483100"/>
              <a:gd name="connsiteY931" fmla="*/ 5009288 h 5487988"/>
              <a:gd name="connsiteX932" fmla="*/ 2606039 w 4483100"/>
              <a:gd name="connsiteY932" fmla="*/ 5018493 h 5487988"/>
              <a:gd name="connsiteX933" fmla="*/ 2593337 w 4483100"/>
              <a:gd name="connsiteY933" fmla="*/ 5025477 h 5487988"/>
              <a:gd name="connsiteX934" fmla="*/ 2587621 w 4483100"/>
              <a:gd name="connsiteY934" fmla="*/ 5040397 h 5487988"/>
              <a:gd name="connsiteX935" fmla="*/ 2574284 w 4483100"/>
              <a:gd name="connsiteY935" fmla="*/ 5055634 h 5487988"/>
              <a:gd name="connsiteX936" fmla="*/ 2581905 w 4483100"/>
              <a:gd name="connsiteY936" fmla="*/ 5086108 h 5487988"/>
              <a:gd name="connsiteX937" fmla="*/ 2588891 w 4483100"/>
              <a:gd name="connsiteY937" fmla="*/ 5100393 h 5487988"/>
              <a:gd name="connsiteX938" fmla="*/ 2600640 w 4483100"/>
              <a:gd name="connsiteY938" fmla="*/ 5098171 h 5487988"/>
              <a:gd name="connsiteX939" fmla="*/ 2606356 w 4483100"/>
              <a:gd name="connsiteY939" fmla="*/ 5088965 h 5487988"/>
              <a:gd name="connsiteX940" fmla="*/ 2622869 w 4483100"/>
              <a:gd name="connsiteY940" fmla="*/ 5092775 h 5487988"/>
              <a:gd name="connsiteX941" fmla="*/ 2627633 w 4483100"/>
              <a:gd name="connsiteY941" fmla="*/ 5121344 h 5487988"/>
              <a:gd name="connsiteX942" fmla="*/ 2629220 w 4483100"/>
              <a:gd name="connsiteY942" fmla="*/ 5131820 h 5487988"/>
              <a:gd name="connsiteX943" fmla="*/ 2642240 w 4483100"/>
              <a:gd name="connsiteY943" fmla="*/ 5141660 h 5487988"/>
              <a:gd name="connsiteX944" fmla="*/ 2646368 w 4483100"/>
              <a:gd name="connsiteY944" fmla="*/ 5141660 h 5487988"/>
              <a:gd name="connsiteX945" fmla="*/ 2649226 w 4483100"/>
              <a:gd name="connsiteY945" fmla="*/ 5151184 h 5487988"/>
              <a:gd name="connsiteX946" fmla="*/ 2642558 w 4483100"/>
              <a:gd name="connsiteY946" fmla="*/ 5165786 h 5487988"/>
              <a:gd name="connsiteX947" fmla="*/ 2640652 w 4483100"/>
              <a:gd name="connsiteY947" fmla="*/ 5190229 h 5487988"/>
              <a:gd name="connsiteX948" fmla="*/ 2647003 w 4483100"/>
              <a:gd name="connsiteY948" fmla="*/ 5194356 h 5487988"/>
              <a:gd name="connsiteX949" fmla="*/ 2658118 w 4483100"/>
              <a:gd name="connsiteY949" fmla="*/ 5175627 h 5487988"/>
              <a:gd name="connsiteX950" fmla="*/ 2664786 w 4483100"/>
              <a:gd name="connsiteY950" fmla="*/ 5163246 h 5487988"/>
              <a:gd name="connsiteX951" fmla="*/ 2666057 w 4483100"/>
              <a:gd name="connsiteY951" fmla="*/ 5151818 h 5487988"/>
              <a:gd name="connsiteX952" fmla="*/ 2670185 w 4483100"/>
              <a:gd name="connsiteY952" fmla="*/ 5165468 h 5487988"/>
              <a:gd name="connsiteX953" fmla="*/ 2664151 w 4483100"/>
              <a:gd name="connsiteY953" fmla="*/ 5188324 h 5487988"/>
              <a:gd name="connsiteX954" fmla="*/ 2656212 w 4483100"/>
              <a:gd name="connsiteY954" fmla="*/ 5203879 h 5487988"/>
              <a:gd name="connsiteX955" fmla="*/ 2658118 w 4483100"/>
              <a:gd name="connsiteY955" fmla="*/ 5216894 h 5487988"/>
              <a:gd name="connsiteX956" fmla="*/ 2664786 w 4483100"/>
              <a:gd name="connsiteY956" fmla="*/ 5207688 h 5487988"/>
              <a:gd name="connsiteX957" fmla="*/ 2665421 w 4483100"/>
              <a:gd name="connsiteY957" fmla="*/ 5220386 h 5487988"/>
              <a:gd name="connsiteX958" fmla="*/ 2655577 w 4483100"/>
              <a:gd name="connsiteY958" fmla="*/ 5231496 h 5487988"/>
              <a:gd name="connsiteX959" fmla="*/ 2649861 w 4483100"/>
              <a:gd name="connsiteY959" fmla="*/ 5246098 h 5487988"/>
              <a:gd name="connsiteX960" fmla="*/ 2654942 w 4483100"/>
              <a:gd name="connsiteY960" fmla="*/ 5263240 h 5487988"/>
              <a:gd name="connsiteX961" fmla="*/ 2687650 w 4483100"/>
              <a:gd name="connsiteY961" fmla="*/ 5295619 h 5487988"/>
              <a:gd name="connsiteX962" fmla="*/ 2701305 w 4483100"/>
              <a:gd name="connsiteY962" fmla="*/ 5313078 h 5487988"/>
              <a:gd name="connsiteX963" fmla="*/ 2712102 w 4483100"/>
              <a:gd name="connsiteY963" fmla="*/ 5336252 h 5487988"/>
              <a:gd name="connsiteX964" fmla="*/ 2727662 w 4483100"/>
              <a:gd name="connsiteY964" fmla="*/ 5386090 h 5487988"/>
              <a:gd name="connsiteX965" fmla="*/ 2743222 w 4483100"/>
              <a:gd name="connsiteY965" fmla="*/ 5398153 h 5487988"/>
              <a:gd name="connsiteX966" fmla="*/ 2755924 w 4483100"/>
              <a:gd name="connsiteY966" fmla="*/ 5409898 h 5487988"/>
              <a:gd name="connsiteX967" fmla="*/ 2742587 w 4483100"/>
              <a:gd name="connsiteY967" fmla="*/ 5435293 h 5487988"/>
              <a:gd name="connsiteX968" fmla="*/ 2724486 w 4483100"/>
              <a:gd name="connsiteY968" fmla="*/ 5480687 h 5487988"/>
              <a:gd name="connsiteX969" fmla="*/ 2667009 w 4483100"/>
              <a:gd name="connsiteY969" fmla="*/ 5487988 h 5487988"/>
              <a:gd name="connsiteX970" fmla="*/ 2606992 w 4483100"/>
              <a:gd name="connsiteY970" fmla="*/ 5422595 h 5487988"/>
              <a:gd name="connsiteX971" fmla="*/ 2559041 w 4483100"/>
              <a:gd name="connsiteY971" fmla="*/ 5396565 h 5487988"/>
              <a:gd name="connsiteX972" fmla="*/ 2522205 w 4483100"/>
              <a:gd name="connsiteY972" fmla="*/ 5395296 h 5487988"/>
              <a:gd name="connsiteX973" fmla="*/ 2503787 w 4483100"/>
              <a:gd name="connsiteY973" fmla="*/ 5389582 h 5487988"/>
              <a:gd name="connsiteX974" fmla="*/ 2473936 w 4483100"/>
              <a:gd name="connsiteY974" fmla="*/ 5367678 h 5487988"/>
              <a:gd name="connsiteX975" fmla="*/ 2476477 w 4483100"/>
              <a:gd name="connsiteY975" fmla="*/ 5353711 h 5487988"/>
              <a:gd name="connsiteX976" fmla="*/ 2463775 w 4483100"/>
              <a:gd name="connsiteY976" fmla="*/ 5334029 h 5487988"/>
              <a:gd name="connsiteX977" fmla="*/ 2424081 w 4483100"/>
              <a:gd name="connsiteY977" fmla="*/ 5327363 h 5487988"/>
              <a:gd name="connsiteX978" fmla="*/ 2398676 w 4483100"/>
              <a:gd name="connsiteY978" fmla="*/ 5305142 h 5487988"/>
              <a:gd name="connsiteX979" fmla="*/ 2378988 w 4483100"/>
              <a:gd name="connsiteY979" fmla="*/ 5316570 h 5487988"/>
              <a:gd name="connsiteX980" fmla="*/ 2339611 w 4483100"/>
              <a:gd name="connsiteY980" fmla="*/ 5328316 h 5487988"/>
              <a:gd name="connsiteX981" fmla="*/ 2322463 w 4483100"/>
              <a:gd name="connsiteY981" fmla="*/ 5325459 h 5487988"/>
              <a:gd name="connsiteX982" fmla="*/ 2318335 w 4483100"/>
              <a:gd name="connsiteY982" fmla="*/ 5311491 h 5487988"/>
              <a:gd name="connsiteX983" fmla="*/ 2288167 w 4483100"/>
              <a:gd name="connsiteY983" fmla="*/ 5300698 h 5487988"/>
              <a:gd name="connsiteX984" fmla="*/ 2268479 w 4483100"/>
              <a:gd name="connsiteY984" fmla="*/ 5275620 h 5487988"/>
              <a:gd name="connsiteX985" fmla="*/ 2238629 w 4483100"/>
              <a:gd name="connsiteY985" fmla="*/ 5263240 h 5487988"/>
              <a:gd name="connsiteX986" fmla="*/ 2177976 w 4483100"/>
              <a:gd name="connsiteY986" fmla="*/ 5254034 h 5487988"/>
              <a:gd name="connsiteX987" fmla="*/ 2112878 w 4483100"/>
              <a:gd name="connsiteY987" fmla="*/ 5229274 h 5487988"/>
              <a:gd name="connsiteX988" fmla="*/ 2073184 w 4483100"/>
              <a:gd name="connsiteY988" fmla="*/ 5226735 h 5487988"/>
              <a:gd name="connsiteX989" fmla="*/ 2044921 w 4483100"/>
              <a:gd name="connsiteY989" fmla="*/ 5214354 h 5487988"/>
              <a:gd name="connsiteX990" fmla="*/ 1992842 w 4483100"/>
              <a:gd name="connsiteY990" fmla="*/ 5208958 h 5487988"/>
              <a:gd name="connsiteX991" fmla="*/ 1956006 w 4483100"/>
              <a:gd name="connsiteY991" fmla="*/ 5195308 h 5487988"/>
              <a:gd name="connsiteX992" fmla="*/ 1926156 w 4483100"/>
              <a:gd name="connsiteY992" fmla="*/ 5208323 h 5487988"/>
              <a:gd name="connsiteX993" fmla="*/ 1903610 w 4483100"/>
              <a:gd name="connsiteY993" fmla="*/ 5190229 h 5487988"/>
              <a:gd name="connsiteX994" fmla="*/ 1869314 w 4483100"/>
              <a:gd name="connsiteY994" fmla="*/ 5145470 h 5487988"/>
              <a:gd name="connsiteX995" fmla="*/ 1825809 w 4483100"/>
              <a:gd name="connsiteY995" fmla="*/ 5115948 h 5487988"/>
              <a:gd name="connsiteX996" fmla="*/ 1797229 w 4483100"/>
              <a:gd name="connsiteY996" fmla="*/ 5104520 h 5487988"/>
              <a:gd name="connsiteX997" fmla="*/ 1772778 w 4483100"/>
              <a:gd name="connsiteY997" fmla="*/ 5099758 h 5487988"/>
              <a:gd name="connsiteX998" fmla="*/ 1752454 w 4483100"/>
              <a:gd name="connsiteY998" fmla="*/ 5088330 h 5487988"/>
              <a:gd name="connsiteX999" fmla="*/ 1752137 w 4483100"/>
              <a:gd name="connsiteY999" fmla="*/ 5078807 h 5487988"/>
              <a:gd name="connsiteX1000" fmla="*/ 1738482 w 4483100"/>
              <a:gd name="connsiteY1000" fmla="*/ 5070554 h 5487988"/>
              <a:gd name="connsiteX1001" fmla="*/ 1734353 w 4483100"/>
              <a:gd name="connsiteY1001" fmla="*/ 5078807 h 5487988"/>
              <a:gd name="connsiteX1002" fmla="*/ 1722922 w 4483100"/>
              <a:gd name="connsiteY1002" fmla="*/ 5075950 h 5487988"/>
              <a:gd name="connsiteX1003" fmla="*/ 1707044 w 4483100"/>
              <a:gd name="connsiteY1003" fmla="*/ 5072776 h 5487988"/>
              <a:gd name="connsiteX1004" fmla="*/ 1697200 w 4483100"/>
              <a:gd name="connsiteY1004" fmla="*/ 5071189 h 5487988"/>
              <a:gd name="connsiteX1005" fmla="*/ 1681004 w 4483100"/>
              <a:gd name="connsiteY1005" fmla="*/ 5042619 h 5487988"/>
              <a:gd name="connsiteX1006" fmla="*/ 1663857 w 4483100"/>
              <a:gd name="connsiteY1006" fmla="*/ 5006113 h 5487988"/>
              <a:gd name="connsiteX1007" fmla="*/ 1645756 w 4483100"/>
              <a:gd name="connsiteY1007" fmla="*/ 5000717 h 5487988"/>
              <a:gd name="connsiteX1008" fmla="*/ 1628608 w 4483100"/>
              <a:gd name="connsiteY1008" fmla="*/ 5000082 h 5487988"/>
              <a:gd name="connsiteX1009" fmla="*/ 1623527 w 4483100"/>
              <a:gd name="connsiteY1009" fmla="*/ 4987067 h 5487988"/>
              <a:gd name="connsiteX1010" fmla="*/ 1654330 w 4483100"/>
              <a:gd name="connsiteY1010" fmla="*/ 4979766 h 5487988"/>
              <a:gd name="connsiteX1011" fmla="*/ 1651789 w 4483100"/>
              <a:gd name="connsiteY1011" fmla="*/ 4969290 h 5487988"/>
              <a:gd name="connsiteX1012" fmla="*/ 1642263 w 4483100"/>
              <a:gd name="connsiteY1012" fmla="*/ 4968020 h 5487988"/>
              <a:gd name="connsiteX1013" fmla="*/ 1637182 w 4483100"/>
              <a:gd name="connsiteY1013" fmla="*/ 4973417 h 5487988"/>
              <a:gd name="connsiteX1014" fmla="*/ 1640040 w 4483100"/>
              <a:gd name="connsiteY1014" fmla="*/ 4956592 h 5487988"/>
              <a:gd name="connsiteX1015" fmla="*/ 1659093 w 4483100"/>
              <a:gd name="connsiteY1015" fmla="*/ 4960719 h 5487988"/>
              <a:gd name="connsiteX1016" fmla="*/ 1669890 w 4483100"/>
              <a:gd name="connsiteY1016" fmla="*/ 4968973 h 5487988"/>
              <a:gd name="connsiteX1017" fmla="*/ 1668937 w 4483100"/>
              <a:gd name="connsiteY1017" fmla="*/ 4977226 h 5487988"/>
              <a:gd name="connsiteX1018" fmla="*/ 1686720 w 4483100"/>
              <a:gd name="connsiteY1018" fmla="*/ 4979448 h 5487988"/>
              <a:gd name="connsiteX1019" fmla="*/ 1677194 w 4483100"/>
              <a:gd name="connsiteY1019" fmla="*/ 4968973 h 5487988"/>
              <a:gd name="connsiteX1020" fmla="*/ 1695294 w 4483100"/>
              <a:gd name="connsiteY1020" fmla="*/ 4970877 h 5487988"/>
              <a:gd name="connsiteX1021" fmla="*/ 1701645 w 4483100"/>
              <a:gd name="connsiteY1021" fmla="*/ 4963576 h 5487988"/>
              <a:gd name="connsiteX1022" fmla="*/ 1704503 w 4483100"/>
              <a:gd name="connsiteY1022" fmla="*/ 4943260 h 5487988"/>
              <a:gd name="connsiteX1023" fmla="*/ 1714030 w 4483100"/>
              <a:gd name="connsiteY1023" fmla="*/ 4930562 h 5487988"/>
              <a:gd name="connsiteX1024" fmla="*/ 1728955 w 4483100"/>
              <a:gd name="connsiteY1024" fmla="*/ 4924213 h 5487988"/>
              <a:gd name="connsiteX1025" fmla="*/ 1731813 w 4483100"/>
              <a:gd name="connsiteY1025" fmla="*/ 4904215 h 5487988"/>
              <a:gd name="connsiteX1026" fmla="*/ 1752454 w 4483100"/>
              <a:gd name="connsiteY1026" fmla="*/ 4871201 h 5487988"/>
              <a:gd name="connsiteX1027" fmla="*/ 1761028 w 4483100"/>
              <a:gd name="connsiteY1027" fmla="*/ 4872153 h 5487988"/>
              <a:gd name="connsiteX1028" fmla="*/ 1754677 w 4483100"/>
              <a:gd name="connsiteY1028" fmla="*/ 4881676 h 5487988"/>
              <a:gd name="connsiteX1029" fmla="*/ 1757217 w 4483100"/>
              <a:gd name="connsiteY1029" fmla="*/ 4893422 h 5487988"/>
              <a:gd name="connsiteX1030" fmla="*/ 1770872 w 4483100"/>
              <a:gd name="connsiteY1030" fmla="*/ 4902628 h 5487988"/>
              <a:gd name="connsiteX1031" fmla="*/ 1780081 w 4483100"/>
              <a:gd name="connsiteY1031" fmla="*/ 4894057 h 5487988"/>
              <a:gd name="connsiteX1032" fmla="*/ 1779129 w 4483100"/>
              <a:gd name="connsiteY1032" fmla="*/ 4888978 h 5487988"/>
              <a:gd name="connsiteX1033" fmla="*/ 1774683 w 4483100"/>
              <a:gd name="connsiteY1033" fmla="*/ 4883581 h 5487988"/>
              <a:gd name="connsiteX1034" fmla="*/ 1775953 w 4483100"/>
              <a:gd name="connsiteY1034" fmla="*/ 4893104 h 5487988"/>
              <a:gd name="connsiteX1035" fmla="*/ 1768332 w 4483100"/>
              <a:gd name="connsiteY1035" fmla="*/ 4885803 h 5487988"/>
              <a:gd name="connsiteX1036" fmla="*/ 1766426 w 4483100"/>
              <a:gd name="connsiteY1036" fmla="*/ 4877550 h 5487988"/>
              <a:gd name="connsiteX1037" fmla="*/ 1769602 w 4483100"/>
              <a:gd name="connsiteY1037" fmla="*/ 4873423 h 5487988"/>
              <a:gd name="connsiteX1038" fmla="*/ 1779129 w 4483100"/>
              <a:gd name="connsiteY1038" fmla="*/ 4863900 h 5487988"/>
              <a:gd name="connsiteX1039" fmla="*/ 1785480 w 4483100"/>
              <a:gd name="connsiteY1039" fmla="*/ 4863582 h 5487988"/>
              <a:gd name="connsiteX1040" fmla="*/ 1794054 w 4483100"/>
              <a:gd name="connsiteY1040" fmla="*/ 4875010 h 5487988"/>
              <a:gd name="connsiteX1041" fmla="*/ 1803580 w 4483100"/>
              <a:gd name="connsiteY1041" fmla="*/ 4877232 h 5487988"/>
              <a:gd name="connsiteX1042" fmla="*/ 1811519 w 4483100"/>
              <a:gd name="connsiteY1042" fmla="*/ 4869931 h 5487988"/>
              <a:gd name="connsiteX1043" fmla="*/ 1794689 w 4483100"/>
              <a:gd name="connsiteY1043" fmla="*/ 4858186 h 5487988"/>
              <a:gd name="connsiteX1044" fmla="*/ 1792466 w 4483100"/>
              <a:gd name="connsiteY1044" fmla="*/ 4852789 h 5487988"/>
              <a:gd name="connsiteX1045" fmla="*/ 1761663 w 4483100"/>
              <a:gd name="connsiteY1045" fmla="*/ 4828981 h 5487988"/>
              <a:gd name="connsiteX1046" fmla="*/ 1757535 w 4483100"/>
              <a:gd name="connsiteY1046" fmla="*/ 4834378 h 5487988"/>
              <a:gd name="connsiteX1047" fmla="*/ 1744833 w 4483100"/>
              <a:gd name="connsiteY1047" fmla="*/ 4820728 h 5487988"/>
              <a:gd name="connsiteX1048" fmla="*/ 1735941 w 4483100"/>
              <a:gd name="connsiteY1048" fmla="*/ 4802951 h 5487988"/>
              <a:gd name="connsiteX1049" fmla="*/ 1732766 w 4483100"/>
              <a:gd name="connsiteY1049" fmla="*/ 4783905 h 5487988"/>
              <a:gd name="connsiteX1050" fmla="*/ 1750866 w 4483100"/>
              <a:gd name="connsiteY1050" fmla="*/ 4794380 h 5487988"/>
              <a:gd name="connsiteX1051" fmla="*/ 1767697 w 4483100"/>
              <a:gd name="connsiteY1051" fmla="*/ 4787714 h 5487988"/>
              <a:gd name="connsiteX1052" fmla="*/ 1770872 w 4483100"/>
              <a:gd name="connsiteY1052" fmla="*/ 4781365 h 5487988"/>
              <a:gd name="connsiteX1053" fmla="*/ 1780399 w 4483100"/>
              <a:gd name="connsiteY1053" fmla="*/ 4783587 h 5487988"/>
              <a:gd name="connsiteX1054" fmla="*/ 1788020 w 4483100"/>
              <a:gd name="connsiteY1054" fmla="*/ 4790888 h 5487988"/>
              <a:gd name="connsiteX1055" fmla="*/ 1808661 w 4483100"/>
              <a:gd name="connsiteY1055" fmla="*/ 4790571 h 5487988"/>
              <a:gd name="connsiteX1056" fmla="*/ 1808661 w 4483100"/>
              <a:gd name="connsiteY1056" fmla="*/ 4780413 h 5487988"/>
              <a:gd name="connsiteX1057" fmla="*/ 1795959 w 4483100"/>
              <a:gd name="connsiteY1057" fmla="*/ 4771842 h 5487988"/>
              <a:gd name="connsiteX1058" fmla="*/ 1789608 w 4483100"/>
              <a:gd name="connsiteY1058" fmla="*/ 4780413 h 5487988"/>
              <a:gd name="connsiteX1059" fmla="*/ 1783257 w 4483100"/>
              <a:gd name="connsiteY1059" fmla="*/ 4770890 h 5487988"/>
              <a:gd name="connsiteX1060" fmla="*/ 1786432 w 4483100"/>
              <a:gd name="connsiteY1060" fmla="*/ 4762319 h 5487988"/>
              <a:gd name="connsiteX1061" fmla="*/ 1791831 w 4483100"/>
              <a:gd name="connsiteY1061" fmla="*/ 4758192 h 5487988"/>
              <a:gd name="connsiteX1062" fmla="*/ 1815330 w 4483100"/>
              <a:gd name="connsiteY1062" fmla="*/ 4759144 h 5487988"/>
              <a:gd name="connsiteX1063" fmla="*/ 1827714 w 4483100"/>
              <a:gd name="connsiteY1063" fmla="*/ 4748351 h 5487988"/>
              <a:gd name="connsiteX1064" fmla="*/ 1838194 w 4483100"/>
              <a:gd name="connsiteY1064" fmla="*/ 4743907 h 5487988"/>
              <a:gd name="connsiteX1065" fmla="*/ 1882334 w 4483100"/>
              <a:gd name="connsiteY1065" fmla="*/ 4734384 h 5487988"/>
              <a:gd name="connsiteX1066" fmla="*/ 1882334 w 4483100"/>
              <a:gd name="connsiteY1066" fmla="*/ 4725813 h 5487988"/>
              <a:gd name="connsiteX1067" fmla="*/ 1870584 w 4483100"/>
              <a:gd name="connsiteY1067" fmla="*/ 4719464 h 5487988"/>
              <a:gd name="connsiteX1068" fmla="*/ 1872807 w 4483100"/>
              <a:gd name="connsiteY1068" fmla="*/ 4709941 h 5487988"/>
              <a:gd name="connsiteX1069" fmla="*/ 1868679 w 4483100"/>
              <a:gd name="connsiteY1069" fmla="*/ 4702957 h 5487988"/>
              <a:gd name="connsiteX1070" fmla="*/ 1845180 w 4483100"/>
              <a:gd name="connsiteY1070" fmla="*/ 4707084 h 5487988"/>
              <a:gd name="connsiteX1071" fmla="*/ 1831525 w 4483100"/>
              <a:gd name="connsiteY1071" fmla="*/ 4716607 h 5487988"/>
              <a:gd name="connsiteX1072" fmla="*/ 1804215 w 4483100"/>
              <a:gd name="connsiteY1072" fmla="*/ 4719147 h 5487988"/>
              <a:gd name="connsiteX1073" fmla="*/ 1782939 w 4483100"/>
              <a:gd name="connsiteY1073" fmla="*/ 4722321 h 5487988"/>
              <a:gd name="connsiteX1074" fmla="*/ 1789925 w 4483100"/>
              <a:gd name="connsiteY1074" fmla="*/ 4680102 h 5487988"/>
              <a:gd name="connsiteX1075" fmla="*/ 1835971 w 4483100"/>
              <a:gd name="connsiteY1075" fmla="*/ 4629311 h 5487988"/>
              <a:gd name="connsiteX1076" fmla="*/ 1914407 w 4483100"/>
              <a:gd name="connsiteY1076" fmla="*/ 4619153 h 5487988"/>
              <a:gd name="connsiteX1077" fmla="*/ 1926791 w 4483100"/>
              <a:gd name="connsiteY1077" fmla="*/ 4590266 h 5487988"/>
              <a:gd name="connsiteX1078" fmla="*/ 1952195 w 4483100"/>
              <a:gd name="connsiteY1078" fmla="*/ 4571219 h 5487988"/>
              <a:gd name="connsiteX1079" fmla="*/ 1950290 w 4483100"/>
              <a:gd name="connsiteY1079" fmla="*/ 4528047 h 5487988"/>
              <a:gd name="connsiteX1080" fmla="*/ 1934412 w 4483100"/>
              <a:gd name="connsiteY1080" fmla="*/ 4502969 h 5487988"/>
              <a:gd name="connsiteX1081" fmla="*/ 1957276 w 4483100"/>
              <a:gd name="connsiteY1081" fmla="*/ 4484875 h 5487988"/>
              <a:gd name="connsiteX1082" fmla="*/ 1959499 w 4483100"/>
              <a:gd name="connsiteY1082" fmla="*/ 4471225 h 5487988"/>
              <a:gd name="connsiteX1083" fmla="*/ 1931872 w 4483100"/>
              <a:gd name="connsiteY1083" fmla="*/ 4476622 h 5487988"/>
              <a:gd name="connsiteX1084" fmla="*/ 1919170 w 4483100"/>
              <a:gd name="connsiteY1084" fmla="*/ 4458845 h 5487988"/>
              <a:gd name="connsiteX1085" fmla="*/ 1926791 w 4483100"/>
              <a:gd name="connsiteY1085" fmla="*/ 4456623 h 5487988"/>
              <a:gd name="connsiteX1086" fmla="*/ 1964580 w 4483100"/>
              <a:gd name="connsiteY1086" fmla="*/ 4424879 h 5487988"/>
              <a:gd name="connsiteX1087" fmla="*/ 1953466 w 4483100"/>
              <a:gd name="connsiteY1087" fmla="*/ 4402658 h 5487988"/>
              <a:gd name="connsiteX1088" fmla="*/ 1968391 w 4483100"/>
              <a:gd name="connsiteY1088" fmla="*/ 4385516 h 5487988"/>
              <a:gd name="connsiteX1089" fmla="*/ 1950290 w 4483100"/>
              <a:gd name="connsiteY1089" fmla="*/ 4377580 h 5487988"/>
              <a:gd name="connsiteX1090" fmla="*/ 1917582 w 4483100"/>
              <a:gd name="connsiteY1090" fmla="*/ 4388373 h 5487988"/>
              <a:gd name="connsiteX1091" fmla="*/ 1881381 w 4483100"/>
              <a:gd name="connsiteY1091" fmla="*/ 4355994 h 5487988"/>
              <a:gd name="connsiteX1092" fmla="*/ 1871537 w 4483100"/>
              <a:gd name="connsiteY1092" fmla="*/ 4339170 h 5487988"/>
              <a:gd name="connsiteX1093" fmla="*/ 1829302 w 4483100"/>
              <a:gd name="connsiteY1093" fmla="*/ 4342979 h 5487988"/>
              <a:gd name="connsiteX1094" fmla="*/ 1815330 w 4483100"/>
              <a:gd name="connsiteY1094" fmla="*/ 4320758 h 5487988"/>
              <a:gd name="connsiteX1095" fmla="*/ 1783257 w 4483100"/>
              <a:gd name="connsiteY1095" fmla="*/ 4301077 h 5487988"/>
              <a:gd name="connsiteX1096" fmla="*/ 1754042 w 4483100"/>
              <a:gd name="connsiteY1096" fmla="*/ 4315997 h 5487988"/>
              <a:gd name="connsiteX1097" fmla="*/ 1734353 w 4483100"/>
              <a:gd name="connsiteY1097" fmla="*/ 4298220 h 5487988"/>
              <a:gd name="connsiteX1098" fmla="*/ 1728002 w 4483100"/>
              <a:gd name="connsiteY1098" fmla="*/ 4278539 h 5487988"/>
              <a:gd name="connsiteX1099" fmla="*/ 1695929 w 4483100"/>
              <a:gd name="connsiteY1099" fmla="*/ 4248065 h 5487988"/>
              <a:gd name="connsiteX1100" fmla="*/ 1674971 w 4483100"/>
              <a:gd name="connsiteY1100" fmla="*/ 4268063 h 5487988"/>
              <a:gd name="connsiteX1101" fmla="*/ 1634006 w 4483100"/>
              <a:gd name="connsiteY1101" fmla="*/ 4271873 h 5487988"/>
              <a:gd name="connsiteX1102" fmla="*/ 1577482 w 4483100"/>
              <a:gd name="connsiteY1102" fmla="*/ 4239494 h 5487988"/>
              <a:gd name="connsiteX1103" fmla="*/ 1541598 w 4483100"/>
              <a:gd name="connsiteY1103" fmla="*/ 4269651 h 5487988"/>
              <a:gd name="connsiteX1104" fmla="*/ 1516194 w 4483100"/>
              <a:gd name="connsiteY1104" fmla="*/ 4254096 h 5487988"/>
              <a:gd name="connsiteX1105" fmla="*/ 1522545 w 4483100"/>
              <a:gd name="connsiteY1105" fmla="*/ 4239176 h 5487988"/>
              <a:gd name="connsiteX1106" fmla="*/ 1519052 w 4483100"/>
              <a:gd name="connsiteY1106" fmla="*/ 4214733 h 5487988"/>
              <a:gd name="connsiteX1107" fmla="*/ 1510478 w 4483100"/>
              <a:gd name="connsiteY1107" fmla="*/ 4204575 h 5487988"/>
              <a:gd name="connsiteX1108" fmla="*/ 1485709 w 4483100"/>
              <a:gd name="connsiteY1108" fmla="*/ 4149658 h 5487988"/>
              <a:gd name="connsiteX1109" fmla="*/ 1476817 w 4483100"/>
              <a:gd name="connsiteY1109" fmla="*/ 4119184 h 5487988"/>
              <a:gd name="connsiteX1110" fmla="*/ 1398382 w 4483100"/>
              <a:gd name="connsiteY1110" fmla="*/ 4108391 h 5487988"/>
              <a:gd name="connsiteX1111" fmla="*/ 1396794 w 4483100"/>
              <a:gd name="connsiteY1111" fmla="*/ 4065219 h 5487988"/>
              <a:gd name="connsiteX1112" fmla="*/ 1383139 w 4483100"/>
              <a:gd name="connsiteY1112" fmla="*/ 4044268 h 5487988"/>
              <a:gd name="connsiteX1113" fmla="*/ 1401875 w 4483100"/>
              <a:gd name="connsiteY1113" fmla="*/ 4025221 h 5487988"/>
              <a:gd name="connsiteX1114" fmla="*/ 1355829 w 4483100"/>
              <a:gd name="connsiteY1114" fmla="*/ 3967447 h 5487988"/>
              <a:gd name="connsiteX1115" fmla="*/ 1324074 w 4483100"/>
              <a:gd name="connsiteY1115" fmla="*/ 3962685 h 5487988"/>
              <a:gd name="connsiteX1116" fmla="*/ 1259610 w 4483100"/>
              <a:gd name="connsiteY1116" fmla="*/ 3976018 h 5487988"/>
              <a:gd name="connsiteX1117" fmla="*/ 1235159 w 4483100"/>
              <a:gd name="connsiteY1117" fmla="*/ 3963638 h 5487988"/>
              <a:gd name="connsiteX1118" fmla="*/ 1222457 w 4483100"/>
              <a:gd name="connsiteY1118" fmla="*/ 3971256 h 5487988"/>
              <a:gd name="connsiteX1119" fmla="*/ 1211977 w 4483100"/>
              <a:gd name="connsiteY1119" fmla="*/ 3971256 h 5487988"/>
              <a:gd name="connsiteX1120" fmla="*/ 1211025 w 4483100"/>
              <a:gd name="connsiteY1120" fmla="*/ 3980779 h 5487988"/>
              <a:gd name="connsiteX1121" fmla="*/ 1193242 w 4483100"/>
              <a:gd name="connsiteY1121" fmla="*/ 3996651 h 5487988"/>
              <a:gd name="connsiteX1122" fmla="*/ 1162439 w 4483100"/>
              <a:gd name="connsiteY1122" fmla="*/ 3986176 h 5487988"/>
              <a:gd name="connsiteX1123" fmla="*/ 1144338 w 4483100"/>
              <a:gd name="connsiteY1123" fmla="*/ 3954749 h 5487988"/>
              <a:gd name="connsiteX1124" fmla="*/ 1147196 w 4483100"/>
              <a:gd name="connsiteY1124" fmla="*/ 3938877 h 5487988"/>
              <a:gd name="connsiteX1125" fmla="*/ 1135447 w 4483100"/>
              <a:gd name="connsiteY1125" fmla="*/ 3935068 h 5487988"/>
              <a:gd name="connsiteX1126" fmla="*/ 1150054 w 4483100"/>
              <a:gd name="connsiteY1126" fmla="*/ 3904276 h 5487988"/>
              <a:gd name="connsiteX1127" fmla="*/ 1125285 w 4483100"/>
              <a:gd name="connsiteY1127" fmla="*/ 3863326 h 5487988"/>
              <a:gd name="connsiteX1128" fmla="*/ 1140210 w 4483100"/>
              <a:gd name="connsiteY1128" fmla="*/ 3836979 h 5487988"/>
              <a:gd name="connsiteX1129" fmla="*/ 1189749 w 4483100"/>
              <a:gd name="connsiteY1129" fmla="*/ 3843645 h 5487988"/>
              <a:gd name="connsiteX1130" fmla="*/ 1244368 w 4483100"/>
              <a:gd name="connsiteY1130" fmla="*/ 3799203 h 5487988"/>
              <a:gd name="connsiteX1131" fmla="*/ 1248179 w 4483100"/>
              <a:gd name="connsiteY1131" fmla="*/ 3762063 h 5487988"/>
              <a:gd name="connsiteX1132" fmla="*/ 1222774 w 4483100"/>
              <a:gd name="connsiteY1132" fmla="*/ 3747460 h 5487988"/>
              <a:gd name="connsiteX1133" fmla="*/ 1216106 w 4483100"/>
              <a:gd name="connsiteY1133" fmla="*/ 3730001 h 5487988"/>
              <a:gd name="connsiteX1134" fmla="*/ 1189749 w 4483100"/>
              <a:gd name="connsiteY1134" fmla="*/ 3725875 h 5487988"/>
              <a:gd name="connsiteX1135" fmla="*/ 1170695 w 4483100"/>
              <a:gd name="connsiteY1135" fmla="*/ 3731271 h 5487988"/>
              <a:gd name="connsiteX1136" fmla="*/ 1172601 w 4483100"/>
              <a:gd name="connsiteY1136" fmla="*/ 3718573 h 5487988"/>
              <a:gd name="connsiteX1137" fmla="*/ 1162757 w 4483100"/>
              <a:gd name="connsiteY1137" fmla="*/ 3684925 h 5487988"/>
              <a:gd name="connsiteX1138" fmla="*/ 1116076 w 4483100"/>
              <a:gd name="connsiteY1138" fmla="*/ 3643340 h 5487988"/>
              <a:gd name="connsiteX1139" fmla="*/ 1115759 w 4483100"/>
              <a:gd name="connsiteY1139" fmla="*/ 3631595 h 5487988"/>
              <a:gd name="connsiteX1140" fmla="*/ 1071301 w 4483100"/>
              <a:gd name="connsiteY1140" fmla="*/ 3535093 h 5487988"/>
              <a:gd name="connsiteX1141" fmla="*/ 1084956 w 4483100"/>
              <a:gd name="connsiteY1141" fmla="*/ 3496047 h 5487988"/>
              <a:gd name="connsiteX1142" fmla="*/ 1072254 w 4483100"/>
              <a:gd name="connsiteY1142" fmla="*/ 3476366 h 5487988"/>
              <a:gd name="connsiteX1143" fmla="*/ 1075747 w 4483100"/>
              <a:gd name="connsiteY1143" fmla="*/ 3416052 h 5487988"/>
              <a:gd name="connsiteX1144" fmla="*/ 1041768 w 4483100"/>
              <a:gd name="connsiteY1144" fmla="*/ 3390975 h 5487988"/>
              <a:gd name="connsiteX1145" fmla="*/ 988737 w 4483100"/>
              <a:gd name="connsiteY1145" fmla="*/ 3390340 h 5487988"/>
              <a:gd name="connsiteX1146" fmla="*/ 974130 w 4483100"/>
              <a:gd name="connsiteY1146" fmla="*/ 3405259 h 5487988"/>
              <a:gd name="connsiteX1147" fmla="*/ 946502 w 4483100"/>
              <a:gd name="connsiteY1147" fmla="*/ 3403355 h 5487988"/>
              <a:gd name="connsiteX1148" fmla="*/ 930307 w 4483100"/>
              <a:gd name="connsiteY1148" fmla="*/ 3363357 h 5487988"/>
              <a:gd name="connsiteX1149" fmla="*/ 901727 w 4483100"/>
              <a:gd name="connsiteY1149" fmla="*/ 3355421 h 5487988"/>
              <a:gd name="connsiteX1150" fmla="*/ 896329 w 4483100"/>
              <a:gd name="connsiteY1150" fmla="*/ 3363992 h 5487988"/>
              <a:gd name="connsiteX1151" fmla="*/ 864891 w 4483100"/>
              <a:gd name="connsiteY1151" fmla="*/ 3364309 h 5487988"/>
              <a:gd name="connsiteX1152" fmla="*/ 848696 w 4483100"/>
              <a:gd name="connsiteY1152" fmla="*/ 3349707 h 5487988"/>
              <a:gd name="connsiteX1153" fmla="*/ 823291 w 4483100"/>
              <a:gd name="connsiteY1153" fmla="*/ 3356056 h 5487988"/>
              <a:gd name="connsiteX1154" fmla="*/ 807414 w 4483100"/>
              <a:gd name="connsiteY1154" fmla="*/ 3345898 h 5487988"/>
              <a:gd name="connsiteX1155" fmla="*/ 814082 w 4483100"/>
              <a:gd name="connsiteY1155" fmla="*/ 3306535 h 5487988"/>
              <a:gd name="connsiteX1156" fmla="*/ 794076 w 4483100"/>
              <a:gd name="connsiteY1156" fmla="*/ 3272887 h 5487988"/>
              <a:gd name="connsiteX1157" fmla="*/ 785185 w 4483100"/>
              <a:gd name="connsiteY1157" fmla="*/ 3225270 h 5487988"/>
              <a:gd name="connsiteX1158" fmla="*/ 797570 w 4483100"/>
              <a:gd name="connsiteY1158" fmla="*/ 3212573 h 5487988"/>
              <a:gd name="connsiteX1159" fmla="*/ 825832 w 4483100"/>
              <a:gd name="connsiteY1159" fmla="*/ 3203684 h 5487988"/>
              <a:gd name="connsiteX1160" fmla="*/ 828055 w 4483100"/>
              <a:gd name="connsiteY1160" fmla="*/ 3145910 h 5487988"/>
              <a:gd name="connsiteX1161" fmla="*/ 809637 w 4483100"/>
              <a:gd name="connsiteY1161" fmla="*/ 3132260 h 5487988"/>
              <a:gd name="connsiteX1162" fmla="*/ 812177 w 4483100"/>
              <a:gd name="connsiteY1162" fmla="*/ 3068772 h 5487988"/>
              <a:gd name="connsiteX1163" fmla="*/ 776611 w 4483100"/>
              <a:gd name="connsiteY1163" fmla="*/ 3062106 h 5487988"/>
              <a:gd name="connsiteX1164" fmla="*/ 764862 w 4483100"/>
              <a:gd name="connsiteY1164" fmla="*/ 3048456 h 5487988"/>
              <a:gd name="connsiteX1165" fmla="*/ 770577 w 4483100"/>
              <a:gd name="connsiteY1165" fmla="*/ 3025600 h 5487988"/>
              <a:gd name="connsiteX1166" fmla="*/ 752159 w 4483100"/>
              <a:gd name="connsiteY1166" fmla="*/ 3003062 h 5487988"/>
              <a:gd name="connsiteX1167" fmla="*/ 758193 w 4483100"/>
              <a:gd name="connsiteY1167" fmla="*/ 3003379 h 5487988"/>
              <a:gd name="connsiteX1168" fmla="*/ 771213 w 4483100"/>
              <a:gd name="connsiteY1168" fmla="*/ 3018299 h 5487988"/>
              <a:gd name="connsiteX1169" fmla="*/ 775341 w 4483100"/>
              <a:gd name="connsiteY1169" fmla="*/ 3037346 h 5487988"/>
              <a:gd name="connsiteX1170" fmla="*/ 792171 w 4483100"/>
              <a:gd name="connsiteY1170" fmla="*/ 3039885 h 5487988"/>
              <a:gd name="connsiteX1171" fmla="*/ 800745 w 4483100"/>
              <a:gd name="connsiteY1171" fmla="*/ 3029727 h 5487988"/>
              <a:gd name="connsiteX1172" fmla="*/ 800428 w 4483100"/>
              <a:gd name="connsiteY1172" fmla="*/ 3012585 h 5487988"/>
              <a:gd name="connsiteX1173" fmla="*/ 793759 w 4483100"/>
              <a:gd name="connsiteY1173" fmla="*/ 2986238 h 5487988"/>
              <a:gd name="connsiteX1174" fmla="*/ 782962 w 4483100"/>
              <a:gd name="connsiteY1174" fmla="*/ 2978619 h 5487988"/>
              <a:gd name="connsiteX1175" fmla="*/ 767084 w 4483100"/>
              <a:gd name="connsiteY1175" fmla="*/ 2985920 h 5487988"/>
              <a:gd name="connsiteX1176" fmla="*/ 750254 w 4483100"/>
              <a:gd name="connsiteY1176" fmla="*/ 2986238 h 5487988"/>
              <a:gd name="connsiteX1177" fmla="*/ 739775 w 4483100"/>
              <a:gd name="connsiteY1177" fmla="*/ 2966874 h 5487988"/>
              <a:gd name="connsiteX1178" fmla="*/ 743268 w 4483100"/>
              <a:gd name="connsiteY1178" fmla="*/ 2954176 h 5487988"/>
              <a:gd name="connsiteX1179" fmla="*/ 748031 w 4483100"/>
              <a:gd name="connsiteY1179" fmla="*/ 2943066 h 5487988"/>
              <a:gd name="connsiteX1180" fmla="*/ 765497 w 4483100"/>
              <a:gd name="connsiteY1180" fmla="*/ 2931638 h 5487988"/>
              <a:gd name="connsiteX1181" fmla="*/ 764862 w 4483100"/>
              <a:gd name="connsiteY1181" fmla="*/ 2903386 h 5487988"/>
              <a:gd name="connsiteX1182" fmla="*/ 761368 w 4483100"/>
              <a:gd name="connsiteY1182" fmla="*/ 2873546 h 5487988"/>
              <a:gd name="connsiteX1183" fmla="*/ 766449 w 4483100"/>
              <a:gd name="connsiteY1183" fmla="*/ 2849738 h 5487988"/>
              <a:gd name="connsiteX1184" fmla="*/ 765814 w 4483100"/>
              <a:gd name="connsiteY1184" fmla="*/ 2845929 h 5487988"/>
              <a:gd name="connsiteX1185" fmla="*/ 778834 w 4483100"/>
              <a:gd name="connsiteY1185" fmla="*/ 2824978 h 5487988"/>
              <a:gd name="connsiteX1186" fmla="*/ 780422 w 4483100"/>
              <a:gd name="connsiteY1186" fmla="*/ 2803074 h 5487988"/>
              <a:gd name="connsiteX1187" fmla="*/ 786455 w 4483100"/>
              <a:gd name="connsiteY1187" fmla="*/ 2802439 h 5487988"/>
              <a:gd name="connsiteX1188" fmla="*/ 789313 w 4483100"/>
              <a:gd name="connsiteY1188" fmla="*/ 2806249 h 5487988"/>
              <a:gd name="connsiteX1189" fmla="*/ 784550 w 4483100"/>
              <a:gd name="connsiteY1189" fmla="*/ 2820216 h 5487988"/>
              <a:gd name="connsiteX1190" fmla="*/ 796934 w 4483100"/>
              <a:gd name="connsiteY1190" fmla="*/ 2803392 h 5487988"/>
              <a:gd name="connsiteX1191" fmla="*/ 791536 w 4483100"/>
              <a:gd name="connsiteY1191" fmla="*/ 2797043 h 5487988"/>
              <a:gd name="connsiteX1192" fmla="*/ 798205 w 4483100"/>
              <a:gd name="connsiteY1192" fmla="*/ 2794821 h 5487988"/>
              <a:gd name="connsiteX1193" fmla="*/ 790901 w 4483100"/>
              <a:gd name="connsiteY1193" fmla="*/ 2788789 h 5487988"/>
              <a:gd name="connsiteX1194" fmla="*/ 782327 w 4483100"/>
              <a:gd name="connsiteY1194" fmla="*/ 2783710 h 5487988"/>
              <a:gd name="connsiteX1195" fmla="*/ 782962 w 4483100"/>
              <a:gd name="connsiteY1195" fmla="*/ 2777362 h 5487988"/>
              <a:gd name="connsiteX1196" fmla="*/ 771213 w 4483100"/>
              <a:gd name="connsiteY1196" fmla="*/ 2762759 h 5487988"/>
              <a:gd name="connsiteX1197" fmla="*/ 782645 w 4483100"/>
              <a:gd name="connsiteY1197" fmla="*/ 2746570 h 5487988"/>
              <a:gd name="connsiteX1198" fmla="*/ 792171 w 4483100"/>
              <a:gd name="connsiteY1198" fmla="*/ 2735142 h 5487988"/>
              <a:gd name="connsiteX1199" fmla="*/ 779151 w 4483100"/>
              <a:gd name="connsiteY1199" fmla="*/ 2705302 h 5487988"/>
              <a:gd name="connsiteX1200" fmla="*/ 790901 w 4483100"/>
              <a:gd name="connsiteY1200" fmla="*/ 2698001 h 5487988"/>
              <a:gd name="connsiteX1201" fmla="*/ 810907 w 4483100"/>
              <a:gd name="connsiteY1201" fmla="*/ 2717683 h 5487988"/>
              <a:gd name="connsiteX1202" fmla="*/ 822656 w 4483100"/>
              <a:gd name="connsiteY1202" fmla="*/ 2699589 h 5487988"/>
              <a:gd name="connsiteX1203" fmla="*/ 837581 w 4483100"/>
              <a:gd name="connsiteY1203" fmla="*/ 2691018 h 5487988"/>
              <a:gd name="connsiteX1204" fmla="*/ 855682 w 4483100"/>
              <a:gd name="connsiteY1204" fmla="*/ 2699589 h 5487988"/>
              <a:gd name="connsiteX1205" fmla="*/ 886802 w 4483100"/>
              <a:gd name="connsiteY1205" fmla="*/ 2657052 h 5487988"/>
              <a:gd name="connsiteX1206" fmla="*/ 899504 w 4483100"/>
              <a:gd name="connsiteY1206" fmla="*/ 2664353 h 5487988"/>
              <a:gd name="connsiteX1207" fmla="*/ 940786 w 4483100"/>
              <a:gd name="connsiteY1207" fmla="*/ 2664988 h 5487988"/>
              <a:gd name="connsiteX1208" fmla="*/ 985561 w 4483100"/>
              <a:gd name="connsiteY1208" fmla="*/ 2668797 h 5487988"/>
              <a:gd name="connsiteX1209" fmla="*/ 998264 w 4483100"/>
              <a:gd name="connsiteY1209" fmla="*/ 2666892 h 5487988"/>
              <a:gd name="connsiteX1210" fmla="*/ 997946 w 4483100"/>
              <a:gd name="connsiteY1210" fmla="*/ 2663718 h 5487988"/>
              <a:gd name="connsiteX1211" fmla="*/ 994771 w 4483100"/>
              <a:gd name="connsiteY1211" fmla="*/ 2658321 h 5487988"/>
              <a:gd name="connsiteX1212" fmla="*/ 1003027 w 4483100"/>
              <a:gd name="connsiteY1212" fmla="*/ 2652925 h 5487988"/>
              <a:gd name="connsiteX1213" fmla="*/ 1004297 w 4483100"/>
              <a:gd name="connsiteY1213" fmla="*/ 2649750 h 5487988"/>
              <a:gd name="connsiteX1214" fmla="*/ 965873 w 4483100"/>
              <a:gd name="connsiteY1214" fmla="*/ 2642767 h 5487988"/>
              <a:gd name="connsiteX1215" fmla="*/ 977623 w 4483100"/>
              <a:gd name="connsiteY1215" fmla="*/ 2636418 h 5487988"/>
              <a:gd name="connsiteX1216" fmla="*/ 969049 w 4483100"/>
              <a:gd name="connsiteY1216" fmla="*/ 2625625 h 5487988"/>
              <a:gd name="connsiteX1217" fmla="*/ 923638 w 4483100"/>
              <a:gd name="connsiteY1217" fmla="*/ 2615784 h 5487988"/>
              <a:gd name="connsiteX1218" fmla="*/ 896964 w 4483100"/>
              <a:gd name="connsiteY1218" fmla="*/ 2625307 h 5487988"/>
              <a:gd name="connsiteX1219" fmla="*/ 888390 w 4483100"/>
              <a:gd name="connsiteY1219" fmla="*/ 2625307 h 5487988"/>
              <a:gd name="connsiteX1220" fmla="*/ 853459 w 4483100"/>
              <a:gd name="connsiteY1220" fmla="*/ 2586897 h 5487988"/>
              <a:gd name="connsiteX1221" fmla="*/ 839804 w 4483100"/>
              <a:gd name="connsiteY1221" fmla="*/ 2590072 h 5487988"/>
              <a:gd name="connsiteX1222" fmla="*/ 825832 w 4483100"/>
              <a:gd name="connsiteY1222" fmla="*/ 2576422 h 5487988"/>
              <a:gd name="connsiteX1223" fmla="*/ 831865 w 4483100"/>
              <a:gd name="connsiteY1223" fmla="*/ 2563724 h 5487988"/>
              <a:gd name="connsiteX1224" fmla="*/ 821386 w 4483100"/>
              <a:gd name="connsiteY1224" fmla="*/ 2561819 h 5487988"/>
              <a:gd name="connsiteX1225" fmla="*/ 827737 w 4483100"/>
              <a:gd name="connsiteY1225" fmla="*/ 2553248 h 5487988"/>
              <a:gd name="connsiteX1226" fmla="*/ 848696 w 4483100"/>
              <a:gd name="connsiteY1226" fmla="*/ 2569755 h 5487988"/>
              <a:gd name="connsiteX1227" fmla="*/ 855364 w 4483100"/>
              <a:gd name="connsiteY1227" fmla="*/ 2565629 h 5487988"/>
              <a:gd name="connsiteX1228" fmla="*/ 843297 w 4483100"/>
              <a:gd name="connsiteY1228" fmla="*/ 2532932 h 5487988"/>
              <a:gd name="connsiteX1229" fmla="*/ 853777 w 4483100"/>
              <a:gd name="connsiteY1229" fmla="*/ 2512933 h 5487988"/>
              <a:gd name="connsiteX1230" fmla="*/ 849648 w 4483100"/>
              <a:gd name="connsiteY1230" fmla="*/ 2510076 h 5487988"/>
              <a:gd name="connsiteX1231" fmla="*/ 832500 w 4483100"/>
              <a:gd name="connsiteY1231" fmla="*/ 2530393 h 5487988"/>
              <a:gd name="connsiteX1232" fmla="*/ 811542 w 4483100"/>
              <a:gd name="connsiteY1232" fmla="*/ 2534519 h 5487988"/>
              <a:gd name="connsiteX1233" fmla="*/ 801063 w 4483100"/>
              <a:gd name="connsiteY1233" fmla="*/ 2548169 h 5487988"/>
              <a:gd name="connsiteX1234" fmla="*/ 779151 w 4483100"/>
              <a:gd name="connsiteY1234" fmla="*/ 2554518 h 5487988"/>
              <a:gd name="connsiteX1235" fmla="*/ 761686 w 4483100"/>
              <a:gd name="connsiteY1235" fmla="*/ 2541186 h 5487988"/>
              <a:gd name="connsiteX1236" fmla="*/ 749301 w 4483100"/>
              <a:gd name="connsiteY1236" fmla="*/ 2542138 h 5487988"/>
              <a:gd name="connsiteX1237" fmla="*/ 777246 w 4483100"/>
              <a:gd name="connsiteY1237" fmla="*/ 2478015 h 5487988"/>
              <a:gd name="connsiteX1238" fmla="*/ 894741 w 4483100"/>
              <a:gd name="connsiteY1238" fmla="*/ 2384053 h 5487988"/>
              <a:gd name="connsiteX1239" fmla="*/ 907126 w 4483100"/>
              <a:gd name="connsiteY1239" fmla="*/ 2330405 h 5487988"/>
              <a:gd name="connsiteX1240" fmla="*/ 993183 w 4483100"/>
              <a:gd name="connsiteY1240" fmla="*/ 2256759 h 5487988"/>
              <a:gd name="connsiteX1241" fmla="*/ 1070666 w 4483100"/>
              <a:gd name="connsiteY1241" fmla="*/ 2163431 h 5487988"/>
              <a:gd name="connsiteX1242" fmla="*/ 1104009 w 4483100"/>
              <a:gd name="connsiteY1242" fmla="*/ 2092325 h 5487988"/>
              <a:gd name="connsiteX1243" fmla="*/ 1105597 w 4483100"/>
              <a:gd name="connsiteY1243" fmla="*/ 2048200 h 5487988"/>
              <a:gd name="connsiteX1244" fmla="*/ 1082098 w 4483100"/>
              <a:gd name="connsiteY1244" fmla="*/ 2026297 h 5487988"/>
              <a:gd name="connsiteX1245" fmla="*/ 1071301 w 4483100"/>
              <a:gd name="connsiteY1245" fmla="*/ 1993600 h 5487988"/>
              <a:gd name="connsiteX1246" fmla="*/ 1017952 w 4483100"/>
              <a:gd name="connsiteY1246" fmla="*/ 1973284 h 5487988"/>
              <a:gd name="connsiteX1247" fmla="*/ 956982 w 4483100"/>
              <a:gd name="connsiteY1247" fmla="*/ 1914875 h 5487988"/>
              <a:gd name="connsiteX1248" fmla="*/ 1002392 w 4483100"/>
              <a:gd name="connsiteY1248" fmla="*/ 1868846 h 5487988"/>
              <a:gd name="connsiteX1249" fmla="*/ 1005885 w 4483100"/>
              <a:gd name="connsiteY1249" fmla="*/ 1790121 h 5487988"/>
              <a:gd name="connsiteX1250" fmla="*/ 992230 w 4483100"/>
              <a:gd name="connsiteY1250" fmla="*/ 1790121 h 5487988"/>
              <a:gd name="connsiteX1251" fmla="*/ 963333 w 4483100"/>
              <a:gd name="connsiteY1251" fmla="*/ 1765995 h 5487988"/>
              <a:gd name="connsiteX1252" fmla="*/ 960792 w 4483100"/>
              <a:gd name="connsiteY1252" fmla="*/ 1713618 h 5487988"/>
              <a:gd name="connsiteX1253" fmla="*/ 969049 w 4483100"/>
              <a:gd name="connsiteY1253" fmla="*/ 1703142 h 5487988"/>
              <a:gd name="connsiteX1254" fmla="*/ 966826 w 4483100"/>
              <a:gd name="connsiteY1254" fmla="*/ 1681874 h 5487988"/>
              <a:gd name="connsiteX1255" fmla="*/ 938246 w 4483100"/>
              <a:gd name="connsiteY1255" fmla="*/ 1683143 h 5487988"/>
              <a:gd name="connsiteX1256" fmla="*/ 918875 w 4483100"/>
              <a:gd name="connsiteY1256" fmla="*/ 1653939 h 5487988"/>
              <a:gd name="connsiteX1257" fmla="*/ 945232 w 4483100"/>
              <a:gd name="connsiteY1257" fmla="*/ 1606005 h 5487988"/>
              <a:gd name="connsiteX1258" fmla="*/ 926496 w 4483100"/>
              <a:gd name="connsiteY1258" fmla="*/ 1555850 h 5487988"/>
              <a:gd name="connsiteX1259" fmla="*/ 943009 w 4483100"/>
              <a:gd name="connsiteY1259" fmla="*/ 1519661 h 5487988"/>
              <a:gd name="connsiteX1260" fmla="*/ 934435 w 4483100"/>
              <a:gd name="connsiteY1260" fmla="*/ 1489504 h 5487988"/>
              <a:gd name="connsiteX1261" fmla="*/ 936341 w 4483100"/>
              <a:gd name="connsiteY1261" fmla="*/ 1471410 h 5487988"/>
              <a:gd name="connsiteX1262" fmla="*/ 969049 w 4483100"/>
              <a:gd name="connsiteY1262" fmla="*/ 1465697 h 5487988"/>
              <a:gd name="connsiteX1263" fmla="*/ 971907 w 4483100"/>
              <a:gd name="connsiteY1263" fmla="*/ 1451094 h 5487988"/>
              <a:gd name="connsiteX1264" fmla="*/ 948725 w 4483100"/>
              <a:gd name="connsiteY1264" fmla="*/ 1418715 h 5487988"/>
              <a:gd name="connsiteX1265" fmla="*/ 946185 w 4483100"/>
              <a:gd name="connsiteY1265" fmla="*/ 1382844 h 5487988"/>
              <a:gd name="connsiteX1266" fmla="*/ 869337 w 4483100"/>
              <a:gd name="connsiteY1266" fmla="*/ 1224442 h 5487988"/>
              <a:gd name="connsiteX1267" fmla="*/ 862668 w 4483100"/>
              <a:gd name="connsiteY1267" fmla="*/ 1168572 h 5487988"/>
              <a:gd name="connsiteX1268" fmla="*/ 967778 w 4483100"/>
              <a:gd name="connsiteY1268" fmla="*/ 980012 h 5487988"/>
              <a:gd name="connsiteX1269" fmla="*/ 926496 w 4483100"/>
              <a:gd name="connsiteY1269" fmla="*/ 959696 h 5487988"/>
              <a:gd name="connsiteX1270" fmla="*/ 904903 w 4483100"/>
              <a:gd name="connsiteY1270" fmla="*/ 920651 h 5487988"/>
              <a:gd name="connsiteX1271" fmla="*/ 894106 w 4483100"/>
              <a:gd name="connsiteY1271" fmla="*/ 896525 h 5487988"/>
              <a:gd name="connsiteX1272" fmla="*/ 873465 w 4483100"/>
              <a:gd name="connsiteY1272" fmla="*/ 868273 h 5487988"/>
              <a:gd name="connsiteX1273" fmla="*/ 837581 w 4483100"/>
              <a:gd name="connsiteY1273" fmla="*/ 843195 h 5487988"/>
              <a:gd name="connsiteX1274" fmla="*/ 780422 w 4483100"/>
              <a:gd name="connsiteY1274" fmla="*/ 768914 h 5487988"/>
              <a:gd name="connsiteX1275" fmla="*/ 804556 w 4483100"/>
              <a:gd name="connsiteY1275" fmla="*/ 707648 h 5487988"/>
              <a:gd name="connsiteX1276" fmla="*/ 779787 w 4483100"/>
              <a:gd name="connsiteY1276" fmla="*/ 692093 h 5487988"/>
              <a:gd name="connsiteX1277" fmla="*/ 790901 w 4483100"/>
              <a:gd name="connsiteY1277" fmla="*/ 686379 h 5487988"/>
              <a:gd name="connsiteX1278" fmla="*/ 791854 w 4483100"/>
              <a:gd name="connsiteY1278" fmla="*/ 686379 h 5487988"/>
              <a:gd name="connsiteX1279" fmla="*/ 792171 w 4483100"/>
              <a:gd name="connsiteY1279" fmla="*/ 685745 h 5487988"/>
              <a:gd name="connsiteX1280" fmla="*/ 813765 w 4483100"/>
              <a:gd name="connsiteY1280" fmla="*/ 674952 h 5487988"/>
              <a:gd name="connsiteX1281" fmla="*/ 827420 w 4483100"/>
              <a:gd name="connsiteY1281" fmla="*/ 667333 h 5487988"/>
              <a:gd name="connsiteX1282" fmla="*/ 860763 w 4483100"/>
              <a:gd name="connsiteY1282" fmla="*/ 635589 h 5487988"/>
              <a:gd name="connsiteX1283" fmla="*/ 887437 w 4483100"/>
              <a:gd name="connsiteY1283" fmla="*/ 614955 h 5487988"/>
              <a:gd name="connsiteX1284" fmla="*/ 899504 w 4483100"/>
              <a:gd name="connsiteY1284" fmla="*/ 577180 h 5487988"/>
              <a:gd name="connsiteX1285" fmla="*/ 898234 w 4483100"/>
              <a:gd name="connsiteY1285" fmla="*/ 565434 h 5487988"/>
              <a:gd name="connsiteX1286" fmla="*/ 955394 w 4483100"/>
              <a:gd name="connsiteY1286" fmla="*/ 542896 h 5487988"/>
              <a:gd name="connsiteX1287" fmla="*/ 980481 w 4483100"/>
              <a:gd name="connsiteY1287" fmla="*/ 502581 h 5487988"/>
              <a:gd name="connsiteX1288" fmla="*/ 1026208 w 4483100"/>
              <a:gd name="connsiteY1288" fmla="*/ 524485 h 5487988"/>
              <a:gd name="connsiteX1289" fmla="*/ 1038911 w 4483100"/>
              <a:gd name="connsiteY1289" fmla="*/ 510835 h 5487988"/>
              <a:gd name="connsiteX1290" fmla="*/ 1037005 w 4483100"/>
              <a:gd name="connsiteY1290" fmla="*/ 450521 h 5487988"/>
              <a:gd name="connsiteX1291" fmla="*/ 1061457 w 4483100"/>
              <a:gd name="connsiteY1291" fmla="*/ 448299 h 5487988"/>
              <a:gd name="connsiteX1292" fmla="*/ 1093212 w 4483100"/>
              <a:gd name="connsiteY1292" fmla="*/ 455282 h 5487988"/>
              <a:gd name="connsiteX1293" fmla="*/ 1099563 w 4483100"/>
              <a:gd name="connsiteY1293" fmla="*/ 473377 h 5487988"/>
              <a:gd name="connsiteX1294" fmla="*/ 1083050 w 4483100"/>
              <a:gd name="connsiteY1294" fmla="*/ 491153 h 5487988"/>
              <a:gd name="connsiteX1295" fmla="*/ 1087179 w 4483100"/>
              <a:gd name="connsiteY1295" fmla="*/ 496550 h 5487988"/>
              <a:gd name="connsiteX1296" fmla="*/ 1112583 w 4483100"/>
              <a:gd name="connsiteY1296" fmla="*/ 471789 h 5487988"/>
              <a:gd name="connsiteX1297" fmla="*/ 1133542 w 4483100"/>
              <a:gd name="connsiteY1297" fmla="*/ 469567 h 5487988"/>
              <a:gd name="connsiteX1298" fmla="*/ 1121792 w 4483100"/>
              <a:gd name="connsiteY1298" fmla="*/ 459092 h 5487988"/>
              <a:gd name="connsiteX1299" fmla="*/ 1128143 w 4483100"/>
              <a:gd name="connsiteY1299" fmla="*/ 429887 h 5487988"/>
              <a:gd name="connsiteX1300" fmla="*/ 1144021 w 4483100"/>
              <a:gd name="connsiteY1300" fmla="*/ 435919 h 5487988"/>
              <a:gd name="connsiteX1301" fmla="*/ 1154183 w 4483100"/>
              <a:gd name="connsiteY1301" fmla="*/ 415920 h 5487988"/>
              <a:gd name="connsiteX1302" fmla="*/ 1146879 w 4483100"/>
              <a:gd name="connsiteY1302" fmla="*/ 400048 h 5487988"/>
              <a:gd name="connsiteX1303" fmla="*/ 3735388 w 4483100"/>
              <a:gd name="connsiteY1303" fmla="*/ 233363 h 5487988"/>
              <a:gd name="connsiteX1304" fmla="*/ 3778251 w 4483100"/>
              <a:gd name="connsiteY1304" fmla="*/ 284876 h 5487988"/>
              <a:gd name="connsiteX1305" fmla="*/ 3784601 w 4483100"/>
              <a:gd name="connsiteY1305" fmla="*/ 303637 h 5487988"/>
              <a:gd name="connsiteX1306" fmla="*/ 3798571 w 4483100"/>
              <a:gd name="connsiteY1306" fmla="*/ 305863 h 5487988"/>
              <a:gd name="connsiteX1307" fmla="*/ 3807461 w 4483100"/>
              <a:gd name="connsiteY1307" fmla="*/ 324623 h 5487988"/>
              <a:gd name="connsiteX1308" fmla="*/ 3842386 w 4483100"/>
              <a:gd name="connsiteY1308" fmla="*/ 340204 h 5487988"/>
              <a:gd name="connsiteX1309" fmla="*/ 3854133 w 4483100"/>
              <a:gd name="connsiteY1309" fmla="*/ 360873 h 5487988"/>
              <a:gd name="connsiteX1310" fmla="*/ 3866833 w 4483100"/>
              <a:gd name="connsiteY1310" fmla="*/ 366279 h 5487988"/>
              <a:gd name="connsiteX1311" fmla="*/ 3886201 w 4483100"/>
              <a:gd name="connsiteY1311" fmla="*/ 413339 h 5487988"/>
              <a:gd name="connsiteX1312" fmla="*/ 3854768 w 4483100"/>
              <a:gd name="connsiteY1312" fmla="*/ 439414 h 5487988"/>
              <a:gd name="connsiteX1313" fmla="*/ 3846196 w 4483100"/>
              <a:gd name="connsiteY1313" fmla="*/ 426377 h 5487988"/>
              <a:gd name="connsiteX1314" fmla="*/ 3827463 w 4483100"/>
              <a:gd name="connsiteY1314" fmla="*/ 444501 h 5487988"/>
              <a:gd name="connsiteX1315" fmla="*/ 3793491 w 4483100"/>
              <a:gd name="connsiteY1315" fmla="*/ 439732 h 5487988"/>
              <a:gd name="connsiteX1316" fmla="*/ 3795396 w 4483100"/>
              <a:gd name="connsiteY1316" fmla="*/ 409206 h 5487988"/>
              <a:gd name="connsiteX1317" fmla="*/ 3776028 w 4483100"/>
              <a:gd name="connsiteY1317" fmla="*/ 388219 h 5487988"/>
              <a:gd name="connsiteX1318" fmla="*/ 3756978 w 4483100"/>
              <a:gd name="connsiteY1318" fmla="*/ 385993 h 5487988"/>
              <a:gd name="connsiteX1319" fmla="*/ 3749358 w 4483100"/>
              <a:gd name="connsiteY1319" fmla="*/ 363099 h 5487988"/>
              <a:gd name="connsiteX1320" fmla="*/ 3735388 w 4483100"/>
              <a:gd name="connsiteY1320" fmla="*/ 357693 h 5487988"/>
              <a:gd name="connsiteX1321" fmla="*/ 3733801 w 4483100"/>
              <a:gd name="connsiteY1321" fmla="*/ 375818 h 5487988"/>
              <a:gd name="connsiteX1322" fmla="*/ 3756026 w 4483100"/>
              <a:gd name="connsiteY1322" fmla="*/ 399030 h 5487988"/>
              <a:gd name="connsiteX1323" fmla="*/ 3752216 w 4483100"/>
              <a:gd name="connsiteY1323" fmla="*/ 414929 h 5487988"/>
              <a:gd name="connsiteX1324" fmla="*/ 3728403 w 4483100"/>
              <a:gd name="connsiteY1324" fmla="*/ 397123 h 5487988"/>
              <a:gd name="connsiteX1325" fmla="*/ 3714751 w 4483100"/>
              <a:gd name="connsiteY1325" fmla="*/ 371048 h 5487988"/>
              <a:gd name="connsiteX1326" fmla="*/ 3700145 w 4483100"/>
              <a:gd name="connsiteY1326" fmla="*/ 312858 h 5487988"/>
              <a:gd name="connsiteX1327" fmla="*/ 3684588 w 4483100"/>
              <a:gd name="connsiteY1327" fmla="*/ 309996 h 5487988"/>
              <a:gd name="connsiteX1328" fmla="*/ 3687445 w 4483100"/>
              <a:gd name="connsiteY1328" fmla="*/ 287738 h 5487988"/>
              <a:gd name="connsiteX1329" fmla="*/ 3720148 w 4483100"/>
              <a:gd name="connsiteY1329" fmla="*/ 300139 h 5487988"/>
              <a:gd name="connsiteX1330" fmla="*/ 3720148 w 4483100"/>
              <a:gd name="connsiteY1330" fmla="*/ 288374 h 5487988"/>
              <a:gd name="connsiteX1331" fmla="*/ 3695383 w 4483100"/>
              <a:gd name="connsiteY1331" fmla="*/ 265161 h 5487988"/>
              <a:gd name="connsiteX1332" fmla="*/ 3708400 w 4483100"/>
              <a:gd name="connsiteY1332" fmla="*/ 255622 h 5487988"/>
              <a:gd name="connsiteX1333" fmla="*/ 3717608 w 4483100"/>
              <a:gd name="connsiteY1333" fmla="*/ 237815 h 5487988"/>
              <a:gd name="connsiteX1334" fmla="*/ 3189874 w 4483100"/>
              <a:gd name="connsiteY1334" fmla="*/ 65088 h 5487988"/>
              <a:gd name="connsiteX1335" fmla="*/ 3210684 w 4483100"/>
              <a:gd name="connsiteY1335" fmla="*/ 68872 h 5487988"/>
              <a:gd name="connsiteX1336" fmla="*/ 3210684 w 4483100"/>
              <a:gd name="connsiteY1336" fmla="*/ 86846 h 5487988"/>
              <a:gd name="connsiteX1337" fmla="*/ 3216275 w 4483100"/>
              <a:gd name="connsiteY1337" fmla="*/ 105766 h 5487988"/>
              <a:gd name="connsiteX1338" fmla="*/ 3198571 w 4483100"/>
              <a:gd name="connsiteY1338" fmla="*/ 111126 h 5487988"/>
              <a:gd name="connsiteX1339" fmla="*/ 3206957 w 4483100"/>
              <a:gd name="connsiteY1339" fmla="*/ 90945 h 5487988"/>
              <a:gd name="connsiteX1340" fmla="*/ 3187700 w 4483100"/>
              <a:gd name="connsiteY1340" fmla="*/ 75494 h 5487988"/>
              <a:gd name="connsiteX1341" fmla="*/ 3252167 w 4483100"/>
              <a:gd name="connsiteY1341" fmla="*/ 0 h 5487988"/>
              <a:gd name="connsiteX1342" fmla="*/ 3485791 w 4483100"/>
              <a:gd name="connsiteY1342" fmla="*/ 0 h 5487988"/>
              <a:gd name="connsiteX1343" fmla="*/ 3485155 w 4483100"/>
              <a:gd name="connsiteY1343" fmla="*/ 2866 h 5487988"/>
              <a:gd name="connsiteX1344" fmla="*/ 3515074 w 4483100"/>
              <a:gd name="connsiteY1344" fmla="*/ 44583 h 5487988"/>
              <a:gd name="connsiteX1345" fmla="*/ 3552314 w 4483100"/>
              <a:gd name="connsiteY1345" fmla="*/ 82159 h 5487988"/>
              <a:gd name="connsiteX1346" fmla="*/ 3580323 w 4483100"/>
              <a:gd name="connsiteY1346" fmla="*/ 102221 h 5487988"/>
              <a:gd name="connsiteX1347" fmla="*/ 3584779 w 4483100"/>
              <a:gd name="connsiteY1347" fmla="*/ 114003 h 5487988"/>
              <a:gd name="connsiteX1348" fmla="*/ 3602922 w 4483100"/>
              <a:gd name="connsiteY1348" fmla="*/ 121965 h 5487988"/>
              <a:gd name="connsiteX1349" fmla="*/ 3608014 w 4483100"/>
              <a:gd name="connsiteY1349" fmla="*/ 133747 h 5487988"/>
              <a:gd name="connsiteX1350" fmla="*/ 3618836 w 4483100"/>
              <a:gd name="connsiteY1350" fmla="*/ 121965 h 5487988"/>
              <a:gd name="connsiteX1351" fmla="*/ 3630613 w 4483100"/>
              <a:gd name="connsiteY1351" fmla="*/ 147122 h 5487988"/>
              <a:gd name="connsiteX1352" fmla="*/ 3616926 w 4483100"/>
              <a:gd name="connsiteY1352" fmla="*/ 158904 h 5487988"/>
              <a:gd name="connsiteX1353" fmla="*/ 3624565 w 4483100"/>
              <a:gd name="connsiteY1353" fmla="*/ 172916 h 5487988"/>
              <a:gd name="connsiteX1354" fmla="*/ 3609924 w 4483100"/>
              <a:gd name="connsiteY1354" fmla="*/ 183424 h 5487988"/>
              <a:gd name="connsiteX1355" fmla="*/ 3557406 w 4483100"/>
              <a:gd name="connsiteY1355" fmla="*/ 157630 h 5487988"/>
              <a:gd name="connsiteX1356" fmla="*/ 3554542 w 4483100"/>
              <a:gd name="connsiteY1356" fmla="*/ 175782 h 5487988"/>
              <a:gd name="connsiteX1357" fmla="*/ 3578095 w 4483100"/>
              <a:gd name="connsiteY1357" fmla="*/ 176419 h 5487988"/>
              <a:gd name="connsiteX1358" fmla="*/ 3598147 w 4483100"/>
              <a:gd name="connsiteY1358" fmla="*/ 192978 h 5487988"/>
              <a:gd name="connsiteX1359" fmla="*/ 3588599 w 4483100"/>
              <a:gd name="connsiteY1359" fmla="*/ 196162 h 5487988"/>
              <a:gd name="connsiteX1360" fmla="*/ 3590827 w 4483100"/>
              <a:gd name="connsiteY1360" fmla="*/ 214313 h 5487988"/>
              <a:gd name="connsiteX1361" fmla="*/ 3575867 w 4483100"/>
              <a:gd name="connsiteY1361" fmla="*/ 207945 h 5487988"/>
              <a:gd name="connsiteX1362" fmla="*/ 3554542 w 4483100"/>
              <a:gd name="connsiteY1362" fmla="*/ 180558 h 5487988"/>
              <a:gd name="connsiteX1363" fmla="*/ 3537672 w 4483100"/>
              <a:gd name="connsiteY1363" fmla="*/ 169094 h 5487988"/>
              <a:gd name="connsiteX1364" fmla="*/ 3542447 w 4483100"/>
              <a:gd name="connsiteY1364" fmla="*/ 151261 h 5487988"/>
              <a:gd name="connsiteX1365" fmla="*/ 3533853 w 4483100"/>
              <a:gd name="connsiteY1365" fmla="*/ 147122 h 5487988"/>
              <a:gd name="connsiteX1366" fmla="*/ 3528760 w 4483100"/>
              <a:gd name="connsiteY1366" fmla="*/ 153490 h 5487988"/>
              <a:gd name="connsiteX1367" fmla="*/ 3507753 w 4483100"/>
              <a:gd name="connsiteY1367" fmla="*/ 150306 h 5487988"/>
              <a:gd name="connsiteX1368" fmla="*/ 3508708 w 4483100"/>
              <a:gd name="connsiteY1368" fmla="*/ 167502 h 5487988"/>
              <a:gd name="connsiteX1369" fmla="*/ 3525896 w 4483100"/>
              <a:gd name="connsiteY1369" fmla="*/ 173553 h 5487988"/>
              <a:gd name="connsiteX1370" fmla="*/ 3527169 w 4483100"/>
              <a:gd name="connsiteY1370" fmla="*/ 198073 h 5487988"/>
              <a:gd name="connsiteX1371" fmla="*/ 3503934 w 4483100"/>
              <a:gd name="connsiteY1371" fmla="*/ 194888 h 5487988"/>
              <a:gd name="connsiteX1372" fmla="*/ 3483563 w 4483100"/>
              <a:gd name="connsiteY1372" fmla="*/ 181195 h 5487988"/>
              <a:gd name="connsiteX1373" fmla="*/ 3468604 w 4483100"/>
              <a:gd name="connsiteY1373" fmla="*/ 190749 h 5487988"/>
              <a:gd name="connsiteX1374" fmla="*/ 3451416 w 4483100"/>
              <a:gd name="connsiteY1374" fmla="*/ 163681 h 5487988"/>
              <a:gd name="connsiteX1375" fmla="*/ 3427863 w 4483100"/>
              <a:gd name="connsiteY1375" fmla="*/ 156357 h 5487988"/>
              <a:gd name="connsiteX1376" fmla="*/ 3417677 w 4483100"/>
              <a:gd name="connsiteY1376" fmla="*/ 170368 h 5487988"/>
              <a:gd name="connsiteX1377" fmla="*/ 3407174 w 4483100"/>
              <a:gd name="connsiteY1377" fmla="*/ 171323 h 5487988"/>
              <a:gd name="connsiteX1378" fmla="*/ 3423088 w 4483100"/>
              <a:gd name="connsiteY1378" fmla="*/ 192659 h 5487988"/>
              <a:gd name="connsiteX1379" fmla="*/ 3414813 w 4483100"/>
              <a:gd name="connsiteY1379" fmla="*/ 203168 h 5487988"/>
              <a:gd name="connsiteX1380" fmla="*/ 3397943 w 4483100"/>
              <a:gd name="connsiteY1380" fmla="*/ 195844 h 5487988"/>
              <a:gd name="connsiteX1381" fmla="*/ 3371844 w 4483100"/>
              <a:gd name="connsiteY1381" fmla="*/ 169731 h 5487988"/>
              <a:gd name="connsiteX1382" fmla="*/ 3358157 w 4483100"/>
              <a:gd name="connsiteY1382" fmla="*/ 171005 h 5487988"/>
              <a:gd name="connsiteX1383" fmla="*/ 3361340 w 4483100"/>
              <a:gd name="connsiteY1383" fmla="*/ 155083 h 5487988"/>
              <a:gd name="connsiteX1384" fmla="*/ 3390623 w 4483100"/>
              <a:gd name="connsiteY1384" fmla="*/ 146166 h 5487988"/>
              <a:gd name="connsiteX1385" fmla="*/ 3351473 w 4483100"/>
              <a:gd name="connsiteY1385" fmla="*/ 134065 h 5487988"/>
              <a:gd name="connsiteX1386" fmla="*/ 3336832 w 4483100"/>
              <a:gd name="connsiteY1386" fmla="*/ 144893 h 5487988"/>
              <a:gd name="connsiteX1387" fmla="*/ 3324100 w 4483100"/>
              <a:gd name="connsiteY1387" fmla="*/ 138524 h 5487988"/>
              <a:gd name="connsiteX1388" fmla="*/ 3296409 w 4483100"/>
              <a:gd name="connsiteY1388" fmla="*/ 152535 h 5487988"/>
              <a:gd name="connsiteX1389" fmla="*/ 3292271 w 4483100"/>
              <a:gd name="connsiteY1389" fmla="*/ 134384 h 5487988"/>
              <a:gd name="connsiteX1390" fmla="*/ 3272856 w 4483100"/>
              <a:gd name="connsiteY1390" fmla="*/ 128333 h 5487988"/>
              <a:gd name="connsiteX1391" fmla="*/ 3272537 w 4483100"/>
              <a:gd name="connsiteY1391" fmla="*/ 91075 h 5487988"/>
              <a:gd name="connsiteX1392" fmla="*/ 3250257 w 4483100"/>
              <a:gd name="connsiteY1392" fmla="*/ 72287 h 5487988"/>
              <a:gd name="connsiteX1393" fmla="*/ 3263625 w 4483100"/>
              <a:gd name="connsiteY1393" fmla="*/ 55410 h 5487988"/>
              <a:gd name="connsiteX1394" fmla="*/ 3271264 w 4483100"/>
              <a:gd name="connsiteY1394" fmla="*/ 59549 h 5487988"/>
              <a:gd name="connsiteX1395" fmla="*/ 3274765 w 4483100"/>
              <a:gd name="connsiteY1395" fmla="*/ 78656 h 5487988"/>
              <a:gd name="connsiteX1396" fmla="*/ 3303093 w 4483100"/>
              <a:gd name="connsiteY1396" fmla="*/ 75153 h 5487988"/>
              <a:gd name="connsiteX1397" fmla="*/ 3286224 w 4483100"/>
              <a:gd name="connsiteY1397" fmla="*/ 60823 h 5487988"/>
              <a:gd name="connsiteX1398" fmla="*/ 3288134 w 4483100"/>
              <a:gd name="connsiteY1398" fmla="*/ 43627 h 5487988"/>
              <a:gd name="connsiteX1399" fmla="*/ 3310414 w 4483100"/>
              <a:gd name="connsiteY1399" fmla="*/ 56047 h 5487988"/>
              <a:gd name="connsiteX1400" fmla="*/ 3298637 w 4483100"/>
              <a:gd name="connsiteY1400" fmla="*/ 38214 h 5487988"/>
              <a:gd name="connsiteX1401" fmla="*/ 3305003 w 4483100"/>
              <a:gd name="connsiteY1401" fmla="*/ 27705 h 5487988"/>
              <a:gd name="connsiteX1402" fmla="*/ 3292271 w 4483100"/>
              <a:gd name="connsiteY1402" fmla="*/ 18152 h 5487988"/>
              <a:gd name="connsiteX1403" fmla="*/ 3271264 w 4483100"/>
              <a:gd name="connsiteY1403" fmla="*/ 34392 h 5487988"/>
              <a:gd name="connsiteX1404" fmla="*/ 3266490 w 4483100"/>
              <a:gd name="connsiteY1404" fmla="*/ 21655 h 5487988"/>
              <a:gd name="connsiteX1405" fmla="*/ 3247393 w 4483100"/>
              <a:gd name="connsiteY1405" fmla="*/ 22610 h 5487988"/>
              <a:gd name="connsiteX1406" fmla="*/ 3246438 w 4483100"/>
              <a:gd name="connsiteY1406" fmla="*/ 5096 h 5487988"/>
              <a:gd name="connsiteX1407" fmla="*/ 3133725 w 4483100"/>
              <a:gd name="connsiteY1407" fmla="*/ 0 h 5487988"/>
              <a:gd name="connsiteX1408" fmla="*/ 3200873 w 4483100"/>
              <a:gd name="connsiteY1408" fmla="*/ 0 h 5487988"/>
              <a:gd name="connsiteX1409" fmla="*/ 3214688 w 4483100"/>
              <a:gd name="connsiteY1409" fmla="*/ 3193 h 5487988"/>
              <a:gd name="connsiteX1410" fmla="*/ 3208583 w 4483100"/>
              <a:gd name="connsiteY1410" fmla="*/ 34801 h 5487988"/>
              <a:gd name="connsiteX1411" fmla="*/ 3212117 w 4483100"/>
              <a:gd name="connsiteY1411" fmla="*/ 53958 h 5487988"/>
              <a:gd name="connsiteX1412" fmla="*/ 3194126 w 4483100"/>
              <a:gd name="connsiteY1412" fmla="*/ 57150 h 5487988"/>
              <a:gd name="connsiteX1413" fmla="*/ 3174206 w 4483100"/>
              <a:gd name="connsiteY1413" fmla="*/ 35121 h 5487988"/>
              <a:gd name="connsiteX1414" fmla="*/ 3170993 w 4483100"/>
              <a:gd name="connsiteY1414" fmla="*/ 15325 h 5487988"/>
              <a:gd name="connsiteX1415" fmla="*/ 3134689 w 4483100"/>
              <a:gd name="connsiteY1415" fmla="*/ 3832 h 54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Lst>
            <a:rect l="l" t="t" r="r" b="b"/>
            <a:pathLst>
              <a:path w="4483100" h="5487988">
                <a:moveTo>
                  <a:pt x="120841" y="3421063"/>
                </a:moveTo>
                <a:lnTo>
                  <a:pt x="130356" y="3437891"/>
                </a:lnTo>
                <a:lnTo>
                  <a:pt x="126550" y="3461068"/>
                </a:lnTo>
                <a:lnTo>
                  <a:pt x="121158" y="3490596"/>
                </a:lnTo>
                <a:lnTo>
                  <a:pt x="105617" y="3516313"/>
                </a:lnTo>
                <a:lnTo>
                  <a:pt x="82781" y="3539491"/>
                </a:lnTo>
                <a:lnTo>
                  <a:pt x="97688" y="3548698"/>
                </a:lnTo>
                <a:lnTo>
                  <a:pt x="107203" y="3546476"/>
                </a:lnTo>
                <a:lnTo>
                  <a:pt x="118938" y="3554731"/>
                </a:lnTo>
                <a:lnTo>
                  <a:pt x="126233" y="3555683"/>
                </a:lnTo>
                <a:lnTo>
                  <a:pt x="137968" y="3545206"/>
                </a:lnTo>
                <a:lnTo>
                  <a:pt x="137651" y="3502026"/>
                </a:lnTo>
                <a:lnTo>
                  <a:pt x="156364" y="3496628"/>
                </a:lnTo>
                <a:lnTo>
                  <a:pt x="170002" y="3496628"/>
                </a:lnTo>
                <a:lnTo>
                  <a:pt x="205525" y="3520441"/>
                </a:lnTo>
                <a:lnTo>
                  <a:pt x="232167" y="3528696"/>
                </a:lnTo>
                <a:lnTo>
                  <a:pt x="273082" y="3528061"/>
                </a:lnTo>
                <a:lnTo>
                  <a:pt x="303213" y="3564573"/>
                </a:lnTo>
                <a:lnTo>
                  <a:pt x="289575" y="3603944"/>
                </a:lnTo>
                <a:lnTo>
                  <a:pt x="302578" y="3648711"/>
                </a:lnTo>
                <a:lnTo>
                  <a:pt x="235022" y="3657601"/>
                </a:lnTo>
                <a:lnTo>
                  <a:pt x="156047" y="3638869"/>
                </a:lnTo>
                <a:lnTo>
                  <a:pt x="0" y="3632519"/>
                </a:lnTo>
                <a:lnTo>
                  <a:pt x="12686" y="3616961"/>
                </a:lnTo>
                <a:lnTo>
                  <a:pt x="18713" y="3601086"/>
                </a:lnTo>
                <a:lnTo>
                  <a:pt x="37743" y="3601086"/>
                </a:lnTo>
                <a:lnTo>
                  <a:pt x="61213" y="3600769"/>
                </a:lnTo>
                <a:lnTo>
                  <a:pt x="58676" y="3580766"/>
                </a:lnTo>
                <a:lnTo>
                  <a:pt x="48527" y="3589338"/>
                </a:lnTo>
                <a:lnTo>
                  <a:pt x="37743" y="3582988"/>
                </a:lnTo>
                <a:lnTo>
                  <a:pt x="30131" y="3576638"/>
                </a:lnTo>
                <a:lnTo>
                  <a:pt x="14589" y="3590291"/>
                </a:lnTo>
                <a:lnTo>
                  <a:pt x="8246" y="3584576"/>
                </a:lnTo>
                <a:lnTo>
                  <a:pt x="18396" y="3572828"/>
                </a:lnTo>
                <a:lnTo>
                  <a:pt x="19347" y="3556953"/>
                </a:lnTo>
                <a:lnTo>
                  <a:pt x="19347" y="3549333"/>
                </a:lnTo>
                <a:lnTo>
                  <a:pt x="27911" y="3542983"/>
                </a:lnTo>
                <a:lnTo>
                  <a:pt x="38694" y="3548381"/>
                </a:lnTo>
                <a:lnTo>
                  <a:pt x="63751" y="3542666"/>
                </a:lnTo>
                <a:lnTo>
                  <a:pt x="86904" y="3525838"/>
                </a:lnTo>
                <a:lnTo>
                  <a:pt x="106886" y="3500121"/>
                </a:lnTo>
                <a:lnTo>
                  <a:pt x="119255" y="3468371"/>
                </a:lnTo>
                <a:lnTo>
                  <a:pt x="122110" y="3437891"/>
                </a:lnTo>
                <a:close/>
                <a:moveTo>
                  <a:pt x="1476375" y="2216150"/>
                </a:moveTo>
                <a:lnTo>
                  <a:pt x="1477963" y="2234693"/>
                </a:lnTo>
                <a:lnTo>
                  <a:pt x="1473200" y="2252910"/>
                </a:lnTo>
                <a:lnTo>
                  <a:pt x="1463675" y="2255838"/>
                </a:lnTo>
                <a:lnTo>
                  <a:pt x="1458913" y="2232090"/>
                </a:lnTo>
                <a:lnTo>
                  <a:pt x="1465580" y="2220379"/>
                </a:lnTo>
                <a:close/>
                <a:moveTo>
                  <a:pt x="1515025" y="1581150"/>
                </a:moveTo>
                <a:lnTo>
                  <a:pt x="1522814" y="1589664"/>
                </a:lnTo>
                <a:lnTo>
                  <a:pt x="1519386" y="1599439"/>
                </a:lnTo>
                <a:lnTo>
                  <a:pt x="1527176" y="1608268"/>
                </a:lnTo>
                <a:lnTo>
                  <a:pt x="1520321" y="1627188"/>
                </a:lnTo>
                <a:lnTo>
                  <a:pt x="1514713" y="1610160"/>
                </a:lnTo>
                <a:lnTo>
                  <a:pt x="1493838" y="1600070"/>
                </a:lnTo>
                <a:lnTo>
                  <a:pt x="1500692" y="1585250"/>
                </a:lnTo>
                <a:lnTo>
                  <a:pt x="1508170" y="1592502"/>
                </a:lnTo>
                <a:close/>
                <a:moveTo>
                  <a:pt x="1522413" y="1579563"/>
                </a:moveTo>
                <a:lnTo>
                  <a:pt x="1538288" y="1583250"/>
                </a:lnTo>
                <a:lnTo>
                  <a:pt x="1526624" y="1589088"/>
                </a:lnTo>
                <a:close/>
                <a:moveTo>
                  <a:pt x="2162175" y="1201738"/>
                </a:moveTo>
                <a:lnTo>
                  <a:pt x="2179638" y="1214121"/>
                </a:lnTo>
                <a:lnTo>
                  <a:pt x="2175354" y="1235076"/>
                </a:lnTo>
                <a:lnTo>
                  <a:pt x="2163493" y="1223963"/>
                </a:lnTo>
                <a:close/>
                <a:moveTo>
                  <a:pt x="3160272" y="908050"/>
                </a:moveTo>
                <a:lnTo>
                  <a:pt x="3178579" y="911148"/>
                </a:lnTo>
                <a:lnTo>
                  <a:pt x="3198813" y="914865"/>
                </a:lnTo>
                <a:lnTo>
                  <a:pt x="3182112" y="933450"/>
                </a:lnTo>
                <a:lnTo>
                  <a:pt x="3158345" y="931901"/>
                </a:lnTo>
                <a:lnTo>
                  <a:pt x="3143250" y="925706"/>
                </a:lnTo>
                <a:close/>
                <a:moveTo>
                  <a:pt x="3214290" y="862013"/>
                </a:moveTo>
                <a:lnTo>
                  <a:pt x="3222625" y="876349"/>
                </a:lnTo>
                <a:lnTo>
                  <a:pt x="3217995" y="903464"/>
                </a:lnTo>
                <a:lnTo>
                  <a:pt x="3209660" y="912813"/>
                </a:lnTo>
                <a:lnTo>
                  <a:pt x="3200400" y="909697"/>
                </a:lnTo>
                <a:lnTo>
                  <a:pt x="3205339" y="886634"/>
                </a:lnTo>
                <a:close/>
                <a:moveTo>
                  <a:pt x="3195638" y="849313"/>
                </a:moveTo>
                <a:lnTo>
                  <a:pt x="3187700" y="887413"/>
                </a:lnTo>
                <a:lnTo>
                  <a:pt x="3179763" y="872491"/>
                </a:lnTo>
                <a:lnTo>
                  <a:pt x="3179763" y="856933"/>
                </a:lnTo>
                <a:close/>
                <a:moveTo>
                  <a:pt x="3246438" y="822325"/>
                </a:moveTo>
                <a:lnTo>
                  <a:pt x="3246438" y="833542"/>
                </a:lnTo>
                <a:lnTo>
                  <a:pt x="3223738" y="855663"/>
                </a:lnTo>
                <a:lnTo>
                  <a:pt x="3216275" y="844447"/>
                </a:lnTo>
                <a:close/>
                <a:moveTo>
                  <a:pt x="3016251" y="765175"/>
                </a:moveTo>
                <a:lnTo>
                  <a:pt x="3005840" y="772178"/>
                </a:lnTo>
                <a:lnTo>
                  <a:pt x="2968300" y="787400"/>
                </a:lnTo>
                <a:lnTo>
                  <a:pt x="2967038" y="779789"/>
                </a:lnTo>
                <a:lnTo>
                  <a:pt x="2985650" y="767002"/>
                </a:lnTo>
                <a:close/>
                <a:moveTo>
                  <a:pt x="3360738" y="657225"/>
                </a:moveTo>
                <a:lnTo>
                  <a:pt x="3391736" y="658178"/>
                </a:lnTo>
                <a:lnTo>
                  <a:pt x="3408672" y="674688"/>
                </a:lnTo>
                <a:lnTo>
                  <a:pt x="3409951" y="684213"/>
                </a:lnTo>
                <a:lnTo>
                  <a:pt x="3384066" y="666433"/>
                </a:lnTo>
                <a:close/>
                <a:moveTo>
                  <a:pt x="3714750" y="517525"/>
                </a:moveTo>
                <a:lnTo>
                  <a:pt x="3756071" y="569482"/>
                </a:lnTo>
                <a:lnTo>
                  <a:pt x="3757613" y="598170"/>
                </a:lnTo>
                <a:lnTo>
                  <a:pt x="3754838" y="598488"/>
                </a:lnTo>
                <a:lnTo>
                  <a:pt x="3752679" y="598488"/>
                </a:lnTo>
                <a:lnTo>
                  <a:pt x="3752062" y="598170"/>
                </a:lnTo>
                <a:lnTo>
                  <a:pt x="3751446" y="597532"/>
                </a:lnTo>
                <a:lnTo>
                  <a:pt x="3742503" y="572988"/>
                </a:lnTo>
                <a:lnTo>
                  <a:pt x="3717526" y="539201"/>
                </a:lnTo>
                <a:close/>
                <a:moveTo>
                  <a:pt x="2798777" y="492125"/>
                </a:moveTo>
                <a:lnTo>
                  <a:pt x="2819927" y="518198"/>
                </a:lnTo>
                <a:lnTo>
                  <a:pt x="2832555" y="514700"/>
                </a:lnTo>
                <a:lnTo>
                  <a:pt x="2873909" y="550628"/>
                </a:lnTo>
                <a:lnTo>
                  <a:pt x="2870753" y="560803"/>
                </a:lnTo>
                <a:lnTo>
                  <a:pt x="2877382" y="573521"/>
                </a:lnTo>
                <a:lnTo>
                  <a:pt x="2879276" y="555398"/>
                </a:lnTo>
                <a:lnTo>
                  <a:pt x="2884643" y="553490"/>
                </a:lnTo>
                <a:lnTo>
                  <a:pt x="2891903" y="576700"/>
                </a:lnTo>
                <a:lnTo>
                  <a:pt x="2911476" y="597685"/>
                </a:lnTo>
                <a:lnTo>
                  <a:pt x="2899795" y="625983"/>
                </a:lnTo>
                <a:lnTo>
                  <a:pt x="2891272" y="614537"/>
                </a:lnTo>
                <a:lnTo>
                  <a:pt x="2895376" y="595460"/>
                </a:lnTo>
                <a:lnTo>
                  <a:pt x="2884958" y="597685"/>
                </a:lnTo>
                <a:lnTo>
                  <a:pt x="2880854" y="612629"/>
                </a:lnTo>
                <a:lnTo>
                  <a:pt x="2861598" y="613901"/>
                </a:lnTo>
                <a:lnTo>
                  <a:pt x="2860019" y="639019"/>
                </a:lnTo>
                <a:lnTo>
                  <a:pt x="2805722" y="692753"/>
                </a:lnTo>
                <a:lnTo>
                  <a:pt x="2792147" y="687348"/>
                </a:lnTo>
                <a:lnTo>
                  <a:pt x="2784571" y="704199"/>
                </a:lnTo>
                <a:lnTo>
                  <a:pt x="2762789" y="715963"/>
                </a:lnTo>
                <a:lnTo>
                  <a:pt x="2750161" y="703563"/>
                </a:lnTo>
                <a:lnTo>
                  <a:pt x="2742901" y="708968"/>
                </a:lnTo>
                <a:lnTo>
                  <a:pt x="2728063" y="687030"/>
                </a:lnTo>
                <a:lnTo>
                  <a:pt x="2710701" y="680671"/>
                </a:lnTo>
                <a:lnTo>
                  <a:pt x="2713226" y="704835"/>
                </a:lnTo>
                <a:lnTo>
                  <a:pt x="2703756" y="713420"/>
                </a:lnTo>
                <a:lnTo>
                  <a:pt x="2701546" y="709286"/>
                </a:lnTo>
                <a:lnTo>
                  <a:pt x="2696811" y="699748"/>
                </a:lnTo>
                <a:lnTo>
                  <a:pt x="2694285" y="694342"/>
                </a:lnTo>
                <a:lnTo>
                  <a:pt x="2692075" y="689255"/>
                </a:lnTo>
                <a:lnTo>
                  <a:pt x="2691128" y="685440"/>
                </a:lnTo>
                <a:lnTo>
                  <a:pt x="2690813" y="684168"/>
                </a:lnTo>
                <a:lnTo>
                  <a:pt x="2691128" y="682896"/>
                </a:lnTo>
                <a:lnTo>
                  <a:pt x="2692075" y="680989"/>
                </a:lnTo>
                <a:lnTo>
                  <a:pt x="2694285" y="678127"/>
                </a:lnTo>
                <a:lnTo>
                  <a:pt x="2699336" y="671768"/>
                </a:lnTo>
                <a:lnTo>
                  <a:pt x="2705650" y="663819"/>
                </a:lnTo>
                <a:lnTo>
                  <a:pt x="2708175" y="587829"/>
                </a:lnTo>
                <a:lnTo>
                  <a:pt x="2708807" y="584967"/>
                </a:lnTo>
                <a:lnTo>
                  <a:pt x="2710069" y="578926"/>
                </a:lnTo>
                <a:lnTo>
                  <a:pt x="2714805" y="563029"/>
                </a:lnTo>
                <a:lnTo>
                  <a:pt x="2721434" y="540136"/>
                </a:lnTo>
                <a:lnTo>
                  <a:pt x="2760895" y="502618"/>
                </a:lnTo>
                <a:lnTo>
                  <a:pt x="2779204" y="514382"/>
                </a:lnTo>
                <a:lnTo>
                  <a:pt x="2782992" y="494351"/>
                </a:lnTo>
                <a:close/>
                <a:moveTo>
                  <a:pt x="1148467" y="387350"/>
                </a:moveTo>
                <a:lnTo>
                  <a:pt x="1193242" y="406079"/>
                </a:lnTo>
                <a:lnTo>
                  <a:pt x="1216741" y="436236"/>
                </a:lnTo>
                <a:lnTo>
                  <a:pt x="1232618" y="436236"/>
                </a:lnTo>
                <a:lnTo>
                  <a:pt x="1241192" y="449886"/>
                </a:lnTo>
                <a:lnTo>
                  <a:pt x="1256117" y="449568"/>
                </a:lnTo>
                <a:lnTo>
                  <a:pt x="1230078" y="492106"/>
                </a:lnTo>
                <a:lnTo>
                  <a:pt x="1191971" y="486074"/>
                </a:lnTo>
                <a:lnTo>
                  <a:pt x="1163074" y="460996"/>
                </a:lnTo>
                <a:lnTo>
                  <a:pt x="1145291" y="484170"/>
                </a:lnTo>
                <a:lnTo>
                  <a:pt x="1151642" y="506390"/>
                </a:lnTo>
                <a:lnTo>
                  <a:pt x="1169743" y="491788"/>
                </a:lnTo>
                <a:lnTo>
                  <a:pt x="1177364" y="501946"/>
                </a:lnTo>
                <a:lnTo>
                  <a:pt x="1191019" y="506073"/>
                </a:lnTo>
                <a:lnTo>
                  <a:pt x="1170060" y="525119"/>
                </a:lnTo>
                <a:lnTo>
                  <a:pt x="1179587" y="536547"/>
                </a:lnTo>
                <a:lnTo>
                  <a:pt x="1203721" y="520675"/>
                </a:lnTo>
                <a:lnTo>
                  <a:pt x="1251672" y="524485"/>
                </a:lnTo>
                <a:lnTo>
                  <a:pt x="1234841" y="555276"/>
                </a:lnTo>
                <a:lnTo>
                  <a:pt x="1239287" y="564482"/>
                </a:lnTo>
                <a:lnTo>
                  <a:pt x="1267549" y="536865"/>
                </a:lnTo>
                <a:lnTo>
                  <a:pt x="1269772" y="564482"/>
                </a:lnTo>
                <a:lnTo>
                  <a:pt x="1291048" y="587338"/>
                </a:lnTo>
                <a:lnTo>
                  <a:pt x="1281839" y="613685"/>
                </a:lnTo>
                <a:lnTo>
                  <a:pt x="1260563" y="621304"/>
                </a:lnTo>
                <a:lnTo>
                  <a:pt x="1248179" y="634319"/>
                </a:lnTo>
                <a:lnTo>
                  <a:pt x="1247543" y="678443"/>
                </a:lnTo>
                <a:lnTo>
                  <a:pt x="1222457" y="701617"/>
                </a:lnTo>
                <a:lnTo>
                  <a:pt x="1231031" y="718441"/>
                </a:lnTo>
                <a:lnTo>
                  <a:pt x="1254212" y="705743"/>
                </a:lnTo>
                <a:lnTo>
                  <a:pt x="1264374" y="639081"/>
                </a:lnTo>
                <a:lnTo>
                  <a:pt x="1300892" y="625431"/>
                </a:lnTo>
                <a:lnTo>
                  <a:pt x="1310102" y="578767"/>
                </a:lnTo>
                <a:lnTo>
                  <a:pt x="1328202" y="576545"/>
                </a:lnTo>
                <a:lnTo>
                  <a:pt x="1339634" y="567974"/>
                </a:lnTo>
                <a:lnTo>
                  <a:pt x="1391713" y="580989"/>
                </a:lnTo>
                <a:lnTo>
                  <a:pt x="1435218" y="589243"/>
                </a:lnTo>
                <a:lnTo>
                  <a:pt x="1445062" y="608924"/>
                </a:lnTo>
                <a:lnTo>
                  <a:pt x="1455224" y="599401"/>
                </a:lnTo>
                <a:lnTo>
                  <a:pt x="1459669" y="581624"/>
                </a:lnTo>
                <a:lnTo>
                  <a:pt x="1496823" y="592734"/>
                </a:lnTo>
                <a:lnTo>
                  <a:pt x="1515876" y="607337"/>
                </a:lnTo>
                <a:lnTo>
                  <a:pt x="1522228" y="598766"/>
                </a:lnTo>
                <a:lnTo>
                  <a:pt x="1529531" y="619082"/>
                </a:lnTo>
                <a:lnTo>
                  <a:pt x="1557158" y="617495"/>
                </a:lnTo>
                <a:lnTo>
                  <a:pt x="1577482" y="629875"/>
                </a:lnTo>
                <a:lnTo>
                  <a:pt x="1596535" y="649874"/>
                </a:lnTo>
                <a:lnTo>
                  <a:pt x="1616541" y="658127"/>
                </a:lnTo>
                <a:lnTo>
                  <a:pt x="1633054" y="679078"/>
                </a:lnTo>
                <a:lnTo>
                  <a:pt x="1658458" y="688284"/>
                </a:lnTo>
                <a:lnTo>
                  <a:pt x="1664809" y="703204"/>
                </a:lnTo>
                <a:lnTo>
                  <a:pt x="1693389" y="723520"/>
                </a:lnTo>
                <a:lnTo>
                  <a:pt x="1763251" y="796849"/>
                </a:lnTo>
                <a:lnTo>
                  <a:pt x="1770555" y="818117"/>
                </a:lnTo>
                <a:lnTo>
                  <a:pt x="1784527" y="823196"/>
                </a:lnTo>
                <a:lnTo>
                  <a:pt x="1798182" y="837799"/>
                </a:lnTo>
                <a:lnTo>
                  <a:pt x="1804533" y="833354"/>
                </a:lnTo>
                <a:lnTo>
                  <a:pt x="1789608" y="817800"/>
                </a:lnTo>
                <a:lnTo>
                  <a:pt x="1789608" y="801928"/>
                </a:lnTo>
                <a:lnTo>
                  <a:pt x="1818505" y="827006"/>
                </a:lnTo>
                <a:lnTo>
                  <a:pt x="1818505" y="838751"/>
                </a:lnTo>
                <a:lnTo>
                  <a:pt x="1831525" y="857480"/>
                </a:lnTo>
                <a:lnTo>
                  <a:pt x="1883604" y="878114"/>
                </a:lnTo>
                <a:lnTo>
                  <a:pt x="1900434" y="892716"/>
                </a:lnTo>
                <a:lnTo>
                  <a:pt x="1896941" y="868273"/>
                </a:lnTo>
                <a:lnTo>
                  <a:pt x="1942986" y="914302"/>
                </a:lnTo>
                <a:lnTo>
                  <a:pt x="1946162" y="926047"/>
                </a:lnTo>
                <a:lnTo>
                  <a:pt x="1958229" y="935253"/>
                </a:lnTo>
                <a:lnTo>
                  <a:pt x="1955053" y="953347"/>
                </a:lnTo>
                <a:lnTo>
                  <a:pt x="1966485" y="967949"/>
                </a:lnTo>
                <a:lnTo>
                  <a:pt x="1978235" y="954299"/>
                </a:lnTo>
                <a:lnTo>
                  <a:pt x="1999511" y="972076"/>
                </a:lnTo>
                <a:lnTo>
                  <a:pt x="2024915" y="981282"/>
                </a:lnTo>
                <a:lnTo>
                  <a:pt x="2015706" y="1025406"/>
                </a:lnTo>
                <a:lnTo>
                  <a:pt x="2030949" y="1043183"/>
                </a:lnTo>
                <a:lnTo>
                  <a:pt x="2027138" y="1093973"/>
                </a:lnTo>
                <a:lnTo>
                  <a:pt x="2032537" y="1109528"/>
                </a:lnTo>
                <a:lnTo>
                  <a:pt x="2050320" y="1099053"/>
                </a:lnTo>
                <a:lnTo>
                  <a:pt x="2054130" y="1130479"/>
                </a:lnTo>
                <a:lnTo>
                  <a:pt x="2012213" y="1214283"/>
                </a:lnTo>
                <a:lnTo>
                  <a:pt x="1950608" y="1307294"/>
                </a:lnTo>
                <a:lnTo>
                  <a:pt x="1879158" y="1341577"/>
                </a:lnTo>
                <a:lnTo>
                  <a:pt x="1809614" y="1367607"/>
                </a:lnTo>
                <a:lnTo>
                  <a:pt x="1720699" y="1357767"/>
                </a:lnTo>
                <a:lnTo>
                  <a:pt x="1649249" y="1321578"/>
                </a:lnTo>
                <a:lnTo>
                  <a:pt x="1587009" y="1316817"/>
                </a:lnTo>
                <a:lnTo>
                  <a:pt x="1545091" y="1298405"/>
                </a:lnTo>
                <a:lnTo>
                  <a:pt x="1532707" y="1304754"/>
                </a:lnTo>
                <a:lnTo>
                  <a:pt x="1497776" y="1283803"/>
                </a:lnTo>
                <a:lnTo>
                  <a:pt x="1488249" y="1293326"/>
                </a:lnTo>
                <a:lnTo>
                  <a:pt x="1478405" y="1268248"/>
                </a:lnTo>
                <a:lnTo>
                  <a:pt x="1453318" y="1269836"/>
                </a:lnTo>
                <a:lnTo>
                  <a:pt x="1424103" y="1242536"/>
                </a:lnTo>
                <a:lnTo>
                  <a:pt x="1406638" y="1268883"/>
                </a:lnTo>
                <a:lnTo>
                  <a:pt x="1382186" y="1246980"/>
                </a:lnTo>
                <a:lnTo>
                  <a:pt x="1391395" y="1223807"/>
                </a:lnTo>
                <a:lnTo>
                  <a:pt x="1372025" y="1218727"/>
                </a:lnTo>
                <a:lnTo>
                  <a:pt x="1367896" y="1206030"/>
                </a:lnTo>
                <a:lnTo>
                  <a:pt x="1352019" y="1209522"/>
                </a:lnTo>
                <a:lnTo>
                  <a:pt x="1338046" y="1228568"/>
                </a:lnTo>
                <a:lnTo>
                  <a:pt x="1308514" y="1205712"/>
                </a:lnTo>
                <a:lnTo>
                  <a:pt x="1304386" y="1213014"/>
                </a:lnTo>
                <a:lnTo>
                  <a:pt x="1272313" y="1201903"/>
                </a:lnTo>
                <a:lnTo>
                  <a:pt x="1267232" y="1189205"/>
                </a:lnTo>
                <a:lnTo>
                  <a:pt x="1246908" y="1185079"/>
                </a:lnTo>
                <a:lnTo>
                  <a:pt x="1234841" y="1136828"/>
                </a:lnTo>
                <a:lnTo>
                  <a:pt x="1210390" y="1119051"/>
                </a:lnTo>
                <a:lnTo>
                  <a:pt x="1162757" y="1117146"/>
                </a:lnTo>
                <a:lnTo>
                  <a:pt x="1158311" y="1122543"/>
                </a:lnTo>
                <a:lnTo>
                  <a:pt x="1170060" y="1127939"/>
                </a:lnTo>
                <a:lnTo>
                  <a:pt x="1188478" y="1149843"/>
                </a:lnTo>
                <a:lnTo>
                  <a:pt x="1204039" y="1145716"/>
                </a:lnTo>
                <a:lnTo>
                  <a:pt x="1198005" y="1170794"/>
                </a:lnTo>
                <a:lnTo>
                  <a:pt x="1211025" y="1199999"/>
                </a:lnTo>
                <a:lnTo>
                  <a:pt x="1222774" y="1204443"/>
                </a:lnTo>
                <a:lnTo>
                  <a:pt x="1239922" y="1228251"/>
                </a:lnTo>
                <a:lnTo>
                  <a:pt x="1264374" y="1238726"/>
                </a:lnTo>
                <a:lnTo>
                  <a:pt x="1250719" y="1250154"/>
                </a:lnTo>
                <a:lnTo>
                  <a:pt x="1251989" y="1266344"/>
                </a:lnTo>
                <a:lnTo>
                  <a:pt x="1272948" y="1265074"/>
                </a:lnTo>
                <a:lnTo>
                  <a:pt x="1313277" y="1293009"/>
                </a:lnTo>
                <a:lnTo>
                  <a:pt x="1309466" y="1306976"/>
                </a:lnTo>
                <a:lnTo>
                  <a:pt x="1281839" y="1312055"/>
                </a:lnTo>
                <a:lnTo>
                  <a:pt x="1294541" y="1324753"/>
                </a:lnTo>
                <a:lnTo>
                  <a:pt x="1318040" y="1321261"/>
                </a:lnTo>
                <a:lnTo>
                  <a:pt x="1352019" y="1329514"/>
                </a:lnTo>
                <a:lnTo>
                  <a:pt x="1363768" y="1343164"/>
                </a:lnTo>
                <a:lnTo>
                  <a:pt x="1359640" y="1361893"/>
                </a:lnTo>
                <a:lnTo>
                  <a:pt x="1377741" y="1358719"/>
                </a:lnTo>
                <a:lnTo>
                  <a:pt x="1407591" y="1374273"/>
                </a:lnTo>
                <a:lnTo>
                  <a:pt x="1417117" y="1403795"/>
                </a:lnTo>
                <a:lnTo>
                  <a:pt x="1426961" y="1414271"/>
                </a:lnTo>
                <a:lnTo>
                  <a:pt x="1405050" y="1446967"/>
                </a:lnTo>
                <a:lnTo>
                  <a:pt x="1416800" y="1475537"/>
                </a:lnTo>
                <a:lnTo>
                  <a:pt x="1407273" y="1484108"/>
                </a:lnTo>
                <a:lnTo>
                  <a:pt x="1405368" y="1521883"/>
                </a:lnTo>
                <a:lnTo>
                  <a:pt x="1380281" y="1519979"/>
                </a:lnTo>
                <a:lnTo>
                  <a:pt x="1371707" y="1538073"/>
                </a:lnTo>
                <a:lnTo>
                  <a:pt x="1389808" y="1547279"/>
                </a:lnTo>
                <a:lnTo>
                  <a:pt x="1390125" y="1563151"/>
                </a:lnTo>
                <a:lnTo>
                  <a:pt x="1401875" y="1570452"/>
                </a:lnTo>
                <a:lnTo>
                  <a:pt x="1418387" y="1643781"/>
                </a:lnTo>
                <a:lnTo>
                  <a:pt x="1436170" y="1637432"/>
                </a:lnTo>
                <a:lnTo>
                  <a:pt x="1439664" y="1663780"/>
                </a:lnTo>
                <a:lnTo>
                  <a:pt x="1428232" y="1681874"/>
                </a:lnTo>
                <a:lnTo>
                  <a:pt x="1448555" y="1705682"/>
                </a:lnTo>
                <a:lnTo>
                  <a:pt x="1435853" y="1716475"/>
                </a:lnTo>
                <a:lnTo>
                  <a:pt x="1401239" y="1734886"/>
                </a:lnTo>
                <a:lnTo>
                  <a:pt x="1376470" y="1798057"/>
                </a:lnTo>
                <a:lnTo>
                  <a:pt x="1379963" y="1852022"/>
                </a:lnTo>
                <a:lnTo>
                  <a:pt x="1380281" y="1891702"/>
                </a:lnTo>
                <a:lnTo>
                  <a:pt x="1372025" y="1907891"/>
                </a:lnTo>
                <a:lnTo>
                  <a:pt x="1391395" y="1924398"/>
                </a:lnTo>
                <a:lnTo>
                  <a:pt x="1391078" y="1904717"/>
                </a:lnTo>
                <a:lnTo>
                  <a:pt x="1398382" y="1900273"/>
                </a:lnTo>
                <a:lnTo>
                  <a:pt x="1417117" y="1964396"/>
                </a:lnTo>
                <a:lnTo>
                  <a:pt x="1432042" y="1965031"/>
                </a:lnTo>
                <a:lnTo>
                  <a:pt x="1437758" y="2017726"/>
                </a:lnTo>
                <a:lnTo>
                  <a:pt x="1446015" y="2029471"/>
                </a:lnTo>
                <a:lnTo>
                  <a:pt x="1437123" y="2045978"/>
                </a:lnTo>
                <a:lnTo>
                  <a:pt x="1439981" y="2059946"/>
                </a:lnTo>
                <a:lnTo>
                  <a:pt x="1428867" y="2049788"/>
                </a:lnTo>
                <a:lnTo>
                  <a:pt x="1417752" y="2061215"/>
                </a:lnTo>
                <a:lnTo>
                  <a:pt x="1409178" y="2059946"/>
                </a:lnTo>
                <a:lnTo>
                  <a:pt x="1398699" y="2056771"/>
                </a:lnTo>
                <a:lnTo>
                  <a:pt x="1391395" y="2066929"/>
                </a:lnTo>
                <a:lnTo>
                  <a:pt x="1407908" y="2071373"/>
                </a:lnTo>
                <a:lnTo>
                  <a:pt x="1410449" y="2095816"/>
                </a:lnTo>
                <a:lnTo>
                  <a:pt x="1424103" y="2104705"/>
                </a:lnTo>
                <a:lnTo>
                  <a:pt x="1435853" y="2096769"/>
                </a:lnTo>
                <a:lnTo>
                  <a:pt x="1449190" y="2111371"/>
                </a:lnTo>
                <a:lnTo>
                  <a:pt x="1467291" y="2105974"/>
                </a:lnTo>
                <a:lnTo>
                  <a:pt x="1482216" y="2110419"/>
                </a:lnTo>
                <a:lnTo>
                  <a:pt x="1477770" y="2125973"/>
                </a:lnTo>
                <a:lnTo>
                  <a:pt x="1495553" y="2164384"/>
                </a:lnTo>
                <a:lnTo>
                  <a:pt x="1497141" y="2179938"/>
                </a:lnTo>
                <a:lnTo>
                  <a:pt x="1492377" y="2194858"/>
                </a:lnTo>
                <a:lnTo>
                  <a:pt x="1480946" y="2195810"/>
                </a:lnTo>
                <a:lnTo>
                  <a:pt x="1478723" y="2203111"/>
                </a:lnTo>
                <a:lnTo>
                  <a:pt x="1470149" y="2200572"/>
                </a:lnTo>
                <a:lnTo>
                  <a:pt x="1464115" y="2187874"/>
                </a:lnTo>
                <a:lnTo>
                  <a:pt x="1456176" y="2178986"/>
                </a:lnTo>
                <a:lnTo>
                  <a:pt x="1448555" y="2179938"/>
                </a:lnTo>
                <a:lnTo>
                  <a:pt x="1450460" y="2194858"/>
                </a:lnTo>
                <a:lnTo>
                  <a:pt x="1458399" y="2198032"/>
                </a:lnTo>
                <a:lnTo>
                  <a:pt x="1456176" y="2212952"/>
                </a:lnTo>
                <a:lnTo>
                  <a:pt x="1453953" y="2222158"/>
                </a:lnTo>
                <a:lnTo>
                  <a:pt x="1457764" y="2231998"/>
                </a:lnTo>
                <a:lnTo>
                  <a:pt x="1447285" y="2227554"/>
                </a:lnTo>
                <a:lnTo>
                  <a:pt x="1439981" y="2220888"/>
                </a:lnTo>
                <a:lnTo>
                  <a:pt x="1433948" y="2200572"/>
                </a:lnTo>
                <a:lnTo>
                  <a:pt x="1428232" y="2186922"/>
                </a:lnTo>
                <a:lnTo>
                  <a:pt x="1419023" y="2177399"/>
                </a:lnTo>
                <a:lnTo>
                  <a:pt x="1419658" y="2156130"/>
                </a:lnTo>
                <a:lnTo>
                  <a:pt x="1410449" y="2134862"/>
                </a:lnTo>
                <a:lnTo>
                  <a:pt x="1399334" y="2112641"/>
                </a:lnTo>
                <a:lnTo>
                  <a:pt x="1396794" y="2132322"/>
                </a:lnTo>
                <a:lnTo>
                  <a:pt x="1395524" y="2144067"/>
                </a:lnTo>
                <a:lnTo>
                  <a:pt x="1417117" y="2166606"/>
                </a:lnTo>
                <a:lnTo>
                  <a:pt x="1419023" y="2177399"/>
                </a:lnTo>
                <a:lnTo>
                  <a:pt x="1419658" y="2194223"/>
                </a:lnTo>
                <a:lnTo>
                  <a:pt x="1409178" y="2187557"/>
                </a:lnTo>
                <a:lnTo>
                  <a:pt x="1404415" y="2170415"/>
                </a:lnTo>
                <a:lnTo>
                  <a:pt x="1392030" y="2158670"/>
                </a:lnTo>
                <a:lnTo>
                  <a:pt x="1389490" y="2172320"/>
                </a:lnTo>
                <a:lnTo>
                  <a:pt x="1408861" y="2192953"/>
                </a:lnTo>
                <a:lnTo>
                  <a:pt x="1417117" y="2208825"/>
                </a:lnTo>
                <a:lnTo>
                  <a:pt x="1401239" y="2205333"/>
                </a:lnTo>
                <a:lnTo>
                  <a:pt x="1401875" y="2216761"/>
                </a:lnTo>
                <a:lnTo>
                  <a:pt x="1415212" y="2231046"/>
                </a:lnTo>
                <a:lnTo>
                  <a:pt x="1425374" y="2258663"/>
                </a:lnTo>
                <a:lnTo>
                  <a:pt x="1419023" y="2258346"/>
                </a:lnTo>
                <a:lnTo>
                  <a:pt x="1405368" y="2244379"/>
                </a:lnTo>
                <a:lnTo>
                  <a:pt x="1397429" y="2243109"/>
                </a:lnTo>
                <a:lnTo>
                  <a:pt x="1390125" y="2229141"/>
                </a:lnTo>
                <a:lnTo>
                  <a:pt x="1380598" y="2223745"/>
                </a:lnTo>
                <a:lnTo>
                  <a:pt x="1379328" y="2242791"/>
                </a:lnTo>
                <a:lnTo>
                  <a:pt x="1395841" y="2246283"/>
                </a:lnTo>
                <a:lnTo>
                  <a:pt x="1402827" y="2258029"/>
                </a:lnTo>
                <a:lnTo>
                  <a:pt x="1405685" y="2274853"/>
                </a:lnTo>
                <a:lnTo>
                  <a:pt x="1394571" y="2265012"/>
                </a:lnTo>
                <a:lnTo>
                  <a:pt x="1389808" y="2272313"/>
                </a:lnTo>
                <a:lnTo>
                  <a:pt x="1395206" y="2278662"/>
                </a:lnTo>
                <a:lnTo>
                  <a:pt x="1381234" y="2279615"/>
                </a:lnTo>
                <a:lnTo>
                  <a:pt x="1380916" y="2287868"/>
                </a:lnTo>
                <a:lnTo>
                  <a:pt x="1416482" y="2316120"/>
                </a:lnTo>
                <a:lnTo>
                  <a:pt x="1475865" y="2347229"/>
                </a:lnTo>
                <a:lnTo>
                  <a:pt x="1491742" y="2356118"/>
                </a:lnTo>
                <a:lnTo>
                  <a:pt x="1501269" y="2394528"/>
                </a:lnTo>
                <a:lnTo>
                  <a:pt x="1500951" y="2407861"/>
                </a:lnTo>
                <a:lnTo>
                  <a:pt x="1491742" y="2430716"/>
                </a:lnTo>
                <a:lnTo>
                  <a:pt x="1496823" y="2448810"/>
                </a:lnTo>
                <a:lnTo>
                  <a:pt x="1517464" y="2460238"/>
                </a:lnTo>
                <a:lnTo>
                  <a:pt x="1548584" y="2441827"/>
                </a:lnTo>
                <a:lnTo>
                  <a:pt x="1557794" y="2415797"/>
                </a:lnTo>
                <a:lnTo>
                  <a:pt x="1575894" y="2406908"/>
                </a:lnTo>
                <a:lnTo>
                  <a:pt x="1586691" y="2365641"/>
                </a:lnTo>
                <a:lnTo>
                  <a:pt x="1577482" y="2351039"/>
                </a:lnTo>
                <a:lnTo>
                  <a:pt x="1587009" y="2349134"/>
                </a:lnTo>
                <a:lnTo>
                  <a:pt x="1588279" y="2337389"/>
                </a:lnTo>
                <a:lnTo>
                  <a:pt x="1560334" y="2315485"/>
                </a:lnTo>
                <a:lnTo>
                  <a:pt x="1553983" y="2277710"/>
                </a:lnTo>
                <a:lnTo>
                  <a:pt x="1541598" y="2264695"/>
                </a:lnTo>
                <a:lnTo>
                  <a:pt x="1505715" y="2231046"/>
                </a:lnTo>
                <a:lnTo>
                  <a:pt x="1502857" y="2213904"/>
                </a:lnTo>
                <a:lnTo>
                  <a:pt x="1506350" y="2198350"/>
                </a:lnTo>
                <a:lnTo>
                  <a:pt x="1515241" y="2181843"/>
                </a:lnTo>
                <a:lnTo>
                  <a:pt x="1514289" y="2170097"/>
                </a:lnTo>
                <a:lnTo>
                  <a:pt x="1505080" y="2162479"/>
                </a:lnTo>
                <a:lnTo>
                  <a:pt x="1506350" y="2151051"/>
                </a:lnTo>
                <a:lnTo>
                  <a:pt x="1513018" y="2140575"/>
                </a:lnTo>
                <a:lnTo>
                  <a:pt x="1510478" y="2116450"/>
                </a:lnTo>
                <a:lnTo>
                  <a:pt x="1493965" y="2098991"/>
                </a:lnTo>
                <a:lnTo>
                  <a:pt x="1481263" y="2099943"/>
                </a:lnTo>
                <a:lnTo>
                  <a:pt x="1475547" y="2085023"/>
                </a:lnTo>
                <a:lnTo>
                  <a:pt x="1459669" y="2080262"/>
                </a:lnTo>
                <a:lnTo>
                  <a:pt x="1451095" y="2082166"/>
                </a:lnTo>
                <a:lnTo>
                  <a:pt x="1435218" y="2077405"/>
                </a:lnTo>
                <a:lnTo>
                  <a:pt x="1434583" y="2070104"/>
                </a:lnTo>
                <a:lnTo>
                  <a:pt x="1439981" y="2059946"/>
                </a:lnTo>
                <a:lnTo>
                  <a:pt x="1452048" y="2043121"/>
                </a:lnTo>
                <a:lnTo>
                  <a:pt x="1446015" y="2029471"/>
                </a:lnTo>
                <a:lnTo>
                  <a:pt x="1454589" y="2013599"/>
                </a:lnTo>
                <a:lnTo>
                  <a:pt x="1451095" y="1991378"/>
                </a:lnTo>
                <a:lnTo>
                  <a:pt x="1447602" y="1956460"/>
                </a:lnTo>
                <a:lnTo>
                  <a:pt x="1461257" y="1964079"/>
                </a:lnTo>
                <a:lnTo>
                  <a:pt x="1499681" y="1955190"/>
                </a:lnTo>
                <a:lnTo>
                  <a:pt x="1491107" y="1943445"/>
                </a:lnTo>
                <a:lnTo>
                  <a:pt x="1457129" y="1938683"/>
                </a:lnTo>
                <a:lnTo>
                  <a:pt x="1454589" y="1912336"/>
                </a:lnTo>
                <a:lnTo>
                  <a:pt x="1444109" y="1910113"/>
                </a:lnTo>
                <a:lnTo>
                  <a:pt x="1435535" y="1895829"/>
                </a:lnTo>
                <a:lnTo>
                  <a:pt x="1398064" y="1855831"/>
                </a:lnTo>
                <a:lnTo>
                  <a:pt x="1387267" y="1849800"/>
                </a:lnTo>
                <a:lnTo>
                  <a:pt x="1383139" y="1838689"/>
                </a:lnTo>
                <a:lnTo>
                  <a:pt x="1379646" y="1798692"/>
                </a:lnTo>
                <a:lnTo>
                  <a:pt x="1404097" y="1738378"/>
                </a:lnTo>
                <a:lnTo>
                  <a:pt x="1443792" y="1739648"/>
                </a:lnTo>
                <a:lnTo>
                  <a:pt x="1448873" y="1754250"/>
                </a:lnTo>
                <a:lnTo>
                  <a:pt x="1461575" y="1763773"/>
                </a:lnTo>
                <a:lnTo>
                  <a:pt x="1481898" y="1780598"/>
                </a:lnTo>
                <a:lnTo>
                  <a:pt x="1498729" y="1775201"/>
                </a:lnTo>
                <a:lnTo>
                  <a:pt x="1508255" y="1759329"/>
                </a:lnTo>
                <a:lnTo>
                  <a:pt x="1523180" y="1771709"/>
                </a:lnTo>
                <a:lnTo>
                  <a:pt x="1535882" y="1798692"/>
                </a:lnTo>
                <a:lnTo>
                  <a:pt x="1557476" y="1805993"/>
                </a:lnTo>
                <a:lnTo>
                  <a:pt x="1563827" y="1839959"/>
                </a:lnTo>
                <a:lnTo>
                  <a:pt x="1588279" y="1845991"/>
                </a:lnTo>
                <a:lnTo>
                  <a:pt x="1600028" y="1856149"/>
                </a:lnTo>
                <a:lnTo>
                  <a:pt x="1632101" y="1868529"/>
                </a:lnTo>
                <a:lnTo>
                  <a:pt x="1660681" y="1868211"/>
                </a:lnTo>
                <a:lnTo>
                  <a:pt x="1674336" y="1881861"/>
                </a:lnTo>
                <a:lnTo>
                  <a:pt x="1687991" y="1877735"/>
                </a:lnTo>
                <a:lnTo>
                  <a:pt x="1698787" y="1859640"/>
                </a:lnTo>
                <a:lnTo>
                  <a:pt x="1734353" y="1855196"/>
                </a:lnTo>
                <a:lnTo>
                  <a:pt x="1748643" y="1871703"/>
                </a:lnTo>
                <a:lnTo>
                  <a:pt x="1765156" y="1859958"/>
                </a:lnTo>
                <a:lnTo>
                  <a:pt x="1744198" y="1846625"/>
                </a:lnTo>
                <a:lnTo>
                  <a:pt x="1726732" y="1800279"/>
                </a:lnTo>
                <a:lnTo>
                  <a:pt x="1735941" y="1782185"/>
                </a:lnTo>
                <a:lnTo>
                  <a:pt x="1718793" y="1762504"/>
                </a:lnTo>
                <a:lnTo>
                  <a:pt x="1716570" y="1740600"/>
                </a:lnTo>
                <a:lnTo>
                  <a:pt x="1701010" y="1740600"/>
                </a:lnTo>
                <a:lnTo>
                  <a:pt x="1667985" y="1756790"/>
                </a:lnTo>
                <a:lnTo>
                  <a:pt x="1647661" y="1749171"/>
                </a:lnTo>
                <a:lnTo>
                  <a:pt x="1614318" y="1689810"/>
                </a:lnTo>
                <a:lnTo>
                  <a:pt x="1591454" y="1679652"/>
                </a:lnTo>
                <a:lnTo>
                  <a:pt x="1588279" y="1646003"/>
                </a:lnTo>
                <a:lnTo>
                  <a:pt x="1619717" y="1623147"/>
                </a:lnTo>
                <a:lnTo>
                  <a:pt x="1622892" y="1589498"/>
                </a:lnTo>
                <a:lnTo>
                  <a:pt x="1640993" y="1579975"/>
                </a:lnTo>
                <a:lnTo>
                  <a:pt x="1701645" y="1608862"/>
                </a:lnTo>
                <a:lnTo>
                  <a:pt x="1704186" y="1625687"/>
                </a:lnTo>
                <a:lnTo>
                  <a:pt x="1718793" y="1646320"/>
                </a:lnTo>
                <a:lnTo>
                  <a:pt x="1733718" y="1641241"/>
                </a:lnTo>
                <a:lnTo>
                  <a:pt x="1762298" y="1652351"/>
                </a:lnTo>
                <a:lnTo>
                  <a:pt x="1766744" y="1663145"/>
                </a:lnTo>
                <a:lnTo>
                  <a:pt x="1732766" y="1669811"/>
                </a:lnTo>
                <a:lnTo>
                  <a:pt x="1738482" y="1680921"/>
                </a:lnTo>
                <a:lnTo>
                  <a:pt x="1736259" y="1694889"/>
                </a:lnTo>
                <a:lnTo>
                  <a:pt x="1748008" y="1694889"/>
                </a:lnTo>
                <a:lnTo>
                  <a:pt x="1760393" y="1675842"/>
                </a:lnTo>
                <a:lnTo>
                  <a:pt x="1777223" y="1671081"/>
                </a:lnTo>
                <a:lnTo>
                  <a:pt x="1778493" y="1657748"/>
                </a:lnTo>
                <a:lnTo>
                  <a:pt x="1788020" y="1667906"/>
                </a:lnTo>
                <a:lnTo>
                  <a:pt x="1815647" y="1670763"/>
                </a:lnTo>
                <a:lnTo>
                  <a:pt x="1850578" y="1694889"/>
                </a:lnTo>
                <a:lnTo>
                  <a:pt x="1867409" y="1694889"/>
                </a:lnTo>
                <a:lnTo>
                  <a:pt x="1886779" y="1708221"/>
                </a:lnTo>
                <a:lnTo>
                  <a:pt x="1901387" y="1707269"/>
                </a:lnTo>
                <a:lnTo>
                  <a:pt x="1909008" y="1692349"/>
                </a:lnTo>
                <a:lnTo>
                  <a:pt x="1931237" y="1712030"/>
                </a:lnTo>
                <a:lnTo>
                  <a:pt x="1984268" y="1719014"/>
                </a:lnTo>
                <a:lnTo>
                  <a:pt x="2013801" y="1748536"/>
                </a:lnTo>
                <a:lnTo>
                  <a:pt x="2032219" y="1768218"/>
                </a:lnTo>
                <a:lnTo>
                  <a:pt x="2056988" y="1779328"/>
                </a:lnTo>
                <a:lnTo>
                  <a:pt x="2077947" y="1806628"/>
                </a:lnTo>
                <a:lnTo>
                  <a:pt x="2075089" y="1839007"/>
                </a:lnTo>
                <a:lnTo>
                  <a:pt x="2092237" y="1830753"/>
                </a:lnTo>
                <a:lnTo>
                  <a:pt x="2096047" y="1815833"/>
                </a:lnTo>
                <a:lnTo>
                  <a:pt x="2110972" y="1814881"/>
                </a:lnTo>
                <a:lnTo>
                  <a:pt x="2110655" y="1762186"/>
                </a:lnTo>
                <a:lnTo>
                  <a:pt x="2094777" y="1754885"/>
                </a:lnTo>
                <a:lnTo>
                  <a:pt x="2077629" y="1764408"/>
                </a:lnTo>
                <a:lnTo>
                  <a:pt x="2064927" y="1760282"/>
                </a:lnTo>
                <a:lnTo>
                  <a:pt x="2038570" y="1743775"/>
                </a:lnTo>
                <a:lnTo>
                  <a:pt x="2015071" y="1735521"/>
                </a:lnTo>
                <a:lnTo>
                  <a:pt x="1988079" y="1701872"/>
                </a:lnTo>
                <a:lnTo>
                  <a:pt x="1985856" y="1676795"/>
                </a:lnTo>
                <a:lnTo>
                  <a:pt x="1977282" y="1668224"/>
                </a:lnTo>
                <a:lnTo>
                  <a:pt x="1972836" y="1649495"/>
                </a:lnTo>
                <a:lnTo>
                  <a:pt x="1958864" y="1615846"/>
                </a:lnTo>
                <a:lnTo>
                  <a:pt x="1939811" y="1610767"/>
                </a:lnTo>
                <a:lnTo>
                  <a:pt x="1931237" y="1598387"/>
                </a:lnTo>
                <a:lnTo>
                  <a:pt x="1899482" y="1484743"/>
                </a:lnTo>
                <a:lnTo>
                  <a:pt x="1969661" y="1430461"/>
                </a:lnTo>
                <a:lnTo>
                  <a:pt x="1975059" y="1412684"/>
                </a:lnTo>
                <a:lnTo>
                  <a:pt x="2002369" y="1388876"/>
                </a:lnTo>
                <a:lnTo>
                  <a:pt x="2046509" y="1379988"/>
                </a:lnTo>
                <a:lnTo>
                  <a:pt x="2120181" y="1305706"/>
                </a:lnTo>
                <a:lnTo>
                  <a:pt x="2116053" y="1295231"/>
                </a:lnTo>
                <a:lnTo>
                  <a:pt x="2134789" y="1285708"/>
                </a:lnTo>
                <a:lnTo>
                  <a:pt x="2137964" y="1265391"/>
                </a:lnTo>
                <a:lnTo>
                  <a:pt x="2158605" y="1268566"/>
                </a:lnTo>
                <a:lnTo>
                  <a:pt x="2171943" y="1293644"/>
                </a:lnTo>
                <a:lnTo>
                  <a:pt x="2204333" y="1285073"/>
                </a:lnTo>
                <a:lnTo>
                  <a:pt x="2221799" y="1301580"/>
                </a:lnTo>
                <a:lnTo>
                  <a:pt x="2234183" y="1293009"/>
                </a:lnTo>
                <a:lnTo>
                  <a:pt x="2243075" y="1310151"/>
                </a:lnTo>
                <a:lnTo>
                  <a:pt x="2273878" y="1333641"/>
                </a:lnTo>
                <a:lnTo>
                  <a:pt x="2238947" y="1348878"/>
                </a:lnTo>
                <a:lnTo>
                  <a:pt x="2243710" y="1379353"/>
                </a:lnTo>
                <a:lnTo>
                  <a:pt x="2251966" y="1363481"/>
                </a:lnTo>
                <a:lnTo>
                  <a:pt x="2282134" y="1348561"/>
                </a:lnTo>
                <a:lnTo>
                  <a:pt x="2303728" y="1364116"/>
                </a:lnTo>
                <a:lnTo>
                  <a:pt x="2296424" y="1382209"/>
                </a:lnTo>
                <a:lnTo>
                  <a:pt x="2314842" y="1423160"/>
                </a:lnTo>
                <a:lnTo>
                  <a:pt x="2346915" y="1477759"/>
                </a:lnTo>
                <a:lnTo>
                  <a:pt x="2355489" y="1468236"/>
                </a:lnTo>
                <a:lnTo>
                  <a:pt x="2324369" y="1426969"/>
                </a:lnTo>
                <a:lnTo>
                  <a:pt x="2328814" y="1353640"/>
                </a:lnTo>
                <a:lnTo>
                  <a:pt x="2312937" y="1333324"/>
                </a:lnTo>
                <a:lnTo>
                  <a:pt x="2322146" y="1312373"/>
                </a:lnTo>
                <a:lnTo>
                  <a:pt x="2334530" y="1266979"/>
                </a:lnTo>
                <a:lnTo>
                  <a:pt x="2349138" y="1254281"/>
                </a:lnTo>
                <a:lnTo>
                  <a:pt x="2354854" y="1156192"/>
                </a:lnTo>
                <a:lnTo>
                  <a:pt x="2322463" y="1104766"/>
                </a:lnTo>
                <a:lnTo>
                  <a:pt x="2311031" y="1114607"/>
                </a:lnTo>
                <a:lnTo>
                  <a:pt x="2285309" y="1109528"/>
                </a:lnTo>
                <a:lnTo>
                  <a:pt x="2287850" y="1040961"/>
                </a:lnTo>
                <a:lnTo>
                  <a:pt x="2307856" y="1006042"/>
                </a:lnTo>
                <a:lnTo>
                  <a:pt x="2310079" y="932079"/>
                </a:lnTo>
                <a:lnTo>
                  <a:pt x="2321511" y="893986"/>
                </a:lnTo>
                <a:lnTo>
                  <a:pt x="2315160" y="876209"/>
                </a:lnTo>
                <a:lnTo>
                  <a:pt x="2324686" y="865416"/>
                </a:lnTo>
                <a:lnTo>
                  <a:pt x="2313572" y="848909"/>
                </a:lnTo>
                <a:lnTo>
                  <a:pt x="2318653" y="815260"/>
                </a:lnTo>
                <a:lnTo>
                  <a:pt x="2303728" y="791770"/>
                </a:lnTo>
                <a:lnTo>
                  <a:pt x="2284674" y="792405"/>
                </a:lnTo>
                <a:lnTo>
                  <a:pt x="2220529" y="734948"/>
                </a:lnTo>
                <a:lnTo>
                  <a:pt x="2218623" y="726377"/>
                </a:lnTo>
                <a:lnTo>
                  <a:pt x="2253554" y="726059"/>
                </a:lnTo>
                <a:lnTo>
                  <a:pt x="2309761" y="764787"/>
                </a:lnTo>
                <a:lnTo>
                  <a:pt x="2378353" y="756534"/>
                </a:lnTo>
                <a:lnTo>
                  <a:pt x="2425033" y="763517"/>
                </a:lnTo>
                <a:lnTo>
                  <a:pt x="2482510" y="778755"/>
                </a:lnTo>
                <a:lnTo>
                  <a:pt x="2486004" y="814625"/>
                </a:lnTo>
                <a:lnTo>
                  <a:pt x="2505057" y="825101"/>
                </a:lnTo>
                <a:lnTo>
                  <a:pt x="2510773" y="852401"/>
                </a:lnTo>
                <a:lnTo>
                  <a:pt x="2534907" y="852083"/>
                </a:lnTo>
                <a:lnTo>
                  <a:pt x="2543798" y="876526"/>
                </a:lnTo>
                <a:lnTo>
                  <a:pt x="2537447" y="892081"/>
                </a:lnTo>
                <a:lnTo>
                  <a:pt x="2554595" y="908905"/>
                </a:lnTo>
                <a:lnTo>
                  <a:pt x="2557136" y="941602"/>
                </a:lnTo>
                <a:lnTo>
                  <a:pt x="2529508" y="940967"/>
                </a:lnTo>
                <a:lnTo>
                  <a:pt x="2514583" y="953664"/>
                </a:lnTo>
                <a:lnTo>
                  <a:pt x="2495530" y="947316"/>
                </a:lnTo>
                <a:lnTo>
                  <a:pt x="2481240" y="957156"/>
                </a:lnTo>
                <a:lnTo>
                  <a:pt x="2451390" y="952712"/>
                </a:lnTo>
                <a:lnTo>
                  <a:pt x="2439641" y="966680"/>
                </a:lnTo>
                <a:lnTo>
                  <a:pt x="2424716" y="969219"/>
                </a:lnTo>
                <a:lnTo>
                  <a:pt x="2423128" y="1004772"/>
                </a:lnTo>
                <a:lnTo>
                  <a:pt x="2395818" y="1010486"/>
                </a:lnTo>
                <a:lnTo>
                  <a:pt x="2404392" y="1029215"/>
                </a:lnTo>
                <a:lnTo>
                  <a:pt x="2393913" y="1043183"/>
                </a:lnTo>
                <a:lnTo>
                  <a:pt x="2415189" y="1050166"/>
                </a:lnTo>
                <a:lnTo>
                  <a:pt x="2444086" y="1086990"/>
                </a:lnTo>
                <a:lnTo>
                  <a:pt x="2450755" y="1125717"/>
                </a:lnTo>
                <a:lnTo>
                  <a:pt x="2466633" y="1128892"/>
                </a:lnTo>
                <a:lnTo>
                  <a:pt x="2479652" y="1158414"/>
                </a:lnTo>
                <a:lnTo>
                  <a:pt x="2493625" y="1182222"/>
                </a:lnTo>
                <a:lnTo>
                  <a:pt x="2547609" y="1175556"/>
                </a:lnTo>
                <a:lnTo>
                  <a:pt x="2544433" y="1192380"/>
                </a:lnTo>
                <a:lnTo>
                  <a:pt x="2550149" y="1223807"/>
                </a:lnTo>
                <a:lnTo>
                  <a:pt x="2558723" y="1215236"/>
                </a:lnTo>
                <a:lnTo>
                  <a:pt x="2567932" y="1182857"/>
                </a:lnTo>
                <a:lnTo>
                  <a:pt x="2598418" y="1186666"/>
                </a:lnTo>
                <a:lnTo>
                  <a:pt x="2603498" y="1175873"/>
                </a:lnTo>
                <a:lnTo>
                  <a:pt x="2626997" y="1172699"/>
                </a:lnTo>
                <a:lnTo>
                  <a:pt x="2646686" y="1160953"/>
                </a:lnTo>
                <a:lnTo>
                  <a:pt x="2658118" y="1115559"/>
                </a:lnTo>
                <a:lnTo>
                  <a:pt x="2650496" y="1102862"/>
                </a:lnTo>
                <a:lnTo>
                  <a:pt x="2667327" y="1085720"/>
                </a:lnTo>
                <a:lnTo>
                  <a:pt x="2656530" y="1066039"/>
                </a:lnTo>
                <a:lnTo>
                  <a:pt x="2673360" y="1046992"/>
                </a:lnTo>
                <a:lnTo>
                  <a:pt x="2674948" y="1013026"/>
                </a:lnTo>
                <a:lnTo>
                  <a:pt x="2684475" y="997471"/>
                </a:lnTo>
                <a:lnTo>
                  <a:pt x="2699400" y="1002233"/>
                </a:lnTo>
                <a:lnTo>
                  <a:pt x="2710832" y="986361"/>
                </a:lnTo>
                <a:lnTo>
                  <a:pt x="2744810" y="981917"/>
                </a:lnTo>
                <a:lnTo>
                  <a:pt x="2747985" y="970171"/>
                </a:lnTo>
                <a:lnTo>
                  <a:pt x="2766086" y="983821"/>
                </a:lnTo>
                <a:lnTo>
                  <a:pt x="2768626" y="970171"/>
                </a:lnTo>
                <a:lnTo>
                  <a:pt x="2755924" y="948268"/>
                </a:lnTo>
                <a:lnTo>
                  <a:pt x="2758147" y="937475"/>
                </a:lnTo>
                <a:lnTo>
                  <a:pt x="2779423" y="939380"/>
                </a:lnTo>
                <a:lnTo>
                  <a:pt x="2891837" y="858432"/>
                </a:lnTo>
                <a:lnTo>
                  <a:pt x="2905492" y="855258"/>
                </a:lnTo>
                <a:lnTo>
                  <a:pt x="2904222" y="842560"/>
                </a:lnTo>
                <a:lnTo>
                  <a:pt x="2995995" y="787960"/>
                </a:lnTo>
                <a:lnTo>
                  <a:pt x="3036960" y="778120"/>
                </a:lnTo>
                <a:lnTo>
                  <a:pt x="3027433" y="767644"/>
                </a:lnTo>
                <a:lnTo>
                  <a:pt x="3077924" y="757486"/>
                </a:lnTo>
                <a:lnTo>
                  <a:pt x="3093802" y="769231"/>
                </a:lnTo>
                <a:lnTo>
                  <a:pt x="3091261" y="784786"/>
                </a:lnTo>
                <a:lnTo>
                  <a:pt x="3109044" y="798753"/>
                </a:lnTo>
                <a:lnTo>
                  <a:pt x="3130956" y="767962"/>
                </a:lnTo>
                <a:lnTo>
                  <a:pt x="3121429" y="757169"/>
                </a:lnTo>
                <a:lnTo>
                  <a:pt x="3124287" y="738122"/>
                </a:lnTo>
                <a:lnTo>
                  <a:pt x="3102376" y="742884"/>
                </a:lnTo>
                <a:lnTo>
                  <a:pt x="3095072" y="738440"/>
                </a:lnTo>
                <a:lnTo>
                  <a:pt x="3154772" y="690824"/>
                </a:lnTo>
                <a:lnTo>
                  <a:pt x="3144610" y="711775"/>
                </a:lnTo>
                <a:lnTo>
                  <a:pt x="3160170" y="712727"/>
                </a:lnTo>
                <a:lnTo>
                  <a:pt x="3160488" y="741932"/>
                </a:lnTo>
                <a:lnTo>
                  <a:pt x="3196689" y="734630"/>
                </a:lnTo>
                <a:lnTo>
                  <a:pt x="3194149" y="710187"/>
                </a:lnTo>
                <a:lnTo>
                  <a:pt x="3197324" y="700664"/>
                </a:lnTo>
                <a:lnTo>
                  <a:pt x="3181129" y="679713"/>
                </a:lnTo>
                <a:lnTo>
                  <a:pt x="3200182" y="680983"/>
                </a:lnTo>
                <a:lnTo>
                  <a:pt x="3201135" y="663841"/>
                </a:lnTo>
                <a:lnTo>
                  <a:pt x="3235748" y="641303"/>
                </a:lnTo>
                <a:lnTo>
                  <a:pt x="3291638" y="636541"/>
                </a:lnTo>
                <a:lnTo>
                  <a:pt x="3302435" y="634637"/>
                </a:lnTo>
                <a:lnTo>
                  <a:pt x="3306563" y="645112"/>
                </a:lnTo>
                <a:lnTo>
                  <a:pt x="3294813" y="641938"/>
                </a:lnTo>
                <a:lnTo>
                  <a:pt x="3264646" y="651778"/>
                </a:lnTo>
                <a:lnTo>
                  <a:pt x="3235748" y="648604"/>
                </a:lnTo>
                <a:lnTo>
                  <a:pt x="3225587" y="663524"/>
                </a:lnTo>
                <a:lnTo>
                  <a:pt x="3232890" y="683840"/>
                </a:lnTo>
                <a:lnTo>
                  <a:pt x="3241464" y="683205"/>
                </a:lnTo>
                <a:lnTo>
                  <a:pt x="3245592" y="673999"/>
                </a:lnTo>
                <a:lnTo>
                  <a:pt x="3258612" y="680031"/>
                </a:lnTo>
                <a:lnTo>
                  <a:pt x="3248768" y="684475"/>
                </a:lnTo>
                <a:lnTo>
                  <a:pt x="3252261" y="694950"/>
                </a:lnTo>
                <a:lnTo>
                  <a:pt x="3262105" y="723202"/>
                </a:lnTo>
                <a:lnTo>
                  <a:pt x="3243052" y="738122"/>
                </a:lnTo>
                <a:lnTo>
                  <a:pt x="3240194" y="753042"/>
                </a:lnTo>
                <a:lnTo>
                  <a:pt x="3251626" y="758438"/>
                </a:lnTo>
                <a:lnTo>
                  <a:pt x="3250673" y="775898"/>
                </a:lnTo>
                <a:lnTo>
                  <a:pt x="3266551" y="786691"/>
                </a:lnTo>
                <a:lnTo>
                  <a:pt x="3243687" y="794944"/>
                </a:lnTo>
                <a:lnTo>
                  <a:pt x="3228762" y="782564"/>
                </a:lnTo>
                <a:lnTo>
                  <a:pt x="3218283" y="798753"/>
                </a:lnTo>
                <a:lnTo>
                  <a:pt x="3192561" y="803832"/>
                </a:lnTo>
                <a:lnTo>
                  <a:pt x="3191926" y="819705"/>
                </a:lnTo>
                <a:lnTo>
                  <a:pt x="3182399" y="829545"/>
                </a:lnTo>
                <a:lnTo>
                  <a:pt x="3191291" y="845417"/>
                </a:lnTo>
                <a:lnTo>
                  <a:pt x="3176366" y="845417"/>
                </a:lnTo>
                <a:lnTo>
                  <a:pt x="3161441" y="860019"/>
                </a:lnTo>
                <a:lnTo>
                  <a:pt x="3164934" y="879383"/>
                </a:lnTo>
                <a:lnTo>
                  <a:pt x="3124922" y="918429"/>
                </a:lnTo>
                <a:lnTo>
                  <a:pt x="3119841" y="932396"/>
                </a:lnTo>
                <a:lnTo>
                  <a:pt x="3146198" y="935253"/>
                </a:lnTo>
                <a:lnTo>
                  <a:pt x="3132861" y="946681"/>
                </a:lnTo>
                <a:lnTo>
                  <a:pt x="3127462" y="970171"/>
                </a:lnTo>
                <a:lnTo>
                  <a:pt x="3084593" y="1000963"/>
                </a:lnTo>
                <a:lnTo>
                  <a:pt x="3068080" y="1053976"/>
                </a:lnTo>
                <a:lnTo>
                  <a:pt x="3080147" y="1080006"/>
                </a:lnTo>
                <a:lnTo>
                  <a:pt x="3076019" y="1087625"/>
                </a:lnTo>
                <a:lnTo>
                  <a:pt x="3090626" y="1106354"/>
                </a:lnTo>
                <a:lnTo>
                  <a:pt x="3091261" y="1145081"/>
                </a:lnTo>
                <a:lnTo>
                  <a:pt x="3099200" y="1157144"/>
                </a:lnTo>
                <a:lnTo>
                  <a:pt x="3101741" y="1227616"/>
                </a:lnTo>
                <a:lnTo>
                  <a:pt x="3103646" y="1264439"/>
                </a:lnTo>
                <a:lnTo>
                  <a:pt x="3104916" y="1290469"/>
                </a:lnTo>
                <a:lnTo>
                  <a:pt x="3105234" y="1305072"/>
                </a:lnTo>
                <a:lnTo>
                  <a:pt x="3105551" y="1308246"/>
                </a:lnTo>
                <a:lnTo>
                  <a:pt x="3107139" y="1313325"/>
                </a:lnTo>
                <a:lnTo>
                  <a:pt x="3110632" y="1325705"/>
                </a:lnTo>
                <a:lnTo>
                  <a:pt x="3115395" y="1341894"/>
                </a:lnTo>
                <a:lnTo>
                  <a:pt x="3114760" y="1317769"/>
                </a:lnTo>
                <a:lnTo>
                  <a:pt x="3110632" y="1267296"/>
                </a:lnTo>
                <a:lnTo>
                  <a:pt x="3110315" y="1232377"/>
                </a:lnTo>
                <a:lnTo>
                  <a:pt x="3103011" y="1174286"/>
                </a:lnTo>
                <a:lnTo>
                  <a:pt x="3109362" y="1141907"/>
                </a:lnTo>
                <a:lnTo>
                  <a:pt x="3106821" y="1114607"/>
                </a:lnTo>
                <a:lnTo>
                  <a:pt x="3095072" y="1089212"/>
                </a:lnTo>
                <a:lnTo>
                  <a:pt x="3087133" y="1055880"/>
                </a:lnTo>
                <a:lnTo>
                  <a:pt x="3100788" y="1009534"/>
                </a:lnTo>
                <a:lnTo>
                  <a:pt x="3152232" y="989853"/>
                </a:lnTo>
                <a:lnTo>
                  <a:pt x="3159535" y="973028"/>
                </a:lnTo>
                <a:lnTo>
                  <a:pt x="3178589" y="955887"/>
                </a:lnTo>
                <a:lnTo>
                  <a:pt x="3195419" y="968267"/>
                </a:lnTo>
                <a:lnTo>
                  <a:pt x="3248450" y="893033"/>
                </a:lnTo>
                <a:lnTo>
                  <a:pt x="3237971" y="893033"/>
                </a:lnTo>
                <a:lnTo>
                  <a:pt x="3233843" y="888272"/>
                </a:lnTo>
                <a:lnTo>
                  <a:pt x="3277665" y="815895"/>
                </a:lnTo>
                <a:lnTo>
                  <a:pt x="3291320" y="828275"/>
                </a:lnTo>
                <a:lnTo>
                  <a:pt x="3305293" y="817800"/>
                </a:lnTo>
                <a:lnTo>
                  <a:pt x="3309738" y="827958"/>
                </a:lnTo>
                <a:lnTo>
                  <a:pt x="3313231" y="835894"/>
                </a:lnTo>
                <a:lnTo>
                  <a:pt x="3315772" y="840656"/>
                </a:lnTo>
                <a:lnTo>
                  <a:pt x="3318630" y="843830"/>
                </a:lnTo>
                <a:lnTo>
                  <a:pt x="3322123" y="847322"/>
                </a:lnTo>
                <a:lnTo>
                  <a:pt x="3326886" y="851449"/>
                </a:lnTo>
                <a:lnTo>
                  <a:pt x="3347527" y="840656"/>
                </a:lnTo>
                <a:lnTo>
                  <a:pt x="3355466" y="779390"/>
                </a:lnTo>
                <a:lnTo>
                  <a:pt x="3395478" y="745106"/>
                </a:lnTo>
                <a:lnTo>
                  <a:pt x="3411356" y="746376"/>
                </a:lnTo>
                <a:lnTo>
                  <a:pt x="3451367" y="720346"/>
                </a:lnTo>
                <a:lnTo>
                  <a:pt x="3470421" y="732091"/>
                </a:lnTo>
                <a:lnTo>
                  <a:pt x="3513925" y="728599"/>
                </a:lnTo>
                <a:lnTo>
                  <a:pt x="3535202" y="740027"/>
                </a:lnTo>
                <a:lnTo>
                  <a:pt x="3547904" y="737805"/>
                </a:lnTo>
                <a:lnTo>
                  <a:pt x="3562829" y="760661"/>
                </a:lnTo>
                <a:lnTo>
                  <a:pt x="3601570" y="731773"/>
                </a:lnTo>
                <a:lnTo>
                  <a:pt x="3599347" y="693046"/>
                </a:lnTo>
                <a:lnTo>
                  <a:pt x="3588551" y="693046"/>
                </a:lnTo>
                <a:lnTo>
                  <a:pt x="3585375" y="688919"/>
                </a:lnTo>
                <a:lnTo>
                  <a:pt x="3613002" y="674952"/>
                </a:lnTo>
                <a:lnTo>
                  <a:pt x="3633326" y="691458"/>
                </a:lnTo>
                <a:lnTo>
                  <a:pt x="3641265" y="665428"/>
                </a:lnTo>
                <a:lnTo>
                  <a:pt x="3665716" y="662889"/>
                </a:lnTo>
                <a:lnTo>
                  <a:pt x="3674290" y="683840"/>
                </a:lnTo>
                <a:lnTo>
                  <a:pt x="3644758" y="696855"/>
                </a:lnTo>
                <a:lnTo>
                  <a:pt x="3668257" y="706061"/>
                </a:lnTo>
                <a:lnTo>
                  <a:pt x="3686040" y="687014"/>
                </a:lnTo>
                <a:lnTo>
                  <a:pt x="3672067" y="661619"/>
                </a:lnTo>
                <a:lnTo>
                  <a:pt x="3673973" y="647969"/>
                </a:lnTo>
                <a:lnTo>
                  <a:pt x="3721288" y="623209"/>
                </a:lnTo>
                <a:lnTo>
                  <a:pt x="3742564" y="633684"/>
                </a:lnTo>
                <a:lnTo>
                  <a:pt x="3733355" y="646699"/>
                </a:lnTo>
                <a:lnTo>
                  <a:pt x="3777178" y="692411"/>
                </a:lnTo>
                <a:lnTo>
                  <a:pt x="3771779" y="703839"/>
                </a:lnTo>
                <a:lnTo>
                  <a:pt x="3755902" y="705108"/>
                </a:lnTo>
                <a:lnTo>
                  <a:pt x="3754314" y="725107"/>
                </a:lnTo>
                <a:lnTo>
                  <a:pt x="3740342" y="723202"/>
                </a:lnTo>
                <a:lnTo>
                  <a:pt x="3746692" y="738757"/>
                </a:lnTo>
                <a:lnTo>
                  <a:pt x="3750186" y="783199"/>
                </a:lnTo>
                <a:lnTo>
                  <a:pt x="3792738" y="799706"/>
                </a:lnTo>
                <a:lnTo>
                  <a:pt x="3828622" y="763517"/>
                </a:lnTo>
                <a:lnTo>
                  <a:pt x="3826081" y="743519"/>
                </a:lnTo>
                <a:lnTo>
                  <a:pt x="3814332" y="725742"/>
                </a:lnTo>
                <a:lnTo>
                  <a:pt x="3822588" y="697172"/>
                </a:lnTo>
                <a:lnTo>
                  <a:pt x="3843864" y="704473"/>
                </a:lnTo>
                <a:lnTo>
                  <a:pt x="3859742" y="697807"/>
                </a:lnTo>
                <a:lnTo>
                  <a:pt x="3875620" y="700982"/>
                </a:lnTo>
                <a:lnTo>
                  <a:pt x="3915314" y="643842"/>
                </a:lnTo>
                <a:lnTo>
                  <a:pt x="3916902" y="611146"/>
                </a:lnTo>
                <a:lnTo>
                  <a:pt x="3928651" y="604480"/>
                </a:lnTo>
                <a:lnTo>
                  <a:pt x="3926428" y="584798"/>
                </a:lnTo>
                <a:lnTo>
                  <a:pt x="3914361" y="577180"/>
                </a:lnTo>
                <a:lnTo>
                  <a:pt x="3909598" y="596226"/>
                </a:lnTo>
                <a:lnTo>
                  <a:pt x="3896896" y="583846"/>
                </a:lnTo>
                <a:lnTo>
                  <a:pt x="3898483" y="556229"/>
                </a:lnTo>
                <a:lnTo>
                  <a:pt x="3856566" y="459727"/>
                </a:lnTo>
                <a:lnTo>
                  <a:pt x="3895308" y="447664"/>
                </a:lnTo>
                <a:lnTo>
                  <a:pt x="3916902" y="483535"/>
                </a:lnTo>
                <a:lnTo>
                  <a:pt x="3919124" y="474011"/>
                </a:lnTo>
                <a:lnTo>
                  <a:pt x="3899754" y="439410"/>
                </a:lnTo>
                <a:lnTo>
                  <a:pt x="3912456" y="425443"/>
                </a:lnTo>
                <a:lnTo>
                  <a:pt x="3913091" y="393064"/>
                </a:lnTo>
                <a:lnTo>
                  <a:pt x="3968345" y="408301"/>
                </a:lnTo>
                <a:lnTo>
                  <a:pt x="3973426" y="415602"/>
                </a:lnTo>
                <a:lnTo>
                  <a:pt x="4052814" y="427665"/>
                </a:lnTo>
                <a:lnTo>
                  <a:pt x="4101718" y="427030"/>
                </a:lnTo>
                <a:lnTo>
                  <a:pt x="4120771" y="450203"/>
                </a:lnTo>
                <a:lnTo>
                  <a:pt x="4132520" y="442585"/>
                </a:lnTo>
                <a:lnTo>
                  <a:pt x="4180154" y="453695"/>
                </a:lnTo>
                <a:lnTo>
                  <a:pt x="4204605" y="473694"/>
                </a:lnTo>
                <a:lnTo>
                  <a:pt x="4226834" y="474329"/>
                </a:lnTo>
                <a:lnTo>
                  <a:pt x="4251603" y="512104"/>
                </a:lnTo>
                <a:lnTo>
                  <a:pt x="4285582" y="529881"/>
                </a:lnTo>
                <a:lnTo>
                  <a:pt x="4305905" y="535912"/>
                </a:lnTo>
                <a:lnTo>
                  <a:pt x="4313209" y="548610"/>
                </a:lnTo>
                <a:lnTo>
                  <a:pt x="4302094" y="554959"/>
                </a:lnTo>
                <a:lnTo>
                  <a:pt x="4316702" y="567339"/>
                </a:lnTo>
                <a:lnTo>
                  <a:pt x="4334485" y="553689"/>
                </a:lnTo>
                <a:lnTo>
                  <a:pt x="4345599" y="570196"/>
                </a:lnTo>
                <a:lnTo>
                  <a:pt x="4415144" y="569879"/>
                </a:lnTo>
                <a:lnTo>
                  <a:pt x="4415144" y="579402"/>
                </a:lnTo>
                <a:lnTo>
                  <a:pt x="4405617" y="588925"/>
                </a:lnTo>
                <a:lnTo>
                  <a:pt x="4433244" y="605432"/>
                </a:lnTo>
                <a:lnTo>
                  <a:pt x="4449439" y="623526"/>
                </a:lnTo>
                <a:lnTo>
                  <a:pt x="4483100" y="639716"/>
                </a:lnTo>
                <a:lnTo>
                  <a:pt x="4483100" y="828275"/>
                </a:lnTo>
                <a:lnTo>
                  <a:pt x="4483100" y="1237774"/>
                </a:lnTo>
                <a:lnTo>
                  <a:pt x="4479607" y="1246662"/>
                </a:lnTo>
                <a:lnTo>
                  <a:pt x="4417684" y="1317134"/>
                </a:lnTo>
                <a:lnTo>
                  <a:pt x="4468175" y="1289199"/>
                </a:lnTo>
                <a:lnTo>
                  <a:pt x="4483100" y="1258090"/>
                </a:lnTo>
                <a:lnTo>
                  <a:pt x="4483100" y="3554139"/>
                </a:lnTo>
                <a:lnTo>
                  <a:pt x="4471350" y="3557313"/>
                </a:lnTo>
                <a:lnTo>
                  <a:pt x="4419272" y="3562393"/>
                </a:lnTo>
                <a:lnTo>
                  <a:pt x="4340201" y="3604612"/>
                </a:lnTo>
                <a:lnTo>
                  <a:pt x="4093779" y="3661751"/>
                </a:lnTo>
                <a:lnTo>
                  <a:pt x="4000418" y="3647149"/>
                </a:lnTo>
                <a:lnTo>
                  <a:pt x="3977872" y="3627785"/>
                </a:lnTo>
                <a:lnTo>
                  <a:pt x="3966440" y="3653181"/>
                </a:lnTo>
                <a:lnTo>
                  <a:pt x="3979460" y="3668418"/>
                </a:lnTo>
                <a:lnTo>
                  <a:pt x="3959771" y="3689686"/>
                </a:lnTo>
                <a:lnTo>
                  <a:pt x="3974379" y="3713177"/>
                </a:lnTo>
                <a:lnTo>
                  <a:pt x="3972791" y="3731588"/>
                </a:lnTo>
                <a:lnTo>
                  <a:pt x="3967710" y="3740159"/>
                </a:lnTo>
                <a:lnTo>
                  <a:pt x="3963582" y="3772221"/>
                </a:lnTo>
                <a:lnTo>
                  <a:pt x="4011850" y="3802695"/>
                </a:lnTo>
                <a:lnTo>
                  <a:pt x="4003594" y="3822694"/>
                </a:lnTo>
                <a:lnTo>
                  <a:pt x="3935637" y="3833169"/>
                </a:lnTo>
                <a:lnTo>
                  <a:pt x="3913726" y="3872850"/>
                </a:lnTo>
                <a:lnTo>
                  <a:pt x="3931192" y="3947131"/>
                </a:lnTo>
                <a:lnTo>
                  <a:pt x="3868633" y="4023316"/>
                </a:lnTo>
                <a:lnTo>
                  <a:pt x="3858789" y="4065536"/>
                </a:lnTo>
                <a:lnTo>
                  <a:pt x="3871809" y="4079186"/>
                </a:lnTo>
                <a:lnTo>
                  <a:pt x="3915631" y="4077599"/>
                </a:lnTo>
                <a:lnTo>
                  <a:pt x="3929604" y="4087440"/>
                </a:lnTo>
                <a:lnTo>
                  <a:pt x="3968028" y="4092836"/>
                </a:lnTo>
                <a:lnTo>
                  <a:pt x="3983588" y="4093788"/>
                </a:lnTo>
                <a:lnTo>
                  <a:pt x="3988986" y="4110930"/>
                </a:lnTo>
                <a:lnTo>
                  <a:pt x="3979142" y="4122041"/>
                </a:lnTo>
                <a:lnTo>
                  <a:pt x="3965805" y="4192512"/>
                </a:lnTo>
                <a:lnTo>
                  <a:pt x="3941988" y="4206797"/>
                </a:lnTo>
                <a:lnTo>
                  <a:pt x="3854661" y="4231558"/>
                </a:lnTo>
                <a:lnTo>
                  <a:pt x="3832114" y="4203623"/>
                </a:lnTo>
                <a:lnTo>
                  <a:pt x="3794326" y="4237589"/>
                </a:lnTo>
                <a:lnTo>
                  <a:pt x="3708904" y="4185211"/>
                </a:lnTo>
                <a:lnTo>
                  <a:pt x="3687627" y="4144261"/>
                </a:lnTo>
                <a:lnTo>
                  <a:pt x="3658095" y="4143309"/>
                </a:lnTo>
                <a:lnTo>
                  <a:pt x="3638407" y="4170292"/>
                </a:lnTo>
                <a:lnTo>
                  <a:pt x="3615860" y="4171561"/>
                </a:lnTo>
                <a:lnTo>
                  <a:pt x="3552032" y="4156642"/>
                </a:lnTo>
                <a:lnTo>
                  <a:pt x="3528215" y="4141722"/>
                </a:lnTo>
                <a:lnTo>
                  <a:pt x="3518054" y="4148706"/>
                </a:lnTo>
                <a:lnTo>
                  <a:pt x="3498365" y="4151880"/>
                </a:lnTo>
                <a:lnTo>
                  <a:pt x="3480265" y="4168704"/>
                </a:lnTo>
                <a:lnTo>
                  <a:pt x="3473279" y="4165847"/>
                </a:lnTo>
                <a:lnTo>
                  <a:pt x="3449462" y="4209972"/>
                </a:lnTo>
                <a:lnTo>
                  <a:pt x="3433902" y="4209972"/>
                </a:lnTo>
                <a:lnTo>
                  <a:pt x="3388809" y="4185211"/>
                </a:lnTo>
                <a:lnTo>
                  <a:pt x="3371344" y="4152832"/>
                </a:lnTo>
                <a:lnTo>
                  <a:pt x="3339271" y="4153150"/>
                </a:lnTo>
                <a:lnTo>
                  <a:pt x="3321170" y="4191243"/>
                </a:lnTo>
                <a:lnTo>
                  <a:pt x="3324028" y="4209337"/>
                </a:lnTo>
                <a:lnTo>
                  <a:pt x="3308468" y="4205210"/>
                </a:lnTo>
                <a:lnTo>
                  <a:pt x="3299894" y="4187116"/>
                </a:lnTo>
                <a:lnTo>
                  <a:pt x="3302435" y="4136643"/>
                </a:lnTo>
                <a:lnTo>
                  <a:pt x="3245275" y="4094741"/>
                </a:lnTo>
                <a:lnTo>
                  <a:pt x="3212884" y="4062997"/>
                </a:lnTo>
                <a:lnTo>
                  <a:pt x="3163346" y="4067758"/>
                </a:lnTo>
                <a:lnTo>
                  <a:pt x="3126510" y="4058235"/>
                </a:lnTo>
                <a:lnTo>
                  <a:pt x="3104281" y="4075059"/>
                </a:lnTo>
                <a:lnTo>
                  <a:pt x="3064587" y="4051886"/>
                </a:lnTo>
                <a:lnTo>
                  <a:pt x="3026480" y="4060457"/>
                </a:lnTo>
                <a:lnTo>
                  <a:pt x="3009650" y="4091249"/>
                </a:lnTo>
                <a:lnTo>
                  <a:pt x="2958841" y="4062362"/>
                </a:lnTo>
                <a:lnTo>
                  <a:pt x="2952808" y="4049982"/>
                </a:lnTo>
                <a:lnTo>
                  <a:pt x="2930579" y="4047125"/>
                </a:lnTo>
                <a:lnTo>
                  <a:pt x="2931849" y="4066806"/>
                </a:lnTo>
                <a:lnTo>
                  <a:pt x="2922005" y="4064266"/>
                </a:lnTo>
                <a:lnTo>
                  <a:pt x="2922323" y="4085217"/>
                </a:lnTo>
                <a:lnTo>
                  <a:pt x="2894060" y="4098233"/>
                </a:lnTo>
                <a:lnTo>
                  <a:pt x="2829279" y="4123945"/>
                </a:lnTo>
                <a:lnTo>
                  <a:pt x="2761005" y="4200766"/>
                </a:lnTo>
                <a:lnTo>
                  <a:pt x="2743857" y="4199179"/>
                </a:lnTo>
                <a:lnTo>
                  <a:pt x="2724486" y="4214733"/>
                </a:lnTo>
                <a:lnTo>
                  <a:pt x="2713055" y="4215051"/>
                </a:lnTo>
                <a:lnTo>
                  <a:pt x="2767356" y="4286157"/>
                </a:lnTo>
                <a:lnTo>
                  <a:pt x="2735283" y="4315997"/>
                </a:lnTo>
                <a:lnTo>
                  <a:pt x="2712419" y="4313457"/>
                </a:lnTo>
                <a:lnTo>
                  <a:pt x="2633031" y="4246477"/>
                </a:lnTo>
                <a:lnTo>
                  <a:pt x="2614930" y="4280444"/>
                </a:lnTo>
                <a:lnTo>
                  <a:pt x="2619376" y="4301395"/>
                </a:lnTo>
                <a:lnTo>
                  <a:pt x="2594289" y="4341075"/>
                </a:lnTo>
                <a:lnTo>
                  <a:pt x="2597465" y="4367740"/>
                </a:lnTo>
                <a:lnTo>
                  <a:pt x="2593654" y="4398849"/>
                </a:lnTo>
                <a:lnTo>
                  <a:pt x="2605086" y="4419483"/>
                </a:lnTo>
                <a:lnTo>
                  <a:pt x="2585398" y="4440751"/>
                </a:lnTo>
                <a:lnTo>
                  <a:pt x="2560629" y="4519794"/>
                </a:lnTo>
                <a:lnTo>
                  <a:pt x="2613025" y="4554395"/>
                </a:lnTo>
                <a:lnTo>
                  <a:pt x="2621917" y="4593440"/>
                </a:lnTo>
                <a:lnTo>
                  <a:pt x="2622234" y="4616296"/>
                </a:lnTo>
                <a:lnTo>
                  <a:pt x="2681934" y="4659150"/>
                </a:lnTo>
                <a:lnTo>
                  <a:pt x="2710514" y="4671848"/>
                </a:lnTo>
                <a:lnTo>
                  <a:pt x="2794348" y="4771842"/>
                </a:lnTo>
                <a:lnTo>
                  <a:pt x="2791808" y="4775969"/>
                </a:lnTo>
                <a:lnTo>
                  <a:pt x="2753701" y="4780730"/>
                </a:lnTo>
                <a:lnTo>
                  <a:pt x="2752431" y="4799142"/>
                </a:lnTo>
                <a:lnTo>
                  <a:pt x="2800699" y="4825172"/>
                </a:lnTo>
                <a:lnTo>
                  <a:pt x="2794031" y="4832791"/>
                </a:lnTo>
                <a:lnTo>
                  <a:pt x="2782281" y="4831203"/>
                </a:lnTo>
                <a:lnTo>
                  <a:pt x="2775930" y="4839457"/>
                </a:lnTo>
                <a:lnTo>
                  <a:pt x="2768309" y="4840409"/>
                </a:lnTo>
                <a:lnTo>
                  <a:pt x="2769897" y="4830886"/>
                </a:lnTo>
                <a:lnTo>
                  <a:pt x="2757830" y="4835965"/>
                </a:lnTo>
                <a:lnTo>
                  <a:pt x="2753066" y="4848345"/>
                </a:lnTo>
                <a:lnTo>
                  <a:pt x="2747985" y="4850250"/>
                </a:lnTo>
                <a:lnTo>
                  <a:pt x="2751161" y="4859773"/>
                </a:lnTo>
                <a:lnTo>
                  <a:pt x="2747668" y="4871518"/>
                </a:lnTo>
                <a:lnTo>
                  <a:pt x="2735918" y="4868979"/>
                </a:lnTo>
                <a:lnTo>
                  <a:pt x="2732743" y="4873106"/>
                </a:lnTo>
                <a:lnTo>
                  <a:pt x="2735601" y="4882629"/>
                </a:lnTo>
                <a:lnTo>
                  <a:pt x="2727980" y="4886755"/>
                </a:lnTo>
                <a:lnTo>
                  <a:pt x="2714325" y="4884216"/>
                </a:lnTo>
                <a:lnTo>
                  <a:pt x="2704798" y="4879772"/>
                </a:lnTo>
                <a:lnTo>
                  <a:pt x="2690191" y="4867709"/>
                </a:lnTo>
                <a:lnTo>
                  <a:pt x="2681617" y="4868661"/>
                </a:lnTo>
                <a:lnTo>
                  <a:pt x="2686062" y="4878185"/>
                </a:lnTo>
                <a:lnTo>
                  <a:pt x="2693049" y="4881359"/>
                </a:lnTo>
                <a:lnTo>
                  <a:pt x="2687650" y="4892152"/>
                </a:lnTo>
                <a:lnTo>
                  <a:pt x="2673995" y="4891835"/>
                </a:lnTo>
                <a:lnTo>
                  <a:pt x="2666374" y="4886121"/>
                </a:lnTo>
                <a:lnTo>
                  <a:pt x="2662246" y="4894691"/>
                </a:lnTo>
                <a:lnTo>
                  <a:pt x="2674631" y="4902310"/>
                </a:lnTo>
                <a:lnTo>
                  <a:pt x="2667962" y="4911516"/>
                </a:lnTo>
                <a:lnTo>
                  <a:pt x="2662563" y="4914690"/>
                </a:lnTo>
                <a:lnTo>
                  <a:pt x="2665739" y="4923261"/>
                </a:lnTo>
                <a:lnTo>
                  <a:pt x="2656530" y="4939768"/>
                </a:lnTo>
                <a:lnTo>
                  <a:pt x="2652719" y="4934054"/>
                </a:lnTo>
                <a:lnTo>
                  <a:pt x="2647638" y="4914055"/>
                </a:lnTo>
                <a:lnTo>
                  <a:pt x="2639382" y="4923579"/>
                </a:lnTo>
                <a:lnTo>
                  <a:pt x="2631126" y="4942308"/>
                </a:lnTo>
                <a:lnTo>
                  <a:pt x="2643510" y="4965798"/>
                </a:lnTo>
                <a:lnTo>
                  <a:pt x="2642240" y="4977226"/>
                </a:lnTo>
                <a:lnTo>
                  <a:pt x="2630173" y="4986432"/>
                </a:lnTo>
                <a:lnTo>
                  <a:pt x="2630491" y="4975956"/>
                </a:lnTo>
                <a:lnTo>
                  <a:pt x="2628268" y="4971512"/>
                </a:lnTo>
                <a:lnTo>
                  <a:pt x="2612390" y="4979766"/>
                </a:lnTo>
                <a:lnTo>
                  <a:pt x="2610802" y="4988971"/>
                </a:lnTo>
                <a:lnTo>
                  <a:pt x="2610485" y="4995955"/>
                </a:lnTo>
                <a:lnTo>
                  <a:pt x="2610485" y="4998812"/>
                </a:lnTo>
                <a:lnTo>
                  <a:pt x="2610485" y="5000717"/>
                </a:lnTo>
                <a:lnTo>
                  <a:pt x="2613660" y="5009288"/>
                </a:lnTo>
                <a:lnTo>
                  <a:pt x="2606039" y="5018493"/>
                </a:lnTo>
                <a:lnTo>
                  <a:pt x="2593337" y="5025477"/>
                </a:lnTo>
                <a:lnTo>
                  <a:pt x="2587621" y="5040397"/>
                </a:lnTo>
                <a:lnTo>
                  <a:pt x="2574284" y="5055634"/>
                </a:lnTo>
                <a:lnTo>
                  <a:pt x="2581905" y="5086108"/>
                </a:lnTo>
                <a:lnTo>
                  <a:pt x="2588891" y="5100393"/>
                </a:lnTo>
                <a:lnTo>
                  <a:pt x="2600640" y="5098171"/>
                </a:lnTo>
                <a:lnTo>
                  <a:pt x="2606356" y="5088965"/>
                </a:lnTo>
                <a:lnTo>
                  <a:pt x="2622869" y="5092775"/>
                </a:lnTo>
                <a:lnTo>
                  <a:pt x="2627633" y="5121344"/>
                </a:lnTo>
                <a:lnTo>
                  <a:pt x="2629220" y="5131820"/>
                </a:lnTo>
                <a:lnTo>
                  <a:pt x="2642240" y="5141660"/>
                </a:lnTo>
                <a:lnTo>
                  <a:pt x="2646368" y="5141660"/>
                </a:lnTo>
                <a:lnTo>
                  <a:pt x="2649226" y="5151184"/>
                </a:lnTo>
                <a:lnTo>
                  <a:pt x="2642558" y="5165786"/>
                </a:lnTo>
                <a:lnTo>
                  <a:pt x="2640652" y="5190229"/>
                </a:lnTo>
                <a:lnTo>
                  <a:pt x="2647003" y="5194356"/>
                </a:lnTo>
                <a:lnTo>
                  <a:pt x="2658118" y="5175627"/>
                </a:lnTo>
                <a:lnTo>
                  <a:pt x="2664786" y="5163246"/>
                </a:lnTo>
                <a:lnTo>
                  <a:pt x="2666057" y="5151818"/>
                </a:lnTo>
                <a:lnTo>
                  <a:pt x="2670185" y="5165468"/>
                </a:lnTo>
                <a:lnTo>
                  <a:pt x="2664151" y="5188324"/>
                </a:lnTo>
                <a:lnTo>
                  <a:pt x="2656212" y="5203879"/>
                </a:lnTo>
                <a:lnTo>
                  <a:pt x="2658118" y="5216894"/>
                </a:lnTo>
                <a:lnTo>
                  <a:pt x="2664786" y="5207688"/>
                </a:lnTo>
                <a:lnTo>
                  <a:pt x="2665421" y="5220386"/>
                </a:lnTo>
                <a:lnTo>
                  <a:pt x="2655577" y="5231496"/>
                </a:lnTo>
                <a:lnTo>
                  <a:pt x="2649861" y="5246098"/>
                </a:lnTo>
                <a:lnTo>
                  <a:pt x="2654942" y="5263240"/>
                </a:lnTo>
                <a:lnTo>
                  <a:pt x="2687650" y="5295619"/>
                </a:lnTo>
                <a:lnTo>
                  <a:pt x="2701305" y="5313078"/>
                </a:lnTo>
                <a:lnTo>
                  <a:pt x="2712102" y="5336252"/>
                </a:lnTo>
                <a:lnTo>
                  <a:pt x="2727662" y="5386090"/>
                </a:lnTo>
                <a:lnTo>
                  <a:pt x="2743222" y="5398153"/>
                </a:lnTo>
                <a:lnTo>
                  <a:pt x="2755924" y="5409898"/>
                </a:lnTo>
                <a:lnTo>
                  <a:pt x="2742587" y="5435293"/>
                </a:lnTo>
                <a:lnTo>
                  <a:pt x="2724486" y="5480687"/>
                </a:lnTo>
                <a:lnTo>
                  <a:pt x="2667009" y="5487988"/>
                </a:lnTo>
                <a:lnTo>
                  <a:pt x="2606992" y="5422595"/>
                </a:lnTo>
                <a:lnTo>
                  <a:pt x="2559041" y="5396565"/>
                </a:lnTo>
                <a:lnTo>
                  <a:pt x="2522205" y="5395296"/>
                </a:lnTo>
                <a:lnTo>
                  <a:pt x="2503787" y="5389582"/>
                </a:lnTo>
                <a:lnTo>
                  <a:pt x="2473936" y="5367678"/>
                </a:lnTo>
                <a:lnTo>
                  <a:pt x="2476477" y="5353711"/>
                </a:lnTo>
                <a:lnTo>
                  <a:pt x="2463775" y="5334029"/>
                </a:lnTo>
                <a:lnTo>
                  <a:pt x="2424081" y="5327363"/>
                </a:lnTo>
                <a:lnTo>
                  <a:pt x="2398676" y="5305142"/>
                </a:lnTo>
                <a:lnTo>
                  <a:pt x="2378988" y="5316570"/>
                </a:lnTo>
                <a:lnTo>
                  <a:pt x="2339611" y="5328316"/>
                </a:lnTo>
                <a:lnTo>
                  <a:pt x="2322463" y="5325459"/>
                </a:lnTo>
                <a:lnTo>
                  <a:pt x="2318335" y="5311491"/>
                </a:lnTo>
                <a:lnTo>
                  <a:pt x="2288167" y="5300698"/>
                </a:lnTo>
                <a:lnTo>
                  <a:pt x="2268479" y="5275620"/>
                </a:lnTo>
                <a:lnTo>
                  <a:pt x="2238629" y="5263240"/>
                </a:lnTo>
                <a:lnTo>
                  <a:pt x="2177976" y="5254034"/>
                </a:lnTo>
                <a:lnTo>
                  <a:pt x="2112878" y="5229274"/>
                </a:lnTo>
                <a:lnTo>
                  <a:pt x="2073184" y="5226735"/>
                </a:lnTo>
                <a:lnTo>
                  <a:pt x="2044921" y="5214354"/>
                </a:lnTo>
                <a:lnTo>
                  <a:pt x="1992842" y="5208958"/>
                </a:lnTo>
                <a:lnTo>
                  <a:pt x="1956006" y="5195308"/>
                </a:lnTo>
                <a:lnTo>
                  <a:pt x="1926156" y="5208323"/>
                </a:lnTo>
                <a:lnTo>
                  <a:pt x="1903610" y="5190229"/>
                </a:lnTo>
                <a:lnTo>
                  <a:pt x="1869314" y="5145470"/>
                </a:lnTo>
                <a:lnTo>
                  <a:pt x="1825809" y="5115948"/>
                </a:lnTo>
                <a:lnTo>
                  <a:pt x="1797229" y="5104520"/>
                </a:lnTo>
                <a:lnTo>
                  <a:pt x="1772778" y="5099758"/>
                </a:lnTo>
                <a:lnTo>
                  <a:pt x="1752454" y="5088330"/>
                </a:lnTo>
                <a:lnTo>
                  <a:pt x="1752137" y="5078807"/>
                </a:lnTo>
                <a:lnTo>
                  <a:pt x="1738482" y="5070554"/>
                </a:lnTo>
                <a:lnTo>
                  <a:pt x="1734353" y="5078807"/>
                </a:lnTo>
                <a:lnTo>
                  <a:pt x="1722922" y="5075950"/>
                </a:lnTo>
                <a:lnTo>
                  <a:pt x="1707044" y="5072776"/>
                </a:lnTo>
                <a:lnTo>
                  <a:pt x="1697200" y="5071189"/>
                </a:lnTo>
                <a:lnTo>
                  <a:pt x="1681004" y="5042619"/>
                </a:lnTo>
                <a:lnTo>
                  <a:pt x="1663857" y="5006113"/>
                </a:lnTo>
                <a:lnTo>
                  <a:pt x="1645756" y="5000717"/>
                </a:lnTo>
                <a:lnTo>
                  <a:pt x="1628608" y="5000082"/>
                </a:lnTo>
                <a:lnTo>
                  <a:pt x="1623527" y="4987067"/>
                </a:lnTo>
                <a:lnTo>
                  <a:pt x="1654330" y="4979766"/>
                </a:lnTo>
                <a:lnTo>
                  <a:pt x="1651789" y="4969290"/>
                </a:lnTo>
                <a:lnTo>
                  <a:pt x="1642263" y="4968020"/>
                </a:lnTo>
                <a:lnTo>
                  <a:pt x="1637182" y="4973417"/>
                </a:lnTo>
                <a:lnTo>
                  <a:pt x="1640040" y="4956592"/>
                </a:lnTo>
                <a:lnTo>
                  <a:pt x="1659093" y="4960719"/>
                </a:lnTo>
                <a:lnTo>
                  <a:pt x="1669890" y="4968973"/>
                </a:lnTo>
                <a:lnTo>
                  <a:pt x="1668937" y="4977226"/>
                </a:lnTo>
                <a:lnTo>
                  <a:pt x="1686720" y="4979448"/>
                </a:lnTo>
                <a:lnTo>
                  <a:pt x="1677194" y="4968973"/>
                </a:lnTo>
                <a:lnTo>
                  <a:pt x="1695294" y="4970877"/>
                </a:lnTo>
                <a:lnTo>
                  <a:pt x="1701645" y="4963576"/>
                </a:lnTo>
                <a:lnTo>
                  <a:pt x="1704503" y="4943260"/>
                </a:lnTo>
                <a:lnTo>
                  <a:pt x="1714030" y="4930562"/>
                </a:lnTo>
                <a:lnTo>
                  <a:pt x="1728955" y="4924213"/>
                </a:lnTo>
                <a:lnTo>
                  <a:pt x="1731813" y="4904215"/>
                </a:lnTo>
                <a:lnTo>
                  <a:pt x="1752454" y="4871201"/>
                </a:lnTo>
                <a:lnTo>
                  <a:pt x="1761028" y="4872153"/>
                </a:lnTo>
                <a:lnTo>
                  <a:pt x="1754677" y="4881676"/>
                </a:lnTo>
                <a:lnTo>
                  <a:pt x="1757217" y="4893422"/>
                </a:lnTo>
                <a:lnTo>
                  <a:pt x="1770872" y="4902628"/>
                </a:lnTo>
                <a:lnTo>
                  <a:pt x="1780081" y="4894057"/>
                </a:lnTo>
                <a:lnTo>
                  <a:pt x="1779129" y="4888978"/>
                </a:lnTo>
                <a:lnTo>
                  <a:pt x="1774683" y="4883581"/>
                </a:lnTo>
                <a:lnTo>
                  <a:pt x="1775953" y="4893104"/>
                </a:lnTo>
                <a:lnTo>
                  <a:pt x="1768332" y="4885803"/>
                </a:lnTo>
                <a:lnTo>
                  <a:pt x="1766426" y="4877550"/>
                </a:lnTo>
                <a:lnTo>
                  <a:pt x="1769602" y="4873423"/>
                </a:lnTo>
                <a:lnTo>
                  <a:pt x="1779129" y="4863900"/>
                </a:lnTo>
                <a:lnTo>
                  <a:pt x="1785480" y="4863582"/>
                </a:lnTo>
                <a:lnTo>
                  <a:pt x="1794054" y="4875010"/>
                </a:lnTo>
                <a:lnTo>
                  <a:pt x="1803580" y="4877232"/>
                </a:lnTo>
                <a:lnTo>
                  <a:pt x="1811519" y="4869931"/>
                </a:lnTo>
                <a:lnTo>
                  <a:pt x="1794689" y="4858186"/>
                </a:lnTo>
                <a:lnTo>
                  <a:pt x="1792466" y="4852789"/>
                </a:lnTo>
                <a:lnTo>
                  <a:pt x="1761663" y="4828981"/>
                </a:lnTo>
                <a:lnTo>
                  <a:pt x="1757535" y="4834378"/>
                </a:lnTo>
                <a:lnTo>
                  <a:pt x="1744833" y="4820728"/>
                </a:lnTo>
                <a:lnTo>
                  <a:pt x="1735941" y="4802951"/>
                </a:lnTo>
                <a:lnTo>
                  <a:pt x="1732766" y="4783905"/>
                </a:lnTo>
                <a:lnTo>
                  <a:pt x="1750866" y="4794380"/>
                </a:lnTo>
                <a:lnTo>
                  <a:pt x="1767697" y="4787714"/>
                </a:lnTo>
                <a:lnTo>
                  <a:pt x="1770872" y="4781365"/>
                </a:lnTo>
                <a:lnTo>
                  <a:pt x="1780399" y="4783587"/>
                </a:lnTo>
                <a:lnTo>
                  <a:pt x="1788020" y="4790888"/>
                </a:lnTo>
                <a:lnTo>
                  <a:pt x="1808661" y="4790571"/>
                </a:lnTo>
                <a:lnTo>
                  <a:pt x="1808661" y="4780413"/>
                </a:lnTo>
                <a:lnTo>
                  <a:pt x="1795959" y="4771842"/>
                </a:lnTo>
                <a:lnTo>
                  <a:pt x="1789608" y="4780413"/>
                </a:lnTo>
                <a:lnTo>
                  <a:pt x="1783257" y="4770890"/>
                </a:lnTo>
                <a:lnTo>
                  <a:pt x="1786432" y="4762319"/>
                </a:lnTo>
                <a:lnTo>
                  <a:pt x="1791831" y="4758192"/>
                </a:lnTo>
                <a:lnTo>
                  <a:pt x="1815330" y="4759144"/>
                </a:lnTo>
                <a:lnTo>
                  <a:pt x="1827714" y="4748351"/>
                </a:lnTo>
                <a:lnTo>
                  <a:pt x="1838194" y="4743907"/>
                </a:lnTo>
                <a:lnTo>
                  <a:pt x="1882334" y="4734384"/>
                </a:lnTo>
                <a:lnTo>
                  <a:pt x="1882334" y="4725813"/>
                </a:lnTo>
                <a:lnTo>
                  <a:pt x="1870584" y="4719464"/>
                </a:lnTo>
                <a:lnTo>
                  <a:pt x="1872807" y="4709941"/>
                </a:lnTo>
                <a:lnTo>
                  <a:pt x="1868679" y="4702957"/>
                </a:lnTo>
                <a:lnTo>
                  <a:pt x="1845180" y="4707084"/>
                </a:lnTo>
                <a:lnTo>
                  <a:pt x="1831525" y="4716607"/>
                </a:lnTo>
                <a:lnTo>
                  <a:pt x="1804215" y="4719147"/>
                </a:lnTo>
                <a:lnTo>
                  <a:pt x="1782939" y="4722321"/>
                </a:lnTo>
                <a:lnTo>
                  <a:pt x="1789925" y="4680102"/>
                </a:lnTo>
                <a:lnTo>
                  <a:pt x="1835971" y="4629311"/>
                </a:lnTo>
                <a:lnTo>
                  <a:pt x="1914407" y="4619153"/>
                </a:lnTo>
                <a:lnTo>
                  <a:pt x="1926791" y="4590266"/>
                </a:lnTo>
                <a:lnTo>
                  <a:pt x="1952195" y="4571219"/>
                </a:lnTo>
                <a:lnTo>
                  <a:pt x="1950290" y="4528047"/>
                </a:lnTo>
                <a:lnTo>
                  <a:pt x="1934412" y="4502969"/>
                </a:lnTo>
                <a:lnTo>
                  <a:pt x="1957276" y="4484875"/>
                </a:lnTo>
                <a:lnTo>
                  <a:pt x="1959499" y="4471225"/>
                </a:lnTo>
                <a:lnTo>
                  <a:pt x="1931872" y="4476622"/>
                </a:lnTo>
                <a:lnTo>
                  <a:pt x="1919170" y="4458845"/>
                </a:lnTo>
                <a:lnTo>
                  <a:pt x="1926791" y="4456623"/>
                </a:lnTo>
                <a:lnTo>
                  <a:pt x="1964580" y="4424879"/>
                </a:lnTo>
                <a:lnTo>
                  <a:pt x="1953466" y="4402658"/>
                </a:lnTo>
                <a:lnTo>
                  <a:pt x="1968391" y="4385516"/>
                </a:lnTo>
                <a:lnTo>
                  <a:pt x="1950290" y="4377580"/>
                </a:lnTo>
                <a:lnTo>
                  <a:pt x="1917582" y="4388373"/>
                </a:lnTo>
                <a:lnTo>
                  <a:pt x="1881381" y="4355994"/>
                </a:lnTo>
                <a:lnTo>
                  <a:pt x="1871537" y="4339170"/>
                </a:lnTo>
                <a:lnTo>
                  <a:pt x="1829302" y="4342979"/>
                </a:lnTo>
                <a:lnTo>
                  <a:pt x="1815330" y="4320758"/>
                </a:lnTo>
                <a:lnTo>
                  <a:pt x="1783257" y="4301077"/>
                </a:lnTo>
                <a:lnTo>
                  <a:pt x="1754042" y="4315997"/>
                </a:lnTo>
                <a:lnTo>
                  <a:pt x="1734353" y="4298220"/>
                </a:lnTo>
                <a:lnTo>
                  <a:pt x="1728002" y="4278539"/>
                </a:lnTo>
                <a:lnTo>
                  <a:pt x="1695929" y="4248065"/>
                </a:lnTo>
                <a:lnTo>
                  <a:pt x="1674971" y="4268063"/>
                </a:lnTo>
                <a:lnTo>
                  <a:pt x="1634006" y="4271873"/>
                </a:lnTo>
                <a:lnTo>
                  <a:pt x="1577482" y="4239494"/>
                </a:lnTo>
                <a:lnTo>
                  <a:pt x="1541598" y="4269651"/>
                </a:lnTo>
                <a:lnTo>
                  <a:pt x="1516194" y="4254096"/>
                </a:lnTo>
                <a:lnTo>
                  <a:pt x="1522545" y="4239176"/>
                </a:lnTo>
                <a:lnTo>
                  <a:pt x="1519052" y="4214733"/>
                </a:lnTo>
                <a:lnTo>
                  <a:pt x="1510478" y="4204575"/>
                </a:lnTo>
                <a:lnTo>
                  <a:pt x="1485709" y="4149658"/>
                </a:lnTo>
                <a:lnTo>
                  <a:pt x="1476817" y="4119184"/>
                </a:lnTo>
                <a:lnTo>
                  <a:pt x="1398382" y="4108391"/>
                </a:lnTo>
                <a:lnTo>
                  <a:pt x="1396794" y="4065219"/>
                </a:lnTo>
                <a:lnTo>
                  <a:pt x="1383139" y="4044268"/>
                </a:lnTo>
                <a:lnTo>
                  <a:pt x="1401875" y="4025221"/>
                </a:lnTo>
                <a:lnTo>
                  <a:pt x="1355829" y="3967447"/>
                </a:lnTo>
                <a:lnTo>
                  <a:pt x="1324074" y="3962685"/>
                </a:lnTo>
                <a:lnTo>
                  <a:pt x="1259610" y="3976018"/>
                </a:lnTo>
                <a:lnTo>
                  <a:pt x="1235159" y="3963638"/>
                </a:lnTo>
                <a:lnTo>
                  <a:pt x="1222457" y="3971256"/>
                </a:lnTo>
                <a:lnTo>
                  <a:pt x="1211977" y="3971256"/>
                </a:lnTo>
                <a:lnTo>
                  <a:pt x="1211025" y="3980779"/>
                </a:lnTo>
                <a:lnTo>
                  <a:pt x="1193242" y="3996651"/>
                </a:lnTo>
                <a:lnTo>
                  <a:pt x="1162439" y="3986176"/>
                </a:lnTo>
                <a:lnTo>
                  <a:pt x="1144338" y="3954749"/>
                </a:lnTo>
                <a:lnTo>
                  <a:pt x="1147196" y="3938877"/>
                </a:lnTo>
                <a:lnTo>
                  <a:pt x="1135447" y="3935068"/>
                </a:lnTo>
                <a:lnTo>
                  <a:pt x="1150054" y="3904276"/>
                </a:lnTo>
                <a:lnTo>
                  <a:pt x="1125285" y="3863326"/>
                </a:lnTo>
                <a:lnTo>
                  <a:pt x="1140210" y="3836979"/>
                </a:lnTo>
                <a:lnTo>
                  <a:pt x="1189749" y="3843645"/>
                </a:lnTo>
                <a:lnTo>
                  <a:pt x="1244368" y="3799203"/>
                </a:lnTo>
                <a:lnTo>
                  <a:pt x="1248179" y="3762063"/>
                </a:lnTo>
                <a:lnTo>
                  <a:pt x="1222774" y="3747460"/>
                </a:lnTo>
                <a:lnTo>
                  <a:pt x="1216106" y="3730001"/>
                </a:lnTo>
                <a:lnTo>
                  <a:pt x="1189749" y="3725875"/>
                </a:lnTo>
                <a:lnTo>
                  <a:pt x="1170695" y="3731271"/>
                </a:lnTo>
                <a:lnTo>
                  <a:pt x="1172601" y="3718573"/>
                </a:lnTo>
                <a:lnTo>
                  <a:pt x="1162757" y="3684925"/>
                </a:lnTo>
                <a:lnTo>
                  <a:pt x="1116076" y="3643340"/>
                </a:lnTo>
                <a:lnTo>
                  <a:pt x="1115759" y="3631595"/>
                </a:lnTo>
                <a:lnTo>
                  <a:pt x="1071301" y="3535093"/>
                </a:lnTo>
                <a:lnTo>
                  <a:pt x="1084956" y="3496047"/>
                </a:lnTo>
                <a:lnTo>
                  <a:pt x="1072254" y="3476366"/>
                </a:lnTo>
                <a:lnTo>
                  <a:pt x="1075747" y="3416052"/>
                </a:lnTo>
                <a:lnTo>
                  <a:pt x="1041768" y="3390975"/>
                </a:lnTo>
                <a:lnTo>
                  <a:pt x="988737" y="3390340"/>
                </a:lnTo>
                <a:lnTo>
                  <a:pt x="974130" y="3405259"/>
                </a:lnTo>
                <a:lnTo>
                  <a:pt x="946502" y="3403355"/>
                </a:lnTo>
                <a:lnTo>
                  <a:pt x="930307" y="3363357"/>
                </a:lnTo>
                <a:lnTo>
                  <a:pt x="901727" y="3355421"/>
                </a:lnTo>
                <a:lnTo>
                  <a:pt x="896329" y="3363992"/>
                </a:lnTo>
                <a:lnTo>
                  <a:pt x="864891" y="3364309"/>
                </a:lnTo>
                <a:lnTo>
                  <a:pt x="848696" y="3349707"/>
                </a:lnTo>
                <a:lnTo>
                  <a:pt x="823291" y="3356056"/>
                </a:lnTo>
                <a:lnTo>
                  <a:pt x="807414" y="3345898"/>
                </a:lnTo>
                <a:lnTo>
                  <a:pt x="814082" y="3306535"/>
                </a:lnTo>
                <a:lnTo>
                  <a:pt x="794076" y="3272887"/>
                </a:lnTo>
                <a:lnTo>
                  <a:pt x="785185" y="3225270"/>
                </a:lnTo>
                <a:lnTo>
                  <a:pt x="797570" y="3212573"/>
                </a:lnTo>
                <a:lnTo>
                  <a:pt x="825832" y="3203684"/>
                </a:lnTo>
                <a:lnTo>
                  <a:pt x="828055" y="3145910"/>
                </a:lnTo>
                <a:lnTo>
                  <a:pt x="809637" y="3132260"/>
                </a:lnTo>
                <a:lnTo>
                  <a:pt x="812177" y="3068772"/>
                </a:lnTo>
                <a:lnTo>
                  <a:pt x="776611" y="3062106"/>
                </a:lnTo>
                <a:lnTo>
                  <a:pt x="764862" y="3048456"/>
                </a:lnTo>
                <a:lnTo>
                  <a:pt x="770577" y="3025600"/>
                </a:lnTo>
                <a:lnTo>
                  <a:pt x="752159" y="3003062"/>
                </a:lnTo>
                <a:lnTo>
                  <a:pt x="758193" y="3003379"/>
                </a:lnTo>
                <a:lnTo>
                  <a:pt x="771213" y="3018299"/>
                </a:lnTo>
                <a:lnTo>
                  <a:pt x="775341" y="3037346"/>
                </a:lnTo>
                <a:lnTo>
                  <a:pt x="792171" y="3039885"/>
                </a:lnTo>
                <a:lnTo>
                  <a:pt x="800745" y="3029727"/>
                </a:lnTo>
                <a:lnTo>
                  <a:pt x="800428" y="3012585"/>
                </a:lnTo>
                <a:lnTo>
                  <a:pt x="793759" y="2986238"/>
                </a:lnTo>
                <a:lnTo>
                  <a:pt x="782962" y="2978619"/>
                </a:lnTo>
                <a:lnTo>
                  <a:pt x="767084" y="2985920"/>
                </a:lnTo>
                <a:lnTo>
                  <a:pt x="750254" y="2986238"/>
                </a:lnTo>
                <a:lnTo>
                  <a:pt x="739775" y="2966874"/>
                </a:lnTo>
                <a:lnTo>
                  <a:pt x="743268" y="2954176"/>
                </a:lnTo>
                <a:lnTo>
                  <a:pt x="748031" y="2943066"/>
                </a:lnTo>
                <a:lnTo>
                  <a:pt x="765497" y="2931638"/>
                </a:lnTo>
                <a:lnTo>
                  <a:pt x="764862" y="2903386"/>
                </a:lnTo>
                <a:lnTo>
                  <a:pt x="761368" y="2873546"/>
                </a:lnTo>
                <a:lnTo>
                  <a:pt x="766449" y="2849738"/>
                </a:lnTo>
                <a:lnTo>
                  <a:pt x="765814" y="2845929"/>
                </a:lnTo>
                <a:lnTo>
                  <a:pt x="778834" y="2824978"/>
                </a:lnTo>
                <a:lnTo>
                  <a:pt x="780422" y="2803074"/>
                </a:lnTo>
                <a:lnTo>
                  <a:pt x="786455" y="2802439"/>
                </a:lnTo>
                <a:lnTo>
                  <a:pt x="789313" y="2806249"/>
                </a:lnTo>
                <a:lnTo>
                  <a:pt x="784550" y="2820216"/>
                </a:lnTo>
                <a:lnTo>
                  <a:pt x="796934" y="2803392"/>
                </a:lnTo>
                <a:lnTo>
                  <a:pt x="791536" y="2797043"/>
                </a:lnTo>
                <a:lnTo>
                  <a:pt x="798205" y="2794821"/>
                </a:lnTo>
                <a:lnTo>
                  <a:pt x="790901" y="2788789"/>
                </a:lnTo>
                <a:lnTo>
                  <a:pt x="782327" y="2783710"/>
                </a:lnTo>
                <a:lnTo>
                  <a:pt x="782962" y="2777362"/>
                </a:lnTo>
                <a:lnTo>
                  <a:pt x="771213" y="2762759"/>
                </a:lnTo>
                <a:lnTo>
                  <a:pt x="782645" y="2746570"/>
                </a:lnTo>
                <a:lnTo>
                  <a:pt x="792171" y="2735142"/>
                </a:lnTo>
                <a:lnTo>
                  <a:pt x="779151" y="2705302"/>
                </a:lnTo>
                <a:lnTo>
                  <a:pt x="790901" y="2698001"/>
                </a:lnTo>
                <a:lnTo>
                  <a:pt x="810907" y="2717683"/>
                </a:lnTo>
                <a:lnTo>
                  <a:pt x="822656" y="2699589"/>
                </a:lnTo>
                <a:lnTo>
                  <a:pt x="837581" y="2691018"/>
                </a:lnTo>
                <a:lnTo>
                  <a:pt x="855682" y="2699589"/>
                </a:lnTo>
                <a:lnTo>
                  <a:pt x="886802" y="2657052"/>
                </a:lnTo>
                <a:lnTo>
                  <a:pt x="899504" y="2664353"/>
                </a:lnTo>
                <a:lnTo>
                  <a:pt x="940786" y="2664988"/>
                </a:lnTo>
                <a:lnTo>
                  <a:pt x="985561" y="2668797"/>
                </a:lnTo>
                <a:lnTo>
                  <a:pt x="998264" y="2666892"/>
                </a:lnTo>
                <a:lnTo>
                  <a:pt x="997946" y="2663718"/>
                </a:lnTo>
                <a:lnTo>
                  <a:pt x="994771" y="2658321"/>
                </a:lnTo>
                <a:lnTo>
                  <a:pt x="1003027" y="2652925"/>
                </a:lnTo>
                <a:lnTo>
                  <a:pt x="1004297" y="2649750"/>
                </a:lnTo>
                <a:lnTo>
                  <a:pt x="965873" y="2642767"/>
                </a:lnTo>
                <a:lnTo>
                  <a:pt x="977623" y="2636418"/>
                </a:lnTo>
                <a:lnTo>
                  <a:pt x="969049" y="2625625"/>
                </a:lnTo>
                <a:lnTo>
                  <a:pt x="923638" y="2615784"/>
                </a:lnTo>
                <a:lnTo>
                  <a:pt x="896964" y="2625307"/>
                </a:lnTo>
                <a:lnTo>
                  <a:pt x="888390" y="2625307"/>
                </a:lnTo>
                <a:lnTo>
                  <a:pt x="853459" y="2586897"/>
                </a:lnTo>
                <a:lnTo>
                  <a:pt x="839804" y="2590072"/>
                </a:lnTo>
                <a:lnTo>
                  <a:pt x="825832" y="2576422"/>
                </a:lnTo>
                <a:lnTo>
                  <a:pt x="831865" y="2563724"/>
                </a:lnTo>
                <a:lnTo>
                  <a:pt x="821386" y="2561819"/>
                </a:lnTo>
                <a:lnTo>
                  <a:pt x="827737" y="2553248"/>
                </a:lnTo>
                <a:lnTo>
                  <a:pt x="848696" y="2569755"/>
                </a:lnTo>
                <a:lnTo>
                  <a:pt x="855364" y="2565629"/>
                </a:lnTo>
                <a:lnTo>
                  <a:pt x="843297" y="2532932"/>
                </a:lnTo>
                <a:lnTo>
                  <a:pt x="853777" y="2512933"/>
                </a:lnTo>
                <a:lnTo>
                  <a:pt x="849648" y="2510076"/>
                </a:lnTo>
                <a:lnTo>
                  <a:pt x="832500" y="2530393"/>
                </a:lnTo>
                <a:lnTo>
                  <a:pt x="811542" y="2534519"/>
                </a:lnTo>
                <a:lnTo>
                  <a:pt x="801063" y="2548169"/>
                </a:lnTo>
                <a:lnTo>
                  <a:pt x="779151" y="2554518"/>
                </a:lnTo>
                <a:lnTo>
                  <a:pt x="761686" y="2541186"/>
                </a:lnTo>
                <a:lnTo>
                  <a:pt x="749301" y="2542138"/>
                </a:lnTo>
                <a:lnTo>
                  <a:pt x="777246" y="2478015"/>
                </a:lnTo>
                <a:lnTo>
                  <a:pt x="894741" y="2384053"/>
                </a:lnTo>
                <a:lnTo>
                  <a:pt x="907126" y="2330405"/>
                </a:lnTo>
                <a:lnTo>
                  <a:pt x="993183" y="2256759"/>
                </a:lnTo>
                <a:lnTo>
                  <a:pt x="1070666" y="2163431"/>
                </a:lnTo>
                <a:lnTo>
                  <a:pt x="1104009" y="2092325"/>
                </a:lnTo>
                <a:lnTo>
                  <a:pt x="1105597" y="2048200"/>
                </a:lnTo>
                <a:lnTo>
                  <a:pt x="1082098" y="2026297"/>
                </a:lnTo>
                <a:lnTo>
                  <a:pt x="1071301" y="1993600"/>
                </a:lnTo>
                <a:lnTo>
                  <a:pt x="1017952" y="1973284"/>
                </a:lnTo>
                <a:lnTo>
                  <a:pt x="956982" y="1914875"/>
                </a:lnTo>
                <a:lnTo>
                  <a:pt x="1002392" y="1868846"/>
                </a:lnTo>
                <a:lnTo>
                  <a:pt x="1005885" y="1790121"/>
                </a:lnTo>
                <a:lnTo>
                  <a:pt x="992230" y="1790121"/>
                </a:lnTo>
                <a:lnTo>
                  <a:pt x="963333" y="1765995"/>
                </a:lnTo>
                <a:lnTo>
                  <a:pt x="960792" y="1713618"/>
                </a:lnTo>
                <a:lnTo>
                  <a:pt x="969049" y="1703142"/>
                </a:lnTo>
                <a:lnTo>
                  <a:pt x="966826" y="1681874"/>
                </a:lnTo>
                <a:lnTo>
                  <a:pt x="938246" y="1683143"/>
                </a:lnTo>
                <a:lnTo>
                  <a:pt x="918875" y="1653939"/>
                </a:lnTo>
                <a:lnTo>
                  <a:pt x="945232" y="1606005"/>
                </a:lnTo>
                <a:lnTo>
                  <a:pt x="926496" y="1555850"/>
                </a:lnTo>
                <a:lnTo>
                  <a:pt x="943009" y="1519661"/>
                </a:lnTo>
                <a:lnTo>
                  <a:pt x="934435" y="1489504"/>
                </a:lnTo>
                <a:lnTo>
                  <a:pt x="936341" y="1471410"/>
                </a:lnTo>
                <a:lnTo>
                  <a:pt x="969049" y="1465697"/>
                </a:lnTo>
                <a:lnTo>
                  <a:pt x="971907" y="1451094"/>
                </a:lnTo>
                <a:lnTo>
                  <a:pt x="948725" y="1418715"/>
                </a:lnTo>
                <a:lnTo>
                  <a:pt x="946185" y="1382844"/>
                </a:lnTo>
                <a:lnTo>
                  <a:pt x="869337" y="1224442"/>
                </a:lnTo>
                <a:lnTo>
                  <a:pt x="862668" y="1168572"/>
                </a:lnTo>
                <a:lnTo>
                  <a:pt x="967778" y="980012"/>
                </a:lnTo>
                <a:lnTo>
                  <a:pt x="926496" y="959696"/>
                </a:lnTo>
                <a:lnTo>
                  <a:pt x="904903" y="920651"/>
                </a:lnTo>
                <a:lnTo>
                  <a:pt x="894106" y="896525"/>
                </a:lnTo>
                <a:lnTo>
                  <a:pt x="873465" y="868273"/>
                </a:lnTo>
                <a:lnTo>
                  <a:pt x="837581" y="843195"/>
                </a:lnTo>
                <a:lnTo>
                  <a:pt x="780422" y="768914"/>
                </a:lnTo>
                <a:lnTo>
                  <a:pt x="804556" y="707648"/>
                </a:lnTo>
                <a:lnTo>
                  <a:pt x="779787" y="692093"/>
                </a:lnTo>
                <a:lnTo>
                  <a:pt x="790901" y="686379"/>
                </a:lnTo>
                <a:lnTo>
                  <a:pt x="791854" y="686379"/>
                </a:lnTo>
                <a:lnTo>
                  <a:pt x="792171" y="685745"/>
                </a:lnTo>
                <a:lnTo>
                  <a:pt x="813765" y="674952"/>
                </a:lnTo>
                <a:lnTo>
                  <a:pt x="827420" y="667333"/>
                </a:lnTo>
                <a:lnTo>
                  <a:pt x="860763" y="635589"/>
                </a:lnTo>
                <a:lnTo>
                  <a:pt x="887437" y="614955"/>
                </a:lnTo>
                <a:lnTo>
                  <a:pt x="899504" y="577180"/>
                </a:lnTo>
                <a:lnTo>
                  <a:pt x="898234" y="565434"/>
                </a:lnTo>
                <a:lnTo>
                  <a:pt x="955394" y="542896"/>
                </a:lnTo>
                <a:lnTo>
                  <a:pt x="980481" y="502581"/>
                </a:lnTo>
                <a:lnTo>
                  <a:pt x="1026208" y="524485"/>
                </a:lnTo>
                <a:lnTo>
                  <a:pt x="1038911" y="510835"/>
                </a:lnTo>
                <a:lnTo>
                  <a:pt x="1037005" y="450521"/>
                </a:lnTo>
                <a:lnTo>
                  <a:pt x="1061457" y="448299"/>
                </a:lnTo>
                <a:lnTo>
                  <a:pt x="1093212" y="455282"/>
                </a:lnTo>
                <a:lnTo>
                  <a:pt x="1099563" y="473377"/>
                </a:lnTo>
                <a:lnTo>
                  <a:pt x="1083050" y="491153"/>
                </a:lnTo>
                <a:lnTo>
                  <a:pt x="1087179" y="496550"/>
                </a:lnTo>
                <a:lnTo>
                  <a:pt x="1112583" y="471789"/>
                </a:lnTo>
                <a:lnTo>
                  <a:pt x="1133542" y="469567"/>
                </a:lnTo>
                <a:lnTo>
                  <a:pt x="1121792" y="459092"/>
                </a:lnTo>
                <a:lnTo>
                  <a:pt x="1128143" y="429887"/>
                </a:lnTo>
                <a:lnTo>
                  <a:pt x="1144021" y="435919"/>
                </a:lnTo>
                <a:lnTo>
                  <a:pt x="1154183" y="415920"/>
                </a:lnTo>
                <a:lnTo>
                  <a:pt x="1146879" y="400048"/>
                </a:lnTo>
                <a:close/>
                <a:moveTo>
                  <a:pt x="3735388" y="233363"/>
                </a:moveTo>
                <a:lnTo>
                  <a:pt x="3778251" y="284876"/>
                </a:lnTo>
                <a:lnTo>
                  <a:pt x="3784601" y="303637"/>
                </a:lnTo>
                <a:lnTo>
                  <a:pt x="3798571" y="305863"/>
                </a:lnTo>
                <a:lnTo>
                  <a:pt x="3807461" y="324623"/>
                </a:lnTo>
                <a:lnTo>
                  <a:pt x="3842386" y="340204"/>
                </a:lnTo>
                <a:lnTo>
                  <a:pt x="3854133" y="360873"/>
                </a:lnTo>
                <a:lnTo>
                  <a:pt x="3866833" y="366279"/>
                </a:lnTo>
                <a:lnTo>
                  <a:pt x="3886201" y="413339"/>
                </a:lnTo>
                <a:lnTo>
                  <a:pt x="3854768" y="439414"/>
                </a:lnTo>
                <a:lnTo>
                  <a:pt x="3846196" y="426377"/>
                </a:lnTo>
                <a:lnTo>
                  <a:pt x="3827463" y="444501"/>
                </a:lnTo>
                <a:lnTo>
                  <a:pt x="3793491" y="439732"/>
                </a:lnTo>
                <a:lnTo>
                  <a:pt x="3795396" y="409206"/>
                </a:lnTo>
                <a:lnTo>
                  <a:pt x="3776028" y="388219"/>
                </a:lnTo>
                <a:lnTo>
                  <a:pt x="3756978" y="385993"/>
                </a:lnTo>
                <a:lnTo>
                  <a:pt x="3749358" y="363099"/>
                </a:lnTo>
                <a:lnTo>
                  <a:pt x="3735388" y="357693"/>
                </a:lnTo>
                <a:lnTo>
                  <a:pt x="3733801" y="375818"/>
                </a:lnTo>
                <a:lnTo>
                  <a:pt x="3756026" y="399030"/>
                </a:lnTo>
                <a:lnTo>
                  <a:pt x="3752216" y="414929"/>
                </a:lnTo>
                <a:lnTo>
                  <a:pt x="3728403" y="397123"/>
                </a:lnTo>
                <a:lnTo>
                  <a:pt x="3714751" y="371048"/>
                </a:lnTo>
                <a:lnTo>
                  <a:pt x="3700145" y="312858"/>
                </a:lnTo>
                <a:lnTo>
                  <a:pt x="3684588" y="309996"/>
                </a:lnTo>
                <a:lnTo>
                  <a:pt x="3687445" y="287738"/>
                </a:lnTo>
                <a:lnTo>
                  <a:pt x="3720148" y="300139"/>
                </a:lnTo>
                <a:lnTo>
                  <a:pt x="3720148" y="288374"/>
                </a:lnTo>
                <a:lnTo>
                  <a:pt x="3695383" y="265161"/>
                </a:lnTo>
                <a:lnTo>
                  <a:pt x="3708400" y="255622"/>
                </a:lnTo>
                <a:lnTo>
                  <a:pt x="3717608" y="237815"/>
                </a:lnTo>
                <a:close/>
                <a:moveTo>
                  <a:pt x="3189874" y="65088"/>
                </a:moveTo>
                <a:lnTo>
                  <a:pt x="3210684" y="68872"/>
                </a:lnTo>
                <a:lnTo>
                  <a:pt x="3210684" y="86846"/>
                </a:lnTo>
                <a:lnTo>
                  <a:pt x="3216275" y="105766"/>
                </a:lnTo>
                <a:lnTo>
                  <a:pt x="3198571" y="111126"/>
                </a:lnTo>
                <a:lnTo>
                  <a:pt x="3206957" y="90945"/>
                </a:lnTo>
                <a:lnTo>
                  <a:pt x="3187700" y="75494"/>
                </a:lnTo>
                <a:close/>
                <a:moveTo>
                  <a:pt x="3252167" y="0"/>
                </a:moveTo>
                <a:lnTo>
                  <a:pt x="3485791" y="0"/>
                </a:lnTo>
                <a:lnTo>
                  <a:pt x="3485155" y="2866"/>
                </a:lnTo>
                <a:lnTo>
                  <a:pt x="3515074" y="44583"/>
                </a:lnTo>
                <a:lnTo>
                  <a:pt x="3552314" y="82159"/>
                </a:lnTo>
                <a:lnTo>
                  <a:pt x="3580323" y="102221"/>
                </a:lnTo>
                <a:lnTo>
                  <a:pt x="3584779" y="114003"/>
                </a:lnTo>
                <a:lnTo>
                  <a:pt x="3602922" y="121965"/>
                </a:lnTo>
                <a:lnTo>
                  <a:pt x="3608014" y="133747"/>
                </a:lnTo>
                <a:lnTo>
                  <a:pt x="3618836" y="121965"/>
                </a:lnTo>
                <a:lnTo>
                  <a:pt x="3630613" y="147122"/>
                </a:lnTo>
                <a:lnTo>
                  <a:pt x="3616926" y="158904"/>
                </a:lnTo>
                <a:lnTo>
                  <a:pt x="3624565" y="172916"/>
                </a:lnTo>
                <a:lnTo>
                  <a:pt x="3609924" y="183424"/>
                </a:lnTo>
                <a:lnTo>
                  <a:pt x="3557406" y="157630"/>
                </a:lnTo>
                <a:lnTo>
                  <a:pt x="3554542" y="175782"/>
                </a:lnTo>
                <a:lnTo>
                  <a:pt x="3578095" y="176419"/>
                </a:lnTo>
                <a:lnTo>
                  <a:pt x="3598147" y="192978"/>
                </a:lnTo>
                <a:lnTo>
                  <a:pt x="3588599" y="196162"/>
                </a:lnTo>
                <a:lnTo>
                  <a:pt x="3590827" y="214313"/>
                </a:lnTo>
                <a:lnTo>
                  <a:pt x="3575867" y="207945"/>
                </a:lnTo>
                <a:lnTo>
                  <a:pt x="3554542" y="180558"/>
                </a:lnTo>
                <a:lnTo>
                  <a:pt x="3537672" y="169094"/>
                </a:lnTo>
                <a:lnTo>
                  <a:pt x="3542447" y="151261"/>
                </a:lnTo>
                <a:lnTo>
                  <a:pt x="3533853" y="147122"/>
                </a:lnTo>
                <a:lnTo>
                  <a:pt x="3528760" y="153490"/>
                </a:lnTo>
                <a:lnTo>
                  <a:pt x="3507753" y="150306"/>
                </a:lnTo>
                <a:lnTo>
                  <a:pt x="3508708" y="167502"/>
                </a:lnTo>
                <a:lnTo>
                  <a:pt x="3525896" y="173553"/>
                </a:lnTo>
                <a:lnTo>
                  <a:pt x="3527169" y="198073"/>
                </a:lnTo>
                <a:lnTo>
                  <a:pt x="3503934" y="194888"/>
                </a:lnTo>
                <a:lnTo>
                  <a:pt x="3483563" y="181195"/>
                </a:lnTo>
                <a:lnTo>
                  <a:pt x="3468604" y="190749"/>
                </a:lnTo>
                <a:lnTo>
                  <a:pt x="3451416" y="163681"/>
                </a:lnTo>
                <a:lnTo>
                  <a:pt x="3427863" y="156357"/>
                </a:lnTo>
                <a:lnTo>
                  <a:pt x="3417677" y="170368"/>
                </a:lnTo>
                <a:lnTo>
                  <a:pt x="3407174" y="171323"/>
                </a:lnTo>
                <a:lnTo>
                  <a:pt x="3423088" y="192659"/>
                </a:lnTo>
                <a:lnTo>
                  <a:pt x="3414813" y="203168"/>
                </a:lnTo>
                <a:lnTo>
                  <a:pt x="3397943" y="195844"/>
                </a:lnTo>
                <a:lnTo>
                  <a:pt x="3371844" y="169731"/>
                </a:lnTo>
                <a:lnTo>
                  <a:pt x="3358157" y="171005"/>
                </a:lnTo>
                <a:lnTo>
                  <a:pt x="3361340" y="155083"/>
                </a:lnTo>
                <a:lnTo>
                  <a:pt x="3390623" y="146166"/>
                </a:lnTo>
                <a:lnTo>
                  <a:pt x="3351473" y="134065"/>
                </a:lnTo>
                <a:lnTo>
                  <a:pt x="3336832" y="144893"/>
                </a:lnTo>
                <a:lnTo>
                  <a:pt x="3324100" y="138524"/>
                </a:lnTo>
                <a:lnTo>
                  <a:pt x="3296409" y="152535"/>
                </a:lnTo>
                <a:lnTo>
                  <a:pt x="3292271" y="134384"/>
                </a:lnTo>
                <a:lnTo>
                  <a:pt x="3272856" y="128333"/>
                </a:lnTo>
                <a:lnTo>
                  <a:pt x="3272537" y="91075"/>
                </a:lnTo>
                <a:lnTo>
                  <a:pt x="3250257" y="72287"/>
                </a:lnTo>
                <a:lnTo>
                  <a:pt x="3263625" y="55410"/>
                </a:lnTo>
                <a:lnTo>
                  <a:pt x="3271264" y="59549"/>
                </a:lnTo>
                <a:lnTo>
                  <a:pt x="3274765" y="78656"/>
                </a:lnTo>
                <a:lnTo>
                  <a:pt x="3303093" y="75153"/>
                </a:lnTo>
                <a:lnTo>
                  <a:pt x="3286224" y="60823"/>
                </a:lnTo>
                <a:lnTo>
                  <a:pt x="3288134" y="43627"/>
                </a:lnTo>
                <a:lnTo>
                  <a:pt x="3310414" y="56047"/>
                </a:lnTo>
                <a:lnTo>
                  <a:pt x="3298637" y="38214"/>
                </a:lnTo>
                <a:lnTo>
                  <a:pt x="3305003" y="27705"/>
                </a:lnTo>
                <a:lnTo>
                  <a:pt x="3292271" y="18152"/>
                </a:lnTo>
                <a:lnTo>
                  <a:pt x="3271264" y="34392"/>
                </a:lnTo>
                <a:lnTo>
                  <a:pt x="3266490" y="21655"/>
                </a:lnTo>
                <a:lnTo>
                  <a:pt x="3247393" y="22610"/>
                </a:lnTo>
                <a:lnTo>
                  <a:pt x="3246438" y="5096"/>
                </a:lnTo>
                <a:close/>
                <a:moveTo>
                  <a:pt x="3133725" y="0"/>
                </a:moveTo>
                <a:lnTo>
                  <a:pt x="3200873" y="0"/>
                </a:lnTo>
                <a:lnTo>
                  <a:pt x="3214688" y="3193"/>
                </a:lnTo>
                <a:lnTo>
                  <a:pt x="3208583" y="34801"/>
                </a:lnTo>
                <a:lnTo>
                  <a:pt x="3212117" y="53958"/>
                </a:lnTo>
                <a:lnTo>
                  <a:pt x="3194126" y="57150"/>
                </a:lnTo>
                <a:lnTo>
                  <a:pt x="3174206" y="35121"/>
                </a:lnTo>
                <a:lnTo>
                  <a:pt x="3170993" y="15325"/>
                </a:lnTo>
                <a:lnTo>
                  <a:pt x="3134689" y="3832"/>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615" name="Group 614"/>
          <p:cNvGrpSpPr/>
          <p:nvPr/>
        </p:nvGrpSpPr>
        <p:grpSpPr>
          <a:xfrm>
            <a:off x="4864545" y="2724150"/>
            <a:ext cx="588963" cy="358775"/>
            <a:chOff x="4846638" y="2724150"/>
            <a:chExt cx="588963" cy="358775"/>
          </a:xfrm>
          <a:solidFill>
            <a:schemeClr val="bg1">
              <a:lumMod val="75000"/>
            </a:schemeClr>
          </a:solidFill>
        </p:grpSpPr>
        <p:sp>
          <p:nvSpPr>
            <p:cNvPr id="84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16" name="Freeform 113"/>
          <p:cNvSpPr>
            <a:spLocks/>
          </p:cNvSpPr>
          <p:nvPr/>
        </p:nvSpPr>
        <p:spPr bwMode="auto">
          <a:xfrm>
            <a:off x="4775645" y="2997200"/>
            <a:ext cx="722313" cy="411163"/>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114"/>
          <p:cNvSpPr>
            <a:spLocks/>
          </p:cNvSpPr>
          <p:nvPr/>
        </p:nvSpPr>
        <p:spPr bwMode="auto">
          <a:xfrm>
            <a:off x="4796282" y="3300413"/>
            <a:ext cx="536575" cy="438150"/>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115"/>
          <p:cNvSpPr>
            <a:spLocks/>
          </p:cNvSpPr>
          <p:nvPr/>
        </p:nvSpPr>
        <p:spPr bwMode="auto">
          <a:xfrm>
            <a:off x="5005832" y="3346450"/>
            <a:ext cx="912813" cy="788988"/>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134"/>
          <p:cNvSpPr>
            <a:spLocks/>
          </p:cNvSpPr>
          <p:nvPr/>
        </p:nvSpPr>
        <p:spPr bwMode="auto">
          <a:xfrm>
            <a:off x="451295" y="1271588"/>
            <a:ext cx="1060450" cy="715963"/>
          </a:xfrm>
          <a:custGeom>
            <a:avLst/>
            <a:gdLst>
              <a:gd name="T0" fmla="*/ 3260 w 3340"/>
              <a:gd name="T1" fmla="*/ 960 h 2255"/>
              <a:gd name="T2" fmla="*/ 3268 w 3340"/>
              <a:gd name="T3" fmla="*/ 730 h 2255"/>
              <a:gd name="T4" fmla="*/ 3142 w 3340"/>
              <a:gd name="T5" fmla="*/ 751 h 2255"/>
              <a:gd name="T6" fmla="*/ 3087 w 3340"/>
              <a:gd name="T7" fmla="*/ 606 h 2255"/>
              <a:gd name="T8" fmla="*/ 2994 w 3340"/>
              <a:gd name="T9" fmla="*/ 567 h 2255"/>
              <a:gd name="T10" fmla="*/ 2852 w 3340"/>
              <a:gd name="T11" fmla="*/ 409 h 2255"/>
              <a:gd name="T12" fmla="*/ 2940 w 3340"/>
              <a:gd name="T13" fmla="*/ 202 h 2255"/>
              <a:gd name="T14" fmla="*/ 2783 w 3340"/>
              <a:gd name="T15" fmla="*/ 230 h 2255"/>
              <a:gd name="T16" fmla="*/ 2650 w 3340"/>
              <a:gd name="T17" fmla="*/ 251 h 2255"/>
              <a:gd name="T18" fmla="*/ 2515 w 3340"/>
              <a:gd name="T19" fmla="*/ 0 h 2255"/>
              <a:gd name="T20" fmla="*/ 2399 w 3340"/>
              <a:gd name="T21" fmla="*/ 75 h 2255"/>
              <a:gd name="T22" fmla="*/ 2282 w 3340"/>
              <a:gd name="T23" fmla="*/ 358 h 2255"/>
              <a:gd name="T24" fmla="*/ 2136 w 3340"/>
              <a:gd name="T25" fmla="*/ 435 h 2255"/>
              <a:gd name="T26" fmla="*/ 1892 w 3340"/>
              <a:gd name="T27" fmla="*/ 417 h 2255"/>
              <a:gd name="T28" fmla="*/ 1914 w 3340"/>
              <a:gd name="T29" fmla="*/ 600 h 2255"/>
              <a:gd name="T30" fmla="*/ 1738 w 3340"/>
              <a:gd name="T31" fmla="*/ 309 h 2255"/>
              <a:gd name="T32" fmla="*/ 1669 w 3340"/>
              <a:gd name="T33" fmla="*/ 409 h 2255"/>
              <a:gd name="T34" fmla="*/ 1583 w 3340"/>
              <a:gd name="T35" fmla="*/ 556 h 2255"/>
              <a:gd name="T36" fmla="*/ 1338 w 3340"/>
              <a:gd name="T37" fmla="*/ 352 h 2255"/>
              <a:gd name="T38" fmla="*/ 1255 w 3340"/>
              <a:gd name="T39" fmla="*/ 798 h 2255"/>
              <a:gd name="T40" fmla="*/ 1104 w 3340"/>
              <a:gd name="T41" fmla="*/ 920 h 2255"/>
              <a:gd name="T42" fmla="*/ 972 w 3340"/>
              <a:gd name="T43" fmla="*/ 847 h 2255"/>
              <a:gd name="T44" fmla="*/ 961 w 3340"/>
              <a:gd name="T45" fmla="*/ 662 h 2255"/>
              <a:gd name="T46" fmla="*/ 950 w 3340"/>
              <a:gd name="T47" fmla="*/ 483 h 2255"/>
              <a:gd name="T48" fmla="*/ 916 w 3340"/>
              <a:gd name="T49" fmla="*/ 374 h 2255"/>
              <a:gd name="T50" fmla="*/ 694 w 3340"/>
              <a:gd name="T51" fmla="*/ 235 h 2255"/>
              <a:gd name="T52" fmla="*/ 433 w 3340"/>
              <a:gd name="T53" fmla="*/ 142 h 2255"/>
              <a:gd name="T54" fmla="*/ 477 w 3340"/>
              <a:gd name="T55" fmla="*/ 194 h 2255"/>
              <a:gd name="T56" fmla="*/ 531 w 3340"/>
              <a:gd name="T57" fmla="*/ 258 h 2255"/>
              <a:gd name="T58" fmla="*/ 657 w 3340"/>
              <a:gd name="T59" fmla="*/ 532 h 2255"/>
              <a:gd name="T60" fmla="*/ 562 w 3340"/>
              <a:gd name="T61" fmla="*/ 449 h 2255"/>
              <a:gd name="T62" fmla="*/ 318 w 3340"/>
              <a:gd name="T63" fmla="*/ 299 h 2255"/>
              <a:gd name="T64" fmla="*/ 263 w 3340"/>
              <a:gd name="T65" fmla="*/ 386 h 2255"/>
              <a:gd name="T66" fmla="*/ 317 w 3340"/>
              <a:gd name="T67" fmla="*/ 552 h 2255"/>
              <a:gd name="T68" fmla="*/ 348 w 3340"/>
              <a:gd name="T69" fmla="*/ 651 h 2255"/>
              <a:gd name="T70" fmla="*/ 128 w 3340"/>
              <a:gd name="T71" fmla="*/ 630 h 2255"/>
              <a:gd name="T72" fmla="*/ 209 w 3340"/>
              <a:gd name="T73" fmla="*/ 798 h 2255"/>
              <a:gd name="T74" fmla="*/ 117 w 3340"/>
              <a:gd name="T75" fmla="*/ 825 h 2255"/>
              <a:gd name="T76" fmla="*/ 602 w 3340"/>
              <a:gd name="T77" fmla="*/ 775 h 2255"/>
              <a:gd name="T78" fmla="*/ 830 w 3340"/>
              <a:gd name="T79" fmla="*/ 823 h 2255"/>
              <a:gd name="T80" fmla="*/ 828 w 3340"/>
              <a:gd name="T81" fmla="*/ 1014 h 2255"/>
              <a:gd name="T82" fmla="*/ 592 w 3340"/>
              <a:gd name="T83" fmla="*/ 1130 h 2255"/>
              <a:gd name="T84" fmla="*/ 370 w 3340"/>
              <a:gd name="T85" fmla="*/ 1218 h 2255"/>
              <a:gd name="T86" fmla="*/ 311 w 3340"/>
              <a:gd name="T87" fmla="*/ 1305 h 2255"/>
              <a:gd name="T88" fmla="*/ 630 w 3340"/>
              <a:gd name="T89" fmla="*/ 1302 h 2255"/>
              <a:gd name="T90" fmla="*/ 772 w 3340"/>
              <a:gd name="T91" fmla="*/ 1470 h 2255"/>
              <a:gd name="T92" fmla="*/ 760 w 3340"/>
              <a:gd name="T93" fmla="*/ 1633 h 2255"/>
              <a:gd name="T94" fmla="*/ 738 w 3340"/>
              <a:gd name="T95" fmla="*/ 1852 h 2255"/>
              <a:gd name="T96" fmla="*/ 566 w 3340"/>
              <a:gd name="T97" fmla="*/ 1933 h 2255"/>
              <a:gd name="T98" fmla="*/ 900 w 3340"/>
              <a:gd name="T99" fmla="*/ 1967 h 2255"/>
              <a:gd name="T100" fmla="*/ 1074 w 3340"/>
              <a:gd name="T101" fmla="*/ 2008 h 2255"/>
              <a:gd name="T102" fmla="*/ 1655 w 3340"/>
              <a:gd name="T103" fmla="*/ 2255 h 2255"/>
              <a:gd name="T104" fmla="*/ 2310 w 3340"/>
              <a:gd name="T105" fmla="*/ 1957 h 2255"/>
              <a:gd name="T106" fmla="*/ 2740 w 3340"/>
              <a:gd name="T107" fmla="*/ 1638 h 2255"/>
              <a:gd name="T108" fmla="*/ 2816 w 3340"/>
              <a:gd name="T109" fmla="*/ 1614 h 2255"/>
              <a:gd name="T110" fmla="*/ 2873 w 3340"/>
              <a:gd name="T111" fmla="*/ 1679 h 2255"/>
              <a:gd name="T112" fmla="*/ 3097 w 3340"/>
              <a:gd name="T113" fmla="*/ 1392 h 2255"/>
              <a:gd name="T114" fmla="*/ 3029 w 3340"/>
              <a:gd name="T115" fmla="*/ 1281 h 2255"/>
              <a:gd name="T116" fmla="*/ 3170 w 3340"/>
              <a:gd name="T117" fmla="*/ 1302 h 2255"/>
              <a:gd name="T118" fmla="*/ 3261 w 3340"/>
              <a:gd name="T119" fmla="*/ 112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0" h="2255">
                <a:moveTo>
                  <a:pt x="3340" y="1029"/>
                </a:moveTo>
                <a:lnTo>
                  <a:pt x="3323" y="992"/>
                </a:lnTo>
                <a:lnTo>
                  <a:pt x="3283" y="995"/>
                </a:lnTo>
                <a:lnTo>
                  <a:pt x="3271" y="1032"/>
                </a:lnTo>
                <a:lnTo>
                  <a:pt x="3260" y="960"/>
                </a:lnTo>
                <a:lnTo>
                  <a:pt x="3213" y="950"/>
                </a:lnTo>
                <a:lnTo>
                  <a:pt x="3260" y="906"/>
                </a:lnTo>
                <a:lnTo>
                  <a:pt x="3272" y="810"/>
                </a:lnTo>
                <a:lnTo>
                  <a:pt x="3235" y="777"/>
                </a:lnTo>
                <a:lnTo>
                  <a:pt x="3268" y="730"/>
                </a:lnTo>
                <a:lnTo>
                  <a:pt x="3212" y="748"/>
                </a:lnTo>
                <a:lnTo>
                  <a:pt x="3214" y="701"/>
                </a:lnTo>
                <a:lnTo>
                  <a:pt x="3171" y="642"/>
                </a:lnTo>
                <a:lnTo>
                  <a:pt x="3147" y="682"/>
                </a:lnTo>
                <a:lnTo>
                  <a:pt x="3142" y="751"/>
                </a:lnTo>
                <a:lnTo>
                  <a:pt x="3105" y="755"/>
                </a:lnTo>
                <a:lnTo>
                  <a:pt x="3107" y="706"/>
                </a:lnTo>
                <a:lnTo>
                  <a:pt x="3084" y="699"/>
                </a:lnTo>
                <a:lnTo>
                  <a:pt x="3071" y="655"/>
                </a:lnTo>
                <a:lnTo>
                  <a:pt x="3087" y="606"/>
                </a:lnTo>
                <a:lnTo>
                  <a:pt x="3067" y="593"/>
                </a:lnTo>
                <a:lnTo>
                  <a:pt x="2970" y="623"/>
                </a:lnTo>
                <a:lnTo>
                  <a:pt x="2935" y="653"/>
                </a:lnTo>
                <a:lnTo>
                  <a:pt x="2910" y="618"/>
                </a:lnTo>
                <a:lnTo>
                  <a:pt x="2994" y="567"/>
                </a:lnTo>
                <a:lnTo>
                  <a:pt x="2981" y="408"/>
                </a:lnTo>
                <a:lnTo>
                  <a:pt x="2965" y="401"/>
                </a:lnTo>
                <a:lnTo>
                  <a:pt x="2902" y="452"/>
                </a:lnTo>
                <a:lnTo>
                  <a:pt x="2882" y="403"/>
                </a:lnTo>
                <a:lnTo>
                  <a:pt x="2852" y="409"/>
                </a:lnTo>
                <a:lnTo>
                  <a:pt x="2851" y="379"/>
                </a:lnTo>
                <a:lnTo>
                  <a:pt x="2814" y="339"/>
                </a:lnTo>
                <a:lnTo>
                  <a:pt x="2901" y="286"/>
                </a:lnTo>
                <a:lnTo>
                  <a:pt x="2887" y="223"/>
                </a:lnTo>
                <a:lnTo>
                  <a:pt x="2940" y="202"/>
                </a:lnTo>
                <a:lnTo>
                  <a:pt x="3006" y="182"/>
                </a:lnTo>
                <a:lnTo>
                  <a:pt x="2993" y="145"/>
                </a:lnTo>
                <a:lnTo>
                  <a:pt x="2902" y="140"/>
                </a:lnTo>
                <a:lnTo>
                  <a:pt x="2827" y="250"/>
                </a:lnTo>
                <a:lnTo>
                  <a:pt x="2783" y="230"/>
                </a:lnTo>
                <a:lnTo>
                  <a:pt x="2764" y="263"/>
                </a:lnTo>
                <a:lnTo>
                  <a:pt x="2767" y="317"/>
                </a:lnTo>
                <a:lnTo>
                  <a:pt x="2714" y="298"/>
                </a:lnTo>
                <a:lnTo>
                  <a:pt x="2697" y="254"/>
                </a:lnTo>
                <a:lnTo>
                  <a:pt x="2650" y="251"/>
                </a:lnTo>
                <a:lnTo>
                  <a:pt x="2604" y="219"/>
                </a:lnTo>
                <a:lnTo>
                  <a:pt x="2633" y="162"/>
                </a:lnTo>
                <a:lnTo>
                  <a:pt x="2589" y="146"/>
                </a:lnTo>
                <a:lnTo>
                  <a:pt x="2586" y="89"/>
                </a:lnTo>
                <a:lnTo>
                  <a:pt x="2515" y="0"/>
                </a:lnTo>
                <a:lnTo>
                  <a:pt x="2489" y="27"/>
                </a:lnTo>
                <a:lnTo>
                  <a:pt x="2496" y="57"/>
                </a:lnTo>
                <a:lnTo>
                  <a:pt x="2442" y="87"/>
                </a:lnTo>
                <a:lnTo>
                  <a:pt x="2419" y="61"/>
                </a:lnTo>
                <a:lnTo>
                  <a:pt x="2399" y="75"/>
                </a:lnTo>
                <a:lnTo>
                  <a:pt x="2444" y="287"/>
                </a:lnTo>
                <a:lnTo>
                  <a:pt x="2431" y="327"/>
                </a:lnTo>
                <a:lnTo>
                  <a:pt x="2377" y="330"/>
                </a:lnTo>
                <a:lnTo>
                  <a:pt x="2352" y="357"/>
                </a:lnTo>
                <a:lnTo>
                  <a:pt x="2282" y="358"/>
                </a:lnTo>
                <a:lnTo>
                  <a:pt x="2260" y="288"/>
                </a:lnTo>
                <a:lnTo>
                  <a:pt x="2214" y="289"/>
                </a:lnTo>
                <a:lnTo>
                  <a:pt x="2191" y="361"/>
                </a:lnTo>
                <a:lnTo>
                  <a:pt x="2146" y="396"/>
                </a:lnTo>
                <a:lnTo>
                  <a:pt x="2136" y="435"/>
                </a:lnTo>
                <a:lnTo>
                  <a:pt x="2099" y="426"/>
                </a:lnTo>
                <a:lnTo>
                  <a:pt x="1991" y="330"/>
                </a:lnTo>
                <a:lnTo>
                  <a:pt x="1928" y="355"/>
                </a:lnTo>
                <a:lnTo>
                  <a:pt x="1882" y="315"/>
                </a:lnTo>
                <a:lnTo>
                  <a:pt x="1892" y="417"/>
                </a:lnTo>
                <a:lnTo>
                  <a:pt x="1956" y="526"/>
                </a:lnTo>
                <a:lnTo>
                  <a:pt x="1927" y="576"/>
                </a:lnTo>
                <a:lnTo>
                  <a:pt x="1981" y="679"/>
                </a:lnTo>
                <a:lnTo>
                  <a:pt x="1925" y="696"/>
                </a:lnTo>
                <a:lnTo>
                  <a:pt x="1914" y="600"/>
                </a:lnTo>
                <a:lnTo>
                  <a:pt x="1879" y="501"/>
                </a:lnTo>
                <a:lnTo>
                  <a:pt x="1819" y="438"/>
                </a:lnTo>
                <a:lnTo>
                  <a:pt x="1811" y="375"/>
                </a:lnTo>
                <a:lnTo>
                  <a:pt x="1778" y="376"/>
                </a:lnTo>
                <a:lnTo>
                  <a:pt x="1738" y="309"/>
                </a:lnTo>
                <a:lnTo>
                  <a:pt x="1704" y="317"/>
                </a:lnTo>
                <a:lnTo>
                  <a:pt x="1701" y="337"/>
                </a:lnTo>
                <a:lnTo>
                  <a:pt x="1664" y="313"/>
                </a:lnTo>
                <a:lnTo>
                  <a:pt x="1652" y="350"/>
                </a:lnTo>
                <a:lnTo>
                  <a:pt x="1669" y="409"/>
                </a:lnTo>
                <a:lnTo>
                  <a:pt x="1615" y="390"/>
                </a:lnTo>
                <a:lnTo>
                  <a:pt x="1542" y="410"/>
                </a:lnTo>
                <a:lnTo>
                  <a:pt x="1560" y="467"/>
                </a:lnTo>
                <a:lnTo>
                  <a:pt x="1536" y="501"/>
                </a:lnTo>
                <a:lnTo>
                  <a:pt x="1583" y="556"/>
                </a:lnTo>
                <a:lnTo>
                  <a:pt x="1545" y="729"/>
                </a:lnTo>
                <a:lnTo>
                  <a:pt x="1474" y="634"/>
                </a:lnTo>
                <a:lnTo>
                  <a:pt x="1457" y="554"/>
                </a:lnTo>
                <a:lnTo>
                  <a:pt x="1476" y="514"/>
                </a:lnTo>
                <a:lnTo>
                  <a:pt x="1338" y="352"/>
                </a:lnTo>
                <a:lnTo>
                  <a:pt x="1262" y="390"/>
                </a:lnTo>
                <a:lnTo>
                  <a:pt x="1270" y="503"/>
                </a:lnTo>
                <a:lnTo>
                  <a:pt x="1318" y="632"/>
                </a:lnTo>
                <a:lnTo>
                  <a:pt x="1272" y="751"/>
                </a:lnTo>
                <a:lnTo>
                  <a:pt x="1255" y="798"/>
                </a:lnTo>
                <a:lnTo>
                  <a:pt x="1225" y="762"/>
                </a:lnTo>
                <a:lnTo>
                  <a:pt x="1192" y="719"/>
                </a:lnTo>
                <a:lnTo>
                  <a:pt x="1187" y="660"/>
                </a:lnTo>
                <a:lnTo>
                  <a:pt x="1099" y="797"/>
                </a:lnTo>
                <a:lnTo>
                  <a:pt x="1104" y="920"/>
                </a:lnTo>
                <a:lnTo>
                  <a:pt x="1063" y="869"/>
                </a:lnTo>
                <a:lnTo>
                  <a:pt x="1047" y="883"/>
                </a:lnTo>
                <a:lnTo>
                  <a:pt x="1030" y="960"/>
                </a:lnTo>
                <a:lnTo>
                  <a:pt x="1007" y="871"/>
                </a:lnTo>
                <a:lnTo>
                  <a:pt x="972" y="847"/>
                </a:lnTo>
                <a:lnTo>
                  <a:pt x="972" y="738"/>
                </a:lnTo>
                <a:lnTo>
                  <a:pt x="916" y="735"/>
                </a:lnTo>
                <a:lnTo>
                  <a:pt x="854" y="652"/>
                </a:lnTo>
                <a:lnTo>
                  <a:pt x="938" y="701"/>
                </a:lnTo>
                <a:lnTo>
                  <a:pt x="961" y="662"/>
                </a:lnTo>
                <a:lnTo>
                  <a:pt x="941" y="605"/>
                </a:lnTo>
                <a:lnTo>
                  <a:pt x="977" y="599"/>
                </a:lnTo>
                <a:lnTo>
                  <a:pt x="963" y="545"/>
                </a:lnTo>
                <a:lnTo>
                  <a:pt x="984" y="528"/>
                </a:lnTo>
                <a:lnTo>
                  <a:pt x="950" y="483"/>
                </a:lnTo>
                <a:lnTo>
                  <a:pt x="952" y="459"/>
                </a:lnTo>
                <a:lnTo>
                  <a:pt x="979" y="436"/>
                </a:lnTo>
                <a:lnTo>
                  <a:pt x="942" y="426"/>
                </a:lnTo>
                <a:lnTo>
                  <a:pt x="922" y="453"/>
                </a:lnTo>
                <a:lnTo>
                  <a:pt x="916" y="374"/>
                </a:lnTo>
                <a:lnTo>
                  <a:pt x="869" y="390"/>
                </a:lnTo>
                <a:lnTo>
                  <a:pt x="855" y="364"/>
                </a:lnTo>
                <a:lnTo>
                  <a:pt x="849" y="354"/>
                </a:lnTo>
                <a:lnTo>
                  <a:pt x="828" y="291"/>
                </a:lnTo>
                <a:lnTo>
                  <a:pt x="694" y="235"/>
                </a:lnTo>
                <a:lnTo>
                  <a:pt x="684" y="166"/>
                </a:lnTo>
                <a:lnTo>
                  <a:pt x="626" y="121"/>
                </a:lnTo>
                <a:lnTo>
                  <a:pt x="570" y="134"/>
                </a:lnTo>
                <a:lnTo>
                  <a:pt x="530" y="105"/>
                </a:lnTo>
                <a:lnTo>
                  <a:pt x="433" y="142"/>
                </a:lnTo>
                <a:lnTo>
                  <a:pt x="407" y="182"/>
                </a:lnTo>
                <a:lnTo>
                  <a:pt x="440" y="182"/>
                </a:lnTo>
                <a:lnTo>
                  <a:pt x="424" y="199"/>
                </a:lnTo>
                <a:lnTo>
                  <a:pt x="451" y="231"/>
                </a:lnTo>
                <a:lnTo>
                  <a:pt x="477" y="194"/>
                </a:lnTo>
                <a:lnTo>
                  <a:pt x="590" y="188"/>
                </a:lnTo>
                <a:lnTo>
                  <a:pt x="584" y="213"/>
                </a:lnTo>
                <a:lnTo>
                  <a:pt x="631" y="260"/>
                </a:lnTo>
                <a:lnTo>
                  <a:pt x="605" y="270"/>
                </a:lnTo>
                <a:lnTo>
                  <a:pt x="531" y="258"/>
                </a:lnTo>
                <a:lnTo>
                  <a:pt x="488" y="284"/>
                </a:lnTo>
                <a:lnTo>
                  <a:pt x="606" y="376"/>
                </a:lnTo>
                <a:lnTo>
                  <a:pt x="663" y="383"/>
                </a:lnTo>
                <a:lnTo>
                  <a:pt x="633" y="436"/>
                </a:lnTo>
                <a:lnTo>
                  <a:pt x="657" y="532"/>
                </a:lnTo>
                <a:lnTo>
                  <a:pt x="620" y="572"/>
                </a:lnTo>
                <a:lnTo>
                  <a:pt x="594" y="525"/>
                </a:lnTo>
                <a:lnTo>
                  <a:pt x="563" y="565"/>
                </a:lnTo>
                <a:lnTo>
                  <a:pt x="553" y="523"/>
                </a:lnTo>
                <a:lnTo>
                  <a:pt x="562" y="449"/>
                </a:lnTo>
                <a:lnTo>
                  <a:pt x="529" y="437"/>
                </a:lnTo>
                <a:lnTo>
                  <a:pt x="507" y="469"/>
                </a:lnTo>
                <a:lnTo>
                  <a:pt x="443" y="440"/>
                </a:lnTo>
                <a:lnTo>
                  <a:pt x="449" y="381"/>
                </a:lnTo>
                <a:lnTo>
                  <a:pt x="318" y="299"/>
                </a:lnTo>
                <a:lnTo>
                  <a:pt x="288" y="342"/>
                </a:lnTo>
                <a:lnTo>
                  <a:pt x="368" y="395"/>
                </a:lnTo>
                <a:lnTo>
                  <a:pt x="333" y="422"/>
                </a:lnTo>
                <a:lnTo>
                  <a:pt x="292" y="376"/>
                </a:lnTo>
                <a:lnTo>
                  <a:pt x="263" y="386"/>
                </a:lnTo>
                <a:lnTo>
                  <a:pt x="336" y="442"/>
                </a:lnTo>
                <a:lnTo>
                  <a:pt x="299" y="452"/>
                </a:lnTo>
                <a:lnTo>
                  <a:pt x="206" y="406"/>
                </a:lnTo>
                <a:lnTo>
                  <a:pt x="324" y="535"/>
                </a:lnTo>
                <a:lnTo>
                  <a:pt x="317" y="552"/>
                </a:lnTo>
                <a:lnTo>
                  <a:pt x="240" y="512"/>
                </a:lnTo>
                <a:lnTo>
                  <a:pt x="234" y="532"/>
                </a:lnTo>
                <a:lnTo>
                  <a:pt x="304" y="621"/>
                </a:lnTo>
                <a:lnTo>
                  <a:pt x="397" y="601"/>
                </a:lnTo>
                <a:lnTo>
                  <a:pt x="348" y="651"/>
                </a:lnTo>
                <a:lnTo>
                  <a:pt x="409" y="673"/>
                </a:lnTo>
                <a:lnTo>
                  <a:pt x="292" y="721"/>
                </a:lnTo>
                <a:lnTo>
                  <a:pt x="282" y="654"/>
                </a:lnTo>
                <a:lnTo>
                  <a:pt x="128" y="593"/>
                </a:lnTo>
                <a:lnTo>
                  <a:pt x="128" y="630"/>
                </a:lnTo>
                <a:lnTo>
                  <a:pt x="161" y="682"/>
                </a:lnTo>
                <a:lnTo>
                  <a:pt x="225" y="715"/>
                </a:lnTo>
                <a:lnTo>
                  <a:pt x="186" y="745"/>
                </a:lnTo>
                <a:lnTo>
                  <a:pt x="239" y="788"/>
                </a:lnTo>
                <a:lnTo>
                  <a:pt x="209" y="798"/>
                </a:lnTo>
                <a:lnTo>
                  <a:pt x="69" y="707"/>
                </a:lnTo>
                <a:lnTo>
                  <a:pt x="55" y="786"/>
                </a:lnTo>
                <a:lnTo>
                  <a:pt x="0" y="829"/>
                </a:lnTo>
                <a:lnTo>
                  <a:pt x="26" y="849"/>
                </a:lnTo>
                <a:lnTo>
                  <a:pt x="117" y="825"/>
                </a:lnTo>
                <a:lnTo>
                  <a:pt x="214" y="854"/>
                </a:lnTo>
                <a:lnTo>
                  <a:pt x="410" y="809"/>
                </a:lnTo>
                <a:lnTo>
                  <a:pt x="499" y="719"/>
                </a:lnTo>
                <a:lnTo>
                  <a:pt x="566" y="741"/>
                </a:lnTo>
                <a:lnTo>
                  <a:pt x="602" y="775"/>
                </a:lnTo>
                <a:lnTo>
                  <a:pt x="678" y="750"/>
                </a:lnTo>
                <a:lnTo>
                  <a:pt x="686" y="824"/>
                </a:lnTo>
                <a:lnTo>
                  <a:pt x="726" y="843"/>
                </a:lnTo>
                <a:lnTo>
                  <a:pt x="760" y="813"/>
                </a:lnTo>
                <a:lnTo>
                  <a:pt x="830" y="823"/>
                </a:lnTo>
                <a:lnTo>
                  <a:pt x="625" y="1033"/>
                </a:lnTo>
                <a:lnTo>
                  <a:pt x="648" y="1070"/>
                </a:lnTo>
                <a:lnTo>
                  <a:pt x="695" y="1065"/>
                </a:lnTo>
                <a:lnTo>
                  <a:pt x="779" y="1078"/>
                </a:lnTo>
                <a:lnTo>
                  <a:pt x="828" y="1014"/>
                </a:lnTo>
                <a:lnTo>
                  <a:pt x="858" y="1018"/>
                </a:lnTo>
                <a:lnTo>
                  <a:pt x="796" y="1161"/>
                </a:lnTo>
                <a:lnTo>
                  <a:pt x="663" y="1159"/>
                </a:lnTo>
                <a:lnTo>
                  <a:pt x="629" y="1116"/>
                </a:lnTo>
                <a:lnTo>
                  <a:pt x="592" y="1130"/>
                </a:lnTo>
                <a:lnTo>
                  <a:pt x="559" y="1167"/>
                </a:lnTo>
                <a:lnTo>
                  <a:pt x="546" y="1130"/>
                </a:lnTo>
                <a:lnTo>
                  <a:pt x="522" y="1140"/>
                </a:lnTo>
                <a:lnTo>
                  <a:pt x="509" y="1184"/>
                </a:lnTo>
                <a:lnTo>
                  <a:pt x="370" y="1218"/>
                </a:lnTo>
                <a:lnTo>
                  <a:pt x="237" y="1259"/>
                </a:lnTo>
                <a:lnTo>
                  <a:pt x="190" y="1320"/>
                </a:lnTo>
                <a:lnTo>
                  <a:pt x="215" y="1355"/>
                </a:lnTo>
                <a:lnTo>
                  <a:pt x="284" y="1345"/>
                </a:lnTo>
                <a:lnTo>
                  <a:pt x="311" y="1305"/>
                </a:lnTo>
                <a:lnTo>
                  <a:pt x="334" y="1321"/>
                </a:lnTo>
                <a:lnTo>
                  <a:pt x="417" y="1277"/>
                </a:lnTo>
                <a:lnTo>
                  <a:pt x="521" y="1316"/>
                </a:lnTo>
                <a:lnTo>
                  <a:pt x="573" y="1299"/>
                </a:lnTo>
                <a:lnTo>
                  <a:pt x="630" y="1302"/>
                </a:lnTo>
                <a:lnTo>
                  <a:pt x="668" y="1401"/>
                </a:lnTo>
                <a:lnTo>
                  <a:pt x="669" y="1488"/>
                </a:lnTo>
                <a:lnTo>
                  <a:pt x="708" y="1473"/>
                </a:lnTo>
                <a:lnTo>
                  <a:pt x="735" y="1497"/>
                </a:lnTo>
                <a:lnTo>
                  <a:pt x="772" y="1470"/>
                </a:lnTo>
                <a:lnTo>
                  <a:pt x="832" y="1467"/>
                </a:lnTo>
                <a:lnTo>
                  <a:pt x="793" y="1536"/>
                </a:lnTo>
                <a:lnTo>
                  <a:pt x="780" y="1576"/>
                </a:lnTo>
                <a:lnTo>
                  <a:pt x="746" y="1606"/>
                </a:lnTo>
                <a:lnTo>
                  <a:pt x="760" y="1633"/>
                </a:lnTo>
                <a:lnTo>
                  <a:pt x="877" y="1611"/>
                </a:lnTo>
                <a:lnTo>
                  <a:pt x="923" y="1605"/>
                </a:lnTo>
                <a:lnTo>
                  <a:pt x="858" y="1682"/>
                </a:lnTo>
                <a:lnTo>
                  <a:pt x="834" y="1735"/>
                </a:lnTo>
                <a:lnTo>
                  <a:pt x="738" y="1852"/>
                </a:lnTo>
                <a:lnTo>
                  <a:pt x="643" y="1867"/>
                </a:lnTo>
                <a:lnTo>
                  <a:pt x="562" y="1830"/>
                </a:lnTo>
                <a:lnTo>
                  <a:pt x="552" y="1850"/>
                </a:lnTo>
                <a:lnTo>
                  <a:pt x="612" y="1893"/>
                </a:lnTo>
                <a:lnTo>
                  <a:pt x="566" y="1933"/>
                </a:lnTo>
                <a:lnTo>
                  <a:pt x="610" y="1996"/>
                </a:lnTo>
                <a:lnTo>
                  <a:pt x="673" y="1969"/>
                </a:lnTo>
                <a:lnTo>
                  <a:pt x="741" y="1995"/>
                </a:lnTo>
                <a:lnTo>
                  <a:pt x="810" y="1968"/>
                </a:lnTo>
                <a:lnTo>
                  <a:pt x="900" y="1967"/>
                </a:lnTo>
                <a:lnTo>
                  <a:pt x="940" y="1989"/>
                </a:lnTo>
                <a:lnTo>
                  <a:pt x="1026" y="1899"/>
                </a:lnTo>
                <a:lnTo>
                  <a:pt x="1036" y="1962"/>
                </a:lnTo>
                <a:lnTo>
                  <a:pt x="1014" y="1982"/>
                </a:lnTo>
                <a:lnTo>
                  <a:pt x="1074" y="2008"/>
                </a:lnTo>
                <a:lnTo>
                  <a:pt x="1154" y="2020"/>
                </a:lnTo>
                <a:lnTo>
                  <a:pt x="1278" y="2119"/>
                </a:lnTo>
                <a:lnTo>
                  <a:pt x="1361" y="2172"/>
                </a:lnTo>
                <a:lnTo>
                  <a:pt x="1575" y="2210"/>
                </a:lnTo>
                <a:lnTo>
                  <a:pt x="1655" y="2255"/>
                </a:lnTo>
                <a:lnTo>
                  <a:pt x="1962" y="2249"/>
                </a:lnTo>
                <a:lnTo>
                  <a:pt x="2078" y="2078"/>
                </a:lnTo>
                <a:lnTo>
                  <a:pt x="2237" y="2015"/>
                </a:lnTo>
                <a:lnTo>
                  <a:pt x="2223" y="1941"/>
                </a:lnTo>
                <a:lnTo>
                  <a:pt x="2310" y="1957"/>
                </a:lnTo>
                <a:lnTo>
                  <a:pt x="2385" y="1913"/>
                </a:lnTo>
                <a:lnTo>
                  <a:pt x="2459" y="1909"/>
                </a:lnTo>
                <a:lnTo>
                  <a:pt x="2624" y="1738"/>
                </a:lnTo>
                <a:lnTo>
                  <a:pt x="2664" y="1662"/>
                </a:lnTo>
                <a:lnTo>
                  <a:pt x="2740" y="1638"/>
                </a:lnTo>
                <a:lnTo>
                  <a:pt x="2763" y="1608"/>
                </a:lnTo>
                <a:lnTo>
                  <a:pt x="2753" y="1578"/>
                </a:lnTo>
                <a:lnTo>
                  <a:pt x="2765" y="1548"/>
                </a:lnTo>
                <a:lnTo>
                  <a:pt x="2812" y="1555"/>
                </a:lnTo>
                <a:lnTo>
                  <a:pt x="2816" y="1614"/>
                </a:lnTo>
                <a:lnTo>
                  <a:pt x="2840" y="1640"/>
                </a:lnTo>
                <a:lnTo>
                  <a:pt x="2830" y="1670"/>
                </a:lnTo>
                <a:lnTo>
                  <a:pt x="2796" y="1684"/>
                </a:lnTo>
                <a:lnTo>
                  <a:pt x="2806" y="1697"/>
                </a:lnTo>
                <a:lnTo>
                  <a:pt x="2873" y="1679"/>
                </a:lnTo>
                <a:lnTo>
                  <a:pt x="2916" y="1580"/>
                </a:lnTo>
                <a:lnTo>
                  <a:pt x="2989" y="1572"/>
                </a:lnTo>
                <a:lnTo>
                  <a:pt x="3042" y="1469"/>
                </a:lnTo>
                <a:lnTo>
                  <a:pt x="3111" y="1405"/>
                </a:lnTo>
                <a:lnTo>
                  <a:pt x="3097" y="1392"/>
                </a:lnTo>
                <a:lnTo>
                  <a:pt x="3008" y="1440"/>
                </a:lnTo>
                <a:lnTo>
                  <a:pt x="3014" y="1373"/>
                </a:lnTo>
                <a:lnTo>
                  <a:pt x="3061" y="1346"/>
                </a:lnTo>
                <a:lnTo>
                  <a:pt x="3057" y="1320"/>
                </a:lnTo>
                <a:lnTo>
                  <a:pt x="3029" y="1281"/>
                </a:lnTo>
                <a:lnTo>
                  <a:pt x="3049" y="1237"/>
                </a:lnTo>
                <a:lnTo>
                  <a:pt x="3096" y="1299"/>
                </a:lnTo>
                <a:lnTo>
                  <a:pt x="3114" y="1353"/>
                </a:lnTo>
                <a:lnTo>
                  <a:pt x="3141" y="1338"/>
                </a:lnTo>
                <a:lnTo>
                  <a:pt x="3170" y="1302"/>
                </a:lnTo>
                <a:lnTo>
                  <a:pt x="3206" y="1298"/>
                </a:lnTo>
                <a:lnTo>
                  <a:pt x="3210" y="1255"/>
                </a:lnTo>
                <a:lnTo>
                  <a:pt x="3249" y="1208"/>
                </a:lnTo>
                <a:lnTo>
                  <a:pt x="3219" y="1166"/>
                </a:lnTo>
                <a:lnTo>
                  <a:pt x="3261" y="1122"/>
                </a:lnTo>
                <a:lnTo>
                  <a:pt x="3315" y="1118"/>
                </a:lnTo>
                <a:lnTo>
                  <a:pt x="3318" y="1055"/>
                </a:lnTo>
                <a:lnTo>
                  <a:pt x="3284" y="1059"/>
                </a:lnTo>
                <a:lnTo>
                  <a:pt x="3340" y="1029"/>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21" name="Freeform 164"/>
          <p:cNvSpPr>
            <a:spLocks/>
          </p:cNvSpPr>
          <p:nvPr/>
        </p:nvSpPr>
        <p:spPr bwMode="auto">
          <a:xfrm>
            <a:off x="2586482" y="4437063"/>
            <a:ext cx="22225" cy="1428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2" name="Freeform 168"/>
          <p:cNvSpPr>
            <a:spLocks/>
          </p:cNvSpPr>
          <p:nvPr/>
        </p:nvSpPr>
        <p:spPr bwMode="auto">
          <a:xfrm>
            <a:off x="2556320" y="4419600"/>
            <a:ext cx="11113" cy="635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3" name="Freeform 171"/>
          <p:cNvSpPr>
            <a:spLocks/>
          </p:cNvSpPr>
          <p:nvPr/>
        </p:nvSpPr>
        <p:spPr bwMode="auto">
          <a:xfrm>
            <a:off x="2329307" y="3652838"/>
            <a:ext cx="44450" cy="5397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006B9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4" name="Group 623"/>
          <p:cNvGrpSpPr/>
          <p:nvPr/>
        </p:nvGrpSpPr>
        <p:grpSpPr>
          <a:xfrm>
            <a:off x="2021332" y="2506663"/>
            <a:ext cx="935038" cy="1830388"/>
            <a:chOff x="2003425" y="2506663"/>
            <a:chExt cx="935038" cy="1830388"/>
          </a:xfrm>
          <a:solidFill>
            <a:schemeClr val="bg1">
              <a:lumMod val="75000"/>
            </a:schemeClr>
          </a:solidFill>
        </p:grpSpPr>
        <p:sp>
          <p:nvSpPr>
            <p:cNvPr id="8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5" name="Group 624"/>
          <p:cNvGrpSpPr/>
          <p:nvPr/>
        </p:nvGrpSpPr>
        <p:grpSpPr>
          <a:xfrm>
            <a:off x="1787970" y="3497263"/>
            <a:ext cx="431800" cy="617538"/>
            <a:chOff x="1770063" y="3497263"/>
            <a:chExt cx="431800" cy="617538"/>
          </a:xfrm>
          <a:solidFill>
            <a:schemeClr val="bg1">
              <a:lumMod val="75000"/>
            </a:schemeClr>
          </a:solidFill>
        </p:grpSpPr>
        <p:sp>
          <p:nvSpPr>
            <p:cNvPr id="7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26" name="Group 625"/>
          <p:cNvGrpSpPr/>
          <p:nvPr/>
        </p:nvGrpSpPr>
        <p:grpSpPr>
          <a:xfrm>
            <a:off x="4662932" y="5435600"/>
            <a:ext cx="838201" cy="850901"/>
            <a:chOff x="4645025" y="5435600"/>
            <a:chExt cx="838201" cy="850901"/>
          </a:xfrm>
          <a:solidFill>
            <a:schemeClr val="bg1">
              <a:lumMod val="75000"/>
            </a:schemeClr>
          </a:solidFill>
        </p:grpSpPr>
        <p:sp>
          <p:nvSpPr>
            <p:cNvPr id="7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7" name="Group 626"/>
          <p:cNvGrpSpPr/>
          <p:nvPr/>
        </p:nvGrpSpPr>
        <p:grpSpPr>
          <a:xfrm>
            <a:off x="5237607" y="5402263"/>
            <a:ext cx="1838325" cy="747712"/>
            <a:chOff x="5219700" y="5402263"/>
            <a:chExt cx="1838325" cy="747712"/>
          </a:xfrm>
          <a:solidFill>
            <a:schemeClr val="bg1">
              <a:lumMod val="75000"/>
            </a:schemeClr>
          </a:solidFill>
        </p:grpSpPr>
        <p:sp>
          <p:nvSpPr>
            <p:cNvPr id="7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28" name="Freeform 240"/>
          <p:cNvSpPr>
            <a:spLocks/>
          </p:cNvSpPr>
          <p:nvPr/>
        </p:nvSpPr>
        <p:spPr bwMode="auto">
          <a:xfrm>
            <a:off x="2629345" y="5243513"/>
            <a:ext cx="0" cy="158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29" name="Group 628"/>
          <p:cNvGrpSpPr/>
          <p:nvPr/>
        </p:nvGrpSpPr>
        <p:grpSpPr>
          <a:xfrm>
            <a:off x="1903857" y="5200650"/>
            <a:ext cx="1309688" cy="952500"/>
            <a:chOff x="1885950" y="5200650"/>
            <a:chExt cx="1309688" cy="952500"/>
          </a:xfrm>
          <a:solidFill>
            <a:srgbClr val="F39C11"/>
          </a:solidFill>
        </p:grpSpPr>
        <p:sp>
          <p:nvSpPr>
            <p:cNvPr id="7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30" name="Freeform 246"/>
          <p:cNvSpPr>
            <a:spLocks/>
          </p:cNvSpPr>
          <p:nvPr/>
        </p:nvSpPr>
        <p:spPr bwMode="auto">
          <a:xfrm>
            <a:off x="2930970" y="5332413"/>
            <a:ext cx="34925" cy="3016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249"/>
          <p:cNvSpPr>
            <a:spLocks/>
          </p:cNvSpPr>
          <p:nvPr/>
        </p:nvSpPr>
        <p:spPr bwMode="auto">
          <a:xfrm>
            <a:off x="3939032" y="5376863"/>
            <a:ext cx="14288" cy="1270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250"/>
          <p:cNvSpPr>
            <a:spLocks/>
          </p:cNvSpPr>
          <p:nvPr/>
        </p:nvSpPr>
        <p:spPr bwMode="auto">
          <a:xfrm>
            <a:off x="3988245" y="5165725"/>
            <a:ext cx="12700" cy="158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251"/>
          <p:cNvSpPr>
            <a:spLocks/>
          </p:cNvSpPr>
          <p:nvPr/>
        </p:nvSpPr>
        <p:spPr bwMode="auto">
          <a:xfrm>
            <a:off x="3516757" y="5184775"/>
            <a:ext cx="17463" cy="952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634" name="Group 633"/>
          <p:cNvGrpSpPr/>
          <p:nvPr/>
        </p:nvGrpSpPr>
        <p:grpSpPr>
          <a:xfrm>
            <a:off x="3450082" y="4740275"/>
            <a:ext cx="1114425" cy="1341438"/>
            <a:chOff x="3432175" y="4740275"/>
            <a:chExt cx="1114425" cy="1341438"/>
          </a:xfrm>
          <a:solidFill>
            <a:schemeClr val="bg1">
              <a:lumMod val="75000"/>
            </a:schemeClr>
          </a:solidFill>
        </p:grpSpPr>
        <p:sp>
          <p:nvSpPr>
            <p:cNvPr id="7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35" name="Freeform 256"/>
          <p:cNvSpPr>
            <a:spLocks/>
          </p:cNvSpPr>
          <p:nvPr/>
        </p:nvSpPr>
        <p:spPr bwMode="auto">
          <a:xfrm>
            <a:off x="3939032" y="5376863"/>
            <a:ext cx="14288" cy="1270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257"/>
          <p:cNvSpPr>
            <a:spLocks/>
          </p:cNvSpPr>
          <p:nvPr/>
        </p:nvSpPr>
        <p:spPr bwMode="auto">
          <a:xfrm>
            <a:off x="3988245" y="5165725"/>
            <a:ext cx="12700" cy="158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37" name="Group 636"/>
          <p:cNvGrpSpPr/>
          <p:nvPr/>
        </p:nvGrpSpPr>
        <p:grpSpPr>
          <a:xfrm>
            <a:off x="4145407" y="6143625"/>
            <a:ext cx="46038" cy="26988"/>
            <a:chOff x="4127500" y="6143625"/>
            <a:chExt cx="46038" cy="26988"/>
          </a:xfrm>
          <a:solidFill>
            <a:schemeClr val="accent6">
              <a:lumMod val="75000"/>
            </a:schemeClr>
          </a:solidFill>
        </p:grpSpPr>
        <p:sp>
          <p:nvSpPr>
            <p:cNvPr id="7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38" name="Group 637"/>
          <p:cNvGrpSpPr/>
          <p:nvPr/>
        </p:nvGrpSpPr>
        <p:grpSpPr>
          <a:xfrm>
            <a:off x="2330895" y="4173538"/>
            <a:ext cx="1374775" cy="1339850"/>
            <a:chOff x="2312988" y="4173538"/>
            <a:chExt cx="1374775" cy="1339850"/>
          </a:xfrm>
          <a:solidFill>
            <a:schemeClr val="bg1">
              <a:lumMod val="75000"/>
            </a:schemeClr>
          </a:solidFill>
        </p:grpSpPr>
        <p:grpSp>
          <p:nvGrpSpPr>
            <p:cNvPr id="725" name="Group 724"/>
            <p:cNvGrpSpPr/>
            <p:nvPr/>
          </p:nvGrpSpPr>
          <p:grpSpPr>
            <a:xfrm>
              <a:off x="2312988" y="4173538"/>
              <a:ext cx="1246188" cy="1198563"/>
              <a:chOff x="2312988" y="4173538"/>
              <a:chExt cx="1246188" cy="1198563"/>
            </a:xfrm>
            <a:grpFill/>
          </p:grpSpPr>
          <p:sp>
            <p:nvSpPr>
              <p:cNvPr id="7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7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39" name="Group 638"/>
          <p:cNvGrpSpPr/>
          <p:nvPr/>
        </p:nvGrpSpPr>
        <p:grpSpPr>
          <a:xfrm>
            <a:off x="4085082" y="4811713"/>
            <a:ext cx="555625" cy="565150"/>
            <a:chOff x="4067175" y="4811713"/>
            <a:chExt cx="555625" cy="565150"/>
          </a:xfrm>
          <a:solidFill>
            <a:srgbClr val="6874B0"/>
          </a:solidFill>
        </p:grpSpPr>
        <p:sp>
          <p:nvSpPr>
            <p:cNvPr id="7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40" name="Group 639"/>
          <p:cNvGrpSpPr/>
          <p:nvPr/>
        </p:nvGrpSpPr>
        <p:grpSpPr>
          <a:xfrm>
            <a:off x="3099245" y="3783013"/>
            <a:ext cx="381000" cy="428625"/>
            <a:chOff x="3081338" y="3783013"/>
            <a:chExt cx="381000" cy="428625"/>
          </a:xfrm>
          <a:solidFill>
            <a:schemeClr val="bg1">
              <a:lumMod val="75000"/>
            </a:schemeClr>
          </a:solidFill>
        </p:grpSpPr>
        <p:sp>
          <p:nvSpPr>
            <p:cNvPr id="7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1" name="Group 640"/>
          <p:cNvGrpSpPr/>
          <p:nvPr/>
        </p:nvGrpSpPr>
        <p:grpSpPr>
          <a:xfrm>
            <a:off x="4899470" y="3962400"/>
            <a:ext cx="1738313" cy="1152525"/>
            <a:chOff x="4881563" y="3962400"/>
            <a:chExt cx="1738313" cy="1152525"/>
          </a:xfrm>
          <a:solidFill>
            <a:schemeClr val="bg1">
              <a:lumMod val="75000"/>
            </a:schemeClr>
          </a:solidFill>
        </p:grpSpPr>
        <p:sp>
          <p:nvSpPr>
            <p:cNvPr id="6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2" name="Group 641"/>
          <p:cNvGrpSpPr/>
          <p:nvPr/>
        </p:nvGrpSpPr>
        <p:grpSpPr>
          <a:xfrm>
            <a:off x="3554857" y="3076575"/>
            <a:ext cx="669926" cy="525463"/>
            <a:chOff x="3536950" y="3076575"/>
            <a:chExt cx="669926" cy="525463"/>
          </a:xfrm>
          <a:solidFill>
            <a:schemeClr val="bg1">
              <a:lumMod val="75000"/>
            </a:schemeClr>
          </a:solidFill>
        </p:grpSpPr>
        <p:sp>
          <p:nvSpPr>
            <p:cNvPr id="6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3" name="Group 642"/>
          <p:cNvGrpSpPr/>
          <p:nvPr/>
        </p:nvGrpSpPr>
        <p:grpSpPr>
          <a:xfrm>
            <a:off x="3362770" y="3546475"/>
            <a:ext cx="860425" cy="1158875"/>
            <a:chOff x="3344863" y="3546475"/>
            <a:chExt cx="860425" cy="1158875"/>
          </a:xfrm>
          <a:solidFill>
            <a:schemeClr val="bg1">
              <a:lumMod val="75000"/>
            </a:schemeClr>
          </a:solidFill>
        </p:grpSpPr>
        <p:sp>
          <p:nvSpPr>
            <p:cNvPr id="6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4" name="Group 643"/>
          <p:cNvGrpSpPr/>
          <p:nvPr/>
        </p:nvGrpSpPr>
        <p:grpSpPr>
          <a:xfrm>
            <a:off x="7075932" y="5395913"/>
            <a:ext cx="528638" cy="444500"/>
            <a:chOff x="7058025" y="5395913"/>
            <a:chExt cx="528638" cy="444500"/>
          </a:xfrm>
          <a:solidFill>
            <a:schemeClr val="bg1">
              <a:lumMod val="75000"/>
            </a:schemeClr>
          </a:solidFill>
        </p:grpSpPr>
        <p:sp>
          <p:nvSpPr>
            <p:cNvPr id="667" name="Freeform 303"/>
            <p:cNvSpPr>
              <a:spLocks/>
            </p:cNvSpPr>
            <p:nvPr/>
          </p:nvSpPr>
          <p:spPr bwMode="auto">
            <a:xfrm>
              <a:off x="7077075" y="5395913"/>
              <a:ext cx="509588" cy="444500"/>
            </a:xfrm>
            <a:custGeom>
              <a:avLst/>
              <a:gdLst>
                <a:gd name="T0" fmla="*/ 1554 w 1605"/>
                <a:gd name="T1" fmla="*/ 641 h 1400"/>
                <a:gd name="T2" fmla="*/ 1438 w 1605"/>
                <a:gd name="T3" fmla="*/ 602 h 1400"/>
                <a:gd name="T4" fmla="*/ 1382 w 1605"/>
                <a:gd name="T5" fmla="*/ 551 h 1400"/>
                <a:gd name="T6" fmla="*/ 1260 w 1605"/>
                <a:gd name="T7" fmla="*/ 418 h 1400"/>
                <a:gd name="T8" fmla="*/ 1209 w 1605"/>
                <a:gd name="T9" fmla="*/ 204 h 1400"/>
                <a:gd name="T10" fmla="*/ 1111 w 1605"/>
                <a:gd name="T11" fmla="*/ 108 h 1400"/>
                <a:gd name="T12" fmla="*/ 998 w 1605"/>
                <a:gd name="T13" fmla="*/ 126 h 1400"/>
                <a:gd name="T14" fmla="*/ 760 w 1605"/>
                <a:gd name="T15" fmla="*/ 292 h 1400"/>
                <a:gd name="T16" fmla="*/ 420 w 1605"/>
                <a:gd name="T17" fmla="*/ 4 h 1400"/>
                <a:gd name="T18" fmla="*/ 295 w 1605"/>
                <a:gd name="T19" fmla="*/ 63 h 1400"/>
                <a:gd name="T20" fmla="*/ 226 w 1605"/>
                <a:gd name="T21" fmla="*/ 168 h 1400"/>
                <a:gd name="T22" fmla="*/ 310 w 1605"/>
                <a:gd name="T23" fmla="*/ 239 h 1400"/>
                <a:gd name="T24" fmla="*/ 325 w 1605"/>
                <a:gd name="T25" fmla="*/ 328 h 1400"/>
                <a:gd name="T26" fmla="*/ 249 w 1605"/>
                <a:gd name="T27" fmla="*/ 350 h 1400"/>
                <a:gd name="T28" fmla="*/ 62 w 1605"/>
                <a:gd name="T29" fmla="*/ 236 h 1400"/>
                <a:gd name="T30" fmla="*/ 0 w 1605"/>
                <a:gd name="T31" fmla="*/ 330 h 1400"/>
                <a:gd name="T32" fmla="*/ 41 w 1605"/>
                <a:gd name="T33" fmla="*/ 449 h 1400"/>
                <a:gd name="T34" fmla="*/ 161 w 1605"/>
                <a:gd name="T35" fmla="*/ 497 h 1400"/>
                <a:gd name="T36" fmla="*/ 342 w 1605"/>
                <a:gd name="T37" fmla="*/ 699 h 1400"/>
                <a:gd name="T38" fmla="*/ 356 w 1605"/>
                <a:gd name="T39" fmla="*/ 836 h 1400"/>
                <a:gd name="T40" fmla="*/ 468 w 1605"/>
                <a:gd name="T41" fmla="*/ 902 h 1400"/>
                <a:gd name="T42" fmla="*/ 477 w 1605"/>
                <a:gd name="T43" fmla="*/ 972 h 1400"/>
                <a:gd name="T44" fmla="*/ 504 w 1605"/>
                <a:gd name="T45" fmla="*/ 1030 h 1400"/>
                <a:gd name="T46" fmla="*/ 665 w 1605"/>
                <a:gd name="T47" fmla="*/ 1050 h 1400"/>
                <a:gd name="T48" fmla="*/ 920 w 1605"/>
                <a:gd name="T49" fmla="*/ 879 h 1400"/>
                <a:gd name="T50" fmla="*/ 936 w 1605"/>
                <a:gd name="T51" fmla="*/ 1079 h 1400"/>
                <a:gd name="T52" fmla="*/ 893 w 1605"/>
                <a:gd name="T53" fmla="*/ 1256 h 1400"/>
                <a:gd name="T54" fmla="*/ 1058 w 1605"/>
                <a:gd name="T55" fmla="*/ 1365 h 1400"/>
                <a:gd name="T56" fmla="*/ 1182 w 1605"/>
                <a:gd name="T57" fmla="*/ 1378 h 1400"/>
                <a:gd name="T58" fmla="*/ 1213 w 1605"/>
                <a:gd name="T59" fmla="*/ 1170 h 1400"/>
                <a:gd name="T60" fmla="*/ 1254 w 1605"/>
                <a:gd name="T61" fmla="*/ 1245 h 1400"/>
                <a:gd name="T62" fmla="*/ 1240 w 1605"/>
                <a:gd name="T63" fmla="*/ 1058 h 1400"/>
                <a:gd name="T64" fmla="*/ 1284 w 1605"/>
                <a:gd name="T65" fmla="*/ 990 h 1400"/>
                <a:gd name="T66" fmla="*/ 1314 w 1605"/>
                <a:gd name="T67" fmla="*/ 987 h 1400"/>
                <a:gd name="T68" fmla="*/ 1306 w 1605"/>
                <a:gd name="T69" fmla="*/ 837 h 1400"/>
                <a:gd name="T70" fmla="*/ 1379 w 1605"/>
                <a:gd name="T71" fmla="*/ 707 h 1400"/>
                <a:gd name="T72" fmla="*/ 1484 w 1605"/>
                <a:gd name="T73" fmla="*/ 659 h 1400"/>
                <a:gd name="T74" fmla="*/ 1556 w 1605"/>
                <a:gd name="T75" fmla="*/ 684 h 1400"/>
                <a:gd name="T76" fmla="*/ 1579 w 1605"/>
                <a:gd name="T77" fmla="*/ 738 h 1400"/>
                <a:gd name="T78" fmla="*/ 1605 w 1605"/>
                <a:gd name="T79" fmla="*/ 72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5" h="1400">
                  <a:moveTo>
                    <a:pt x="1567" y="651"/>
                  </a:moveTo>
                  <a:lnTo>
                    <a:pt x="1554" y="641"/>
                  </a:lnTo>
                  <a:lnTo>
                    <a:pt x="1488" y="586"/>
                  </a:lnTo>
                  <a:lnTo>
                    <a:pt x="1438" y="602"/>
                  </a:lnTo>
                  <a:lnTo>
                    <a:pt x="1415" y="601"/>
                  </a:lnTo>
                  <a:lnTo>
                    <a:pt x="1382" y="551"/>
                  </a:lnTo>
                  <a:lnTo>
                    <a:pt x="1329" y="459"/>
                  </a:lnTo>
                  <a:lnTo>
                    <a:pt x="1260" y="418"/>
                  </a:lnTo>
                  <a:lnTo>
                    <a:pt x="1236" y="301"/>
                  </a:lnTo>
                  <a:lnTo>
                    <a:pt x="1209" y="204"/>
                  </a:lnTo>
                  <a:lnTo>
                    <a:pt x="1164" y="136"/>
                  </a:lnTo>
                  <a:lnTo>
                    <a:pt x="1111" y="108"/>
                  </a:lnTo>
                  <a:lnTo>
                    <a:pt x="1040" y="46"/>
                  </a:lnTo>
                  <a:lnTo>
                    <a:pt x="998" y="126"/>
                  </a:lnTo>
                  <a:lnTo>
                    <a:pt x="941" y="269"/>
                  </a:lnTo>
                  <a:lnTo>
                    <a:pt x="760" y="292"/>
                  </a:lnTo>
                  <a:lnTo>
                    <a:pt x="571" y="86"/>
                  </a:lnTo>
                  <a:lnTo>
                    <a:pt x="420" y="4"/>
                  </a:lnTo>
                  <a:lnTo>
                    <a:pt x="304" y="0"/>
                  </a:lnTo>
                  <a:lnTo>
                    <a:pt x="295" y="63"/>
                  </a:lnTo>
                  <a:lnTo>
                    <a:pt x="216" y="116"/>
                  </a:lnTo>
                  <a:lnTo>
                    <a:pt x="226" y="168"/>
                  </a:lnTo>
                  <a:lnTo>
                    <a:pt x="293" y="209"/>
                  </a:lnTo>
                  <a:lnTo>
                    <a:pt x="310" y="239"/>
                  </a:lnTo>
                  <a:lnTo>
                    <a:pt x="373" y="288"/>
                  </a:lnTo>
                  <a:lnTo>
                    <a:pt x="325" y="328"/>
                  </a:lnTo>
                  <a:lnTo>
                    <a:pt x="307" y="394"/>
                  </a:lnTo>
                  <a:lnTo>
                    <a:pt x="249" y="350"/>
                  </a:lnTo>
                  <a:lnTo>
                    <a:pt x="160" y="324"/>
                  </a:lnTo>
                  <a:lnTo>
                    <a:pt x="62" y="236"/>
                  </a:lnTo>
                  <a:lnTo>
                    <a:pt x="0" y="282"/>
                  </a:lnTo>
                  <a:lnTo>
                    <a:pt x="0" y="330"/>
                  </a:lnTo>
                  <a:lnTo>
                    <a:pt x="44" y="339"/>
                  </a:lnTo>
                  <a:lnTo>
                    <a:pt x="41" y="449"/>
                  </a:lnTo>
                  <a:lnTo>
                    <a:pt x="121" y="449"/>
                  </a:lnTo>
                  <a:lnTo>
                    <a:pt x="161" y="497"/>
                  </a:lnTo>
                  <a:lnTo>
                    <a:pt x="162" y="576"/>
                  </a:lnTo>
                  <a:lnTo>
                    <a:pt x="342" y="699"/>
                  </a:lnTo>
                  <a:lnTo>
                    <a:pt x="346" y="743"/>
                  </a:lnTo>
                  <a:lnTo>
                    <a:pt x="356" y="836"/>
                  </a:lnTo>
                  <a:lnTo>
                    <a:pt x="410" y="893"/>
                  </a:lnTo>
                  <a:lnTo>
                    <a:pt x="468" y="902"/>
                  </a:lnTo>
                  <a:lnTo>
                    <a:pt x="490" y="927"/>
                  </a:lnTo>
                  <a:lnTo>
                    <a:pt x="477" y="972"/>
                  </a:lnTo>
                  <a:lnTo>
                    <a:pt x="530" y="994"/>
                  </a:lnTo>
                  <a:lnTo>
                    <a:pt x="504" y="1030"/>
                  </a:lnTo>
                  <a:lnTo>
                    <a:pt x="558" y="1091"/>
                  </a:lnTo>
                  <a:lnTo>
                    <a:pt x="665" y="1050"/>
                  </a:lnTo>
                  <a:lnTo>
                    <a:pt x="819" y="889"/>
                  </a:lnTo>
                  <a:lnTo>
                    <a:pt x="920" y="879"/>
                  </a:lnTo>
                  <a:lnTo>
                    <a:pt x="992" y="985"/>
                  </a:lnTo>
                  <a:lnTo>
                    <a:pt x="936" y="1079"/>
                  </a:lnTo>
                  <a:lnTo>
                    <a:pt x="980" y="1144"/>
                  </a:lnTo>
                  <a:lnTo>
                    <a:pt x="893" y="1256"/>
                  </a:lnTo>
                  <a:lnTo>
                    <a:pt x="1009" y="1396"/>
                  </a:lnTo>
                  <a:lnTo>
                    <a:pt x="1058" y="1365"/>
                  </a:lnTo>
                  <a:lnTo>
                    <a:pt x="1107" y="1400"/>
                  </a:lnTo>
                  <a:lnTo>
                    <a:pt x="1182" y="1378"/>
                  </a:lnTo>
                  <a:lnTo>
                    <a:pt x="1181" y="1172"/>
                  </a:lnTo>
                  <a:lnTo>
                    <a:pt x="1213" y="1170"/>
                  </a:lnTo>
                  <a:lnTo>
                    <a:pt x="1212" y="1224"/>
                  </a:lnTo>
                  <a:lnTo>
                    <a:pt x="1254" y="1245"/>
                  </a:lnTo>
                  <a:lnTo>
                    <a:pt x="1263" y="1168"/>
                  </a:lnTo>
                  <a:lnTo>
                    <a:pt x="1240" y="1058"/>
                  </a:lnTo>
                  <a:lnTo>
                    <a:pt x="1274" y="1009"/>
                  </a:lnTo>
                  <a:lnTo>
                    <a:pt x="1284" y="990"/>
                  </a:lnTo>
                  <a:lnTo>
                    <a:pt x="1304" y="1016"/>
                  </a:lnTo>
                  <a:lnTo>
                    <a:pt x="1314" y="987"/>
                  </a:lnTo>
                  <a:lnTo>
                    <a:pt x="1293" y="929"/>
                  </a:lnTo>
                  <a:lnTo>
                    <a:pt x="1306" y="837"/>
                  </a:lnTo>
                  <a:lnTo>
                    <a:pt x="1365" y="739"/>
                  </a:lnTo>
                  <a:lnTo>
                    <a:pt x="1379" y="707"/>
                  </a:lnTo>
                  <a:lnTo>
                    <a:pt x="1417" y="668"/>
                  </a:lnTo>
                  <a:lnTo>
                    <a:pt x="1484" y="659"/>
                  </a:lnTo>
                  <a:lnTo>
                    <a:pt x="1509" y="677"/>
                  </a:lnTo>
                  <a:lnTo>
                    <a:pt x="1556" y="684"/>
                  </a:lnTo>
                  <a:lnTo>
                    <a:pt x="1585" y="711"/>
                  </a:lnTo>
                  <a:lnTo>
                    <a:pt x="1579" y="738"/>
                  </a:lnTo>
                  <a:lnTo>
                    <a:pt x="1597" y="739"/>
                  </a:lnTo>
                  <a:lnTo>
                    <a:pt x="1605" y="722"/>
                  </a:lnTo>
                  <a:lnTo>
                    <a:pt x="1567" y="65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8" name="Freeform 304"/>
            <p:cNvSpPr>
              <a:spLocks/>
            </p:cNvSpPr>
            <p:nvPr/>
          </p:nvSpPr>
          <p:spPr bwMode="auto">
            <a:xfrm>
              <a:off x="7058025" y="5667375"/>
              <a:ext cx="153988" cy="115888"/>
            </a:xfrm>
            <a:custGeom>
              <a:avLst/>
              <a:gdLst>
                <a:gd name="T0" fmla="*/ 469 w 486"/>
                <a:gd name="T1" fmla="*/ 284 h 364"/>
                <a:gd name="T2" fmla="*/ 486 w 486"/>
                <a:gd name="T3" fmla="*/ 361 h 364"/>
                <a:gd name="T4" fmla="*/ 368 w 486"/>
                <a:gd name="T5" fmla="*/ 364 h 364"/>
                <a:gd name="T6" fmla="*/ 176 w 486"/>
                <a:gd name="T7" fmla="*/ 313 h 364"/>
                <a:gd name="T8" fmla="*/ 33 w 486"/>
                <a:gd name="T9" fmla="*/ 164 h 364"/>
                <a:gd name="T10" fmla="*/ 0 w 486"/>
                <a:gd name="T11" fmla="*/ 36 h 364"/>
                <a:gd name="T12" fmla="*/ 63 w 486"/>
                <a:gd name="T13" fmla="*/ 0 h 364"/>
                <a:gd name="T14" fmla="*/ 147 w 486"/>
                <a:gd name="T15" fmla="*/ 75 h 364"/>
                <a:gd name="T16" fmla="*/ 232 w 486"/>
                <a:gd name="T17" fmla="*/ 47 h 364"/>
                <a:gd name="T18" fmla="*/ 326 w 486"/>
                <a:gd name="T19" fmla="*/ 121 h 364"/>
                <a:gd name="T20" fmla="*/ 331 w 486"/>
                <a:gd name="T21" fmla="*/ 193 h 364"/>
                <a:gd name="T22" fmla="*/ 371 w 486"/>
                <a:gd name="T23" fmla="*/ 250 h 364"/>
                <a:gd name="T24" fmla="*/ 469 w 486"/>
                <a:gd name="T25"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64">
                  <a:moveTo>
                    <a:pt x="469" y="284"/>
                  </a:moveTo>
                  <a:lnTo>
                    <a:pt x="486" y="361"/>
                  </a:lnTo>
                  <a:lnTo>
                    <a:pt x="368" y="364"/>
                  </a:lnTo>
                  <a:lnTo>
                    <a:pt x="176" y="313"/>
                  </a:lnTo>
                  <a:lnTo>
                    <a:pt x="33" y="164"/>
                  </a:lnTo>
                  <a:lnTo>
                    <a:pt x="0" y="36"/>
                  </a:lnTo>
                  <a:lnTo>
                    <a:pt x="63" y="0"/>
                  </a:lnTo>
                  <a:lnTo>
                    <a:pt x="147" y="75"/>
                  </a:lnTo>
                  <a:lnTo>
                    <a:pt x="232" y="47"/>
                  </a:lnTo>
                  <a:lnTo>
                    <a:pt x="326" y="121"/>
                  </a:lnTo>
                  <a:lnTo>
                    <a:pt x="331" y="193"/>
                  </a:lnTo>
                  <a:lnTo>
                    <a:pt x="371" y="250"/>
                  </a:lnTo>
                  <a:lnTo>
                    <a:pt x="469" y="28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45" name="Freeform 305"/>
          <p:cNvSpPr>
            <a:spLocks/>
          </p:cNvSpPr>
          <p:nvPr/>
        </p:nvSpPr>
        <p:spPr bwMode="auto">
          <a:xfrm>
            <a:off x="4142232" y="3563938"/>
            <a:ext cx="954088" cy="874713"/>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06"/>
          <p:cNvSpPr>
            <a:spLocks/>
          </p:cNvSpPr>
          <p:nvPr/>
        </p:nvSpPr>
        <p:spPr bwMode="auto">
          <a:xfrm>
            <a:off x="3348482" y="4302125"/>
            <a:ext cx="55563" cy="107950"/>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7" name="Freeform 307"/>
          <p:cNvSpPr>
            <a:spLocks/>
          </p:cNvSpPr>
          <p:nvPr/>
        </p:nvSpPr>
        <p:spPr bwMode="auto">
          <a:xfrm>
            <a:off x="3040507" y="4121150"/>
            <a:ext cx="358775" cy="277813"/>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8"/>
          <p:cNvSpPr>
            <a:spLocks/>
          </p:cNvSpPr>
          <p:nvPr/>
        </p:nvSpPr>
        <p:spPr bwMode="auto">
          <a:xfrm>
            <a:off x="3372295" y="4645025"/>
            <a:ext cx="430213" cy="255588"/>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49" name="Freeform 309"/>
          <p:cNvSpPr>
            <a:spLocks/>
          </p:cNvSpPr>
          <p:nvPr/>
        </p:nvSpPr>
        <p:spPr bwMode="auto">
          <a:xfrm>
            <a:off x="3707257" y="4721225"/>
            <a:ext cx="30163" cy="2381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56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310"/>
          <p:cNvSpPr>
            <a:spLocks/>
          </p:cNvSpPr>
          <p:nvPr/>
        </p:nvSpPr>
        <p:spPr bwMode="auto">
          <a:xfrm>
            <a:off x="3716782" y="4464050"/>
            <a:ext cx="704850" cy="369888"/>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311"/>
          <p:cNvSpPr>
            <a:spLocks/>
          </p:cNvSpPr>
          <p:nvPr/>
        </p:nvSpPr>
        <p:spPr bwMode="auto">
          <a:xfrm>
            <a:off x="3950145" y="4168775"/>
            <a:ext cx="628650" cy="366713"/>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312"/>
          <p:cNvSpPr>
            <a:spLocks/>
          </p:cNvSpPr>
          <p:nvPr/>
        </p:nvSpPr>
        <p:spPr bwMode="auto">
          <a:xfrm>
            <a:off x="4394645" y="4368800"/>
            <a:ext cx="528638" cy="273050"/>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313"/>
          <p:cNvSpPr>
            <a:spLocks/>
          </p:cNvSpPr>
          <p:nvPr/>
        </p:nvSpPr>
        <p:spPr bwMode="auto">
          <a:xfrm>
            <a:off x="4321620" y="4518025"/>
            <a:ext cx="644525" cy="393700"/>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rgbClr val="FDBF3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314"/>
          <p:cNvSpPr>
            <a:spLocks/>
          </p:cNvSpPr>
          <p:nvPr/>
        </p:nvSpPr>
        <p:spPr bwMode="auto">
          <a:xfrm>
            <a:off x="4072382" y="4775200"/>
            <a:ext cx="296863" cy="190500"/>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315"/>
          <p:cNvSpPr>
            <a:spLocks/>
          </p:cNvSpPr>
          <p:nvPr/>
        </p:nvSpPr>
        <p:spPr bwMode="auto">
          <a:xfrm>
            <a:off x="5355082" y="4527550"/>
            <a:ext cx="312738" cy="37782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316"/>
          <p:cNvSpPr>
            <a:spLocks/>
          </p:cNvSpPr>
          <p:nvPr/>
        </p:nvSpPr>
        <p:spPr bwMode="auto">
          <a:xfrm>
            <a:off x="4943920" y="5122863"/>
            <a:ext cx="593725" cy="387350"/>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7" name="Freeform 317"/>
          <p:cNvSpPr>
            <a:spLocks/>
          </p:cNvSpPr>
          <p:nvPr/>
        </p:nvSpPr>
        <p:spPr bwMode="auto">
          <a:xfrm>
            <a:off x="4729607" y="4562475"/>
            <a:ext cx="898525" cy="63976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8" name="Freeform 318"/>
          <p:cNvSpPr>
            <a:spLocks/>
          </p:cNvSpPr>
          <p:nvPr/>
        </p:nvSpPr>
        <p:spPr bwMode="auto">
          <a:xfrm>
            <a:off x="4755007" y="5365750"/>
            <a:ext cx="242888" cy="193675"/>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320"/>
          <p:cNvSpPr>
            <a:spLocks/>
          </p:cNvSpPr>
          <p:nvPr/>
        </p:nvSpPr>
        <p:spPr bwMode="auto">
          <a:xfrm>
            <a:off x="4635945" y="5327650"/>
            <a:ext cx="158750" cy="376238"/>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321"/>
          <p:cNvSpPr>
            <a:spLocks/>
          </p:cNvSpPr>
          <p:nvPr/>
        </p:nvSpPr>
        <p:spPr bwMode="auto">
          <a:xfrm>
            <a:off x="4302570" y="4992688"/>
            <a:ext cx="369888" cy="349250"/>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322"/>
          <p:cNvSpPr>
            <a:spLocks/>
          </p:cNvSpPr>
          <p:nvPr/>
        </p:nvSpPr>
        <p:spPr bwMode="auto">
          <a:xfrm>
            <a:off x="4558157" y="5200650"/>
            <a:ext cx="179388" cy="255588"/>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323"/>
          <p:cNvSpPr>
            <a:spLocks/>
          </p:cNvSpPr>
          <p:nvPr/>
        </p:nvSpPr>
        <p:spPr bwMode="auto">
          <a:xfrm>
            <a:off x="6596507" y="5195888"/>
            <a:ext cx="617538" cy="325438"/>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324"/>
          <p:cNvSpPr>
            <a:spLocks/>
          </p:cNvSpPr>
          <p:nvPr/>
        </p:nvSpPr>
        <p:spPr bwMode="auto">
          <a:xfrm>
            <a:off x="6898132" y="5467350"/>
            <a:ext cx="374650" cy="315913"/>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5" name="Freeform 325"/>
          <p:cNvSpPr>
            <a:spLocks/>
          </p:cNvSpPr>
          <p:nvPr/>
        </p:nvSpPr>
        <p:spPr bwMode="auto">
          <a:xfrm>
            <a:off x="5882132" y="6178550"/>
            <a:ext cx="227013" cy="136525"/>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6" name="Freeform 326"/>
          <p:cNvSpPr>
            <a:spLocks/>
          </p:cNvSpPr>
          <p:nvPr/>
        </p:nvSpPr>
        <p:spPr bwMode="auto">
          <a:xfrm>
            <a:off x="7229920" y="3554413"/>
            <a:ext cx="1922463" cy="2001838"/>
          </a:xfrm>
          <a:custGeom>
            <a:avLst/>
            <a:gdLst>
              <a:gd name="T0" fmla="*/ 4431 w 6054"/>
              <a:gd name="T1" fmla="*/ 586 h 6306"/>
              <a:gd name="T2" fmla="*/ 4311 w 6054"/>
              <a:gd name="T3" fmla="*/ 1680 h 6306"/>
              <a:gd name="T4" fmla="*/ 3549 w 6054"/>
              <a:gd name="T5" fmla="*/ 1859 h 6306"/>
              <a:gd name="T6" fmla="*/ 2750 w 6054"/>
              <a:gd name="T7" fmla="*/ 2066 h 6306"/>
              <a:gd name="T8" fmla="*/ 1898 w 6054"/>
              <a:gd name="T9" fmla="*/ 1618 h 6306"/>
              <a:gd name="T10" fmla="*/ 1139 w 6054"/>
              <a:gd name="T11" fmla="*/ 1673 h 6306"/>
              <a:gd name="T12" fmla="*/ 171 w 6054"/>
              <a:gd name="T13" fmla="*/ 2288 h 6306"/>
              <a:gd name="T14" fmla="*/ 382 w 6054"/>
              <a:gd name="T15" fmla="*/ 3481 h 6306"/>
              <a:gd name="T16" fmla="*/ 797 w 6054"/>
              <a:gd name="T17" fmla="*/ 3933 h 6306"/>
              <a:gd name="T18" fmla="*/ 1123 w 6054"/>
              <a:gd name="T19" fmla="*/ 3835 h 6306"/>
              <a:gd name="T20" fmla="*/ 1620 w 6054"/>
              <a:gd name="T21" fmla="*/ 3698 h 6306"/>
              <a:gd name="T22" fmla="*/ 2121 w 6054"/>
              <a:gd name="T23" fmla="*/ 3940 h 6306"/>
              <a:gd name="T24" fmla="*/ 1998 w 6054"/>
              <a:gd name="T25" fmla="*/ 4402 h 6306"/>
              <a:gd name="T26" fmla="*/ 1954 w 6054"/>
              <a:gd name="T27" fmla="*/ 4431 h 6306"/>
              <a:gd name="T28" fmla="*/ 1684 w 6054"/>
              <a:gd name="T29" fmla="*/ 4447 h 6306"/>
              <a:gd name="T30" fmla="*/ 1449 w 6054"/>
              <a:gd name="T31" fmla="*/ 4510 h 6306"/>
              <a:gd name="T32" fmla="*/ 1470 w 6054"/>
              <a:gd name="T33" fmla="*/ 4714 h 6306"/>
              <a:gd name="T34" fmla="*/ 1190 w 6054"/>
              <a:gd name="T35" fmla="*/ 4845 h 6306"/>
              <a:gd name="T36" fmla="*/ 1423 w 6054"/>
              <a:gd name="T37" fmla="*/ 5370 h 6306"/>
              <a:gd name="T38" fmla="*/ 1878 w 6054"/>
              <a:gd name="T39" fmla="*/ 5574 h 6306"/>
              <a:gd name="T40" fmla="*/ 1785 w 6054"/>
              <a:gd name="T41" fmla="*/ 5950 h 6306"/>
              <a:gd name="T42" fmla="*/ 1868 w 6054"/>
              <a:gd name="T43" fmla="*/ 5864 h 6306"/>
              <a:gd name="T44" fmla="*/ 1909 w 6054"/>
              <a:gd name="T45" fmla="*/ 5820 h 6306"/>
              <a:gd name="T46" fmla="*/ 2128 w 6054"/>
              <a:gd name="T47" fmla="*/ 5799 h 6306"/>
              <a:gd name="T48" fmla="*/ 2254 w 6054"/>
              <a:gd name="T49" fmla="*/ 5769 h 6306"/>
              <a:gd name="T50" fmla="*/ 2315 w 6054"/>
              <a:gd name="T51" fmla="*/ 5830 h 6306"/>
              <a:gd name="T52" fmla="*/ 2502 w 6054"/>
              <a:gd name="T53" fmla="*/ 5929 h 6306"/>
              <a:gd name="T54" fmla="*/ 2502 w 6054"/>
              <a:gd name="T55" fmla="*/ 6002 h 6306"/>
              <a:gd name="T56" fmla="*/ 2590 w 6054"/>
              <a:gd name="T57" fmla="*/ 6078 h 6306"/>
              <a:gd name="T58" fmla="*/ 2644 w 6054"/>
              <a:gd name="T59" fmla="*/ 6224 h 6306"/>
              <a:gd name="T60" fmla="*/ 2726 w 6054"/>
              <a:gd name="T61" fmla="*/ 6288 h 6306"/>
              <a:gd name="T62" fmla="*/ 2801 w 6054"/>
              <a:gd name="T63" fmla="*/ 6296 h 6306"/>
              <a:gd name="T64" fmla="*/ 2882 w 6054"/>
              <a:gd name="T65" fmla="*/ 6276 h 6306"/>
              <a:gd name="T66" fmla="*/ 2885 w 6054"/>
              <a:gd name="T67" fmla="*/ 6170 h 6306"/>
              <a:gd name="T68" fmla="*/ 2891 w 6054"/>
              <a:gd name="T69" fmla="*/ 5513 h 6306"/>
              <a:gd name="T70" fmla="*/ 2922 w 6054"/>
              <a:gd name="T71" fmla="*/ 5163 h 6306"/>
              <a:gd name="T72" fmla="*/ 2908 w 6054"/>
              <a:gd name="T73" fmla="*/ 4927 h 6306"/>
              <a:gd name="T74" fmla="*/ 2888 w 6054"/>
              <a:gd name="T75" fmla="*/ 4635 h 6306"/>
              <a:gd name="T76" fmla="*/ 2943 w 6054"/>
              <a:gd name="T77" fmla="*/ 4600 h 6306"/>
              <a:gd name="T78" fmla="*/ 3288 w 6054"/>
              <a:gd name="T79" fmla="*/ 4492 h 6306"/>
              <a:gd name="T80" fmla="*/ 3677 w 6054"/>
              <a:gd name="T81" fmla="*/ 4342 h 6306"/>
              <a:gd name="T82" fmla="*/ 3741 w 6054"/>
              <a:gd name="T83" fmla="*/ 4342 h 6306"/>
              <a:gd name="T84" fmla="*/ 3810 w 6054"/>
              <a:gd name="T85" fmla="*/ 4394 h 6306"/>
              <a:gd name="T86" fmla="*/ 3905 w 6054"/>
              <a:gd name="T87" fmla="*/ 4435 h 6306"/>
              <a:gd name="T88" fmla="*/ 3963 w 6054"/>
              <a:gd name="T89" fmla="*/ 4463 h 6306"/>
              <a:gd name="T90" fmla="*/ 4139 w 6054"/>
              <a:gd name="T91" fmla="*/ 4630 h 6306"/>
              <a:gd name="T92" fmla="*/ 4227 w 6054"/>
              <a:gd name="T93" fmla="*/ 4643 h 6306"/>
              <a:gd name="T94" fmla="*/ 4473 w 6054"/>
              <a:gd name="T95" fmla="*/ 4780 h 6306"/>
              <a:gd name="T96" fmla="*/ 4587 w 6054"/>
              <a:gd name="T97" fmla="*/ 4861 h 6306"/>
              <a:gd name="T98" fmla="*/ 4618 w 6054"/>
              <a:gd name="T99" fmla="*/ 4922 h 6306"/>
              <a:gd name="T100" fmla="*/ 4675 w 6054"/>
              <a:gd name="T101" fmla="*/ 4986 h 6306"/>
              <a:gd name="T102" fmla="*/ 4837 w 6054"/>
              <a:gd name="T103" fmla="*/ 5122 h 6306"/>
              <a:gd name="T104" fmla="*/ 4904 w 6054"/>
              <a:gd name="T105" fmla="*/ 5201 h 6306"/>
              <a:gd name="T106" fmla="*/ 5039 w 6054"/>
              <a:gd name="T107" fmla="*/ 5213 h 6306"/>
              <a:gd name="T108" fmla="*/ 5078 w 6054"/>
              <a:gd name="T109" fmla="*/ 5171 h 6306"/>
              <a:gd name="T110" fmla="*/ 5147 w 6054"/>
              <a:gd name="T111" fmla="*/ 5164 h 6306"/>
              <a:gd name="T112" fmla="*/ 5331 w 6054"/>
              <a:gd name="T113" fmla="*/ 5108 h 6306"/>
              <a:gd name="T114" fmla="*/ 5801 w 6054"/>
              <a:gd name="T115" fmla="*/ 5072 h 6306"/>
              <a:gd name="T116" fmla="*/ 5963 w 6054"/>
              <a:gd name="T117" fmla="*/ 5092 h 6306"/>
              <a:gd name="T118" fmla="*/ 6014 w 6054"/>
              <a:gd name="T119" fmla="*/ 5153 h 6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54" h="6306">
                <a:moveTo>
                  <a:pt x="5853" y="26"/>
                </a:moveTo>
                <a:lnTo>
                  <a:pt x="5604" y="159"/>
                </a:lnTo>
                <a:lnTo>
                  <a:pt x="4828" y="339"/>
                </a:lnTo>
                <a:lnTo>
                  <a:pt x="4534" y="293"/>
                </a:lnTo>
                <a:lnTo>
                  <a:pt x="4463" y="232"/>
                </a:lnTo>
                <a:lnTo>
                  <a:pt x="4427" y="312"/>
                </a:lnTo>
                <a:lnTo>
                  <a:pt x="4468" y="360"/>
                </a:lnTo>
                <a:lnTo>
                  <a:pt x="4406" y="427"/>
                </a:lnTo>
                <a:lnTo>
                  <a:pt x="4452" y="501"/>
                </a:lnTo>
                <a:lnTo>
                  <a:pt x="4447" y="559"/>
                </a:lnTo>
                <a:lnTo>
                  <a:pt x="4431" y="586"/>
                </a:lnTo>
                <a:lnTo>
                  <a:pt x="4418" y="687"/>
                </a:lnTo>
                <a:lnTo>
                  <a:pt x="4570" y="783"/>
                </a:lnTo>
                <a:lnTo>
                  <a:pt x="4544" y="846"/>
                </a:lnTo>
                <a:lnTo>
                  <a:pt x="4330" y="879"/>
                </a:lnTo>
                <a:lnTo>
                  <a:pt x="4261" y="1004"/>
                </a:lnTo>
                <a:lnTo>
                  <a:pt x="4316" y="1238"/>
                </a:lnTo>
                <a:lnTo>
                  <a:pt x="4119" y="1478"/>
                </a:lnTo>
                <a:lnTo>
                  <a:pt x="4088" y="1611"/>
                </a:lnTo>
                <a:lnTo>
                  <a:pt x="4129" y="1654"/>
                </a:lnTo>
                <a:lnTo>
                  <a:pt x="4267" y="1649"/>
                </a:lnTo>
                <a:lnTo>
                  <a:pt x="4311" y="1680"/>
                </a:lnTo>
                <a:lnTo>
                  <a:pt x="4432" y="1697"/>
                </a:lnTo>
                <a:lnTo>
                  <a:pt x="4481" y="1700"/>
                </a:lnTo>
                <a:lnTo>
                  <a:pt x="4498" y="1754"/>
                </a:lnTo>
                <a:lnTo>
                  <a:pt x="4467" y="1789"/>
                </a:lnTo>
                <a:lnTo>
                  <a:pt x="4425" y="2011"/>
                </a:lnTo>
                <a:lnTo>
                  <a:pt x="4350" y="2056"/>
                </a:lnTo>
                <a:lnTo>
                  <a:pt x="4075" y="2134"/>
                </a:lnTo>
                <a:lnTo>
                  <a:pt x="4004" y="2046"/>
                </a:lnTo>
                <a:lnTo>
                  <a:pt x="3885" y="2153"/>
                </a:lnTo>
                <a:lnTo>
                  <a:pt x="3616" y="1988"/>
                </a:lnTo>
                <a:lnTo>
                  <a:pt x="3549" y="1859"/>
                </a:lnTo>
                <a:lnTo>
                  <a:pt x="3456" y="1856"/>
                </a:lnTo>
                <a:lnTo>
                  <a:pt x="3394" y="1941"/>
                </a:lnTo>
                <a:lnTo>
                  <a:pt x="3323" y="1945"/>
                </a:lnTo>
                <a:lnTo>
                  <a:pt x="3122" y="1898"/>
                </a:lnTo>
                <a:lnTo>
                  <a:pt x="3047" y="1851"/>
                </a:lnTo>
                <a:lnTo>
                  <a:pt x="3015" y="1873"/>
                </a:lnTo>
                <a:lnTo>
                  <a:pt x="2953" y="1883"/>
                </a:lnTo>
                <a:lnTo>
                  <a:pt x="2896" y="1936"/>
                </a:lnTo>
                <a:lnTo>
                  <a:pt x="2874" y="1927"/>
                </a:lnTo>
                <a:lnTo>
                  <a:pt x="2799" y="2066"/>
                </a:lnTo>
                <a:lnTo>
                  <a:pt x="2750" y="2066"/>
                </a:lnTo>
                <a:lnTo>
                  <a:pt x="2608" y="1988"/>
                </a:lnTo>
                <a:lnTo>
                  <a:pt x="2553" y="1886"/>
                </a:lnTo>
                <a:lnTo>
                  <a:pt x="2452" y="1887"/>
                </a:lnTo>
                <a:lnTo>
                  <a:pt x="2395" y="2007"/>
                </a:lnTo>
                <a:lnTo>
                  <a:pt x="2404" y="2064"/>
                </a:lnTo>
                <a:lnTo>
                  <a:pt x="2355" y="2051"/>
                </a:lnTo>
                <a:lnTo>
                  <a:pt x="2328" y="1994"/>
                </a:lnTo>
                <a:lnTo>
                  <a:pt x="2336" y="1835"/>
                </a:lnTo>
                <a:lnTo>
                  <a:pt x="2156" y="1703"/>
                </a:lnTo>
                <a:lnTo>
                  <a:pt x="2054" y="1603"/>
                </a:lnTo>
                <a:lnTo>
                  <a:pt x="1898" y="1618"/>
                </a:lnTo>
                <a:lnTo>
                  <a:pt x="1782" y="1588"/>
                </a:lnTo>
                <a:lnTo>
                  <a:pt x="1712" y="1641"/>
                </a:lnTo>
                <a:lnTo>
                  <a:pt x="1587" y="1568"/>
                </a:lnTo>
                <a:lnTo>
                  <a:pt x="1467" y="1595"/>
                </a:lnTo>
                <a:lnTo>
                  <a:pt x="1414" y="1692"/>
                </a:lnTo>
                <a:lnTo>
                  <a:pt x="1254" y="1601"/>
                </a:lnTo>
                <a:lnTo>
                  <a:pt x="1235" y="1562"/>
                </a:lnTo>
                <a:lnTo>
                  <a:pt x="1165" y="1553"/>
                </a:lnTo>
                <a:lnTo>
                  <a:pt x="1169" y="1615"/>
                </a:lnTo>
                <a:lnTo>
                  <a:pt x="1138" y="1607"/>
                </a:lnTo>
                <a:lnTo>
                  <a:pt x="1139" y="1673"/>
                </a:lnTo>
                <a:lnTo>
                  <a:pt x="1050" y="1714"/>
                </a:lnTo>
                <a:lnTo>
                  <a:pt x="846" y="1795"/>
                </a:lnTo>
                <a:lnTo>
                  <a:pt x="631" y="2037"/>
                </a:lnTo>
                <a:lnTo>
                  <a:pt x="577" y="2032"/>
                </a:lnTo>
                <a:lnTo>
                  <a:pt x="516" y="2081"/>
                </a:lnTo>
                <a:lnTo>
                  <a:pt x="480" y="2082"/>
                </a:lnTo>
                <a:lnTo>
                  <a:pt x="651" y="2306"/>
                </a:lnTo>
                <a:lnTo>
                  <a:pt x="550" y="2400"/>
                </a:lnTo>
                <a:lnTo>
                  <a:pt x="478" y="2392"/>
                </a:lnTo>
                <a:lnTo>
                  <a:pt x="228" y="2181"/>
                </a:lnTo>
                <a:lnTo>
                  <a:pt x="171" y="2288"/>
                </a:lnTo>
                <a:lnTo>
                  <a:pt x="185" y="2354"/>
                </a:lnTo>
                <a:lnTo>
                  <a:pt x="106" y="2479"/>
                </a:lnTo>
                <a:lnTo>
                  <a:pt x="116" y="2563"/>
                </a:lnTo>
                <a:lnTo>
                  <a:pt x="104" y="2661"/>
                </a:lnTo>
                <a:lnTo>
                  <a:pt x="140" y="2726"/>
                </a:lnTo>
                <a:lnTo>
                  <a:pt x="78" y="2793"/>
                </a:lnTo>
                <a:lnTo>
                  <a:pt x="0" y="3042"/>
                </a:lnTo>
                <a:lnTo>
                  <a:pt x="165" y="3151"/>
                </a:lnTo>
                <a:lnTo>
                  <a:pt x="193" y="3274"/>
                </a:lnTo>
                <a:lnTo>
                  <a:pt x="194" y="3346"/>
                </a:lnTo>
                <a:lnTo>
                  <a:pt x="382" y="3481"/>
                </a:lnTo>
                <a:lnTo>
                  <a:pt x="472" y="3521"/>
                </a:lnTo>
                <a:lnTo>
                  <a:pt x="736" y="3836"/>
                </a:lnTo>
                <a:lnTo>
                  <a:pt x="728" y="3849"/>
                </a:lnTo>
                <a:lnTo>
                  <a:pt x="608" y="3864"/>
                </a:lnTo>
                <a:lnTo>
                  <a:pt x="604" y="3922"/>
                </a:lnTo>
                <a:lnTo>
                  <a:pt x="756" y="4004"/>
                </a:lnTo>
                <a:lnTo>
                  <a:pt x="753" y="3964"/>
                </a:lnTo>
                <a:lnTo>
                  <a:pt x="737" y="3931"/>
                </a:lnTo>
                <a:lnTo>
                  <a:pt x="753" y="3932"/>
                </a:lnTo>
                <a:lnTo>
                  <a:pt x="787" y="3959"/>
                </a:lnTo>
                <a:lnTo>
                  <a:pt x="797" y="3933"/>
                </a:lnTo>
                <a:lnTo>
                  <a:pt x="755" y="3902"/>
                </a:lnTo>
                <a:lnTo>
                  <a:pt x="788" y="3883"/>
                </a:lnTo>
                <a:lnTo>
                  <a:pt x="805" y="3893"/>
                </a:lnTo>
                <a:lnTo>
                  <a:pt x="863" y="3852"/>
                </a:lnTo>
                <a:lnTo>
                  <a:pt x="913" y="3836"/>
                </a:lnTo>
                <a:lnTo>
                  <a:pt x="936" y="3846"/>
                </a:lnTo>
                <a:lnTo>
                  <a:pt x="1013" y="3828"/>
                </a:lnTo>
                <a:lnTo>
                  <a:pt x="1040" y="3836"/>
                </a:lnTo>
                <a:lnTo>
                  <a:pt x="1070" y="3824"/>
                </a:lnTo>
                <a:lnTo>
                  <a:pt x="1103" y="3825"/>
                </a:lnTo>
                <a:lnTo>
                  <a:pt x="1123" y="3835"/>
                </a:lnTo>
                <a:lnTo>
                  <a:pt x="1177" y="3803"/>
                </a:lnTo>
                <a:lnTo>
                  <a:pt x="1178" y="3764"/>
                </a:lnTo>
                <a:lnTo>
                  <a:pt x="1236" y="3715"/>
                </a:lnTo>
                <a:lnTo>
                  <a:pt x="1318" y="3648"/>
                </a:lnTo>
                <a:lnTo>
                  <a:pt x="1362" y="3622"/>
                </a:lnTo>
                <a:lnTo>
                  <a:pt x="1429" y="3633"/>
                </a:lnTo>
                <a:lnTo>
                  <a:pt x="1526" y="3629"/>
                </a:lnTo>
                <a:lnTo>
                  <a:pt x="1571" y="3634"/>
                </a:lnTo>
                <a:lnTo>
                  <a:pt x="1595" y="3648"/>
                </a:lnTo>
                <a:lnTo>
                  <a:pt x="1587" y="3694"/>
                </a:lnTo>
                <a:lnTo>
                  <a:pt x="1620" y="3698"/>
                </a:lnTo>
                <a:lnTo>
                  <a:pt x="1643" y="3716"/>
                </a:lnTo>
                <a:lnTo>
                  <a:pt x="1681" y="3700"/>
                </a:lnTo>
                <a:lnTo>
                  <a:pt x="1741" y="3668"/>
                </a:lnTo>
                <a:lnTo>
                  <a:pt x="1789" y="3640"/>
                </a:lnTo>
                <a:lnTo>
                  <a:pt x="1871" y="3654"/>
                </a:lnTo>
                <a:lnTo>
                  <a:pt x="1873" y="3698"/>
                </a:lnTo>
                <a:lnTo>
                  <a:pt x="1913" y="3709"/>
                </a:lnTo>
                <a:lnTo>
                  <a:pt x="1967" y="3690"/>
                </a:lnTo>
                <a:lnTo>
                  <a:pt x="2042" y="3772"/>
                </a:lnTo>
                <a:lnTo>
                  <a:pt x="2061" y="3826"/>
                </a:lnTo>
                <a:lnTo>
                  <a:pt x="2121" y="3940"/>
                </a:lnTo>
                <a:lnTo>
                  <a:pt x="2123" y="3970"/>
                </a:lnTo>
                <a:lnTo>
                  <a:pt x="2106" y="3963"/>
                </a:lnTo>
                <a:lnTo>
                  <a:pt x="2096" y="3993"/>
                </a:lnTo>
                <a:lnTo>
                  <a:pt x="2112" y="4026"/>
                </a:lnTo>
                <a:lnTo>
                  <a:pt x="2073" y="4111"/>
                </a:lnTo>
                <a:lnTo>
                  <a:pt x="2034" y="4184"/>
                </a:lnTo>
                <a:lnTo>
                  <a:pt x="1995" y="4282"/>
                </a:lnTo>
                <a:lnTo>
                  <a:pt x="1965" y="4302"/>
                </a:lnTo>
                <a:lnTo>
                  <a:pt x="1954" y="4334"/>
                </a:lnTo>
                <a:lnTo>
                  <a:pt x="1972" y="4377"/>
                </a:lnTo>
                <a:lnTo>
                  <a:pt x="1998" y="4402"/>
                </a:lnTo>
                <a:lnTo>
                  <a:pt x="1995" y="4429"/>
                </a:lnTo>
                <a:lnTo>
                  <a:pt x="2024" y="4455"/>
                </a:lnTo>
                <a:lnTo>
                  <a:pt x="2006" y="4504"/>
                </a:lnTo>
                <a:lnTo>
                  <a:pt x="1984" y="4468"/>
                </a:lnTo>
                <a:lnTo>
                  <a:pt x="1978" y="4434"/>
                </a:lnTo>
                <a:lnTo>
                  <a:pt x="1978" y="4434"/>
                </a:lnTo>
                <a:lnTo>
                  <a:pt x="1975" y="4435"/>
                </a:lnTo>
                <a:lnTo>
                  <a:pt x="1967" y="4435"/>
                </a:lnTo>
                <a:lnTo>
                  <a:pt x="1962" y="4435"/>
                </a:lnTo>
                <a:lnTo>
                  <a:pt x="1958" y="4434"/>
                </a:lnTo>
                <a:lnTo>
                  <a:pt x="1954" y="4431"/>
                </a:lnTo>
                <a:lnTo>
                  <a:pt x="1951" y="4428"/>
                </a:lnTo>
                <a:lnTo>
                  <a:pt x="1951" y="4428"/>
                </a:lnTo>
                <a:lnTo>
                  <a:pt x="1938" y="4400"/>
                </a:lnTo>
                <a:lnTo>
                  <a:pt x="1929" y="4383"/>
                </a:lnTo>
                <a:lnTo>
                  <a:pt x="1889" y="4369"/>
                </a:lnTo>
                <a:lnTo>
                  <a:pt x="1845" y="4374"/>
                </a:lnTo>
                <a:lnTo>
                  <a:pt x="1792" y="4396"/>
                </a:lnTo>
                <a:lnTo>
                  <a:pt x="1743" y="4375"/>
                </a:lnTo>
                <a:lnTo>
                  <a:pt x="1708" y="4391"/>
                </a:lnTo>
                <a:lnTo>
                  <a:pt x="1701" y="4434"/>
                </a:lnTo>
                <a:lnTo>
                  <a:pt x="1684" y="4447"/>
                </a:lnTo>
                <a:lnTo>
                  <a:pt x="1665" y="4423"/>
                </a:lnTo>
                <a:lnTo>
                  <a:pt x="1665" y="4390"/>
                </a:lnTo>
                <a:lnTo>
                  <a:pt x="1632" y="4392"/>
                </a:lnTo>
                <a:lnTo>
                  <a:pt x="1617" y="4435"/>
                </a:lnTo>
                <a:lnTo>
                  <a:pt x="1617" y="4474"/>
                </a:lnTo>
                <a:lnTo>
                  <a:pt x="1593" y="4504"/>
                </a:lnTo>
                <a:lnTo>
                  <a:pt x="1556" y="4490"/>
                </a:lnTo>
                <a:lnTo>
                  <a:pt x="1543" y="4470"/>
                </a:lnTo>
                <a:lnTo>
                  <a:pt x="1550" y="4453"/>
                </a:lnTo>
                <a:lnTo>
                  <a:pt x="1493" y="4465"/>
                </a:lnTo>
                <a:lnTo>
                  <a:pt x="1449" y="4510"/>
                </a:lnTo>
                <a:lnTo>
                  <a:pt x="1444" y="4547"/>
                </a:lnTo>
                <a:lnTo>
                  <a:pt x="1464" y="4570"/>
                </a:lnTo>
                <a:lnTo>
                  <a:pt x="1452" y="4627"/>
                </a:lnTo>
                <a:lnTo>
                  <a:pt x="1435" y="4646"/>
                </a:lnTo>
                <a:lnTo>
                  <a:pt x="1434" y="4679"/>
                </a:lnTo>
                <a:lnTo>
                  <a:pt x="1451" y="4693"/>
                </a:lnTo>
                <a:lnTo>
                  <a:pt x="1474" y="4697"/>
                </a:lnTo>
                <a:lnTo>
                  <a:pt x="1503" y="4717"/>
                </a:lnTo>
                <a:lnTo>
                  <a:pt x="1510" y="4741"/>
                </a:lnTo>
                <a:lnTo>
                  <a:pt x="1492" y="4747"/>
                </a:lnTo>
                <a:lnTo>
                  <a:pt x="1470" y="4714"/>
                </a:lnTo>
                <a:lnTo>
                  <a:pt x="1447" y="4743"/>
                </a:lnTo>
                <a:lnTo>
                  <a:pt x="1412" y="4758"/>
                </a:lnTo>
                <a:lnTo>
                  <a:pt x="1360" y="4747"/>
                </a:lnTo>
                <a:lnTo>
                  <a:pt x="1313" y="4740"/>
                </a:lnTo>
                <a:lnTo>
                  <a:pt x="1289" y="4725"/>
                </a:lnTo>
                <a:lnTo>
                  <a:pt x="1253" y="4734"/>
                </a:lnTo>
                <a:lnTo>
                  <a:pt x="1217" y="4707"/>
                </a:lnTo>
                <a:lnTo>
                  <a:pt x="1184" y="4733"/>
                </a:lnTo>
                <a:lnTo>
                  <a:pt x="1149" y="4745"/>
                </a:lnTo>
                <a:lnTo>
                  <a:pt x="1141" y="4804"/>
                </a:lnTo>
                <a:lnTo>
                  <a:pt x="1190" y="4845"/>
                </a:lnTo>
                <a:lnTo>
                  <a:pt x="1193" y="4879"/>
                </a:lnTo>
                <a:lnTo>
                  <a:pt x="1219" y="4890"/>
                </a:lnTo>
                <a:lnTo>
                  <a:pt x="1246" y="4873"/>
                </a:lnTo>
                <a:lnTo>
                  <a:pt x="1279" y="4881"/>
                </a:lnTo>
                <a:lnTo>
                  <a:pt x="1311" y="4968"/>
                </a:lnTo>
                <a:lnTo>
                  <a:pt x="1365" y="5023"/>
                </a:lnTo>
                <a:lnTo>
                  <a:pt x="1391" y="5089"/>
                </a:lnTo>
                <a:lnTo>
                  <a:pt x="1471" y="5215"/>
                </a:lnTo>
                <a:lnTo>
                  <a:pt x="1465" y="5271"/>
                </a:lnTo>
                <a:lnTo>
                  <a:pt x="1421" y="5337"/>
                </a:lnTo>
                <a:lnTo>
                  <a:pt x="1423" y="5370"/>
                </a:lnTo>
                <a:lnTo>
                  <a:pt x="1490" y="5358"/>
                </a:lnTo>
                <a:lnTo>
                  <a:pt x="1521" y="5326"/>
                </a:lnTo>
                <a:lnTo>
                  <a:pt x="1547" y="5347"/>
                </a:lnTo>
                <a:lnTo>
                  <a:pt x="1559" y="5406"/>
                </a:lnTo>
                <a:lnTo>
                  <a:pt x="1568" y="5446"/>
                </a:lnTo>
                <a:lnTo>
                  <a:pt x="1630" y="5502"/>
                </a:lnTo>
                <a:lnTo>
                  <a:pt x="1677" y="5496"/>
                </a:lnTo>
                <a:lnTo>
                  <a:pt x="1717" y="5490"/>
                </a:lnTo>
                <a:lnTo>
                  <a:pt x="1803" y="5493"/>
                </a:lnTo>
                <a:lnTo>
                  <a:pt x="1860" y="5521"/>
                </a:lnTo>
                <a:lnTo>
                  <a:pt x="1878" y="5574"/>
                </a:lnTo>
                <a:lnTo>
                  <a:pt x="1878" y="5604"/>
                </a:lnTo>
                <a:lnTo>
                  <a:pt x="1858" y="5566"/>
                </a:lnTo>
                <a:lnTo>
                  <a:pt x="1851" y="5593"/>
                </a:lnTo>
                <a:lnTo>
                  <a:pt x="1863" y="5636"/>
                </a:lnTo>
                <a:lnTo>
                  <a:pt x="1799" y="5688"/>
                </a:lnTo>
                <a:lnTo>
                  <a:pt x="1736" y="5750"/>
                </a:lnTo>
                <a:lnTo>
                  <a:pt x="1753" y="5780"/>
                </a:lnTo>
                <a:lnTo>
                  <a:pt x="1799" y="5821"/>
                </a:lnTo>
                <a:lnTo>
                  <a:pt x="1801" y="5850"/>
                </a:lnTo>
                <a:lnTo>
                  <a:pt x="1786" y="5907"/>
                </a:lnTo>
                <a:lnTo>
                  <a:pt x="1785" y="5950"/>
                </a:lnTo>
                <a:lnTo>
                  <a:pt x="1785" y="5950"/>
                </a:lnTo>
                <a:lnTo>
                  <a:pt x="1786" y="5935"/>
                </a:lnTo>
                <a:lnTo>
                  <a:pt x="1788" y="5921"/>
                </a:lnTo>
                <a:lnTo>
                  <a:pt x="1791" y="5908"/>
                </a:lnTo>
                <a:lnTo>
                  <a:pt x="1793" y="5898"/>
                </a:lnTo>
                <a:lnTo>
                  <a:pt x="1799" y="5884"/>
                </a:lnTo>
                <a:lnTo>
                  <a:pt x="1801" y="5879"/>
                </a:lnTo>
                <a:lnTo>
                  <a:pt x="1870" y="5879"/>
                </a:lnTo>
                <a:lnTo>
                  <a:pt x="1870" y="5879"/>
                </a:lnTo>
                <a:lnTo>
                  <a:pt x="1868" y="5872"/>
                </a:lnTo>
                <a:lnTo>
                  <a:pt x="1868" y="5864"/>
                </a:lnTo>
                <a:lnTo>
                  <a:pt x="1868" y="5855"/>
                </a:lnTo>
                <a:lnTo>
                  <a:pt x="1869" y="5850"/>
                </a:lnTo>
                <a:lnTo>
                  <a:pt x="1870" y="5845"/>
                </a:lnTo>
                <a:lnTo>
                  <a:pt x="1873" y="5840"/>
                </a:lnTo>
                <a:lnTo>
                  <a:pt x="1877" y="5836"/>
                </a:lnTo>
                <a:lnTo>
                  <a:pt x="1880" y="5831"/>
                </a:lnTo>
                <a:lnTo>
                  <a:pt x="1886" y="5828"/>
                </a:lnTo>
                <a:lnTo>
                  <a:pt x="1892" y="5825"/>
                </a:lnTo>
                <a:lnTo>
                  <a:pt x="1900" y="5821"/>
                </a:lnTo>
                <a:lnTo>
                  <a:pt x="1900" y="5821"/>
                </a:lnTo>
                <a:lnTo>
                  <a:pt x="1909" y="5820"/>
                </a:lnTo>
                <a:lnTo>
                  <a:pt x="1918" y="5819"/>
                </a:lnTo>
                <a:lnTo>
                  <a:pt x="1927" y="5819"/>
                </a:lnTo>
                <a:lnTo>
                  <a:pt x="1936" y="5820"/>
                </a:lnTo>
                <a:lnTo>
                  <a:pt x="1954" y="5825"/>
                </a:lnTo>
                <a:lnTo>
                  <a:pt x="1970" y="5829"/>
                </a:lnTo>
                <a:lnTo>
                  <a:pt x="1984" y="5835"/>
                </a:lnTo>
                <a:lnTo>
                  <a:pt x="1995" y="5840"/>
                </a:lnTo>
                <a:lnTo>
                  <a:pt x="2005" y="5846"/>
                </a:lnTo>
                <a:lnTo>
                  <a:pt x="2052" y="5800"/>
                </a:lnTo>
                <a:lnTo>
                  <a:pt x="2127" y="5800"/>
                </a:lnTo>
                <a:lnTo>
                  <a:pt x="2128" y="5799"/>
                </a:lnTo>
                <a:lnTo>
                  <a:pt x="2130" y="5800"/>
                </a:lnTo>
                <a:lnTo>
                  <a:pt x="2167" y="5800"/>
                </a:lnTo>
                <a:lnTo>
                  <a:pt x="2167" y="5800"/>
                </a:lnTo>
                <a:lnTo>
                  <a:pt x="2178" y="5795"/>
                </a:lnTo>
                <a:lnTo>
                  <a:pt x="2201" y="5782"/>
                </a:lnTo>
                <a:lnTo>
                  <a:pt x="2229" y="5771"/>
                </a:lnTo>
                <a:lnTo>
                  <a:pt x="2240" y="5767"/>
                </a:lnTo>
                <a:lnTo>
                  <a:pt x="2248" y="5766"/>
                </a:lnTo>
                <a:lnTo>
                  <a:pt x="2248" y="5766"/>
                </a:lnTo>
                <a:lnTo>
                  <a:pt x="2251" y="5767"/>
                </a:lnTo>
                <a:lnTo>
                  <a:pt x="2254" y="5769"/>
                </a:lnTo>
                <a:lnTo>
                  <a:pt x="2258" y="5772"/>
                </a:lnTo>
                <a:lnTo>
                  <a:pt x="2261" y="5777"/>
                </a:lnTo>
                <a:lnTo>
                  <a:pt x="2267" y="5787"/>
                </a:lnTo>
                <a:lnTo>
                  <a:pt x="2272" y="5799"/>
                </a:lnTo>
                <a:lnTo>
                  <a:pt x="2280" y="5823"/>
                </a:lnTo>
                <a:lnTo>
                  <a:pt x="2282" y="5834"/>
                </a:lnTo>
                <a:lnTo>
                  <a:pt x="2282" y="5834"/>
                </a:lnTo>
                <a:lnTo>
                  <a:pt x="2287" y="5833"/>
                </a:lnTo>
                <a:lnTo>
                  <a:pt x="2298" y="5830"/>
                </a:lnTo>
                <a:lnTo>
                  <a:pt x="2306" y="5830"/>
                </a:lnTo>
                <a:lnTo>
                  <a:pt x="2315" y="5830"/>
                </a:lnTo>
                <a:lnTo>
                  <a:pt x="2325" y="5831"/>
                </a:lnTo>
                <a:lnTo>
                  <a:pt x="2335" y="5834"/>
                </a:lnTo>
                <a:lnTo>
                  <a:pt x="2335" y="5834"/>
                </a:lnTo>
                <a:lnTo>
                  <a:pt x="2340" y="5835"/>
                </a:lnTo>
                <a:lnTo>
                  <a:pt x="2346" y="5838"/>
                </a:lnTo>
                <a:lnTo>
                  <a:pt x="2357" y="5845"/>
                </a:lnTo>
                <a:lnTo>
                  <a:pt x="2367" y="5854"/>
                </a:lnTo>
                <a:lnTo>
                  <a:pt x="2377" y="5863"/>
                </a:lnTo>
                <a:lnTo>
                  <a:pt x="2393" y="5879"/>
                </a:lnTo>
                <a:lnTo>
                  <a:pt x="2398" y="5887"/>
                </a:lnTo>
                <a:lnTo>
                  <a:pt x="2502" y="5929"/>
                </a:lnTo>
                <a:lnTo>
                  <a:pt x="2502" y="5929"/>
                </a:lnTo>
                <a:lnTo>
                  <a:pt x="2498" y="5938"/>
                </a:lnTo>
                <a:lnTo>
                  <a:pt x="2496" y="5947"/>
                </a:lnTo>
                <a:lnTo>
                  <a:pt x="2493" y="5960"/>
                </a:lnTo>
                <a:lnTo>
                  <a:pt x="2492" y="5972"/>
                </a:lnTo>
                <a:lnTo>
                  <a:pt x="2492" y="5983"/>
                </a:lnTo>
                <a:lnTo>
                  <a:pt x="2493" y="5989"/>
                </a:lnTo>
                <a:lnTo>
                  <a:pt x="2495" y="5994"/>
                </a:lnTo>
                <a:lnTo>
                  <a:pt x="2498" y="5999"/>
                </a:lnTo>
                <a:lnTo>
                  <a:pt x="2502" y="6002"/>
                </a:lnTo>
                <a:lnTo>
                  <a:pt x="2502" y="6002"/>
                </a:lnTo>
                <a:lnTo>
                  <a:pt x="2512" y="6009"/>
                </a:lnTo>
                <a:lnTo>
                  <a:pt x="2525" y="6015"/>
                </a:lnTo>
                <a:lnTo>
                  <a:pt x="2554" y="6030"/>
                </a:lnTo>
                <a:lnTo>
                  <a:pt x="2567" y="6038"/>
                </a:lnTo>
                <a:lnTo>
                  <a:pt x="2578" y="6045"/>
                </a:lnTo>
                <a:lnTo>
                  <a:pt x="2582" y="6051"/>
                </a:lnTo>
                <a:lnTo>
                  <a:pt x="2585" y="6055"/>
                </a:lnTo>
                <a:lnTo>
                  <a:pt x="2588" y="6060"/>
                </a:lnTo>
                <a:lnTo>
                  <a:pt x="2589" y="6065"/>
                </a:lnTo>
                <a:lnTo>
                  <a:pt x="2589" y="6065"/>
                </a:lnTo>
                <a:lnTo>
                  <a:pt x="2590" y="6078"/>
                </a:lnTo>
                <a:lnTo>
                  <a:pt x="2593" y="6092"/>
                </a:lnTo>
                <a:lnTo>
                  <a:pt x="2599" y="6108"/>
                </a:lnTo>
                <a:lnTo>
                  <a:pt x="2605" y="6122"/>
                </a:lnTo>
                <a:lnTo>
                  <a:pt x="2618" y="6148"/>
                </a:lnTo>
                <a:lnTo>
                  <a:pt x="2623" y="6158"/>
                </a:lnTo>
                <a:lnTo>
                  <a:pt x="2623" y="6158"/>
                </a:lnTo>
                <a:lnTo>
                  <a:pt x="2625" y="6169"/>
                </a:lnTo>
                <a:lnTo>
                  <a:pt x="2628" y="6181"/>
                </a:lnTo>
                <a:lnTo>
                  <a:pt x="2632" y="6196"/>
                </a:lnTo>
                <a:lnTo>
                  <a:pt x="2638" y="6210"/>
                </a:lnTo>
                <a:lnTo>
                  <a:pt x="2644" y="6224"/>
                </a:lnTo>
                <a:lnTo>
                  <a:pt x="2649" y="6229"/>
                </a:lnTo>
                <a:lnTo>
                  <a:pt x="2653" y="6234"/>
                </a:lnTo>
                <a:lnTo>
                  <a:pt x="2658" y="6237"/>
                </a:lnTo>
                <a:lnTo>
                  <a:pt x="2663" y="6238"/>
                </a:lnTo>
                <a:lnTo>
                  <a:pt x="2663" y="6238"/>
                </a:lnTo>
                <a:lnTo>
                  <a:pt x="2669" y="6240"/>
                </a:lnTo>
                <a:lnTo>
                  <a:pt x="2674" y="6243"/>
                </a:lnTo>
                <a:lnTo>
                  <a:pt x="2686" y="6250"/>
                </a:lnTo>
                <a:lnTo>
                  <a:pt x="2698" y="6259"/>
                </a:lnTo>
                <a:lnTo>
                  <a:pt x="2709" y="6269"/>
                </a:lnTo>
                <a:lnTo>
                  <a:pt x="2726" y="6288"/>
                </a:lnTo>
                <a:lnTo>
                  <a:pt x="2732" y="6296"/>
                </a:lnTo>
                <a:lnTo>
                  <a:pt x="2732" y="6296"/>
                </a:lnTo>
                <a:lnTo>
                  <a:pt x="2739" y="6299"/>
                </a:lnTo>
                <a:lnTo>
                  <a:pt x="2747" y="6302"/>
                </a:lnTo>
                <a:lnTo>
                  <a:pt x="2756" y="6305"/>
                </a:lnTo>
                <a:lnTo>
                  <a:pt x="2767" y="6306"/>
                </a:lnTo>
                <a:lnTo>
                  <a:pt x="2778" y="6306"/>
                </a:lnTo>
                <a:lnTo>
                  <a:pt x="2785" y="6305"/>
                </a:lnTo>
                <a:lnTo>
                  <a:pt x="2790" y="6303"/>
                </a:lnTo>
                <a:lnTo>
                  <a:pt x="2796" y="6299"/>
                </a:lnTo>
                <a:lnTo>
                  <a:pt x="2801" y="6296"/>
                </a:lnTo>
                <a:lnTo>
                  <a:pt x="2801" y="6296"/>
                </a:lnTo>
                <a:lnTo>
                  <a:pt x="2813" y="6288"/>
                </a:lnTo>
                <a:lnTo>
                  <a:pt x="2823" y="6284"/>
                </a:lnTo>
                <a:lnTo>
                  <a:pt x="2834" y="6280"/>
                </a:lnTo>
                <a:lnTo>
                  <a:pt x="2844" y="6279"/>
                </a:lnTo>
                <a:lnTo>
                  <a:pt x="2853" y="6278"/>
                </a:lnTo>
                <a:lnTo>
                  <a:pt x="2862" y="6278"/>
                </a:lnTo>
                <a:lnTo>
                  <a:pt x="2876" y="6279"/>
                </a:lnTo>
                <a:lnTo>
                  <a:pt x="2876" y="6279"/>
                </a:lnTo>
                <a:lnTo>
                  <a:pt x="2879" y="6278"/>
                </a:lnTo>
                <a:lnTo>
                  <a:pt x="2882" y="6276"/>
                </a:lnTo>
                <a:lnTo>
                  <a:pt x="2883" y="6272"/>
                </a:lnTo>
                <a:lnTo>
                  <a:pt x="2883" y="6267"/>
                </a:lnTo>
                <a:lnTo>
                  <a:pt x="2883" y="6254"/>
                </a:lnTo>
                <a:lnTo>
                  <a:pt x="2881" y="6239"/>
                </a:lnTo>
                <a:lnTo>
                  <a:pt x="2876" y="6210"/>
                </a:lnTo>
                <a:lnTo>
                  <a:pt x="2875" y="6200"/>
                </a:lnTo>
                <a:lnTo>
                  <a:pt x="2876" y="6196"/>
                </a:lnTo>
                <a:lnTo>
                  <a:pt x="2876" y="6194"/>
                </a:lnTo>
                <a:lnTo>
                  <a:pt x="2876" y="6194"/>
                </a:lnTo>
                <a:lnTo>
                  <a:pt x="2879" y="6186"/>
                </a:lnTo>
                <a:lnTo>
                  <a:pt x="2885" y="6170"/>
                </a:lnTo>
                <a:lnTo>
                  <a:pt x="2898" y="6124"/>
                </a:lnTo>
                <a:lnTo>
                  <a:pt x="2917" y="6060"/>
                </a:lnTo>
                <a:lnTo>
                  <a:pt x="2876" y="5869"/>
                </a:lnTo>
                <a:lnTo>
                  <a:pt x="2876" y="5869"/>
                </a:lnTo>
                <a:lnTo>
                  <a:pt x="2877" y="5733"/>
                </a:lnTo>
                <a:lnTo>
                  <a:pt x="2878" y="5629"/>
                </a:lnTo>
                <a:lnTo>
                  <a:pt x="2881" y="5586"/>
                </a:lnTo>
                <a:lnTo>
                  <a:pt x="2882" y="5558"/>
                </a:lnTo>
                <a:lnTo>
                  <a:pt x="2882" y="5558"/>
                </a:lnTo>
                <a:lnTo>
                  <a:pt x="2885" y="5537"/>
                </a:lnTo>
                <a:lnTo>
                  <a:pt x="2891" y="5513"/>
                </a:lnTo>
                <a:lnTo>
                  <a:pt x="2904" y="5459"/>
                </a:lnTo>
                <a:lnTo>
                  <a:pt x="2910" y="5430"/>
                </a:lnTo>
                <a:lnTo>
                  <a:pt x="2915" y="5402"/>
                </a:lnTo>
                <a:lnTo>
                  <a:pt x="2917" y="5376"/>
                </a:lnTo>
                <a:lnTo>
                  <a:pt x="2917" y="5363"/>
                </a:lnTo>
                <a:lnTo>
                  <a:pt x="2917" y="5351"/>
                </a:lnTo>
                <a:lnTo>
                  <a:pt x="2917" y="5351"/>
                </a:lnTo>
                <a:lnTo>
                  <a:pt x="2916" y="5337"/>
                </a:lnTo>
                <a:lnTo>
                  <a:pt x="2916" y="5319"/>
                </a:lnTo>
                <a:lnTo>
                  <a:pt x="2917" y="5273"/>
                </a:lnTo>
                <a:lnTo>
                  <a:pt x="2922" y="5163"/>
                </a:lnTo>
                <a:lnTo>
                  <a:pt x="2924" y="5106"/>
                </a:lnTo>
                <a:lnTo>
                  <a:pt x="2924" y="5055"/>
                </a:lnTo>
                <a:lnTo>
                  <a:pt x="2924" y="5033"/>
                </a:lnTo>
                <a:lnTo>
                  <a:pt x="2922" y="5014"/>
                </a:lnTo>
                <a:lnTo>
                  <a:pt x="2921" y="4999"/>
                </a:lnTo>
                <a:lnTo>
                  <a:pt x="2917" y="4988"/>
                </a:lnTo>
                <a:lnTo>
                  <a:pt x="2917" y="4988"/>
                </a:lnTo>
                <a:lnTo>
                  <a:pt x="2914" y="4977"/>
                </a:lnTo>
                <a:lnTo>
                  <a:pt x="2912" y="4963"/>
                </a:lnTo>
                <a:lnTo>
                  <a:pt x="2911" y="4947"/>
                </a:lnTo>
                <a:lnTo>
                  <a:pt x="2908" y="4927"/>
                </a:lnTo>
                <a:lnTo>
                  <a:pt x="2907" y="4883"/>
                </a:lnTo>
                <a:lnTo>
                  <a:pt x="2906" y="4836"/>
                </a:lnTo>
                <a:lnTo>
                  <a:pt x="2905" y="4747"/>
                </a:lnTo>
                <a:lnTo>
                  <a:pt x="2903" y="4714"/>
                </a:lnTo>
                <a:lnTo>
                  <a:pt x="2902" y="4702"/>
                </a:lnTo>
                <a:lnTo>
                  <a:pt x="2900" y="4694"/>
                </a:lnTo>
                <a:lnTo>
                  <a:pt x="2900" y="4694"/>
                </a:lnTo>
                <a:lnTo>
                  <a:pt x="2895" y="4679"/>
                </a:lnTo>
                <a:lnTo>
                  <a:pt x="2892" y="4665"/>
                </a:lnTo>
                <a:lnTo>
                  <a:pt x="2890" y="4649"/>
                </a:lnTo>
                <a:lnTo>
                  <a:pt x="2888" y="4635"/>
                </a:lnTo>
                <a:lnTo>
                  <a:pt x="2890" y="4628"/>
                </a:lnTo>
                <a:lnTo>
                  <a:pt x="2892" y="4621"/>
                </a:lnTo>
                <a:lnTo>
                  <a:pt x="2894" y="4616"/>
                </a:lnTo>
                <a:lnTo>
                  <a:pt x="2897" y="4611"/>
                </a:lnTo>
                <a:lnTo>
                  <a:pt x="2902" y="4607"/>
                </a:lnTo>
                <a:lnTo>
                  <a:pt x="2908" y="4604"/>
                </a:lnTo>
                <a:lnTo>
                  <a:pt x="2915" y="4603"/>
                </a:lnTo>
                <a:lnTo>
                  <a:pt x="2924" y="4601"/>
                </a:lnTo>
                <a:lnTo>
                  <a:pt x="2924" y="4601"/>
                </a:lnTo>
                <a:lnTo>
                  <a:pt x="2934" y="4601"/>
                </a:lnTo>
                <a:lnTo>
                  <a:pt x="2943" y="4600"/>
                </a:lnTo>
                <a:lnTo>
                  <a:pt x="2952" y="4598"/>
                </a:lnTo>
                <a:lnTo>
                  <a:pt x="2961" y="4595"/>
                </a:lnTo>
                <a:lnTo>
                  <a:pt x="2976" y="4589"/>
                </a:lnTo>
                <a:lnTo>
                  <a:pt x="2991" y="4581"/>
                </a:lnTo>
                <a:lnTo>
                  <a:pt x="3003" y="4574"/>
                </a:lnTo>
                <a:lnTo>
                  <a:pt x="3012" y="4568"/>
                </a:lnTo>
                <a:lnTo>
                  <a:pt x="3021" y="4561"/>
                </a:lnTo>
                <a:lnTo>
                  <a:pt x="3078" y="4561"/>
                </a:lnTo>
                <a:lnTo>
                  <a:pt x="3078" y="4561"/>
                </a:lnTo>
                <a:lnTo>
                  <a:pt x="3144" y="4540"/>
                </a:lnTo>
                <a:lnTo>
                  <a:pt x="3288" y="4492"/>
                </a:lnTo>
                <a:lnTo>
                  <a:pt x="3368" y="4467"/>
                </a:lnTo>
                <a:lnTo>
                  <a:pt x="3438" y="4442"/>
                </a:lnTo>
                <a:lnTo>
                  <a:pt x="3491" y="4423"/>
                </a:lnTo>
                <a:lnTo>
                  <a:pt x="3508" y="4415"/>
                </a:lnTo>
                <a:lnTo>
                  <a:pt x="3517" y="4411"/>
                </a:lnTo>
                <a:lnTo>
                  <a:pt x="3517" y="4411"/>
                </a:lnTo>
                <a:lnTo>
                  <a:pt x="3530" y="4403"/>
                </a:lnTo>
                <a:lnTo>
                  <a:pt x="3551" y="4393"/>
                </a:lnTo>
                <a:lnTo>
                  <a:pt x="3606" y="4370"/>
                </a:lnTo>
                <a:lnTo>
                  <a:pt x="3656" y="4351"/>
                </a:lnTo>
                <a:lnTo>
                  <a:pt x="3677" y="4342"/>
                </a:lnTo>
                <a:lnTo>
                  <a:pt x="3677" y="4342"/>
                </a:lnTo>
                <a:lnTo>
                  <a:pt x="3686" y="4337"/>
                </a:lnTo>
                <a:lnTo>
                  <a:pt x="3695" y="4333"/>
                </a:lnTo>
                <a:lnTo>
                  <a:pt x="3705" y="4330"/>
                </a:lnTo>
                <a:lnTo>
                  <a:pt x="3716" y="4327"/>
                </a:lnTo>
                <a:lnTo>
                  <a:pt x="3722" y="4327"/>
                </a:lnTo>
                <a:lnTo>
                  <a:pt x="3726" y="4327"/>
                </a:lnTo>
                <a:lnTo>
                  <a:pt x="3731" y="4330"/>
                </a:lnTo>
                <a:lnTo>
                  <a:pt x="3735" y="4332"/>
                </a:lnTo>
                <a:lnTo>
                  <a:pt x="3739" y="4336"/>
                </a:lnTo>
                <a:lnTo>
                  <a:pt x="3741" y="4342"/>
                </a:lnTo>
                <a:lnTo>
                  <a:pt x="3741" y="4342"/>
                </a:lnTo>
                <a:lnTo>
                  <a:pt x="3744" y="4348"/>
                </a:lnTo>
                <a:lnTo>
                  <a:pt x="3747" y="4354"/>
                </a:lnTo>
                <a:lnTo>
                  <a:pt x="3752" y="4360"/>
                </a:lnTo>
                <a:lnTo>
                  <a:pt x="3756" y="4365"/>
                </a:lnTo>
                <a:lnTo>
                  <a:pt x="3768" y="4374"/>
                </a:lnTo>
                <a:lnTo>
                  <a:pt x="3780" y="4381"/>
                </a:lnTo>
                <a:lnTo>
                  <a:pt x="3791" y="4386"/>
                </a:lnTo>
                <a:lnTo>
                  <a:pt x="3801" y="4391"/>
                </a:lnTo>
                <a:lnTo>
                  <a:pt x="3810" y="4394"/>
                </a:lnTo>
                <a:lnTo>
                  <a:pt x="3810" y="4394"/>
                </a:lnTo>
                <a:lnTo>
                  <a:pt x="3819" y="4392"/>
                </a:lnTo>
                <a:lnTo>
                  <a:pt x="3839" y="4391"/>
                </a:lnTo>
                <a:lnTo>
                  <a:pt x="3850" y="4391"/>
                </a:lnTo>
                <a:lnTo>
                  <a:pt x="3861" y="4392"/>
                </a:lnTo>
                <a:lnTo>
                  <a:pt x="3871" y="4394"/>
                </a:lnTo>
                <a:lnTo>
                  <a:pt x="3876" y="4396"/>
                </a:lnTo>
                <a:lnTo>
                  <a:pt x="3879" y="4400"/>
                </a:lnTo>
                <a:lnTo>
                  <a:pt x="3879" y="4400"/>
                </a:lnTo>
                <a:lnTo>
                  <a:pt x="3886" y="4408"/>
                </a:lnTo>
                <a:lnTo>
                  <a:pt x="3892" y="4416"/>
                </a:lnTo>
                <a:lnTo>
                  <a:pt x="3905" y="4435"/>
                </a:lnTo>
                <a:lnTo>
                  <a:pt x="3912" y="4443"/>
                </a:lnTo>
                <a:lnTo>
                  <a:pt x="3921" y="4451"/>
                </a:lnTo>
                <a:lnTo>
                  <a:pt x="3926" y="4453"/>
                </a:lnTo>
                <a:lnTo>
                  <a:pt x="3931" y="4455"/>
                </a:lnTo>
                <a:lnTo>
                  <a:pt x="3937" y="4457"/>
                </a:lnTo>
                <a:lnTo>
                  <a:pt x="3942" y="4458"/>
                </a:lnTo>
                <a:lnTo>
                  <a:pt x="3942" y="4458"/>
                </a:lnTo>
                <a:lnTo>
                  <a:pt x="3949" y="4458"/>
                </a:lnTo>
                <a:lnTo>
                  <a:pt x="3954" y="4459"/>
                </a:lnTo>
                <a:lnTo>
                  <a:pt x="3958" y="4461"/>
                </a:lnTo>
                <a:lnTo>
                  <a:pt x="3963" y="4463"/>
                </a:lnTo>
                <a:lnTo>
                  <a:pt x="3968" y="4469"/>
                </a:lnTo>
                <a:lnTo>
                  <a:pt x="3974" y="4477"/>
                </a:lnTo>
                <a:lnTo>
                  <a:pt x="3981" y="4491"/>
                </a:lnTo>
                <a:lnTo>
                  <a:pt x="3987" y="4498"/>
                </a:lnTo>
                <a:lnTo>
                  <a:pt x="3990" y="4501"/>
                </a:lnTo>
                <a:lnTo>
                  <a:pt x="3995" y="4503"/>
                </a:lnTo>
                <a:lnTo>
                  <a:pt x="3995" y="4503"/>
                </a:lnTo>
                <a:lnTo>
                  <a:pt x="4019" y="4514"/>
                </a:lnTo>
                <a:lnTo>
                  <a:pt x="4049" y="4528"/>
                </a:lnTo>
                <a:lnTo>
                  <a:pt x="4087" y="4543"/>
                </a:lnTo>
                <a:lnTo>
                  <a:pt x="4139" y="4630"/>
                </a:lnTo>
                <a:lnTo>
                  <a:pt x="4139" y="4630"/>
                </a:lnTo>
                <a:lnTo>
                  <a:pt x="4155" y="4625"/>
                </a:lnTo>
                <a:lnTo>
                  <a:pt x="4171" y="4620"/>
                </a:lnTo>
                <a:lnTo>
                  <a:pt x="4178" y="4619"/>
                </a:lnTo>
                <a:lnTo>
                  <a:pt x="4185" y="4619"/>
                </a:lnTo>
                <a:lnTo>
                  <a:pt x="4185" y="4619"/>
                </a:lnTo>
                <a:lnTo>
                  <a:pt x="4192" y="4620"/>
                </a:lnTo>
                <a:lnTo>
                  <a:pt x="4200" y="4624"/>
                </a:lnTo>
                <a:lnTo>
                  <a:pt x="4208" y="4628"/>
                </a:lnTo>
                <a:lnTo>
                  <a:pt x="4214" y="4634"/>
                </a:lnTo>
                <a:lnTo>
                  <a:pt x="4227" y="4643"/>
                </a:lnTo>
                <a:lnTo>
                  <a:pt x="4231" y="4647"/>
                </a:lnTo>
                <a:lnTo>
                  <a:pt x="4231" y="4647"/>
                </a:lnTo>
                <a:lnTo>
                  <a:pt x="4251" y="4659"/>
                </a:lnTo>
                <a:lnTo>
                  <a:pt x="4270" y="4669"/>
                </a:lnTo>
                <a:lnTo>
                  <a:pt x="4280" y="4674"/>
                </a:lnTo>
                <a:lnTo>
                  <a:pt x="4289" y="4676"/>
                </a:lnTo>
                <a:lnTo>
                  <a:pt x="4289" y="4676"/>
                </a:lnTo>
                <a:lnTo>
                  <a:pt x="4364" y="4694"/>
                </a:lnTo>
                <a:lnTo>
                  <a:pt x="4409" y="4740"/>
                </a:lnTo>
                <a:lnTo>
                  <a:pt x="4473" y="4745"/>
                </a:lnTo>
                <a:lnTo>
                  <a:pt x="4473" y="4780"/>
                </a:lnTo>
                <a:lnTo>
                  <a:pt x="4473" y="4780"/>
                </a:lnTo>
                <a:lnTo>
                  <a:pt x="4494" y="4787"/>
                </a:lnTo>
                <a:lnTo>
                  <a:pt x="4512" y="4793"/>
                </a:lnTo>
                <a:lnTo>
                  <a:pt x="4526" y="4797"/>
                </a:lnTo>
                <a:lnTo>
                  <a:pt x="4526" y="4797"/>
                </a:lnTo>
                <a:lnTo>
                  <a:pt x="4535" y="4808"/>
                </a:lnTo>
                <a:lnTo>
                  <a:pt x="4546" y="4820"/>
                </a:lnTo>
                <a:lnTo>
                  <a:pt x="4560" y="4834"/>
                </a:lnTo>
                <a:lnTo>
                  <a:pt x="4560" y="4834"/>
                </a:lnTo>
                <a:lnTo>
                  <a:pt x="4587" y="4861"/>
                </a:lnTo>
                <a:lnTo>
                  <a:pt x="4587" y="4861"/>
                </a:lnTo>
                <a:lnTo>
                  <a:pt x="4590" y="4865"/>
                </a:lnTo>
                <a:lnTo>
                  <a:pt x="4592" y="4870"/>
                </a:lnTo>
                <a:lnTo>
                  <a:pt x="4592" y="4875"/>
                </a:lnTo>
                <a:lnTo>
                  <a:pt x="4591" y="4880"/>
                </a:lnTo>
                <a:lnTo>
                  <a:pt x="4589" y="4889"/>
                </a:lnTo>
                <a:lnTo>
                  <a:pt x="4587" y="4891"/>
                </a:lnTo>
                <a:lnTo>
                  <a:pt x="4592" y="4911"/>
                </a:lnTo>
                <a:lnTo>
                  <a:pt x="4592" y="4911"/>
                </a:lnTo>
                <a:lnTo>
                  <a:pt x="4601" y="4913"/>
                </a:lnTo>
                <a:lnTo>
                  <a:pt x="4609" y="4917"/>
                </a:lnTo>
                <a:lnTo>
                  <a:pt x="4618" y="4922"/>
                </a:lnTo>
                <a:lnTo>
                  <a:pt x="4618" y="4922"/>
                </a:lnTo>
                <a:lnTo>
                  <a:pt x="4622" y="4926"/>
                </a:lnTo>
                <a:lnTo>
                  <a:pt x="4627" y="4931"/>
                </a:lnTo>
                <a:lnTo>
                  <a:pt x="4637" y="4945"/>
                </a:lnTo>
                <a:lnTo>
                  <a:pt x="4646" y="4959"/>
                </a:lnTo>
                <a:lnTo>
                  <a:pt x="4652" y="4972"/>
                </a:lnTo>
                <a:lnTo>
                  <a:pt x="4652" y="4972"/>
                </a:lnTo>
                <a:lnTo>
                  <a:pt x="4654" y="4975"/>
                </a:lnTo>
                <a:lnTo>
                  <a:pt x="4657" y="4978"/>
                </a:lnTo>
                <a:lnTo>
                  <a:pt x="4666" y="4982"/>
                </a:lnTo>
                <a:lnTo>
                  <a:pt x="4675" y="4986"/>
                </a:lnTo>
                <a:lnTo>
                  <a:pt x="4686" y="4989"/>
                </a:lnTo>
                <a:lnTo>
                  <a:pt x="4706" y="4994"/>
                </a:lnTo>
                <a:lnTo>
                  <a:pt x="4714" y="4996"/>
                </a:lnTo>
                <a:lnTo>
                  <a:pt x="4714" y="5023"/>
                </a:lnTo>
                <a:lnTo>
                  <a:pt x="4764" y="5068"/>
                </a:lnTo>
                <a:lnTo>
                  <a:pt x="4764" y="5068"/>
                </a:lnTo>
                <a:lnTo>
                  <a:pt x="4796" y="5094"/>
                </a:lnTo>
                <a:lnTo>
                  <a:pt x="4821" y="5112"/>
                </a:lnTo>
                <a:lnTo>
                  <a:pt x="4831" y="5118"/>
                </a:lnTo>
                <a:lnTo>
                  <a:pt x="4837" y="5122"/>
                </a:lnTo>
                <a:lnTo>
                  <a:pt x="4837" y="5122"/>
                </a:lnTo>
                <a:lnTo>
                  <a:pt x="4842" y="5125"/>
                </a:lnTo>
                <a:lnTo>
                  <a:pt x="4847" y="5132"/>
                </a:lnTo>
                <a:lnTo>
                  <a:pt x="4861" y="5147"/>
                </a:lnTo>
                <a:lnTo>
                  <a:pt x="4871" y="5163"/>
                </a:lnTo>
                <a:lnTo>
                  <a:pt x="4875" y="5170"/>
                </a:lnTo>
                <a:lnTo>
                  <a:pt x="4875" y="5170"/>
                </a:lnTo>
                <a:lnTo>
                  <a:pt x="4878" y="5175"/>
                </a:lnTo>
                <a:lnTo>
                  <a:pt x="4886" y="5186"/>
                </a:lnTo>
                <a:lnTo>
                  <a:pt x="4892" y="5192"/>
                </a:lnTo>
                <a:lnTo>
                  <a:pt x="4897" y="5197"/>
                </a:lnTo>
                <a:lnTo>
                  <a:pt x="4904" y="5201"/>
                </a:lnTo>
                <a:lnTo>
                  <a:pt x="4910" y="5202"/>
                </a:lnTo>
                <a:lnTo>
                  <a:pt x="4910" y="5202"/>
                </a:lnTo>
                <a:lnTo>
                  <a:pt x="4968" y="5202"/>
                </a:lnTo>
                <a:lnTo>
                  <a:pt x="4968" y="5202"/>
                </a:lnTo>
                <a:lnTo>
                  <a:pt x="4980" y="5206"/>
                </a:lnTo>
                <a:lnTo>
                  <a:pt x="4992" y="5211"/>
                </a:lnTo>
                <a:lnTo>
                  <a:pt x="5007" y="5214"/>
                </a:lnTo>
                <a:lnTo>
                  <a:pt x="5021" y="5215"/>
                </a:lnTo>
                <a:lnTo>
                  <a:pt x="5028" y="5215"/>
                </a:lnTo>
                <a:lnTo>
                  <a:pt x="5033" y="5215"/>
                </a:lnTo>
                <a:lnTo>
                  <a:pt x="5039" y="5213"/>
                </a:lnTo>
                <a:lnTo>
                  <a:pt x="5043" y="5211"/>
                </a:lnTo>
                <a:lnTo>
                  <a:pt x="5047" y="5207"/>
                </a:lnTo>
                <a:lnTo>
                  <a:pt x="5048" y="5202"/>
                </a:lnTo>
                <a:lnTo>
                  <a:pt x="5048" y="5202"/>
                </a:lnTo>
                <a:lnTo>
                  <a:pt x="5049" y="5197"/>
                </a:lnTo>
                <a:lnTo>
                  <a:pt x="5051" y="5192"/>
                </a:lnTo>
                <a:lnTo>
                  <a:pt x="5056" y="5184"/>
                </a:lnTo>
                <a:lnTo>
                  <a:pt x="5061" y="5179"/>
                </a:lnTo>
                <a:lnTo>
                  <a:pt x="5067" y="5175"/>
                </a:lnTo>
                <a:lnTo>
                  <a:pt x="5072" y="5172"/>
                </a:lnTo>
                <a:lnTo>
                  <a:pt x="5078" y="5171"/>
                </a:lnTo>
                <a:lnTo>
                  <a:pt x="5082" y="5170"/>
                </a:lnTo>
                <a:lnTo>
                  <a:pt x="5082" y="5170"/>
                </a:lnTo>
                <a:lnTo>
                  <a:pt x="5085" y="5173"/>
                </a:lnTo>
                <a:lnTo>
                  <a:pt x="5088" y="5175"/>
                </a:lnTo>
                <a:lnTo>
                  <a:pt x="5094" y="5176"/>
                </a:lnTo>
                <a:lnTo>
                  <a:pt x="5100" y="5177"/>
                </a:lnTo>
                <a:lnTo>
                  <a:pt x="5109" y="5177"/>
                </a:lnTo>
                <a:lnTo>
                  <a:pt x="5119" y="5175"/>
                </a:lnTo>
                <a:lnTo>
                  <a:pt x="5133" y="5170"/>
                </a:lnTo>
                <a:lnTo>
                  <a:pt x="5133" y="5170"/>
                </a:lnTo>
                <a:lnTo>
                  <a:pt x="5147" y="5164"/>
                </a:lnTo>
                <a:lnTo>
                  <a:pt x="5163" y="5160"/>
                </a:lnTo>
                <a:lnTo>
                  <a:pt x="5176" y="5157"/>
                </a:lnTo>
                <a:lnTo>
                  <a:pt x="5189" y="5155"/>
                </a:lnTo>
                <a:lnTo>
                  <a:pt x="5209" y="5153"/>
                </a:lnTo>
                <a:lnTo>
                  <a:pt x="5217" y="5153"/>
                </a:lnTo>
                <a:lnTo>
                  <a:pt x="5263" y="5114"/>
                </a:lnTo>
                <a:lnTo>
                  <a:pt x="5263" y="5114"/>
                </a:lnTo>
                <a:lnTo>
                  <a:pt x="5286" y="5113"/>
                </a:lnTo>
                <a:lnTo>
                  <a:pt x="5317" y="5111"/>
                </a:lnTo>
                <a:lnTo>
                  <a:pt x="5317" y="5111"/>
                </a:lnTo>
                <a:lnTo>
                  <a:pt x="5331" y="5108"/>
                </a:lnTo>
                <a:lnTo>
                  <a:pt x="5349" y="5105"/>
                </a:lnTo>
                <a:lnTo>
                  <a:pt x="5371" y="5099"/>
                </a:lnTo>
                <a:lnTo>
                  <a:pt x="5371" y="5126"/>
                </a:lnTo>
                <a:lnTo>
                  <a:pt x="5451" y="5118"/>
                </a:lnTo>
                <a:lnTo>
                  <a:pt x="5514" y="5103"/>
                </a:lnTo>
                <a:lnTo>
                  <a:pt x="5514" y="5126"/>
                </a:lnTo>
                <a:lnTo>
                  <a:pt x="5597" y="5118"/>
                </a:lnTo>
                <a:lnTo>
                  <a:pt x="5652" y="5130"/>
                </a:lnTo>
                <a:lnTo>
                  <a:pt x="5709" y="5122"/>
                </a:lnTo>
                <a:lnTo>
                  <a:pt x="5763" y="5107"/>
                </a:lnTo>
                <a:lnTo>
                  <a:pt x="5801" y="5072"/>
                </a:lnTo>
                <a:lnTo>
                  <a:pt x="5851" y="5057"/>
                </a:lnTo>
                <a:lnTo>
                  <a:pt x="5866" y="5036"/>
                </a:lnTo>
                <a:lnTo>
                  <a:pt x="5875" y="5023"/>
                </a:lnTo>
                <a:lnTo>
                  <a:pt x="5917" y="5060"/>
                </a:lnTo>
                <a:lnTo>
                  <a:pt x="5917" y="5060"/>
                </a:lnTo>
                <a:lnTo>
                  <a:pt x="5920" y="5064"/>
                </a:lnTo>
                <a:lnTo>
                  <a:pt x="5929" y="5073"/>
                </a:lnTo>
                <a:lnTo>
                  <a:pt x="5936" y="5078"/>
                </a:lnTo>
                <a:lnTo>
                  <a:pt x="5944" y="5084"/>
                </a:lnTo>
                <a:lnTo>
                  <a:pt x="5953" y="5088"/>
                </a:lnTo>
                <a:lnTo>
                  <a:pt x="5963" y="5092"/>
                </a:lnTo>
                <a:lnTo>
                  <a:pt x="5963" y="5092"/>
                </a:lnTo>
                <a:lnTo>
                  <a:pt x="5968" y="5093"/>
                </a:lnTo>
                <a:lnTo>
                  <a:pt x="5973" y="5096"/>
                </a:lnTo>
                <a:lnTo>
                  <a:pt x="5982" y="5104"/>
                </a:lnTo>
                <a:lnTo>
                  <a:pt x="5989" y="5113"/>
                </a:lnTo>
                <a:lnTo>
                  <a:pt x="5996" y="5123"/>
                </a:lnTo>
                <a:lnTo>
                  <a:pt x="6002" y="5133"/>
                </a:lnTo>
                <a:lnTo>
                  <a:pt x="6005" y="5141"/>
                </a:lnTo>
                <a:lnTo>
                  <a:pt x="6009" y="5148"/>
                </a:lnTo>
                <a:lnTo>
                  <a:pt x="6009" y="5148"/>
                </a:lnTo>
                <a:lnTo>
                  <a:pt x="6014" y="5153"/>
                </a:lnTo>
                <a:lnTo>
                  <a:pt x="6025" y="5162"/>
                </a:lnTo>
                <a:lnTo>
                  <a:pt x="6032" y="5166"/>
                </a:lnTo>
                <a:lnTo>
                  <a:pt x="6040" y="5170"/>
                </a:lnTo>
                <a:lnTo>
                  <a:pt x="6047" y="5171"/>
                </a:lnTo>
                <a:lnTo>
                  <a:pt x="6051" y="5171"/>
                </a:lnTo>
                <a:lnTo>
                  <a:pt x="6054" y="5170"/>
                </a:lnTo>
                <a:lnTo>
                  <a:pt x="6054" y="5170"/>
                </a:lnTo>
                <a:lnTo>
                  <a:pt x="6054" y="0"/>
                </a:lnTo>
                <a:lnTo>
                  <a:pt x="6017" y="10"/>
                </a:lnTo>
                <a:lnTo>
                  <a:pt x="5853" y="26"/>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nvGrpSpPr>
          <p:cNvPr id="59" name="Group 58"/>
          <p:cNvGrpSpPr/>
          <p:nvPr/>
        </p:nvGrpSpPr>
        <p:grpSpPr>
          <a:xfrm>
            <a:off x="2170011" y="4586869"/>
            <a:ext cx="2682973" cy="1084018"/>
            <a:chOff x="2170011" y="4642201"/>
            <a:chExt cx="2682973" cy="1084018"/>
          </a:xfrm>
        </p:grpSpPr>
        <p:sp>
          <p:nvSpPr>
            <p:cNvPr id="60" name="Freeform 250"/>
            <p:cNvSpPr>
              <a:spLocks/>
            </p:cNvSpPr>
            <p:nvPr/>
          </p:nvSpPr>
          <p:spPr bwMode="auto">
            <a:xfrm>
              <a:off x="3969907" y="5166156"/>
              <a:ext cx="12701" cy="15876"/>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 name="Freeform 257"/>
            <p:cNvSpPr>
              <a:spLocks/>
            </p:cNvSpPr>
            <p:nvPr/>
          </p:nvSpPr>
          <p:spPr bwMode="auto">
            <a:xfrm>
              <a:off x="3969907" y="5166156"/>
              <a:ext cx="12701" cy="15876"/>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0" name="Rectangle 69"/>
            <p:cNvSpPr/>
            <p:nvPr/>
          </p:nvSpPr>
          <p:spPr>
            <a:xfrm>
              <a:off x="2170011" y="5449220"/>
              <a:ext cx="524503" cy="276999"/>
            </a:xfrm>
            <a:prstGeom prst="rect">
              <a:avLst/>
            </a:prstGeom>
          </p:spPr>
          <p:txBody>
            <a:bodyPr wrap="none" anchor="ctr">
              <a:spAutoFit/>
            </a:bodyPr>
            <a:lstStyle/>
            <a:p>
              <a:pPr algn="ctr"/>
              <a:r>
                <a:rPr lang="en-US" sz="1200" u="sng" dirty="0"/>
                <a:t>Spain</a:t>
              </a:r>
              <a:endParaRPr lang="en-US" u="sng" dirty="0"/>
            </a:p>
          </p:txBody>
        </p:sp>
        <p:sp>
          <p:nvSpPr>
            <p:cNvPr id="87" name="Rectangle 86"/>
            <p:cNvSpPr/>
            <p:nvPr/>
          </p:nvSpPr>
          <p:spPr>
            <a:xfrm>
              <a:off x="3923982" y="4972091"/>
              <a:ext cx="521297" cy="230832"/>
            </a:xfrm>
            <a:prstGeom prst="rect">
              <a:avLst/>
            </a:prstGeom>
          </p:spPr>
          <p:txBody>
            <a:bodyPr wrap="none" anchor="ctr">
              <a:spAutoFit/>
            </a:bodyPr>
            <a:lstStyle/>
            <a:p>
              <a:pPr algn="ctr"/>
              <a:r>
                <a:rPr lang="en-US" sz="900" u="sng" dirty="0"/>
                <a:t>Croatia</a:t>
              </a:r>
              <a:endParaRPr lang="en-US" sz="1100" u="sng" dirty="0"/>
            </a:p>
          </p:txBody>
        </p:sp>
        <p:sp>
          <p:nvSpPr>
            <p:cNvPr id="88" name="Rectangle 87"/>
            <p:cNvSpPr/>
            <p:nvPr/>
          </p:nvSpPr>
          <p:spPr>
            <a:xfrm>
              <a:off x="4315657" y="4642201"/>
              <a:ext cx="537327" cy="215444"/>
            </a:xfrm>
            <a:prstGeom prst="rect">
              <a:avLst/>
            </a:prstGeom>
          </p:spPr>
          <p:txBody>
            <a:bodyPr wrap="none" anchor="ctr">
              <a:spAutoFit/>
            </a:bodyPr>
            <a:lstStyle/>
            <a:p>
              <a:pPr algn="ctr"/>
              <a:r>
                <a:rPr lang="en-US" sz="800" u="sng" dirty="0"/>
                <a:t>Hungary</a:t>
              </a:r>
              <a:endParaRPr lang="en-US" sz="1050" u="sng" dirty="0"/>
            </a:p>
          </p:txBody>
        </p:sp>
      </p:grpSp>
      <p:sp>
        <p:nvSpPr>
          <p:cNvPr id="112" name="Rectangle 111"/>
          <p:cNvSpPr/>
          <p:nvPr/>
        </p:nvSpPr>
        <p:spPr>
          <a:xfrm>
            <a:off x="6676998" y="6406842"/>
            <a:ext cx="1353256" cy="253916"/>
          </a:xfrm>
          <a:prstGeom prst="rect">
            <a:avLst/>
          </a:prstGeom>
        </p:spPr>
        <p:txBody>
          <a:bodyPr wrap="none">
            <a:spAutoFit/>
          </a:bodyPr>
          <a:lstStyle/>
          <a:p>
            <a:r>
              <a:rPr lang="en-US" sz="1050" dirty="0"/>
              <a:t>*</a:t>
            </a:r>
            <a:r>
              <a:rPr lang="en-US" sz="1050" u="sng" dirty="0"/>
              <a:t>EU member country</a:t>
            </a:r>
          </a:p>
        </p:txBody>
      </p:sp>
      <p:sp>
        <p:nvSpPr>
          <p:cNvPr id="113" name="Oval 112"/>
          <p:cNvSpPr/>
          <p:nvPr/>
        </p:nvSpPr>
        <p:spPr>
          <a:xfrm>
            <a:off x="6517727" y="6429296"/>
            <a:ext cx="239310" cy="2393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F68327C5-B821-4FE9-A59A-A60D9EB59A9A}" type="slidenum">
              <a:rPr lang="en-US" smtClean="0"/>
              <a:pPr/>
              <a:t>19</a:t>
            </a:fld>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004" y="4776803"/>
            <a:ext cx="346941" cy="58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Shape 2742"/>
          <p:cNvSpPr/>
          <p:nvPr/>
        </p:nvSpPr>
        <p:spPr>
          <a:xfrm>
            <a:off x="222322" y="6230429"/>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92" name="Rectangle 391"/>
          <p:cNvSpPr/>
          <p:nvPr/>
        </p:nvSpPr>
        <p:spPr>
          <a:xfrm>
            <a:off x="-53268" y="6548951"/>
            <a:ext cx="2008883" cy="276999"/>
          </a:xfrm>
          <a:prstGeom prst="rect">
            <a:avLst/>
          </a:prstGeom>
        </p:spPr>
        <p:txBody>
          <a:bodyPr wrap="none">
            <a:spAutoFit/>
          </a:bodyPr>
          <a:lstStyle/>
          <a:p>
            <a:r>
              <a:rPr lang="en-GB" sz="1200" dirty="0">
                <a:solidFill>
                  <a:srgbClr val="00B050"/>
                </a:solidFill>
              </a:rPr>
              <a:t>Designed by Showeet.com</a:t>
            </a:r>
          </a:p>
        </p:txBody>
      </p:sp>
      <p:pic>
        <p:nvPicPr>
          <p:cNvPr id="5" name="Picture 4"/>
          <p:cNvPicPr>
            <a:picLocks noChangeAspect="1"/>
          </p:cNvPicPr>
          <p:nvPr/>
        </p:nvPicPr>
        <p:blipFill>
          <a:blip r:embed="rId5"/>
          <a:stretch>
            <a:fillRect/>
          </a:stretch>
        </p:blipFill>
        <p:spPr>
          <a:xfrm>
            <a:off x="277326" y="3916226"/>
            <a:ext cx="1298780" cy="1298780"/>
          </a:xfrm>
          <a:prstGeom prst="rect">
            <a:avLst/>
          </a:prstGeom>
          <a:ln>
            <a:noFill/>
          </a:ln>
          <a:effectLst>
            <a:outerShdw blurRad="292100" dist="139700" dir="2700000" algn="tl" rotWithShape="0">
              <a:srgbClr val="333333">
                <a:alpha val="65000"/>
              </a:srgbClr>
            </a:outerShdw>
          </a:effectLst>
        </p:spPr>
      </p:pic>
      <p:pic>
        <p:nvPicPr>
          <p:cNvPr id="38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3989" y="4384825"/>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1819" y="4116389"/>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1" name="Title 358"/>
          <p:cNvSpPr txBox="1">
            <a:spLocks/>
          </p:cNvSpPr>
          <p:nvPr/>
        </p:nvSpPr>
        <p:spPr>
          <a:xfrm>
            <a:off x="45478" y="166687"/>
            <a:ext cx="5770984" cy="617612"/>
          </a:xfrm>
          <a:prstGeom prst="rect">
            <a:avLst/>
          </a:prstGeom>
        </p:spPr>
        <p:txBody>
          <a:bodyPr vert="horz" lIns="91440" tIns="45720" rIns="91440" bIns="45720" rtlCol="0" anchor="ctr">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200" b="0" i="0" u="none" strike="noStrike" cap="none">
                <a:solidFill>
                  <a:srgbClr val="2F3A46"/>
                </a:solidFill>
                <a:latin typeface="+mj-lt"/>
                <a:ea typeface="Arial"/>
                <a:cs typeface="Arial"/>
                <a:sym typeface="Arial"/>
              </a:defRPr>
            </a:lvl1pPr>
          </a:lstStyle>
          <a:p>
            <a:pPr>
              <a:buSzPct val="25000"/>
            </a:pPr>
            <a:r>
              <a:rPr lang="en-US" sz="2400" b="1" dirty="0">
                <a:solidFill>
                  <a:srgbClr val="164194"/>
                </a:solidFill>
                <a:latin typeface="Verdana"/>
                <a:ea typeface="Verdana"/>
                <a:cs typeface="Verdana"/>
              </a:rPr>
              <a:t>Reference model for national </a:t>
            </a:r>
          </a:p>
          <a:p>
            <a:pPr>
              <a:buSzPct val="25000"/>
            </a:pPr>
            <a:r>
              <a:rPr lang="en-US" sz="2400" b="1" dirty="0">
                <a:solidFill>
                  <a:srgbClr val="164194"/>
                </a:solidFill>
                <a:latin typeface="Verdana"/>
                <a:ea typeface="Verdana"/>
                <a:cs typeface="Verdana"/>
              </a:rPr>
              <a:t>digital strategies </a:t>
            </a:r>
          </a:p>
        </p:txBody>
      </p:sp>
      <p:pic>
        <p:nvPicPr>
          <p:cNvPr id="35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6484" t="14166" r="16641" b="2777"/>
          <a:stretch/>
        </p:blipFill>
        <p:spPr bwMode="auto">
          <a:xfrm>
            <a:off x="5350319" y="1968589"/>
            <a:ext cx="2525240" cy="3495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2" name="Group 341"/>
          <p:cNvGrpSpPr/>
          <p:nvPr/>
        </p:nvGrpSpPr>
        <p:grpSpPr>
          <a:xfrm>
            <a:off x="27432" y="5410200"/>
            <a:ext cx="2171701" cy="1168400"/>
            <a:chOff x="9525" y="5410200"/>
            <a:chExt cx="2171701" cy="1168400"/>
          </a:xfrm>
          <a:solidFill>
            <a:schemeClr val="bg1">
              <a:lumMod val="75000"/>
            </a:schemeClr>
          </a:solidFill>
        </p:grpSpPr>
        <p:sp>
          <p:nvSpPr>
            <p:cNvPr id="343" name="Freeform 135"/>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4" name="Freeform 136"/>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5" name="Freeform 137"/>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6" name="Freeform 138"/>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7" name="Freeform 139"/>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8" name="Freeform 140"/>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9" name="Freeform 141"/>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0" name="Freeform 142"/>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1" name="Freeform 143"/>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144"/>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469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6574353" y="6151797"/>
            <a:ext cx="2384595" cy="648072"/>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sp>
        <p:nvSpPr>
          <p:cNvPr id="29" name="Rectangle 28"/>
          <p:cNvSpPr/>
          <p:nvPr/>
        </p:nvSpPr>
        <p:spPr bwMode="auto">
          <a:xfrm>
            <a:off x="118582" y="6205075"/>
            <a:ext cx="731158" cy="648072"/>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sp>
        <p:nvSpPr>
          <p:cNvPr id="4" name="TextBox 3"/>
          <p:cNvSpPr txBox="1"/>
          <p:nvPr/>
        </p:nvSpPr>
        <p:spPr>
          <a:xfrm>
            <a:off x="2670825" y="871327"/>
            <a:ext cx="3256977" cy="904863"/>
          </a:xfrm>
          <a:prstGeom prst="rect">
            <a:avLst/>
          </a:prstGeom>
          <a:noFill/>
        </p:spPr>
        <p:txBody>
          <a:bodyPr wrap="square" rtlCol="0">
            <a:spAutoFit/>
          </a:bodyPr>
          <a:lstStyle/>
          <a:p>
            <a:pPr algn="ctr">
              <a:lnSpc>
                <a:spcPct val="110000"/>
              </a:lnSpc>
            </a:pPr>
            <a:r>
              <a:rPr lang="en-GB" sz="2400" dirty="0">
                <a:solidFill>
                  <a:srgbClr val="C00000"/>
                </a:solidFill>
                <a:latin typeface="Segoe Print" panose="02000600000000000000" pitchFamily="2" charset="0"/>
              </a:rPr>
              <a:t>Change</a:t>
            </a:r>
          </a:p>
          <a:p>
            <a:pPr algn="ctr">
              <a:lnSpc>
                <a:spcPct val="110000"/>
              </a:lnSpc>
            </a:pPr>
            <a:r>
              <a:rPr lang="en-GB" sz="2400" dirty="0">
                <a:solidFill>
                  <a:srgbClr val="C00000"/>
                </a:solidFill>
                <a:latin typeface="Segoe Print" panose="02000600000000000000" pitchFamily="2" charset="0"/>
              </a:rPr>
              <a:t>process</a:t>
            </a:r>
          </a:p>
        </p:txBody>
      </p:sp>
      <p:sp>
        <p:nvSpPr>
          <p:cNvPr id="5" name="Oval 4"/>
          <p:cNvSpPr/>
          <p:nvPr/>
        </p:nvSpPr>
        <p:spPr bwMode="auto">
          <a:xfrm>
            <a:off x="2379697" y="1323761"/>
            <a:ext cx="1372630" cy="1199139"/>
          </a:xfrm>
          <a:prstGeom prst="ellipse">
            <a:avLst/>
          </a:prstGeom>
          <a:noFill/>
          <a:ln w="57150">
            <a:solidFill>
              <a:srgbClr val="000099"/>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sp>
        <p:nvSpPr>
          <p:cNvPr id="10" name="Oval 9"/>
          <p:cNvSpPr/>
          <p:nvPr/>
        </p:nvSpPr>
        <p:spPr bwMode="auto">
          <a:xfrm>
            <a:off x="4784972" y="1323759"/>
            <a:ext cx="1372630" cy="1199139"/>
          </a:xfrm>
          <a:prstGeom prst="ellipse">
            <a:avLst/>
          </a:prstGeom>
          <a:noFill/>
          <a:ln w="57150">
            <a:solidFill>
              <a:srgbClr val="00B05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sp>
        <p:nvSpPr>
          <p:cNvPr id="15" name="Striped Right Arrow 14"/>
          <p:cNvSpPr/>
          <p:nvPr/>
        </p:nvSpPr>
        <p:spPr bwMode="auto">
          <a:xfrm>
            <a:off x="3151746" y="1815317"/>
            <a:ext cx="2295135" cy="216024"/>
          </a:xfrm>
          <a:prstGeom prst="stripedRightArrow">
            <a:avLst>
              <a:gd name="adj1" fmla="val 44121"/>
              <a:gd name="adj2" fmla="val 74986"/>
            </a:avLst>
          </a:prstGeom>
          <a:solidFill>
            <a:srgbClr val="33ACE3"/>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sp>
        <p:nvSpPr>
          <p:cNvPr id="17" name="TextBox 16"/>
          <p:cNvSpPr txBox="1"/>
          <p:nvPr/>
        </p:nvSpPr>
        <p:spPr>
          <a:xfrm>
            <a:off x="394014" y="1386767"/>
            <a:ext cx="2392881" cy="1040285"/>
          </a:xfrm>
          <a:prstGeom prst="rect">
            <a:avLst/>
          </a:prstGeom>
          <a:noFill/>
        </p:spPr>
        <p:txBody>
          <a:bodyPr wrap="square" rtlCol="0">
            <a:spAutoFit/>
          </a:bodyPr>
          <a:lstStyle/>
          <a:p>
            <a:pPr algn="ctr">
              <a:lnSpc>
                <a:spcPct val="110000"/>
              </a:lnSpc>
            </a:pPr>
            <a:r>
              <a:rPr lang="en-GB" sz="2800" dirty="0">
                <a:solidFill>
                  <a:srgbClr val="003399"/>
                </a:solidFill>
                <a:latin typeface="Segoe Print" panose="02000600000000000000" pitchFamily="2" charset="0"/>
              </a:rPr>
              <a:t>Current </a:t>
            </a:r>
          </a:p>
          <a:p>
            <a:pPr algn="ctr">
              <a:lnSpc>
                <a:spcPct val="110000"/>
              </a:lnSpc>
            </a:pPr>
            <a:r>
              <a:rPr lang="en-GB" sz="2800" dirty="0">
                <a:solidFill>
                  <a:srgbClr val="003399"/>
                </a:solidFill>
                <a:latin typeface="Segoe Print" panose="02000600000000000000" pitchFamily="2" charset="0"/>
              </a:rPr>
              <a:t>state</a:t>
            </a:r>
          </a:p>
        </p:txBody>
      </p:sp>
      <p:sp>
        <p:nvSpPr>
          <p:cNvPr id="18" name="TextBox 17"/>
          <p:cNvSpPr txBox="1"/>
          <p:nvPr/>
        </p:nvSpPr>
        <p:spPr>
          <a:xfrm>
            <a:off x="5649917" y="1403187"/>
            <a:ext cx="2392881" cy="1040285"/>
          </a:xfrm>
          <a:prstGeom prst="rect">
            <a:avLst/>
          </a:prstGeom>
          <a:noFill/>
        </p:spPr>
        <p:txBody>
          <a:bodyPr wrap="square" rtlCol="0">
            <a:spAutoFit/>
          </a:bodyPr>
          <a:lstStyle/>
          <a:p>
            <a:pPr algn="ctr">
              <a:lnSpc>
                <a:spcPct val="110000"/>
              </a:lnSpc>
            </a:pPr>
            <a:r>
              <a:rPr lang="en-GB" sz="2800" dirty="0">
                <a:solidFill>
                  <a:srgbClr val="00B050"/>
                </a:solidFill>
                <a:latin typeface="Segoe Print" panose="02000600000000000000" pitchFamily="2" charset="0"/>
              </a:rPr>
              <a:t>Future </a:t>
            </a:r>
          </a:p>
          <a:p>
            <a:pPr algn="ctr">
              <a:lnSpc>
                <a:spcPct val="110000"/>
              </a:lnSpc>
            </a:pPr>
            <a:r>
              <a:rPr lang="en-GB" sz="2800" dirty="0">
                <a:solidFill>
                  <a:srgbClr val="00B050"/>
                </a:solidFill>
                <a:latin typeface="Segoe Print" panose="02000600000000000000" pitchFamily="2" charset="0"/>
              </a:rPr>
              <a:t>state</a:t>
            </a:r>
          </a:p>
        </p:txBody>
      </p:sp>
      <p:pic>
        <p:nvPicPr>
          <p:cNvPr id="19" name="image47.png">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5373" y="3853998"/>
            <a:ext cx="1993878" cy="2145916"/>
          </a:xfrm>
          <a:prstGeom prst="rect">
            <a:avLst/>
          </a:prstGeom>
          <a:ln w="12700">
            <a:miter lim="400000"/>
          </a:ln>
        </p:spPr>
      </p:pic>
      <p:sp>
        <p:nvSpPr>
          <p:cNvPr id="20" name="TextBox 19"/>
          <p:cNvSpPr txBox="1"/>
          <p:nvPr/>
        </p:nvSpPr>
        <p:spPr>
          <a:xfrm>
            <a:off x="2926007" y="3158794"/>
            <a:ext cx="3621259" cy="794064"/>
          </a:xfrm>
          <a:prstGeom prst="rect">
            <a:avLst/>
          </a:prstGeom>
          <a:noFill/>
        </p:spPr>
        <p:txBody>
          <a:bodyPr wrap="square" lIns="182880" tIns="146304" rIns="182880" bIns="146304" rtlCol="0">
            <a:spAutoFit/>
          </a:bodyPr>
          <a:lstStyle/>
          <a:p>
            <a:pPr algn="ctr">
              <a:lnSpc>
                <a:spcPct val="90000"/>
              </a:lnSpc>
            </a:pPr>
            <a:r>
              <a:rPr lang="en-GB" sz="1800" b="1" dirty="0">
                <a:solidFill>
                  <a:srgbClr val="003399"/>
                </a:solidFill>
              </a:rPr>
              <a:t>DigCompOrg</a:t>
            </a:r>
          </a:p>
          <a:p>
            <a:pPr algn="ctr">
              <a:lnSpc>
                <a:spcPct val="90000"/>
              </a:lnSpc>
            </a:pPr>
            <a:r>
              <a:rPr lang="en-GB" sz="1800" b="1" dirty="0">
                <a:solidFill>
                  <a:srgbClr val="003399"/>
                </a:solidFill>
              </a:rPr>
              <a:t>self-assessment tool </a:t>
            </a:r>
          </a:p>
        </p:txBody>
      </p:sp>
      <p:sp>
        <p:nvSpPr>
          <p:cNvPr id="22" name="TextBox 21"/>
          <p:cNvSpPr txBox="1"/>
          <p:nvPr/>
        </p:nvSpPr>
        <p:spPr>
          <a:xfrm>
            <a:off x="-52068" y="5994627"/>
            <a:ext cx="2840766" cy="566309"/>
          </a:xfrm>
          <a:prstGeom prst="rect">
            <a:avLst/>
          </a:prstGeom>
          <a:noFill/>
        </p:spPr>
        <p:txBody>
          <a:bodyPr wrap="square" rtlCol="0">
            <a:spAutoFit/>
          </a:bodyPr>
          <a:lstStyle/>
          <a:p>
            <a:pPr algn="ctr">
              <a:lnSpc>
                <a:spcPct val="110000"/>
              </a:lnSpc>
            </a:pPr>
            <a:r>
              <a:rPr lang="en-GB" i="1" dirty="0">
                <a:solidFill>
                  <a:srgbClr val="164194"/>
                </a:solidFill>
                <a:latin typeface="Verdana" panose="020B0604030504040204" pitchFamily="34" charset="0"/>
                <a:ea typeface="Verdana" panose="020B0604030504040204" pitchFamily="34" charset="0"/>
                <a:cs typeface="Verdana" panose="020B0604030504040204" pitchFamily="34" charset="0"/>
              </a:rPr>
              <a:t>Holistic approach - Common understanding</a:t>
            </a:r>
          </a:p>
        </p:txBody>
      </p:sp>
      <p:sp>
        <p:nvSpPr>
          <p:cNvPr id="23" name="Shape 923"/>
          <p:cNvSpPr txBox="1"/>
          <p:nvPr/>
        </p:nvSpPr>
        <p:spPr>
          <a:xfrm>
            <a:off x="-517179" y="3131094"/>
            <a:ext cx="4215267" cy="794063"/>
          </a:xfrm>
          <a:prstGeom prst="rect">
            <a:avLst/>
          </a:prstGeom>
          <a:noFill/>
          <a:ln>
            <a:noFill/>
          </a:ln>
        </p:spPr>
        <p:txBody>
          <a:bodyPr lIns="182875" tIns="146300" rIns="182875" bIns="146300" anchor="t" anchorCtr="0">
            <a:noAutofit/>
          </a:bodyPr>
          <a:lstStyle/>
          <a:p>
            <a:pPr lvl="0" algn="ctr">
              <a:lnSpc>
                <a:spcPct val="90000"/>
              </a:lnSpc>
              <a:buSzPct val="25000"/>
            </a:pPr>
            <a:r>
              <a:rPr lang="en-GB" sz="1800" b="1" dirty="0" err="1">
                <a:solidFill>
                  <a:srgbClr val="003399"/>
                </a:solidFill>
                <a:latin typeface="Verdana"/>
                <a:ea typeface="Verdana"/>
                <a:cs typeface="Verdana"/>
                <a:sym typeface="Verdana"/>
              </a:rPr>
              <a:t>DigCompOrg</a:t>
            </a:r>
            <a:endParaRPr lang="en-GB" sz="1800" b="1" dirty="0">
              <a:solidFill>
                <a:srgbClr val="003399"/>
              </a:solidFill>
              <a:latin typeface="Verdana"/>
              <a:ea typeface="Verdana"/>
              <a:cs typeface="Verdana"/>
              <a:sym typeface="Verdana"/>
            </a:endParaRPr>
          </a:p>
          <a:p>
            <a:pPr lvl="0" algn="ctr">
              <a:lnSpc>
                <a:spcPct val="90000"/>
              </a:lnSpc>
              <a:buSzPct val="25000"/>
            </a:pPr>
            <a:r>
              <a:rPr lang="en-GB" sz="1800" b="1" dirty="0">
                <a:solidFill>
                  <a:srgbClr val="003399"/>
                </a:solidFill>
                <a:latin typeface="Verdana"/>
                <a:ea typeface="Verdana"/>
                <a:cs typeface="Verdana"/>
                <a:sym typeface="Verdana"/>
              </a:rPr>
              <a:t>Conceptual Framework</a:t>
            </a:r>
          </a:p>
        </p:txBody>
      </p:sp>
      <p:sp>
        <p:nvSpPr>
          <p:cNvPr id="24" name="Rectangle 23"/>
          <p:cNvSpPr/>
          <p:nvPr/>
        </p:nvSpPr>
        <p:spPr>
          <a:xfrm>
            <a:off x="3314056" y="6013966"/>
            <a:ext cx="2941831" cy="544316"/>
          </a:xfrm>
          <a:prstGeom prst="rect">
            <a:avLst/>
          </a:prstGeom>
        </p:spPr>
        <p:txBody>
          <a:bodyPr wrap="none">
            <a:spAutoFit/>
          </a:bodyPr>
          <a:lstStyle/>
          <a:p>
            <a:pPr algn="ctr">
              <a:lnSpc>
                <a:spcPct val="110000"/>
              </a:lnSpc>
            </a:pPr>
            <a:r>
              <a:rPr lang="en-GB" i="1" dirty="0">
                <a:solidFill>
                  <a:srgbClr val="164194"/>
                </a:solidFill>
                <a:latin typeface="Verdana" panose="020B0604030504040204" pitchFamily="34" charset="0"/>
                <a:ea typeface="Verdana" panose="020B0604030504040204" pitchFamily="34" charset="0"/>
                <a:cs typeface="Verdana" panose="020B0604030504040204" pitchFamily="34" charset="0"/>
              </a:rPr>
              <a:t>Self-reflection, benchmarking </a:t>
            </a:r>
          </a:p>
          <a:p>
            <a:pPr algn="ctr">
              <a:lnSpc>
                <a:spcPct val="110000"/>
              </a:lnSpc>
            </a:pPr>
            <a:r>
              <a:rPr lang="en-GB" i="1" dirty="0">
                <a:solidFill>
                  <a:srgbClr val="164194"/>
                </a:solidFill>
                <a:latin typeface="Verdana" panose="020B0604030504040204" pitchFamily="34" charset="0"/>
                <a:ea typeface="Verdana" panose="020B0604030504040204" pitchFamily="34" charset="0"/>
                <a:cs typeface="Verdana" panose="020B0604030504040204" pitchFamily="34" charset="0"/>
              </a:rPr>
              <a:t>&amp; action plan for improvement</a:t>
            </a:r>
          </a:p>
        </p:txBody>
      </p:sp>
      <p:pic>
        <p:nvPicPr>
          <p:cNvPr id="25" name="Shape 99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6111" y="3853999"/>
            <a:ext cx="2412032" cy="2024286"/>
          </a:xfrm>
          <a:prstGeom prst="rect">
            <a:avLst/>
          </a:prstGeom>
          <a:noFill/>
          <a:ln>
            <a:noFill/>
          </a:ln>
        </p:spPr>
      </p:pic>
      <p:sp>
        <p:nvSpPr>
          <p:cNvPr id="26" name="Title 1"/>
          <p:cNvSpPr txBox="1">
            <a:spLocks/>
          </p:cNvSpPr>
          <p:nvPr/>
        </p:nvSpPr>
        <p:spPr>
          <a:xfrm>
            <a:off x="6361761" y="5999914"/>
            <a:ext cx="2782239" cy="648072"/>
          </a:xfrm>
          <a:prstGeom prst="rect">
            <a:avLst/>
          </a:prstGeom>
        </p:spPr>
        <p:txBody>
          <a:bodyPr/>
          <a:lstStyle>
            <a:lvl1pPr marL="0" algn="l" rtl="0" eaLnBrk="1" fontAlgn="base" hangingPunct="1">
              <a:spcBef>
                <a:spcPct val="0"/>
              </a:spcBef>
              <a:spcAft>
                <a:spcPct val="0"/>
              </a:spcAft>
              <a:defRPr sz="24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hangingPunct="0">
              <a:lnSpc>
                <a:spcPct val="110000"/>
              </a:lnSpc>
            </a:pPr>
            <a:r>
              <a:rPr lang="en-GB" sz="1400" b="0" i="1" dirty="0">
                <a:solidFill>
                  <a:srgbClr val="164194"/>
                </a:solidFill>
                <a:latin typeface="Verdana" pitchFamily="34" charset="0"/>
                <a:ea typeface="Verdana" pitchFamily="34" charset="0"/>
                <a:cs typeface="Verdana" pitchFamily="34" charset="0"/>
              </a:rPr>
              <a:t>External evaluation, recognition, training…</a:t>
            </a:r>
          </a:p>
        </p:txBody>
      </p:sp>
      <p:pic>
        <p:nvPicPr>
          <p:cNvPr id="27" name="Picture 8" descr="Image result for bad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2087" y="4001036"/>
            <a:ext cx="1509127" cy="185184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423213" y="4266615"/>
            <a:ext cx="755335" cy="1446550"/>
          </a:xfrm>
          <a:prstGeom prst="rect">
            <a:avLst/>
          </a:prstGeom>
          <a:noFill/>
        </p:spPr>
        <p:txBody>
          <a:bodyPr wrap="none" rtlCol="0">
            <a:spAutoFit/>
          </a:bodyPr>
          <a:lstStyle/>
          <a:p>
            <a:pPr>
              <a:lnSpc>
                <a:spcPct val="110000"/>
              </a:lnSpc>
            </a:pPr>
            <a:r>
              <a:rPr lang="en-GB" sz="8000" dirty="0">
                <a:solidFill>
                  <a:schemeClr val="bg1"/>
                </a:solidFill>
              </a:rPr>
              <a:t>?</a:t>
            </a:r>
          </a:p>
        </p:txBody>
      </p:sp>
      <p:sp>
        <p:nvSpPr>
          <p:cNvPr id="21" name="Title 1"/>
          <p:cNvSpPr txBox="1">
            <a:spLocks/>
          </p:cNvSpPr>
          <p:nvPr/>
        </p:nvSpPr>
        <p:spPr>
          <a:xfrm>
            <a:off x="6259084" y="3158794"/>
            <a:ext cx="2964330" cy="648072"/>
          </a:xfrm>
          <a:prstGeom prst="rect">
            <a:avLst/>
          </a:prstGeom>
        </p:spPr>
        <p:txBody>
          <a:bodyPr/>
          <a:lstStyle>
            <a:lvl1pPr marL="0" algn="l" rtl="0" eaLnBrk="1" fontAlgn="base" hangingPunct="1">
              <a:spcBef>
                <a:spcPct val="0"/>
              </a:spcBef>
              <a:spcAft>
                <a:spcPct val="0"/>
              </a:spcAft>
              <a:defRPr sz="24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hangingPunct="0">
              <a:lnSpc>
                <a:spcPct val="110000"/>
              </a:lnSpc>
            </a:pPr>
            <a:r>
              <a:rPr lang="en-GB" sz="1800" dirty="0">
                <a:solidFill>
                  <a:srgbClr val="003399"/>
                </a:solidFill>
                <a:latin typeface="Verdana" pitchFamily="34" charset="0"/>
                <a:ea typeface="Verdana" pitchFamily="34" charset="0"/>
                <a:cs typeface="Verdana" pitchFamily="34" charset="0"/>
              </a:rPr>
              <a:t>External </a:t>
            </a:r>
          </a:p>
          <a:p>
            <a:pPr algn="ctr" hangingPunct="0">
              <a:lnSpc>
                <a:spcPct val="110000"/>
              </a:lnSpc>
            </a:pPr>
            <a:r>
              <a:rPr lang="en-GB" sz="1800" dirty="0">
                <a:solidFill>
                  <a:srgbClr val="003399"/>
                </a:solidFill>
                <a:latin typeface="Verdana" pitchFamily="34" charset="0"/>
                <a:ea typeface="Verdana" pitchFamily="34" charset="0"/>
                <a:cs typeface="Verdana" pitchFamily="34" charset="0"/>
              </a:rPr>
              <a:t>evaluation &amp; support</a:t>
            </a:r>
          </a:p>
        </p:txBody>
      </p:sp>
      <p:sp>
        <p:nvSpPr>
          <p:cNvPr id="31" name="Title 1"/>
          <p:cNvSpPr txBox="1">
            <a:spLocks/>
          </p:cNvSpPr>
          <p:nvPr/>
        </p:nvSpPr>
        <p:spPr>
          <a:xfrm>
            <a:off x="95579" y="188640"/>
            <a:ext cx="9106242" cy="648072"/>
          </a:xfrm>
          <a:prstGeom prst="rect">
            <a:avLst/>
          </a:prstGeom>
        </p:spPr>
        <p:txBody>
          <a:bodyPr/>
          <a:lstStyle>
            <a:lvl1pPr marL="0" algn="l" rtl="0" eaLnBrk="1" fontAlgn="base" hangingPunct="1">
              <a:spcBef>
                <a:spcPct val="0"/>
              </a:spcBef>
              <a:spcAft>
                <a:spcPct val="0"/>
              </a:spcAft>
              <a:defRPr sz="24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n-GB" dirty="0">
                <a:solidFill>
                  <a:srgbClr val="164194"/>
                </a:solidFill>
                <a:latin typeface="Verdana"/>
                <a:ea typeface="Verdana"/>
                <a:cs typeface="Verdana"/>
              </a:rPr>
              <a:t>How to support the digital transformation of EU schools</a:t>
            </a:r>
          </a:p>
        </p:txBody>
      </p:sp>
      <p:pic>
        <p:nvPicPr>
          <p:cNvPr id="32" name="Picture 2" descr="http://www.clker.com/cliparts/c/e/P/p/d/d/bullet-1-red-1-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4723" y="2751633"/>
            <a:ext cx="415385" cy="45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images.clipartpanda.com/number-2-clipart-22099-number-2-button-desig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5250" y="2750516"/>
            <a:ext cx="415385" cy="45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cliparts.co/cliparts/qcB/orp/qcBorpop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6184" y="2751633"/>
            <a:ext cx="420932" cy="45601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hape 1788"/>
          <p:cNvCxnSpPr>
            <a:cxnSpLocks/>
          </p:cNvCxnSpPr>
          <p:nvPr/>
        </p:nvCxnSpPr>
        <p:spPr>
          <a:xfrm>
            <a:off x="6240928" y="2750516"/>
            <a:ext cx="50637" cy="3925917"/>
          </a:xfrm>
          <a:prstGeom prst="straightConnector1">
            <a:avLst/>
          </a:prstGeom>
          <a:noFill/>
          <a:ln w="9525" cap="flat" cmpd="sng">
            <a:solidFill>
              <a:srgbClr val="003399"/>
            </a:solidFill>
            <a:prstDash val="dash"/>
            <a:round/>
            <a:headEnd type="none" w="med" len="med"/>
            <a:tailEnd type="none" w="med" len="med"/>
          </a:ln>
        </p:spPr>
      </p:cxnSp>
      <p:sp>
        <p:nvSpPr>
          <p:cNvPr id="6" name="TextBox 5"/>
          <p:cNvSpPr txBox="1"/>
          <p:nvPr/>
        </p:nvSpPr>
        <p:spPr>
          <a:xfrm rot="20376293">
            <a:off x="3462762" y="4646283"/>
            <a:ext cx="2482080" cy="584775"/>
          </a:xfrm>
          <a:prstGeom prst="rect">
            <a:avLst/>
          </a:prstGeom>
          <a:solidFill>
            <a:schemeClr val="bg1"/>
          </a:solidFill>
        </p:spPr>
        <p:txBody>
          <a:bodyPr wrap="square" rtlCol="0">
            <a:spAutoFit/>
          </a:bodyPr>
          <a:lstStyle/>
          <a:p>
            <a:pPr algn="ctr"/>
            <a:r>
              <a:rPr lang="es-ES" sz="3200" dirty="0" err="1">
                <a:solidFill>
                  <a:srgbClr val="FF0000"/>
                </a:solidFill>
              </a:rPr>
              <a:t>Dec</a:t>
            </a:r>
            <a:r>
              <a:rPr lang="es-ES" sz="3200" dirty="0">
                <a:solidFill>
                  <a:srgbClr val="FF0000"/>
                </a:solidFill>
              </a:rPr>
              <a:t> 2017</a:t>
            </a:r>
          </a:p>
        </p:txBody>
      </p:sp>
      <p:sp>
        <p:nvSpPr>
          <p:cNvPr id="37" name="TextBox 36"/>
          <p:cNvSpPr txBox="1"/>
          <p:nvPr/>
        </p:nvSpPr>
        <p:spPr>
          <a:xfrm rot="20376293">
            <a:off x="22603" y="4549023"/>
            <a:ext cx="2735483" cy="584775"/>
          </a:xfrm>
          <a:prstGeom prst="rect">
            <a:avLst/>
          </a:prstGeom>
          <a:solidFill>
            <a:schemeClr val="bg1"/>
          </a:solidFill>
        </p:spPr>
        <p:txBody>
          <a:bodyPr wrap="square" rtlCol="0">
            <a:spAutoFit/>
          </a:bodyPr>
          <a:lstStyle/>
          <a:p>
            <a:pPr algn="ctr"/>
            <a:r>
              <a:rPr lang="es-ES" sz="3200" dirty="0" err="1">
                <a:solidFill>
                  <a:srgbClr val="FF0000"/>
                </a:solidFill>
              </a:rPr>
              <a:t>Dec</a:t>
            </a:r>
            <a:r>
              <a:rPr lang="es-ES" sz="3200" dirty="0">
                <a:solidFill>
                  <a:srgbClr val="FF0000"/>
                </a:solidFill>
              </a:rPr>
              <a:t> 2015</a:t>
            </a:r>
          </a:p>
        </p:txBody>
      </p:sp>
    </p:spTree>
    <p:extLst>
      <p:ext uri="{BB962C8B-B14F-4D97-AF65-F5344CB8AC3E}">
        <p14:creationId xmlns:p14="http://schemas.microsoft.com/office/powerpoint/2010/main" val="1161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5" grpId="0" animBg="1"/>
      <p:bldP spid="18" grpId="0"/>
      <p:bldP spid="20" grpId="0"/>
      <p:bldP spid="22" grpId="0"/>
      <p:bldP spid="23" grpId="0"/>
      <p:bldP spid="24" grpId="0"/>
      <p:bldP spid="26" grpId="0"/>
      <p:bldP spid="28" grpId="0"/>
      <p:bldP spid="21" grpId="0"/>
      <p:bldP spid="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380"/>
          <p:cNvSpPr/>
          <p:nvPr/>
        </p:nvSpPr>
        <p:spPr>
          <a:xfrm>
            <a:off x="6948264" y="0"/>
            <a:ext cx="2195736"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Freeform 947"/>
          <p:cNvSpPr>
            <a:spLocks/>
          </p:cNvSpPr>
          <p:nvPr/>
        </p:nvSpPr>
        <p:spPr bwMode="auto">
          <a:xfrm>
            <a:off x="1826070" y="4927600"/>
            <a:ext cx="7326313" cy="1930400"/>
          </a:xfrm>
          <a:custGeom>
            <a:avLst/>
            <a:gdLst>
              <a:gd name="connsiteX0" fmla="*/ 6013185 w 7326313"/>
              <a:gd name="connsiteY0" fmla="*/ 474362 h 1930400"/>
              <a:gd name="connsiteX1" fmla="*/ 6016068 w 7326313"/>
              <a:gd name="connsiteY1" fmla="*/ 474362 h 1930400"/>
              <a:gd name="connsiteX2" fmla="*/ 6018951 w 7326313"/>
              <a:gd name="connsiteY2" fmla="*/ 474680 h 1930400"/>
              <a:gd name="connsiteX3" fmla="*/ 6024716 w 7326313"/>
              <a:gd name="connsiteY3" fmla="*/ 476272 h 1930400"/>
              <a:gd name="connsiteX4" fmla="*/ 6029840 w 7326313"/>
              <a:gd name="connsiteY4" fmla="*/ 477545 h 1930400"/>
              <a:gd name="connsiteX5" fmla="*/ 6034324 w 7326313"/>
              <a:gd name="connsiteY5" fmla="*/ 479455 h 1930400"/>
              <a:gd name="connsiteX6" fmla="*/ 6037847 w 7326313"/>
              <a:gd name="connsiteY6" fmla="*/ 481047 h 1930400"/>
              <a:gd name="connsiteX7" fmla="*/ 6041050 w 7326313"/>
              <a:gd name="connsiteY7" fmla="*/ 482957 h 1930400"/>
              <a:gd name="connsiteX8" fmla="*/ 6017990 w 7326313"/>
              <a:gd name="connsiteY8" fmla="*/ 499192 h 1930400"/>
              <a:gd name="connsiteX9" fmla="*/ 6009342 w 7326313"/>
              <a:gd name="connsiteY9" fmla="*/ 513836 h 1930400"/>
              <a:gd name="connsiteX10" fmla="*/ 6007420 w 7326313"/>
              <a:gd name="connsiteY10" fmla="*/ 537074 h 1930400"/>
              <a:gd name="connsiteX11" fmla="*/ 6002936 w 7326313"/>
              <a:gd name="connsiteY11" fmla="*/ 546306 h 1930400"/>
              <a:gd name="connsiteX12" fmla="*/ 6007100 w 7326313"/>
              <a:gd name="connsiteY12" fmla="*/ 551718 h 1930400"/>
              <a:gd name="connsiteX13" fmla="*/ 6012545 w 7326313"/>
              <a:gd name="connsiteY13" fmla="*/ 543441 h 1930400"/>
              <a:gd name="connsiteX14" fmla="*/ 6014146 w 7326313"/>
              <a:gd name="connsiteY14" fmla="*/ 560631 h 1930400"/>
              <a:gd name="connsiteX15" fmla="*/ 6006459 w 7326313"/>
              <a:gd name="connsiteY15" fmla="*/ 572091 h 1930400"/>
              <a:gd name="connsiteX16" fmla="*/ 6017669 w 7326313"/>
              <a:gd name="connsiteY16" fmla="*/ 588963 h 1930400"/>
              <a:gd name="connsiteX17" fmla="*/ 6010303 w 7326313"/>
              <a:gd name="connsiteY17" fmla="*/ 588963 h 1930400"/>
              <a:gd name="connsiteX18" fmla="*/ 5999093 w 7326313"/>
              <a:gd name="connsiteY18" fmla="*/ 565725 h 1930400"/>
              <a:gd name="connsiteX19" fmla="*/ 5997491 w 7326313"/>
              <a:gd name="connsiteY19" fmla="*/ 555856 h 1930400"/>
              <a:gd name="connsiteX20" fmla="*/ 5987883 w 7326313"/>
              <a:gd name="connsiteY20" fmla="*/ 545033 h 1930400"/>
              <a:gd name="connsiteX21" fmla="*/ 5975392 w 7326313"/>
              <a:gd name="connsiteY21" fmla="*/ 536119 h 1930400"/>
              <a:gd name="connsiteX22" fmla="*/ 5970587 w 7326313"/>
              <a:gd name="connsiteY22" fmla="*/ 516064 h 1930400"/>
              <a:gd name="connsiteX23" fmla="*/ 5970908 w 7326313"/>
              <a:gd name="connsiteY23" fmla="*/ 511289 h 1930400"/>
              <a:gd name="connsiteX24" fmla="*/ 5971548 w 7326313"/>
              <a:gd name="connsiteY24" fmla="*/ 506832 h 1930400"/>
              <a:gd name="connsiteX25" fmla="*/ 5972509 w 7326313"/>
              <a:gd name="connsiteY25" fmla="*/ 502694 h 1930400"/>
              <a:gd name="connsiteX26" fmla="*/ 5973150 w 7326313"/>
              <a:gd name="connsiteY26" fmla="*/ 499510 h 1930400"/>
              <a:gd name="connsiteX27" fmla="*/ 5975071 w 7326313"/>
              <a:gd name="connsiteY27" fmla="*/ 495054 h 1930400"/>
              <a:gd name="connsiteX28" fmla="*/ 5975712 w 7326313"/>
              <a:gd name="connsiteY28" fmla="*/ 493462 h 1930400"/>
              <a:gd name="connsiteX29" fmla="*/ 5997812 w 7326313"/>
              <a:gd name="connsiteY29" fmla="*/ 493462 h 1930400"/>
              <a:gd name="connsiteX30" fmla="*/ 5997171 w 7326313"/>
              <a:gd name="connsiteY30" fmla="*/ 491234 h 1930400"/>
              <a:gd name="connsiteX31" fmla="*/ 5997171 w 7326313"/>
              <a:gd name="connsiteY31" fmla="*/ 488687 h 1930400"/>
              <a:gd name="connsiteX32" fmla="*/ 5997171 w 7326313"/>
              <a:gd name="connsiteY32" fmla="*/ 485822 h 1930400"/>
              <a:gd name="connsiteX33" fmla="*/ 5997491 w 7326313"/>
              <a:gd name="connsiteY33" fmla="*/ 484230 h 1930400"/>
              <a:gd name="connsiteX34" fmla="*/ 5997812 w 7326313"/>
              <a:gd name="connsiteY34" fmla="*/ 482638 h 1930400"/>
              <a:gd name="connsiteX35" fmla="*/ 5998772 w 7326313"/>
              <a:gd name="connsiteY35" fmla="*/ 481047 h 1930400"/>
              <a:gd name="connsiteX36" fmla="*/ 6000054 w 7326313"/>
              <a:gd name="connsiteY36" fmla="*/ 479773 h 1930400"/>
              <a:gd name="connsiteX37" fmla="*/ 6001014 w 7326313"/>
              <a:gd name="connsiteY37" fmla="*/ 478182 h 1930400"/>
              <a:gd name="connsiteX38" fmla="*/ 6002936 w 7326313"/>
              <a:gd name="connsiteY38" fmla="*/ 477227 h 1930400"/>
              <a:gd name="connsiteX39" fmla="*/ 6004858 w 7326313"/>
              <a:gd name="connsiteY39" fmla="*/ 476272 h 1930400"/>
              <a:gd name="connsiteX40" fmla="*/ 6007420 w 7326313"/>
              <a:gd name="connsiteY40" fmla="*/ 474998 h 1930400"/>
              <a:gd name="connsiteX41" fmla="*/ 6010303 w 7326313"/>
              <a:gd name="connsiteY41" fmla="*/ 474680 h 1930400"/>
              <a:gd name="connsiteX42" fmla="*/ 6056104 w 7326313"/>
              <a:gd name="connsiteY42" fmla="*/ 468313 h 1930400"/>
              <a:gd name="connsiteX43" fmla="*/ 6080125 w 7326313"/>
              <a:gd name="connsiteY43" fmla="*/ 468313 h 1930400"/>
              <a:gd name="connsiteX44" fmla="*/ 6064431 w 7326313"/>
              <a:gd name="connsiteY44" fmla="*/ 474043 h 1930400"/>
              <a:gd name="connsiteX45" fmla="*/ 6041050 w 7326313"/>
              <a:gd name="connsiteY45" fmla="*/ 482957 h 1930400"/>
              <a:gd name="connsiteX46" fmla="*/ 6584062 w 7326313"/>
              <a:gd name="connsiteY46" fmla="*/ 0 h 1930400"/>
              <a:gd name="connsiteX47" fmla="*/ 6585967 w 7326313"/>
              <a:gd name="connsiteY47" fmla="*/ 0 h 1930400"/>
              <a:gd name="connsiteX48" fmla="*/ 6587237 w 7326313"/>
              <a:gd name="connsiteY48" fmla="*/ 0 h 1930400"/>
              <a:gd name="connsiteX49" fmla="*/ 6588824 w 7326313"/>
              <a:gd name="connsiteY49" fmla="*/ 953 h 1930400"/>
              <a:gd name="connsiteX50" fmla="*/ 6590094 w 7326313"/>
              <a:gd name="connsiteY50" fmla="*/ 1588 h 1930400"/>
              <a:gd name="connsiteX51" fmla="*/ 6591364 w 7326313"/>
              <a:gd name="connsiteY51" fmla="*/ 2858 h 1930400"/>
              <a:gd name="connsiteX52" fmla="*/ 6591999 w 7326313"/>
              <a:gd name="connsiteY52" fmla="*/ 4764 h 1930400"/>
              <a:gd name="connsiteX53" fmla="*/ 6592952 w 7326313"/>
              <a:gd name="connsiteY53" fmla="*/ 6669 h 1930400"/>
              <a:gd name="connsiteX54" fmla="*/ 6593904 w 7326313"/>
              <a:gd name="connsiteY54" fmla="*/ 8575 h 1930400"/>
              <a:gd name="connsiteX55" fmla="*/ 6595492 w 7326313"/>
              <a:gd name="connsiteY55" fmla="*/ 10481 h 1930400"/>
              <a:gd name="connsiteX56" fmla="*/ 6596761 w 7326313"/>
              <a:gd name="connsiteY56" fmla="*/ 12069 h 1930400"/>
              <a:gd name="connsiteX57" fmla="*/ 6600571 w 7326313"/>
              <a:gd name="connsiteY57" fmla="*/ 14927 h 1930400"/>
              <a:gd name="connsiteX58" fmla="*/ 6604380 w 7326313"/>
              <a:gd name="connsiteY58" fmla="*/ 17150 h 1930400"/>
              <a:gd name="connsiteX59" fmla="*/ 6607872 w 7326313"/>
              <a:gd name="connsiteY59" fmla="*/ 18738 h 1930400"/>
              <a:gd name="connsiteX60" fmla="*/ 6611048 w 7326313"/>
              <a:gd name="connsiteY60" fmla="*/ 20326 h 1930400"/>
              <a:gd name="connsiteX61" fmla="*/ 6613904 w 7326313"/>
              <a:gd name="connsiteY61" fmla="*/ 21279 h 1930400"/>
              <a:gd name="connsiteX62" fmla="*/ 6616762 w 7326313"/>
              <a:gd name="connsiteY62" fmla="*/ 20644 h 1930400"/>
              <a:gd name="connsiteX63" fmla="*/ 6623112 w 7326313"/>
              <a:gd name="connsiteY63" fmla="*/ 20326 h 1930400"/>
              <a:gd name="connsiteX64" fmla="*/ 6626604 w 7326313"/>
              <a:gd name="connsiteY64" fmla="*/ 20326 h 1930400"/>
              <a:gd name="connsiteX65" fmla="*/ 6630096 w 7326313"/>
              <a:gd name="connsiteY65" fmla="*/ 20644 h 1930400"/>
              <a:gd name="connsiteX66" fmla="*/ 6633270 w 7326313"/>
              <a:gd name="connsiteY66" fmla="*/ 21279 h 1930400"/>
              <a:gd name="connsiteX67" fmla="*/ 6634858 w 7326313"/>
              <a:gd name="connsiteY67" fmla="*/ 21914 h 1930400"/>
              <a:gd name="connsiteX68" fmla="*/ 6635810 w 7326313"/>
              <a:gd name="connsiteY68" fmla="*/ 23185 h 1930400"/>
              <a:gd name="connsiteX69" fmla="*/ 6638032 w 7326313"/>
              <a:gd name="connsiteY69" fmla="*/ 25726 h 1930400"/>
              <a:gd name="connsiteX70" fmla="*/ 6639938 w 7326313"/>
              <a:gd name="connsiteY70" fmla="*/ 28267 h 1930400"/>
              <a:gd name="connsiteX71" fmla="*/ 6644064 w 7326313"/>
              <a:gd name="connsiteY71" fmla="*/ 34301 h 1930400"/>
              <a:gd name="connsiteX72" fmla="*/ 6646287 w 7326313"/>
              <a:gd name="connsiteY72" fmla="*/ 36842 h 1930400"/>
              <a:gd name="connsiteX73" fmla="*/ 6649144 w 7326313"/>
              <a:gd name="connsiteY73" fmla="*/ 39383 h 1930400"/>
              <a:gd name="connsiteX74" fmla="*/ 6650732 w 7326313"/>
              <a:gd name="connsiteY74" fmla="*/ 40018 h 1930400"/>
              <a:gd name="connsiteX75" fmla="*/ 6652319 w 7326313"/>
              <a:gd name="connsiteY75" fmla="*/ 40653 h 1930400"/>
              <a:gd name="connsiteX76" fmla="*/ 6654224 w 7326313"/>
              <a:gd name="connsiteY76" fmla="*/ 41288 h 1930400"/>
              <a:gd name="connsiteX77" fmla="*/ 6655811 w 7326313"/>
              <a:gd name="connsiteY77" fmla="*/ 41606 h 1930400"/>
              <a:gd name="connsiteX78" fmla="*/ 6658034 w 7326313"/>
              <a:gd name="connsiteY78" fmla="*/ 41606 h 1930400"/>
              <a:gd name="connsiteX79" fmla="*/ 6659620 w 7326313"/>
              <a:gd name="connsiteY79" fmla="*/ 41924 h 1930400"/>
              <a:gd name="connsiteX80" fmla="*/ 6660890 w 7326313"/>
              <a:gd name="connsiteY80" fmla="*/ 42559 h 1930400"/>
              <a:gd name="connsiteX81" fmla="*/ 6662478 w 7326313"/>
              <a:gd name="connsiteY81" fmla="*/ 43194 h 1930400"/>
              <a:gd name="connsiteX82" fmla="*/ 6664066 w 7326313"/>
              <a:gd name="connsiteY82" fmla="*/ 45100 h 1930400"/>
              <a:gd name="connsiteX83" fmla="*/ 6665970 w 7326313"/>
              <a:gd name="connsiteY83" fmla="*/ 47640 h 1930400"/>
              <a:gd name="connsiteX84" fmla="*/ 6668192 w 7326313"/>
              <a:gd name="connsiteY84" fmla="*/ 52087 h 1930400"/>
              <a:gd name="connsiteX85" fmla="*/ 6670098 w 7326313"/>
              <a:gd name="connsiteY85" fmla="*/ 54310 h 1930400"/>
              <a:gd name="connsiteX86" fmla="*/ 6671050 w 7326313"/>
              <a:gd name="connsiteY86" fmla="*/ 55263 h 1930400"/>
              <a:gd name="connsiteX87" fmla="*/ 6672637 w 7326313"/>
              <a:gd name="connsiteY87" fmla="*/ 55898 h 1930400"/>
              <a:gd name="connsiteX88" fmla="*/ 6680256 w 7326313"/>
              <a:gd name="connsiteY88" fmla="*/ 59392 h 1930400"/>
              <a:gd name="connsiteX89" fmla="*/ 6689780 w 7326313"/>
              <a:gd name="connsiteY89" fmla="*/ 63838 h 1930400"/>
              <a:gd name="connsiteX90" fmla="*/ 6701844 w 7326313"/>
              <a:gd name="connsiteY90" fmla="*/ 68602 h 1930400"/>
              <a:gd name="connsiteX91" fmla="*/ 6718353 w 7326313"/>
              <a:gd name="connsiteY91" fmla="*/ 96234 h 1930400"/>
              <a:gd name="connsiteX92" fmla="*/ 6723432 w 7326313"/>
              <a:gd name="connsiteY92" fmla="*/ 94646 h 1930400"/>
              <a:gd name="connsiteX93" fmla="*/ 6728512 w 7326313"/>
              <a:gd name="connsiteY93" fmla="*/ 93058 h 1930400"/>
              <a:gd name="connsiteX94" fmla="*/ 6730734 w 7326313"/>
              <a:gd name="connsiteY94" fmla="*/ 92740 h 1930400"/>
              <a:gd name="connsiteX95" fmla="*/ 6732957 w 7326313"/>
              <a:gd name="connsiteY95" fmla="*/ 92740 h 1930400"/>
              <a:gd name="connsiteX96" fmla="*/ 6735179 w 7326313"/>
              <a:gd name="connsiteY96" fmla="*/ 93058 h 1930400"/>
              <a:gd name="connsiteX97" fmla="*/ 6737719 w 7326313"/>
              <a:gd name="connsiteY97" fmla="*/ 94328 h 1930400"/>
              <a:gd name="connsiteX98" fmla="*/ 6740259 w 7326313"/>
              <a:gd name="connsiteY98" fmla="*/ 95599 h 1930400"/>
              <a:gd name="connsiteX99" fmla="*/ 6742164 w 7326313"/>
              <a:gd name="connsiteY99" fmla="*/ 97504 h 1930400"/>
              <a:gd name="connsiteX100" fmla="*/ 6746290 w 7326313"/>
              <a:gd name="connsiteY100" fmla="*/ 100363 h 1930400"/>
              <a:gd name="connsiteX101" fmla="*/ 6747560 w 7326313"/>
              <a:gd name="connsiteY101" fmla="*/ 101633 h 1930400"/>
              <a:gd name="connsiteX102" fmla="*/ 6753910 w 7326313"/>
              <a:gd name="connsiteY102" fmla="*/ 105444 h 1930400"/>
              <a:gd name="connsiteX103" fmla="*/ 6759942 w 7326313"/>
              <a:gd name="connsiteY103" fmla="*/ 108620 h 1930400"/>
              <a:gd name="connsiteX104" fmla="*/ 6763117 w 7326313"/>
              <a:gd name="connsiteY104" fmla="*/ 110209 h 1930400"/>
              <a:gd name="connsiteX105" fmla="*/ 6765974 w 7326313"/>
              <a:gd name="connsiteY105" fmla="*/ 110844 h 1930400"/>
              <a:gd name="connsiteX106" fmla="*/ 6789784 w 7326313"/>
              <a:gd name="connsiteY106" fmla="*/ 116561 h 1930400"/>
              <a:gd name="connsiteX107" fmla="*/ 6804070 w 7326313"/>
              <a:gd name="connsiteY107" fmla="*/ 131170 h 1930400"/>
              <a:gd name="connsiteX108" fmla="*/ 6824389 w 7326313"/>
              <a:gd name="connsiteY108" fmla="*/ 132758 h 1930400"/>
              <a:gd name="connsiteX109" fmla="*/ 6824389 w 7326313"/>
              <a:gd name="connsiteY109" fmla="*/ 143875 h 1930400"/>
              <a:gd name="connsiteX110" fmla="*/ 6831056 w 7326313"/>
              <a:gd name="connsiteY110" fmla="*/ 146098 h 1930400"/>
              <a:gd name="connsiteX111" fmla="*/ 6836770 w 7326313"/>
              <a:gd name="connsiteY111" fmla="*/ 148003 h 1930400"/>
              <a:gd name="connsiteX112" fmla="*/ 6841215 w 7326313"/>
              <a:gd name="connsiteY112" fmla="*/ 149274 h 1930400"/>
              <a:gd name="connsiteX113" fmla="*/ 6844072 w 7326313"/>
              <a:gd name="connsiteY113" fmla="*/ 152768 h 1930400"/>
              <a:gd name="connsiteX114" fmla="*/ 6847564 w 7326313"/>
              <a:gd name="connsiteY114" fmla="*/ 156579 h 1930400"/>
              <a:gd name="connsiteX115" fmla="*/ 6852009 w 7326313"/>
              <a:gd name="connsiteY115" fmla="*/ 161025 h 1930400"/>
              <a:gd name="connsiteX116" fmla="*/ 6860581 w 7326313"/>
              <a:gd name="connsiteY116" fmla="*/ 169601 h 1930400"/>
              <a:gd name="connsiteX117" fmla="*/ 6861534 w 7326313"/>
              <a:gd name="connsiteY117" fmla="*/ 170871 h 1930400"/>
              <a:gd name="connsiteX118" fmla="*/ 6862168 w 7326313"/>
              <a:gd name="connsiteY118" fmla="*/ 172459 h 1930400"/>
              <a:gd name="connsiteX119" fmla="*/ 6862168 w 7326313"/>
              <a:gd name="connsiteY119" fmla="*/ 174047 h 1930400"/>
              <a:gd name="connsiteX120" fmla="*/ 6861850 w 7326313"/>
              <a:gd name="connsiteY120" fmla="*/ 175635 h 1930400"/>
              <a:gd name="connsiteX121" fmla="*/ 6861216 w 7326313"/>
              <a:gd name="connsiteY121" fmla="*/ 178493 h 1930400"/>
              <a:gd name="connsiteX122" fmla="*/ 6860581 w 7326313"/>
              <a:gd name="connsiteY122" fmla="*/ 179129 h 1930400"/>
              <a:gd name="connsiteX123" fmla="*/ 6862168 w 7326313"/>
              <a:gd name="connsiteY123" fmla="*/ 185481 h 1930400"/>
              <a:gd name="connsiteX124" fmla="*/ 6865026 w 7326313"/>
              <a:gd name="connsiteY124" fmla="*/ 186116 h 1930400"/>
              <a:gd name="connsiteX125" fmla="*/ 6867565 w 7326313"/>
              <a:gd name="connsiteY125" fmla="*/ 187386 h 1930400"/>
              <a:gd name="connsiteX126" fmla="*/ 6870422 w 7326313"/>
              <a:gd name="connsiteY126" fmla="*/ 188974 h 1930400"/>
              <a:gd name="connsiteX127" fmla="*/ 6871692 w 7326313"/>
              <a:gd name="connsiteY127" fmla="*/ 190245 h 1930400"/>
              <a:gd name="connsiteX128" fmla="*/ 6873280 w 7326313"/>
              <a:gd name="connsiteY128" fmla="*/ 191833 h 1930400"/>
              <a:gd name="connsiteX129" fmla="*/ 6876454 w 7326313"/>
              <a:gd name="connsiteY129" fmla="*/ 196279 h 1930400"/>
              <a:gd name="connsiteX130" fmla="*/ 6879312 w 7326313"/>
              <a:gd name="connsiteY130" fmla="*/ 200726 h 1930400"/>
              <a:gd name="connsiteX131" fmla="*/ 6881216 w 7326313"/>
              <a:gd name="connsiteY131" fmla="*/ 204855 h 1930400"/>
              <a:gd name="connsiteX132" fmla="*/ 6881852 w 7326313"/>
              <a:gd name="connsiteY132" fmla="*/ 205807 h 1930400"/>
              <a:gd name="connsiteX133" fmla="*/ 6882804 w 7326313"/>
              <a:gd name="connsiteY133" fmla="*/ 206760 h 1930400"/>
              <a:gd name="connsiteX134" fmla="*/ 6885661 w 7326313"/>
              <a:gd name="connsiteY134" fmla="*/ 208031 h 1930400"/>
              <a:gd name="connsiteX135" fmla="*/ 6888518 w 7326313"/>
              <a:gd name="connsiteY135" fmla="*/ 209301 h 1930400"/>
              <a:gd name="connsiteX136" fmla="*/ 6892010 w 7326313"/>
              <a:gd name="connsiteY136" fmla="*/ 210254 h 1930400"/>
              <a:gd name="connsiteX137" fmla="*/ 6898360 w 7326313"/>
              <a:gd name="connsiteY137" fmla="*/ 211842 h 1930400"/>
              <a:gd name="connsiteX138" fmla="*/ 6900900 w 7326313"/>
              <a:gd name="connsiteY138" fmla="*/ 212477 h 1930400"/>
              <a:gd name="connsiteX139" fmla="*/ 6900900 w 7326313"/>
              <a:gd name="connsiteY139" fmla="*/ 221052 h 1930400"/>
              <a:gd name="connsiteX140" fmla="*/ 6916774 w 7326313"/>
              <a:gd name="connsiteY140" fmla="*/ 235345 h 1930400"/>
              <a:gd name="connsiteX141" fmla="*/ 6926932 w 7326313"/>
              <a:gd name="connsiteY141" fmla="*/ 243602 h 1930400"/>
              <a:gd name="connsiteX142" fmla="*/ 6934870 w 7326313"/>
              <a:gd name="connsiteY142" fmla="*/ 249319 h 1930400"/>
              <a:gd name="connsiteX143" fmla="*/ 6938044 w 7326313"/>
              <a:gd name="connsiteY143" fmla="*/ 251225 h 1930400"/>
              <a:gd name="connsiteX144" fmla="*/ 6939949 w 7326313"/>
              <a:gd name="connsiteY144" fmla="*/ 252495 h 1930400"/>
              <a:gd name="connsiteX145" fmla="*/ 6941536 w 7326313"/>
              <a:gd name="connsiteY145" fmla="*/ 253448 h 1930400"/>
              <a:gd name="connsiteX146" fmla="*/ 6943124 w 7326313"/>
              <a:gd name="connsiteY146" fmla="*/ 255671 h 1930400"/>
              <a:gd name="connsiteX147" fmla="*/ 6947568 w 7326313"/>
              <a:gd name="connsiteY147" fmla="*/ 260435 h 1930400"/>
              <a:gd name="connsiteX148" fmla="*/ 6950743 w 7326313"/>
              <a:gd name="connsiteY148" fmla="*/ 265517 h 1930400"/>
              <a:gd name="connsiteX149" fmla="*/ 6952013 w 7326313"/>
              <a:gd name="connsiteY149" fmla="*/ 267740 h 1930400"/>
              <a:gd name="connsiteX150" fmla="*/ 6952966 w 7326313"/>
              <a:gd name="connsiteY150" fmla="*/ 269328 h 1930400"/>
              <a:gd name="connsiteX151" fmla="*/ 6955505 w 7326313"/>
              <a:gd name="connsiteY151" fmla="*/ 272822 h 1930400"/>
              <a:gd name="connsiteX152" fmla="*/ 6957410 w 7326313"/>
              <a:gd name="connsiteY152" fmla="*/ 274728 h 1930400"/>
              <a:gd name="connsiteX153" fmla="*/ 6958998 w 7326313"/>
              <a:gd name="connsiteY153" fmla="*/ 276316 h 1930400"/>
              <a:gd name="connsiteX154" fmla="*/ 6961220 w 7326313"/>
              <a:gd name="connsiteY154" fmla="*/ 277586 h 1930400"/>
              <a:gd name="connsiteX155" fmla="*/ 6963124 w 7326313"/>
              <a:gd name="connsiteY155" fmla="*/ 277904 h 1930400"/>
              <a:gd name="connsiteX156" fmla="*/ 6981538 w 7326313"/>
              <a:gd name="connsiteY156" fmla="*/ 277904 h 1930400"/>
              <a:gd name="connsiteX157" fmla="*/ 6985348 w 7326313"/>
              <a:gd name="connsiteY157" fmla="*/ 279174 h 1930400"/>
              <a:gd name="connsiteX158" fmla="*/ 6989157 w 7326313"/>
              <a:gd name="connsiteY158" fmla="*/ 280762 h 1930400"/>
              <a:gd name="connsiteX159" fmla="*/ 6993920 w 7326313"/>
              <a:gd name="connsiteY159" fmla="*/ 281715 h 1930400"/>
              <a:gd name="connsiteX160" fmla="*/ 6998364 w 7326313"/>
              <a:gd name="connsiteY160" fmla="*/ 282033 h 1930400"/>
              <a:gd name="connsiteX161" fmla="*/ 7000586 w 7326313"/>
              <a:gd name="connsiteY161" fmla="*/ 282033 h 1930400"/>
              <a:gd name="connsiteX162" fmla="*/ 7002174 w 7326313"/>
              <a:gd name="connsiteY162" fmla="*/ 282033 h 1930400"/>
              <a:gd name="connsiteX163" fmla="*/ 7004078 w 7326313"/>
              <a:gd name="connsiteY163" fmla="*/ 281397 h 1930400"/>
              <a:gd name="connsiteX164" fmla="*/ 7005348 w 7326313"/>
              <a:gd name="connsiteY164" fmla="*/ 280762 h 1930400"/>
              <a:gd name="connsiteX165" fmla="*/ 7006618 w 7326313"/>
              <a:gd name="connsiteY165" fmla="*/ 279492 h 1930400"/>
              <a:gd name="connsiteX166" fmla="*/ 7006936 w 7326313"/>
              <a:gd name="connsiteY166" fmla="*/ 277904 h 1930400"/>
              <a:gd name="connsiteX167" fmla="*/ 7007253 w 7326313"/>
              <a:gd name="connsiteY167" fmla="*/ 276316 h 1930400"/>
              <a:gd name="connsiteX168" fmla="*/ 7007888 w 7326313"/>
              <a:gd name="connsiteY168" fmla="*/ 274728 h 1930400"/>
              <a:gd name="connsiteX169" fmla="*/ 7009476 w 7326313"/>
              <a:gd name="connsiteY169" fmla="*/ 272187 h 1930400"/>
              <a:gd name="connsiteX170" fmla="*/ 7011063 w 7326313"/>
              <a:gd name="connsiteY170" fmla="*/ 270599 h 1930400"/>
              <a:gd name="connsiteX171" fmla="*/ 7012968 w 7326313"/>
              <a:gd name="connsiteY171" fmla="*/ 269328 h 1930400"/>
              <a:gd name="connsiteX172" fmla="*/ 7014555 w 7326313"/>
              <a:gd name="connsiteY172" fmla="*/ 268376 h 1930400"/>
              <a:gd name="connsiteX173" fmla="*/ 7016460 w 7326313"/>
              <a:gd name="connsiteY173" fmla="*/ 268058 h 1930400"/>
              <a:gd name="connsiteX174" fmla="*/ 7017730 w 7326313"/>
              <a:gd name="connsiteY174" fmla="*/ 267740 h 1930400"/>
              <a:gd name="connsiteX175" fmla="*/ 7018682 w 7326313"/>
              <a:gd name="connsiteY175" fmla="*/ 268693 h 1930400"/>
              <a:gd name="connsiteX176" fmla="*/ 7019634 w 7326313"/>
              <a:gd name="connsiteY176" fmla="*/ 269328 h 1930400"/>
              <a:gd name="connsiteX177" fmla="*/ 7021540 w 7326313"/>
              <a:gd name="connsiteY177" fmla="*/ 269646 h 1930400"/>
              <a:gd name="connsiteX178" fmla="*/ 7023444 w 7326313"/>
              <a:gd name="connsiteY178" fmla="*/ 269964 h 1930400"/>
              <a:gd name="connsiteX179" fmla="*/ 7026302 w 7326313"/>
              <a:gd name="connsiteY179" fmla="*/ 269964 h 1930400"/>
              <a:gd name="connsiteX180" fmla="*/ 7029476 w 7326313"/>
              <a:gd name="connsiteY180" fmla="*/ 269328 h 1930400"/>
              <a:gd name="connsiteX181" fmla="*/ 7033921 w 7326313"/>
              <a:gd name="connsiteY181" fmla="*/ 267740 h 1930400"/>
              <a:gd name="connsiteX182" fmla="*/ 7038366 w 7326313"/>
              <a:gd name="connsiteY182" fmla="*/ 265835 h 1930400"/>
              <a:gd name="connsiteX183" fmla="*/ 7043445 w 7326313"/>
              <a:gd name="connsiteY183" fmla="*/ 264564 h 1930400"/>
              <a:gd name="connsiteX184" fmla="*/ 7047572 w 7326313"/>
              <a:gd name="connsiteY184" fmla="*/ 263611 h 1930400"/>
              <a:gd name="connsiteX185" fmla="*/ 7051700 w 7326313"/>
              <a:gd name="connsiteY185" fmla="*/ 262976 h 1930400"/>
              <a:gd name="connsiteX186" fmla="*/ 7058048 w 7326313"/>
              <a:gd name="connsiteY186" fmla="*/ 262341 h 1930400"/>
              <a:gd name="connsiteX187" fmla="*/ 7060588 w 7326313"/>
              <a:gd name="connsiteY187" fmla="*/ 262341 h 1930400"/>
              <a:gd name="connsiteX188" fmla="*/ 7075192 w 7326313"/>
              <a:gd name="connsiteY188" fmla="*/ 249954 h 1930400"/>
              <a:gd name="connsiteX189" fmla="*/ 7082494 w 7326313"/>
              <a:gd name="connsiteY189" fmla="*/ 249637 h 1930400"/>
              <a:gd name="connsiteX190" fmla="*/ 7092336 w 7326313"/>
              <a:gd name="connsiteY190" fmla="*/ 249002 h 1930400"/>
              <a:gd name="connsiteX191" fmla="*/ 7096780 w 7326313"/>
              <a:gd name="connsiteY191" fmla="*/ 248049 h 1930400"/>
              <a:gd name="connsiteX192" fmla="*/ 7102495 w 7326313"/>
              <a:gd name="connsiteY192" fmla="*/ 247096 h 1930400"/>
              <a:gd name="connsiteX193" fmla="*/ 7109480 w 7326313"/>
              <a:gd name="connsiteY193" fmla="*/ 245190 h 1930400"/>
              <a:gd name="connsiteX194" fmla="*/ 7109480 w 7326313"/>
              <a:gd name="connsiteY194" fmla="*/ 253766 h 1930400"/>
              <a:gd name="connsiteX195" fmla="*/ 7134877 w 7326313"/>
              <a:gd name="connsiteY195" fmla="*/ 251225 h 1930400"/>
              <a:gd name="connsiteX196" fmla="*/ 7154878 w 7326313"/>
              <a:gd name="connsiteY196" fmla="*/ 246461 h 1930400"/>
              <a:gd name="connsiteX197" fmla="*/ 7154878 w 7326313"/>
              <a:gd name="connsiteY197" fmla="*/ 253766 h 1930400"/>
              <a:gd name="connsiteX198" fmla="*/ 7181228 w 7326313"/>
              <a:gd name="connsiteY198" fmla="*/ 251225 h 1930400"/>
              <a:gd name="connsiteX199" fmla="*/ 7198689 w 7326313"/>
              <a:gd name="connsiteY199" fmla="*/ 255036 h 1930400"/>
              <a:gd name="connsiteX200" fmla="*/ 7216785 w 7326313"/>
              <a:gd name="connsiteY200" fmla="*/ 252495 h 1930400"/>
              <a:gd name="connsiteX201" fmla="*/ 7233928 w 7326313"/>
              <a:gd name="connsiteY201" fmla="*/ 247731 h 1930400"/>
              <a:gd name="connsiteX202" fmla="*/ 7245992 w 7326313"/>
              <a:gd name="connsiteY202" fmla="*/ 236615 h 1930400"/>
              <a:gd name="connsiteX203" fmla="*/ 7261866 w 7326313"/>
              <a:gd name="connsiteY203" fmla="*/ 231851 h 1930400"/>
              <a:gd name="connsiteX204" fmla="*/ 7266628 w 7326313"/>
              <a:gd name="connsiteY204" fmla="*/ 225181 h 1930400"/>
              <a:gd name="connsiteX205" fmla="*/ 7269486 w 7326313"/>
              <a:gd name="connsiteY205" fmla="*/ 221052 h 1930400"/>
              <a:gd name="connsiteX206" fmla="*/ 7282820 w 7326313"/>
              <a:gd name="connsiteY206" fmla="*/ 232804 h 1930400"/>
              <a:gd name="connsiteX207" fmla="*/ 7283772 w 7326313"/>
              <a:gd name="connsiteY207" fmla="*/ 234074 h 1930400"/>
              <a:gd name="connsiteX208" fmla="*/ 7286629 w 7326313"/>
              <a:gd name="connsiteY208" fmla="*/ 236933 h 1930400"/>
              <a:gd name="connsiteX209" fmla="*/ 7288851 w 7326313"/>
              <a:gd name="connsiteY209" fmla="*/ 238521 h 1930400"/>
              <a:gd name="connsiteX210" fmla="*/ 7291391 w 7326313"/>
              <a:gd name="connsiteY210" fmla="*/ 240426 h 1930400"/>
              <a:gd name="connsiteX211" fmla="*/ 7294248 w 7326313"/>
              <a:gd name="connsiteY211" fmla="*/ 241697 h 1930400"/>
              <a:gd name="connsiteX212" fmla="*/ 7297423 w 7326313"/>
              <a:gd name="connsiteY212" fmla="*/ 242967 h 1930400"/>
              <a:gd name="connsiteX213" fmla="*/ 7299010 w 7326313"/>
              <a:gd name="connsiteY213" fmla="*/ 243285 h 1930400"/>
              <a:gd name="connsiteX214" fmla="*/ 7300598 w 7326313"/>
              <a:gd name="connsiteY214" fmla="*/ 244238 h 1930400"/>
              <a:gd name="connsiteX215" fmla="*/ 7303455 w 7326313"/>
              <a:gd name="connsiteY215" fmla="*/ 246778 h 1930400"/>
              <a:gd name="connsiteX216" fmla="*/ 7305678 w 7326313"/>
              <a:gd name="connsiteY216" fmla="*/ 249637 h 1930400"/>
              <a:gd name="connsiteX217" fmla="*/ 7307900 w 7326313"/>
              <a:gd name="connsiteY217" fmla="*/ 252813 h 1930400"/>
              <a:gd name="connsiteX218" fmla="*/ 7309804 w 7326313"/>
              <a:gd name="connsiteY218" fmla="*/ 255989 h 1930400"/>
              <a:gd name="connsiteX219" fmla="*/ 7310757 w 7326313"/>
              <a:gd name="connsiteY219" fmla="*/ 258530 h 1930400"/>
              <a:gd name="connsiteX220" fmla="*/ 7312026 w 7326313"/>
              <a:gd name="connsiteY220" fmla="*/ 260753 h 1930400"/>
              <a:gd name="connsiteX221" fmla="*/ 7313614 w 7326313"/>
              <a:gd name="connsiteY221" fmla="*/ 262341 h 1930400"/>
              <a:gd name="connsiteX222" fmla="*/ 7317106 w 7326313"/>
              <a:gd name="connsiteY222" fmla="*/ 265200 h 1930400"/>
              <a:gd name="connsiteX223" fmla="*/ 7319328 w 7326313"/>
              <a:gd name="connsiteY223" fmla="*/ 266470 h 1930400"/>
              <a:gd name="connsiteX224" fmla="*/ 7321868 w 7326313"/>
              <a:gd name="connsiteY224" fmla="*/ 267740 h 1930400"/>
              <a:gd name="connsiteX225" fmla="*/ 7324090 w 7326313"/>
              <a:gd name="connsiteY225" fmla="*/ 268058 h 1930400"/>
              <a:gd name="connsiteX226" fmla="*/ 7325360 w 7326313"/>
              <a:gd name="connsiteY226" fmla="*/ 268058 h 1930400"/>
              <a:gd name="connsiteX227" fmla="*/ 7326313 w 7326313"/>
              <a:gd name="connsiteY227" fmla="*/ 267740 h 1930400"/>
              <a:gd name="connsiteX228" fmla="*/ 7326313 w 7326313"/>
              <a:gd name="connsiteY228" fmla="*/ 600273 h 1930400"/>
              <a:gd name="connsiteX229" fmla="*/ 7326313 w 7326313"/>
              <a:gd name="connsiteY229" fmla="*/ 651089 h 1930400"/>
              <a:gd name="connsiteX230" fmla="*/ 7305995 w 7326313"/>
              <a:gd name="connsiteY230" fmla="*/ 651089 h 1930400"/>
              <a:gd name="connsiteX231" fmla="*/ 7289168 w 7326313"/>
              <a:gd name="connsiteY231" fmla="*/ 650772 h 1930400"/>
              <a:gd name="connsiteX232" fmla="*/ 7288851 w 7326313"/>
              <a:gd name="connsiteY232" fmla="*/ 661570 h 1930400"/>
              <a:gd name="connsiteX233" fmla="*/ 7305678 w 7326313"/>
              <a:gd name="connsiteY233" fmla="*/ 659665 h 1930400"/>
              <a:gd name="connsiteX234" fmla="*/ 7326313 w 7326313"/>
              <a:gd name="connsiteY234" fmla="*/ 666334 h 1930400"/>
              <a:gd name="connsiteX235" fmla="*/ 7326313 w 7326313"/>
              <a:gd name="connsiteY235" fmla="*/ 954084 h 1930400"/>
              <a:gd name="connsiteX236" fmla="*/ 7326313 w 7326313"/>
              <a:gd name="connsiteY236" fmla="*/ 1029039 h 1930400"/>
              <a:gd name="connsiteX237" fmla="*/ 7326313 w 7326313"/>
              <a:gd name="connsiteY237" fmla="*/ 1882760 h 1930400"/>
              <a:gd name="connsiteX238" fmla="*/ 7326313 w 7326313"/>
              <a:gd name="connsiteY238" fmla="*/ 1930400 h 1930400"/>
              <a:gd name="connsiteX239" fmla="*/ 7106622 w 7326313"/>
              <a:gd name="connsiteY239" fmla="*/ 1930400 h 1930400"/>
              <a:gd name="connsiteX240" fmla="*/ 7058048 w 7326313"/>
              <a:gd name="connsiteY240" fmla="*/ 1930400 h 1930400"/>
              <a:gd name="connsiteX241" fmla="*/ 6965982 w 7326313"/>
              <a:gd name="connsiteY241" fmla="*/ 1930400 h 1930400"/>
              <a:gd name="connsiteX242" fmla="*/ 6907250 w 7326313"/>
              <a:gd name="connsiteY242" fmla="*/ 1930400 h 1930400"/>
              <a:gd name="connsiteX243" fmla="*/ 6818674 w 7326313"/>
              <a:gd name="connsiteY243" fmla="*/ 1930400 h 1930400"/>
              <a:gd name="connsiteX244" fmla="*/ 5787206 w 7326313"/>
              <a:gd name="connsiteY244" fmla="*/ 1930400 h 1930400"/>
              <a:gd name="connsiteX245" fmla="*/ 5769745 w 7326313"/>
              <a:gd name="connsiteY245" fmla="*/ 1922460 h 1930400"/>
              <a:gd name="connsiteX246" fmla="*/ 5758316 w 7326313"/>
              <a:gd name="connsiteY246" fmla="*/ 1876407 h 1930400"/>
              <a:gd name="connsiteX247" fmla="*/ 5729426 w 7326313"/>
              <a:gd name="connsiteY247" fmla="*/ 1871643 h 1930400"/>
              <a:gd name="connsiteX248" fmla="*/ 5712917 w 7326313"/>
              <a:gd name="connsiteY248" fmla="*/ 1882760 h 1930400"/>
              <a:gd name="connsiteX249" fmla="*/ 5691329 w 7326313"/>
              <a:gd name="connsiteY249" fmla="*/ 1877995 h 1930400"/>
              <a:gd name="connsiteX250" fmla="*/ 5688155 w 7326313"/>
              <a:gd name="connsiteY250" fmla="*/ 1866244 h 1930400"/>
              <a:gd name="connsiteX251" fmla="*/ 5675456 w 7326313"/>
              <a:gd name="connsiteY251" fmla="*/ 1866562 h 1930400"/>
              <a:gd name="connsiteX252" fmla="*/ 5666566 w 7326313"/>
              <a:gd name="connsiteY252" fmla="*/ 1853222 h 1930400"/>
              <a:gd name="connsiteX253" fmla="*/ 5664662 w 7326313"/>
              <a:gd name="connsiteY253" fmla="*/ 1823685 h 1930400"/>
              <a:gd name="connsiteX254" fmla="*/ 5636089 w 7326313"/>
              <a:gd name="connsiteY254" fmla="*/ 1815745 h 1930400"/>
              <a:gd name="connsiteX255" fmla="*/ 5628787 w 7326313"/>
              <a:gd name="connsiteY255" fmla="*/ 1822415 h 1930400"/>
              <a:gd name="connsiteX256" fmla="*/ 5644978 w 7326313"/>
              <a:gd name="connsiteY256" fmla="*/ 1833531 h 1930400"/>
              <a:gd name="connsiteX257" fmla="*/ 5630375 w 7326313"/>
              <a:gd name="connsiteY257" fmla="*/ 1843377 h 1930400"/>
              <a:gd name="connsiteX258" fmla="*/ 5633867 w 7326313"/>
              <a:gd name="connsiteY258" fmla="*/ 1860210 h 1930400"/>
              <a:gd name="connsiteX259" fmla="*/ 5620216 w 7326313"/>
              <a:gd name="connsiteY259" fmla="*/ 1858622 h 1930400"/>
              <a:gd name="connsiteX260" fmla="*/ 5620533 w 7326313"/>
              <a:gd name="connsiteY260" fmla="*/ 1869738 h 1930400"/>
              <a:gd name="connsiteX261" fmla="*/ 5604659 w 7326313"/>
              <a:gd name="connsiteY261" fmla="*/ 1872279 h 1930400"/>
              <a:gd name="connsiteX262" fmla="*/ 5607199 w 7326313"/>
              <a:gd name="connsiteY262" fmla="*/ 1884983 h 1930400"/>
              <a:gd name="connsiteX263" fmla="*/ 5599580 w 7326313"/>
              <a:gd name="connsiteY263" fmla="*/ 1893558 h 1930400"/>
              <a:gd name="connsiteX264" fmla="*/ 5576087 w 7326313"/>
              <a:gd name="connsiteY264" fmla="*/ 1876407 h 1930400"/>
              <a:gd name="connsiteX265" fmla="*/ 5554181 w 7326313"/>
              <a:gd name="connsiteY265" fmla="*/ 1880854 h 1930400"/>
              <a:gd name="connsiteX266" fmla="*/ 5558626 w 7326313"/>
              <a:gd name="connsiteY266" fmla="*/ 1893558 h 1930400"/>
              <a:gd name="connsiteX267" fmla="*/ 5585294 w 7326313"/>
              <a:gd name="connsiteY267" fmla="*/ 1903404 h 1930400"/>
              <a:gd name="connsiteX268" fmla="*/ 5585611 w 7326313"/>
              <a:gd name="connsiteY268" fmla="*/ 1920554 h 1930400"/>
              <a:gd name="connsiteX269" fmla="*/ 5565928 w 7326313"/>
              <a:gd name="connsiteY269" fmla="*/ 1930400 h 1930400"/>
              <a:gd name="connsiteX270" fmla="*/ 5450685 w 7326313"/>
              <a:gd name="connsiteY270" fmla="*/ 1930400 h 1930400"/>
              <a:gd name="connsiteX271" fmla="*/ 5200199 w 7326313"/>
              <a:gd name="connsiteY271" fmla="*/ 1930400 h 1930400"/>
              <a:gd name="connsiteX272" fmla="*/ 4510649 w 7326313"/>
              <a:gd name="connsiteY272" fmla="*/ 1930400 h 1930400"/>
              <a:gd name="connsiteX273" fmla="*/ 4326515 w 7326313"/>
              <a:gd name="connsiteY273" fmla="*/ 1930400 h 1930400"/>
              <a:gd name="connsiteX274" fmla="*/ 4305562 w 7326313"/>
              <a:gd name="connsiteY274" fmla="*/ 1930400 h 1930400"/>
              <a:gd name="connsiteX275" fmla="*/ 4103015 w 7326313"/>
              <a:gd name="connsiteY275" fmla="*/ 1930400 h 1930400"/>
              <a:gd name="connsiteX276" fmla="*/ 4100475 w 7326313"/>
              <a:gd name="connsiteY276" fmla="*/ 1901498 h 1930400"/>
              <a:gd name="connsiteX277" fmla="*/ 4063648 w 7326313"/>
              <a:gd name="connsiteY277" fmla="*/ 1875455 h 1930400"/>
              <a:gd name="connsiteX278" fmla="*/ 4053489 w 7326313"/>
              <a:gd name="connsiteY278" fmla="*/ 1853540 h 1930400"/>
              <a:gd name="connsiteX279" fmla="*/ 4042377 w 7326313"/>
              <a:gd name="connsiteY279" fmla="*/ 1839248 h 1930400"/>
              <a:gd name="connsiteX280" fmla="*/ 4029361 w 7326313"/>
              <a:gd name="connsiteY280" fmla="*/ 1795101 h 1930400"/>
              <a:gd name="connsiteX281" fmla="*/ 4018884 w 7326313"/>
              <a:gd name="connsiteY281" fmla="*/ 1839248 h 1930400"/>
              <a:gd name="connsiteX282" fmla="*/ 4019202 w 7326313"/>
              <a:gd name="connsiteY282" fmla="*/ 1864338 h 1930400"/>
              <a:gd name="connsiteX283" fmla="*/ 4038885 w 7326313"/>
              <a:gd name="connsiteY283" fmla="*/ 1885936 h 1930400"/>
              <a:gd name="connsiteX284" fmla="*/ 4034123 w 7326313"/>
              <a:gd name="connsiteY284" fmla="*/ 1903721 h 1930400"/>
              <a:gd name="connsiteX285" fmla="*/ 4028408 w 7326313"/>
              <a:gd name="connsiteY285" fmla="*/ 1930400 h 1930400"/>
              <a:gd name="connsiteX286" fmla="*/ 3311238 w 7326313"/>
              <a:gd name="connsiteY286" fmla="*/ 1930400 h 1930400"/>
              <a:gd name="connsiteX287" fmla="*/ 1855309 w 7326313"/>
              <a:gd name="connsiteY287" fmla="*/ 1930400 h 1930400"/>
              <a:gd name="connsiteX288" fmla="*/ 444461 w 7326313"/>
              <a:gd name="connsiteY288" fmla="*/ 1930400 h 1930400"/>
              <a:gd name="connsiteX289" fmla="*/ 3175 w 7326313"/>
              <a:gd name="connsiteY289" fmla="*/ 1930400 h 1930400"/>
              <a:gd name="connsiteX290" fmla="*/ 24445 w 7326313"/>
              <a:gd name="connsiteY290" fmla="*/ 1896734 h 1930400"/>
              <a:gd name="connsiteX291" fmla="*/ 23175 w 7326313"/>
              <a:gd name="connsiteY291" fmla="*/ 1855446 h 1930400"/>
              <a:gd name="connsiteX292" fmla="*/ 11429 w 7326313"/>
              <a:gd name="connsiteY292" fmla="*/ 1848458 h 1930400"/>
              <a:gd name="connsiteX293" fmla="*/ 317 w 7326313"/>
              <a:gd name="connsiteY293" fmla="*/ 1828449 h 1930400"/>
              <a:gd name="connsiteX294" fmla="*/ 14604 w 7326313"/>
              <a:gd name="connsiteY294" fmla="*/ 1814792 h 1930400"/>
              <a:gd name="connsiteX295" fmla="*/ 0 w 7326313"/>
              <a:gd name="connsiteY295" fmla="*/ 1759211 h 1930400"/>
              <a:gd name="connsiteX296" fmla="*/ 10159 w 7326313"/>
              <a:gd name="connsiteY296" fmla="*/ 1744919 h 1930400"/>
              <a:gd name="connsiteX297" fmla="*/ 12064 w 7326313"/>
              <a:gd name="connsiteY297" fmla="*/ 1730627 h 1930400"/>
              <a:gd name="connsiteX298" fmla="*/ 21271 w 7326313"/>
              <a:gd name="connsiteY298" fmla="*/ 1723640 h 1930400"/>
              <a:gd name="connsiteX299" fmla="*/ 54923 w 7326313"/>
              <a:gd name="connsiteY299" fmla="*/ 1675681 h 1930400"/>
              <a:gd name="connsiteX300" fmla="*/ 62859 w 7326313"/>
              <a:gd name="connsiteY300" fmla="*/ 1648050 h 1930400"/>
              <a:gd name="connsiteX301" fmla="*/ 50796 w 7326313"/>
              <a:gd name="connsiteY301" fmla="*/ 1627088 h 1930400"/>
              <a:gd name="connsiteX302" fmla="*/ 62225 w 7326313"/>
              <a:gd name="connsiteY302" fmla="*/ 1616607 h 1930400"/>
              <a:gd name="connsiteX303" fmla="*/ 105083 w 7326313"/>
              <a:gd name="connsiteY303" fmla="*/ 1585799 h 1930400"/>
              <a:gd name="connsiteX304" fmla="*/ 125084 w 7326313"/>
              <a:gd name="connsiteY304" fmla="*/ 1543240 h 1930400"/>
              <a:gd name="connsiteX305" fmla="*/ 150799 w 7326313"/>
              <a:gd name="connsiteY305" fmla="*/ 1519420 h 1930400"/>
              <a:gd name="connsiteX306" fmla="*/ 174292 w 7326313"/>
              <a:gd name="connsiteY306" fmla="*/ 1520055 h 1930400"/>
              <a:gd name="connsiteX307" fmla="*/ 193976 w 7326313"/>
              <a:gd name="connsiteY307" fmla="*/ 1506716 h 1930400"/>
              <a:gd name="connsiteX308" fmla="*/ 292392 w 7326313"/>
              <a:gd name="connsiteY308" fmla="*/ 1450817 h 1930400"/>
              <a:gd name="connsiteX309" fmla="*/ 332076 w 7326313"/>
              <a:gd name="connsiteY309" fmla="*/ 1387932 h 1930400"/>
              <a:gd name="connsiteX310" fmla="*/ 356839 w 7326313"/>
              <a:gd name="connsiteY310" fmla="*/ 1316471 h 1930400"/>
              <a:gd name="connsiteX311" fmla="*/ 375570 w 7326313"/>
              <a:gd name="connsiteY311" fmla="*/ 1242469 h 1930400"/>
              <a:gd name="connsiteX312" fmla="*/ 400968 w 7326313"/>
              <a:gd name="connsiteY312" fmla="*/ 1245963 h 1930400"/>
              <a:gd name="connsiteX313" fmla="*/ 423826 w 7326313"/>
              <a:gd name="connsiteY313" fmla="*/ 1230718 h 1930400"/>
              <a:gd name="connsiteX314" fmla="*/ 436525 w 7326313"/>
              <a:gd name="connsiteY314" fmla="*/ 1230400 h 1930400"/>
              <a:gd name="connsiteX315" fmla="*/ 428588 w 7326313"/>
              <a:gd name="connsiteY315" fmla="*/ 1250727 h 1930400"/>
              <a:gd name="connsiteX316" fmla="*/ 442557 w 7326313"/>
              <a:gd name="connsiteY316" fmla="*/ 1265019 h 1930400"/>
              <a:gd name="connsiteX317" fmla="*/ 455573 w 7326313"/>
              <a:gd name="connsiteY317" fmla="*/ 1281852 h 1930400"/>
              <a:gd name="connsiteX318" fmla="*/ 474939 w 7326313"/>
              <a:gd name="connsiteY318" fmla="*/ 1291698 h 1930400"/>
              <a:gd name="connsiteX319" fmla="*/ 520020 w 7326313"/>
              <a:gd name="connsiteY319" fmla="*/ 1321552 h 1930400"/>
              <a:gd name="connsiteX320" fmla="*/ 543831 w 7326313"/>
              <a:gd name="connsiteY320" fmla="*/ 1309483 h 1930400"/>
              <a:gd name="connsiteX321" fmla="*/ 587324 w 7326313"/>
              <a:gd name="connsiteY321" fmla="*/ 1304084 h 1930400"/>
              <a:gd name="connsiteX322" fmla="*/ 606690 w 7326313"/>
              <a:gd name="connsiteY322" fmla="*/ 1311707 h 1930400"/>
              <a:gd name="connsiteX323" fmla="*/ 637485 w 7326313"/>
              <a:gd name="connsiteY323" fmla="*/ 1311071 h 1930400"/>
              <a:gd name="connsiteX324" fmla="*/ 649866 w 7326313"/>
              <a:gd name="connsiteY324" fmla="*/ 1297414 h 1930400"/>
              <a:gd name="connsiteX325" fmla="*/ 662565 w 7326313"/>
              <a:gd name="connsiteY325" fmla="*/ 1297097 h 1930400"/>
              <a:gd name="connsiteX326" fmla="*/ 677804 w 7326313"/>
              <a:gd name="connsiteY326" fmla="*/ 1325364 h 1930400"/>
              <a:gd name="connsiteX327" fmla="*/ 704154 w 7326313"/>
              <a:gd name="connsiteY327" fmla="*/ 1320282 h 1930400"/>
              <a:gd name="connsiteX328" fmla="*/ 728600 w 7326313"/>
              <a:gd name="connsiteY328" fmla="*/ 1325046 h 1930400"/>
              <a:gd name="connsiteX329" fmla="*/ 739076 w 7326313"/>
              <a:gd name="connsiteY329" fmla="*/ 1326952 h 1930400"/>
              <a:gd name="connsiteX330" fmla="*/ 761617 w 7326313"/>
              <a:gd name="connsiteY330" fmla="*/ 1326316 h 1930400"/>
              <a:gd name="connsiteX331" fmla="*/ 794951 w 7326313"/>
              <a:gd name="connsiteY331" fmla="*/ 1318376 h 1930400"/>
              <a:gd name="connsiteX332" fmla="*/ 799078 w 7326313"/>
              <a:gd name="connsiteY332" fmla="*/ 1307578 h 1930400"/>
              <a:gd name="connsiteX333" fmla="*/ 824158 w 7326313"/>
              <a:gd name="connsiteY333" fmla="*/ 1288204 h 1930400"/>
              <a:gd name="connsiteX334" fmla="*/ 846382 w 7326313"/>
              <a:gd name="connsiteY334" fmla="*/ 1247551 h 1930400"/>
              <a:gd name="connsiteX335" fmla="*/ 890828 w 7326313"/>
              <a:gd name="connsiteY335" fmla="*/ 1244375 h 1930400"/>
              <a:gd name="connsiteX336" fmla="*/ 896542 w 7326313"/>
              <a:gd name="connsiteY336" fmla="*/ 1224048 h 1930400"/>
              <a:gd name="connsiteX337" fmla="*/ 916226 w 7326313"/>
              <a:gd name="connsiteY337" fmla="*/ 1239610 h 1930400"/>
              <a:gd name="connsiteX338" fmla="*/ 940354 w 7326313"/>
              <a:gd name="connsiteY338" fmla="*/ 1238975 h 1930400"/>
              <a:gd name="connsiteX339" fmla="*/ 954640 w 7326313"/>
              <a:gd name="connsiteY339" fmla="*/ 1209120 h 1930400"/>
              <a:gd name="connsiteX340" fmla="*/ 967339 w 7326313"/>
              <a:gd name="connsiteY340" fmla="*/ 1207850 h 1930400"/>
              <a:gd name="connsiteX341" fmla="*/ 979403 w 7326313"/>
              <a:gd name="connsiteY341" fmla="*/ 1191970 h 1930400"/>
              <a:gd name="connsiteX342" fmla="*/ 1003848 w 7326313"/>
              <a:gd name="connsiteY342" fmla="*/ 1185935 h 1930400"/>
              <a:gd name="connsiteX343" fmla="*/ 1054644 w 7326313"/>
              <a:gd name="connsiteY343" fmla="*/ 1154492 h 1930400"/>
              <a:gd name="connsiteX344" fmla="*/ 1125757 w 7326313"/>
              <a:gd name="connsiteY344" fmla="*/ 1155763 h 1930400"/>
              <a:gd name="connsiteX345" fmla="*/ 1156870 w 7326313"/>
              <a:gd name="connsiteY345" fmla="*/ 1137024 h 1930400"/>
              <a:gd name="connsiteX346" fmla="*/ 1211157 w 7326313"/>
              <a:gd name="connsiteY346" fmla="*/ 1136071 h 1930400"/>
              <a:gd name="connsiteX347" fmla="*/ 1221317 w 7326313"/>
              <a:gd name="connsiteY347" fmla="*/ 1115745 h 1930400"/>
              <a:gd name="connsiteX348" fmla="*/ 1248937 w 7326313"/>
              <a:gd name="connsiteY348" fmla="*/ 1121462 h 1930400"/>
              <a:gd name="connsiteX349" fmla="*/ 1250842 w 7326313"/>
              <a:gd name="connsiteY349" fmla="*/ 1117333 h 1930400"/>
              <a:gd name="connsiteX350" fmla="*/ 1273065 w 7326313"/>
              <a:gd name="connsiteY350" fmla="*/ 1119556 h 1930400"/>
              <a:gd name="connsiteX351" fmla="*/ 1300367 w 7326313"/>
              <a:gd name="connsiteY351" fmla="*/ 1101453 h 1930400"/>
              <a:gd name="connsiteX352" fmla="*/ 1367036 w 7326313"/>
              <a:gd name="connsiteY352" fmla="*/ 1103041 h 1930400"/>
              <a:gd name="connsiteX353" fmla="*/ 1405451 w 7326313"/>
              <a:gd name="connsiteY353" fmla="*/ 1111616 h 1930400"/>
              <a:gd name="connsiteX354" fmla="*/ 1424816 w 7326313"/>
              <a:gd name="connsiteY354" fmla="*/ 1134166 h 1930400"/>
              <a:gd name="connsiteX355" fmla="*/ 1453707 w 7326313"/>
              <a:gd name="connsiteY355" fmla="*/ 1146235 h 1930400"/>
              <a:gd name="connsiteX356" fmla="*/ 1485771 w 7326313"/>
              <a:gd name="connsiteY356" fmla="*/ 1114157 h 1930400"/>
              <a:gd name="connsiteX357" fmla="*/ 1522916 w 7326313"/>
              <a:gd name="connsiteY357" fmla="*/ 1117333 h 1930400"/>
              <a:gd name="connsiteX358" fmla="*/ 1539424 w 7326313"/>
              <a:gd name="connsiteY358" fmla="*/ 1098276 h 1930400"/>
              <a:gd name="connsiteX359" fmla="*/ 1553076 w 7326313"/>
              <a:gd name="connsiteY359" fmla="*/ 1094465 h 1930400"/>
              <a:gd name="connsiteX360" fmla="*/ 1575933 w 7326313"/>
              <a:gd name="connsiteY360" fmla="*/ 1115109 h 1930400"/>
              <a:gd name="connsiteX361" fmla="*/ 1619110 w 7326313"/>
              <a:gd name="connsiteY361" fmla="*/ 1114157 h 1930400"/>
              <a:gd name="connsiteX362" fmla="*/ 1622284 w 7326313"/>
              <a:gd name="connsiteY362" fmla="*/ 1103358 h 1930400"/>
              <a:gd name="connsiteX363" fmla="*/ 1633396 w 7326313"/>
              <a:gd name="connsiteY363" fmla="*/ 1094783 h 1930400"/>
              <a:gd name="connsiteX364" fmla="*/ 1661333 w 7326313"/>
              <a:gd name="connsiteY364" fmla="*/ 1108122 h 1930400"/>
              <a:gd name="connsiteX365" fmla="*/ 1678477 w 7326313"/>
              <a:gd name="connsiteY365" fmla="*/ 1118921 h 1930400"/>
              <a:gd name="connsiteX366" fmla="*/ 1703557 w 7326313"/>
              <a:gd name="connsiteY366" fmla="*/ 1108122 h 1930400"/>
              <a:gd name="connsiteX367" fmla="*/ 1748004 w 7326313"/>
              <a:gd name="connsiteY367" fmla="*/ 1115427 h 1930400"/>
              <a:gd name="connsiteX368" fmla="*/ 1775306 w 7326313"/>
              <a:gd name="connsiteY368" fmla="*/ 1105264 h 1930400"/>
              <a:gd name="connsiteX369" fmla="*/ 1807371 w 7326313"/>
              <a:gd name="connsiteY369" fmla="*/ 1074139 h 1930400"/>
              <a:gd name="connsiteX370" fmla="*/ 1829911 w 7326313"/>
              <a:gd name="connsiteY370" fmla="*/ 1071280 h 1930400"/>
              <a:gd name="connsiteX371" fmla="*/ 1852769 w 7326313"/>
              <a:gd name="connsiteY371" fmla="*/ 1062387 h 1930400"/>
              <a:gd name="connsiteX372" fmla="*/ 1902930 w 7326313"/>
              <a:gd name="connsiteY372" fmla="*/ 1082079 h 1930400"/>
              <a:gd name="connsiteX373" fmla="*/ 1899120 w 7326313"/>
              <a:gd name="connsiteY373" fmla="*/ 1092242 h 1930400"/>
              <a:gd name="connsiteX374" fmla="*/ 1904517 w 7326313"/>
              <a:gd name="connsiteY374" fmla="*/ 1100182 h 1930400"/>
              <a:gd name="connsiteX375" fmla="*/ 1899756 w 7326313"/>
              <a:gd name="connsiteY375" fmla="*/ 1122414 h 1930400"/>
              <a:gd name="connsiteX376" fmla="*/ 1918169 w 7326313"/>
              <a:gd name="connsiteY376" fmla="*/ 1139883 h 1930400"/>
              <a:gd name="connsiteX377" fmla="*/ 1935948 w 7326313"/>
              <a:gd name="connsiteY377" fmla="*/ 1137342 h 1930400"/>
              <a:gd name="connsiteX378" fmla="*/ 1936582 w 7326313"/>
              <a:gd name="connsiteY378" fmla="*/ 1124638 h 1930400"/>
              <a:gd name="connsiteX379" fmla="*/ 1957853 w 7326313"/>
              <a:gd name="connsiteY379" fmla="*/ 1120191 h 1930400"/>
              <a:gd name="connsiteX380" fmla="*/ 1970869 w 7326313"/>
              <a:gd name="connsiteY380" fmla="*/ 1098912 h 1930400"/>
              <a:gd name="connsiteX381" fmla="*/ 1986108 w 7326313"/>
              <a:gd name="connsiteY381" fmla="*/ 1108122 h 1930400"/>
              <a:gd name="connsiteX382" fmla="*/ 1986425 w 7326313"/>
              <a:gd name="connsiteY382" fmla="*/ 1130990 h 1930400"/>
              <a:gd name="connsiteX383" fmla="*/ 1969282 w 7326313"/>
              <a:gd name="connsiteY383" fmla="*/ 1146235 h 1930400"/>
              <a:gd name="connsiteX384" fmla="*/ 1968012 w 7326313"/>
              <a:gd name="connsiteY384" fmla="*/ 1156716 h 1930400"/>
              <a:gd name="connsiteX385" fmla="*/ 1933725 w 7326313"/>
              <a:gd name="connsiteY385" fmla="*/ 1186888 h 1930400"/>
              <a:gd name="connsiteX386" fmla="*/ 1930233 w 7326313"/>
              <a:gd name="connsiteY386" fmla="*/ 1213567 h 1930400"/>
              <a:gd name="connsiteX387" fmla="*/ 1938487 w 7326313"/>
              <a:gd name="connsiteY387" fmla="*/ 1247233 h 1930400"/>
              <a:gd name="connsiteX388" fmla="*/ 1969599 w 7326313"/>
              <a:gd name="connsiteY388" fmla="*/ 1262160 h 1930400"/>
              <a:gd name="connsiteX389" fmla="*/ 1972774 w 7326313"/>
              <a:gd name="connsiteY389" fmla="*/ 1269465 h 1930400"/>
              <a:gd name="connsiteX390" fmla="*/ 1984838 w 7326313"/>
              <a:gd name="connsiteY390" fmla="*/ 1282805 h 1930400"/>
              <a:gd name="connsiteX391" fmla="*/ 1995315 w 7326313"/>
              <a:gd name="connsiteY391" fmla="*/ 1321870 h 1930400"/>
              <a:gd name="connsiteX392" fmla="*/ 1983568 w 7326313"/>
              <a:gd name="connsiteY392" fmla="*/ 1328540 h 1930400"/>
              <a:gd name="connsiteX393" fmla="*/ 1976901 w 7326313"/>
              <a:gd name="connsiteY393" fmla="*/ 1356807 h 1930400"/>
              <a:gd name="connsiteX394" fmla="*/ 1942932 w 7326313"/>
              <a:gd name="connsiteY394" fmla="*/ 1395872 h 1930400"/>
              <a:gd name="connsiteX395" fmla="*/ 1894994 w 7326313"/>
              <a:gd name="connsiteY395" fmla="*/ 1418739 h 1930400"/>
              <a:gd name="connsiteX396" fmla="*/ 1888326 w 7326313"/>
              <a:gd name="connsiteY396" fmla="*/ 1447324 h 1930400"/>
              <a:gd name="connsiteX397" fmla="*/ 1900708 w 7326313"/>
              <a:gd name="connsiteY397" fmla="*/ 1480990 h 1930400"/>
              <a:gd name="connsiteX398" fmla="*/ 1932773 w 7326313"/>
              <a:gd name="connsiteY398" fmla="*/ 1505445 h 1930400"/>
              <a:gd name="connsiteX399" fmla="*/ 1941027 w 7326313"/>
              <a:gd name="connsiteY399" fmla="*/ 1498140 h 1930400"/>
              <a:gd name="connsiteX400" fmla="*/ 1951503 w 7326313"/>
              <a:gd name="connsiteY400" fmla="*/ 1497505 h 1930400"/>
              <a:gd name="connsiteX401" fmla="*/ 1952773 w 7326313"/>
              <a:gd name="connsiteY401" fmla="*/ 1513703 h 1930400"/>
              <a:gd name="connsiteX402" fmla="*/ 1961662 w 7326313"/>
              <a:gd name="connsiteY402" fmla="*/ 1521643 h 1930400"/>
              <a:gd name="connsiteX403" fmla="*/ 1982616 w 7326313"/>
              <a:gd name="connsiteY403" fmla="*/ 1504493 h 1930400"/>
              <a:gd name="connsiteX404" fmla="*/ 1995315 w 7326313"/>
              <a:gd name="connsiteY404" fmla="*/ 1520055 h 1930400"/>
              <a:gd name="connsiteX405" fmla="*/ 1999124 w 7326313"/>
              <a:gd name="connsiteY405" fmla="*/ 1551498 h 1930400"/>
              <a:gd name="connsiteX406" fmla="*/ 2006109 w 7326313"/>
              <a:gd name="connsiteY406" fmla="*/ 1557850 h 1930400"/>
              <a:gd name="connsiteX407" fmla="*/ 2025792 w 7326313"/>
              <a:gd name="connsiteY407" fmla="*/ 1549910 h 1930400"/>
              <a:gd name="connsiteX408" fmla="*/ 2057857 w 7326313"/>
              <a:gd name="connsiteY408" fmla="*/ 1571190 h 1930400"/>
              <a:gd name="connsiteX409" fmla="*/ 2086747 w 7326313"/>
              <a:gd name="connsiteY409" fmla="*/ 1570554 h 1930400"/>
              <a:gd name="connsiteX410" fmla="*/ 2118812 w 7326313"/>
              <a:gd name="connsiteY410" fmla="*/ 1588975 h 1930400"/>
              <a:gd name="connsiteX411" fmla="*/ 2149606 w 7326313"/>
              <a:gd name="connsiteY411" fmla="*/ 1597868 h 1930400"/>
              <a:gd name="connsiteX412" fmla="*/ 2208656 w 7326313"/>
              <a:gd name="connsiteY412" fmla="*/ 1585799 h 1930400"/>
              <a:gd name="connsiteX413" fmla="*/ 2263896 w 7326313"/>
              <a:gd name="connsiteY413" fmla="*/ 1592787 h 1930400"/>
              <a:gd name="connsiteX414" fmla="*/ 2331836 w 7326313"/>
              <a:gd name="connsiteY414" fmla="*/ 1641063 h 1930400"/>
              <a:gd name="connsiteX415" fmla="*/ 2385806 w 7326313"/>
              <a:gd name="connsiteY415" fmla="*/ 1647097 h 1930400"/>
              <a:gd name="connsiteX416" fmla="*/ 2412791 w 7326313"/>
              <a:gd name="connsiteY416" fmla="*/ 1673776 h 1930400"/>
              <a:gd name="connsiteX417" fmla="*/ 2415013 w 7326313"/>
              <a:gd name="connsiteY417" fmla="*/ 1718240 h 1930400"/>
              <a:gd name="connsiteX418" fmla="*/ 2429299 w 7326313"/>
              <a:gd name="connsiteY418" fmla="*/ 1756988 h 1930400"/>
              <a:gd name="connsiteX419" fmla="*/ 2456285 w 7326313"/>
              <a:gd name="connsiteY419" fmla="*/ 1772868 h 1930400"/>
              <a:gd name="connsiteX420" fmla="*/ 2544225 w 7326313"/>
              <a:gd name="connsiteY420" fmla="*/ 1778585 h 1930400"/>
              <a:gd name="connsiteX421" fmla="*/ 2622323 w 7326313"/>
              <a:gd name="connsiteY421" fmla="*/ 1803041 h 1930400"/>
              <a:gd name="connsiteX422" fmla="*/ 2672166 w 7326313"/>
              <a:gd name="connsiteY422" fmla="*/ 1821144 h 1930400"/>
              <a:gd name="connsiteX423" fmla="*/ 2722962 w 7326313"/>
              <a:gd name="connsiteY423" fmla="*/ 1866244 h 1930400"/>
              <a:gd name="connsiteX424" fmla="*/ 2762328 w 7326313"/>
              <a:gd name="connsiteY424" fmla="*/ 1877995 h 1930400"/>
              <a:gd name="connsiteX425" fmla="*/ 2810901 w 7326313"/>
              <a:gd name="connsiteY425" fmla="*/ 1868467 h 1930400"/>
              <a:gd name="connsiteX426" fmla="*/ 2857570 w 7326313"/>
              <a:gd name="connsiteY426" fmla="*/ 1815745 h 1930400"/>
              <a:gd name="connsiteX427" fmla="*/ 2859475 w 7326313"/>
              <a:gd name="connsiteY427" fmla="*/ 1773504 h 1930400"/>
              <a:gd name="connsiteX428" fmla="*/ 2834077 w 7326313"/>
              <a:gd name="connsiteY428" fmla="*/ 1718240 h 1930400"/>
              <a:gd name="connsiteX429" fmla="*/ 2837252 w 7326313"/>
              <a:gd name="connsiteY429" fmla="*/ 1685527 h 1930400"/>
              <a:gd name="connsiteX430" fmla="*/ 2864872 w 7326313"/>
              <a:gd name="connsiteY430" fmla="*/ 1644874 h 1930400"/>
              <a:gd name="connsiteX431" fmla="*/ 2885825 w 7326313"/>
              <a:gd name="connsiteY431" fmla="*/ 1622324 h 1930400"/>
              <a:gd name="connsiteX432" fmla="*/ 2949319 w 7326313"/>
              <a:gd name="connsiteY432" fmla="*/ 1593104 h 1930400"/>
              <a:gd name="connsiteX433" fmla="*/ 3032815 w 7326313"/>
              <a:gd name="connsiteY433" fmla="*/ 1573413 h 1930400"/>
              <a:gd name="connsiteX434" fmla="*/ 3093452 w 7326313"/>
              <a:gd name="connsiteY434" fmla="*/ 1585799 h 1930400"/>
              <a:gd name="connsiteX435" fmla="*/ 3127739 w 7326313"/>
              <a:gd name="connsiteY435" fmla="*/ 1608032 h 1930400"/>
              <a:gd name="connsiteX436" fmla="*/ 3142660 w 7326313"/>
              <a:gd name="connsiteY436" fmla="*/ 1610890 h 1930400"/>
              <a:gd name="connsiteX437" fmla="*/ 3148375 w 7326313"/>
              <a:gd name="connsiteY437" fmla="*/ 1618195 h 1930400"/>
              <a:gd name="connsiteX438" fmla="*/ 3147105 w 7326313"/>
              <a:gd name="connsiteY438" fmla="*/ 1633122 h 1930400"/>
              <a:gd name="connsiteX439" fmla="*/ 3131549 w 7326313"/>
              <a:gd name="connsiteY439" fmla="*/ 1632487 h 1930400"/>
              <a:gd name="connsiteX440" fmla="*/ 3129326 w 7326313"/>
              <a:gd name="connsiteY440" fmla="*/ 1642968 h 1930400"/>
              <a:gd name="connsiteX441" fmla="*/ 3156312 w 7326313"/>
              <a:gd name="connsiteY441" fmla="*/ 1660436 h 1930400"/>
              <a:gd name="connsiteX442" fmla="*/ 3192503 w 7326313"/>
              <a:gd name="connsiteY442" fmla="*/ 1659484 h 1930400"/>
              <a:gd name="connsiteX443" fmla="*/ 3229013 w 7326313"/>
              <a:gd name="connsiteY443" fmla="*/ 1679810 h 1930400"/>
              <a:gd name="connsiteX444" fmla="*/ 3288380 w 7326313"/>
              <a:gd name="connsiteY444" fmla="*/ 1684892 h 1930400"/>
              <a:gd name="connsiteX445" fmla="*/ 3324254 w 7326313"/>
              <a:gd name="connsiteY445" fmla="*/ 1692197 h 1930400"/>
              <a:gd name="connsiteX446" fmla="*/ 3329017 w 7326313"/>
              <a:gd name="connsiteY446" fmla="*/ 1717288 h 1930400"/>
              <a:gd name="connsiteX447" fmla="*/ 3356954 w 7326313"/>
              <a:gd name="connsiteY447" fmla="*/ 1732533 h 1930400"/>
              <a:gd name="connsiteX448" fmla="*/ 3415052 w 7326313"/>
              <a:gd name="connsiteY448" fmla="*/ 1714429 h 1930400"/>
              <a:gd name="connsiteX449" fmla="*/ 3529977 w 7326313"/>
              <a:gd name="connsiteY449" fmla="*/ 1751906 h 1930400"/>
              <a:gd name="connsiteX450" fmla="*/ 3574740 w 7326313"/>
              <a:gd name="connsiteY450" fmla="*/ 1771280 h 1930400"/>
              <a:gd name="connsiteX451" fmla="*/ 3593471 w 7326313"/>
              <a:gd name="connsiteY451" fmla="*/ 1763340 h 1930400"/>
              <a:gd name="connsiteX452" fmla="*/ 3619504 w 7326313"/>
              <a:gd name="connsiteY452" fmla="*/ 1783667 h 1930400"/>
              <a:gd name="connsiteX453" fmla="*/ 3652204 w 7326313"/>
              <a:gd name="connsiteY453" fmla="*/ 1778585 h 1930400"/>
              <a:gd name="connsiteX454" fmla="*/ 3709984 w 7326313"/>
              <a:gd name="connsiteY454" fmla="*/ 1808122 h 1930400"/>
              <a:gd name="connsiteX455" fmla="*/ 3731254 w 7326313"/>
              <a:gd name="connsiteY455" fmla="*/ 1806534 h 1930400"/>
              <a:gd name="connsiteX456" fmla="*/ 3777288 w 7326313"/>
              <a:gd name="connsiteY456" fmla="*/ 1783349 h 1930400"/>
              <a:gd name="connsiteX457" fmla="*/ 3809352 w 7326313"/>
              <a:gd name="connsiteY457" fmla="*/ 1759529 h 1930400"/>
              <a:gd name="connsiteX458" fmla="*/ 3829036 w 7326313"/>
              <a:gd name="connsiteY458" fmla="*/ 1737932 h 1930400"/>
              <a:gd name="connsiteX459" fmla="*/ 3877609 w 7326313"/>
              <a:gd name="connsiteY459" fmla="*/ 1725228 h 1930400"/>
              <a:gd name="connsiteX460" fmla="*/ 3889356 w 7326313"/>
              <a:gd name="connsiteY460" fmla="*/ 1728086 h 1930400"/>
              <a:gd name="connsiteX461" fmla="*/ 3875387 w 7326313"/>
              <a:gd name="connsiteY461" fmla="*/ 1734756 h 1930400"/>
              <a:gd name="connsiteX462" fmla="*/ 3850306 w 7326313"/>
              <a:gd name="connsiteY462" fmla="*/ 1743649 h 1930400"/>
              <a:gd name="connsiteX463" fmla="*/ 3862370 w 7326313"/>
              <a:gd name="connsiteY463" fmla="*/ 1760164 h 1930400"/>
              <a:gd name="connsiteX464" fmla="*/ 3875069 w 7326313"/>
              <a:gd name="connsiteY464" fmla="*/ 1754765 h 1930400"/>
              <a:gd name="connsiteX465" fmla="*/ 3901102 w 7326313"/>
              <a:gd name="connsiteY465" fmla="*/ 1737297 h 1930400"/>
              <a:gd name="connsiteX466" fmla="*/ 3904912 w 7326313"/>
              <a:gd name="connsiteY466" fmla="*/ 1726498 h 1930400"/>
              <a:gd name="connsiteX467" fmla="*/ 3893165 w 7326313"/>
              <a:gd name="connsiteY467" fmla="*/ 1724910 h 1930400"/>
              <a:gd name="connsiteX468" fmla="*/ 3908086 w 7326313"/>
              <a:gd name="connsiteY468" fmla="*/ 1718240 h 1930400"/>
              <a:gd name="connsiteX469" fmla="*/ 3919833 w 7326313"/>
              <a:gd name="connsiteY469" fmla="*/ 1718876 h 1930400"/>
              <a:gd name="connsiteX470" fmla="*/ 3952850 w 7326313"/>
              <a:gd name="connsiteY470" fmla="*/ 1739202 h 1930400"/>
              <a:gd name="connsiteX471" fmla="*/ 3980153 w 7326313"/>
              <a:gd name="connsiteY471" fmla="*/ 1732215 h 1930400"/>
              <a:gd name="connsiteX472" fmla="*/ 4011582 w 7326313"/>
              <a:gd name="connsiteY472" fmla="*/ 1750001 h 1930400"/>
              <a:gd name="connsiteX473" fmla="*/ 4027774 w 7326313"/>
              <a:gd name="connsiteY473" fmla="*/ 1758894 h 1930400"/>
              <a:gd name="connsiteX474" fmla="*/ 4026821 w 7326313"/>
              <a:gd name="connsiteY474" fmla="*/ 1763023 h 1930400"/>
              <a:gd name="connsiteX475" fmla="*/ 4000153 w 7326313"/>
              <a:gd name="connsiteY475" fmla="*/ 1756353 h 1930400"/>
              <a:gd name="connsiteX476" fmla="*/ 3997296 w 7326313"/>
              <a:gd name="connsiteY476" fmla="*/ 1761752 h 1930400"/>
              <a:gd name="connsiteX477" fmla="*/ 4000788 w 7326313"/>
              <a:gd name="connsiteY477" fmla="*/ 1774456 h 1930400"/>
              <a:gd name="connsiteX478" fmla="*/ 4025869 w 7326313"/>
              <a:gd name="connsiteY478" fmla="*/ 1778268 h 1930400"/>
              <a:gd name="connsiteX479" fmla="*/ 4043647 w 7326313"/>
              <a:gd name="connsiteY479" fmla="*/ 1768740 h 1930400"/>
              <a:gd name="connsiteX480" fmla="*/ 4045235 w 7326313"/>
              <a:gd name="connsiteY480" fmla="*/ 1768104 h 1930400"/>
              <a:gd name="connsiteX481" fmla="*/ 4045552 w 7326313"/>
              <a:gd name="connsiteY481" fmla="*/ 1761752 h 1930400"/>
              <a:gd name="connsiteX482" fmla="*/ 4093173 w 7326313"/>
              <a:gd name="connsiteY482" fmla="*/ 1780491 h 1930400"/>
              <a:gd name="connsiteX483" fmla="*/ 4106189 w 7326313"/>
              <a:gd name="connsiteY483" fmla="*/ 1772868 h 1930400"/>
              <a:gd name="connsiteX484" fmla="*/ 4111586 w 7326313"/>
              <a:gd name="connsiteY484" fmla="*/ 1766834 h 1930400"/>
              <a:gd name="connsiteX485" fmla="*/ 4131270 w 7326313"/>
              <a:gd name="connsiteY485" fmla="*/ 1763340 h 1930400"/>
              <a:gd name="connsiteX486" fmla="*/ 4131270 w 7326313"/>
              <a:gd name="connsiteY486" fmla="*/ 1766199 h 1930400"/>
              <a:gd name="connsiteX487" fmla="*/ 4110634 w 7326313"/>
              <a:gd name="connsiteY487" fmla="*/ 1779220 h 1930400"/>
              <a:gd name="connsiteX488" fmla="*/ 4121745 w 7326313"/>
              <a:gd name="connsiteY488" fmla="*/ 1788749 h 1930400"/>
              <a:gd name="connsiteX489" fmla="*/ 4130952 w 7326313"/>
              <a:gd name="connsiteY489" fmla="*/ 1775092 h 1930400"/>
              <a:gd name="connsiteX490" fmla="*/ 4149366 w 7326313"/>
              <a:gd name="connsiteY490" fmla="*/ 1785255 h 1930400"/>
              <a:gd name="connsiteX491" fmla="*/ 4158255 w 7326313"/>
              <a:gd name="connsiteY491" fmla="*/ 1779220 h 1930400"/>
              <a:gd name="connsiteX492" fmla="*/ 4160160 w 7326313"/>
              <a:gd name="connsiteY492" fmla="*/ 1767469 h 1930400"/>
              <a:gd name="connsiteX493" fmla="*/ 4192224 w 7326313"/>
              <a:gd name="connsiteY493" fmla="*/ 1769692 h 1930400"/>
              <a:gd name="connsiteX494" fmla="*/ 4216670 w 7326313"/>
              <a:gd name="connsiteY494" fmla="*/ 1763023 h 1930400"/>
              <a:gd name="connsiteX495" fmla="*/ 4235718 w 7326313"/>
              <a:gd name="connsiteY495" fmla="*/ 1737614 h 1930400"/>
              <a:gd name="connsiteX496" fmla="*/ 4241750 w 7326313"/>
              <a:gd name="connsiteY496" fmla="*/ 1731580 h 1930400"/>
              <a:gd name="connsiteX497" fmla="*/ 4274450 w 7326313"/>
              <a:gd name="connsiteY497" fmla="*/ 1697914 h 1930400"/>
              <a:gd name="connsiteX498" fmla="*/ 4281116 w 7326313"/>
              <a:gd name="connsiteY498" fmla="*/ 1669647 h 1930400"/>
              <a:gd name="connsiteX499" fmla="*/ 4293498 w 7326313"/>
              <a:gd name="connsiteY499" fmla="*/ 1649003 h 1930400"/>
              <a:gd name="connsiteX500" fmla="*/ 4301752 w 7326313"/>
              <a:gd name="connsiteY500" fmla="*/ 1588023 h 1930400"/>
              <a:gd name="connsiteX501" fmla="*/ 4322070 w 7326313"/>
              <a:gd name="connsiteY501" fmla="*/ 1554992 h 1930400"/>
              <a:gd name="connsiteX502" fmla="*/ 4329690 w 7326313"/>
              <a:gd name="connsiteY502" fmla="*/ 1518467 h 1930400"/>
              <a:gd name="connsiteX503" fmla="*/ 4339849 w 7326313"/>
              <a:gd name="connsiteY503" fmla="*/ 1501634 h 1930400"/>
              <a:gd name="connsiteX504" fmla="*/ 4341436 w 7326313"/>
              <a:gd name="connsiteY504" fmla="*/ 1484166 h 1930400"/>
              <a:gd name="connsiteX505" fmla="*/ 4370009 w 7326313"/>
              <a:gd name="connsiteY505" fmla="*/ 1433349 h 1930400"/>
              <a:gd name="connsiteX506" fmla="*/ 4373818 w 7326313"/>
              <a:gd name="connsiteY506" fmla="*/ 1406988 h 1930400"/>
              <a:gd name="connsiteX507" fmla="*/ 4393502 w 7326313"/>
              <a:gd name="connsiteY507" fmla="*/ 1386661 h 1930400"/>
              <a:gd name="connsiteX508" fmla="*/ 4403661 w 7326313"/>
              <a:gd name="connsiteY508" fmla="*/ 1368240 h 1930400"/>
              <a:gd name="connsiteX509" fmla="*/ 4391279 w 7326313"/>
              <a:gd name="connsiteY509" fmla="*/ 1328540 h 1930400"/>
              <a:gd name="connsiteX510" fmla="*/ 4394454 w 7326313"/>
              <a:gd name="connsiteY510" fmla="*/ 1306625 h 1930400"/>
              <a:gd name="connsiteX511" fmla="*/ 4399851 w 7326313"/>
              <a:gd name="connsiteY511" fmla="*/ 1295509 h 1930400"/>
              <a:gd name="connsiteX512" fmla="*/ 4396359 w 7326313"/>
              <a:gd name="connsiteY512" fmla="*/ 1270418 h 1930400"/>
              <a:gd name="connsiteX513" fmla="*/ 4379850 w 7326313"/>
              <a:gd name="connsiteY513" fmla="*/ 1262160 h 1930400"/>
              <a:gd name="connsiteX514" fmla="*/ 4384930 w 7326313"/>
              <a:gd name="connsiteY514" fmla="*/ 1246280 h 1930400"/>
              <a:gd name="connsiteX515" fmla="*/ 4396359 w 7326313"/>
              <a:gd name="connsiteY515" fmla="*/ 1231035 h 1930400"/>
              <a:gd name="connsiteX516" fmla="*/ 4394137 w 7326313"/>
              <a:gd name="connsiteY516" fmla="*/ 1223095 h 1930400"/>
              <a:gd name="connsiteX517" fmla="*/ 4407788 w 7326313"/>
              <a:gd name="connsiteY517" fmla="*/ 1212296 h 1930400"/>
              <a:gd name="connsiteX518" fmla="*/ 4403978 w 7326313"/>
              <a:gd name="connsiteY518" fmla="*/ 1220237 h 1930400"/>
              <a:gd name="connsiteX519" fmla="*/ 4418900 w 7326313"/>
              <a:gd name="connsiteY519" fmla="*/ 1222460 h 1930400"/>
              <a:gd name="connsiteX520" fmla="*/ 4425884 w 7326313"/>
              <a:gd name="connsiteY520" fmla="*/ 1213249 h 1930400"/>
              <a:gd name="connsiteX521" fmla="*/ 4443980 w 7326313"/>
              <a:gd name="connsiteY521" fmla="*/ 1210073 h 1930400"/>
              <a:gd name="connsiteX522" fmla="*/ 4445885 w 7326313"/>
              <a:gd name="connsiteY522" fmla="*/ 1184347 h 1930400"/>
              <a:gd name="connsiteX523" fmla="*/ 4470013 w 7326313"/>
              <a:gd name="connsiteY523" fmla="*/ 1165291 h 1930400"/>
              <a:gd name="connsiteX524" fmla="*/ 4468743 w 7326313"/>
              <a:gd name="connsiteY524" fmla="*/ 1128449 h 1930400"/>
              <a:gd name="connsiteX525" fmla="*/ 4492871 w 7326313"/>
              <a:gd name="connsiteY525" fmla="*/ 1102088 h 1930400"/>
              <a:gd name="connsiteX526" fmla="*/ 4506204 w 7326313"/>
              <a:gd name="connsiteY526" fmla="*/ 1091607 h 1930400"/>
              <a:gd name="connsiteX527" fmla="*/ 4529380 w 7326313"/>
              <a:gd name="connsiteY527" fmla="*/ 1117650 h 1930400"/>
              <a:gd name="connsiteX528" fmla="*/ 4556683 w 7326313"/>
              <a:gd name="connsiteY528" fmla="*/ 1120191 h 1930400"/>
              <a:gd name="connsiteX529" fmla="*/ 4633193 w 7326313"/>
              <a:gd name="connsiteY529" fmla="*/ 1089066 h 1930400"/>
              <a:gd name="connsiteX530" fmla="*/ 4674782 w 7326313"/>
              <a:gd name="connsiteY530" fmla="*/ 1090972 h 1930400"/>
              <a:gd name="connsiteX531" fmla="*/ 4726213 w 7326313"/>
              <a:gd name="connsiteY531" fmla="*/ 1130037 h 1930400"/>
              <a:gd name="connsiteX532" fmla="*/ 4769389 w 7326313"/>
              <a:gd name="connsiteY532" fmla="*/ 1119556 h 1930400"/>
              <a:gd name="connsiteX533" fmla="*/ 4880505 w 7326313"/>
              <a:gd name="connsiteY533" fmla="*/ 1072551 h 1930400"/>
              <a:gd name="connsiteX534" fmla="*/ 4947174 w 7326313"/>
              <a:gd name="connsiteY534" fmla="*/ 1063658 h 1930400"/>
              <a:gd name="connsiteX535" fmla="*/ 4993207 w 7326313"/>
              <a:gd name="connsiteY535" fmla="*/ 1049365 h 1930400"/>
              <a:gd name="connsiteX536" fmla="*/ 5016065 w 7326313"/>
              <a:gd name="connsiteY536" fmla="*/ 1069692 h 1930400"/>
              <a:gd name="connsiteX537" fmla="*/ 5074480 w 7326313"/>
              <a:gd name="connsiteY537" fmla="*/ 1034756 h 1930400"/>
              <a:gd name="connsiteX538" fmla="*/ 5102100 w 7326313"/>
              <a:gd name="connsiteY538" fmla="*/ 1040472 h 1930400"/>
              <a:gd name="connsiteX539" fmla="*/ 5129086 w 7326313"/>
              <a:gd name="connsiteY539" fmla="*/ 1030309 h 1930400"/>
              <a:gd name="connsiteX540" fmla="*/ 5163055 w 7326313"/>
              <a:gd name="connsiteY540" fmla="*/ 1026180 h 1930400"/>
              <a:gd name="connsiteX541" fmla="*/ 5186866 w 7326313"/>
              <a:gd name="connsiteY541" fmla="*/ 1045872 h 1930400"/>
              <a:gd name="connsiteX542" fmla="*/ 5226550 w 7326313"/>
              <a:gd name="connsiteY542" fmla="*/ 1023957 h 1930400"/>
              <a:gd name="connsiteX543" fmla="*/ 5223375 w 7326313"/>
              <a:gd name="connsiteY543" fmla="*/ 993149 h 1930400"/>
              <a:gd name="connsiteX544" fmla="*/ 5220518 w 7326313"/>
              <a:gd name="connsiteY544" fmla="*/ 970282 h 1930400"/>
              <a:gd name="connsiteX545" fmla="*/ 5219248 w 7326313"/>
              <a:gd name="connsiteY545" fmla="*/ 961071 h 1930400"/>
              <a:gd name="connsiteX546" fmla="*/ 5218295 w 7326313"/>
              <a:gd name="connsiteY546" fmla="*/ 955990 h 1930400"/>
              <a:gd name="connsiteX547" fmla="*/ 5217978 w 7326313"/>
              <a:gd name="connsiteY547" fmla="*/ 953449 h 1930400"/>
              <a:gd name="connsiteX548" fmla="*/ 5217660 w 7326313"/>
              <a:gd name="connsiteY548" fmla="*/ 950273 h 1930400"/>
              <a:gd name="connsiteX549" fmla="*/ 5217343 w 7326313"/>
              <a:gd name="connsiteY549" fmla="*/ 941062 h 1930400"/>
              <a:gd name="connsiteX550" fmla="*/ 5217660 w 7326313"/>
              <a:gd name="connsiteY550" fmla="*/ 929311 h 1930400"/>
              <a:gd name="connsiteX551" fmla="*/ 5217660 w 7326313"/>
              <a:gd name="connsiteY551" fmla="*/ 916607 h 1930400"/>
              <a:gd name="connsiteX552" fmla="*/ 5218295 w 7326313"/>
              <a:gd name="connsiteY552" fmla="*/ 903903 h 1930400"/>
              <a:gd name="connsiteX553" fmla="*/ 5218930 w 7326313"/>
              <a:gd name="connsiteY553" fmla="*/ 892469 h 1930400"/>
              <a:gd name="connsiteX554" fmla="*/ 5219883 w 7326313"/>
              <a:gd name="connsiteY554" fmla="*/ 883576 h 1930400"/>
              <a:gd name="connsiteX555" fmla="*/ 5220518 w 7326313"/>
              <a:gd name="connsiteY555" fmla="*/ 879129 h 1930400"/>
              <a:gd name="connsiteX556" fmla="*/ 5220835 w 7326313"/>
              <a:gd name="connsiteY556" fmla="*/ 877224 h 1930400"/>
              <a:gd name="connsiteX557" fmla="*/ 5220835 w 7326313"/>
              <a:gd name="connsiteY557" fmla="*/ 874365 h 1930400"/>
              <a:gd name="connsiteX558" fmla="*/ 5220200 w 7326313"/>
              <a:gd name="connsiteY558" fmla="*/ 867060 h 1930400"/>
              <a:gd name="connsiteX559" fmla="*/ 5218295 w 7326313"/>
              <a:gd name="connsiteY559" fmla="*/ 857532 h 1930400"/>
              <a:gd name="connsiteX560" fmla="*/ 5216073 w 7326313"/>
              <a:gd name="connsiteY560" fmla="*/ 846734 h 1930400"/>
              <a:gd name="connsiteX561" fmla="*/ 5214168 w 7326313"/>
              <a:gd name="connsiteY561" fmla="*/ 835935 h 1930400"/>
              <a:gd name="connsiteX562" fmla="*/ 5211311 w 7326313"/>
              <a:gd name="connsiteY562" fmla="*/ 825772 h 1930400"/>
              <a:gd name="connsiteX563" fmla="*/ 5209089 w 7326313"/>
              <a:gd name="connsiteY563" fmla="*/ 817197 h 1930400"/>
              <a:gd name="connsiteX564" fmla="*/ 5206866 w 7326313"/>
              <a:gd name="connsiteY564" fmla="*/ 811162 h 1930400"/>
              <a:gd name="connsiteX565" fmla="*/ 5205279 w 7326313"/>
              <a:gd name="connsiteY565" fmla="*/ 805763 h 1930400"/>
              <a:gd name="connsiteX566" fmla="*/ 5203692 w 7326313"/>
              <a:gd name="connsiteY566" fmla="*/ 798775 h 1930400"/>
              <a:gd name="connsiteX567" fmla="*/ 5202104 w 7326313"/>
              <a:gd name="connsiteY567" fmla="*/ 790518 h 1930400"/>
              <a:gd name="connsiteX568" fmla="*/ 5201152 w 7326313"/>
              <a:gd name="connsiteY568" fmla="*/ 782260 h 1930400"/>
              <a:gd name="connsiteX569" fmla="*/ 5198929 w 7326313"/>
              <a:gd name="connsiteY569" fmla="*/ 767650 h 1930400"/>
              <a:gd name="connsiteX570" fmla="*/ 5198295 w 7326313"/>
              <a:gd name="connsiteY570" fmla="*/ 761616 h 1930400"/>
              <a:gd name="connsiteX571" fmla="*/ 5249725 w 7326313"/>
              <a:gd name="connsiteY571" fmla="*/ 751452 h 1930400"/>
              <a:gd name="connsiteX572" fmla="*/ 5260202 w 7326313"/>
              <a:gd name="connsiteY572" fmla="*/ 792106 h 1930400"/>
              <a:gd name="connsiteX573" fmla="*/ 5305600 w 7326313"/>
              <a:gd name="connsiteY573" fmla="*/ 839429 h 1930400"/>
              <a:gd name="connsiteX574" fmla="*/ 5366555 w 7326313"/>
              <a:gd name="connsiteY574" fmla="*/ 855627 h 1930400"/>
              <a:gd name="connsiteX575" fmla="*/ 5404017 w 7326313"/>
              <a:gd name="connsiteY575" fmla="*/ 854674 h 1930400"/>
              <a:gd name="connsiteX576" fmla="*/ 5419890 w 7326313"/>
              <a:gd name="connsiteY576" fmla="*/ 835618 h 1930400"/>
              <a:gd name="connsiteX577" fmla="*/ 5446558 w 7326313"/>
              <a:gd name="connsiteY577" fmla="*/ 814338 h 1930400"/>
              <a:gd name="connsiteX578" fmla="*/ 5480528 w 7326313"/>
              <a:gd name="connsiteY578" fmla="*/ 801316 h 1930400"/>
              <a:gd name="connsiteX579" fmla="*/ 5529418 w 7326313"/>
              <a:gd name="connsiteY579" fmla="*/ 750182 h 1930400"/>
              <a:gd name="connsiteX580" fmla="*/ 5561483 w 7326313"/>
              <a:gd name="connsiteY580" fmla="*/ 747006 h 1930400"/>
              <a:gd name="connsiteX581" fmla="*/ 5584341 w 7326313"/>
              <a:gd name="connsiteY581" fmla="*/ 780672 h 1930400"/>
              <a:gd name="connsiteX582" fmla="*/ 5566563 w 7326313"/>
              <a:gd name="connsiteY582" fmla="*/ 810527 h 1930400"/>
              <a:gd name="connsiteX583" fmla="*/ 5580531 w 7326313"/>
              <a:gd name="connsiteY583" fmla="*/ 831171 h 1930400"/>
              <a:gd name="connsiteX584" fmla="*/ 5552911 w 7326313"/>
              <a:gd name="connsiteY584" fmla="*/ 866743 h 1930400"/>
              <a:gd name="connsiteX585" fmla="*/ 5589738 w 7326313"/>
              <a:gd name="connsiteY585" fmla="*/ 911207 h 1930400"/>
              <a:gd name="connsiteX586" fmla="*/ 5605294 w 7326313"/>
              <a:gd name="connsiteY586" fmla="*/ 901362 h 1930400"/>
              <a:gd name="connsiteX587" fmla="*/ 5620850 w 7326313"/>
              <a:gd name="connsiteY587" fmla="*/ 912478 h 1930400"/>
              <a:gd name="connsiteX588" fmla="*/ 5644661 w 7326313"/>
              <a:gd name="connsiteY588" fmla="*/ 905491 h 1930400"/>
              <a:gd name="connsiteX589" fmla="*/ 5637994 w 7326313"/>
              <a:gd name="connsiteY589" fmla="*/ 950908 h 1930400"/>
              <a:gd name="connsiteX590" fmla="*/ 5652598 w 7326313"/>
              <a:gd name="connsiteY590" fmla="*/ 989021 h 1930400"/>
              <a:gd name="connsiteX591" fmla="*/ 5692282 w 7326313"/>
              <a:gd name="connsiteY591" fmla="*/ 1019511 h 1930400"/>
              <a:gd name="connsiteX592" fmla="*/ 5729109 w 7326313"/>
              <a:gd name="connsiteY592" fmla="*/ 1020781 h 1930400"/>
              <a:gd name="connsiteX593" fmla="*/ 5751332 w 7326313"/>
              <a:gd name="connsiteY593" fmla="*/ 1028721 h 1930400"/>
              <a:gd name="connsiteX594" fmla="*/ 5775777 w 7326313"/>
              <a:gd name="connsiteY594" fmla="*/ 1068422 h 1930400"/>
              <a:gd name="connsiteX595" fmla="*/ 5794508 w 7326313"/>
              <a:gd name="connsiteY595" fmla="*/ 1074139 h 1930400"/>
              <a:gd name="connsiteX596" fmla="*/ 5823715 w 7326313"/>
              <a:gd name="connsiteY596" fmla="*/ 1097006 h 1930400"/>
              <a:gd name="connsiteX597" fmla="*/ 5861495 w 7326313"/>
              <a:gd name="connsiteY597" fmla="*/ 1113839 h 1930400"/>
              <a:gd name="connsiteX598" fmla="*/ 5894829 w 7326313"/>
              <a:gd name="connsiteY598" fmla="*/ 1124955 h 1930400"/>
              <a:gd name="connsiteX599" fmla="*/ 5930704 w 7326313"/>
              <a:gd name="connsiteY599" fmla="*/ 1124955 h 1930400"/>
              <a:gd name="connsiteX600" fmla="*/ 5982135 w 7326313"/>
              <a:gd name="connsiteY600" fmla="*/ 1107169 h 1930400"/>
              <a:gd name="connsiteX601" fmla="*/ 6028803 w 7326313"/>
              <a:gd name="connsiteY601" fmla="*/ 1102088 h 1930400"/>
              <a:gd name="connsiteX602" fmla="*/ 6064043 w 7326313"/>
              <a:gd name="connsiteY602" fmla="*/ 1086207 h 1930400"/>
              <a:gd name="connsiteX603" fmla="*/ 6084361 w 7326313"/>
              <a:gd name="connsiteY603" fmla="*/ 1081443 h 1930400"/>
              <a:gd name="connsiteX604" fmla="*/ 6093885 w 7326313"/>
              <a:gd name="connsiteY604" fmla="*/ 1089066 h 1930400"/>
              <a:gd name="connsiteX605" fmla="*/ 6072614 w 7326313"/>
              <a:gd name="connsiteY605" fmla="*/ 1090654 h 1930400"/>
              <a:gd name="connsiteX606" fmla="*/ 6069122 w 7326313"/>
              <a:gd name="connsiteY606" fmla="*/ 1097641 h 1930400"/>
              <a:gd name="connsiteX607" fmla="*/ 6084996 w 7326313"/>
              <a:gd name="connsiteY607" fmla="*/ 1102723 h 1930400"/>
              <a:gd name="connsiteX608" fmla="*/ 6098965 w 7326313"/>
              <a:gd name="connsiteY608" fmla="*/ 1095736 h 1930400"/>
              <a:gd name="connsiteX609" fmla="*/ 6111981 w 7326313"/>
              <a:gd name="connsiteY609" fmla="*/ 1087478 h 1930400"/>
              <a:gd name="connsiteX610" fmla="*/ 6119283 w 7326313"/>
              <a:gd name="connsiteY610" fmla="*/ 1078267 h 1930400"/>
              <a:gd name="connsiteX611" fmla="*/ 6114838 w 7326313"/>
              <a:gd name="connsiteY611" fmla="*/ 1059211 h 1930400"/>
              <a:gd name="connsiteX612" fmla="*/ 6113568 w 7326313"/>
              <a:gd name="connsiteY612" fmla="*/ 1040790 h 1930400"/>
              <a:gd name="connsiteX613" fmla="*/ 6099282 w 7326313"/>
              <a:gd name="connsiteY613" fmla="*/ 1001725 h 1930400"/>
              <a:gd name="connsiteX614" fmla="*/ 6096742 w 7326313"/>
              <a:gd name="connsiteY614" fmla="*/ 974411 h 1930400"/>
              <a:gd name="connsiteX615" fmla="*/ 6094837 w 7326313"/>
              <a:gd name="connsiteY615" fmla="*/ 919465 h 1930400"/>
              <a:gd name="connsiteX616" fmla="*/ 6109759 w 7326313"/>
              <a:gd name="connsiteY616" fmla="*/ 880717 h 1930400"/>
              <a:gd name="connsiteX617" fmla="*/ 6114838 w 7326313"/>
              <a:gd name="connsiteY617" fmla="*/ 849275 h 1930400"/>
              <a:gd name="connsiteX618" fmla="*/ 6105631 w 7326313"/>
              <a:gd name="connsiteY618" fmla="*/ 836253 h 1930400"/>
              <a:gd name="connsiteX619" fmla="*/ 6098012 w 7326313"/>
              <a:gd name="connsiteY619" fmla="*/ 842287 h 1930400"/>
              <a:gd name="connsiteX620" fmla="*/ 6084361 w 7326313"/>
              <a:gd name="connsiteY620" fmla="*/ 836888 h 1930400"/>
              <a:gd name="connsiteX621" fmla="*/ 6080551 w 7326313"/>
              <a:gd name="connsiteY621" fmla="*/ 821961 h 1930400"/>
              <a:gd name="connsiteX622" fmla="*/ 6075472 w 7326313"/>
              <a:gd name="connsiteY622" fmla="*/ 817514 h 1930400"/>
              <a:gd name="connsiteX623" fmla="*/ 6075789 w 7326313"/>
              <a:gd name="connsiteY623" fmla="*/ 804175 h 1930400"/>
              <a:gd name="connsiteX624" fmla="*/ 6070392 w 7326313"/>
              <a:gd name="connsiteY624" fmla="*/ 804810 h 1930400"/>
              <a:gd name="connsiteX625" fmla="*/ 6062773 w 7326313"/>
              <a:gd name="connsiteY625" fmla="*/ 814020 h 1930400"/>
              <a:gd name="connsiteX626" fmla="*/ 6067535 w 7326313"/>
              <a:gd name="connsiteY626" fmla="*/ 824819 h 1930400"/>
              <a:gd name="connsiteX627" fmla="*/ 6056106 w 7326313"/>
              <a:gd name="connsiteY627" fmla="*/ 822596 h 1930400"/>
              <a:gd name="connsiteX628" fmla="*/ 6050391 w 7326313"/>
              <a:gd name="connsiteY628" fmla="*/ 806398 h 1930400"/>
              <a:gd name="connsiteX629" fmla="*/ 6049756 w 7326313"/>
              <a:gd name="connsiteY629" fmla="*/ 792741 h 1930400"/>
              <a:gd name="connsiteX630" fmla="*/ 6053883 w 7326313"/>
              <a:gd name="connsiteY630" fmla="*/ 787342 h 1930400"/>
              <a:gd name="connsiteX631" fmla="*/ 6056106 w 7326313"/>
              <a:gd name="connsiteY631" fmla="*/ 793694 h 1930400"/>
              <a:gd name="connsiteX632" fmla="*/ 6067217 w 7326313"/>
              <a:gd name="connsiteY632" fmla="*/ 797187 h 1930400"/>
              <a:gd name="connsiteX633" fmla="*/ 6068487 w 7326313"/>
              <a:gd name="connsiteY633" fmla="*/ 794011 h 1930400"/>
              <a:gd name="connsiteX634" fmla="*/ 6058011 w 7326313"/>
              <a:gd name="connsiteY634" fmla="*/ 784483 h 1930400"/>
              <a:gd name="connsiteX635" fmla="*/ 6065947 w 7326313"/>
              <a:gd name="connsiteY635" fmla="*/ 768921 h 1930400"/>
              <a:gd name="connsiteX636" fmla="*/ 6081186 w 7326313"/>
              <a:gd name="connsiteY636" fmla="*/ 753358 h 1930400"/>
              <a:gd name="connsiteX637" fmla="*/ 6080869 w 7326313"/>
              <a:gd name="connsiteY637" fmla="*/ 746688 h 1930400"/>
              <a:gd name="connsiteX638" fmla="*/ 6079599 w 7326313"/>
              <a:gd name="connsiteY638" fmla="*/ 741289 h 1930400"/>
              <a:gd name="connsiteX639" fmla="*/ 6079281 w 7326313"/>
              <a:gd name="connsiteY639" fmla="*/ 739383 h 1930400"/>
              <a:gd name="connsiteX640" fmla="*/ 6078646 w 7326313"/>
              <a:gd name="connsiteY640" fmla="*/ 737478 h 1930400"/>
              <a:gd name="connsiteX641" fmla="*/ 6077694 w 7326313"/>
              <a:gd name="connsiteY641" fmla="*/ 736525 h 1930400"/>
              <a:gd name="connsiteX642" fmla="*/ 6076107 w 7326313"/>
              <a:gd name="connsiteY642" fmla="*/ 736207 h 1930400"/>
              <a:gd name="connsiteX643" fmla="*/ 6074837 w 7326313"/>
              <a:gd name="connsiteY643" fmla="*/ 736207 h 1930400"/>
              <a:gd name="connsiteX644" fmla="*/ 6073249 w 7326313"/>
              <a:gd name="connsiteY644" fmla="*/ 736207 h 1930400"/>
              <a:gd name="connsiteX645" fmla="*/ 6071344 w 7326313"/>
              <a:gd name="connsiteY645" fmla="*/ 736843 h 1930400"/>
              <a:gd name="connsiteX646" fmla="*/ 6070075 w 7326313"/>
              <a:gd name="connsiteY646" fmla="*/ 737160 h 1930400"/>
              <a:gd name="connsiteX647" fmla="*/ 6047851 w 7326313"/>
              <a:gd name="connsiteY647" fmla="*/ 732714 h 1930400"/>
              <a:gd name="connsiteX648" fmla="*/ 6028168 w 7326313"/>
              <a:gd name="connsiteY648" fmla="*/ 726997 h 1930400"/>
              <a:gd name="connsiteX649" fmla="*/ 6021501 w 7326313"/>
              <a:gd name="connsiteY649" fmla="*/ 738113 h 1930400"/>
              <a:gd name="connsiteX650" fmla="*/ 6018961 w 7326313"/>
              <a:gd name="connsiteY650" fmla="*/ 750500 h 1930400"/>
              <a:gd name="connsiteX651" fmla="*/ 6026898 w 7326313"/>
              <a:gd name="connsiteY651" fmla="*/ 759393 h 1930400"/>
              <a:gd name="connsiteX652" fmla="*/ 6013564 w 7326313"/>
              <a:gd name="connsiteY652" fmla="*/ 756852 h 1930400"/>
              <a:gd name="connsiteX653" fmla="*/ 6008167 w 7326313"/>
              <a:gd name="connsiteY653" fmla="*/ 746371 h 1930400"/>
              <a:gd name="connsiteX654" fmla="*/ 6002453 w 7326313"/>
              <a:gd name="connsiteY654" fmla="*/ 719692 h 1930400"/>
              <a:gd name="connsiteX655" fmla="*/ 5990706 w 7326313"/>
              <a:gd name="connsiteY655" fmla="*/ 698412 h 1930400"/>
              <a:gd name="connsiteX656" fmla="*/ 5981817 w 7326313"/>
              <a:gd name="connsiteY656" fmla="*/ 675863 h 1930400"/>
              <a:gd name="connsiteX657" fmla="*/ 5983722 w 7326313"/>
              <a:gd name="connsiteY657" fmla="*/ 667605 h 1930400"/>
              <a:gd name="connsiteX658" fmla="*/ 5999278 w 7326313"/>
              <a:gd name="connsiteY658" fmla="*/ 642832 h 1930400"/>
              <a:gd name="connsiteX659" fmla="*/ 6013247 w 7326313"/>
              <a:gd name="connsiteY659" fmla="*/ 639973 h 1930400"/>
              <a:gd name="connsiteX660" fmla="*/ 6011342 w 7326313"/>
              <a:gd name="connsiteY660" fmla="*/ 630445 h 1930400"/>
              <a:gd name="connsiteX661" fmla="*/ 6012929 w 7326313"/>
              <a:gd name="connsiteY661" fmla="*/ 614882 h 1930400"/>
              <a:gd name="connsiteX662" fmla="*/ 6019596 w 7326313"/>
              <a:gd name="connsiteY662" fmla="*/ 606307 h 1930400"/>
              <a:gd name="connsiteX663" fmla="*/ 6015469 w 7326313"/>
              <a:gd name="connsiteY663" fmla="*/ 595509 h 1930400"/>
              <a:gd name="connsiteX664" fmla="*/ 6019914 w 7326313"/>
              <a:gd name="connsiteY664" fmla="*/ 592968 h 1930400"/>
              <a:gd name="connsiteX665" fmla="*/ 6021819 w 7326313"/>
              <a:gd name="connsiteY665" fmla="*/ 600908 h 1930400"/>
              <a:gd name="connsiteX666" fmla="*/ 6031343 w 7326313"/>
              <a:gd name="connsiteY666" fmla="*/ 602496 h 1930400"/>
              <a:gd name="connsiteX667" fmla="*/ 6035153 w 7326313"/>
              <a:gd name="connsiteY667" fmla="*/ 616153 h 1930400"/>
              <a:gd name="connsiteX668" fmla="*/ 6041502 w 7326313"/>
              <a:gd name="connsiteY668" fmla="*/ 609166 h 1930400"/>
              <a:gd name="connsiteX669" fmla="*/ 6047534 w 7326313"/>
              <a:gd name="connsiteY669" fmla="*/ 625046 h 1930400"/>
              <a:gd name="connsiteX670" fmla="*/ 6054201 w 7326313"/>
              <a:gd name="connsiteY670" fmla="*/ 618059 h 1930400"/>
              <a:gd name="connsiteX671" fmla="*/ 6063408 w 7326313"/>
              <a:gd name="connsiteY671" fmla="*/ 626316 h 1930400"/>
              <a:gd name="connsiteX672" fmla="*/ 6065630 w 7326313"/>
              <a:gd name="connsiteY672" fmla="*/ 616788 h 1930400"/>
              <a:gd name="connsiteX673" fmla="*/ 6068805 w 7326313"/>
              <a:gd name="connsiteY673" fmla="*/ 617106 h 1930400"/>
              <a:gd name="connsiteX674" fmla="*/ 6077376 w 7326313"/>
              <a:gd name="connsiteY674" fmla="*/ 626634 h 1930400"/>
              <a:gd name="connsiteX675" fmla="*/ 6093250 w 7326313"/>
              <a:gd name="connsiteY675" fmla="*/ 625046 h 1930400"/>
              <a:gd name="connsiteX676" fmla="*/ 6095155 w 7326313"/>
              <a:gd name="connsiteY676" fmla="*/ 618059 h 1930400"/>
              <a:gd name="connsiteX677" fmla="*/ 6100552 w 7326313"/>
              <a:gd name="connsiteY677" fmla="*/ 619011 h 1930400"/>
              <a:gd name="connsiteX678" fmla="*/ 6108806 w 7326313"/>
              <a:gd name="connsiteY678" fmla="*/ 627587 h 1930400"/>
              <a:gd name="connsiteX679" fmla="*/ 6120553 w 7326313"/>
              <a:gd name="connsiteY679" fmla="*/ 631080 h 1930400"/>
              <a:gd name="connsiteX680" fmla="*/ 6131982 w 7326313"/>
              <a:gd name="connsiteY680" fmla="*/ 628222 h 1930400"/>
              <a:gd name="connsiteX681" fmla="*/ 6132299 w 7326313"/>
              <a:gd name="connsiteY681" fmla="*/ 618694 h 1930400"/>
              <a:gd name="connsiteX682" fmla="*/ 6135474 w 7326313"/>
              <a:gd name="connsiteY682" fmla="*/ 616788 h 1930400"/>
              <a:gd name="connsiteX683" fmla="*/ 6143728 w 7326313"/>
              <a:gd name="connsiteY683" fmla="*/ 628539 h 1930400"/>
              <a:gd name="connsiteX684" fmla="*/ 6157379 w 7326313"/>
              <a:gd name="connsiteY684" fmla="*/ 621552 h 1930400"/>
              <a:gd name="connsiteX685" fmla="*/ 6162142 w 7326313"/>
              <a:gd name="connsiteY685" fmla="*/ 617106 h 1930400"/>
              <a:gd name="connsiteX686" fmla="*/ 6150395 w 7326313"/>
              <a:gd name="connsiteY686" fmla="*/ 613930 h 1930400"/>
              <a:gd name="connsiteX687" fmla="*/ 6144046 w 7326313"/>
              <a:gd name="connsiteY687" fmla="*/ 612659 h 1930400"/>
              <a:gd name="connsiteX688" fmla="*/ 6146585 w 7326313"/>
              <a:gd name="connsiteY688" fmla="*/ 607578 h 1930400"/>
              <a:gd name="connsiteX689" fmla="*/ 6152935 w 7326313"/>
              <a:gd name="connsiteY689" fmla="*/ 602496 h 1930400"/>
              <a:gd name="connsiteX690" fmla="*/ 6166269 w 7326313"/>
              <a:gd name="connsiteY690" fmla="*/ 611071 h 1930400"/>
              <a:gd name="connsiteX691" fmla="*/ 6172618 w 7326313"/>
              <a:gd name="connsiteY691" fmla="*/ 605990 h 1930400"/>
              <a:gd name="connsiteX692" fmla="*/ 6171983 w 7326313"/>
              <a:gd name="connsiteY692" fmla="*/ 599955 h 1930400"/>
              <a:gd name="connsiteX693" fmla="*/ 6164046 w 7326313"/>
              <a:gd name="connsiteY693" fmla="*/ 580581 h 1930400"/>
              <a:gd name="connsiteX694" fmla="*/ 6154840 w 7326313"/>
              <a:gd name="connsiteY694" fmla="*/ 569783 h 1930400"/>
              <a:gd name="connsiteX695" fmla="*/ 6124680 w 7326313"/>
              <a:gd name="connsiteY695" fmla="*/ 555173 h 1930400"/>
              <a:gd name="connsiteX696" fmla="*/ 6106901 w 7326313"/>
              <a:gd name="connsiteY696" fmla="*/ 543421 h 1930400"/>
              <a:gd name="connsiteX697" fmla="*/ 6109441 w 7326313"/>
              <a:gd name="connsiteY697" fmla="*/ 524048 h 1930400"/>
              <a:gd name="connsiteX698" fmla="*/ 6108806 w 7326313"/>
              <a:gd name="connsiteY698" fmla="*/ 507532 h 1930400"/>
              <a:gd name="connsiteX699" fmla="*/ 6098965 w 7326313"/>
              <a:gd name="connsiteY699" fmla="*/ 482759 h 1930400"/>
              <a:gd name="connsiteX700" fmla="*/ 6080551 w 7326313"/>
              <a:gd name="connsiteY700" fmla="*/ 467831 h 1930400"/>
              <a:gd name="connsiteX701" fmla="*/ 6092298 w 7326313"/>
              <a:gd name="connsiteY701" fmla="*/ 467831 h 1930400"/>
              <a:gd name="connsiteX702" fmla="*/ 6095790 w 7326313"/>
              <a:gd name="connsiteY702" fmla="*/ 466243 h 1930400"/>
              <a:gd name="connsiteX703" fmla="*/ 6103092 w 7326313"/>
              <a:gd name="connsiteY703" fmla="*/ 462114 h 1930400"/>
              <a:gd name="connsiteX704" fmla="*/ 6111981 w 7326313"/>
              <a:gd name="connsiteY704" fmla="*/ 458621 h 1930400"/>
              <a:gd name="connsiteX705" fmla="*/ 6115473 w 7326313"/>
              <a:gd name="connsiteY705" fmla="*/ 457350 h 1930400"/>
              <a:gd name="connsiteX706" fmla="*/ 6118013 w 7326313"/>
              <a:gd name="connsiteY706" fmla="*/ 457033 h 1930400"/>
              <a:gd name="connsiteX707" fmla="*/ 6118965 w 7326313"/>
              <a:gd name="connsiteY707" fmla="*/ 457350 h 1930400"/>
              <a:gd name="connsiteX708" fmla="*/ 6119918 w 7326313"/>
              <a:gd name="connsiteY708" fmla="*/ 457985 h 1930400"/>
              <a:gd name="connsiteX709" fmla="*/ 6121188 w 7326313"/>
              <a:gd name="connsiteY709" fmla="*/ 458938 h 1930400"/>
              <a:gd name="connsiteX710" fmla="*/ 6122140 w 7326313"/>
              <a:gd name="connsiteY710" fmla="*/ 460526 h 1930400"/>
              <a:gd name="connsiteX711" fmla="*/ 6124045 w 7326313"/>
              <a:gd name="connsiteY711" fmla="*/ 463702 h 1930400"/>
              <a:gd name="connsiteX712" fmla="*/ 6125632 w 7326313"/>
              <a:gd name="connsiteY712" fmla="*/ 467514 h 1930400"/>
              <a:gd name="connsiteX713" fmla="*/ 6128172 w 7326313"/>
              <a:gd name="connsiteY713" fmla="*/ 475137 h 1930400"/>
              <a:gd name="connsiteX714" fmla="*/ 6128807 w 7326313"/>
              <a:gd name="connsiteY714" fmla="*/ 478630 h 1930400"/>
              <a:gd name="connsiteX715" fmla="*/ 6130394 w 7326313"/>
              <a:gd name="connsiteY715" fmla="*/ 478313 h 1930400"/>
              <a:gd name="connsiteX716" fmla="*/ 6133887 w 7326313"/>
              <a:gd name="connsiteY716" fmla="*/ 477360 h 1930400"/>
              <a:gd name="connsiteX717" fmla="*/ 6136426 w 7326313"/>
              <a:gd name="connsiteY717" fmla="*/ 477360 h 1930400"/>
              <a:gd name="connsiteX718" fmla="*/ 6139284 w 7326313"/>
              <a:gd name="connsiteY718" fmla="*/ 477360 h 1930400"/>
              <a:gd name="connsiteX719" fmla="*/ 6142458 w 7326313"/>
              <a:gd name="connsiteY719" fmla="*/ 477677 h 1930400"/>
              <a:gd name="connsiteX720" fmla="*/ 6145633 w 7326313"/>
              <a:gd name="connsiteY720" fmla="*/ 478630 h 1930400"/>
              <a:gd name="connsiteX721" fmla="*/ 6147220 w 7326313"/>
              <a:gd name="connsiteY721" fmla="*/ 478948 h 1930400"/>
              <a:gd name="connsiteX722" fmla="*/ 6149125 w 7326313"/>
              <a:gd name="connsiteY722" fmla="*/ 479901 h 1930400"/>
              <a:gd name="connsiteX723" fmla="*/ 6152617 w 7326313"/>
              <a:gd name="connsiteY723" fmla="*/ 482124 h 1930400"/>
              <a:gd name="connsiteX724" fmla="*/ 6155792 w 7326313"/>
              <a:gd name="connsiteY724" fmla="*/ 484982 h 1930400"/>
              <a:gd name="connsiteX725" fmla="*/ 6158967 w 7326313"/>
              <a:gd name="connsiteY725" fmla="*/ 487841 h 1930400"/>
              <a:gd name="connsiteX726" fmla="*/ 6164046 w 7326313"/>
              <a:gd name="connsiteY726" fmla="*/ 492922 h 1930400"/>
              <a:gd name="connsiteX727" fmla="*/ 6165634 w 7326313"/>
              <a:gd name="connsiteY727" fmla="*/ 495463 h 1930400"/>
              <a:gd name="connsiteX728" fmla="*/ 6198651 w 7326313"/>
              <a:gd name="connsiteY728" fmla="*/ 508803 h 1930400"/>
              <a:gd name="connsiteX729" fmla="*/ 6197381 w 7326313"/>
              <a:gd name="connsiteY729" fmla="*/ 511661 h 1930400"/>
              <a:gd name="connsiteX730" fmla="*/ 6196746 w 7326313"/>
              <a:gd name="connsiteY730" fmla="*/ 514519 h 1930400"/>
              <a:gd name="connsiteX731" fmla="*/ 6195794 w 7326313"/>
              <a:gd name="connsiteY731" fmla="*/ 518648 h 1930400"/>
              <a:gd name="connsiteX732" fmla="*/ 6195476 w 7326313"/>
              <a:gd name="connsiteY732" fmla="*/ 522460 h 1930400"/>
              <a:gd name="connsiteX733" fmla="*/ 6195476 w 7326313"/>
              <a:gd name="connsiteY733" fmla="*/ 525953 h 1930400"/>
              <a:gd name="connsiteX734" fmla="*/ 6195794 w 7326313"/>
              <a:gd name="connsiteY734" fmla="*/ 527859 h 1930400"/>
              <a:gd name="connsiteX735" fmla="*/ 6196429 w 7326313"/>
              <a:gd name="connsiteY735" fmla="*/ 529447 h 1930400"/>
              <a:gd name="connsiteX736" fmla="*/ 6197381 w 7326313"/>
              <a:gd name="connsiteY736" fmla="*/ 531035 h 1930400"/>
              <a:gd name="connsiteX737" fmla="*/ 6198651 w 7326313"/>
              <a:gd name="connsiteY737" fmla="*/ 531988 h 1930400"/>
              <a:gd name="connsiteX738" fmla="*/ 6201826 w 7326313"/>
              <a:gd name="connsiteY738" fmla="*/ 534211 h 1930400"/>
              <a:gd name="connsiteX739" fmla="*/ 6205953 w 7326313"/>
              <a:gd name="connsiteY739" fmla="*/ 536117 h 1930400"/>
              <a:gd name="connsiteX740" fmla="*/ 6215159 w 7326313"/>
              <a:gd name="connsiteY740" fmla="*/ 540881 h 1930400"/>
              <a:gd name="connsiteX741" fmla="*/ 6219287 w 7326313"/>
              <a:gd name="connsiteY741" fmla="*/ 543421 h 1930400"/>
              <a:gd name="connsiteX742" fmla="*/ 6222779 w 7326313"/>
              <a:gd name="connsiteY742" fmla="*/ 545645 h 1930400"/>
              <a:gd name="connsiteX743" fmla="*/ 6224049 w 7326313"/>
              <a:gd name="connsiteY743" fmla="*/ 547550 h 1930400"/>
              <a:gd name="connsiteX744" fmla="*/ 6225001 w 7326313"/>
              <a:gd name="connsiteY744" fmla="*/ 548821 h 1930400"/>
              <a:gd name="connsiteX745" fmla="*/ 6225954 w 7326313"/>
              <a:gd name="connsiteY745" fmla="*/ 550409 h 1930400"/>
              <a:gd name="connsiteX746" fmla="*/ 6226271 w 7326313"/>
              <a:gd name="connsiteY746" fmla="*/ 551997 h 1930400"/>
              <a:gd name="connsiteX747" fmla="*/ 6226588 w 7326313"/>
              <a:gd name="connsiteY747" fmla="*/ 556126 h 1930400"/>
              <a:gd name="connsiteX748" fmla="*/ 6227541 w 7326313"/>
              <a:gd name="connsiteY748" fmla="*/ 560572 h 1930400"/>
              <a:gd name="connsiteX749" fmla="*/ 6229446 w 7326313"/>
              <a:gd name="connsiteY749" fmla="*/ 565654 h 1930400"/>
              <a:gd name="connsiteX750" fmla="*/ 6231351 w 7326313"/>
              <a:gd name="connsiteY750" fmla="*/ 570100 h 1930400"/>
              <a:gd name="connsiteX751" fmla="*/ 6235478 w 7326313"/>
              <a:gd name="connsiteY751" fmla="*/ 578358 h 1930400"/>
              <a:gd name="connsiteX752" fmla="*/ 6237065 w 7326313"/>
              <a:gd name="connsiteY752" fmla="*/ 581534 h 1930400"/>
              <a:gd name="connsiteX753" fmla="*/ 6237700 w 7326313"/>
              <a:gd name="connsiteY753" fmla="*/ 585028 h 1930400"/>
              <a:gd name="connsiteX754" fmla="*/ 6238652 w 7326313"/>
              <a:gd name="connsiteY754" fmla="*/ 588839 h 1930400"/>
              <a:gd name="connsiteX755" fmla="*/ 6239922 w 7326313"/>
              <a:gd name="connsiteY755" fmla="*/ 593603 h 1930400"/>
              <a:gd name="connsiteX756" fmla="*/ 6241827 w 7326313"/>
              <a:gd name="connsiteY756" fmla="*/ 598049 h 1930400"/>
              <a:gd name="connsiteX757" fmla="*/ 6243732 w 7326313"/>
              <a:gd name="connsiteY757" fmla="*/ 602496 h 1930400"/>
              <a:gd name="connsiteX758" fmla="*/ 6245319 w 7326313"/>
              <a:gd name="connsiteY758" fmla="*/ 604084 h 1930400"/>
              <a:gd name="connsiteX759" fmla="*/ 6246589 w 7326313"/>
              <a:gd name="connsiteY759" fmla="*/ 605672 h 1930400"/>
              <a:gd name="connsiteX760" fmla="*/ 6248177 w 7326313"/>
              <a:gd name="connsiteY760" fmla="*/ 606625 h 1930400"/>
              <a:gd name="connsiteX761" fmla="*/ 6249764 w 7326313"/>
              <a:gd name="connsiteY761" fmla="*/ 606942 h 1930400"/>
              <a:gd name="connsiteX762" fmla="*/ 6251669 w 7326313"/>
              <a:gd name="connsiteY762" fmla="*/ 607578 h 1930400"/>
              <a:gd name="connsiteX763" fmla="*/ 6253256 w 7326313"/>
              <a:gd name="connsiteY763" fmla="*/ 608530 h 1930400"/>
              <a:gd name="connsiteX764" fmla="*/ 6257066 w 7326313"/>
              <a:gd name="connsiteY764" fmla="*/ 610754 h 1930400"/>
              <a:gd name="connsiteX765" fmla="*/ 6260876 w 7326313"/>
              <a:gd name="connsiteY765" fmla="*/ 613612 h 1930400"/>
              <a:gd name="connsiteX766" fmla="*/ 6264368 w 7326313"/>
              <a:gd name="connsiteY766" fmla="*/ 616788 h 1930400"/>
              <a:gd name="connsiteX767" fmla="*/ 6269765 w 7326313"/>
              <a:gd name="connsiteY767" fmla="*/ 622823 h 1930400"/>
              <a:gd name="connsiteX768" fmla="*/ 6271670 w 7326313"/>
              <a:gd name="connsiteY768" fmla="*/ 625363 h 1930400"/>
              <a:gd name="connsiteX769" fmla="*/ 6273892 w 7326313"/>
              <a:gd name="connsiteY769" fmla="*/ 626316 h 1930400"/>
              <a:gd name="connsiteX770" fmla="*/ 6276432 w 7326313"/>
              <a:gd name="connsiteY770" fmla="*/ 627269 h 1930400"/>
              <a:gd name="connsiteX771" fmla="*/ 6279289 w 7326313"/>
              <a:gd name="connsiteY771" fmla="*/ 628222 h 1930400"/>
              <a:gd name="connsiteX772" fmla="*/ 6282781 w 7326313"/>
              <a:gd name="connsiteY772" fmla="*/ 628539 h 1930400"/>
              <a:gd name="connsiteX773" fmla="*/ 6286273 w 7326313"/>
              <a:gd name="connsiteY773" fmla="*/ 628539 h 1930400"/>
              <a:gd name="connsiteX774" fmla="*/ 6288496 w 7326313"/>
              <a:gd name="connsiteY774" fmla="*/ 628222 h 1930400"/>
              <a:gd name="connsiteX775" fmla="*/ 6290083 w 7326313"/>
              <a:gd name="connsiteY775" fmla="*/ 627587 h 1930400"/>
              <a:gd name="connsiteX776" fmla="*/ 6291988 w 7326313"/>
              <a:gd name="connsiteY776" fmla="*/ 626316 h 1930400"/>
              <a:gd name="connsiteX777" fmla="*/ 6293575 w 7326313"/>
              <a:gd name="connsiteY777" fmla="*/ 625363 h 1930400"/>
              <a:gd name="connsiteX778" fmla="*/ 6297385 w 7326313"/>
              <a:gd name="connsiteY778" fmla="*/ 622823 h 1930400"/>
              <a:gd name="connsiteX779" fmla="*/ 6300560 w 7326313"/>
              <a:gd name="connsiteY779" fmla="*/ 621552 h 1930400"/>
              <a:gd name="connsiteX780" fmla="*/ 6304052 w 7326313"/>
              <a:gd name="connsiteY780" fmla="*/ 620282 h 1930400"/>
              <a:gd name="connsiteX781" fmla="*/ 6307227 w 7326313"/>
              <a:gd name="connsiteY781" fmla="*/ 619964 h 1930400"/>
              <a:gd name="connsiteX782" fmla="*/ 6310084 w 7326313"/>
              <a:gd name="connsiteY782" fmla="*/ 619647 h 1930400"/>
              <a:gd name="connsiteX783" fmla="*/ 6312941 w 7326313"/>
              <a:gd name="connsiteY783" fmla="*/ 619647 h 1930400"/>
              <a:gd name="connsiteX784" fmla="*/ 6317386 w 7326313"/>
              <a:gd name="connsiteY784" fmla="*/ 619964 h 1930400"/>
              <a:gd name="connsiteX785" fmla="*/ 6318338 w 7326313"/>
              <a:gd name="connsiteY785" fmla="*/ 619647 h 1930400"/>
              <a:gd name="connsiteX786" fmla="*/ 6319290 w 7326313"/>
              <a:gd name="connsiteY786" fmla="*/ 619011 h 1930400"/>
              <a:gd name="connsiteX787" fmla="*/ 6319608 w 7326313"/>
              <a:gd name="connsiteY787" fmla="*/ 617741 h 1930400"/>
              <a:gd name="connsiteX788" fmla="*/ 6319608 w 7326313"/>
              <a:gd name="connsiteY788" fmla="*/ 616153 h 1930400"/>
              <a:gd name="connsiteX789" fmla="*/ 6319608 w 7326313"/>
              <a:gd name="connsiteY789" fmla="*/ 612024 h 1930400"/>
              <a:gd name="connsiteX790" fmla="*/ 6318973 w 7326313"/>
              <a:gd name="connsiteY790" fmla="*/ 607260 h 1930400"/>
              <a:gd name="connsiteX791" fmla="*/ 6317386 w 7326313"/>
              <a:gd name="connsiteY791" fmla="*/ 598049 h 1930400"/>
              <a:gd name="connsiteX792" fmla="*/ 6317068 w 7326313"/>
              <a:gd name="connsiteY792" fmla="*/ 594873 h 1930400"/>
              <a:gd name="connsiteX793" fmla="*/ 6317386 w 7326313"/>
              <a:gd name="connsiteY793" fmla="*/ 593603 h 1930400"/>
              <a:gd name="connsiteX794" fmla="*/ 6317386 w 7326313"/>
              <a:gd name="connsiteY794" fmla="*/ 592968 h 1930400"/>
              <a:gd name="connsiteX795" fmla="*/ 6318338 w 7326313"/>
              <a:gd name="connsiteY795" fmla="*/ 590427 h 1930400"/>
              <a:gd name="connsiteX796" fmla="*/ 6320243 w 7326313"/>
              <a:gd name="connsiteY796" fmla="*/ 585345 h 1930400"/>
              <a:gd name="connsiteX797" fmla="*/ 6324370 w 7326313"/>
              <a:gd name="connsiteY797" fmla="*/ 570735 h 1930400"/>
              <a:gd name="connsiteX798" fmla="*/ 6330402 w 7326313"/>
              <a:gd name="connsiteY798" fmla="*/ 550409 h 1930400"/>
              <a:gd name="connsiteX799" fmla="*/ 6317386 w 7326313"/>
              <a:gd name="connsiteY799" fmla="*/ 489746 h 1930400"/>
              <a:gd name="connsiteX800" fmla="*/ 6317703 w 7326313"/>
              <a:gd name="connsiteY800" fmla="*/ 446552 h 1930400"/>
              <a:gd name="connsiteX801" fmla="*/ 6318021 w 7326313"/>
              <a:gd name="connsiteY801" fmla="*/ 413521 h 1930400"/>
              <a:gd name="connsiteX802" fmla="*/ 6318973 w 7326313"/>
              <a:gd name="connsiteY802" fmla="*/ 399864 h 1930400"/>
              <a:gd name="connsiteX803" fmla="*/ 6319290 w 7326313"/>
              <a:gd name="connsiteY803" fmla="*/ 390971 h 1930400"/>
              <a:gd name="connsiteX804" fmla="*/ 6320243 w 7326313"/>
              <a:gd name="connsiteY804" fmla="*/ 384301 h 1930400"/>
              <a:gd name="connsiteX805" fmla="*/ 6322148 w 7326313"/>
              <a:gd name="connsiteY805" fmla="*/ 376679 h 1930400"/>
              <a:gd name="connsiteX806" fmla="*/ 6326275 w 7326313"/>
              <a:gd name="connsiteY806" fmla="*/ 359528 h 1930400"/>
              <a:gd name="connsiteX807" fmla="*/ 6328180 w 7326313"/>
              <a:gd name="connsiteY807" fmla="*/ 350318 h 1930400"/>
              <a:gd name="connsiteX808" fmla="*/ 6329767 w 7326313"/>
              <a:gd name="connsiteY808" fmla="*/ 341425 h 1930400"/>
              <a:gd name="connsiteX809" fmla="*/ 6330402 w 7326313"/>
              <a:gd name="connsiteY809" fmla="*/ 333167 h 1930400"/>
              <a:gd name="connsiteX810" fmla="*/ 6330402 w 7326313"/>
              <a:gd name="connsiteY810" fmla="*/ 329038 h 1930400"/>
              <a:gd name="connsiteX811" fmla="*/ 6330402 w 7326313"/>
              <a:gd name="connsiteY811" fmla="*/ 325227 h 1930400"/>
              <a:gd name="connsiteX812" fmla="*/ 6330085 w 7326313"/>
              <a:gd name="connsiteY812" fmla="*/ 320780 h 1930400"/>
              <a:gd name="connsiteX813" fmla="*/ 6330085 w 7326313"/>
              <a:gd name="connsiteY813" fmla="*/ 315063 h 1930400"/>
              <a:gd name="connsiteX814" fmla="*/ 6330402 w 7326313"/>
              <a:gd name="connsiteY814" fmla="*/ 300454 h 1930400"/>
              <a:gd name="connsiteX815" fmla="*/ 6331989 w 7326313"/>
              <a:gd name="connsiteY815" fmla="*/ 265517 h 1930400"/>
              <a:gd name="connsiteX816" fmla="*/ 6332624 w 7326313"/>
              <a:gd name="connsiteY816" fmla="*/ 247414 h 1930400"/>
              <a:gd name="connsiteX817" fmla="*/ 6332624 w 7326313"/>
              <a:gd name="connsiteY817" fmla="*/ 231216 h 1930400"/>
              <a:gd name="connsiteX818" fmla="*/ 6332624 w 7326313"/>
              <a:gd name="connsiteY818" fmla="*/ 224229 h 1930400"/>
              <a:gd name="connsiteX819" fmla="*/ 6331989 w 7326313"/>
              <a:gd name="connsiteY819" fmla="*/ 218194 h 1930400"/>
              <a:gd name="connsiteX820" fmla="*/ 6331672 w 7326313"/>
              <a:gd name="connsiteY820" fmla="*/ 213430 h 1930400"/>
              <a:gd name="connsiteX821" fmla="*/ 6330402 w 7326313"/>
              <a:gd name="connsiteY821" fmla="*/ 209936 h 1930400"/>
              <a:gd name="connsiteX822" fmla="*/ 6329450 w 7326313"/>
              <a:gd name="connsiteY822" fmla="*/ 206443 h 1930400"/>
              <a:gd name="connsiteX823" fmla="*/ 6328815 w 7326313"/>
              <a:gd name="connsiteY823" fmla="*/ 201996 h 1930400"/>
              <a:gd name="connsiteX824" fmla="*/ 6328497 w 7326313"/>
              <a:gd name="connsiteY824" fmla="*/ 196915 h 1930400"/>
              <a:gd name="connsiteX825" fmla="*/ 6327545 w 7326313"/>
              <a:gd name="connsiteY825" fmla="*/ 190562 h 1930400"/>
              <a:gd name="connsiteX826" fmla="*/ 6327227 w 7326313"/>
              <a:gd name="connsiteY826" fmla="*/ 176588 h 1930400"/>
              <a:gd name="connsiteX827" fmla="*/ 6326910 w 7326313"/>
              <a:gd name="connsiteY827" fmla="*/ 161660 h 1930400"/>
              <a:gd name="connsiteX828" fmla="*/ 6326592 w 7326313"/>
              <a:gd name="connsiteY828" fmla="*/ 133394 h 1930400"/>
              <a:gd name="connsiteX829" fmla="*/ 6325957 w 7326313"/>
              <a:gd name="connsiteY829" fmla="*/ 122913 h 1930400"/>
              <a:gd name="connsiteX830" fmla="*/ 6325640 w 7326313"/>
              <a:gd name="connsiteY830" fmla="*/ 119101 h 1930400"/>
              <a:gd name="connsiteX831" fmla="*/ 6325005 w 7326313"/>
              <a:gd name="connsiteY831" fmla="*/ 116561 h 1930400"/>
              <a:gd name="connsiteX832" fmla="*/ 6323418 w 7326313"/>
              <a:gd name="connsiteY832" fmla="*/ 111797 h 1930400"/>
              <a:gd name="connsiteX833" fmla="*/ 6322465 w 7326313"/>
              <a:gd name="connsiteY833" fmla="*/ 107350 h 1930400"/>
              <a:gd name="connsiteX834" fmla="*/ 6321830 w 7326313"/>
              <a:gd name="connsiteY834" fmla="*/ 102268 h 1930400"/>
              <a:gd name="connsiteX835" fmla="*/ 6321195 w 7326313"/>
              <a:gd name="connsiteY835" fmla="*/ 97822 h 1930400"/>
              <a:gd name="connsiteX836" fmla="*/ 6321830 w 7326313"/>
              <a:gd name="connsiteY836" fmla="*/ 95599 h 1930400"/>
              <a:gd name="connsiteX837" fmla="*/ 6322465 w 7326313"/>
              <a:gd name="connsiteY837" fmla="*/ 93375 h 1930400"/>
              <a:gd name="connsiteX838" fmla="*/ 6323100 w 7326313"/>
              <a:gd name="connsiteY838" fmla="*/ 91787 h 1930400"/>
              <a:gd name="connsiteX839" fmla="*/ 6324053 w 7326313"/>
              <a:gd name="connsiteY839" fmla="*/ 90199 h 1930400"/>
              <a:gd name="connsiteX840" fmla="*/ 6325640 w 7326313"/>
              <a:gd name="connsiteY840" fmla="*/ 88929 h 1930400"/>
              <a:gd name="connsiteX841" fmla="*/ 6327545 w 7326313"/>
              <a:gd name="connsiteY841" fmla="*/ 87976 h 1930400"/>
              <a:gd name="connsiteX842" fmla="*/ 6329767 w 7326313"/>
              <a:gd name="connsiteY842" fmla="*/ 87659 h 1930400"/>
              <a:gd name="connsiteX843" fmla="*/ 6332624 w 7326313"/>
              <a:gd name="connsiteY843" fmla="*/ 87023 h 1930400"/>
              <a:gd name="connsiteX844" fmla="*/ 6335799 w 7326313"/>
              <a:gd name="connsiteY844" fmla="*/ 87023 h 1930400"/>
              <a:gd name="connsiteX845" fmla="*/ 6338656 w 7326313"/>
              <a:gd name="connsiteY845" fmla="*/ 86706 h 1930400"/>
              <a:gd name="connsiteX846" fmla="*/ 6341514 w 7326313"/>
              <a:gd name="connsiteY846" fmla="*/ 86071 h 1930400"/>
              <a:gd name="connsiteX847" fmla="*/ 6344371 w 7326313"/>
              <a:gd name="connsiteY847" fmla="*/ 85118 h 1930400"/>
              <a:gd name="connsiteX848" fmla="*/ 6349133 w 7326313"/>
              <a:gd name="connsiteY848" fmla="*/ 83212 h 1930400"/>
              <a:gd name="connsiteX849" fmla="*/ 6353895 w 7326313"/>
              <a:gd name="connsiteY849" fmla="*/ 80671 h 1930400"/>
              <a:gd name="connsiteX850" fmla="*/ 6357705 w 7326313"/>
              <a:gd name="connsiteY850" fmla="*/ 78448 h 1930400"/>
              <a:gd name="connsiteX851" fmla="*/ 6360562 w 7326313"/>
              <a:gd name="connsiteY851" fmla="*/ 76542 h 1930400"/>
              <a:gd name="connsiteX852" fmla="*/ 6363419 w 7326313"/>
              <a:gd name="connsiteY852" fmla="*/ 74319 h 1930400"/>
              <a:gd name="connsiteX853" fmla="*/ 6381515 w 7326313"/>
              <a:gd name="connsiteY853" fmla="*/ 74319 h 1930400"/>
              <a:gd name="connsiteX854" fmla="*/ 6402468 w 7326313"/>
              <a:gd name="connsiteY854" fmla="*/ 67650 h 1930400"/>
              <a:gd name="connsiteX855" fmla="*/ 6448184 w 7326313"/>
              <a:gd name="connsiteY855" fmla="*/ 52404 h 1930400"/>
              <a:gd name="connsiteX856" fmla="*/ 6473582 w 7326313"/>
              <a:gd name="connsiteY856" fmla="*/ 44464 h 1930400"/>
              <a:gd name="connsiteX857" fmla="*/ 6495805 w 7326313"/>
              <a:gd name="connsiteY857" fmla="*/ 36524 h 1930400"/>
              <a:gd name="connsiteX858" fmla="*/ 6512631 w 7326313"/>
              <a:gd name="connsiteY858" fmla="*/ 30490 h 1930400"/>
              <a:gd name="connsiteX859" fmla="*/ 6518028 w 7326313"/>
              <a:gd name="connsiteY859" fmla="*/ 27949 h 1930400"/>
              <a:gd name="connsiteX860" fmla="*/ 6520886 w 7326313"/>
              <a:gd name="connsiteY860" fmla="*/ 26679 h 1930400"/>
              <a:gd name="connsiteX861" fmla="*/ 6525013 w 7326313"/>
              <a:gd name="connsiteY861" fmla="*/ 24138 h 1930400"/>
              <a:gd name="connsiteX862" fmla="*/ 6531680 w 7326313"/>
              <a:gd name="connsiteY862" fmla="*/ 20962 h 1930400"/>
              <a:gd name="connsiteX863" fmla="*/ 6549141 w 7326313"/>
              <a:gd name="connsiteY863" fmla="*/ 13657 h 1930400"/>
              <a:gd name="connsiteX864" fmla="*/ 6565014 w 7326313"/>
              <a:gd name="connsiteY864" fmla="*/ 7622 h 1930400"/>
              <a:gd name="connsiteX865" fmla="*/ 6571681 w 7326313"/>
              <a:gd name="connsiteY865" fmla="*/ 4764 h 1930400"/>
              <a:gd name="connsiteX866" fmla="*/ 6574538 w 7326313"/>
              <a:gd name="connsiteY866" fmla="*/ 3176 h 1930400"/>
              <a:gd name="connsiteX867" fmla="*/ 6577396 w 7326313"/>
              <a:gd name="connsiteY867" fmla="*/ 1905 h 1930400"/>
              <a:gd name="connsiteX868" fmla="*/ 6580570 w 7326313"/>
              <a:gd name="connsiteY868" fmla="*/ 953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Lst>
            <a:rect l="l" t="t" r="r" b="b"/>
            <a:pathLst>
              <a:path w="7326313" h="1930400">
                <a:moveTo>
                  <a:pt x="6013185" y="474362"/>
                </a:moveTo>
                <a:lnTo>
                  <a:pt x="6016068" y="474362"/>
                </a:lnTo>
                <a:lnTo>
                  <a:pt x="6018951" y="474680"/>
                </a:lnTo>
                <a:lnTo>
                  <a:pt x="6024716" y="476272"/>
                </a:lnTo>
                <a:lnTo>
                  <a:pt x="6029840" y="477545"/>
                </a:lnTo>
                <a:lnTo>
                  <a:pt x="6034324" y="479455"/>
                </a:lnTo>
                <a:lnTo>
                  <a:pt x="6037847" y="481047"/>
                </a:lnTo>
                <a:lnTo>
                  <a:pt x="6041050" y="482957"/>
                </a:lnTo>
                <a:lnTo>
                  <a:pt x="6017990" y="499192"/>
                </a:lnTo>
                <a:lnTo>
                  <a:pt x="6009342" y="513836"/>
                </a:lnTo>
                <a:lnTo>
                  <a:pt x="6007420" y="537074"/>
                </a:lnTo>
                <a:lnTo>
                  <a:pt x="6002936" y="546306"/>
                </a:lnTo>
                <a:lnTo>
                  <a:pt x="6007100" y="551718"/>
                </a:lnTo>
                <a:lnTo>
                  <a:pt x="6012545" y="543441"/>
                </a:lnTo>
                <a:lnTo>
                  <a:pt x="6014146" y="560631"/>
                </a:lnTo>
                <a:lnTo>
                  <a:pt x="6006459" y="572091"/>
                </a:lnTo>
                <a:lnTo>
                  <a:pt x="6017669" y="588963"/>
                </a:lnTo>
                <a:lnTo>
                  <a:pt x="6010303" y="588963"/>
                </a:lnTo>
                <a:lnTo>
                  <a:pt x="5999093" y="565725"/>
                </a:lnTo>
                <a:lnTo>
                  <a:pt x="5997491" y="555856"/>
                </a:lnTo>
                <a:lnTo>
                  <a:pt x="5987883" y="545033"/>
                </a:lnTo>
                <a:lnTo>
                  <a:pt x="5975392" y="536119"/>
                </a:lnTo>
                <a:lnTo>
                  <a:pt x="5970587" y="516064"/>
                </a:lnTo>
                <a:lnTo>
                  <a:pt x="5970908" y="511289"/>
                </a:lnTo>
                <a:lnTo>
                  <a:pt x="5971548" y="506832"/>
                </a:lnTo>
                <a:lnTo>
                  <a:pt x="5972509" y="502694"/>
                </a:lnTo>
                <a:lnTo>
                  <a:pt x="5973150" y="499510"/>
                </a:lnTo>
                <a:lnTo>
                  <a:pt x="5975071" y="495054"/>
                </a:lnTo>
                <a:lnTo>
                  <a:pt x="5975712" y="493462"/>
                </a:lnTo>
                <a:lnTo>
                  <a:pt x="5997812" y="493462"/>
                </a:lnTo>
                <a:lnTo>
                  <a:pt x="5997171" y="491234"/>
                </a:lnTo>
                <a:lnTo>
                  <a:pt x="5997171" y="488687"/>
                </a:lnTo>
                <a:lnTo>
                  <a:pt x="5997171" y="485822"/>
                </a:lnTo>
                <a:lnTo>
                  <a:pt x="5997491" y="484230"/>
                </a:lnTo>
                <a:lnTo>
                  <a:pt x="5997812" y="482638"/>
                </a:lnTo>
                <a:lnTo>
                  <a:pt x="5998772" y="481047"/>
                </a:lnTo>
                <a:lnTo>
                  <a:pt x="6000054" y="479773"/>
                </a:lnTo>
                <a:lnTo>
                  <a:pt x="6001014" y="478182"/>
                </a:lnTo>
                <a:lnTo>
                  <a:pt x="6002936" y="477227"/>
                </a:lnTo>
                <a:lnTo>
                  <a:pt x="6004858" y="476272"/>
                </a:lnTo>
                <a:lnTo>
                  <a:pt x="6007420" y="474998"/>
                </a:lnTo>
                <a:lnTo>
                  <a:pt x="6010303" y="474680"/>
                </a:lnTo>
                <a:close/>
                <a:moveTo>
                  <a:pt x="6056104" y="468313"/>
                </a:moveTo>
                <a:lnTo>
                  <a:pt x="6080125" y="468313"/>
                </a:lnTo>
                <a:lnTo>
                  <a:pt x="6064431" y="474043"/>
                </a:lnTo>
                <a:lnTo>
                  <a:pt x="6041050" y="482957"/>
                </a:lnTo>
                <a:close/>
                <a:moveTo>
                  <a:pt x="6584062" y="0"/>
                </a:moveTo>
                <a:lnTo>
                  <a:pt x="6585967" y="0"/>
                </a:lnTo>
                <a:lnTo>
                  <a:pt x="6587237" y="0"/>
                </a:lnTo>
                <a:lnTo>
                  <a:pt x="6588824" y="953"/>
                </a:lnTo>
                <a:lnTo>
                  <a:pt x="6590094" y="1588"/>
                </a:lnTo>
                <a:lnTo>
                  <a:pt x="6591364" y="2858"/>
                </a:lnTo>
                <a:lnTo>
                  <a:pt x="6591999" y="4764"/>
                </a:lnTo>
                <a:lnTo>
                  <a:pt x="6592952" y="6669"/>
                </a:lnTo>
                <a:lnTo>
                  <a:pt x="6593904" y="8575"/>
                </a:lnTo>
                <a:lnTo>
                  <a:pt x="6595492" y="10481"/>
                </a:lnTo>
                <a:lnTo>
                  <a:pt x="6596761" y="12069"/>
                </a:lnTo>
                <a:lnTo>
                  <a:pt x="6600571" y="14927"/>
                </a:lnTo>
                <a:lnTo>
                  <a:pt x="6604380" y="17150"/>
                </a:lnTo>
                <a:lnTo>
                  <a:pt x="6607872" y="18738"/>
                </a:lnTo>
                <a:lnTo>
                  <a:pt x="6611048" y="20326"/>
                </a:lnTo>
                <a:lnTo>
                  <a:pt x="6613904" y="21279"/>
                </a:lnTo>
                <a:lnTo>
                  <a:pt x="6616762" y="20644"/>
                </a:lnTo>
                <a:lnTo>
                  <a:pt x="6623112" y="20326"/>
                </a:lnTo>
                <a:lnTo>
                  <a:pt x="6626604" y="20326"/>
                </a:lnTo>
                <a:lnTo>
                  <a:pt x="6630096" y="20644"/>
                </a:lnTo>
                <a:lnTo>
                  <a:pt x="6633270" y="21279"/>
                </a:lnTo>
                <a:lnTo>
                  <a:pt x="6634858" y="21914"/>
                </a:lnTo>
                <a:lnTo>
                  <a:pt x="6635810" y="23185"/>
                </a:lnTo>
                <a:lnTo>
                  <a:pt x="6638032" y="25726"/>
                </a:lnTo>
                <a:lnTo>
                  <a:pt x="6639938" y="28267"/>
                </a:lnTo>
                <a:lnTo>
                  <a:pt x="6644064" y="34301"/>
                </a:lnTo>
                <a:lnTo>
                  <a:pt x="6646287" y="36842"/>
                </a:lnTo>
                <a:lnTo>
                  <a:pt x="6649144" y="39383"/>
                </a:lnTo>
                <a:lnTo>
                  <a:pt x="6650732" y="40018"/>
                </a:lnTo>
                <a:lnTo>
                  <a:pt x="6652319" y="40653"/>
                </a:lnTo>
                <a:lnTo>
                  <a:pt x="6654224" y="41288"/>
                </a:lnTo>
                <a:lnTo>
                  <a:pt x="6655811" y="41606"/>
                </a:lnTo>
                <a:lnTo>
                  <a:pt x="6658034" y="41606"/>
                </a:lnTo>
                <a:lnTo>
                  <a:pt x="6659620" y="41924"/>
                </a:lnTo>
                <a:lnTo>
                  <a:pt x="6660890" y="42559"/>
                </a:lnTo>
                <a:lnTo>
                  <a:pt x="6662478" y="43194"/>
                </a:lnTo>
                <a:lnTo>
                  <a:pt x="6664066" y="45100"/>
                </a:lnTo>
                <a:lnTo>
                  <a:pt x="6665970" y="47640"/>
                </a:lnTo>
                <a:lnTo>
                  <a:pt x="6668192" y="52087"/>
                </a:lnTo>
                <a:lnTo>
                  <a:pt x="6670098" y="54310"/>
                </a:lnTo>
                <a:lnTo>
                  <a:pt x="6671050" y="55263"/>
                </a:lnTo>
                <a:lnTo>
                  <a:pt x="6672637" y="55898"/>
                </a:lnTo>
                <a:lnTo>
                  <a:pt x="6680256" y="59392"/>
                </a:lnTo>
                <a:lnTo>
                  <a:pt x="6689780" y="63838"/>
                </a:lnTo>
                <a:lnTo>
                  <a:pt x="6701844" y="68602"/>
                </a:lnTo>
                <a:lnTo>
                  <a:pt x="6718353" y="96234"/>
                </a:lnTo>
                <a:lnTo>
                  <a:pt x="6723432" y="94646"/>
                </a:lnTo>
                <a:lnTo>
                  <a:pt x="6728512" y="93058"/>
                </a:lnTo>
                <a:lnTo>
                  <a:pt x="6730734" y="92740"/>
                </a:lnTo>
                <a:lnTo>
                  <a:pt x="6732957" y="92740"/>
                </a:lnTo>
                <a:lnTo>
                  <a:pt x="6735179" y="93058"/>
                </a:lnTo>
                <a:lnTo>
                  <a:pt x="6737719" y="94328"/>
                </a:lnTo>
                <a:lnTo>
                  <a:pt x="6740259" y="95599"/>
                </a:lnTo>
                <a:lnTo>
                  <a:pt x="6742164" y="97504"/>
                </a:lnTo>
                <a:lnTo>
                  <a:pt x="6746290" y="100363"/>
                </a:lnTo>
                <a:lnTo>
                  <a:pt x="6747560" y="101633"/>
                </a:lnTo>
                <a:lnTo>
                  <a:pt x="6753910" y="105444"/>
                </a:lnTo>
                <a:lnTo>
                  <a:pt x="6759942" y="108620"/>
                </a:lnTo>
                <a:lnTo>
                  <a:pt x="6763117" y="110209"/>
                </a:lnTo>
                <a:lnTo>
                  <a:pt x="6765974" y="110844"/>
                </a:lnTo>
                <a:lnTo>
                  <a:pt x="6789784" y="116561"/>
                </a:lnTo>
                <a:lnTo>
                  <a:pt x="6804070" y="131170"/>
                </a:lnTo>
                <a:lnTo>
                  <a:pt x="6824389" y="132758"/>
                </a:lnTo>
                <a:lnTo>
                  <a:pt x="6824389" y="143875"/>
                </a:lnTo>
                <a:lnTo>
                  <a:pt x="6831056" y="146098"/>
                </a:lnTo>
                <a:lnTo>
                  <a:pt x="6836770" y="148003"/>
                </a:lnTo>
                <a:lnTo>
                  <a:pt x="6841215" y="149274"/>
                </a:lnTo>
                <a:lnTo>
                  <a:pt x="6844072" y="152768"/>
                </a:lnTo>
                <a:lnTo>
                  <a:pt x="6847564" y="156579"/>
                </a:lnTo>
                <a:lnTo>
                  <a:pt x="6852009" y="161025"/>
                </a:lnTo>
                <a:lnTo>
                  <a:pt x="6860581" y="169601"/>
                </a:lnTo>
                <a:lnTo>
                  <a:pt x="6861534" y="170871"/>
                </a:lnTo>
                <a:lnTo>
                  <a:pt x="6862168" y="172459"/>
                </a:lnTo>
                <a:lnTo>
                  <a:pt x="6862168" y="174047"/>
                </a:lnTo>
                <a:lnTo>
                  <a:pt x="6861850" y="175635"/>
                </a:lnTo>
                <a:lnTo>
                  <a:pt x="6861216" y="178493"/>
                </a:lnTo>
                <a:lnTo>
                  <a:pt x="6860581" y="179129"/>
                </a:lnTo>
                <a:lnTo>
                  <a:pt x="6862168" y="185481"/>
                </a:lnTo>
                <a:lnTo>
                  <a:pt x="6865026" y="186116"/>
                </a:lnTo>
                <a:lnTo>
                  <a:pt x="6867565" y="187386"/>
                </a:lnTo>
                <a:lnTo>
                  <a:pt x="6870422" y="188974"/>
                </a:lnTo>
                <a:lnTo>
                  <a:pt x="6871692" y="190245"/>
                </a:lnTo>
                <a:lnTo>
                  <a:pt x="6873280" y="191833"/>
                </a:lnTo>
                <a:lnTo>
                  <a:pt x="6876454" y="196279"/>
                </a:lnTo>
                <a:lnTo>
                  <a:pt x="6879312" y="200726"/>
                </a:lnTo>
                <a:lnTo>
                  <a:pt x="6881216" y="204855"/>
                </a:lnTo>
                <a:lnTo>
                  <a:pt x="6881852" y="205807"/>
                </a:lnTo>
                <a:lnTo>
                  <a:pt x="6882804" y="206760"/>
                </a:lnTo>
                <a:lnTo>
                  <a:pt x="6885661" y="208031"/>
                </a:lnTo>
                <a:lnTo>
                  <a:pt x="6888518" y="209301"/>
                </a:lnTo>
                <a:lnTo>
                  <a:pt x="6892010" y="210254"/>
                </a:lnTo>
                <a:lnTo>
                  <a:pt x="6898360" y="211842"/>
                </a:lnTo>
                <a:lnTo>
                  <a:pt x="6900900" y="212477"/>
                </a:lnTo>
                <a:lnTo>
                  <a:pt x="6900900" y="221052"/>
                </a:lnTo>
                <a:lnTo>
                  <a:pt x="6916774" y="235345"/>
                </a:lnTo>
                <a:lnTo>
                  <a:pt x="6926932" y="243602"/>
                </a:lnTo>
                <a:lnTo>
                  <a:pt x="6934870" y="249319"/>
                </a:lnTo>
                <a:lnTo>
                  <a:pt x="6938044" y="251225"/>
                </a:lnTo>
                <a:lnTo>
                  <a:pt x="6939949" y="252495"/>
                </a:lnTo>
                <a:lnTo>
                  <a:pt x="6941536" y="253448"/>
                </a:lnTo>
                <a:lnTo>
                  <a:pt x="6943124" y="255671"/>
                </a:lnTo>
                <a:lnTo>
                  <a:pt x="6947568" y="260435"/>
                </a:lnTo>
                <a:lnTo>
                  <a:pt x="6950743" y="265517"/>
                </a:lnTo>
                <a:lnTo>
                  <a:pt x="6952013" y="267740"/>
                </a:lnTo>
                <a:lnTo>
                  <a:pt x="6952966" y="269328"/>
                </a:lnTo>
                <a:lnTo>
                  <a:pt x="6955505" y="272822"/>
                </a:lnTo>
                <a:lnTo>
                  <a:pt x="6957410" y="274728"/>
                </a:lnTo>
                <a:lnTo>
                  <a:pt x="6958998" y="276316"/>
                </a:lnTo>
                <a:lnTo>
                  <a:pt x="6961220" y="277586"/>
                </a:lnTo>
                <a:lnTo>
                  <a:pt x="6963124" y="277904"/>
                </a:lnTo>
                <a:lnTo>
                  <a:pt x="6981538" y="277904"/>
                </a:lnTo>
                <a:lnTo>
                  <a:pt x="6985348" y="279174"/>
                </a:lnTo>
                <a:lnTo>
                  <a:pt x="6989157" y="280762"/>
                </a:lnTo>
                <a:lnTo>
                  <a:pt x="6993920" y="281715"/>
                </a:lnTo>
                <a:lnTo>
                  <a:pt x="6998364" y="282033"/>
                </a:lnTo>
                <a:lnTo>
                  <a:pt x="7000586" y="282033"/>
                </a:lnTo>
                <a:lnTo>
                  <a:pt x="7002174" y="282033"/>
                </a:lnTo>
                <a:lnTo>
                  <a:pt x="7004078" y="281397"/>
                </a:lnTo>
                <a:lnTo>
                  <a:pt x="7005348" y="280762"/>
                </a:lnTo>
                <a:lnTo>
                  <a:pt x="7006618" y="279492"/>
                </a:lnTo>
                <a:lnTo>
                  <a:pt x="7006936" y="277904"/>
                </a:lnTo>
                <a:lnTo>
                  <a:pt x="7007253" y="276316"/>
                </a:lnTo>
                <a:lnTo>
                  <a:pt x="7007888" y="274728"/>
                </a:lnTo>
                <a:lnTo>
                  <a:pt x="7009476" y="272187"/>
                </a:lnTo>
                <a:lnTo>
                  <a:pt x="7011063" y="270599"/>
                </a:lnTo>
                <a:lnTo>
                  <a:pt x="7012968" y="269328"/>
                </a:lnTo>
                <a:lnTo>
                  <a:pt x="7014555" y="268376"/>
                </a:lnTo>
                <a:lnTo>
                  <a:pt x="7016460" y="268058"/>
                </a:lnTo>
                <a:lnTo>
                  <a:pt x="7017730" y="267740"/>
                </a:lnTo>
                <a:lnTo>
                  <a:pt x="7018682" y="268693"/>
                </a:lnTo>
                <a:lnTo>
                  <a:pt x="7019634" y="269328"/>
                </a:lnTo>
                <a:lnTo>
                  <a:pt x="7021540" y="269646"/>
                </a:lnTo>
                <a:lnTo>
                  <a:pt x="7023444" y="269964"/>
                </a:lnTo>
                <a:lnTo>
                  <a:pt x="7026302" y="269964"/>
                </a:lnTo>
                <a:lnTo>
                  <a:pt x="7029476" y="269328"/>
                </a:lnTo>
                <a:lnTo>
                  <a:pt x="7033921" y="267740"/>
                </a:lnTo>
                <a:lnTo>
                  <a:pt x="7038366" y="265835"/>
                </a:lnTo>
                <a:lnTo>
                  <a:pt x="7043445" y="264564"/>
                </a:lnTo>
                <a:lnTo>
                  <a:pt x="7047572" y="263611"/>
                </a:lnTo>
                <a:lnTo>
                  <a:pt x="7051700" y="262976"/>
                </a:lnTo>
                <a:lnTo>
                  <a:pt x="7058048" y="262341"/>
                </a:lnTo>
                <a:lnTo>
                  <a:pt x="7060588" y="262341"/>
                </a:lnTo>
                <a:lnTo>
                  <a:pt x="7075192" y="249954"/>
                </a:lnTo>
                <a:lnTo>
                  <a:pt x="7082494" y="249637"/>
                </a:lnTo>
                <a:lnTo>
                  <a:pt x="7092336" y="249002"/>
                </a:lnTo>
                <a:lnTo>
                  <a:pt x="7096780" y="248049"/>
                </a:lnTo>
                <a:lnTo>
                  <a:pt x="7102495" y="247096"/>
                </a:lnTo>
                <a:lnTo>
                  <a:pt x="7109480" y="245190"/>
                </a:lnTo>
                <a:lnTo>
                  <a:pt x="7109480" y="253766"/>
                </a:lnTo>
                <a:lnTo>
                  <a:pt x="7134877" y="251225"/>
                </a:lnTo>
                <a:lnTo>
                  <a:pt x="7154878" y="246461"/>
                </a:lnTo>
                <a:lnTo>
                  <a:pt x="7154878" y="253766"/>
                </a:lnTo>
                <a:lnTo>
                  <a:pt x="7181228" y="251225"/>
                </a:lnTo>
                <a:lnTo>
                  <a:pt x="7198689" y="255036"/>
                </a:lnTo>
                <a:lnTo>
                  <a:pt x="7216785" y="252495"/>
                </a:lnTo>
                <a:lnTo>
                  <a:pt x="7233928" y="247731"/>
                </a:lnTo>
                <a:lnTo>
                  <a:pt x="7245992" y="236615"/>
                </a:lnTo>
                <a:lnTo>
                  <a:pt x="7261866" y="231851"/>
                </a:lnTo>
                <a:lnTo>
                  <a:pt x="7266628" y="225181"/>
                </a:lnTo>
                <a:lnTo>
                  <a:pt x="7269486" y="221052"/>
                </a:lnTo>
                <a:lnTo>
                  <a:pt x="7282820" y="232804"/>
                </a:lnTo>
                <a:lnTo>
                  <a:pt x="7283772" y="234074"/>
                </a:lnTo>
                <a:lnTo>
                  <a:pt x="7286629" y="236933"/>
                </a:lnTo>
                <a:lnTo>
                  <a:pt x="7288851" y="238521"/>
                </a:lnTo>
                <a:lnTo>
                  <a:pt x="7291391" y="240426"/>
                </a:lnTo>
                <a:lnTo>
                  <a:pt x="7294248" y="241697"/>
                </a:lnTo>
                <a:lnTo>
                  <a:pt x="7297423" y="242967"/>
                </a:lnTo>
                <a:lnTo>
                  <a:pt x="7299010" y="243285"/>
                </a:lnTo>
                <a:lnTo>
                  <a:pt x="7300598" y="244238"/>
                </a:lnTo>
                <a:lnTo>
                  <a:pt x="7303455" y="246778"/>
                </a:lnTo>
                <a:lnTo>
                  <a:pt x="7305678" y="249637"/>
                </a:lnTo>
                <a:lnTo>
                  <a:pt x="7307900" y="252813"/>
                </a:lnTo>
                <a:lnTo>
                  <a:pt x="7309804" y="255989"/>
                </a:lnTo>
                <a:lnTo>
                  <a:pt x="7310757" y="258530"/>
                </a:lnTo>
                <a:lnTo>
                  <a:pt x="7312026" y="260753"/>
                </a:lnTo>
                <a:lnTo>
                  <a:pt x="7313614" y="262341"/>
                </a:lnTo>
                <a:lnTo>
                  <a:pt x="7317106" y="265200"/>
                </a:lnTo>
                <a:lnTo>
                  <a:pt x="7319328" y="266470"/>
                </a:lnTo>
                <a:lnTo>
                  <a:pt x="7321868" y="267740"/>
                </a:lnTo>
                <a:lnTo>
                  <a:pt x="7324090" y="268058"/>
                </a:lnTo>
                <a:lnTo>
                  <a:pt x="7325360" y="268058"/>
                </a:lnTo>
                <a:lnTo>
                  <a:pt x="7326313" y="267740"/>
                </a:lnTo>
                <a:lnTo>
                  <a:pt x="7326313" y="600273"/>
                </a:lnTo>
                <a:lnTo>
                  <a:pt x="7326313" y="651089"/>
                </a:lnTo>
                <a:lnTo>
                  <a:pt x="7305995" y="651089"/>
                </a:lnTo>
                <a:lnTo>
                  <a:pt x="7289168" y="650772"/>
                </a:lnTo>
                <a:lnTo>
                  <a:pt x="7288851" y="661570"/>
                </a:lnTo>
                <a:lnTo>
                  <a:pt x="7305678" y="659665"/>
                </a:lnTo>
                <a:lnTo>
                  <a:pt x="7326313" y="666334"/>
                </a:lnTo>
                <a:lnTo>
                  <a:pt x="7326313" y="954084"/>
                </a:lnTo>
                <a:lnTo>
                  <a:pt x="7326313" y="1029039"/>
                </a:lnTo>
                <a:lnTo>
                  <a:pt x="7326313" y="1882760"/>
                </a:lnTo>
                <a:lnTo>
                  <a:pt x="7326313" y="1930400"/>
                </a:lnTo>
                <a:lnTo>
                  <a:pt x="7106622" y="1930400"/>
                </a:lnTo>
                <a:lnTo>
                  <a:pt x="7058048" y="1930400"/>
                </a:lnTo>
                <a:lnTo>
                  <a:pt x="6965982" y="1930400"/>
                </a:lnTo>
                <a:lnTo>
                  <a:pt x="6907250" y="1930400"/>
                </a:lnTo>
                <a:lnTo>
                  <a:pt x="6818674" y="1930400"/>
                </a:lnTo>
                <a:lnTo>
                  <a:pt x="5787206" y="1930400"/>
                </a:lnTo>
                <a:lnTo>
                  <a:pt x="5769745" y="1922460"/>
                </a:lnTo>
                <a:lnTo>
                  <a:pt x="5758316" y="1876407"/>
                </a:lnTo>
                <a:lnTo>
                  <a:pt x="5729426" y="1871643"/>
                </a:lnTo>
                <a:lnTo>
                  <a:pt x="5712917" y="1882760"/>
                </a:lnTo>
                <a:lnTo>
                  <a:pt x="5691329" y="1877995"/>
                </a:lnTo>
                <a:lnTo>
                  <a:pt x="5688155" y="1866244"/>
                </a:lnTo>
                <a:lnTo>
                  <a:pt x="5675456" y="1866562"/>
                </a:lnTo>
                <a:lnTo>
                  <a:pt x="5666566" y="1853222"/>
                </a:lnTo>
                <a:lnTo>
                  <a:pt x="5664662" y="1823685"/>
                </a:lnTo>
                <a:lnTo>
                  <a:pt x="5636089" y="1815745"/>
                </a:lnTo>
                <a:lnTo>
                  <a:pt x="5628787" y="1822415"/>
                </a:lnTo>
                <a:lnTo>
                  <a:pt x="5644978" y="1833531"/>
                </a:lnTo>
                <a:lnTo>
                  <a:pt x="5630375" y="1843377"/>
                </a:lnTo>
                <a:lnTo>
                  <a:pt x="5633867" y="1860210"/>
                </a:lnTo>
                <a:lnTo>
                  <a:pt x="5620216" y="1858622"/>
                </a:lnTo>
                <a:lnTo>
                  <a:pt x="5620533" y="1869738"/>
                </a:lnTo>
                <a:lnTo>
                  <a:pt x="5604659" y="1872279"/>
                </a:lnTo>
                <a:lnTo>
                  <a:pt x="5607199" y="1884983"/>
                </a:lnTo>
                <a:lnTo>
                  <a:pt x="5599580" y="1893558"/>
                </a:lnTo>
                <a:lnTo>
                  <a:pt x="5576087" y="1876407"/>
                </a:lnTo>
                <a:lnTo>
                  <a:pt x="5554181" y="1880854"/>
                </a:lnTo>
                <a:lnTo>
                  <a:pt x="5558626" y="1893558"/>
                </a:lnTo>
                <a:lnTo>
                  <a:pt x="5585294" y="1903404"/>
                </a:lnTo>
                <a:lnTo>
                  <a:pt x="5585611" y="1920554"/>
                </a:lnTo>
                <a:lnTo>
                  <a:pt x="5565928" y="1930400"/>
                </a:lnTo>
                <a:lnTo>
                  <a:pt x="5450685" y="1930400"/>
                </a:lnTo>
                <a:lnTo>
                  <a:pt x="5200199" y="1930400"/>
                </a:lnTo>
                <a:lnTo>
                  <a:pt x="4510649" y="1930400"/>
                </a:lnTo>
                <a:lnTo>
                  <a:pt x="4326515" y="1930400"/>
                </a:lnTo>
                <a:lnTo>
                  <a:pt x="4305562" y="1930400"/>
                </a:lnTo>
                <a:lnTo>
                  <a:pt x="4103015" y="1930400"/>
                </a:lnTo>
                <a:lnTo>
                  <a:pt x="4100475" y="1901498"/>
                </a:lnTo>
                <a:lnTo>
                  <a:pt x="4063648" y="1875455"/>
                </a:lnTo>
                <a:lnTo>
                  <a:pt x="4053489" y="1853540"/>
                </a:lnTo>
                <a:lnTo>
                  <a:pt x="4042377" y="1839248"/>
                </a:lnTo>
                <a:lnTo>
                  <a:pt x="4029361" y="1795101"/>
                </a:lnTo>
                <a:lnTo>
                  <a:pt x="4018884" y="1839248"/>
                </a:lnTo>
                <a:lnTo>
                  <a:pt x="4019202" y="1864338"/>
                </a:lnTo>
                <a:lnTo>
                  <a:pt x="4038885" y="1885936"/>
                </a:lnTo>
                <a:lnTo>
                  <a:pt x="4034123" y="1903721"/>
                </a:lnTo>
                <a:lnTo>
                  <a:pt x="4028408" y="1930400"/>
                </a:lnTo>
                <a:lnTo>
                  <a:pt x="3311238" y="1930400"/>
                </a:lnTo>
                <a:lnTo>
                  <a:pt x="1855309" y="1930400"/>
                </a:lnTo>
                <a:lnTo>
                  <a:pt x="444461" y="1930400"/>
                </a:lnTo>
                <a:lnTo>
                  <a:pt x="3175" y="1930400"/>
                </a:lnTo>
                <a:lnTo>
                  <a:pt x="24445" y="1896734"/>
                </a:lnTo>
                <a:lnTo>
                  <a:pt x="23175" y="1855446"/>
                </a:lnTo>
                <a:lnTo>
                  <a:pt x="11429" y="1848458"/>
                </a:lnTo>
                <a:lnTo>
                  <a:pt x="317" y="1828449"/>
                </a:lnTo>
                <a:lnTo>
                  <a:pt x="14604" y="1814792"/>
                </a:lnTo>
                <a:lnTo>
                  <a:pt x="0" y="1759211"/>
                </a:lnTo>
                <a:lnTo>
                  <a:pt x="10159" y="1744919"/>
                </a:lnTo>
                <a:lnTo>
                  <a:pt x="12064" y="1730627"/>
                </a:lnTo>
                <a:lnTo>
                  <a:pt x="21271" y="1723640"/>
                </a:lnTo>
                <a:lnTo>
                  <a:pt x="54923" y="1675681"/>
                </a:lnTo>
                <a:lnTo>
                  <a:pt x="62859" y="1648050"/>
                </a:lnTo>
                <a:lnTo>
                  <a:pt x="50796" y="1627088"/>
                </a:lnTo>
                <a:lnTo>
                  <a:pt x="62225" y="1616607"/>
                </a:lnTo>
                <a:lnTo>
                  <a:pt x="105083" y="1585799"/>
                </a:lnTo>
                <a:lnTo>
                  <a:pt x="125084" y="1543240"/>
                </a:lnTo>
                <a:lnTo>
                  <a:pt x="150799" y="1519420"/>
                </a:lnTo>
                <a:lnTo>
                  <a:pt x="174292" y="1520055"/>
                </a:lnTo>
                <a:lnTo>
                  <a:pt x="193976" y="1506716"/>
                </a:lnTo>
                <a:lnTo>
                  <a:pt x="292392" y="1450817"/>
                </a:lnTo>
                <a:lnTo>
                  <a:pt x="332076" y="1387932"/>
                </a:lnTo>
                <a:lnTo>
                  <a:pt x="356839" y="1316471"/>
                </a:lnTo>
                <a:lnTo>
                  <a:pt x="375570" y="1242469"/>
                </a:lnTo>
                <a:lnTo>
                  <a:pt x="400968" y="1245963"/>
                </a:lnTo>
                <a:lnTo>
                  <a:pt x="423826" y="1230718"/>
                </a:lnTo>
                <a:lnTo>
                  <a:pt x="436525" y="1230400"/>
                </a:lnTo>
                <a:lnTo>
                  <a:pt x="428588" y="1250727"/>
                </a:lnTo>
                <a:lnTo>
                  <a:pt x="442557" y="1265019"/>
                </a:lnTo>
                <a:lnTo>
                  <a:pt x="455573" y="1281852"/>
                </a:lnTo>
                <a:lnTo>
                  <a:pt x="474939" y="1291698"/>
                </a:lnTo>
                <a:lnTo>
                  <a:pt x="520020" y="1321552"/>
                </a:lnTo>
                <a:lnTo>
                  <a:pt x="543831" y="1309483"/>
                </a:lnTo>
                <a:lnTo>
                  <a:pt x="587324" y="1304084"/>
                </a:lnTo>
                <a:lnTo>
                  <a:pt x="606690" y="1311707"/>
                </a:lnTo>
                <a:lnTo>
                  <a:pt x="637485" y="1311071"/>
                </a:lnTo>
                <a:lnTo>
                  <a:pt x="649866" y="1297414"/>
                </a:lnTo>
                <a:lnTo>
                  <a:pt x="662565" y="1297097"/>
                </a:lnTo>
                <a:lnTo>
                  <a:pt x="677804" y="1325364"/>
                </a:lnTo>
                <a:lnTo>
                  <a:pt x="704154" y="1320282"/>
                </a:lnTo>
                <a:lnTo>
                  <a:pt x="728600" y="1325046"/>
                </a:lnTo>
                <a:lnTo>
                  <a:pt x="739076" y="1326952"/>
                </a:lnTo>
                <a:lnTo>
                  <a:pt x="761617" y="1326316"/>
                </a:lnTo>
                <a:lnTo>
                  <a:pt x="794951" y="1318376"/>
                </a:lnTo>
                <a:lnTo>
                  <a:pt x="799078" y="1307578"/>
                </a:lnTo>
                <a:lnTo>
                  <a:pt x="824158" y="1288204"/>
                </a:lnTo>
                <a:lnTo>
                  <a:pt x="846382" y="1247551"/>
                </a:lnTo>
                <a:lnTo>
                  <a:pt x="890828" y="1244375"/>
                </a:lnTo>
                <a:lnTo>
                  <a:pt x="896542" y="1224048"/>
                </a:lnTo>
                <a:lnTo>
                  <a:pt x="916226" y="1239610"/>
                </a:lnTo>
                <a:lnTo>
                  <a:pt x="940354" y="1238975"/>
                </a:lnTo>
                <a:lnTo>
                  <a:pt x="954640" y="1209120"/>
                </a:lnTo>
                <a:lnTo>
                  <a:pt x="967339" y="1207850"/>
                </a:lnTo>
                <a:lnTo>
                  <a:pt x="979403" y="1191970"/>
                </a:lnTo>
                <a:lnTo>
                  <a:pt x="1003848" y="1185935"/>
                </a:lnTo>
                <a:lnTo>
                  <a:pt x="1054644" y="1154492"/>
                </a:lnTo>
                <a:lnTo>
                  <a:pt x="1125757" y="1155763"/>
                </a:lnTo>
                <a:lnTo>
                  <a:pt x="1156870" y="1137024"/>
                </a:lnTo>
                <a:lnTo>
                  <a:pt x="1211157" y="1136071"/>
                </a:lnTo>
                <a:lnTo>
                  <a:pt x="1221317" y="1115745"/>
                </a:lnTo>
                <a:lnTo>
                  <a:pt x="1248937" y="1121462"/>
                </a:lnTo>
                <a:lnTo>
                  <a:pt x="1250842" y="1117333"/>
                </a:lnTo>
                <a:lnTo>
                  <a:pt x="1273065" y="1119556"/>
                </a:lnTo>
                <a:lnTo>
                  <a:pt x="1300367" y="1101453"/>
                </a:lnTo>
                <a:lnTo>
                  <a:pt x="1367036" y="1103041"/>
                </a:lnTo>
                <a:lnTo>
                  <a:pt x="1405451" y="1111616"/>
                </a:lnTo>
                <a:lnTo>
                  <a:pt x="1424816" y="1134166"/>
                </a:lnTo>
                <a:lnTo>
                  <a:pt x="1453707" y="1146235"/>
                </a:lnTo>
                <a:lnTo>
                  <a:pt x="1485771" y="1114157"/>
                </a:lnTo>
                <a:lnTo>
                  <a:pt x="1522916" y="1117333"/>
                </a:lnTo>
                <a:lnTo>
                  <a:pt x="1539424" y="1098276"/>
                </a:lnTo>
                <a:lnTo>
                  <a:pt x="1553076" y="1094465"/>
                </a:lnTo>
                <a:lnTo>
                  <a:pt x="1575933" y="1115109"/>
                </a:lnTo>
                <a:lnTo>
                  <a:pt x="1619110" y="1114157"/>
                </a:lnTo>
                <a:lnTo>
                  <a:pt x="1622284" y="1103358"/>
                </a:lnTo>
                <a:lnTo>
                  <a:pt x="1633396" y="1094783"/>
                </a:lnTo>
                <a:lnTo>
                  <a:pt x="1661333" y="1108122"/>
                </a:lnTo>
                <a:lnTo>
                  <a:pt x="1678477" y="1118921"/>
                </a:lnTo>
                <a:lnTo>
                  <a:pt x="1703557" y="1108122"/>
                </a:lnTo>
                <a:lnTo>
                  <a:pt x="1748004" y="1115427"/>
                </a:lnTo>
                <a:lnTo>
                  <a:pt x="1775306" y="1105264"/>
                </a:lnTo>
                <a:lnTo>
                  <a:pt x="1807371" y="1074139"/>
                </a:lnTo>
                <a:lnTo>
                  <a:pt x="1829911" y="1071280"/>
                </a:lnTo>
                <a:lnTo>
                  <a:pt x="1852769" y="1062387"/>
                </a:lnTo>
                <a:lnTo>
                  <a:pt x="1902930" y="1082079"/>
                </a:lnTo>
                <a:lnTo>
                  <a:pt x="1899120" y="1092242"/>
                </a:lnTo>
                <a:lnTo>
                  <a:pt x="1904517" y="1100182"/>
                </a:lnTo>
                <a:lnTo>
                  <a:pt x="1899756" y="1122414"/>
                </a:lnTo>
                <a:lnTo>
                  <a:pt x="1918169" y="1139883"/>
                </a:lnTo>
                <a:lnTo>
                  <a:pt x="1935948" y="1137342"/>
                </a:lnTo>
                <a:lnTo>
                  <a:pt x="1936582" y="1124638"/>
                </a:lnTo>
                <a:lnTo>
                  <a:pt x="1957853" y="1120191"/>
                </a:lnTo>
                <a:lnTo>
                  <a:pt x="1970869" y="1098912"/>
                </a:lnTo>
                <a:lnTo>
                  <a:pt x="1986108" y="1108122"/>
                </a:lnTo>
                <a:lnTo>
                  <a:pt x="1986425" y="1130990"/>
                </a:lnTo>
                <a:lnTo>
                  <a:pt x="1969282" y="1146235"/>
                </a:lnTo>
                <a:lnTo>
                  <a:pt x="1968012" y="1156716"/>
                </a:lnTo>
                <a:lnTo>
                  <a:pt x="1933725" y="1186888"/>
                </a:lnTo>
                <a:lnTo>
                  <a:pt x="1930233" y="1213567"/>
                </a:lnTo>
                <a:lnTo>
                  <a:pt x="1938487" y="1247233"/>
                </a:lnTo>
                <a:lnTo>
                  <a:pt x="1969599" y="1262160"/>
                </a:lnTo>
                <a:lnTo>
                  <a:pt x="1972774" y="1269465"/>
                </a:lnTo>
                <a:lnTo>
                  <a:pt x="1984838" y="1282805"/>
                </a:lnTo>
                <a:lnTo>
                  <a:pt x="1995315" y="1321870"/>
                </a:lnTo>
                <a:lnTo>
                  <a:pt x="1983568" y="1328540"/>
                </a:lnTo>
                <a:lnTo>
                  <a:pt x="1976901" y="1356807"/>
                </a:lnTo>
                <a:lnTo>
                  <a:pt x="1942932" y="1395872"/>
                </a:lnTo>
                <a:lnTo>
                  <a:pt x="1894994" y="1418739"/>
                </a:lnTo>
                <a:lnTo>
                  <a:pt x="1888326" y="1447324"/>
                </a:lnTo>
                <a:lnTo>
                  <a:pt x="1900708" y="1480990"/>
                </a:lnTo>
                <a:lnTo>
                  <a:pt x="1932773" y="1505445"/>
                </a:lnTo>
                <a:lnTo>
                  <a:pt x="1941027" y="1498140"/>
                </a:lnTo>
                <a:lnTo>
                  <a:pt x="1951503" y="1497505"/>
                </a:lnTo>
                <a:lnTo>
                  <a:pt x="1952773" y="1513703"/>
                </a:lnTo>
                <a:lnTo>
                  <a:pt x="1961662" y="1521643"/>
                </a:lnTo>
                <a:lnTo>
                  <a:pt x="1982616" y="1504493"/>
                </a:lnTo>
                <a:lnTo>
                  <a:pt x="1995315" y="1520055"/>
                </a:lnTo>
                <a:lnTo>
                  <a:pt x="1999124" y="1551498"/>
                </a:lnTo>
                <a:lnTo>
                  <a:pt x="2006109" y="1557850"/>
                </a:lnTo>
                <a:lnTo>
                  <a:pt x="2025792" y="1549910"/>
                </a:lnTo>
                <a:lnTo>
                  <a:pt x="2057857" y="1571190"/>
                </a:lnTo>
                <a:lnTo>
                  <a:pt x="2086747" y="1570554"/>
                </a:lnTo>
                <a:lnTo>
                  <a:pt x="2118812" y="1588975"/>
                </a:lnTo>
                <a:lnTo>
                  <a:pt x="2149606" y="1597868"/>
                </a:lnTo>
                <a:lnTo>
                  <a:pt x="2208656" y="1585799"/>
                </a:lnTo>
                <a:lnTo>
                  <a:pt x="2263896" y="1592787"/>
                </a:lnTo>
                <a:lnTo>
                  <a:pt x="2331836" y="1641063"/>
                </a:lnTo>
                <a:lnTo>
                  <a:pt x="2385806" y="1647097"/>
                </a:lnTo>
                <a:lnTo>
                  <a:pt x="2412791" y="1673776"/>
                </a:lnTo>
                <a:lnTo>
                  <a:pt x="2415013" y="1718240"/>
                </a:lnTo>
                <a:lnTo>
                  <a:pt x="2429299" y="1756988"/>
                </a:lnTo>
                <a:lnTo>
                  <a:pt x="2456285" y="1772868"/>
                </a:lnTo>
                <a:lnTo>
                  <a:pt x="2544225" y="1778585"/>
                </a:lnTo>
                <a:lnTo>
                  <a:pt x="2622323" y="1803041"/>
                </a:lnTo>
                <a:lnTo>
                  <a:pt x="2672166" y="1821144"/>
                </a:lnTo>
                <a:lnTo>
                  <a:pt x="2722962" y="1866244"/>
                </a:lnTo>
                <a:lnTo>
                  <a:pt x="2762328" y="1877995"/>
                </a:lnTo>
                <a:lnTo>
                  <a:pt x="2810901" y="1868467"/>
                </a:lnTo>
                <a:lnTo>
                  <a:pt x="2857570" y="1815745"/>
                </a:lnTo>
                <a:lnTo>
                  <a:pt x="2859475" y="1773504"/>
                </a:lnTo>
                <a:lnTo>
                  <a:pt x="2834077" y="1718240"/>
                </a:lnTo>
                <a:lnTo>
                  <a:pt x="2837252" y="1685527"/>
                </a:lnTo>
                <a:lnTo>
                  <a:pt x="2864872" y="1644874"/>
                </a:lnTo>
                <a:lnTo>
                  <a:pt x="2885825" y="1622324"/>
                </a:lnTo>
                <a:lnTo>
                  <a:pt x="2949319" y="1593104"/>
                </a:lnTo>
                <a:lnTo>
                  <a:pt x="3032815" y="1573413"/>
                </a:lnTo>
                <a:lnTo>
                  <a:pt x="3093452" y="1585799"/>
                </a:lnTo>
                <a:lnTo>
                  <a:pt x="3127739" y="1608032"/>
                </a:lnTo>
                <a:lnTo>
                  <a:pt x="3142660" y="1610890"/>
                </a:lnTo>
                <a:lnTo>
                  <a:pt x="3148375" y="1618195"/>
                </a:lnTo>
                <a:lnTo>
                  <a:pt x="3147105" y="1633122"/>
                </a:lnTo>
                <a:lnTo>
                  <a:pt x="3131549" y="1632487"/>
                </a:lnTo>
                <a:lnTo>
                  <a:pt x="3129326" y="1642968"/>
                </a:lnTo>
                <a:lnTo>
                  <a:pt x="3156312" y="1660436"/>
                </a:lnTo>
                <a:lnTo>
                  <a:pt x="3192503" y="1659484"/>
                </a:lnTo>
                <a:lnTo>
                  <a:pt x="3229013" y="1679810"/>
                </a:lnTo>
                <a:lnTo>
                  <a:pt x="3288380" y="1684892"/>
                </a:lnTo>
                <a:lnTo>
                  <a:pt x="3324254" y="1692197"/>
                </a:lnTo>
                <a:lnTo>
                  <a:pt x="3329017" y="1717288"/>
                </a:lnTo>
                <a:lnTo>
                  <a:pt x="3356954" y="1732533"/>
                </a:lnTo>
                <a:lnTo>
                  <a:pt x="3415052" y="1714429"/>
                </a:lnTo>
                <a:lnTo>
                  <a:pt x="3529977" y="1751906"/>
                </a:lnTo>
                <a:lnTo>
                  <a:pt x="3574740" y="1771280"/>
                </a:lnTo>
                <a:lnTo>
                  <a:pt x="3593471" y="1763340"/>
                </a:lnTo>
                <a:lnTo>
                  <a:pt x="3619504" y="1783667"/>
                </a:lnTo>
                <a:lnTo>
                  <a:pt x="3652204" y="1778585"/>
                </a:lnTo>
                <a:lnTo>
                  <a:pt x="3709984" y="1808122"/>
                </a:lnTo>
                <a:lnTo>
                  <a:pt x="3731254" y="1806534"/>
                </a:lnTo>
                <a:lnTo>
                  <a:pt x="3777288" y="1783349"/>
                </a:lnTo>
                <a:lnTo>
                  <a:pt x="3809352" y="1759529"/>
                </a:lnTo>
                <a:lnTo>
                  <a:pt x="3829036" y="1737932"/>
                </a:lnTo>
                <a:lnTo>
                  <a:pt x="3877609" y="1725228"/>
                </a:lnTo>
                <a:lnTo>
                  <a:pt x="3889356" y="1728086"/>
                </a:lnTo>
                <a:lnTo>
                  <a:pt x="3875387" y="1734756"/>
                </a:lnTo>
                <a:lnTo>
                  <a:pt x="3850306" y="1743649"/>
                </a:lnTo>
                <a:lnTo>
                  <a:pt x="3862370" y="1760164"/>
                </a:lnTo>
                <a:lnTo>
                  <a:pt x="3875069" y="1754765"/>
                </a:lnTo>
                <a:lnTo>
                  <a:pt x="3901102" y="1737297"/>
                </a:lnTo>
                <a:lnTo>
                  <a:pt x="3904912" y="1726498"/>
                </a:lnTo>
                <a:lnTo>
                  <a:pt x="3893165" y="1724910"/>
                </a:lnTo>
                <a:lnTo>
                  <a:pt x="3908086" y="1718240"/>
                </a:lnTo>
                <a:lnTo>
                  <a:pt x="3919833" y="1718876"/>
                </a:lnTo>
                <a:lnTo>
                  <a:pt x="3952850" y="1739202"/>
                </a:lnTo>
                <a:lnTo>
                  <a:pt x="3980153" y="1732215"/>
                </a:lnTo>
                <a:lnTo>
                  <a:pt x="4011582" y="1750001"/>
                </a:lnTo>
                <a:lnTo>
                  <a:pt x="4027774" y="1758894"/>
                </a:lnTo>
                <a:lnTo>
                  <a:pt x="4026821" y="1763023"/>
                </a:lnTo>
                <a:lnTo>
                  <a:pt x="4000153" y="1756353"/>
                </a:lnTo>
                <a:lnTo>
                  <a:pt x="3997296" y="1761752"/>
                </a:lnTo>
                <a:lnTo>
                  <a:pt x="4000788" y="1774456"/>
                </a:lnTo>
                <a:lnTo>
                  <a:pt x="4025869" y="1778268"/>
                </a:lnTo>
                <a:lnTo>
                  <a:pt x="4043647" y="1768740"/>
                </a:lnTo>
                <a:lnTo>
                  <a:pt x="4045235" y="1768104"/>
                </a:lnTo>
                <a:lnTo>
                  <a:pt x="4045552" y="1761752"/>
                </a:lnTo>
                <a:lnTo>
                  <a:pt x="4093173" y="1780491"/>
                </a:lnTo>
                <a:lnTo>
                  <a:pt x="4106189" y="1772868"/>
                </a:lnTo>
                <a:lnTo>
                  <a:pt x="4111586" y="1766834"/>
                </a:lnTo>
                <a:lnTo>
                  <a:pt x="4131270" y="1763340"/>
                </a:lnTo>
                <a:lnTo>
                  <a:pt x="4131270" y="1766199"/>
                </a:lnTo>
                <a:lnTo>
                  <a:pt x="4110634" y="1779220"/>
                </a:lnTo>
                <a:lnTo>
                  <a:pt x="4121745" y="1788749"/>
                </a:lnTo>
                <a:lnTo>
                  <a:pt x="4130952" y="1775092"/>
                </a:lnTo>
                <a:lnTo>
                  <a:pt x="4149366" y="1785255"/>
                </a:lnTo>
                <a:lnTo>
                  <a:pt x="4158255" y="1779220"/>
                </a:lnTo>
                <a:lnTo>
                  <a:pt x="4160160" y="1767469"/>
                </a:lnTo>
                <a:lnTo>
                  <a:pt x="4192224" y="1769692"/>
                </a:lnTo>
                <a:lnTo>
                  <a:pt x="4216670" y="1763023"/>
                </a:lnTo>
                <a:lnTo>
                  <a:pt x="4235718" y="1737614"/>
                </a:lnTo>
                <a:lnTo>
                  <a:pt x="4241750" y="1731580"/>
                </a:lnTo>
                <a:lnTo>
                  <a:pt x="4274450" y="1697914"/>
                </a:lnTo>
                <a:lnTo>
                  <a:pt x="4281116" y="1669647"/>
                </a:lnTo>
                <a:lnTo>
                  <a:pt x="4293498" y="1649003"/>
                </a:lnTo>
                <a:lnTo>
                  <a:pt x="4301752" y="1588023"/>
                </a:lnTo>
                <a:lnTo>
                  <a:pt x="4322070" y="1554992"/>
                </a:lnTo>
                <a:lnTo>
                  <a:pt x="4329690" y="1518467"/>
                </a:lnTo>
                <a:lnTo>
                  <a:pt x="4339849" y="1501634"/>
                </a:lnTo>
                <a:lnTo>
                  <a:pt x="4341436" y="1484166"/>
                </a:lnTo>
                <a:lnTo>
                  <a:pt x="4370009" y="1433349"/>
                </a:lnTo>
                <a:lnTo>
                  <a:pt x="4373818" y="1406988"/>
                </a:lnTo>
                <a:lnTo>
                  <a:pt x="4393502" y="1386661"/>
                </a:lnTo>
                <a:lnTo>
                  <a:pt x="4403661" y="1368240"/>
                </a:lnTo>
                <a:lnTo>
                  <a:pt x="4391279" y="1328540"/>
                </a:lnTo>
                <a:lnTo>
                  <a:pt x="4394454" y="1306625"/>
                </a:lnTo>
                <a:lnTo>
                  <a:pt x="4399851" y="1295509"/>
                </a:lnTo>
                <a:lnTo>
                  <a:pt x="4396359" y="1270418"/>
                </a:lnTo>
                <a:lnTo>
                  <a:pt x="4379850" y="1262160"/>
                </a:lnTo>
                <a:lnTo>
                  <a:pt x="4384930" y="1246280"/>
                </a:lnTo>
                <a:lnTo>
                  <a:pt x="4396359" y="1231035"/>
                </a:lnTo>
                <a:lnTo>
                  <a:pt x="4394137" y="1223095"/>
                </a:lnTo>
                <a:lnTo>
                  <a:pt x="4407788" y="1212296"/>
                </a:lnTo>
                <a:lnTo>
                  <a:pt x="4403978" y="1220237"/>
                </a:lnTo>
                <a:lnTo>
                  <a:pt x="4418900" y="1222460"/>
                </a:lnTo>
                <a:lnTo>
                  <a:pt x="4425884" y="1213249"/>
                </a:lnTo>
                <a:lnTo>
                  <a:pt x="4443980" y="1210073"/>
                </a:lnTo>
                <a:lnTo>
                  <a:pt x="4445885" y="1184347"/>
                </a:lnTo>
                <a:lnTo>
                  <a:pt x="4470013" y="1165291"/>
                </a:lnTo>
                <a:lnTo>
                  <a:pt x="4468743" y="1128449"/>
                </a:lnTo>
                <a:lnTo>
                  <a:pt x="4492871" y="1102088"/>
                </a:lnTo>
                <a:lnTo>
                  <a:pt x="4506204" y="1091607"/>
                </a:lnTo>
                <a:lnTo>
                  <a:pt x="4529380" y="1117650"/>
                </a:lnTo>
                <a:lnTo>
                  <a:pt x="4556683" y="1120191"/>
                </a:lnTo>
                <a:lnTo>
                  <a:pt x="4633193" y="1089066"/>
                </a:lnTo>
                <a:lnTo>
                  <a:pt x="4674782" y="1090972"/>
                </a:lnTo>
                <a:lnTo>
                  <a:pt x="4726213" y="1130037"/>
                </a:lnTo>
                <a:lnTo>
                  <a:pt x="4769389" y="1119556"/>
                </a:lnTo>
                <a:lnTo>
                  <a:pt x="4880505" y="1072551"/>
                </a:lnTo>
                <a:lnTo>
                  <a:pt x="4947174" y="1063658"/>
                </a:lnTo>
                <a:lnTo>
                  <a:pt x="4993207" y="1049365"/>
                </a:lnTo>
                <a:lnTo>
                  <a:pt x="5016065" y="1069692"/>
                </a:lnTo>
                <a:lnTo>
                  <a:pt x="5074480" y="1034756"/>
                </a:lnTo>
                <a:lnTo>
                  <a:pt x="5102100" y="1040472"/>
                </a:lnTo>
                <a:lnTo>
                  <a:pt x="5129086" y="1030309"/>
                </a:lnTo>
                <a:lnTo>
                  <a:pt x="5163055" y="1026180"/>
                </a:lnTo>
                <a:lnTo>
                  <a:pt x="5186866" y="1045872"/>
                </a:lnTo>
                <a:lnTo>
                  <a:pt x="5226550" y="1023957"/>
                </a:lnTo>
                <a:lnTo>
                  <a:pt x="5223375" y="993149"/>
                </a:lnTo>
                <a:lnTo>
                  <a:pt x="5220518" y="970282"/>
                </a:lnTo>
                <a:lnTo>
                  <a:pt x="5219248" y="961071"/>
                </a:lnTo>
                <a:lnTo>
                  <a:pt x="5218295" y="955990"/>
                </a:lnTo>
                <a:lnTo>
                  <a:pt x="5217978" y="953449"/>
                </a:lnTo>
                <a:lnTo>
                  <a:pt x="5217660" y="950273"/>
                </a:lnTo>
                <a:lnTo>
                  <a:pt x="5217343" y="941062"/>
                </a:lnTo>
                <a:lnTo>
                  <a:pt x="5217660" y="929311"/>
                </a:lnTo>
                <a:lnTo>
                  <a:pt x="5217660" y="916607"/>
                </a:lnTo>
                <a:lnTo>
                  <a:pt x="5218295" y="903903"/>
                </a:lnTo>
                <a:lnTo>
                  <a:pt x="5218930" y="892469"/>
                </a:lnTo>
                <a:lnTo>
                  <a:pt x="5219883" y="883576"/>
                </a:lnTo>
                <a:lnTo>
                  <a:pt x="5220518" y="879129"/>
                </a:lnTo>
                <a:lnTo>
                  <a:pt x="5220835" y="877224"/>
                </a:lnTo>
                <a:lnTo>
                  <a:pt x="5220835" y="874365"/>
                </a:lnTo>
                <a:lnTo>
                  <a:pt x="5220200" y="867060"/>
                </a:lnTo>
                <a:lnTo>
                  <a:pt x="5218295" y="857532"/>
                </a:lnTo>
                <a:lnTo>
                  <a:pt x="5216073" y="846734"/>
                </a:lnTo>
                <a:lnTo>
                  <a:pt x="5214168" y="835935"/>
                </a:lnTo>
                <a:lnTo>
                  <a:pt x="5211311" y="825772"/>
                </a:lnTo>
                <a:lnTo>
                  <a:pt x="5209089" y="817197"/>
                </a:lnTo>
                <a:lnTo>
                  <a:pt x="5206866" y="811162"/>
                </a:lnTo>
                <a:lnTo>
                  <a:pt x="5205279" y="805763"/>
                </a:lnTo>
                <a:lnTo>
                  <a:pt x="5203692" y="798775"/>
                </a:lnTo>
                <a:lnTo>
                  <a:pt x="5202104" y="790518"/>
                </a:lnTo>
                <a:lnTo>
                  <a:pt x="5201152" y="782260"/>
                </a:lnTo>
                <a:lnTo>
                  <a:pt x="5198929" y="767650"/>
                </a:lnTo>
                <a:lnTo>
                  <a:pt x="5198295" y="761616"/>
                </a:lnTo>
                <a:lnTo>
                  <a:pt x="5249725" y="751452"/>
                </a:lnTo>
                <a:lnTo>
                  <a:pt x="5260202" y="792106"/>
                </a:lnTo>
                <a:lnTo>
                  <a:pt x="5305600" y="839429"/>
                </a:lnTo>
                <a:lnTo>
                  <a:pt x="5366555" y="855627"/>
                </a:lnTo>
                <a:lnTo>
                  <a:pt x="5404017" y="854674"/>
                </a:lnTo>
                <a:lnTo>
                  <a:pt x="5419890" y="835618"/>
                </a:lnTo>
                <a:lnTo>
                  <a:pt x="5446558" y="814338"/>
                </a:lnTo>
                <a:lnTo>
                  <a:pt x="5480528" y="801316"/>
                </a:lnTo>
                <a:lnTo>
                  <a:pt x="5529418" y="750182"/>
                </a:lnTo>
                <a:lnTo>
                  <a:pt x="5561483" y="747006"/>
                </a:lnTo>
                <a:lnTo>
                  <a:pt x="5584341" y="780672"/>
                </a:lnTo>
                <a:lnTo>
                  <a:pt x="5566563" y="810527"/>
                </a:lnTo>
                <a:lnTo>
                  <a:pt x="5580531" y="831171"/>
                </a:lnTo>
                <a:lnTo>
                  <a:pt x="5552911" y="866743"/>
                </a:lnTo>
                <a:lnTo>
                  <a:pt x="5589738" y="911207"/>
                </a:lnTo>
                <a:lnTo>
                  <a:pt x="5605294" y="901362"/>
                </a:lnTo>
                <a:lnTo>
                  <a:pt x="5620850" y="912478"/>
                </a:lnTo>
                <a:lnTo>
                  <a:pt x="5644661" y="905491"/>
                </a:lnTo>
                <a:lnTo>
                  <a:pt x="5637994" y="950908"/>
                </a:lnTo>
                <a:lnTo>
                  <a:pt x="5652598" y="989021"/>
                </a:lnTo>
                <a:lnTo>
                  <a:pt x="5692282" y="1019511"/>
                </a:lnTo>
                <a:lnTo>
                  <a:pt x="5729109" y="1020781"/>
                </a:lnTo>
                <a:lnTo>
                  <a:pt x="5751332" y="1028721"/>
                </a:lnTo>
                <a:lnTo>
                  <a:pt x="5775777" y="1068422"/>
                </a:lnTo>
                <a:lnTo>
                  <a:pt x="5794508" y="1074139"/>
                </a:lnTo>
                <a:lnTo>
                  <a:pt x="5823715" y="1097006"/>
                </a:lnTo>
                <a:lnTo>
                  <a:pt x="5861495" y="1113839"/>
                </a:lnTo>
                <a:lnTo>
                  <a:pt x="5894829" y="1124955"/>
                </a:lnTo>
                <a:lnTo>
                  <a:pt x="5930704" y="1124955"/>
                </a:lnTo>
                <a:lnTo>
                  <a:pt x="5982135" y="1107169"/>
                </a:lnTo>
                <a:lnTo>
                  <a:pt x="6028803" y="1102088"/>
                </a:lnTo>
                <a:lnTo>
                  <a:pt x="6064043" y="1086207"/>
                </a:lnTo>
                <a:lnTo>
                  <a:pt x="6084361" y="1081443"/>
                </a:lnTo>
                <a:lnTo>
                  <a:pt x="6093885" y="1089066"/>
                </a:lnTo>
                <a:lnTo>
                  <a:pt x="6072614" y="1090654"/>
                </a:lnTo>
                <a:lnTo>
                  <a:pt x="6069122" y="1097641"/>
                </a:lnTo>
                <a:lnTo>
                  <a:pt x="6084996" y="1102723"/>
                </a:lnTo>
                <a:lnTo>
                  <a:pt x="6098965" y="1095736"/>
                </a:lnTo>
                <a:lnTo>
                  <a:pt x="6111981" y="1087478"/>
                </a:lnTo>
                <a:lnTo>
                  <a:pt x="6119283" y="1078267"/>
                </a:lnTo>
                <a:lnTo>
                  <a:pt x="6114838" y="1059211"/>
                </a:lnTo>
                <a:lnTo>
                  <a:pt x="6113568" y="1040790"/>
                </a:lnTo>
                <a:lnTo>
                  <a:pt x="6099282" y="1001725"/>
                </a:lnTo>
                <a:lnTo>
                  <a:pt x="6096742" y="974411"/>
                </a:lnTo>
                <a:lnTo>
                  <a:pt x="6094837" y="919465"/>
                </a:lnTo>
                <a:lnTo>
                  <a:pt x="6109759" y="880717"/>
                </a:lnTo>
                <a:lnTo>
                  <a:pt x="6114838" y="849275"/>
                </a:lnTo>
                <a:lnTo>
                  <a:pt x="6105631" y="836253"/>
                </a:lnTo>
                <a:lnTo>
                  <a:pt x="6098012" y="842287"/>
                </a:lnTo>
                <a:lnTo>
                  <a:pt x="6084361" y="836888"/>
                </a:lnTo>
                <a:lnTo>
                  <a:pt x="6080551" y="821961"/>
                </a:lnTo>
                <a:lnTo>
                  <a:pt x="6075472" y="817514"/>
                </a:lnTo>
                <a:lnTo>
                  <a:pt x="6075789" y="804175"/>
                </a:lnTo>
                <a:lnTo>
                  <a:pt x="6070392" y="804810"/>
                </a:lnTo>
                <a:lnTo>
                  <a:pt x="6062773" y="814020"/>
                </a:lnTo>
                <a:lnTo>
                  <a:pt x="6067535" y="824819"/>
                </a:lnTo>
                <a:lnTo>
                  <a:pt x="6056106" y="822596"/>
                </a:lnTo>
                <a:lnTo>
                  <a:pt x="6050391" y="806398"/>
                </a:lnTo>
                <a:lnTo>
                  <a:pt x="6049756" y="792741"/>
                </a:lnTo>
                <a:lnTo>
                  <a:pt x="6053883" y="787342"/>
                </a:lnTo>
                <a:lnTo>
                  <a:pt x="6056106" y="793694"/>
                </a:lnTo>
                <a:lnTo>
                  <a:pt x="6067217" y="797187"/>
                </a:lnTo>
                <a:lnTo>
                  <a:pt x="6068487" y="794011"/>
                </a:lnTo>
                <a:lnTo>
                  <a:pt x="6058011" y="784483"/>
                </a:lnTo>
                <a:lnTo>
                  <a:pt x="6065947" y="768921"/>
                </a:lnTo>
                <a:lnTo>
                  <a:pt x="6081186" y="753358"/>
                </a:lnTo>
                <a:lnTo>
                  <a:pt x="6080869" y="746688"/>
                </a:lnTo>
                <a:lnTo>
                  <a:pt x="6079599" y="741289"/>
                </a:lnTo>
                <a:lnTo>
                  <a:pt x="6079281" y="739383"/>
                </a:lnTo>
                <a:lnTo>
                  <a:pt x="6078646" y="737478"/>
                </a:lnTo>
                <a:lnTo>
                  <a:pt x="6077694" y="736525"/>
                </a:lnTo>
                <a:lnTo>
                  <a:pt x="6076107" y="736207"/>
                </a:lnTo>
                <a:lnTo>
                  <a:pt x="6074837" y="736207"/>
                </a:lnTo>
                <a:lnTo>
                  <a:pt x="6073249" y="736207"/>
                </a:lnTo>
                <a:lnTo>
                  <a:pt x="6071344" y="736843"/>
                </a:lnTo>
                <a:lnTo>
                  <a:pt x="6070075" y="737160"/>
                </a:lnTo>
                <a:lnTo>
                  <a:pt x="6047851" y="732714"/>
                </a:lnTo>
                <a:lnTo>
                  <a:pt x="6028168" y="726997"/>
                </a:lnTo>
                <a:lnTo>
                  <a:pt x="6021501" y="738113"/>
                </a:lnTo>
                <a:lnTo>
                  <a:pt x="6018961" y="750500"/>
                </a:lnTo>
                <a:lnTo>
                  <a:pt x="6026898" y="759393"/>
                </a:lnTo>
                <a:lnTo>
                  <a:pt x="6013564" y="756852"/>
                </a:lnTo>
                <a:lnTo>
                  <a:pt x="6008167" y="746371"/>
                </a:lnTo>
                <a:lnTo>
                  <a:pt x="6002453" y="719692"/>
                </a:lnTo>
                <a:lnTo>
                  <a:pt x="5990706" y="698412"/>
                </a:lnTo>
                <a:lnTo>
                  <a:pt x="5981817" y="675863"/>
                </a:lnTo>
                <a:lnTo>
                  <a:pt x="5983722" y="667605"/>
                </a:lnTo>
                <a:lnTo>
                  <a:pt x="5999278" y="642832"/>
                </a:lnTo>
                <a:lnTo>
                  <a:pt x="6013247" y="639973"/>
                </a:lnTo>
                <a:lnTo>
                  <a:pt x="6011342" y="630445"/>
                </a:lnTo>
                <a:lnTo>
                  <a:pt x="6012929" y="614882"/>
                </a:lnTo>
                <a:lnTo>
                  <a:pt x="6019596" y="606307"/>
                </a:lnTo>
                <a:lnTo>
                  <a:pt x="6015469" y="595509"/>
                </a:lnTo>
                <a:lnTo>
                  <a:pt x="6019914" y="592968"/>
                </a:lnTo>
                <a:lnTo>
                  <a:pt x="6021819" y="600908"/>
                </a:lnTo>
                <a:lnTo>
                  <a:pt x="6031343" y="602496"/>
                </a:lnTo>
                <a:lnTo>
                  <a:pt x="6035153" y="616153"/>
                </a:lnTo>
                <a:lnTo>
                  <a:pt x="6041502" y="609166"/>
                </a:lnTo>
                <a:lnTo>
                  <a:pt x="6047534" y="625046"/>
                </a:lnTo>
                <a:lnTo>
                  <a:pt x="6054201" y="618059"/>
                </a:lnTo>
                <a:lnTo>
                  <a:pt x="6063408" y="626316"/>
                </a:lnTo>
                <a:lnTo>
                  <a:pt x="6065630" y="616788"/>
                </a:lnTo>
                <a:lnTo>
                  <a:pt x="6068805" y="617106"/>
                </a:lnTo>
                <a:lnTo>
                  <a:pt x="6077376" y="626634"/>
                </a:lnTo>
                <a:lnTo>
                  <a:pt x="6093250" y="625046"/>
                </a:lnTo>
                <a:lnTo>
                  <a:pt x="6095155" y="618059"/>
                </a:lnTo>
                <a:lnTo>
                  <a:pt x="6100552" y="619011"/>
                </a:lnTo>
                <a:lnTo>
                  <a:pt x="6108806" y="627587"/>
                </a:lnTo>
                <a:lnTo>
                  <a:pt x="6120553" y="631080"/>
                </a:lnTo>
                <a:lnTo>
                  <a:pt x="6131982" y="628222"/>
                </a:lnTo>
                <a:lnTo>
                  <a:pt x="6132299" y="618694"/>
                </a:lnTo>
                <a:lnTo>
                  <a:pt x="6135474" y="616788"/>
                </a:lnTo>
                <a:lnTo>
                  <a:pt x="6143728" y="628539"/>
                </a:lnTo>
                <a:lnTo>
                  <a:pt x="6157379" y="621552"/>
                </a:lnTo>
                <a:lnTo>
                  <a:pt x="6162142" y="617106"/>
                </a:lnTo>
                <a:lnTo>
                  <a:pt x="6150395" y="613930"/>
                </a:lnTo>
                <a:lnTo>
                  <a:pt x="6144046" y="612659"/>
                </a:lnTo>
                <a:lnTo>
                  <a:pt x="6146585" y="607578"/>
                </a:lnTo>
                <a:lnTo>
                  <a:pt x="6152935" y="602496"/>
                </a:lnTo>
                <a:lnTo>
                  <a:pt x="6166269" y="611071"/>
                </a:lnTo>
                <a:lnTo>
                  <a:pt x="6172618" y="605990"/>
                </a:lnTo>
                <a:lnTo>
                  <a:pt x="6171983" y="599955"/>
                </a:lnTo>
                <a:lnTo>
                  <a:pt x="6164046" y="580581"/>
                </a:lnTo>
                <a:lnTo>
                  <a:pt x="6154840" y="569783"/>
                </a:lnTo>
                <a:lnTo>
                  <a:pt x="6124680" y="555173"/>
                </a:lnTo>
                <a:lnTo>
                  <a:pt x="6106901" y="543421"/>
                </a:lnTo>
                <a:lnTo>
                  <a:pt x="6109441" y="524048"/>
                </a:lnTo>
                <a:lnTo>
                  <a:pt x="6108806" y="507532"/>
                </a:lnTo>
                <a:lnTo>
                  <a:pt x="6098965" y="482759"/>
                </a:lnTo>
                <a:lnTo>
                  <a:pt x="6080551" y="467831"/>
                </a:lnTo>
                <a:lnTo>
                  <a:pt x="6092298" y="467831"/>
                </a:lnTo>
                <a:lnTo>
                  <a:pt x="6095790" y="466243"/>
                </a:lnTo>
                <a:lnTo>
                  <a:pt x="6103092" y="462114"/>
                </a:lnTo>
                <a:lnTo>
                  <a:pt x="6111981" y="458621"/>
                </a:lnTo>
                <a:lnTo>
                  <a:pt x="6115473" y="457350"/>
                </a:lnTo>
                <a:lnTo>
                  <a:pt x="6118013" y="457033"/>
                </a:lnTo>
                <a:lnTo>
                  <a:pt x="6118965" y="457350"/>
                </a:lnTo>
                <a:lnTo>
                  <a:pt x="6119918" y="457985"/>
                </a:lnTo>
                <a:lnTo>
                  <a:pt x="6121188" y="458938"/>
                </a:lnTo>
                <a:lnTo>
                  <a:pt x="6122140" y="460526"/>
                </a:lnTo>
                <a:lnTo>
                  <a:pt x="6124045" y="463702"/>
                </a:lnTo>
                <a:lnTo>
                  <a:pt x="6125632" y="467514"/>
                </a:lnTo>
                <a:lnTo>
                  <a:pt x="6128172" y="475137"/>
                </a:lnTo>
                <a:lnTo>
                  <a:pt x="6128807" y="478630"/>
                </a:lnTo>
                <a:lnTo>
                  <a:pt x="6130394" y="478313"/>
                </a:lnTo>
                <a:lnTo>
                  <a:pt x="6133887" y="477360"/>
                </a:lnTo>
                <a:lnTo>
                  <a:pt x="6136426" y="477360"/>
                </a:lnTo>
                <a:lnTo>
                  <a:pt x="6139284" y="477360"/>
                </a:lnTo>
                <a:lnTo>
                  <a:pt x="6142458" y="477677"/>
                </a:lnTo>
                <a:lnTo>
                  <a:pt x="6145633" y="478630"/>
                </a:lnTo>
                <a:lnTo>
                  <a:pt x="6147220" y="478948"/>
                </a:lnTo>
                <a:lnTo>
                  <a:pt x="6149125" y="479901"/>
                </a:lnTo>
                <a:lnTo>
                  <a:pt x="6152617" y="482124"/>
                </a:lnTo>
                <a:lnTo>
                  <a:pt x="6155792" y="484982"/>
                </a:lnTo>
                <a:lnTo>
                  <a:pt x="6158967" y="487841"/>
                </a:lnTo>
                <a:lnTo>
                  <a:pt x="6164046" y="492922"/>
                </a:lnTo>
                <a:lnTo>
                  <a:pt x="6165634" y="495463"/>
                </a:lnTo>
                <a:lnTo>
                  <a:pt x="6198651" y="508803"/>
                </a:lnTo>
                <a:lnTo>
                  <a:pt x="6197381" y="511661"/>
                </a:lnTo>
                <a:lnTo>
                  <a:pt x="6196746" y="514519"/>
                </a:lnTo>
                <a:lnTo>
                  <a:pt x="6195794" y="518648"/>
                </a:lnTo>
                <a:lnTo>
                  <a:pt x="6195476" y="522460"/>
                </a:lnTo>
                <a:lnTo>
                  <a:pt x="6195476" y="525953"/>
                </a:lnTo>
                <a:lnTo>
                  <a:pt x="6195794" y="527859"/>
                </a:lnTo>
                <a:lnTo>
                  <a:pt x="6196429" y="529447"/>
                </a:lnTo>
                <a:lnTo>
                  <a:pt x="6197381" y="531035"/>
                </a:lnTo>
                <a:lnTo>
                  <a:pt x="6198651" y="531988"/>
                </a:lnTo>
                <a:lnTo>
                  <a:pt x="6201826" y="534211"/>
                </a:lnTo>
                <a:lnTo>
                  <a:pt x="6205953" y="536117"/>
                </a:lnTo>
                <a:lnTo>
                  <a:pt x="6215159" y="540881"/>
                </a:lnTo>
                <a:lnTo>
                  <a:pt x="6219287" y="543421"/>
                </a:lnTo>
                <a:lnTo>
                  <a:pt x="6222779" y="545645"/>
                </a:lnTo>
                <a:lnTo>
                  <a:pt x="6224049" y="547550"/>
                </a:lnTo>
                <a:lnTo>
                  <a:pt x="6225001" y="548821"/>
                </a:lnTo>
                <a:lnTo>
                  <a:pt x="6225954" y="550409"/>
                </a:lnTo>
                <a:lnTo>
                  <a:pt x="6226271" y="551997"/>
                </a:lnTo>
                <a:lnTo>
                  <a:pt x="6226588" y="556126"/>
                </a:lnTo>
                <a:lnTo>
                  <a:pt x="6227541" y="560572"/>
                </a:lnTo>
                <a:lnTo>
                  <a:pt x="6229446" y="565654"/>
                </a:lnTo>
                <a:lnTo>
                  <a:pt x="6231351" y="570100"/>
                </a:lnTo>
                <a:lnTo>
                  <a:pt x="6235478" y="578358"/>
                </a:lnTo>
                <a:lnTo>
                  <a:pt x="6237065" y="581534"/>
                </a:lnTo>
                <a:lnTo>
                  <a:pt x="6237700" y="585028"/>
                </a:lnTo>
                <a:lnTo>
                  <a:pt x="6238652" y="588839"/>
                </a:lnTo>
                <a:lnTo>
                  <a:pt x="6239922" y="593603"/>
                </a:lnTo>
                <a:lnTo>
                  <a:pt x="6241827" y="598049"/>
                </a:lnTo>
                <a:lnTo>
                  <a:pt x="6243732" y="602496"/>
                </a:lnTo>
                <a:lnTo>
                  <a:pt x="6245319" y="604084"/>
                </a:lnTo>
                <a:lnTo>
                  <a:pt x="6246589" y="605672"/>
                </a:lnTo>
                <a:lnTo>
                  <a:pt x="6248177" y="606625"/>
                </a:lnTo>
                <a:lnTo>
                  <a:pt x="6249764" y="606942"/>
                </a:lnTo>
                <a:lnTo>
                  <a:pt x="6251669" y="607578"/>
                </a:lnTo>
                <a:lnTo>
                  <a:pt x="6253256" y="608530"/>
                </a:lnTo>
                <a:lnTo>
                  <a:pt x="6257066" y="610754"/>
                </a:lnTo>
                <a:lnTo>
                  <a:pt x="6260876" y="613612"/>
                </a:lnTo>
                <a:lnTo>
                  <a:pt x="6264368" y="616788"/>
                </a:lnTo>
                <a:lnTo>
                  <a:pt x="6269765" y="622823"/>
                </a:lnTo>
                <a:lnTo>
                  <a:pt x="6271670" y="625363"/>
                </a:lnTo>
                <a:lnTo>
                  <a:pt x="6273892" y="626316"/>
                </a:lnTo>
                <a:lnTo>
                  <a:pt x="6276432" y="627269"/>
                </a:lnTo>
                <a:lnTo>
                  <a:pt x="6279289" y="628222"/>
                </a:lnTo>
                <a:lnTo>
                  <a:pt x="6282781" y="628539"/>
                </a:lnTo>
                <a:lnTo>
                  <a:pt x="6286273" y="628539"/>
                </a:lnTo>
                <a:lnTo>
                  <a:pt x="6288496" y="628222"/>
                </a:lnTo>
                <a:lnTo>
                  <a:pt x="6290083" y="627587"/>
                </a:lnTo>
                <a:lnTo>
                  <a:pt x="6291988" y="626316"/>
                </a:lnTo>
                <a:lnTo>
                  <a:pt x="6293575" y="625363"/>
                </a:lnTo>
                <a:lnTo>
                  <a:pt x="6297385" y="622823"/>
                </a:lnTo>
                <a:lnTo>
                  <a:pt x="6300560" y="621552"/>
                </a:lnTo>
                <a:lnTo>
                  <a:pt x="6304052" y="620282"/>
                </a:lnTo>
                <a:lnTo>
                  <a:pt x="6307227" y="619964"/>
                </a:lnTo>
                <a:lnTo>
                  <a:pt x="6310084" y="619647"/>
                </a:lnTo>
                <a:lnTo>
                  <a:pt x="6312941" y="619647"/>
                </a:lnTo>
                <a:lnTo>
                  <a:pt x="6317386" y="619964"/>
                </a:lnTo>
                <a:lnTo>
                  <a:pt x="6318338" y="619647"/>
                </a:lnTo>
                <a:lnTo>
                  <a:pt x="6319290" y="619011"/>
                </a:lnTo>
                <a:lnTo>
                  <a:pt x="6319608" y="617741"/>
                </a:lnTo>
                <a:lnTo>
                  <a:pt x="6319608" y="616153"/>
                </a:lnTo>
                <a:lnTo>
                  <a:pt x="6319608" y="612024"/>
                </a:lnTo>
                <a:lnTo>
                  <a:pt x="6318973" y="607260"/>
                </a:lnTo>
                <a:lnTo>
                  <a:pt x="6317386" y="598049"/>
                </a:lnTo>
                <a:lnTo>
                  <a:pt x="6317068" y="594873"/>
                </a:lnTo>
                <a:lnTo>
                  <a:pt x="6317386" y="593603"/>
                </a:lnTo>
                <a:lnTo>
                  <a:pt x="6317386" y="592968"/>
                </a:lnTo>
                <a:lnTo>
                  <a:pt x="6318338" y="590427"/>
                </a:lnTo>
                <a:lnTo>
                  <a:pt x="6320243" y="585345"/>
                </a:lnTo>
                <a:lnTo>
                  <a:pt x="6324370" y="570735"/>
                </a:lnTo>
                <a:lnTo>
                  <a:pt x="6330402" y="550409"/>
                </a:lnTo>
                <a:lnTo>
                  <a:pt x="6317386" y="489746"/>
                </a:lnTo>
                <a:lnTo>
                  <a:pt x="6317703" y="446552"/>
                </a:lnTo>
                <a:lnTo>
                  <a:pt x="6318021" y="413521"/>
                </a:lnTo>
                <a:lnTo>
                  <a:pt x="6318973" y="399864"/>
                </a:lnTo>
                <a:lnTo>
                  <a:pt x="6319290" y="390971"/>
                </a:lnTo>
                <a:lnTo>
                  <a:pt x="6320243" y="384301"/>
                </a:lnTo>
                <a:lnTo>
                  <a:pt x="6322148" y="376679"/>
                </a:lnTo>
                <a:lnTo>
                  <a:pt x="6326275" y="359528"/>
                </a:lnTo>
                <a:lnTo>
                  <a:pt x="6328180" y="350318"/>
                </a:lnTo>
                <a:lnTo>
                  <a:pt x="6329767" y="341425"/>
                </a:lnTo>
                <a:lnTo>
                  <a:pt x="6330402" y="333167"/>
                </a:lnTo>
                <a:lnTo>
                  <a:pt x="6330402" y="329038"/>
                </a:lnTo>
                <a:lnTo>
                  <a:pt x="6330402" y="325227"/>
                </a:lnTo>
                <a:lnTo>
                  <a:pt x="6330085" y="320780"/>
                </a:lnTo>
                <a:lnTo>
                  <a:pt x="6330085" y="315063"/>
                </a:lnTo>
                <a:lnTo>
                  <a:pt x="6330402" y="300454"/>
                </a:lnTo>
                <a:lnTo>
                  <a:pt x="6331989" y="265517"/>
                </a:lnTo>
                <a:lnTo>
                  <a:pt x="6332624" y="247414"/>
                </a:lnTo>
                <a:lnTo>
                  <a:pt x="6332624" y="231216"/>
                </a:lnTo>
                <a:lnTo>
                  <a:pt x="6332624" y="224229"/>
                </a:lnTo>
                <a:lnTo>
                  <a:pt x="6331989" y="218194"/>
                </a:lnTo>
                <a:lnTo>
                  <a:pt x="6331672" y="213430"/>
                </a:lnTo>
                <a:lnTo>
                  <a:pt x="6330402" y="209936"/>
                </a:lnTo>
                <a:lnTo>
                  <a:pt x="6329450" y="206443"/>
                </a:lnTo>
                <a:lnTo>
                  <a:pt x="6328815" y="201996"/>
                </a:lnTo>
                <a:lnTo>
                  <a:pt x="6328497" y="196915"/>
                </a:lnTo>
                <a:lnTo>
                  <a:pt x="6327545" y="190562"/>
                </a:lnTo>
                <a:lnTo>
                  <a:pt x="6327227" y="176588"/>
                </a:lnTo>
                <a:lnTo>
                  <a:pt x="6326910" y="161660"/>
                </a:lnTo>
                <a:lnTo>
                  <a:pt x="6326592" y="133394"/>
                </a:lnTo>
                <a:lnTo>
                  <a:pt x="6325957" y="122913"/>
                </a:lnTo>
                <a:lnTo>
                  <a:pt x="6325640" y="119101"/>
                </a:lnTo>
                <a:lnTo>
                  <a:pt x="6325005" y="116561"/>
                </a:lnTo>
                <a:lnTo>
                  <a:pt x="6323418" y="111797"/>
                </a:lnTo>
                <a:lnTo>
                  <a:pt x="6322465" y="107350"/>
                </a:lnTo>
                <a:lnTo>
                  <a:pt x="6321830" y="102268"/>
                </a:lnTo>
                <a:lnTo>
                  <a:pt x="6321195" y="97822"/>
                </a:lnTo>
                <a:lnTo>
                  <a:pt x="6321830" y="95599"/>
                </a:lnTo>
                <a:lnTo>
                  <a:pt x="6322465" y="93375"/>
                </a:lnTo>
                <a:lnTo>
                  <a:pt x="6323100" y="91787"/>
                </a:lnTo>
                <a:lnTo>
                  <a:pt x="6324053" y="90199"/>
                </a:lnTo>
                <a:lnTo>
                  <a:pt x="6325640" y="88929"/>
                </a:lnTo>
                <a:lnTo>
                  <a:pt x="6327545" y="87976"/>
                </a:lnTo>
                <a:lnTo>
                  <a:pt x="6329767" y="87659"/>
                </a:lnTo>
                <a:lnTo>
                  <a:pt x="6332624" y="87023"/>
                </a:lnTo>
                <a:lnTo>
                  <a:pt x="6335799" y="87023"/>
                </a:lnTo>
                <a:lnTo>
                  <a:pt x="6338656" y="86706"/>
                </a:lnTo>
                <a:lnTo>
                  <a:pt x="6341514" y="86071"/>
                </a:lnTo>
                <a:lnTo>
                  <a:pt x="6344371" y="85118"/>
                </a:lnTo>
                <a:lnTo>
                  <a:pt x="6349133" y="83212"/>
                </a:lnTo>
                <a:lnTo>
                  <a:pt x="6353895" y="80671"/>
                </a:lnTo>
                <a:lnTo>
                  <a:pt x="6357705" y="78448"/>
                </a:lnTo>
                <a:lnTo>
                  <a:pt x="6360562" y="76542"/>
                </a:lnTo>
                <a:lnTo>
                  <a:pt x="6363419" y="74319"/>
                </a:lnTo>
                <a:lnTo>
                  <a:pt x="6381515" y="74319"/>
                </a:lnTo>
                <a:lnTo>
                  <a:pt x="6402468" y="67650"/>
                </a:lnTo>
                <a:lnTo>
                  <a:pt x="6448184" y="52404"/>
                </a:lnTo>
                <a:lnTo>
                  <a:pt x="6473582" y="44464"/>
                </a:lnTo>
                <a:lnTo>
                  <a:pt x="6495805" y="36524"/>
                </a:lnTo>
                <a:lnTo>
                  <a:pt x="6512631" y="30490"/>
                </a:lnTo>
                <a:lnTo>
                  <a:pt x="6518028" y="27949"/>
                </a:lnTo>
                <a:lnTo>
                  <a:pt x="6520886" y="26679"/>
                </a:lnTo>
                <a:lnTo>
                  <a:pt x="6525013" y="24138"/>
                </a:lnTo>
                <a:lnTo>
                  <a:pt x="6531680" y="20962"/>
                </a:lnTo>
                <a:lnTo>
                  <a:pt x="6549141" y="13657"/>
                </a:lnTo>
                <a:lnTo>
                  <a:pt x="6565014" y="7622"/>
                </a:lnTo>
                <a:lnTo>
                  <a:pt x="6571681" y="4764"/>
                </a:lnTo>
                <a:lnTo>
                  <a:pt x="6574538" y="3176"/>
                </a:lnTo>
                <a:lnTo>
                  <a:pt x="6577396" y="1905"/>
                </a:lnTo>
                <a:lnTo>
                  <a:pt x="6580570" y="953"/>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07" name="Freeform 7"/>
          <p:cNvSpPr>
            <a:spLocks/>
          </p:cNvSpPr>
          <p:nvPr/>
        </p:nvSpPr>
        <p:spPr bwMode="auto">
          <a:xfrm>
            <a:off x="3786632" y="6399213"/>
            <a:ext cx="28575" cy="30163"/>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8"/>
          <p:cNvSpPr>
            <a:spLocks/>
          </p:cNvSpPr>
          <p:nvPr/>
        </p:nvSpPr>
        <p:spPr bwMode="auto">
          <a:xfrm>
            <a:off x="3808857" y="6318250"/>
            <a:ext cx="12700" cy="9525"/>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9"/>
          <p:cNvSpPr>
            <a:spLocks/>
          </p:cNvSpPr>
          <p:nvPr/>
        </p:nvSpPr>
        <p:spPr bwMode="auto">
          <a:xfrm>
            <a:off x="3834257" y="6300788"/>
            <a:ext cx="9525" cy="15875"/>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10" name="Group 609"/>
          <p:cNvGrpSpPr/>
          <p:nvPr/>
        </p:nvGrpSpPr>
        <p:grpSpPr>
          <a:xfrm>
            <a:off x="1943545" y="47625"/>
            <a:ext cx="3784600" cy="2979738"/>
            <a:chOff x="1925638" y="47625"/>
            <a:chExt cx="3784600" cy="2979738"/>
          </a:xfrm>
          <a:solidFill>
            <a:schemeClr val="bg1">
              <a:lumMod val="75000"/>
            </a:schemeClr>
          </a:solidFill>
        </p:grpSpPr>
        <p:sp>
          <p:nvSpPr>
            <p:cNvPr id="888" name="Freeform 39"/>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nvGrpSpPr>
            <p:cNvPr id="889" name="Group 888"/>
            <p:cNvGrpSpPr/>
            <p:nvPr/>
          </p:nvGrpSpPr>
          <p:grpSpPr>
            <a:xfrm>
              <a:off x="3198813" y="58738"/>
              <a:ext cx="2511425" cy="2968625"/>
              <a:chOff x="3198813" y="58738"/>
              <a:chExt cx="2511425" cy="2968625"/>
            </a:xfrm>
            <a:grpFill/>
          </p:grpSpPr>
          <p:sp>
            <p:nvSpPr>
              <p:cNvPr id="890"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1"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2"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3"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4"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5"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6"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7"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8"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9"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0"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1"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2"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3"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4"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5"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6"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7"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8"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9"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0"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1"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2"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3"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4"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5"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6"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7"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8"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9"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0"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1"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2"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3"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4"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5"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6"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7"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8"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9"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930"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1"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2"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3"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4"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5"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6"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7"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8"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9"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0"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1"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2"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3"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4"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5"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11" name="Group 610"/>
          <p:cNvGrpSpPr/>
          <p:nvPr/>
        </p:nvGrpSpPr>
        <p:grpSpPr>
          <a:xfrm>
            <a:off x="3839020" y="639763"/>
            <a:ext cx="1241425" cy="2854325"/>
            <a:chOff x="3821113" y="639763"/>
            <a:chExt cx="1241425" cy="2854325"/>
          </a:xfrm>
          <a:solidFill>
            <a:schemeClr val="bg1">
              <a:lumMod val="75000"/>
            </a:schemeClr>
          </a:solidFill>
        </p:grpSpPr>
        <p:sp>
          <p:nvSpPr>
            <p:cNvPr id="878"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9"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0"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1"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2"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3"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4"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5"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6"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7"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12" name="Group 611"/>
          <p:cNvGrpSpPr/>
          <p:nvPr/>
        </p:nvGrpSpPr>
        <p:grpSpPr>
          <a:xfrm>
            <a:off x="4647057" y="369888"/>
            <a:ext cx="1128713" cy="2316163"/>
            <a:chOff x="4629150" y="369888"/>
            <a:chExt cx="1128713" cy="2316163"/>
          </a:xfrm>
          <a:solidFill>
            <a:srgbClr val="CC3399"/>
          </a:solidFill>
        </p:grpSpPr>
        <p:sp>
          <p:nvSpPr>
            <p:cNvPr id="865"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6"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7"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8"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9"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0"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1"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2"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3"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4"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5"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6"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7"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949" name="Freeform 948"/>
          <p:cNvSpPr>
            <a:spLocks/>
          </p:cNvSpPr>
          <p:nvPr/>
        </p:nvSpPr>
        <p:spPr bwMode="auto">
          <a:xfrm>
            <a:off x="4669281" y="-1"/>
            <a:ext cx="4483100" cy="5487988"/>
          </a:xfrm>
          <a:custGeom>
            <a:avLst/>
            <a:gdLst>
              <a:gd name="connsiteX0" fmla="*/ 120841 w 4483100"/>
              <a:gd name="connsiteY0" fmla="*/ 3421063 h 5487988"/>
              <a:gd name="connsiteX1" fmla="*/ 130356 w 4483100"/>
              <a:gd name="connsiteY1" fmla="*/ 3437891 h 5487988"/>
              <a:gd name="connsiteX2" fmla="*/ 126550 w 4483100"/>
              <a:gd name="connsiteY2" fmla="*/ 3461068 h 5487988"/>
              <a:gd name="connsiteX3" fmla="*/ 121158 w 4483100"/>
              <a:gd name="connsiteY3" fmla="*/ 3490596 h 5487988"/>
              <a:gd name="connsiteX4" fmla="*/ 105617 w 4483100"/>
              <a:gd name="connsiteY4" fmla="*/ 3516313 h 5487988"/>
              <a:gd name="connsiteX5" fmla="*/ 82781 w 4483100"/>
              <a:gd name="connsiteY5" fmla="*/ 3539491 h 5487988"/>
              <a:gd name="connsiteX6" fmla="*/ 97688 w 4483100"/>
              <a:gd name="connsiteY6" fmla="*/ 3548698 h 5487988"/>
              <a:gd name="connsiteX7" fmla="*/ 107203 w 4483100"/>
              <a:gd name="connsiteY7" fmla="*/ 3546476 h 5487988"/>
              <a:gd name="connsiteX8" fmla="*/ 118938 w 4483100"/>
              <a:gd name="connsiteY8" fmla="*/ 3554731 h 5487988"/>
              <a:gd name="connsiteX9" fmla="*/ 126233 w 4483100"/>
              <a:gd name="connsiteY9" fmla="*/ 3555683 h 5487988"/>
              <a:gd name="connsiteX10" fmla="*/ 137968 w 4483100"/>
              <a:gd name="connsiteY10" fmla="*/ 3545206 h 5487988"/>
              <a:gd name="connsiteX11" fmla="*/ 137651 w 4483100"/>
              <a:gd name="connsiteY11" fmla="*/ 3502026 h 5487988"/>
              <a:gd name="connsiteX12" fmla="*/ 156364 w 4483100"/>
              <a:gd name="connsiteY12" fmla="*/ 3496628 h 5487988"/>
              <a:gd name="connsiteX13" fmla="*/ 170002 w 4483100"/>
              <a:gd name="connsiteY13" fmla="*/ 3496628 h 5487988"/>
              <a:gd name="connsiteX14" fmla="*/ 205525 w 4483100"/>
              <a:gd name="connsiteY14" fmla="*/ 3520441 h 5487988"/>
              <a:gd name="connsiteX15" fmla="*/ 232167 w 4483100"/>
              <a:gd name="connsiteY15" fmla="*/ 3528696 h 5487988"/>
              <a:gd name="connsiteX16" fmla="*/ 273082 w 4483100"/>
              <a:gd name="connsiteY16" fmla="*/ 3528061 h 5487988"/>
              <a:gd name="connsiteX17" fmla="*/ 303213 w 4483100"/>
              <a:gd name="connsiteY17" fmla="*/ 3564573 h 5487988"/>
              <a:gd name="connsiteX18" fmla="*/ 289575 w 4483100"/>
              <a:gd name="connsiteY18" fmla="*/ 3603944 h 5487988"/>
              <a:gd name="connsiteX19" fmla="*/ 302578 w 4483100"/>
              <a:gd name="connsiteY19" fmla="*/ 3648711 h 5487988"/>
              <a:gd name="connsiteX20" fmla="*/ 235022 w 4483100"/>
              <a:gd name="connsiteY20" fmla="*/ 3657601 h 5487988"/>
              <a:gd name="connsiteX21" fmla="*/ 156047 w 4483100"/>
              <a:gd name="connsiteY21" fmla="*/ 3638869 h 5487988"/>
              <a:gd name="connsiteX22" fmla="*/ 0 w 4483100"/>
              <a:gd name="connsiteY22" fmla="*/ 3632519 h 5487988"/>
              <a:gd name="connsiteX23" fmla="*/ 12686 w 4483100"/>
              <a:gd name="connsiteY23" fmla="*/ 3616961 h 5487988"/>
              <a:gd name="connsiteX24" fmla="*/ 18713 w 4483100"/>
              <a:gd name="connsiteY24" fmla="*/ 3601086 h 5487988"/>
              <a:gd name="connsiteX25" fmla="*/ 37743 w 4483100"/>
              <a:gd name="connsiteY25" fmla="*/ 3601086 h 5487988"/>
              <a:gd name="connsiteX26" fmla="*/ 61213 w 4483100"/>
              <a:gd name="connsiteY26" fmla="*/ 3600769 h 5487988"/>
              <a:gd name="connsiteX27" fmla="*/ 58676 w 4483100"/>
              <a:gd name="connsiteY27" fmla="*/ 3580766 h 5487988"/>
              <a:gd name="connsiteX28" fmla="*/ 48527 w 4483100"/>
              <a:gd name="connsiteY28" fmla="*/ 3589338 h 5487988"/>
              <a:gd name="connsiteX29" fmla="*/ 37743 w 4483100"/>
              <a:gd name="connsiteY29" fmla="*/ 3582988 h 5487988"/>
              <a:gd name="connsiteX30" fmla="*/ 30131 w 4483100"/>
              <a:gd name="connsiteY30" fmla="*/ 3576638 h 5487988"/>
              <a:gd name="connsiteX31" fmla="*/ 14589 w 4483100"/>
              <a:gd name="connsiteY31" fmla="*/ 3590291 h 5487988"/>
              <a:gd name="connsiteX32" fmla="*/ 8246 w 4483100"/>
              <a:gd name="connsiteY32" fmla="*/ 3584576 h 5487988"/>
              <a:gd name="connsiteX33" fmla="*/ 18396 w 4483100"/>
              <a:gd name="connsiteY33" fmla="*/ 3572828 h 5487988"/>
              <a:gd name="connsiteX34" fmla="*/ 19347 w 4483100"/>
              <a:gd name="connsiteY34" fmla="*/ 3556953 h 5487988"/>
              <a:gd name="connsiteX35" fmla="*/ 19347 w 4483100"/>
              <a:gd name="connsiteY35" fmla="*/ 3549333 h 5487988"/>
              <a:gd name="connsiteX36" fmla="*/ 27911 w 4483100"/>
              <a:gd name="connsiteY36" fmla="*/ 3542983 h 5487988"/>
              <a:gd name="connsiteX37" fmla="*/ 38694 w 4483100"/>
              <a:gd name="connsiteY37" fmla="*/ 3548381 h 5487988"/>
              <a:gd name="connsiteX38" fmla="*/ 63751 w 4483100"/>
              <a:gd name="connsiteY38" fmla="*/ 3542666 h 5487988"/>
              <a:gd name="connsiteX39" fmla="*/ 86904 w 4483100"/>
              <a:gd name="connsiteY39" fmla="*/ 3525838 h 5487988"/>
              <a:gd name="connsiteX40" fmla="*/ 106886 w 4483100"/>
              <a:gd name="connsiteY40" fmla="*/ 3500121 h 5487988"/>
              <a:gd name="connsiteX41" fmla="*/ 119255 w 4483100"/>
              <a:gd name="connsiteY41" fmla="*/ 3468371 h 5487988"/>
              <a:gd name="connsiteX42" fmla="*/ 122110 w 4483100"/>
              <a:gd name="connsiteY42" fmla="*/ 3437891 h 5487988"/>
              <a:gd name="connsiteX43" fmla="*/ 1476375 w 4483100"/>
              <a:gd name="connsiteY43" fmla="*/ 2216150 h 5487988"/>
              <a:gd name="connsiteX44" fmla="*/ 1477963 w 4483100"/>
              <a:gd name="connsiteY44" fmla="*/ 2234693 h 5487988"/>
              <a:gd name="connsiteX45" fmla="*/ 1473200 w 4483100"/>
              <a:gd name="connsiteY45" fmla="*/ 2252910 h 5487988"/>
              <a:gd name="connsiteX46" fmla="*/ 1463675 w 4483100"/>
              <a:gd name="connsiteY46" fmla="*/ 2255838 h 5487988"/>
              <a:gd name="connsiteX47" fmla="*/ 1458913 w 4483100"/>
              <a:gd name="connsiteY47" fmla="*/ 2232090 h 5487988"/>
              <a:gd name="connsiteX48" fmla="*/ 1465580 w 4483100"/>
              <a:gd name="connsiteY48" fmla="*/ 2220379 h 5487988"/>
              <a:gd name="connsiteX49" fmla="*/ 1515025 w 4483100"/>
              <a:gd name="connsiteY49" fmla="*/ 1581150 h 5487988"/>
              <a:gd name="connsiteX50" fmla="*/ 1522814 w 4483100"/>
              <a:gd name="connsiteY50" fmla="*/ 1589664 h 5487988"/>
              <a:gd name="connsiteX51" fmla="*/ 1519386 w 4483100"/>
              <a:gd name="connsiteY51" fmla="*/ 1599439 h 5487988"/>
              <a:gd name="connsiteX52" fmla="*/ 1527176 w 4483100"/>
              <a:gd name="connsiteY52" fmla="*/ 1608268 h 5487988"/>
              <a:gd name="connsiteX53" fmla="*/ 1520321 w 4483100"/>
              <a:gd name="connsiteY53" fmla="*/ 1627188 h 5487988"/>
              <a:gd name="connsiteX54" fmla="*/ 1514713 w 4483100"/>
              <a:gd name="connsiteY54" fmla="*/ 1610160 h 5487988"/>
              <a:gd name="connsiteX55" fmla="*/ 1493838 w 4483100"/>
              <a:gd name="connsiteY55" fmla="*/ 1600070 h 5487988"/>
              <a:gd name="connsiteX56" fmla="*/ 1500692 w 4483100"/>
              <a:gd name="connsiteY56" fmla="*/ 1585250 h 5487988"/>
              <a:gd name="connsiteX57" fmla="*/ 1508170 w 4483100"/>
              <a:gd name="connsiteY57" fmla="*/ 1592502 h 5487988"/>
              <a:gd name="connsiteX58" fmla="*/ 1522413 w 4483100"/>
              <a:gd name="connsiteY58" fmla="*/ 1579563 h 5487988"/>
              <a:gd name="connsiteX59" fmla="*/ 1538288 w 4483100"/>
              <a:gd name="connsiteY59" fmla="*/ 1583250 h 5487988"/>
              <a:gd name="connsiteX60" fmla="*/ 1526624 w 4483100"/>
              <a:gd name="connsiteY60" fmla="*/ 1589088 h 5487988"/>
              <a:gd name="connsiteX61" fmla="*/ 2162175 w 4483100"/>
              <a:gd name="connsiteY61" fmla="*/ 1201738 h 5487988"/>
              <a:gd name="connsiteX62" fmla="*/ 2179638 w 4483100"/>
              <a:gd name="connsiteY62" fmla="*/ 1214121 h 5487988"/>
              <a:gd name="connsiteX63" fmla="*/ 2175354 w 4483100"/>
              <a:gd name="connsiteY63" fmla="*/ 1235076 h 5487988"/>
              <a:gd name="connsiteX64" fmla="*/ 2163493 w 4483100"/>
              <a:gd name="connsiteY64" fmla="*/ 1223963 h 5487988"/>
              <a:gd name="connsiteX65" fmla="*/ 3160272 w 4483100"/>
              <a:gd name="connsiteY65" fmla="*/ 908050 h 5487988"/>
              <a:gd name="connsiteX66" fmla="*/ 3178579 w 4483100"/>
              <a:gd name="connsiteY66" fmla="*/ 911148 h 5487988"/>
              <a:gd name="connsiteX67" fmla="*/ 3198813 w 4483100"/>
              <a:gd name="connsiteY67" fmla="*/ 914865 h 5487988"/>
              <a:gd name="connsiteX68" fmla="*/ 3182112 w 4483100"/>
              <a:gd name="connsiteY68" fmla="*/ 933450 h 5487988"/>
              <a:gd name="connsiteX69" fmla="*/ 3158345 w 4483100"/>
              <a:gd name="connsiteY69" fmla="*/ 931901 h 5487988"/>
              <a:gd name="connsiteX70" fmla="*/ 3143250 w 4483100"/>
              <a:gd name="connsiteY70" fmla="*/ 925706 h 5487988"/>
              <a:gd name="connsiteX71" fmla="*/ 3214290 w 4483100"/>
              <a:gd name="connsiteY71" fmla="*/ 862013 h 5487988"/>
              <a:gd name="connsiteX72" fmla="*/ 3222625 w 4483100"/>
              <a:gd name="connsiteY72" fmla="*/ 876349 h 5487988"/>
              <a:gd name="connsiteX73" fmla="*/ 3217995 w 4483100"/>
              <a:gd name="connsiteY73" fmla="*/ 903464 h 5487988"/>
              <a:gd name="connsiteX74" fmla="*/ 3209660 w 4483100"/>
              <a:gd name="connsiteY74" fmla="*/ 912813 h 5487988"/>
              <a:gd name="connsiteX75" fmla="*/ 3200400 w 4483100"/>
              <a:gd name="connsiteY75" fmla="*/ 909697 h 5487988"/>
              <a:gd name="connsiteX76" fmla="*/ 3205339 w 4483100"/>
              <a:gd name="connsiteY76" fmla="*/ 886634 h 5487988"/>
              <a:gd name="connsiteX77" fmla="*/ 3195638 w 4483100"/>
              <a:gd name="connsiteY77" fmla="*/ 849313 h 5487988"/>
              <a:gd name="connsiteX78" fmla="*/ 3187700 w 4483100"/>
              <a:gd name="connsiteY78" fmla="*/ 887413 h 5487988"/>
              <a:gd name="connsiteX79" fmla="*/ 3179763 w 4483100"/>
              <a:gd name="connsiteY79" fmla="*/ 872491 h 5487988"/>
              <a:gd name="connsiteX80" fmla="*/ 3179763 w 4483100"/>
              <a:gd name="connsiteY80" fmla="*/ 856933 h 5487988"/>
              <a:gd name="connsiteX81" fmla="*/ 3246438 w 4483100"/>
              <a:gd name="connsiteY81" fmla="*/ 822325 h 5487988"/>
              <a:gd name="connsiteX82" fmla="*/ 3246438 w 4483100"/>
              <a:gd name="connsiteY82" fmla="*/ 833542 h 5487988"/>
              <a:gd name="connsiteX83" fmla="*/ 3223738 w 4483100"/>
              <a:gd name="connsiteY83" fmla="*/ 855663 h 5487988"/>
              <a:gd name="connsiteX84" fmla="*/ 3216275 w 4483100"/>
              <a:gd name="connsiteY84" fmla="*/ 844447 h 5487988"/>
              <a:gd name="connsiteX85" fmla="*/ 3016251 w 4483100"/>
              <a:gd name="connsiteY85" fmla="*/ 765175 h 5487988"/>
              <a:gd name="connsiteX86" fmla="*/ 3005840 w 4483100"/>
              <a:gd name="connsiteY86" fmla="*/ 772178 h 5487988"/>
              <a:gd name="connsiteX87" fmla="*/ 2968300 w 4483100"/>
              <a:gd name="connsiteY87" fmla="*/ 787400 h 5487988"/>
              <a:gd name="connsiteX88" fmla="*/ 2967038 w 4483100"/>
              <a:gd name="connsiteY88" fmla="*/ 779789 h 5487988"/>
              <a:gd name="connsiteX89" fmla="*/ 2985650 w 4483100"/>
              <a:gd name="connsiteY89" fmla="*/ 767002 h 5487988"/>
              <a:gd name="connsiteX90" fmla="*/ 3360738 w 4483100"/>
              <a:gd name="connsiteY90" fmla="*/ 657225 h 5487988"/>
              <a:gd name="connsiteX91" fmla="*/ 3391736 w 4483100"/>
              <a:gd name="connsiteY91" fmla="*/ 658178 h 5487988"/>
              <a:gd name="connsiteX92" fmla="*/ 3408672 w 4483100"/>
              <a:gd name="connsiteY92" fmla="*/ 674688 h 5487988"/>
              <a:gd name="connsiteX93" fmla="*/ 3409951 w 4483100"/>
              <a:gd name="connsiteY93" fmla="*/ 684213 h 5487988"/>
              <a:gd name="connsiteX94" fmla="*/ 3384066 w 4483100"/>
              <a:gd name="connsiteY94" fmla="*/ 666433 h 5487988"/>
              <a:gd name="connsiteX95" fmla="*/ 3714750 w 4483100"/>
              <a:gd name="connsiteY95" fmla="*/ 517525 h 5487988"/>
              <a:gd name="connsiteX96" fmla="*/ 3756071 w 4483100"/>
              <a:gd name="connsiteY96" fmla="*/ 569482 h 5487988"/>
              <a:gd name="connsiteX97" fmla="*/ 3757613 w 4483100"/>
              <a:gd name="connsiteY97" fmla="*/ 598170 h 5487988"/>
              <a:gd name="connsiteX98" fmla="*/ 3754838 w 4483100"/>
              <a:gd name="connsiteY98" fmla="*/ 598488 h 5487988"/>
              <a:gd name="connsiteX99" fmla="*/ 3752679 w 4483100"/>
              <a:gd name="connsiteY99" fmla="*/ 598488 h 5487988"/>
              <a:gd name="connsiteX100" fmla="*/ 3752062 w 4483100"/>
              <a:gd name="connsiteY100" fmla="*/ 598170 h 5487988"/>
              <a:gd name="connsiteX101" fmla="*/ 3751446 w 4483100"/>
              <a:gd name="connsiteY101" fmla="*/ 597532 h 5487988"/>
              <a:gd name="connsiteX102" fmla="*/ 3742503 w 4483100"/>
              <a:gd name="connsiteY102" fmla="*/ 572988 h 5487988"/>
              <a:gd name="connsiteX103" fmla="*/ 3717526 w 4483100"/>
              <a:gd name="connsiteY103" fmla="*/ 539201 h 5487988"/>
              <a:gd name="connsiteX104" fmla="*/ 2798777 w 4483100"/>
              <a:gd name="connsiteY104" fmla="*/ 492125 h 5487988"/>
              <a:gd name="connsiteX105" fmla="*/ 2819927 w 4483100"/>
              <a:gd name="connsiteY105" fmla="*/ 518198 h 5487988"/>
              <a:gd name="connsiteX106" fmla="*/ 2832555 w 4483100"/>
              <a:gd name="connsiteY106" fmla="*/ 514700 h 5487988"/>
              <a:gd name="connsiteX107" fmla="*/ 2873909 w 4483100"/>
              <a:gd name="connsiteY107" fmla="*/ 550628 h 5487988"/>
              <a:gd name="connsiteX108" fmla="*/ 2870753 w 4483100"/>
              <a:gd name="connsiteY108" fmla="*/ 560803 h 5487988"/>
              <a:gd name="connsiteX109" fmla="*/ 2877382 w 4483100"/>
              <a:gd name="connsiteY109" fmla="*/ 573521 h 5487988"/>
              <a:gd name="connsiteX110" fmla="*/ 2879276 w 4483100"/>
              <a:gd name="connsiteY110" fmla="*/ 555398 h 5487988"/>
              <a:gd name="connsiteX111" fmla="*/ 2884643 w 4483100"/>
              <a:gd name="connsiteY111" fmla="*/ 553490 h 5487988"/>
              <a:gd name="connsiteX112" fmla="*/ 2891903 w 4483100"/>
              <a:gd name="connsiteY112" fmla="*/ 576700 h 5487988"/>
              <a:gd name="connsiteX113" fmla="*/ 2911476 w 4483100"/>
              <a:gd name="connsiteY113" fmla="*/ 597685 h 5487988"/>
              <a:gd name="connsiteX114" fmla="*/ 2899795 w 4483100"/>
              <a:gd name="connsiteY114" fmla="*/ 625983 h 5487988"/>
              <a:gd name="connsiteX115" fmla="*/ 2891272 w 4483100"/>
              <a:gd name="connsiteY115" fmla="*/ 614537 h 5487988"/>
              <a:gd name="connsiteX116" fmla="*/ 2895376 w 4483100"/>
              <a:gd name="connsiteY116" fmla="*/ 595460 h 5487988"/>
              <a:gd name="connsiteX117" fmla="*/ 2884958 w 4483100"/>
              <a:gd name="connsiteY117" fmla="*/ 597685 h 5487988"/>
              <a:gd name="connsiteX118" fmla="*/ 2880854 w 4483100"/>
              <a:gd name="connsiteY118" fmla="*/ 612629 h 5487988"/>
              <a:gd name="connsiteX119" fmla="*/ 2861598 w 4483100"/>
              <a:gd name="connsiteY119" fmla="*/ 613901 h 5487988"/>
              <a:gd name="connsiteX120" fmla="*/ 2860019 w 4483100"/>
              <a:gd name="connsiteY120" fmla="*/ 639019 h 5487988"/>
              <a:gd name="connsiteX121" fmla="*/ 2805722 w 4483100"/>
              <a:gd name="connsiteY121" fmla="*/ 692753 h 5487988"/>
              <a:gd name="connsiteX122" fmla="*/ 2792147 w 4483100"/>
              <a:gd name="connsiteY122" fmla="*/ 687348 h 5487988"/>
              <a:gd name="connsiteX123" fmla="*/ 2784571 w 4483100"/>
              <a:gd name="connsiteY123" fmla="*/ 704199 h 5487988"/>
              <a:gd name="connsiteX124" fmla="*/ 2762789 w 4483100"/>
              <a:gd name="connsiteY124" fmla="*/ 715963 h 5487988"/>
              <a:gd name="connsiteX125" fmla="*/ 2750161 w 4483100"/>
              <a:gd name="connsiteY125" fmla="*/ 703563 h 5487988"/>
              <a:gd name="connsiteX126" fmla="*/ 2742901 w 4483100"/>
              <a:gd name="connsiteY126" fmla="*/ 708968 h 5487988"/>
              <a:gd name="connsiteX127" fmla="*/ 2728063 w 4483100"/>
              <a:gd name="connsiteY127" fmla="*/ 687030 h 5487988"/>
              <a:gd name="connsiteX128" fmla="*/ 2710701 w 4483100"/>
              <a:gd name="connsiteY128" fmla="*/ 680671 h 5487988"/>
              <a:gd name="connsiteX129" fmla="*/ 2713226 w 4483100"/>
              <a:gd name="connsiteY129" fmla="*/ 704835 h 5487988"/>
              <a:gd name="connsiteX130" fmla="*/ 2703756 w 4483100"/>
              <a:gd name="connsiteY130" fmla="*/ 713420 h 5487988"/>
              <a:gd name="connsiteX131" fmla="*/ 2701546 w 4483100"/>
              <a:gd name="connsiteY131" fmla="*/ 709286 h 5487988"/>
              <a:gd name="connsiteX132" fmla="*/ 2696811 w 4483100"/>
              <a:gd name="connsiteY132" fmla="*/ 699748 h 5487988"/>
              <a:gd name="connsiteX133" fmla="*/ 2694285 w 4483100"/>
              <a:gd name="connsiteY133" fmla="*/ 694342 h 5487988"/>
              <a:gd name="connsiteX134" fmla="*/ 2692075 w 4483100"/>
              <a:gd name="connsiteY134" fmla="*/ 689255 h 5487988"/>
              <a:gd name="connsiteX135" fmla="*/ 2691128 w 4483100"/>
              <a:gd name="connsiteY135" fmla="*/ 685440 h 5487988"/>
              <a:gd name="connsiteX136" fmla="*/ 2690813 w 4483100"/>
              <a:gd name="connsiteY136" fmla="*/ 684168 h 5487988"/>
              <a:gd name="connsiteX137" fmla="*/ 2691128 w 4483100"/>
              <a:gd name="connsiteY137" fmla="*/ 682896 h 5487988"/>
              <a:gd name="connsiteX138" fmla="*/ 2692075 w 4483100"/>
              <a:gd name="connsiteY138" fmla="*/ 680989 h 5487988"/>
              <a:gd name="connsiteX139" fmla="*/ 2694285 w 4483100"/>
              <a:gd name="connsiteY139" fmla="*/ 678127 h 5487988"/>
              <a:gd name="connsiteX140" fmla="*/ 2699336 w 4483100"/>
              <a:gd name="connsiteY140" fmla="*/ 671768 h 5487988"/>
              <a:gd name="connsiteX141" fmla="*/ 2705650 w 4483100"/>
              <a:gd name="connsiteY141" fmla="*/ 663819 h 5487988"/>
              <a:gd name="connsiteX142" fmla="*/ 2708175 w 4483100"/>
              <a:gd name="connsiteY142" fmla="*/ 587829 h 5487988"/>
              <a:gd name="connsiteX143" fmla="*/ 2708807 w 4483100"/>
              <a:gd name="connsiteY143" fmla="*/ 584967 h 5487988"/>
              <a:gd name="connsiteX144" fmla="*/ 2710069 w 4483100"/>
              <a:gd name="connsiteY144" fmla="*/ 578926 h 5487988"/>
              <a:gd name="connsiteX145" fmla="*/ 2714805 w 4483100"/>
              <a:gd name="connsiteY145" fmla="*/ 563029 h 5487988"/>
              <a:gd name="connsiteX146" fmla="*/ 2721434 w 4483100"/>
              <a:gd name="connsiteY146" fmla="*/ 540136 h 5487988"/>
              <a:gd name="connsiteX147" fmla="*/ 2760895 w 4483100"/>
              <a:gd name="connsiteY147" fmla="*/ 502618 h 5487988"/>
              <a:gd name="connsiteX148" fmla="*/ 2779204 w 4483100"/>
              <a:gd name="connsiteY148" fmla="*/ 514382 h 5487988"/>
              <a:gd name="connsiteX149" fmla="*/ 2782992 w 4483100"/>
              <a:gd name="connsiteY149" fmla="*/ 494351 h 5487988"/>
              <a:gd name="connsiteX150" fmla="*/ 1148467 w 4483100"/>
              <a:gd name="connsiteY150" fmla="*/ 387350 h 5487988"/>
              <a:gd name="connsiteX151" fmla="*/ 1193242 w 4483100"/>
              <a:gd name="connsiteY151" fmla="*/ 406079 h 5487988"/>
              <a:gd name="connsiteX152" fmla="*/ 1216741 w 4483100"/>
              <a:gd name="connsiteY152" fmla="*/ 436236 h 5487988"/>
              <a:gd name="connsiteX153" fmla="*/ 1232618 w 4483100"/>
              <a:gd name="connsiteY153" fmla="*/ 436236 h 5487988"/>
              <a:gd name="connsiteX154" fmla="*/ 1241192 w 4483100"/>
              <a:gd name="connsiteY154" fmla="*/ 449886 h 5487988"/>
              <a:gd name="connsiteX155" fmla="*/ 1256117 w 4483100"/>
              <a:gd name="connsiteY155" fmla="*/ 449568 h 5487988"/>
              <a:gd name="connsiteX156" fmla="*/ 1230078 w 4483100"/>
              <a:gd name="connsiteY156" fmla="*/ 492106 h 5487988"/>
              <a:gd name="connsiteX157" fmla="*/ 1191971 w 4483100"/>
              <a:gd name="connsiteY157" fmla="*/ 486074 h 5487988"/>
              <a:gd name="connsiteX158" fmla="*/ 1163074 w 4483100"/>
              <a:gd name="connsiteY158" fmla="*/ 460996 h 5487988"/>
              <a:gd name="connsiteX159" fmla="*/ 1145291 w 4483100"/>
              <a:gd name="connsiteY159" fmla="*/ 484170 h 5487988"/>
              <a:gd name="connsiteX160" fmla="*/ 1151642 w 4483100"/>
              <a:gd name="connsiteY160" fmla="*/ 506390 h 5487988"/>
              <a:gd name="connsiteX161" fmla="*/ 1169743 w 4483100"/>
              <a:gd name="connsiteY161" fmla="*/ 491788 h 5487988"/>
              <a:gd name="connsiteX162" fmla="*/ 1177364 w 4483100"/>
              <a:gd name="connsiteY162" fmla="*/ 501946 h 5487988"/>
              <a:gd name="connsiteX163" fmla="*/ 1191019 w 4483100"/>
              <a:gd name="connsiteY163" fmla="*/ 506073 h 5487988"/>
              <a:gd name="connsiteX164" fmla="*/ 1170060 w 4483100"/>
              <a:gd name="connsiteY164" fmla="*/ 525119 h 5487988"/>
              <a:gd name="connsiteX165" fmla="*/ 1179587 w 4483100"/>
              <a:gd name="connsiteY165" fmla="*/ 536547 h 5487988"/>
              <a:gd name="connsiteX166" fmla="*/ 1203721 w 4483100"/>
              <a:gd name="connsiteY166" fmla="*/ 520675 h 5487988"/>
              <a:gd name="connsiteX167" fmla="*/ 1251672 w 4483100"/>
              <a:gd name="connsiteY167" fmla="*/ 524485 h 5487988"/>
              <a:gd name="connsiteX168" fmla="*/ 1234841 w 4483100"/>
              <a:gd name="connsiteY168" fmla="*/ 555276 h 5487988"/>
              <a:gd name="connsiteX169" fmla="*/ 1239287 w 4483100"/>
              <a:gd name="connsiteY169" fmla="*/ 564482 h 5487988"/>
              <a:gd name="connsiteX170" fmla="*/ 1267549 w 4483100"/>
              <a:gd name="connsiteY170" fmla="*/ 536865 h 5487988"/>
              <a:gd name="connsiteX171" fmla="*/ 1269772 w 4483100"/>
              <a:gd name="connsiteY171" fmla="*/ 564482 h 5487988"/>
              <a:gd name="connsiteX172" fmla="*/ 1291048 w 4483100"/>
              <a:gd name="connsiteY172" fmla="*/ 587338 h 5487988"/>
              <a:gd name="connsiteX173" fmla="*/ 1281839 w 4483100"/>
              <a:gd name="connsiteY173" fmla="*/ 613685 h 5487988"/>
              <a:gd name="connsiteX174" fmla="*/ 1260563 w 4483100"/>
              <a:gd name="connsiteY174" fmla="*/ 621304 h 5487988"/>
              <a:gd name="connsiteX175" fmla="*/ 1248179 w 4483100"/>
              <a:gd name="connsiteY175" fmla="*/ 634319 h 5487988"/>
              <a:gd name="connsiteX176" fmla="*/ 1247543 w 4483100"/>
              <a:gd name="connsiteY176" fmla="*/ 678443 h 5487988"/>
              <a:gd name="connsiteX177" fmla="*/ 1222457 w 4483100"/>
              <a:gd name="connsiteY177" fmla="*/ 701617 h 5487988"/>
              <a:gd name="connsiteX178" fmla="*/ 1231031 w 4483100"/>
              <a:gd name="connsiteY178" fmla="*/ 718441 h 5487988"/>
              <a:gd name="connsiteX179" fmla="*/ 1254212 w 4483100"/>
              <a:gd name="connsiteY179" fmla="*/ 705743 h 5487988"/>
              <a:gd name="connsiteX180" fmla="*/ 1264374 w 4483100"/>
              <a:gd name="connsiteY180" fmla="*/ 639081 h 5487988"/>
              <a:gd name="connsiteX181" fmla="*/ 1300892 w 4483100"/>
              <a:gd name="connsiteY181" fmla="*/ 625431 h 5487988"/>
              <a:gd name="connsiteX182" fmla="*/ 1310102 w 4483100"/>
              <a:gd name="connsiteY182" fmla="*/ 578767 h 5487988"/>
              <a:gd name="connsiteX183" fmla="*/ 1328202 w 4483100"/>
              <a:gd name="connsiteY183" fmla="*/ 576545 h 5487988"/>
              <a:gd name="connsiteX184" fmla="*/ 1339634 w 4483100"/>
              <a:gd name="connsiteY184" fmla="*/ 567974 h 5487988"/>
              <a:gd name="connsiteX185" fmla="*/ 1391713 w 4483100"/>
              <a:gd name="connsiteY185" fmla="*/ 580989 h 5487988"/>
              <a:gd name="connsiteX186" fmla="*/ 1435218 w 4483100"/>
              <a:gd name="connsiteY186" fmla="*/ 589243 h 5487988"/>
              <a:gd name="connsiteX187" fmla="*/ 1445062 w 4483100"/>
              <a:gd name="connsiteY187" fmla="*/ 608924 h 5487988"/>
              <a:gd name="connsiteX188" fmla="*/ 1455224 w 4483100"/>
              <a:gd name="connsiteY188" fmla="*/ 599401 h 5487988"/>
              <a:gd name="connsiteX189" fmla="*/ 1459669 w 4483100"/>
              <a:gd name="connsiteY189" fmla="*/ 581624 h 5487988"/>
              <a:gd name="connsiteX190" fmla="*/ 1496823 w 4483100"/>
              <a:gd name="connsiteY190" fmla="*/ 592734 h 5487988"/>
              <a:gd name="connsiteX191" fmla="*/ 1515876 w 4483100"/>
              <a:gd name="connsiteY191" fmla="*/ 607337 h 5487988"/>
              <a:gd name="connsiteX192" fmla="*/ 1522228 w 4483100"/>
              <a:gd name="connsiteY192" fmla="*/ 598766 h 5487988"/>
              <a:gd name="connsiteX193" fmla="*/ 1529531 w 4483100"/>
              <a:gd name="connsiteY193" fmla="*/ 619082 h 5487988"/>
              <a:gd name="connsiteX194" fmla="*/ 1557158 w 4483100"/>
              <a:gd name="connsiteY194" fmla="*/ 617495 h 5487988"/>
              <a:gd name="connsiteX195" fmla="*/ 1577482 w 4483100"/>
              <a:gd name="connsiteY195" fmla="*/ 629875 h 5487988"/>
              <a:gd name="connsiteX196" fmla="*/ 1596535 w 4483100"/>
              <a:gd name="connsiteY196" fmla="*/ 649874 h 5487988"/>
              <a:gd name="connsiteX197" fmla="*/ 1616541 w 4483100"/>
              <a:gd name="connsiteY197" fmla="*/ 658127 h 5487988"/>
              <a:gd name="connsiteX198" fmla="*/ 1633054 w 4483100"/>
              <a:gd name="connsiteY198" fmla="*/ 679078 h 5487988"/>
              <a:gd name="connsiteX199" fmla="*/ 1658458 w 4483100"/>
              <a:gd name="connsiteY199" fmla="*/ 688284 h 5487988"/>
              <a:gd name="connsiteX200" fmla="*/ 1664809 w 4483100"/>
              <a:gd name="connsiteY200" fmla="*/ 703204 h 5487988"/>
              <a:gd name="connsiteX201" fmla="*/ 1693389 w 4483100"/>
              <a:gd name="connsiteY201" fmla="*/ 723520 h 5487988"/>
              <a:gd name="connsiteX202" fmla="*/ 1763251 w 4483100"/>
              <a:gd name="connsiteY202" fmla="*/ 796849 h 5487988"/>
              <a:gd name="connsiteX203" fmla="*/ 1770555 w 4483100"/>
              <a:gd name="connsiteY203" fmla="*/ 818117 h 5487988"/>
              <a:gd name="connsiteX204" fmla="*/ 1784527 w 4483100"/>
              <a:gd name="connsiteY204" fmla="*/ 823196 h 5487988"/>
              <a:gd name="connsiteX205" fmla="*/ 1798182 w 4483100"/>
              <a:gd name="connsiteY205" fmla="*/ 837799 h 5487988"/>
              <a:gd name="connsiteX206" fmla="*/ 1804533 w 4483100"/>
              <a:gd name="connsiteY206" fmla="*/ 833354 h 5487988"/>
              <a:gd name="connsiteX207" fmla="*/ 1789608 w 4483100"/>
              <a:gd name="connsiteY207" fmla="*/ 817800 h 5487988"/>
              <a:gd name="connsiteX208" fmla="*/ 1789608 w 4483100"/>
              <a:gd name="connsiteY208" fmla="*/ 801928 h 5487988"/>
              <a:gd name="connsiteX209" fmla="*/ 1818505 w 4483100"/>
              <a:gd name="connsiteY209" fmla="*/ 827006 h 5487988"/>
              <a:gd name="connsiteX210" fmla="*/ 1818505 w 4483100"/>
              <a:gd name="connsiteY210" fmla="*/ 838751 h 5487988"/>
              <a:gd name="connsiteX211" fmla="*/ 1831525 w 4483100"/>
              <a:gd name="connsiteY211" fmla="*/ 857480 h 5487988"/>
              <a:gd name="connsiteX212" fmla="*/ 1883604 w 4483100"/>
              <a:gd name="connsiteY212" fmla="*/ 878114 h 5487988"/>
              <a:gd name="connsiteX213" fmla="*/ 1900434 w 4483100"/>
              <a:gd name="connsiteY213" fmla="*/ 892716 h 5487988"/>
              <a:gd name="connsiteX214" fmla="*/ 1896941 w 4483100"/>
              <a:gd name="connsiteY214" fmla="*/ 868273 h 5487988"/>
              <a:gd name="connsiteX215" fmla="*/ 1942986 w 4483100"/>
              <a:gd name="connsiteY215" fmla="*/ 914302 h 5487988"/>
              <a:gd name="connsiteX216" fmla="*/ 1946162 w 4483100"/>
              <a:gd name="connsiteY216" fmla="*/ 926047 h 5487988"/>
              <a:gd name="connsiteX217" fmla="*/ 1958229 w 4483100"/>
              <a:gd name="connsiteY217" fmla="*/ 935253 h 5487988"/>
              <a:gd name="connsiteX218" fmla="*/ 1955053 w 4483100"/>
              <a:gd name="connsiteY218" fmla="*/ 953347 h 5487988"/>
              <a:gd name="connsiteX219" fmla="*/ 1966485 w 4483100"/>
              <a:gd name="connsiteY219" fmla="*/ 967949 h 5487988"/>
              <a:gd name="connsiteX220" fmla="*/ 1978235 w 4483100"/>
              <a:gd name="connsiteY220" fmla="*/ 954299 h 5487988"/>
              <a:gd name="connsiteX221" fmla="*/ 1999511 w 4483100"/>
              <a:gd name="connsiteY221" fmla="*/ 972076 h 5487988"/>
              <a:gd name="connsiteX222" fmla="*/ 2024915 w 4483100"/>
              <a:gd name="connsiteY222" fmla="*/ 981282 h 5487988"/>
              <a:gd name="connsiteX223" fmla="*/ 2015706 w 4483100"/>
              <a:gd name="connsiteY223" fmla="*/ 1025406 h 5487988"/>
              <a:gd name="connsiteX224" fmla="*/ 2030949 w 4483100"/>
              <a:gd name="connsiteY224" fmla="*/ 1043183 h 5487988"/>
              <a:gd name="connsiteX225" fmla="*/ 2027138 w 4483100"/>
              <a:gd name="connsiteY225" fmla="*/ 1093973 h 5487988"/>
              <a:gd name="connsiteX226" fmla="*/ 2032537 w 4483100"/>
              <a:gd name="connsiteY226" fmla="*/ 1109528 h 5487988"/>
              <a:gd name="connsiteX227" fmla="*/ 2050320 w 4483100"/>
              <a:gd name="connsiteY227" fmla="*/ 1099053 h 5487988"/>
              <a:gd name="connsiteX228" fmla="*/ 2054130 w 4483100"/>
              <a:gd name="connsiteY228" fmla="*/ 1130479 h 5487988"/>
              <a:gd name="connsiteX229" fmla="*/ 2012213 w 4483100"/>
              <a:gd name="connsiteY229" fmla="*/ 1214283 h 5487988"/>
              <a:gd name="connsiteX230" fmla="*/ 1950608 w 4483100"/>
              <a:gd name="connsiteY230" fmla="*/ 1307294 h 5487988"/>
              <a:gd name="connsiteX231" fmla="*/ 1879158 w 4483100"/>
              <a:gd name="connsiteY231" fmla="*/ 1341577 h 5487988"/>
              <a:gd name="connsiteX232" fmla="*/ 1809614 w 4483100"/>
              <a:gd name="connsiteY232" fmla="*/ 1367607 h 5487988"/>
              <a:gd name="connsiteX233" fmla="*/ 1720699 w 4483100"/>
              <a:gd name="connsiteY233" fmla="*/ 1357767 h 5487988"/>
              <a:gd name="connsiteX234" fmla="*/ 1649249 w 4483100"/>
              <a:gd name="connsiteY234" fmla="*/ 1321578 h 5487988"/>
              <a:gd name="connsiteX235" fmla="*/ 1587009 w 4483100"/>
              <a:gd name="connsiteY235" fmla="*/ 1316817 h 5487988"/>
              <a:gd name="connsiteX236" fmla="*/ 1545091 w 4483100"/>
              <a:gd name="connsiteY236" fmla="*/ 1298405 h 5487988"/>
              <a:gd name="connsiteX237" fmla="*/ 1532707 w 4483100"/>
              <a:gd name="connsiteY237" fmla="*/ 1304754 h 5487988"/>
              <a:gd name="connsiteX238" fmla="*/ 1497776 w 4483100"/>
              <a:gd name="connsiteY238" fmla="*/ 1283803 h 5487988"/>
              <a:gd name="connsiteX239" fmla="*/ 1488249 w 4483100"/>
              <a:gd name="connsiteY239" fmla="*/ 1293326 h 5487988"/>
              <a:gd name="connsiteX240" fmla="*/ 1478405 w 4483100"/>
              <a:gd name="connsiteY240" fmla="*/ 1268248 h 5487988"/>
              <a:gd name="connsiteX241" fmla="*/ 1453318 w 4483100"/>
              <a:gd name="connsiteY241" fmla="*/ 1269836 h 5487988"/>
              <a:gd name="connsiteX242" fmla="*/ 1424103 w 4483100"/>
              <a:gd name="connsiteY242" fmla="*/ 1242536 h 5487988"/>
              <a:gd name="connsiteX243" fmla="*/ 1406638 w 4483100"/>
              <a:gd name="connsiteY243" fmla="*/ 1268883 h 5487988"/>
              <a:gd name="connsiteX244" fmla="*/ 1382186 w 4483100"/>
              <a:gd name="connsiteY244" fmla="*/ 1246980 h 5487988"/>
              <a:gd name="connsiteX245" fmla="*/ 1391395 w 4483100"/>
              <a:gd name="connsiteY245" fmla="*/ 1223807 h 5487988"/>
              <a:gd name="connsiteX246" fmla="*/ 1372025 w 4483100"/>
              <a:gd name="connsiteY246" fmla="*/ 1218727 h 5487988"/>
              <a:gd name="connsiteX247" fmla="*/ 1367896 w 4483100"/>
              <a:gd name="connsiteY247" fmla="*/ 1206030 h 5487988"/>
              <a:gd name="connsiteX248" fmla="*/ 1352019 w 4483100"/>
              <a:gd name="connsiteY248" fmla="*/ 1209522 h 5487988"/>
              <a:gd name="connsiteX249" fmla="*/ 1338046 w 4483100"/>
              <a:gd name="connsiteY249" fmla="*/ 1228568 h 5487988"/>
              <a:gd name="connsiteX250" fmla="*/ 1308514 w 4483100"/>
              <a:gd name="connsiteY250" fmla="*/ 1205712 h 5487988"/>
              <a:gd name="connsiteX251" fmla="*/ 1304386 w 4483100"/>
              <a:gd name="connsiteY251" fmla="*/ 1213014 h 5487988"/>
              <a:gd name="connsiteX252" fmla="*/ 1272313 w 4483100"/>
              <a:gd name="connsiteY252" fmla="*/ 1201903 h 5487988"/>
              <a:gd name="connsiteX253" fmla="*/ 1267232 w 4483100"/>
              <a:gd name="connsiteY253" fmla="*/ 1189205 h 5487988"/>
              <a:gd name="connsiteX254" fmla="*/ 1246908 w 4483100"/>
              <a:gd name="connsiteY254" fmla="*/ 1185079 h 5487988"/>
              <a:gd name="connsiteX255" fmla="*/ 1234841 w 4483100"/>
              <a:gd name="connsiteY255" fmla="*/ 1136828 h 5487988"/>
              <a:gd name="connsiteX256" fmla="*/ 1210390 w 4483100"/>
              <a:gd name="connsiteY256" fmla="*/ 1119051 h 5487988"/>
              <a:gd name="connsiteX257" fmla="*/ 1162757 w 4483100"/>
              <a:gd name="connsiteY257" fmla="*/ 1117146 h 5487988"/>
              <a:gd name="connsiteX258" fmla="*/ 1158311 w 4483100"/>
              <a:gd name="connsiteY258" fmla="*/ 1122543 h 5487988"/>
              <a:gd name="connsiteX259" fmla="*/ 1170060 w 4483100"/>
              <a:gd name="connsiteY259" fmla="*/ 1127939 h 5487988"/>
              <a:gd name="connsiteX260" fmla="*/ 1188478 w 4483100"/>
              <a:gd name="connsiteY260" fmla="*/ 1149843 h 5487988"/>
              <a:gd name="connsiteX261" fmla="*/ 1204039 w 4483100"/>
              <a:gd name="connsiteY261" fmla="*/ 1145716 h 5487988"/>
              <a:gd name="connsiteX262" fmla="*/ 1198005 w 4483100"/>
              <a:gd name="connsiteY262" fmla="*/ 1170794 h 5487988"/>
              <a:gd name="connsiteX263" fmla="*/ 1211025 w 4483100"/>
              <a:gd name="connsiteY263" fmla="*/ 1199999 h 5487988"/>
              <a:gd name="connsiteX264" fmla="*/ 1222774 w 4483100"/>
              <a:gd name="connsiteY264" fmla="*/ 1204443 h 5487988"/>
              <a:gd name="connsiteX265" fmla="*/ 1239922 w 4483100"/>
              <a:gd name="connsiteY265" fmla="*/ 1228251 h 5487988"/>
              <a:gd name="connsiteX266" fmla="*/ 1264374 w 4483100"/>
              <a:gd name="connsiteY266" fmla="*/ 1238726 h 5487988"/>
              <a:gd name="connsiteX267" fmla="*/ 1250719 w 4483100"/>
              <a:gd name="connsiteY267" fmla="*/ 1250154 h 5487988"/>
              <a:gd name="connsiteX268" fmla="*/ 1251989 w 4483100"/>
              <a:gd name="connsiteY268" fmla="*/ 1266344 h 5487988"/>
              <a:gd name="connsiteX269" fmla="*/ 1272948 w 4483100"/>
              <a:gd name="connsiteY269" fmla="*/ 1265074 h 5487988"/>
              <a:gd name="connsiteX270" fmla="*/ 1313277 w 4483100"/>
              <a:gd name="connsiteY270" fmla="*/ 1293009 h 5487988"/>
              <a:gd name="connsiteX271" fmla="*/ 1309466 w 4483100"/>
              <a:gd name="connsiteY271" fmla="*/ 1306976 h 5487988"/>
              <a:gd name="connsiteX272" fmla="*/ 1281839 w 4483100"/>
              <a:gd name="connsiteY272" fmla="*/ 1312055 h 5487988"/>
              <a:gd name="connsiteX273" fmla="*/ 1294541 w 4483100"/>
              <a:gd name="connsiteY273" fmla="*/ 1324753 h 5487988"/>
              <a:gd name="connsiteX274" fmla="*/ 1318040 w 4483100"/>
              <a:gd name="connsiteY274" fmla="*/ 1321261 h 5487988"/>
              <a:gd name="connsiteX275" fmla="*/ 1352019 w 4483100"/>
              <a:gd name="connsiteY275" fmla="*/ 1329514 h 5487988"/>
              <a:gd name="connsiteX276" fmla="*/ 1363768 w 4483100"/>
              <a:gd name="connsiteY276" fmla="*/ 1343164 h 5487988"/>
              <a:gd name="connsiteX277" fmla="*/ 1359640 w 4483100"/>
              <a:gd name="connsiteY277" fmla="*/ 1361893 h 5487988"/>
              <a:gd name="connsiteX278" fmla="*/ 1377741 w 4483100"/>
              <a:gd name="connsiteY278" fmla="*/ 1358719 h 5487988"/>
              <a:gd name="connsiteX279" fmla="*/ 1407591 w 4483100"/>
              <a:gd name="connsiteY279" fmla="*/ 1374273 h 5487988"/>
              <a:gd name="connsiteX280" fmla="*/ 1417117 w 4483100"/>
              <a:gd name="connsiteY280" fmla="*/ 1403795 h 5487988"/>
              <a:gd name="connsiteX281" fmla="*/ 1426961 w 4483100"/>
              <a:gd name="connsiteY281" fmla="*/ 1414271 h 5487988"/>
              <a:gd name="connsiteX282" fmla="*/ 1405050 w 4483100"/>
              <a:gd name="connsiteY282" fmla="*/ 1446967 h 5487988"/>
              <a:gd name="connsiteX283" fmla="*/ 1416800 w 4483100"/>
              <a:gd name="connsiteY283" fmla="*/ 1475537 h 5487988"/>
              <a:gd name="connsiteX284" fmla="*/ 1407273 w 4483100"/>
              <a:gd name="connsiteY284" fmla="*/ 1484108 h 5487988"/>
              <a:gd name="connsiteX285" fmla="*/ 1405368 w 4483100"/>
              <a:gd name="connsiteY285" fmla="*/ 1521883 h 5487988"/>
              <a:gd name="connsiteX286" fmla="*/ 1380281 w 4483100"/>
              <a:gd name="connsiteY286" fmla="*/ 1519979 h 5487988"/>
              <a:gd name="connsiteX287" fmla="*/ 1371707 w 4483100"/>
              <a:gd name="connsiteY287" fmla="*/ 1538073 h 5487988"/>
              <a:gd name="connsiteX288" fmla="*/ 1389808 w 4483100"/>
              <a:gd name="connsiteY288" fmla="*/ 1547279 h 5487988"/>
              <a:gd name="connsiteX289" fmla="*/ 1390125 w 4483100"/>
              <a:gd name="connsiteY289" fmla="*/ 1563151 h 5487988"/>
              <a:gd name="connsiteX290" fmla="*/ 1401875 w 4483100"/>
              <a:gd name="connsiteY290" fmla="*/ 1570452 h 5487988"/>
              <a:gd name="connsiteX291" fmla="*/ 1418387 w 4483100"/>
              <a:gd name="connsiteY291" fmla="*/ 1643781 h 5487988"/>
              <a:gd name="connsiteX292" fmla="*/ 1436170 w 4483100"/>
              <a:gd name="connsiteY292" fmla="*/ 1637432 h 5487988"/>
              <a:gd name="connsiteX293" fmla="*/ 1439664 w 4483100"/>
              <a:gd name="connsiteY293" fmla="*/ 1663780 h 5487988"/>
              <a:gd name="connsiteX294" fmla="*/ 1428232 w 4483100"/>
              <a:gd name="connsiteY294" fmla="*/ 1681874 h 5487988"/>
              <a:gd name="connsiteX295" fmla="*/ 1448555 w 4483100"/>
              <a:gd name="connsiteY295" fmla="*/ 1705682 h 5487988"/>
              <a:gd name="connsiteX296" fmla="*/ 1435853 w 4483100"/>
              <a:gd name="connsiteY296" fmla="*/ 1716475 h 5487988"/>
              <a:gd name="connsiteX297" fmla="*/ 1401239 w 4483100"/>
              <a:gd name="connsiteY297" fmla="*/ 1734886 h 5487988"/>
              <a:gd name="connsiteX298" fmla="*/ 1376470 w 4483100"/>
              <a:gd name="connsiteY298" fmla="*/ 1798057 h 5487988"/>
              <a:gd name="connsiteX299" fmla="*/ 1379963 w 4483100"/>
              <a:gd name="connsiteY299" fmla="*/ 1852022 h 5487988"/>
              <a:gd name="connsiteX300" fmla="*/ 1380281 w 4483100"/>
              <a:gd name="connsiteY300" fmla="*/ 1891702 h 5487988"/>
              <a:gd name="connsiteX301" fmla="*/ 1372025 w 4483100"/>
              <a:gd name="connsiteY301" fmla="*/ 1907891 h 5487988"/>
              <a:gd name="connsiteX302" fmla="*/ 1391395 w 4483100"/>
              <a:gd name="connsiteY302" fmla="*/ 1924398 h 5487988"/>
              <a:gd name="connsiteX303" fmla="*/ 1391078 w 4483100"/>
              <a:gd name="connsiteY303" fmla="*/ 1904717 h 5487988"/>
              <a:gd name="connsiteX304" fmla="*/ 1398382 w 4483100"/>
              <a:gd name="connsiteY304" fmla="*/ 1900273 h 5487988"/>
              <a:gd name="connsiteX305" fmla="*/ 1417117 w 4483100"/>
              <a:gd name="connsiteY305" fmla="*/ 1964396 h 5487988"/>
              <a:gd name="connsiteX306" fmla="*/ 1432042 w 4483100"/>
              <a:gd name="connsiteY306" fmla="*/ 1965031 h 5487988"/>
              <a:gd name="connsiteX307" fmla="*/ 1437758 w 4483100"/>
              <a:gd name="connsiteY307" fmla="*/ 2017726 h 5487988"/>
              <a:gd name="connsiteX308" fmla="*/ 1446015 w 4483100"/>
              <a:gd name="connsiteY308" fmla="*/ 2029471 h 5487988"/>
              <a:gd name="connsiteX309" fmla="*/ 1437123 w 4483100"/>
              <a:gd name="connsiteY309" fmla="*/ 2045978 h 5487988"/>
              <a:gd name="connsiteX310" fmla="*/ 1439981 w 4483100"/>
              <a:gd name="connsiteY310" fmla="*/ 2059946 h 5487988"/>
              <a:gd name="connsiteX311" fmla="*/ 1428867 w 4483100"/>
              <a:gd name="connsiteY311" fmla="*/ 2049788 h 5487988"/>
              <a:gd name="connsiteX312" fmla="*/ 1417752 w 4483100"/>
              <a:gd name="connsiteY312" fmla="*/ 2061215 h 5487988"/>
              <a:gd name="connsiteX313" fmla="*/ 1409178 w 4483100"/>
              <a:gd name="connsiteY313" fmla="*/ 2059946 h 5487988"/>
              <a:gd name="connsiteX314" fmla="*/ 1398699 w 4483100"/>
              <a:gd name="connsiteY314" fmla="*/ 2056771 h 5487988"/>
              <a:gd name="connsiteX315" fmla="*/ 1391395 w 4483100"/>
              <a:gd name="connsiteY315" fmla="*/ 2066929 h 5487988"/>
              <a:gd name="connsiteX316" fmla="*/ 1407908 w 4483100"/>
              <a:gd name="connsiteY316" fmla="*/ 2071373 h 5487988"/>
              <a:gd name="connsiteX317" fmla="*/ 1410449 w 4483100"/>
              <a:gd name="connsiteY317" fmla="*/ 2095816 h 5487988"/>
              <a:gd name="connsiteX318" fmla="*/ 1424103 w 4483100"/>
              <a:gd name="connsiteY318" fmla="*/ 2104705 h 5487988"/>
              <a:gd name="connsiteX319" fmla="*/ 1435853 w 4483100"/>
              <a:gd name="connsiteY319" fmla="*/ 2096769 h 5487988"/>
              <a:gd name="connsiteX320" fmla="*/ 1449190 w 4483100"/>
              <a:gd name="connsiteY320" fmla="*/ 2111371 h 5487988"/>
              <a:gd name="connsiteX321" fmla="*/ 1467291 w 4483100"/>
              <a:gd name="connsiteY321" fmla="*/ 2105974 h 5487988"/>
              <a:gd name="connsiteX322" fmla="*/ 1482216 w 4483100"/>
              <a:gd name="connsiteY322" fmla="*/ 2110419 h 5487988"/>
              <a:gd name="connsiteX323" fmla="*/ 1477770 w 4483100"/>
              <a:gd name="connsiteY323" fmla="*/ 2125973 h 5487988"/>
              <a:gd name="connsiteX324" fmla="*/ 1495553 w 4483100"/>
              <a:gd name="connsiteY324" fmla="*/ 2164384 h 5487988"/>
              <a:gd name="connsiteX325" fmla="*/ 1497141 w 4483100"/>
              <a:gd name="connsiteY325" fmla="*/ 2179938 h 5487988"/>
              <a:gd name="connsiteX326" fmla="*/ 1492377 w 4483100"/>
              <a:gd name="connsiteY326" fmla="*/ 2194858 h 5487988"/>
              <a:gd name="connsiteX327" fmla="*/ 1480946 w 4483100"/>
              <a:gd name="connsiteY327" fmla="*/ 2195810 h 5487988"/>
              <a:gd name="connsiteX328" fmla="*/ 1478723 w 4483100"/>
              <a:gd name="connsiteY328" fmla="*/ 2203111 h 5487988"/>
              <a:gd name="connsiteX329" fmla="*/ 1470149 w 4483100"/>
              <a:gd name="connsiteY329" fmla="*/ 2200572 h 5487988"/>
              <a:gd name="connsiteX330" fmla="*/ 1464115 w 4483100"/>
              <a:gd name="connsiteY330" fmla="*/ 2187874 h 5487988"/>
              <a:gd name="connsiteX331" fmla="*/ 1456176 w 4483100"/>
              <a:gd name="connsiteY331" fmla="*/ 2178986 h 5487988"/>
              <a:gd name="connsiteX332" fmla="*/ 1448555 w 4483100"/>
              <a:gd name="connsiteY332" fmla="*/ 2179938 h 5487988"/>
              <a:gd name="connsiteX333" fmla="*/ 1450460 w 4483100"/>
              <a:gd name="connsiteY333" fmla="*/ 2194858 h 5487988"/>
              <a:gd name="connsiteX334" fmla="*/ 1458399 w 4483100"/>
              <a:gd name="connsiteY334" fmla="*/ 2198032 h 5487988"/>
              <a:gd name="connsiteX335" fmla="*/ 1456176 w 4483100"/>
              <a:gd name="connsiteY335" fmla="*/ 2212952 h 5487988"/>
              <a:gd name="connsiteX336" fmla="*/ 1453953 w 4483100"/>
              <a:gd name="connsiteY336" fmla="*/ 2222158 h 5487988"/>
              <a:gd name="connsiteX337" fmla="*/ 1457764 w 4483100"/>
              <a:gd name="connsiteY337" fmla="*/ 2231998 h 5487988"/>
              <a:gd name="connsiteX338" fmla="*/ 1447285 w 4483100"/>
              <a:gd name="connsiteY338" fmla="*/ 2227554 h 5487988"/>
              <a:gd name="connsiteX339" fmla="*/ 1439981 w 4483100"/>
              <a:gd name="connsiteY339" fmla="*/ 2220888 h 5487988"/>
              <a:gd name="connsiteX340" fmla="*/ 1433948 w 4483100"/>
              <a:gd name="connsiteY340" fmla="*/ 2200572 h 5487988"/>
              <a:gd name="connsiteX341" fmla="*/ 1428232 w 4483100"/>
              <a:gd name="connsiteY341" fmla="*/ 2186922 h 5487988"/>
              <a:gd name="connsiteX342" fmla="*/ 1419023 w 4483100"/>
              <a:gd name="connsiteY342" fmla="*/ 2177399 h 5487988"/>
              <a:gd name="connsiteX343" fmla="*/ 1419658 w 4483100"/>
              <a:gd name="connsiteY343" fmla="*/ 2156130 h 5487988"/>
              <a:gd name="connsiteX344" fmla="*/ 1410449 w 4483100"/>
              <a:gd name="connsiteY344" fmla="*/ 2134862 h 5487988"/>
              <a:gd name="connsiteX345" fmla="*/ 1399334 w 4483100"/>
              <a:gd name="connsiteY345" fmla="*/ 2112641 h 5487988"/>
              <a:gd name="connsiteX346" fmla="*/ 1396794 w 4483100"/>
              <a:gd name="connsiteY346" fmla="*/ 2132322 h 5487988"/>
              <a:gd name="connsiteX347" fmla="*/ 1395524 w 4483100"/>
              <a:gd name="connsiteY347" fmla="*/ 2144067 h 5487988"/>
              <a:gd name="connsiteX348" fmla="*/ 1417117 w 4483100"/>
              <a:gd name="connsiteY348" fmla="*/ 2166606 h 5487988"/>
              <a:gd name="connsiteX349" fmla="*/ 1419023 w 4483100"/>
              <a:gd name="connsiteY349" fmla="*/ 2177399 h 5487988"/>
              <a:gd name="connsiteX350" fmla="*/ 1419658 w 4483100"/>
              <a:gd name="connsiteY350" fmla="*/ 2194223 h 5487988"/>
              <a:gd name="connsiteX351" fmla="*/ 1409178 w 4483100"/>
              <a:gd name="connsiteY351" fmla="*/ 2187557 h 5487988"/>
              <a:gd name="connsiteX352" fmla="*/ 1404415 w 4483100"/>
              <a:gd name="connsiteY352" fmla="*/ 2170415 h 5487988"/>
              <a:gd name="connsiteX353" fmla="*/ 1392030 w 4483100"/>
              <a:gd name="connsiteY353" fmla="*/ 2158670 h 5487988"/>
              <a:gd name="connsiteX354" fmla="*/ 1389490 w 4483100"/>
              <a:gd name="connsiteY354" fmla="*/ 2172320 h 5487988"/>
              <a:gd name="connsiteX355" fmla="*/ 1408861 w 4483100"/>
              <a:gd name="connsiteY355" fmla="*/ 2192953 h 5487988"/>
              <a:gd name="connsiteX356" fmla="*/ 1417117 w 4483100"/>
              <a:gd name="connsiteY356" fmla="*/ 2208825 h 5487988"/>
              <a:gd name="connsiteX357" fmla="*/ 1401239 w 4483100"/>
              <a:gd name="connsiteY357" fmla="*/ 2205333 h 5487988"/>
              <a:gd name="connsiteX358" fmla="*/ 1401875 w 4483100"/>
              <a:gd name="connsiteY358" fmla="*/ 2216761 h 5487988"/>
              <a:gd name="connsiteX359" fmla="*/ 1415212 w 4483100"/>
              <a:gd name="connsiteY359" fmla="*/ 2231046 h 5487988"/>
              <a:gd name="connsiteX360" fmla="*/ 1425374 w 4483100"/>
              <a:gd name="connsiteY360" fmla="*/ 2258663 h 5487988"/>
              <a:gd name="connsiteX361" fmla="*/ 1419023 w 4483100"/>
              <a:gd name="connsiteY361" fmla="*/ 2258346 h 5487988"/>
              <a:gd name="connsiteX362" fmla="*/ 1405368 w 4483100"/>
              <a:gd name="connsiteY362" fmla="*/ 2244379 h 5487988"/>
              <a:gd name="connsiteX363" fmla="*/ 1397429 w 4483100"/>
              <a:gd name="connsiteY363" fmla="*/ 2243109 h 5487988"/>
              <a:gd name="connsiteX364" fmla="*/ 1390125 w 4483100"/>
              <a:gd name="connsiteY364" fmla="*/ 2229141 h 5487988"/>
              <a:gd name="connsiteX365" fmla="*/ 1380598 w 4483100"/>
              <a:gd name="connsiteY365" fmla="*/ 2223745 h 5487988"/>
              <a:gd name="connsiteX366" fmla="*/ 1379328 w 4483100"/>
              <a:gd name="connsiteY366" fmla="*/ 2242791 h 5487988"/>
              <a:gd name="connsiteX367" fmla="*/ 1395841 w 4483100"/>
              <a:gd name="connsiteY367" fmla="*/ 2246283 h 5487988"/>
              <a:gd name="connsiteX368" fmla="*/ 1402827 w 4483100"/>
              <a:gd name="connsiteY368" fmla="*/ 2258029 h 5487988"/>
              <a:gd name="connsiteX369" fmla="*/ 1405685 w 4483100"/>
              <a:gd name="connsiteY369" fmla="*/ 2274853 h 5487988"/>
              <a:gd name="connsiteX370" fmla="*/ 1394571 w 4483100"/>
              <a:gd name="connsiteY370" fmla="*/ 2265012 h 5487988"/>
              <a:gd name="connsiteX371" fmla="*/ 1389808 w 4483100"/>
              <a:gd name="connsiteY371" fmla="*/ 2272313 h 5487988"/>
              <a:gd name="connsiteX372" fmla="*/ 1395206 w 4483100"/>
              <a:gd name="connsiteY372" fmla="*/ 2278662 h 5487988"/>
              <a:gd name="connsiteX373" fmla="*/ 1381234 w 4483100"/>
              <a:gd name="connsiteY373" fmla="*/ 2279615 h 5487988"/>
              <a:gd name="connsiteX374" fmla="*/ 1380916 w 4483100"/>
              <a:gd name="connsiteY374" fmla="*/ 2287868 h 5487988"/>
              <a:gd name="connsiteX375" fmla="*/ 1416482 w 4483100"/>
              <a:gd name="connsiteY375" fmla="*/ 2316120 h 5487988"/>
              <a:gd name="connsiteX376" fmla="*/ 1475865 w 4483100"/>
              <a:gd name="connsiteY376" fmla="*/ 2347229 h 5487988"/>
              <a:gd name="connsiteX377" fmla="*/ 1491742 w 4483100"/>
              <a:gd name="connsiteY377" fmla="*/ 2356118 h 5487988"/>
              <a:gd name="connsiteX378" fmla="*/ 1501269 w 4483100"/>
              <a:gd name="connsiteY378" fmla="*/ 2394528 h 5487988"/>
              <a:gd name="connsiteX379" fmla="*/ 1500951 w 4483100"/>
              <a:gd name="connsiteY379" fmla="*/ 2407861 h 5487988"/>
              <a:gd name="connsiteX380" fmla="*/ 1491742 w 4483100"/>
              <a:gd name="connsiteY380" fmla="*/ 2430716 h 5487988"/>
              <a:gd name="connsiteX381" fmla="*/ 1496823 w 4483100"/>
              <a:gd name="connsiteY381" fmla="*/ 2448810 h 5487988"/>
              <a:gd name="connsiteX382" fmla="*/ 1517464 w 4483100"/>
              <a:gd name="connsiteY382" fmla="*/ 2460238 h 5487988"/>
              <a:gd name="connsiteX383" fmla="*/ 1548584 w 4483100"/>
              <a:gd name="connsiteY383" fmla="*/ 2441827 h 5487988"/>
              <a:gd name="connsiteX384" fmla="*/ 1557794 w 4483100"/>
              <a:gd name="connsiteY384" fmla="*/ 2415797 h 5487988"/>
              <a:gd name="connsiteX385" fmla="*/ 1575894 w 4483100"/>
              <a:gd name="connsiteY385" fmla="*/ 2406908 h 5487988"/>
              <a:gd name="connsiteX386" fmla="*/ 1586691 w 4483100"/>
              <a:gd name="connsiteY386" fmla="*/ 2365641 h 5487988"/>
              <a:gd name="connsiteX387" fmla="*/ 1577482 w 4483100"/>
              <a:gd name="connsiteY387" fmla="*/ 2351039 h 5487988"/>
              <a:gd name="connsiteX388" fmla="*/ 1587009 w 4483100"/>
              <a:gd name="connsiteY388" fmla="*/ 2349134 h 5487988"/>
              <a:gd name="connsiteX389" fmla="*/ 1588279 w 4483100"/>
              <a:gd name="connsiteY389" fmla="*/ 2337389 h 5487988"/>
              <a:gd name="connsiteX390" fmla="*/ 1560334 w 4483100"/>
              <a:gd name="connsiteY390" fmla="*/ 2315485 h 5487988"/>
              <a:gd name="connsiteX391" fmla="*/ 1553983 w 4483100"/>
              <a:gd name="connsiteY391" fmla="*/ 2277710 h 5487988"/>
              <a:gd name="connsiteX392" fmla="*/ 1541598 w 4483100"/>
              <a:gd name="connsiteY392" fmla="*/ 2264695 h 5487988"/>
              <a:gd name="connsiteX393" fmla="*/ 1505715 w 4483100"/>
              <a:gd name="connsiteY393" fmla="*/ 2231046 h 5487988"/>
              <a:gd name="connsiteX394" fmla="*/ 1502857 w 4483100"/>
              <a:gd name="connsiteY394" fmla="*/ 2213904 h 5487988"/>
              <a:gd name="connsiteX395" fmla="*/ 1506350 w 4483100"/>
              <a:gd name="connsiteY395" fmla="*/ 2198350 h 5487988"/>
              <a:gd name="connsiteX396" fmla="*/ 1515241 w 4483100"/>
              <a:gd name="connsiteY396" fmla="*/ 2181843 h 5487988"/>
              <a:gd name="connsiteX397" fmla="*/ 1514289 w 4483100"/>
              <a:gd name="connsiteY397" fmla="*/ 2170097 h 5487988"/>
              <a:gd name="connsiteX398" fmla="*/ 1505080 w 4483100"/>
              <a:gd name="connsiteY398" fmla="*/ 2162479 h 5487988"/>
              <a:gd name="connsiteX399" fmla="*/ 1506350 w 4483100"/>
              <a:gd name="connsiteY399" fmla="*/ 2151051 h 5487988"/>
              <a:gd name="connsiteX400" fmla="*/ 1513018 w 4483100"/>
              <a:gd name="connsiteY400" fmla="*/ 2140575 h 5487988"/>
              <a:gd name="connsiteX401" fmla="*/ 1510478 w 4483100"/>
              <a:gd name="connsiteY401" fmla="*/ 2116450 h 5487988"/>
              <a:gd name="connsiteX402" fmla="*/ 1493965 w 4483100"/>
              <a:gd name="connsiteY402" fmla="*/ 2098991 h 5487988"/>
              <a:gd name="connsiteX403" fmla="*/ 1481263 w 4483100"/>
              <a:gd name="connsiteY403" fmla="*/ 2099943 h 5487988"/>
              <a:gd name="connsiteX404" fmla="*/ 1475547 w 4483100"/>
              <a:gd name="connsiteY404" fmla="*/ 2085023 h 5487988"/>
              <a:gd name="connsiteX405" fmla="*/ 1459669 w 4483100"/>
              <a:gd name="connsiteY405" fmla="*/ 2080262 h 5487988"/>
              <a:gd name="connsiteX406" fmla="*/ 1451095 w 4483100"/>
              <a:gd name="connsiteY406" fmla="*/ 2082166 h 5487988"/>
              <a:gd name="connsiteX407" fmla="*/ 1435218 w 4483100"/>
              <a:gd name="connsiteY407" fmla="*/ 2077405 h 5487988"/>
              <a:gd name="connsiteX408" fmla="*/ 1434583 w 4483100"/>
              <a:gd name="connsiteY408" fmla="*/ 2070104 h 5487988"/>
              <a:gd name="connsiteX409" fmla="*/ 1439981 w 4483100"/>
              <a:gd name="connsiteY409" fmla="*/ 2059946 h 5487988"/>
              <a:gd name="connsiteX410" fmla="*/ 1452048 w 4483100"/>
              <a:gd name="connsiteY410" fmla="*/ 2043121 h 5487988"/>
              <a:gd name="connsiteX411" fmla="*/ 1446015 w 4483100"/>
              <a:gd name="connsiteY411" fmla="*/ 2029471 h 5487988"/>
              <a:gd name="connsiteX412" fmla="*/ 1454589 w 4483100"/>
              <a:gd name="connsiteY412" fmla="*/ 2013599 h 5487988"/>
              <a:gd name="connsiteX413" fmla="*/ 1451095 w 4483100"/>
              <a:gd name="connsiteY413" fmla="*/ 1991378 h 5487988"/>
              <a:gd name="connsiteX414" fmla="*/ 1447602 w 4483100"/>
              <a:gd name="connsiteY414" fmla="*/ 1956460 h 5487988"/>
              <a:gd name="connsiteX415" fmla="*/ 1461257 w 4483100"/>
              <a:gd name="connsiteY415" fmla="*/ 1964079 h 5487988"/>
              <a:gd name="connsiteX416" fmla="*/ 1499681 w 4483100"/>
              <a:gd name="connsiteY416" fmla="*/ 1955190 h 5487988"/>
              <a:gd name="connsiteX417" fmla="*/ 1491107 w 4483100"/>
              <a:gd name="connsiteY417" fmla="*/ 1943445 h 5487988"/>
              <a:gd name="connsiteX418" fmla="*/ 1457129 w 4483100"/>
              <a:gd name="connsiteY418" fmla="*/ 1938683 h 5487988"/>
              <a:gd name="connsiteX419" fmla="*/ 1454589 w 4483100"/>
              <a:gd name="connsiteY419" fmla="*/ 1912336 h 5487988"/>
              <a:gd name="connsiteX420" fmla="*/ 1444109 w 4483100"/>
              <a:gd name="connsiteY420" fmla="*/ 1910113 h 5487988"/>
              <a:gd name="connsiteX421" fmla="*/ 1435535 w 4483100"/>
              <a:gd name="connsiteY421" fmla="*/ 1895829 h 5487988"/>
              <a:gd name="connsiteX422" fmla="*/ 1398064 w 4483100"/>
              <a:gd name="connsiteY422" fmla="*/ 1855831 h 5487988"/>
              <a:gd name="connsiteX423" fmla="*/ 1387267 w 4483100"/>
              <a:gd name="connsiteY423" fmla="*/ 1849800 h 5487988"/>
              <a:gd name="connsiteX424" fmla="*/ 1383139 w 4483100"/>
              <a:gd name="connsiteY424" fmla="*/ 1838689 h 5487988"/>
              <a:gd name="connsiteX425" fmla="*/ 1379646 w 4483100"/>
              <a:gd name="connsiteY425" fmla="*/ 1798692 h 5487988"/>
              <a:gd name="connsiteX426" fmla="*/ 1404097 w 4483100"/>
              <a:gd name="connsiteY426" fmla="*/ 1738378 h 5487988"/>
              <a:gd name="connsiteX427" fmla="*/ 1443792 w 4483100"/>
              <a:gd name="connsiteY427" fmla="*/ 1739648 h 5487988"/>
              <a:gd name="connsiteX428" fmla="*/ 1448873 w 4483100"/>
              <a:gd name="connsiteY428" fmla="*/ 1754250 h 5487988"/>
              <a:gd name="connsiteX429" fmla="*/ 1461575 w 4483100"/>
              <a:gd name="connsiteY429" fmla="*/ 1763773 h 5487988"/>
              <a:gd name="connsiteX430" fmla="*/ 1481898 w 4483100"/>
              <a:gd name="connsiteY430" fmla="*/ 1780598 h 5487988"/>
              <a:gd name="connsiteX431" fmla="*/ 1498729 w 4483100"/>
              <a:gd name="connsiteY431" fmla="*/ 1775201 h 5487988"/>
              <a:gd name="connsiteX432" fmla="*/ 1508255 w 4483100"/>
              <a:gd name="connsiteY432" fmla="*/ 1759329 h 5487988"/>
              <a:gd name="connsiteX433" fmla="*/ 1523180 w 4483100"/>
              <a:gd name="connsiteY433" fmla="*/ 1771709 h 5487988"/>
              <a:gd name="connsiteX434" fmla="*/ 1535882 w 4483100"/>
              <a:gd name="connsiteY434" fmla="*/ 1798692 h 5487988"/>
              <a:gd name="connsiteX435" fmla="*/ 1557476 w 4483100"/>
              <a:gd name="connsiteY435" fmla="*/ 1805993 h 5487988"/>
              <a:gd name="connsiteX436" fmla="*/ 1563827 w 4483100"/>
              <a:gd name="connsiteY436" fmla="*/ 1839959 h 5487988"/>
              <a:gd name="connsiteX437" fmla="*/ 1588279 w 4483100"/>
              <a:gd name="connsiteY437" fmla="*/ 1845991 h 5487988"/>
              <a:gd name="connsiteX438" fmla="*/ 1600028 w 4483100"/>
              <a:gd name="connsiteY438" fmla="*/ 1856149 h 5487988"/>
              <a:gd name="connsiteX439" fmla="*/ 1632101 w 4483100"/>
              <a:gd name="connsiteY439" fmla="*/ 1868529 h 5487988"/>
              <a:gd name="connsiteX440" fmla="*/ 1660681 w 4483100"/>
              <a:gd name="connsiteY440" fmla="*/ 1868211 h 5487988"/>
              <a:gd name="connsiteX441" fmla="*/ 1674336 w 4483100"/>
              <a:gd name="connsiteY441" fmla="*/ 1881861 h 5487988"/>
              <a:gd name="connsiteX442" fmla="*/ 1687991 w 4483100"/>
              <a:gd name="connsiteY442" fmla="*/ 1877735 h 5487988"/>
              <a:gd name="connsiteX443" fmla="*/ 1698787 w 4483100"/>
              <a:gd name="connsiteY443" fmla="*/ 1859640 h 5487988"/>
              <a:gd name="connsiteX444" fmla="*/ 1734353 w 4483100"/>
              <a:gd name="connsiteY444" fmla="*/ 1855196 h 5487988"/>
              <a:gd name="connsiteX445" fmla="*/ 1748643 w 4483100"/>
              <a:gd name="connsiteY445" fmla="*/ 1871703 h 5487988"/>
              <a:gd name="connsiteX446" fmla="*/ 1765156 w 4483100"/>
              <a:gd name="connsiteY446" fmla="*/ 1859958 h 5487988"/>
              <a:gd name="connsiteX447" fmla="*/ 1744198 w 4483100"/>
              <a:gd name="connsiteY447" fmla="*/ 1846625 h 5487988"/>
              <a:gd name="connsiteX448" fmla="*/ 1726732 w 4483100"/>
              <a:gd name="connsiteY448" fmla="*/ 1800279 h 5487988"/>
              <a:gd name="connsiteX449" fmla="*/ 1735941 w 4483100"/>
              <a:gd name="connsiteY449" fmla="*/ 1782185 h 5487988"/>
              <a:gd name="connsiteX450" fmla="*/ 1718793 w 4483100"/>
              <a:gd name="connsiteY450" fmla="*/ 1762504 h 5487988"/>
              <a:gd name="connsiteX451" fmla="*/ 1716570 w 4483100"/>
              <a:gd name="connsiteY451" fmla="*/ 1740600 h 5487988"/>
              <a:gd name="connsiteX452" fmla="*/ 1701010 w 4483100"/>
              <a:gd name="connsiteY452" fmla="*/ 1740600 h 5487988"/>
              <a:gd name="connsiteX453" fmla="*/ 1667985 w 4483100"/>
              <a:gd name="connsiteY453" fmla="*/ 1756790 h 5487988"/>
              <a:gd name="connsiteX454" fmla="*/ 1647661 w 4483100"/>
              <a:gd name="connsiteY454" fmla="*/ 1749171 h 5487988"/>
              <a:gd name="connsiteX455" fmla="*/ 1614318 w 4483100"/>
              <a:gd name="connsiteY455" fmla="*/ 1689810 h 5487988"/>
              <a:gd name="connsiteX456" fmla="*/ 1591454 w 4483100"/>
              <a:gd name="connsiteY456" fmla="*/ 1679652 h 5487988"/>
              <a:gd name="connsiteX457" fmla="*/ 1588279 w 4483100"/>
              <a:gd name="connsiteY457" fmla="*/ 1646003 h 5487988"/>
              <a:gd name="connsiteX458" fmla="*/ 1619717 w 4483100"/>
              <a:gd name="connsiteY458" fmla="*/ 1623147 h 5487988"/>
              <a:gd name="connsiteX459" fmla="*/ 1622892 w 4483100"/>
              <a:gd name="connsiteY459" fmla="*/ 1589498 h 5487988"/>
              <a:gd name="connsiteX460" fmla="*/ 1640993 w 4483100"/>
              <a:gd name="connsiteY460" fmla="*/ 1579975 h 5487988"/>
              <a:gd name="connsiteX461" fmla="*/ 1701645 w 4483100"/>
              <a:gd name="connsiteY461" fmla="*/ 1608862 h 5487988"/>
              <a:gd name="connsiteX462" fmla="*/ 1704186 w 4483100"/>
              <a:gd name="connsiteY462" fmla="*/ 1625687 h 5487988"/>
              <a:gd name="connsiteX463" fmla="*/ 1718793 w 4483100"/>
              <a:gd name="connsiteY463" fmla="*/ 1646320 h 5487988"/>
              <a:gd name="connsiteX464" fmla="*/ 1733718 w 4483100"/>
              <a:gd name="connsiteY464" fmla="*/ 1641241 h 5487988"/>
              <a:gd name="connsiteX465" fmla="*/ 1762298 w 4483100"/>
              <a:gd name="connsiteY465" fmla="*/ 1652351 h 5487988"/>
              <a:gd name="connsiteX466" fmla="*/ 1766744 w 4483100"/>
              <a:gd name="connsiteY466" fmla="*/ 1663145 h 5487988"/>
              <a:gd name="connsiteX467" fmla="*/ 1732766 w 4483100"/>
              <a:gd name="connsiteY467" fmla="*/ 1669811 h 5487988"/>
              <a:gd name="connsiteX468" fmla="*/ 1738482 w 4483100"/>
              <a:gd name="connsiteY468" fmla="*/ 1680921 h 5487988"/>
              <a:gd name="connsiteX469" fmla="*/ 1736259 w 4483100"/>
              <a:gd name="connsiteY469" fmla="*/ 1694889 h 5487988"/>
              <a:gd name="connsiteX470" fmla="*/ 1748008 w 4483100"/>
              <a:gd name="connsiteY470" fmla="*/ 1694889 h 5487988"/>
              <a:gd name="connsiteX471" fmla="*/ 1760393 w 4483100"/>
              <a:gd name="connsiteY471" fmla="*/ 1675842 h 5487988"/>
              <a:gd name="connsiteX472" fmla="*/ 1777223 w 4483100"/>
              <a:gd name="connsiteY472" fmla="*/ 1671081 h 5487988"/>
              <a:gd name="connsiteX473" fmla="*/ 1778493 w 4483100"/>
              <a:gd name="connsiteY473" fmla="*/ 1657748 h 5487988"/>
              <a:gd name="connsiteX474" fmla="*/ 1788020 w 4483100"/>
              <a:gd name="connsiteY474" fmla="*/ 1667906 h 5487988"/>
              <a:gd name="connsiteX475" fmla="*/ 1815647 w 4483100"/>
              <a:gd name="connsiteY475" fmla="*/ 1670763 h 5487988"/>
              <a:gd name="connsiteX476" fmla="*/ 1850578 w 4483100"/>
              <a:gd name="connsiteY476" fmla="*/ 1694889 h 5487988"/>
              <a:gd name="connsiteX477" fmla="*/ 1867409 w 4483100"/>
              <a:gd name="connsiteY477" fmla="*/ 1694889 h 5487988"/>
              <a:gd name="connsiteX478" fmla="*/ 1886779 w 4483100"/>
              <a:gd name="connsiteY478" fmla="*/ 1708221 h 5487988"/>
              <a:gd name="connsiteX479" fmla="*/ 1901387 w 4483100"/>
              <a:gd name="connsiteY479" fmla="*/ 1707269 h 5487988"/>
              <a:gd name="connsiteX480" fmla="*/ 1909008 w 4483100"/>
              <a:gd name="connsiteY480" fmla="*/ 1692349 h 5487988"/>
              <a:gd name="connsiteX481" fmla="*/ 1931237 w 4483100"/>
              <a:gd name="connsiteY481" fmla="*/ 1712030 h 5487988"/>
              <a:gd name="connsiteX482" fmla="*/ 1984268 w 4483100"/>
              <a:gd name="connsiteY482" fmla="*/ 1719014 h 5487988"/>
              <a:gd name="connsiteX483" fmla="*/ 2013801 w 4483100"/>
              <a:gd name="connsiteY483" fmla="*/ 1748536 h 5487988"/>
              <a:gd name="connsiteX484" fmla="*/ 2032219 w 4483100"/>
              <a:gd name="connsiteY484" fmla="*/ 1768218 h 5487988"/>
              <a:gd name="connsiteX485" fmla="*/ 2056988 w 4483100"/>
              <a:gd name="connsiteY485" fmla="*/ 1779328 h 5487988"/>
              <a:gd name="connsiteX486" fmla="*/ 2077947 w 4483100"/>
              <a:gd name="connsiteY486" fmla="*/ 1806628 h 5487988"/>
              <a:gd name="connsiteX487" fmla="*/ 2075089 w 4483100"/>
              <a:gd name="connsiteY487" fmla="*/ 1839007 h 5487988"/>
              <a:gd name="connsiteX488" fmla="*/ 2092237 w 4483100"/>
              <a:gd name="connsiteY488" fmla="*/ 1830753 h 5487988"/>
              <a:gd name="connsiteX489" fmla="*/ 2096047 w 4483100"/>
              <a:gd name="connsiteY489" fmla="*/ 1815833 h 5487988"/>
              <a:gd name="connsiteX490" fmla="*/ 2110972 w 4483100"/>
              <a:gd name="connsiteY490" fmla="*/ 1814881 h 5487988"/>
              <a:gd name="connsiteX491" fmla="*/ 2110655 w 4483100"/>
              <a:gd name="connsiteY491" fmla="*/ 1762186 h 5487988"/>
              <a:gd name="connsiteX492" fmla="*/ 2094777 w 4483100"/>
              <a:gd name="connsiteY492" fmla="*/ 1754885 h 5487988"/>
              <a:gd name="connsiteX493" fmla="*/ 2077629 w 4483100"/>
              <a:gd name="connsiteY493" fmla="*/ 1764408 h 5487988"/>
              <a:gd name="connsiteX494" fmla="*/ 2064927 w 4483100"/>
              <a:gd name="connsiteY494" fmla="*/ 1760282 h 5487988"/>
              <a:gd name="connsiteX495" fmla="*/ 2038570 w 4483100"/>
              <a:gd name="connsiteY495" fmla="*/ 1743775 h 5487988"/>
              <a:gd name="connsiteX496" fmla="*/ 2015071 w 4483100"/>
              <a:gd name="connsiteY496" fmla="*/ 1735521 h 5487988"/>
              <a:gd name="connsiteX497" fmla="*/ 1988079 w 4483100"/>
              <a:gd name="connsiteY497" fmla="*/ 1701872 h 5487988"/>
              <a:gd name="connsiteX498" fmla="*/ 1985856 w 4483100"/>
              <a:gd name="connsiteY498" fmla="*/ 1676795 h 5487988"/>
              <a:gd name="connsiteX499" fmla="*/ 1977282 w 4483100"/>
              <a:gd name="connsiteY499" fmla="*/ 1668224 h 5487988"/>
              <a:gd name="connsiteX500" fmla="*/ 1972836 w 4483100"/>
              <a:gd name="connsiteY500" fmla="*/ 1649495 h 5487988"/>
              <a:gd name="connsiteX501" fmla="*/ 1958864 w 4483100"/>
              <a:gd name="connsiteY501" fmla="*/ 1615846 h 5487988"/>
              <a:gd name="connsiteX502" fmla="*/ 1939811 w 4483100"/>
              <a:gd name="connsiteY502" fmla="*/ 1610767 h 5487988"/>
              <a:gd name="connsiteX503" fmla="*/ 1931237 w 4483100"/>
              <a:gd name="connsiteY503" fmla="*/ 1598387 h 5487988"/>
              <a:gd name="connsiteX504" fmla="*/ 1899482 w 4483100"/>
              <a:gd name="connsiteY504" fmla="*/ 1484743 h 5487988"/>
              <a:gd name="connsiteX505" fmla="*/ 1969661 w 4483100"/>
              <a:gd name="connsiteY505" fmla="*/ 1430461 h 5487988"/>
              <a:gd name="connsiteX506" fmla="*/ 1975059 w 4483100"/>
              <a:gd name="connsiteY506" fmla="*/ 1412684 h 5487988"/>
              <a:gd name="connsiteX507" fmla="*/ 2002369 w 4483100"/>
              <a:gd name="connsiteY507" fmla="*/ 1388876 h 5487988"/>
              <a:gd name="connsiteX508" fmla="*/ 2046509 w 4483100"/>
              <a:gd name="connsiteY508" fmla="*/ 1379988 h 5487988"/>
              <a:gd name="connsiteX509" fmla="*/ 2120181 w 4483100"/>
              <a:gd name="connsiteY509" fmla="*/ 1305706 h 5487988"/>
              <a:gd name="connsiteX510" fmla="*/ 2116053 w 4483100"/>
              <a:gd name="connsiteY510" fmla="*/ 1295231 h 5487988"/>
              <a:gd name="connsiteX511" fmla="*/ 2134789 w 4483100"/>
              <a:gd name="connsiteY511" fmla="*/ 1285708 h 5487988"/>
              <a:gd name="connsiteX512" fmla="*/ 2137964 w 4483100"/>
              <a:gd name="connsiteY512" fmla="*/ 1265391 h 5487988"/>
              <a:gd name="connsiteX513" fmla="*/ 2158605 w 4483100"/>
              <a:gd name="connsiteY513" fmla="*/ 1268566 h 5487988"/>
              <a:gd name="connsiteX514" fmla="*/ 2171943 w 4483100"/>
              <a:gd name="connsiteY514" fmla="*/ 1293644 h 5487988"/>
              <a:gd name="connsiteX515" fmla="*/ 2204333 w 4483100"/>
              <a:gd name="connsiteY515" fmla="*/ 1285073 h 5487988"/>
              <a:gd name="connsiteX516" fmla="*/ 2221799 w 4483100"/>
              <a:gd name="connsiteY516" fmla="*/ 1301580 h 5487988"/>
              <a:gd name="connsiteX517" fmla="*/ 2234183 w 4483100"/>
              <a:gd name="connsiteY517" fmla="*/ 1293009 h 5487988"/>
              <a:gd name="connsiteX518" fmla="*/ 2243075 w 4483100"/>
              <a:gd name="connsiteY518" fmla="*/ 1310151 h 5487988"/>
              <a:gd name="connsiteX519" fmla="*/ 2273878 w 4483100"/>
              <a:gd name="connsiteY519" fmla="*/ 1333641 h 5487988"/>
              <a:gd name="connsiteX520" fmla="*/ 2238947 w 4483100"/>
              <a:gd name="connsiteY520" fmla="*/ 1348878 h 5487988"/>
              <a:gd name="connsiteX521" fmla="*/ 2243710 w 4483100"/>
              <a:gd name="connsiteY521" fmla="*/ 1379353 h 5487988"/>
              <a:gd name="connsiteX522" fmla="*/ 2251966 w 4483100"/>
              <a:gd name="connsiteY522" fmla="*/ 1363481 h 5487988"/>
              <a:gd name="connsiteX523" fmla="*/ 2282134 w 4483100"/>
              <a:gd name="connsiteY523" fmla="*/ 1348561 h 5487988"/>
              <a:gd name="connsiteX524" fmla="*/ 2303728 w 4483100"/>
              <a:gd name="connsiteY524" fmla="*/ 1364116 h 5487988"/>
              <a:gd name="connsiteX525" fmla="*/ 2296424 w 4483100"/>
              <a:gd name="connsiteY525" fmla="*/ 1382209 h 5487988"/>
              <a:gd name="connsiteX526" fmla="*/ 2314842 w 4483100"/>
              <a:gd name="connsiteY526" fmla="*/ 1423160 h 5487988"/>
              <a:gd name="connsiteX527" fmla="*/ 2346915 w 4483100"/>
              <a:gd name="connsiteY527" fmla="*/ 1477759 h 5487988"/>
              <a:gd name="connsiteX528" fmla="*/ 2355489 w 4483100"/>
              <a:gd name="connsiteY528" fmla="*/ 1468236 h 5487988"/>
              <a:gd name="connsiteX529" fmla="*/ 2324369 w 4483100"/>
              <a:gd name="connsiteY529" fmla="*/ 1426969 h 5487988"/>
              <a:gd name="connsiteX530" fmla="*/ 2328814 w 4483100"/>
              <a:gd name="connsiteY530" fmla="*/ 1353640 h 5487988"/>
              <a:gd name="connsiteX531" fmla="*/ 2312937 w 4483100"/>
              <a:gd name="connsiteY531" fmla="*/ 1333324 h 5487988"/>
              <a:gd name="connsiteX532" fmla="*/ 2322146 w 4483100"/>
              <a:gd name="connsiteY532" fmla="*/ 1312373 h 5487988"/>
              <a:gd name="connsiteX533" fmla="*/ 2334530 w 4483100"/>
              <a:gd name="connsiteY533" fmla="*/ 1266979 h 5487988"/>
              <a:gd name="connsiteX534" fmla="*/ 2349138 w 4483100"/>
              <a:gd name="connsiteY534" fmla="*/ 1254281 h 5487988"/>
              <a:gd name="connsiteX535" fmla="*/ 2354854 w 4483100"/>
              <a:gd name="connsiteY535" fmla="*/ 1156192 h 5487988"/>
              <a:gd name="connsiteX536" fmla="*/ 2322463 w 4483100"/>
              <a:gd name="connsiteY536" fmla="*/ 1104766 h 5487988"/>
              <a:gd name="connsiteX537" fmla="*/ 2311031 w 4483100"/>
              <a:gd name="connsiteY537" fmla="*/ 1114607 h 5487988"/>
              <a:gd name="connsiteX538" fmla="*/ 2285309 w 4483100"/>
              <a:gd name="connsiteY538" fmla="*/ 1109528 h 5487988"/>
              <a:gd name="connsiteX539" fmla="*/ 2287850 w 4483100"/>
              <a:gd name="connsiteY539" fmla="*/ 1040961 h 5487988"/>
              <a:gd name="connsiteX540" fmla="*/ 2307856 w 4483100"/>
              <a:gd name="connsiteY540" fmla="*/ 1006042 h 5487988"/>
              <a:gd name="connsiteX541" fmla="*/ 2310079 w 4483100"/>
              <a:gd name="connsiteY541" fmla="*/ 932079 h 5487988"/>
              <a:gd name="connsiteX542" fmla="*/ 2321511 w 4483100"/>
              <a:gd name="connsiteY542" fmla="*/ 893986 h 5487988"/>
              <a:gd name="connsiteX543" fmla="*/ 2315160 w 4483100"/>
              <a:gd name="connsiteY543" fmla="*/ 876209 h 5487988"/>
              <a:gd name="connsiteX544" fmla="*/ 2324686 w 4483100"/>
              <a:gd name="connsiteY544" fmla="*/ 865416 h 5487988"/>
              <a:gd name="connsiteX545" fmla="*/ 2313572 w 4483100"/>
              <a:gd name="connsiteY545" fmla="*/ 848909 h 5487988"/>
              <a:gd name="connsiteX546" fmla="*/ 2318653 w 4483100"/>
              <a:gd name="connsiteY546" fmla="*/ 815260 h 5487988"/>
              <a:gd name="connsiteX547" fmla="*/ 2303728 w 4483100"/>
              <a:gd name="connsiteY547" fmla="*/ 791770 h 5487988"/>
              <a:gd name="connsiteX548" fmla="*/ 2284674 w 4483100"/>
              <a:gd name="connsiteY548" fmla="*/ 792405 h 5487988"/>
              <a:gd name="connsiteX549" fmla="*/ 2220529 w 4483100"/>
              <a:gd name="connsiteY549" fmla="*/ 734948 h 5487988"/>
              <a:gd name="connsiteX550" fmla="*/ 2218623 w 4483100"/>
              <a:gd name="connsiteY550" fmla="*/ 726377 h 5487988"/>
              <a:gd name="connsiteX551" fmla="*/ 2253554 w 4483100"/>
              <a:gd name="connsiteY551" fmla="*/ 726059 h 5487988"/>
              <a:gd name="connsiteX552" fmla="*/ 2309761 w 4483100"/>
              <a:gd name="connsiteY552" fmla="*/ 764787 h 5487988"/>
              <a:gd name="connsiteX553" fmla="*/ 2378353 w 4483100"/>
              <a:gd name="connsiteY553" fmla="*/ 756534 h 5487988"/>
              <a:gd name="connsiteX554" fmla="*/ 2425033 w 4483100"/>
              <a:gd name="connsiteY554" fmla="*/ 763517 h 5487988"/>
              <a:gd name="connsiteX555" fmla="*/ 2482510 w 4483100"/>
              <a:gd name="connsiteY555" fmla="*/ 778755 h 5487988"/>
              <a:gd name="connsiteX556" fmla="*/ 2486004 w 4483100"/>
              <a:gd name="connsiteY556" fmla="*/ 814625 h 5487988"/>
              <a:gd name="connsiteX557" fmla="*/ 2505057 w 4483100"/>
              <a:gd name="connsiteY557" fmla="*/ 825101 h 5487988"/>
              <a:gd name="connsiteX558" fmla="*/ 2510773 w 4483100"/>
              <a:gd name="connsiteY558" fmla="*/ 852401 h 5487988"/>
              <a:gd name="connsiteX559" fmla="*/ 2534907 w 4483100"/>
              <a:gd name="connsiteY559" fmla="*/ 852083 h 5487988"/>
              <a:gd name="connsiteX560" fmla="*/ 2543798 w 4483100"/>
              <a:gd name="connsiteY560" fmla="*/ 876526 h 5487988"/>
              <a:gd name="connsiteX561" fmla="*/ 2537447 w 4483100"/>
              <a:gd name="connsiteY561" fmla="*/ 892081 h 5487988"/>
              <a:gd name="connsiteX562" fmla="*/ 2554595 w 4483100"/>
              <a:gd name="connsiteY562" fmla="*/ 908905 h 5487988"/>
              <a:gd name="connsiteX563" fmla="*/ 2557136 w 4483100"/>
              <a:gd name="connsiteY563" fmla="*/ 941602 h 5487988"/>
              <a:gd name="connsiteX564" fmla="*/ 2529508 w 4483100"/>
              <a:gd name="connsiteY564" fmla="*/ 940967 h 5487988"/>
              <a:gd name="connsiteX565" fmla="*/ 2514583 w 4483100"/>
              <a:gd name="connsiteY565" fmla="*/ 953664 h 5487988"/>
              <a:gd name="connsiteX566" fmla="*/ 2495530 w 4483100"/>
              <a:gd name="connsiteY566" fmla="*/ 947316 h 5487988"/>
              <a:gd name="connsiteX567" fmla="*/ 2481240 w 4483100"/>
              <a:gd name="connsiteY567" fmla="*/ 957156 h 5487988"/>
              <a:gd name="connsiteX568" fmla="*/ 2451390 w 4483100"/>
              <a:gd name="connsiteY568" fmla="*/ 952712 h 5487988"/>
              <a:gd name="connsiteX569" fmla="*/ 2439641 w 4483100"/>
              <a:gd name="connsiteY569" fmla="*/ 966680 h 5487988"/>
              <a:gd name="connsiteX570" fmla="*/ 2424716 w 4483100"/>
              <a:gd name="connsiteY570" fmla="*/ 969219 h 5487988"/>
              <a:gd name="connsiteX571" fmla="*/ 2423128 w 4483100"/>
              <a:gd name="connsiteY571" fmla="*/ 1004772 h 5487988"/>
              <a:gd name="connsiteX572" fmla="*/ 2395818 w 4483100"/>
              <a:gd name="connsiteY572" fmla="*/ 1010486 h 5487988"/>
              <a:gd name="connsiteX573" fmla="*/ 2404392 w 4483100"/>
              <a:gd name="connsiteY573" fmla="*/ 1029215 h 5487988"/>
              <a:gd name="connsiteX574" fmla="*/ 2393913 w 4483100"/>
              <a:gd name="connsiteY574" fmla="*/ 1043183 h 5487988"/>
              <a:gd name="connsiteX575" fmla="*/ 2415189 w 4483100"/>
              <a:gd name="connsiteY575" fmla="*/ 1050166 h 5487988"/>
              <a:gd name="connsiteX576" fmla="*/ 2444086 w 4483100"/>
              <a:gd name="connsiteY576" fmla="*/ 1086990 h 5487988"/>
              <a:gd name="connsiteX577" fmla="*/ 2450755 w 4483100"/>
              <a:gd name="connsiteY577" fmla="*/ 1125717 h 5487988"/>
              <a:gd name="connsiteX578" fmla="*/ 2466633 w 4483100"/>
              <a:gd name="connsiteY578" fmla="*/ 1128892 h 5487988"/>
              <a:gd name="connsiteX579" fmla="*/ 2479652 w 4483100"/>
              <a:gd name="connsiteY579" fmla="*/ 1158414 h 5487988"/>
              <a:gd name="connsiteX580" fmla="*/ 2493625 w 4483100"/>
              <a:gd name="connsiteY580" fmla="*/ 1182222 h 5487988"/>
              <a:gd name="connsiteX581" fmla="*/ 2547609 w 4483100"/>
              <a:gd name="connsiteY581" fmla="*/ 1175556 h 5487988"/>
              <a:gd name="connsiteX582" fmla="*/ 2544433 w 4483100"/>
              <a:gd name="connsiteY582" fmla="*/ 1192380 h 5487988"/>
              <a:gd name="connsiteX583" fmla="*/ 2550149 w 4483100"/>
              <a:gd name="connsiteY583" fmla="*/ 1223807 h 5487988"/>
              <a:gd name="connsiteX584" fmla="*/ 2558723 w 4483100"/>
              <a:gd name="connsiteY584" fmla="*/ 1215236 h 5487988"/>
              <a:gd name="connsiteX585" fmla="*/ 2567932 w 4483100"/>
              <a:gd name="connsiteY585" fmla="*/ 1182857 h 5487988"/>
              <a:gd name="connsiteX586" fmla="*/ 2598418 w 4483100"/>
              <a:gd name="connsiteY586" fmla="*/ 1186666 h 5487988"/>
              <a:gd name="connsiteX587" fmla="*/ 2603498 w 4483100"/>
              <a:gd name="connsiteY587" fmla="*/ 1175873 h 5487988"/>
              <a:gd name="connsiteX588" fmla="*/ 2626997 w 4483100"/>
              <a:gd name="connsiteY588" fmla="*/ 1172699 h 5487988"/>
              <a:gd name="connsiteX589" fmla="*/ 2646686 w 4483100"/>
              <a:gd name="connsiteY589" fmla="*/ 1160953 h 5487988"/>
              <a:gd name="connsiteX590" fmla="*/ 2658118 w 4483100"/>
              <a:gd name="connsiteY590" fmla="*/ 1115559 h 5487988"/>
              <a:gd name="connsiteX591" fmla="*/ 2650496 w 4483100"/>
              <a:gd name="connsiteY591" fmla="*/ 1102862 h 5487988"/>
              <a:gd name="connsiteX592" fmla="*/ 2667327 w 4483100"/>
              <a:gd name="connsiteY592" fmla="*/ 1085720 h 5487988"/>
              <a:gd name="connsiteX593" fmla="*/ 2656530 w 4483100"/>
              <a:gd name="connsiteY593" fmla="*/ 1066039 h 5487988"/>
              <a:gd name="connsiteX594" fmla="*/ 2673360 w 4483100"/>
              <a:gd name="connsiteY594" fmla="*/ 1046992 h 5487988"/>
              <a:gd name="connsiteX595" fmla="*/ 2674948 w 4483100"/>
              <a:gd name="connsiteY595" fmla="*/ 1013026 h 5487988"/>
              <a:gd name="connsiteX596" fmla="*/ 2684475 w 4483100"/>
              <a:gd name="connsiteY596" fmla="*/ 997471 h 5487988"/>
              <a:gd name="connsiteX597" fmla="*/ 2699400 w 4483100"/>
              <a:gd name="connsiteY597" fmla="*/ 1002233 h 5487988"/>
              <a:gd name="connsiteX598" fmla="*/ 2710832 w 4483100"/>
              <a:gd name="connsiteY598" fmla="*/ 986361 h 5487988"/>
              <a:gd name="connsiteX599" fmla="*/ 2744810 w 4483100"/>
              <a:gd name="connsiteY599" fmla="*/ 981917 h 5487988"/>
              <a:gd name="connsiteX600" fmla="*/ 2747985 w 4483100"/>
              <a:gd name="connsiteY600" fmla="*/ 970171 h 5487988"/>
              <a:gd name="connsiteX601" fmla="*/ 2766086 w 4483100"/>
              <a:gd name="connsiteY601" fmla="*/ 983821 h 5487988"/>
              <a:gd name="connsiteX602" fmla="*/ 2768626 w 4483100"/>
              <a:gd name="connsiteY602" fmla="*/ 970171 h 5487988"/>
              <a:gd name="connsiteX603" fmla="*/ 2755924 w 4483100"/>
              <a:gd name="connsiteY603" fmla="*/ 948268 h 5487988"/>
              <a:gd name="connsiteX604" fmla="*/ 2758147 w 4483100"/>
              <a:gd name="connsiteY604" fmla="*/ 937475 h 5487988"/>
              <a:gd name="connsiteX605" fmla="*/ 2779423 w 4483100"/>
              <a:gd name="connsiteY605" fmla="*/ 939380 h 5487988"/>
              <a:gd name="connsiteX606" fmla="*/ 2891837 w 4483100"/>
              <a:gd name="connsiteY606" fmla="*/ 858432 h 5487988"/>
              <a:gd name="connsiteX607" fmla="*/ 2905492 w 4483100"/>
              <a:gd name="connsiteY607" fmla="*/ 855258 h 5487988"/>
              <a:gd name="connsiteX608" fmla="*/ 2904222 w 4483100"/>
              <a:gd name="connsiteY608" fmla="*/ 842560 h 5487988"/>
              <a:gd name="connsiteX609" fmla="*/ 2995995 w 4483100"/>
              <a:gd name="connsiteY609" fmla="*/ 787960 h 5487988"/>
              <a:gd name="connsiteX610" fmla="*/ 3036960 w 4483100"/>
              <a:gd name="connsiteY610" fmla="*/ 778120 h 5487988"/>
              <a:gd name="connsiteX611" fmla="*/ 3027433 w 4483100"/>
              <a:gd name="connsiteY611" fmla="*/ 767644 h 5487988"/>
              <a:gd name="connsiteX612" fmla="*/ 3077924 w 4483100"/>
              <a:gd name="connsiteY612" fmla="*/ 757486 h 5487988"/>
              <a:gd name="connsiteX613" fmla="*/ 3093802 w 4483100"/>
              <a:gd name="connsiteY613" fmla="*/ 769231 h 5487988"/>
              <a:gd name="connsiteX614" fmla="*/ 3091261 w 4483100"/>
              <a:gd name="connsiteY614" fmla="*/ 784786 h 5487988"/>
              <a:gd name="connsiteX615" fmla="*/ 3109044 w 4483100"/>
              <a:gd name="connsiteY615" fmla="*/ 798753 h 5487988"/>
              <a:gd name="connsiteX616" fmla="*/ 3130956 w 4483100"/>
              <a:gd name="connsiteY616" fmla="*/ 767962 h 5487988"/>
              <a:gd name="connsiteX617" fmla="*/ 3121429 w 4483100"/>
              <a:gd name="connsiteY617" fmla="*/ 757169 h 5487988"/>
              <a:gd name="connsiteX618" fmla="*/ 3124287 w 4483100"/>
              <a:gd name="connsiteY618" fmla="*/ 738122 h 5487988"/>
              <a:gd name="connsiteX619" fmla="*/ 3102376 w 4483100"/>
              <a:gd name="connsiteY619" fmla="*/ 742884 h 5487988"/>
              <a:gd name="connsiteX620" fmla="*/ 3095072 w 4483100"/>
              <a:gd name="connsiteY620" fmla="*/ 738440 h 5487988"/>
              <a:gd name="connsiteX621" fmla="*/ 3154772 w 4483100"/>
              <a:gd name="connsiteY621" fmla="*/ 690824 h 5487988"/>
              <a:gd name="connsiteX622" fmla="*/ 3144610 w 4483100"/>
              <a:gd name="connsiteY622" fmla="*/ 711775 h 5487988"/>
              <a:gd name="connsiteX623" fmla="*/ 3160170 w 4483100"/>
              <a:gd name="connsiteY623" fmla="*/ 712727 h 5487988"/>
              <a:gd name="connsiteX624" fmla="*/ 3160488 w 4483100"/>
              <a:gd name="connsiteY624" fmla="*/ 741932 h 5487988"/>
              <a:gd name="connsiteX625" fmla="*/ 3196689 w 4483100"/>
              <a:gd name="connsiteY625" fmla="*/ 734630 h 5487988"/>
              <a:gd name="connsiteX626" fmla="*/ 3194149 w 4483100"/>
              <a:gd name="connsiteY626" fmla="*/ 710187 h 5487988"/>
              <a:gd name="connsiteX627" fmla="*/ 3197324 w 4483100"/>
              <a:gd name="connsiteY627" fmla="*/ 700664 h 5487988"/>
              <a:gd name="connsiteX628" fmla="*/ 3181129 w 4483100"/>
              <a:gd name="connsiteY628" fmla="*/ 679713 h 5487988"/>
              <a:gd name="connsiteX629" fmla="*/ 3200182 w 4483100"/>
              <a:gd name="connsiteY629" fmla="*/ 680983 h 5487988"/>
              <a:gd name="connsiteX630" fmla="*/ 3201135 w 4483100"/>
              <a:gd name="connsiteY630" fmla="*/ 663841 h 5487988"/>
              <a:gd name="connsiteX631" fmla="*/ 3235748 w 4483100"/>
              <a:gd name="connsiteY631" fmla="*/ 641303 h 5487988"/>
              <a:gd name="connsiteX632" fmla="*/ 3291638 w 4483100"/>
              <a:gd name="connsiteY632" fmla="*/ 636541 h 5487988"/>
              <a:gd name="connsiteX633" fmla="*/ 3302435 w 4483100"/>
              <a:gd name="connsiteY633" fmla="*/ 634637 h 5487988"/>
              <a:gd name="connsiteX634" fmla="*/ 3306563 w 4483100"/>
              <a:gd name="connsiteY634" fmla="*/ 645112 h 5487988"/>
              <a:gd name="connsiteX635" fmla="*/ 3294813 w 4483100"/>
              <a:gd name="connsiteY635" fmla="*/ 641938 h 5487988"/>
              <a:gd name="connsiteX636" fmla="*/ 3264646 w 4483100"/>
              <a:gd name="connsiteY636" fmla="*/ 651778 h 5487988"/>
              <a:gd name="connsiteX637" fmla="*/ 3235748 w 4483100"/>
              <a:gd name="connsiteY637" fmla="*/ 648604 h 5487988"/>
              <a:gd name="connsiteX638" fmla="*/ 3225587 w 4483100"/>
              <a:gd name="connsiteY638" fmla="*/ 663524 h 5487988"/>
              <a:gd name="connsiteX639" fmla="*/ 3232890 w 4483100"/>
              <a:gd name="connsiteY639" fmla="*/ 683840 h 5487988"/>
              <a:gd name="connsiteX640" fmla="*/ 3241464 w 4483100"/>
              <a:gd name="connsiteY640" fmla="*/ 683205 h 5487988"/>
              <a:gd name="connsiteX641" fmla="*/ 3245592 w 4483100"/>
              <a:gd name="connsiteY641" fmla="*/ 673999 h 5487988"/>
              <a:gd name="connsiteX642" fmla="*/ 3258612 w 4483100"/>
              <a:gd name="connsiteY642" fmla="*/ 680031 h 5487988"/>
              <a:gd name="connsiteX643" fmla="*/ 3248768 w 4483100"/>
              <a:gd name="connsiteY643" fmla="*/ 684475 h 5487988"/>
              <a:gd name="connsiteX644" fmla="*/ 3252261 w 4483100"/>
              <a:gd name="connsiteY644" fmla="*/ 694950 h 5487988"/>
              <a:gd name="connsiteX645" fmla="*/ 3262105 w 4483100"/>
              <a:gd name="connsiteY645" fmla="*/ 723202 h 5487988"/>
              <a:gd name="connsiteX646" fmla="*/ 3243052 w 4483100"/>
              <a:gd name="connsiteY646" fmla="*/ 738122 h 5487988"/>
              <a:gd name="connsiteX647" fmla="*/ 3240194 w 4483100"/>
              <a:gd name="connsiteY647" fmla="*/ 753042 h 5487988"/>
              <a:gd name="connsiteX648" fmla="*/ 3251626 w 4483100"/>
              <a:gd name="connsiteY648" fmla="*/ 758438 h 5487988"/>
              <a:gd name="connsiteX649" fmla="*/ 3250673 w 4483100"/>
              <a:gd name="connsiteY649" fmla="*/ 775898 h 5487988"/>
              <a:gd name="connsiteX650" fmla="*/ 3266551 w 4483100"/>
              <a:gd name="connsiteY650" fmla="*/ 786691 h 5487988"/>
              <a:gd name="connsiteX651" fmla="*/ 3243687 w 4483100"/>
              <a:gd name="connsiteY651" fmla="*/ 794944 h 5487988"/>
              <a:gd name="connsiteX652" fmla="*/ 3228762 w 4483100"/>
              <a:gd name="connsiteY652" fmla="*/ 782564 h 5487988"/>
              <a:gd name="connsiteX653" fmla="*/ 3218283 w 4483100"/>
              <a:gd name="connsiteY653" fmla="*/ 798753 h 5487988"/>
              <a:gd name="connsiteX654" fmla="*/ 3192561 w 4483100"/>
              <a:gd name="connsiteY654" fmla="*/ 803832 h 5487988"/>
              <a:gd name="connsiteX655" fmla="*/ 3191926 w 4483100"/>
              <a:gd name="connsiteY655" fmla="*/ 819705 h 5487988"/>
              <a:gd name="connsiteX656" fmla="*/ 3182399 w 4483100"/>
              <a:gd name="connsiteY656" fmla="*/ 829545 h 5487988"/>
              <a:gd name="connsiteX657" fmla="*/ 3191291 w 4483100"/>
              <a:gd name="connsiteY657" fmla="*/ 845417 h 5487988"/>
              <a:gd name="connsiteX658" fmla="*/ 3176366 w 4483100"/>
              <a:gd name="connsiteY658" fmla="*/ 845417 h 5487988"/>
              <a:gd name="connsiteX659" fmla="*/ 3161441 w 4483100"/>
              <a:gd name="connsiteY659" fmla="*/ 860019 h 5487988"/>
              <a:gd name="connsiteX660" fmla="*/ 3164934 w 4483100"/>
              <a:gd name="connsiteY660" fmla="*/ 879383 h 5487988"/>
              <a:gd name="connsiteX661" fmla="*/ 3124922 w 4483100"/>
              <a:gd name="connsiteY661" fmla="*/ 918429 h 5487988"/>
              <a:gd name="connsiteX662" fmla="*/ 3119841 w 4483100"/>
              <a:gd name="connsiteY662" fmla="*/ 932396 h 5487988"/>
              <a:gd name="connsiteX663" fmla="*/ 3146198 w 4483100"/>
              <a:gd name="connsiteY663" fmla="*/ 935253 h 5487988"/>
              <a:gd name="connsiteX664" fmla="*/ 3132861 w 4483100"/>
              <a:gd name="connsiteY664" fmla="*/ 946681 h 5487988"/>
              <a:gd name="connsiteX665" fmla="*/ 3127462 w 4483100"/>
              <a:gd name="connsiteY665" fmla="*/ 970171 h 5487988"/>
              <a:gd name="connsiteX666" fmla="*/ 3084593 w 4483100"/>
              <a:gd name="connsiteY666" fmla="*/ 1000963 h 5487988"/>
              <a:gd name="connsiteX667" fmla="*/ 3068080 w 4483100"/>
              <a:gd name="connsiteY667" fmla="*/ 1053976 h 5487988"/>
              <a:gd name="connsiteX668" fmla="*/ 3080147 w 4483100"/>
              <a:gd name="connsiteY668" fmla="*/ 1080006 h 5487988"/>
              <a:gd name="connsiteX669" fmla="*/ 3076019 w 4483100"/>
              <a:gd name="connsiteY669" fmla="*/ 1087625 h 5487988"/>
              <a:gd name="connsiteX670" fmla="*/ 3090626 w 4483100"/>
              <a:gd name="connsiteY670" fmla="*/ 1106354 h 5487988"/>
              <a:gd name="connsiteX671" fmla="*/ 3091261 w 4483100"/>
              <a:gd name="connsiteY671" fmla="*/ 1145081 h 5487988"/>
              <a:gd name="connsiteX672" fmla="*/ 3099200 w 4483100"/>
              <a:gd name="connsiteY672" fmla="*/ 1157144 h 5487988"/>
              <a:gd name="connsiteX673" fmla="*/ 3101741 w 4483100"/>
              <a:gd name="connsiteY673" fmla="*/ 1227616 h 5487988"/>
              <a:gd name="connsiteX674" fmla="*/ 3103646 w 4483100"/>
              <a:gd name="connsiteY674" fmla="*/ 1264439 h 5487988"/>
              <a:gd name="connsiteX675" fmla="*/ 3104916 w 4483100"/>
              <a:gd name="connsiteY675" fmla="*/ 1290469 h 5487988"/>
              <a:gd name="connsiteX676" fmla="*/ 3105234 w 4483100"/>
              <a:gd name="connsiteY676" fmla="*/ 1305072 h 5487988"/>
              <a:gd name="connsiteX677" fmla="*/ 3105551 w 4483100"/>
              <a:gd name="connsiteY677" fmla="*/ 1308246 h 5487988"/>
              <a:gd name="connsiteX678" fmla="*/ 3107139 w 4483100"/>
              <a:gd name="connsiteY678" fmla="*/ 1313325 h 5487988"/>
              <a:gd name="connsiteX679" fmla="*/ 3110632 w 4483100"/>
              <a:gd name="connsiteY679" fmla="*/ 1325705 h 5487988"/>
              <a:gd name="connsiteX680" fmla="*/ 3115395 w 4483100"/>
              <a:gd name="connsiteY680" fmla="*/ 1341894 h 5487988"/>
              <a:gd name="connsiteX681" fmla="*/ 3114760 w 4483100"/>
              <a:gd name="connsiteY681" fmla="*/ 1317769 h 5487988"/>
              <a:gd name="connsiteX682" fmla="*/ 3110632 w 4483100"/>
              <a:gd name="connsiteY682" fmla="*/ 1267296 h 5487988"/>
              <a:gd name="connsiteX683" fmla="*/ 3110315 w 4483100"/>
              <a:gd name="connsiteY683" fmla="*/ 1232377 h 5487988"/>
              <a:gd name="connsiteX684" fmla="*/ 3103011 w 4483100"/>
              <a:gd name="connsiteY684" fmla="*/ 1174286 h 5487988"/>
              <a:gd name="connsiteX685" fmla="*/ 3109362 w 4483100"/>
              <a:gd name="connsiteY685" fmla="*/ 1141907 h 5487988"/>
              <a:gd name="connsiteX686" fmla="*/ 3106821 w 4483100"/>
              <a:gd name="connsiteY686" fmla="*/ 1114607 h 5487988"/>
              <a:gd name="connsiteX687" fmla="*/ 3095072 w 4483100"/>
              <a:gd name="connsiteY687" fmla="*/ 1089212 h 5487988"/>
              <a:gd name="connsiteX688" fmla="*/ 3087133 w 4483100"/>
              <a:gd name="connsiteY688" fmla="*/ 1055880 h 5487988"/>
              <a:gd name="connsiteX689" fmla="*/ 3100788 w 4483100"/>
              <a:gd name="connsiteY689" fmla="*/ 1009534 h 5487988"/>
              <a:gd name="connsiteX690" fmla="*/ 3152232 w 4483100"/>
              <a:gd name="connsiteY690" fmla="*/ 989853 h 5487988"/>
              <a:gd name="connsiteX691" fmla="*/ 3159535 w 4483100"/>
              <a:gd name="connsiteY691" fmla="*/ 973028 h 5487988"/>
              <a:gd name="connsiteX692" fmla="*/ 3178589 w 4483100"/>
              <a:gd name="connsiteY692" fmla="*/ 955887 h 5487988"/>
              <a:gd name="connsiteX693" fmla="*/ 3195419 w 4483100"/>
              <a:gd name="connsiteY693" fmla="*/ 968267 h 5487988"/>
              <a:gd name="connsiteX694" fmla="*/ 3248450 w 4483100"/>
              <a:gd name="connsiteY694" fmla="*/ 893033 h 5487988"/>
              <a:gd name="connsiteX695" fmla="*/ 3237971 w 4483100"/>
              <a:gd name="connsiteY695" fmla="*/ 893033 h 5487988"/>
              <a:gd name="connsiteX696" fmla="*/ 3233843 w 4483100"/>
              <a:gd name="connsiteY696" fmla="*/ 888272 h 5487988"/>
              <a:gd name="connsiteX697" fmla="*/ 3277665 w 4483100"/>
              <a:gd name="connsiteY697" fmla="*/ 815895 h 5487988"/>
              <a:gd name="connsiteX698" fmla="*/ 3291320 w 4483100"/>
              <a:gd name="connsiteY698" fmla="*/ 828275 h 5487988"/>
              <a:gd name="connsiteX699" fmla="*/ 3305293 w 4483100"/>
              <a:gd name="connsiteY699" fmla="*/ 817800 h 5487988"/>
              <a:gd name="connsiteX700" fmla="*/ 3309738 w 4483100"/>
              <a:gd name="connsiteY700" fmla="*/ 827958 h 5487988"/>
              <a:gd name="connsiteX701" fmla="*/ 3313231 w 4483100"/>
              <a:gd name="connsiteY701" fmla="*/ 835894 h 5487988"/>
              <a:gd name="connsiteX702" fmla="*/ 3315772 w 4483100"/>
              <a:gd name="connsiteY702" fmla="*/ 840656 h 5487988"/>
              <a:gd name="connsiteX703" fmla="*/ 3318630 w 4483100"/>
              <a:gd name="connsiteY703" fmla="*/ 843830 h 5487988"/>
              <a:gd name="connsiteX704" fmla="*/ 3322123 w 4483100"/>
              <a:gd name="connsiteY704" fmla="*/ 847322 h 5487988"/>
              <a:gd name="connsiteX705" fmla="*/ 3326886 w 4483100"/>
              <a:gd name="connsiteY705" fmla="*/ 851449 h 5487988"/>
              <a:gd name="connsiteX706" fmla="*/ 3347527 w 4483100"/>
              <a:gd name="connsiteY706" fmla="*/ 840656 h 5487988"/>
              <a:gd name="connsiteX707" fmla="*/ 3355466 w 4483100"/>
              <a:gd name="connsiteY707" fmla="*/ 779390 h 5487988"/>
              <a:gd name="connsiteX708" fmla="*/ 3395478 w 4483100"/>
              <a:gd name="connsiteY708" fmla="*/ 745106 h 5487988"/>
              <a:gd name="connsiteX709" fmla="*/ 3411356 w 4483100"/>
              <a:gd name="connsiteY709" fmla="*/ 746376 h 5487988"/>
              <a:gd name="connsiteX710" fmla="*/ 3451367 w 4483100"/>
              <a:gd name="connsiteY710" fmla="*/ 720346 h 5487988"/>
              <a:gd name="connsiteX711" fmla="*/ 3470421 w 4483100"/>
              <a:gd name="connsiteY711" fmla="*/ 732091 h 5487988"/>
              <a:gd name="connsiteX712" fmla="*/ 3513925 w 4483100"/>
              <a:gd name="connsiteY712" fmla="*/ 728599 h 5487988"/>
              <a:gd name="connsiteX713" fmla="*/ 3535202 w 4483100"/>
              <a:gd name="connsiteY713" fmla="*/ 740027 h 5487988"/>
              <a:gd name="connsiteX714" fmla="*/ 3547904 w 4483100"/>
              <a:gd name="connsiteY714" fmla="*/ 737805 h 5487988"/>
              <a:gd name="connsiteX715" fmla="*/ 3562829 w 4483100"/>
              <a:gd name="connsiteY715" fmla="*/ 760661 h 5487988"/>
              <a:gd name="connsiteX716" fmla="*/ 3601570 w 4483100"/>
              <a:gd name="connsiteY716" fmla="*/ 731773 h 5487988"/>
              <a:gd name="connsiteX717" fmla="*/ 3599347 w 4483100"/>
              <a:gd name="connsiteY717" fmla="*/ 693046 h 5487988"/>
              <a:gd name="connsiteX718" fmla="*/ 3588551 w 4483100"/>
              <a:gd name="connsiteY718" fmla="*/ 693046 h 5487988"/>
              <a:gd name="connsiteX719" fmla="*/ 3585375 w 4483100"/>
              <a:gd name="connsiteY719" fmla="*/ 688919 h 5487988"/>
              <a:gd name="connsiteX720" fmla="*/ 3613002 w 4483100"/>
              <a:gd name="connsiteY720" fmla="*/ 674952 h 5487988"/>
              <a:gd name="connsiteX721" fmla="*/ 3633326 w 4483100"/>
              <a:gd name="connsiteY721" fmla="*/ 691458 h 5487988"/>
              <a:gd name="connsiteX722" fmla="*/ 3641265 w 4483100"/>
              <a:gd name="connsiteY722" fmla="*/ 665428 h 5487988"/>
              <a:gd name="connsiteX723" fmla="*/ 3665716 w 4483100"/>
              <a:gd name="connsiteY723" fmla="*/ 662889 h 5487988"/>
              <a:gd name="connsiteX724" fmla="*/ 3674290 w 4483100"/>
              <a:gd name="connsiteY724" fmla="*/ 683840 h 5487988"/>
              <a:gd name="connsiteX725" fmla="*/ 3644758 w 4483100"/>
              <a:gd name="connsiteY725" fmla="*/ 696855 h 5487988"/>
              <a:gd name="connsiteX726" fmla="*/ 3668257 w 4483100"/>
              <a:gd name="connsiteY726" fmla="*/ 706061 h 5487988"/>
              <a:gd name="connsiteX727" fmla="*/ 3686040 w 4483100"/>
              <a:gd name="connsiteY727" fmla="*/ 687014 h 5487988"/>
              <a:gd name="connsiteX728" fmla="*/ 3672067 w 4483100"/>
              <a:gd name="connsiteY728" fmla="*/ 661619 h 5487988"/>
              <a:gd name="connsiteX729" fmla="*/ 3673973 w 4483100"/>
              <a:gd name="connsiteY729" fmla="*/ 647969 h 5487988"/>
              <a:gd name="connsiteX730" fmla="*/ 3721288 w 4483100"/>
              <a:gd name="connsiteY730" fmla="*/ 623209 h 5487988"/>
              <a:gd name="connsiteX731" fmla="*/ 3742564 w 4483100"/>
              <a:gd name="connsiteY731" fmla="*/ 633684 h 5487988"/>
              <a:gd name="connsiteX732" fmla="*/ 3733355 w 4483100"/>
              <a:gd name="connsiteY732" fmla="*/ 646699 h 5487988"/>
              <a:gd name="connsiteX733" fmla="*/ 3777178 w 4483100"/>
              <a:gd name="connsiteY733" fmla="*/ 692411 h 5487988"/>
              <a:gd name="connsiteX734" fmla="*/ 3771779 w 4483100"/>
              <a:gd name="connsiteY734" fmla="*/ 703839 h 5487988"/>
              <a:gd name="connsiteX735" fmla="*/ 3755902 w 4483100"/>
              <a:gd name="connsiteY735" fmla="*/ 705108 h 5487988"/>
              <a:gd name="connsiteX736" fmla="*/ 3754314 w 4483100"/>
              <a:gd name="connsiteY736" fmla="*/ 725107 h 5487988"/>
              <a:gd name="connsiteX737" fmla="*/ 3740342 w 4483100"/>
              <a:gd name="connsiteY737" fmla="*/ 723202 h 5487988"/>
              <a:gd name="connsiteX738" fmla="*/ 3746692 w 4483100"/>
              <a:gd name="connsiteY738" fmla="*/ 738757 h 5487988"/>
              <a:gd name="connsiteX739" fmla="*/ 3750186 w 4483100"/>
              <a:gd name="connsiteY739" fmla="*/ 783199 h 5487988"/>
              <a:gd name="connsiteX740" fmla="*/ 3792738 w 4483100"/>
              <a:gd name="connsiteY740" fmla="*/ 799706 h 5487988"/>
              <a:gd name="connsiteX741" fmla="*/ 3828622 w 4483100"/>
              <a:gd name="connsiteY741" fmla="*/ 763517 h 5487988"/>
              <a:gd name="connsiteX742" fmla="*/ 3826081 w 4483100"/>
              <a:gd name="connsiteY742" fmla="*/ 743519 h 5487988"/>
              <a:gd name="connsiteX743" fmla="*/ 3814332 w 4483100"/>
              <a:gd name="connsiteY743" fmla="*/ 725742 h 5487988"/>
              <a:gd name="connsiteX744" fmla="*/ 3822588 w 4483100"/>
              <a:gd name="connsiteY744" fmla="*/ 697172 h 5487988"/>
              <a:gd name="connsiteX745" fmla="*/ 3843864 w 4483100"/>
              <a:gd name="connsiteY745" fmla="*/ 704473 h 5487988"/>
              <a:gd name="connsiteX746" fmla="*/ 3859742 w 4483100"/>
              <a:gd name="connsiteY746" fmla="*/ 697807 h 5487988"/>
              <a:gd name="connsiteX747" fmla="*/ 3875620 w 4483100"/>
              <a:gd name="connsiteY747" fmla="*/ 700982 h 5487988"/>
              <a:gd name="connsiteX748" fmla="*/ 3915314 w 4483100"/>
              <a:gd name="connsiteY748" fmla="*/ 643842 h 5487988"/>
              <a:gd name="connsiteX749" fmla="*/ 3916902 w 4483100"/>
              <a:gd name="connsiteY749" fmla="*/ 611146 h 5487988"/>
              <a:gd name="connsiteX750" fmla="*/ 3928651 w 4483100"/>
              <a:gd name="connsiteY750" fmla="*/ 604480 h 5487988"/>
              <a:gd name="connsiteX751" fmla="*/ 3926428 w 4483100"/>
              <a:gd name="connsiteY751" fmla="*/ 584798 h 5487988"/>
              <a:gd name="connsiteX752" fmla="*/ 3914361 w 4483100"/>
              <a:gd name="connsiteY752" fmla="*/ 577180 h 5487988"/>
              <a:gd name="connsiteX753" fmla="*/ 3909598 w 4483100"/>
              <a:gd name="connsiteY753" fmla="*/ 596226 h 5487988"/>
              <a:gd name="connsiteX754" fmla="*/ 3896896 w 4483100"/>
              <a:gd name="connsiteY754" fmla="*/ 583846 h 5487988"/>
              <a:gd name="connsiteX755" fmla="*/ 3898483 w 4483100"/>
              <a:gd name="connsiteY755" fmla="*/ 556229 h 5487988"/>
              <a:gd name="connsiteX756" fmla="*/ 3856566 w 4483100"/>
              <a:gd name="connsiteY756" fmla="*/ 459727 h 5487988"/>
              <a:gd name="connsiteX757" fmla="*/ 3895308 w 4483100"/>
              <a:gd name="connsiteY757" fmla="*/ 447664 h 5487988"/>
              <a:gd name="connsiteX758" fmla="*/ 3916902 w 4483100"/>
              <a:gd name="connsiteY758" fmla="*/ 483535 h 5487988"/>
              <a:gd name="connsiteX759" fmla="*/ 3919124 w 4483100"/>
              <a:gd name="connsiteY759" fmla="*/ 474011 h 5487988"/>
              <a:gd name="connsiteX760" fmla="*/ 3899754 w 4483100"/>
              <a:gd name="connsiteY760" fmla="*/ 439410 h 5487988"/>
              <a:gd name="connsiteX761" fmla="*/ 3912456 w 4483100"/>
              <a:gd name="connsiteY761" fmla="*/ 425443 h 5487988"/>
              <a:gd name="connsiteX762" fmla="*/ 3913091 w 4483100"/>
              <a:gd name="connsiteY762" fmla="*/ 393064 h 5487988"/>
              <a:gd name="connsiteX763" fmla="*/ 3968345 w 4483100"/>
              <a:gd name="connsiteY763" fmla="*/ 408301 h 5487988"/>
              <a:gd name="connsiteX764" fmla="*/ 3973426 w 4483100"/>
              <a:gd name="connsiteY764" fmla="*/ 415602 h 5487988"/>
              <a:gd name="connsiteX765" fmla="*/ 4052814 w 4483100"/>
              <a:gd name="connsiteY765" fmla="*/ 427665 h 5487988"/>
              <a:gd name="connsiteX766" fmla="*/ 4101718 w 4483100"/>
              <a:gd name="connsiteY766" fmla="*/ 427030 h 5487988"/>
              <a:gd name="connsiteX767" fmla="*/ 4120771 w 4483100"/>
              <a:gd name="connsiteY767" fmla="*/ 450203 h 5487988"/>
              <a:gd name="connsiteX768" fmla="*/ 4132520 w 4483100"/>
              <a:gd name="connsiteY768" fmla="*/ 442585 h 5487988"/>
              <a:gd name="connsiteX769" fmla="*/ 4180154 w 4483100"/>
              <a:gd name="connsiteY769" fmla="*/ 453695 h 5487988"/>
              <a:gd name="connsiteX770" fmla="*/ 4204605 w 4483100"/>
              <a:gd name="connsiteY770" fmla="*/ 473694 h 5487988"/>
              <a:gd name="connsiteX771" fmla="*/ 4226834 w 4483100"/>
              <a:gd name="connsiteY771" fmla="*/ 474329 h 5487988"/>
              <a:gd name="connsiteX772" fmla="*/ 4251603 w 4483100"/>
              <a:gd name="connsiteY772" fmla="*/ 512104 h 5487988"/>
              <a:gd name="connsiteX773" fmla="*/ 4285582 w 4483100"/>
              <a:gd name="connsiteY773" fmla="*/ 529881 h 5487988"/>
              <a:gd name="connsiteX774" fmla="*/ 4305905 w 4483100"/>
              <a:gd name="connsiteY774" fmla="*/ 535912 h 5487988"/>
              <a:gd name="connsiteX775" fmla="*/ 4313209 w 4483100"/>
              <a:gd name="connsiteY775" fmla="*/ 548610 h 5487988"/>
              <a:gd name="connsiteX776" fmla="*/ 4302094 w 4483100"/>
              <a:gd name="connsiteY776" fmla="*/ 554959 h 5487988"/>
              <a:gd name="connsiteX777" fmla="*/ 4316702 w 4483100"/>
              <a:gd name="connsiteY777" fmla="*/ 567339 h 5487988"/>
              <a:gd name="connsiteX778" fmla="*/ 4334485 w 4483100"/>
              <a:gd name="connsiteY778" fmla="*/ 553689 h 5487988"/>
              <a:gd name="connsiteX779" fmla="*/ 4345599 w 4483100"/>
              <a:gd name="connsiteY779" fmla="*/ 570196 h 5487988"/>
              <a:gd name="connsiteX780" fmla="*/ 4415144 w 4483100"/>
              <a:gd name="connsiteY780" fmla="*/ 569879 h 5487988"/>
              <a:gd name="connsiteX781" fmla="*/ 4415144 w 4483100"/>
              <a:gd name="connsiteY781" fmla="*/ 579402 h 5487988"/>
              <a:gd name="connsiteX782" fmla="*/ 4405617 w 4483100"/>
              <a:gd name="connsiteY782" fmla="*/ 588925 h 5487988"/>
              <a:gd name="connsiteX783" fmla="*/ 4433244 w 4483100"/>
              <a:gd name="connsiteY783" fmla="*/ 605432 h 5487988"/>
              <a:gd name="connsiteX784" fmla="*/ 4449439 w 4483100"/>
              <a:gd name="connsiteY784" fmla="*/ 623526 h 5487988"/>
              <a:gd name="connsiteX785" fmla="*/ 4483100 w 4483100"/>
              <a:gd name="connsiteY785" fmla="*/ 639716 h 5487988"/>
              <a:gd name="connsiteX786" fmla="*/ 4483100 w 4483100"/>
              <a:gd name="connsiteY786" fmla="*/ 828275 h 5487988"/>
              <a:gd name="connsiteX787" fmla="*/ 4483100 w 4483100"/>
              <a:gd name="connsiteY787" fmla="*/ 1237774 h 5487988"/>
              <a:gd name="connsiteX788" fmla="*/ 4479607 w 4483100"/>
              <a:gd name="connsiteY788" fmla="*/ 1246662 h 5487988"/>
              <a:gd name="connsiteX789" fmla="*/ 4417684 w 4483100"/>
              <a:gd name="connsiteY789" fmla="*/ 1317134 h 5487988"/>
              <a:gd name="connsiteX790" fmla="*/ 4468175 w 4483100"/>
              <a:gd name="connsiteY790" fmla="*/ 1289199 h 5487988"/>
              <a:gd name="connsiteX791" fmla="*/ 4483100 w 4483100"/>
              <a:gd name="connsiteY791" fmla="*/ 1258090 h 5487988"/>
              <a:gd name="connsiteX792" fmla="*/ 4483100 w 4483100"/>
              <a:gd name="connsiteY792" fmla="*/ 3554139 h 5487988"/>
              <a:gd name="connsiteX793" fmla="*/ 4471350 w 4483100"/>
              <a:gd name="connsiteY793" fmla="*/ 3557313 h 5487988"/>
              <a:gd name="connsiteX794" fmla="*/ 4419272 w 4483100"/>
              <a:gd name="connsiteY794" fmla="*/ 3562393 h 5487988"/>
              <a:gd name="connsiteX795" fmla="*/ 4340201 w 4483100"/>
              <a:gd name="connsiteY795" fmla="*/ 3604612 h 5487988"/>
              <a:gd name="connsiteX796" fmla="*/ 4093779 w 4483100"/>
              <a:gd name="connsiteY796" fmla="*/ 3661751 h 5487988"/>
              <a:gd name="connsiteX797" fmla="*/ 4000418 w 4483100"/>
              <a:gd name="connsiteY797" fmla="*/ 3647149 h 5487988"/>
              <a:gd name="connsiteX798" fmla="*/ 3977872 w 4483100"/>
              <a:gd name="connsiteY798" fmla="*/ 3627785 h 5487988"/>
              <a:gd name="connsiteX799" fmla="*/ 3966440 w 4483100"/>
              <a:gd name="connsiteY799" fmla="*/ 3653181 h 5487988"/>
              <a:gd name="connsiteX800" fmla="*/ 3979460 w 4483100"/>
              <a:gd name="connsiteY800" fmla="*/ 3668418 h 5487988"/>
              <a:gd name="connsiteX801" fmla="*/ 3959771 w 4483100"/>
              <a:gd name="connsiteY801" fmla="*/ 3689686 h 5487988"/>
              <a:gd name="connsiteX802" fmla="*/ 3974379 w 4483100"/>
              <a:gd name="connsiteY802" fmla="*/ 3713177 h 5487988"/>
              <a:gd name="connsiteX803" fmla="*/ 3972791 w 4483100"/>
              <a:gd name="connsiteY803" fmla="*/ 3731588 h 5487988"/>
              <a:gd name="connsiteX804" fmla="*/ 3967710 w 4483100"/>
              <a:gd name="connsiteY804" fmla="*/ 3740159 h 5487988"/>
              <a:gd name="connsiteX805" fmla="*/ 3963582 w 4483100"/>
              <a:gd name="connsiteY805" fmla="*/ 3772221 h 5487988"/>
              <a:gd name="connsiteX806" fmla="*/ 4011850 w 4483100"/>
              <a:gd name="connsiteY806" fmla="*/ 3802695 h 5487988"/>
              <a:gd name="connsiteX807" fmla="*/ 4003594 w 4483100"/>
              <a:gd name="connsiteY807" fmla="*/ 3822694 h 5487988"/>
              <a:gd name="connsiteX808" fmla="*/ 3935637 w 4483100"/>
              <a:gd name="connsiteY808" fmla="*/ 3833169 h 5487988"/>
              <a:gd name="connsiteX809" fmla="*/ 3913726 w 4483100"/>
              <a:gd name="connsiteY809" fmla="*/ 3872850 h 5487988"/>
              <a:gd name="connsiteX810" fmla="*/ 3931192 w 4483100"/>
              <a:gd name="connsiteY810" fmla="*/ 3947131 h 5487988"/>
              <a:gd name="connsiteX811" fmla="*/ 3868633 w 4483100"/>
              <a:gd name="connsiteY811" fmla="*/ 4023316 h 5487988"/>
              <a:gd name="connsiteX812" fmla="*/ 3858789 w 4483100"/>
              <a:gd name="connsiteY812" fmla="*/ 4065536 h 5487988"/>
              <a:gd name="connsiteX813" fmla="*/ 3871809 w 4483100"/>
              <a:gd name="connsiteY813" fmla="*/ 4079186 h 5487988"/>
              <a:gd name="connsiteX814" fmla="*/ 3915631 w 4483100"/>
              <a:gd name="connsiteY814" fmla="*/ 4077599 h 5487988"/>
              <a:gd name="connsiteX815" fmla="*/ 3929604 w 4483100"/>
              <a:gd name="connsiteY815" fmla="*/ 4087440 h 5487988"/>
              <a:gd name="connsiteX816" fmla="*/ 3968028 w 4483100"/>
              <a:gd name="connsiteY816" fmla="*/ 4092836 h 5487988"/>
              <a:gd name="connsiteX817" fmla="*/ 3983588 w 4483100"/>
              <a:gd name="connsiteY817" fmla="*/ 4093788 h 5487988"/>
              <a:gd name="connsiteX818" fmla="*/ 3988986 w 4483100"/>
              <a:gd name="connsiteY818" fmla="*/ 4110930 h 5487988"/>
              <a:gd name="connsiteX819" fmla="*/ 3979142 w 4483100"/>
              <a:gd name="connsiteY819" fmla="*/ 4122041 h 5487988"/>
              <a:gd name="connsiteX820" fmla="*/ 3965805 w 4483100"/>
              <a:gd name="connsiteY820" fmla="*/ 4192512 h 5487988"/>
              <a:gd name="connsiteX821" fmla="*/ 3941988 w 4483100"/>
              <a:gd name="connsiteY821" fmla="*/ 4206797 h 5487988"/>
              <a:gd name="connsiteX822" fmla="*/ 3854661 w 4483100"/>
              <a:gd name="connsiteY822" fmla="*/ 4231558 h 5487988"/>
              <a:gd name="connsiteX823" fmla="*/ 3832114 w 4483100"/>
              <a:gd name="connsiteY823" fmla="*/ 4203623 h 5487988"/>
              <a:gd name="connsiteX824" fmla="*/ 3794326 w 4483100"/>
              <a:gd name="connsiteY824" fmla="*/ 4237589 h 5487988"/>
              <a:gd name="connsiteX825" fmla="*/ 3708904 w 4483100"/>
              <a:gd name="connsiteY825" fmla="*/ 4185211 h 5487988"/>
              <a:gd name="connsiteX826" fmla="*/ 3687627 w 4483100"/>
              <a:gd name="connsiteY826" fmla="*/ 4144261 h 5487988"/>
              <a:gd name="connsiteX827" fmla="*/ 3658095 w 4483100"/>
              <a:gd name="connsiteY827" fmla="*/ 4143309 h 5487988"/>
              <a:gd name="connsiteX828" fmla="*/ 3638407 w 4483100"/>
              <a:gd name="connsiteY828" fmla="*/ 4170292 h 5487988"/>
              <a:gd name="connsiteX829" fmla="*/ 3615860 w 4483100"/>
              <a:gd name="connsiteY829" fmla="*/ 4171561 h 5487988"/>
              <a:gd name="connsiteX830" fmla="*/ 3552032 w 4483100"/>
              <a:gd name="connsiteY830" fmla="*/ 4156642 h 5487988"/>
              <a:gd name="connsiteX831" fmla="*/ 3528215 w 4483100"/>
              <a:gd name="connsiteY831" fmla="*/ 4141722 h 5487988"/>
              <a:gd name="connsiteX832" fmla="*/ 3518054 w 4483100"/>
              <a:gd name="connsiteY832" fmla="*/ 4148706 h 5487988"/>
              <a:gd name="connsiteX833" fmla="*/ 3498365 w 4483100"/>
              <a:gd name="connsiteY833" fmla="*/ 4151880 h 5487988"/>
              <a:gd name="connsiteX834" fmla="*/ 3480265 w 4483100"/>
              <a:gd name="connsiteY834" fmla="*/ 4168704 h 5487988"/>
              <a:gd name="connsiteX835" fmla="*/ 3473279 w 4483100"/>
              <a:gd name="connsiteY835" fmla="*/ 4165847 h 5487988"/>
              <a:gd name="connsiteX836" fmla="*/ 3449462 w 4483100"/>
              <a:gd name="connsiteY836" fmla="*/ 4209972 h 5487988"/>
              <a:gd name="connsiteX837" fmla="*/ 3433902 w 4483100"/>
              <a:gd name="connsiteY837" fmla="*/ 4209972 h 5487988"/>
              <a:gd name="connsiteX838" fmla="*/ 3388809 w 4483100"/>
              <a:gd name="connsiteY838" fmla="*/ 4185211 h 5487988"/>
              <a:gd name="connsiteX839" fmla="*/ 3371344 w 4483100"/>
              <a:gd name="connsiteY839" fmla="*/ 4152832 h 5487988"/>
              <a:gd name="connsiteX840" fmla="*/ 3339271 w 4483100"/>
              <a:gd name="connsiteY840" fmla="*/ 4153150 h 5487988"/>
              <a:gd name="connsiteX841" fmla="*/ 3321170 w 4483100"/>
              <a:gd name="connsiteY841" fmla="*/ 4191243 h 5487988"/>
              <a:gd name="connsiteX842" fmla="*/ 3324028 w 4483100"/>
              <a:gd name="connsiteY842" fmla="*/ 4209337 h 5487988"/>
              <a:gd name="connsiteX843" fmla="*/ 3308468 w 4483100"/>
              <a:gd name="connsiteY843" fmla="*/ 4205210 h 5487988"/>
              <a:gd name="connsiteX844" fmla="*/ 3299894 w 4483100"/>
              <a:gd name="connsiteY844" fmla="*/ 4187116 h 5487988"/>
              <a:gd name="connsiteX845" fmla="*/ 3302435 w 4483100"/>
              <a:gd name="connsiteY845" fmla="*/ 4136643 h 5487988"/>
              <a:gd name="connsiteX846" fmla="*/ 3245275 w 4483100"/>
              <a:gd name="connsiteY846" fmla="*/ 4094741 h 5487988"/>
              <a:gd name="connsiteX847" fmla="*/ 3212884 w 4483100"/>
              <a:gd name="connsiteY847" fmla="*/ 4062997 h 5487988"/>
              <a:gd name="connsiteX848" fmla="*/ 3163346 w 4483100"/>
              <a:gd name="connsiteY848" fmla="*/ 4067758 h 5487988"/>
              <a:gd name="connsiteX849" fmla="*/ 3126510 w 4483100"/>
              <a:gd name="connsiteY849" fmla="*/ 4058235 h 5487988"/>
              <a:gd name="connsiteX850" fmla="*/ 3104281 w 4483100"/>
              <a:gd name="connsiteY850" fmla="*/ 4075059 h 5487988"/>
              <a:gd name="connsiteX851" fmla="*/ 3064587 w 4483100"/>
              <a:gd name="connsiteY851" fmla="*/ 4051886 h 5487988"/>
              <a:gd name="connsiteX852" fmla="*/ 3026480 w 4483100"/>
              <a:gd name="connsiteY852" fmla="*/ 4060457 h 5487988"/>
              <a:gd name="connsiteX853" fmla="*/ 3009650 w 4483100"/>
              <a:gd name="connsiteY853" fmla="*/ 4091249 h 5487988"/>
              <a:gd name="connsiteX854" fmla="*/ 2958841 w 4483100"/>
              <a:gd name="connsiteY854" fmla="*/ 4062362 h 5487988"/>
              <a:gd name="connsiteX855" fmla="*/ 2952808 w 4483100"/>
              <a:gd name="connsiteY855" fmla="*/ 4049982 h 5487988"/>
              <a:gd name="connsiteX856" fmla="*/ 2930579 w 4483100"/>
              <a:gd name="connsiteY856" fmla="*/ 4047125 h 5487988"/>
              <a:gd name="connsiteX857" fmla="*/ 2931849 w 4483100"/>
              <a:gd name="connsiteY857" fmla="*/ 4066806 h 5487988"/>
              <a:gd name="connsiteX858" fmla="*/ 2922005 w 4483100"/>
              <a:gd name="connsiteY858" fmla="*/ 4064266 h 5487988"/>
              <a:gd name="connsiteX859" fmla="*/ 2922323 w 4483100"/>
              <a:gd name="connsiteY859" fmla="*/ 4085217 h 5487988"/>
              <a:gd name="connsiteX860" fmla="*/ 2894060 w 4483100"/>
              <a:gd name="connsiteY860" fmla="*/ 4098233 h 5487988"/>
              <a:gd name="connsiteX861" fmla="*/ 2829279 w 4483100"/>
              <a:gd name="connsiteY861" fmla="*/ 4123945 h 5487988"/>
              <a:gd name="connsiteX862" fmla="*/ 2761005 w 4483100"/>
              <a:gd name="connsiteY862" fmla="*/ 4200766 h 5487988"/>
              <a:gd name="connsiteX863" fmla="*/ 2743857 w 4483100"/>
              <a:gd name="connsiteY863" fmla="*/ 4199179 h 5487988"/>
              <a:gd name="connsiteX864" fmla="*/ 2724486 w 4483100"/>
              <a:gd name="connsiteY864" fmla="*/ 4214733 h 5487988"/>
              <a:gd name="connsiteX865" fmla="*/ 2713055 w 4483100"/>
              <a:gd name="connsiteY865" fmla="*/ 4215051 h 5487988"/>
              <a:gd name="connsiteX866" fmla="*/ 2767356 w 4483100"/>
              <a:gd name="connsiteY866" fmla="*/ 4286157 h 5487988"/>
              <a:gd name="connsiteX867" fmla="*/ 2735283 w 4483100"/>
              <a:gd name="connsiteY867" fmla="*/ 4315997 h 5487988"/>
              <a:gd name="connsiteX868" fmla="*/ 2712419 w 4483100"/>
              <a:gd name="connsiteY868" fmla="*/ 4313457 h 5487988"/>
              <a:gd name="connsiteX869" fmla="*/ 2633031 w 4483100"/>
              <a:gd name="connsiteY869" fmla="*/ 4246477 h 5487988"/>
              <a:gd name="connsiteX870" fmla="*/ 2614930 w 4483100"/>
              <a:gd name="connsiteY870" fmla="*/ 4280444 h 5487988"/>
              <a:gd name="connsiteX871" fmla="*/ 2619376 w 4483100"/>
              <a:gd name="connsiteY871" fmla="*/ 4301395 h 5487988"/>
              <a:gd name="connsiteX872" fmla="*/ 2594289 w 4483100"/>
              <a:gd name="connsiteY872" fmla="*/ 4341075 h 5487988"/>
              <a:gd name="connsiteX873" fmla="*/ 2597465 w 4483100"/>
              <a:gd name="connsiteY873" fmla="*/ 4367740 h 5487988"/>
              <a:gd name="connsiteX874" fmla="*/ 2593654 w 4483100"/>
              <a:gd name="connsiteY874" fmla="*/ 4398849 h 5487988"/>
              <a:gd name="connsiteX875" fmla="*/ 2605086 w 4483100"/>
              <a:gd name="connsiteY875" fmla="*/ 4419483 h 5487988"/>
              <a:gd name="connsiteX876" fmla="*/ 2585398 w 4483100"/>
              <a:gd name="connsiteY876" fmla="*/ 4440751 h 5487988"/>
              <a:gd name="connsiteX877" fmla="*/ 2560629 w 4483100"/>
              <a:gd name="connsiteY877" fmla="*/ 4519794 h 5487988"/>
              <a:gd name="connsiteX878" fmla="*/ 2613025 w 4483100"/>
              <a:gd name="connsiteY878" fmla="*/ 4554395 h 5487988"/>
              <a:gd name="connsiteX879" fmla="*/ 2621917 w 4483100"/>
              <a:gd name="connsiteY879" fmla="*/ 4593440 h 5487988"/>
              <a:gd name="connsiteX880" fmla="*/ 2622234 w 4483100"/>
              <a:gd name="connsiteY880" fmla="*/ 4616296 h 5487988"/>
              <a:gd name="connsiteX881" fmla="*/ 2681934 w 4483100"/>
              <a:gd name="connsiteY881" fmla="*/ 4659150 h 5487988"/>
              <a:gd name="connsiteX882" fmla="*/ 2710514 w 4483100"/>
              <a:gd name="connsiteY882" fmla="*/ 4671848 h 5487988"/>
              <a:gd name="connsiteX883" fmla="*/ 2794348 w 4483100"/>
              <a:gd name="connsiteY883" fmla="*/ 4771842 h 5487988"/>
              <a:gd name="connsiteX884" fmla="*/ 2791808 w 4483100"/>
              <a:gd name="connsiteY884" fmla="*/ 4775969 h 5487988"/>
              <a:gd name="connsiteX885" fmla="*/ 2753701 w 4483100"/>
              <a:gd name="connsiteY885" fmla="*/ 4780730 h 5487988"/>
              <a:gd name="connsiteX886" fmla="*/ 2752431 w 4483100"/>
              <a:gd name="connsiteY886" fmla="*/ 4799142 h 5487988"/>
              <a:gd name="connsiteX887" fmla="*/ 2800699 w 4483100"/>
              <a:gd name="connsiteY887" fmla="*/ 4825172 h 5487988"/>
              <a:gd name="connsiteX888" fmla="*/ 2794031 w 4483100"/>
              <a:gd name="connsiteY888" fmla="*/ 4832791 h 5487988"/>
              <a:gd name="connsiteX889" fmla="*/ 2782281 w 4483100"/>
              <a:gd name="connsiteY889" fmla="*/ 4831203 h 5487988"/>
              <a:gd name="connsiteX890" fmla="*/ 2775930 w 4483100"/>
              <a:gd name="connsiteY890" fmla="*/ 4839457 h 5487988"/>
              <a:gd name="connsiteX891" fmla="*/ 2768309 w 4483100"/>
              <a:gd name="connsiteY891" fmla="*/ 4840409 h 5487988"/>
              <a:gd name="connsiteX892" fmla="*/ 2769897 w 4483100"/>
              <a:gd name="connsiteY892" fmla="*/ 4830886 h 5487988"/>
              <a:gd name="connsiteX893" fmla="*/ 2757830 w 4483100"/>
              <a:gd name="connsiteY893" fmla="*/ 4835965 h 5487988"/>
              <a:gd name="connsiteX894" fmla="*/ 2753066 w 4483100"/>
              <a:gd name="connsiteY894" fmla="*/ 4848345 h 5487988"/>
              <a:gd name="connsiteX895" fmla="*/ 2747985 w 4483100"/>
              <a:gd name="connsiteY895" fmla="*/ 4850250 h 5487988"/>
              <a:gd name="connsiteX896" fmla="*/ 2751161 w 4483100"/>
              <a:gd name="connsiteY896" fmla="*/ 4859773 h 5487988"/>
              <a:gd name="connsiteX897" fmla="*/ 2747668 w 4483100"/>
              <a:gd name="connsiteY897" fmla="*/ 4871518 h 5487988"/>
              <a:gd name="connsiteX898" fmla="*/ 2735918 w 4483100"/>
              <a:gd name="connsiteY898" fmla="*/ 4868979 h 5487988"/>
              <a:gd name="connsiteX899" fmla="*/ 2732743 w 4483100"/>
              <a:gd name="connsiteY899" fmla="*/ 4873106 h 5487988"/>
              <a:gd name="connsiteX900" fmla="*/ 2735601 w 4483100"/>
              <a:gd name="connsiteY900" fmla="*/ 4882629 h 5487988"/>
              <a:gd name="connsiteX901" fmla="*/ 2727980 w 4483100"/>
              <a:gd name="connsiteY901" fmla="*/ 4886755 h 5487988"/>
              <a:gd name="connsiteX902" fmla="*/ 2714325 w 4483100"/>
              <a:gd name="connsiteY902" fmla="*/ 4884216 h 5487988"/>
              <a:gd name="connsiteX903" fmla="*/ 2704798 w 4483100"/>
              <a:gd name="connsiteY903" fmla="*/ 4879772 h 5487988"/>
              <a:gd name="connsiteX904" fmla="*/ 2690191 w 4483100"/>
              <a:gd name="connsiteY904" fmla="*/ 4867709 h 5487988"/>
              <a:gd name="connsiteX905" fmla="*/ 2681617 w 4483100"/>
              <a:gd name="connsiteY905" fmla="*/ 4868661 h 5487988"/>
              <a:gd name="connsiteX906" fmla="*/ 2686062 w 4483100"/>
              <a:gd name="connsiteY906" fmla="*/ 4878185 h 5487988"/>
              <a:gd name="connsiteX907" fmla="*/ 2693049 w 4483100"/>
              <a:gd name="connsiteY907" fmla="*/ 4881359 h 5487988"/>
              <a:gd name="connsiteX908" fmla="*/ 2687650 w 4483100"/>
              <a:gd name="connsiteY908" fmla="*/ 4892152 h 5487988"/>
              <a:gd name="connsiteX909" fmla="*/ 2673995 w 4483100"/>
              <a:gd name="connsiteY909" fmla="*/ 4891835 h 5487988"/>
              <a:gd name="connsiteX910" fmla="*/ 2666374 w 4483100"/>
              <a:gd name="connsiteY910" fmla="*/ 4886121 h 5487988"/>
              <a:gd name="connsiteX911" fmla="*/ 2662246 w 4483100"/>
              <a:gd name="connsiteY911" fmla="*/ 4894691 h 5487988"/>
              <a:gd name="connsiteX912" fmla="*/ 2674631 w 4483100"/>
              <a:gd name="connsiteY912" fmla="*/ 4902310 h 5487988"/>
              <a:gd name="connsiteX913" fmla="*/ 2667962 w 4483100"/>
              <a:gd name="connsiteY913" fmla="*/ 4911516 h 5487988"/>
              <a:gd name="connsiteX914" fmla="*/ 2662563 w 4483100"/>
              <a:gd name="connsiteY914" fmla="*/ 4914690 h 5487988"/>
              <a:gd name="connsiteX915" fmla="*/ 2665739 w 4483100"/>
              <a:gd name="connsiteY915" fmla="*/ 4923261 h 5487988"/>
              <a:gd name="connsiteX916" fmla="*/ 2656530 w 4483100"/>
              <a:gd name="connsiteY916" fmla="*/ 4939768 h 5487988"/>
              <a:gd name="connsiteX917" fmla="*/ 2652719 w 4483100"/>
              <a:gd name="connsiteY917" fmla="*/ 4934054 h 5487988"/>
              <a:gd name="connsiteX918" fmla="*/ 2647638 w 4483100"/>
              <a:gd name="connsiteY918" fmla="*/ 4914055 h 5487988"/>
              <a:gd name="connsiteX919" fmla="*/ 2639382 w 4483100"/>
              <a:gd name="connsiteY919" fmla="*/ 4923579 h 5487988"/>
              <a:gd name="connsiteX920" fmla="*/ 2631126 w 4483100"/>
              <a:gd name="connsiteY920" fmla="*/ 4942308 h 5487988"/>
              <a:gd name="connsiteX921" fmla="*/ 2643510 w 4483100"/>
              <a:gd name="connsiteY921" fmla="*/ 4965798 h 5487988"/>
              <a:gd name="connsiteX922" fmla="*/ 2642240 w 4483100"/>
              <a:gd name="connsiteY922" fmla="*/ 4977226 h 5487988"/>
              <a:gd name="connsiteX923" fmla="*/ 2630173 w 4483100"/>
              <a:gd name="connsiteY923" fmla="*/ 4986432 h 5487988"/>
              <a:gd name="connsiteX924" fmla="*/ 2630491 w 4483100"/>
              <a:gd name="connsiteY924" fmla="*/ 4975956 h 5487988"/>
              <a:gd name="connsiteX925" fmla="*/ 2628268 w 4483100"/>
              <a:gd name="connsiteY925" fmla="*/ 4971512 h 5487988"/>
              <a:gd name="connsiteX926" fmla="*/ 2612390 w 4483100"/>
              <a:gd name="connsiteY926" fmla="*/ 4979766 h 5487988"/>
              <a:gd name="connsiteX927" fmla="*/ 2610802 w 4483100"/>
              <a:gd name="connsiteY927" fmla="*/ 4988971 h 5487988"/>
              <a:gd name="connsiteX928" fmla="*/ 2610485 w 4483100"/>
              <a:gd name="connsiteY928" fmla="*/ 4995955 h 5487988"/>
              <a:gd name="connsiteX929" fmla="*/ 2610485 w 4483100"/>
              <a:gd name="connsiteY929" fmla="*/ 4998812 h 5487988"/>
              <a:gd name="connsiteX930" fmla="*/ 2610485 w 4483100"/>
              <a:gd name="connsiteY930" fmla="*/ 5000717 h 5487988"/>
              <a:gd name="connsiteX931" fmla="*/ 2613660 w 4483100"/>
              <a:gd name="connsiteY931" fmla="*/ 5009288 h 5487988"/>
              <a:gd name="connsiteX932" fmla="*/ 2606039 w 4483100"/>
              <a:gd name="connsiteY932" fmla="*/ 5018493 h 5487988"/>
              <a:gd name="connsiteX933" fmla="*/ 2593337 w 4483100"/>
              <a:gd name="connsiteY933" fmla="*/ 5025477 h 5487988"/>
              <a:gd name="connsiteX934" fmla="*/ 2587621 w 4483100"/>
              <a:gd name="connsiteY934" fmla="*/ 5040397 h 5487988"/>
              <a:gd name="connsiteX935" fmla="*/ 2574284 w 4483100"/>
              <a:gd name="connsiteY935" fmla="*/ 5055634 h 5487988"/>
              <a:gd name="connsiteX936" fmla="*/ 2581905 w 4483100"/>
              <a:gd name="connsiteY936" fmla="*/ 5086108 h 5487988"/>
              <a:gd name="connsiteX937" fmla="*/ 2588891 w 4483100"/>
              <a:gd name="connsiteY937" fmla="*/ 5100393 h 5487988"/>
              <a:gd name="connsiteX938" fmla="*/ 2600640 w 4483100"/>
              <a:gd name="connsiteY938" fmla="*/ 5098171 h 5487988"/>
              <a:gd name="connsiteX939" fmla="*/ 2606356 w 4483100"/>
              <a:gd name="connsiteY939" fmla="*/ 5088965 h 5487988"/>
              <a:gd name="connsiteX940" fmla="*/ 2622869 w 4483100"/>
              <a:gd name="connsiteY940" fmla="*/ 5092775 h 5487988"/>
              <a:gd name="connsiteX941" fmla="*/ 2627633 w 4483100"/>
              <a:gd name="connsiteY941" fmla="*/ 5121344 h 5487988"/>
              <a:gd name="connsiteX942" fmla="*/ 2629220 w 4483100"/>
              <a:gd name="connsiteY942" fmla="*/ 5131820 h 5487988"/>
              <a:gd name="connsiteX943" fmla="*/ 2642240 w 4483100"/>
              <a:gd name="connsiteY943" fmla="*/ 5141660 h 5487988"/>
              <a:gd name="connsiteX944" fmla="*/ 2646368 w 4483100"/>
              <a:gd name="connsiteY944" fmla="*/ 5141660 h 5487988"/>
              <a:gd name="connsiteX945" fmla="*/ 2649226 w 4483100"/>
              <a:gd name="connsiteY945" fmla="*/ 5151184 h 5487988"/>
              <a:gd name="connsiteX946" fmla="*/ 2642558 w 4483100"/>
              <a:gd name="connsiteY946" fmla="*/ 5165786 h 5487988"/>
              <a:gd name="connsiteX947" fmla="*/ 2640652 w 4483100"/>
              <a:gd name="connsiteY947" fmla="*/ 5190229 h 5487988"/>
              <a:gd name="connsiteX948" fmla="*/ 2647003 w 4483100"/>
              <a:gd name="connsiteY948" fmla="*/ 5194356 h 5487988"/>
              <a:gd name="connsiteX949" fmla="*/ 2658118 w 4483100"/>
              <a:gd name="connsiteY949" fmla="*/ 5175627 h 5487988"/>
              <a:gd name="connsiteX950" fmla="*/ 2664786 w 4483100"/>
              <a:gd name="connsiteY950" fmla="*/ 5163246 h 5487988"/>
              <a:gd name="connsiteX951" fmla="*/ 2666057 w 4483100"/>
              <a:gd name="connsiteY951" fmla="*/ 5151818 h 5487988"/>
              <a:gd name="connsiteX952" fmla="*/ 2670185 w 4483100"/>
              <a:gd name="connsiteY952" fmla="*/ 5165468 h 5487988"/>
              <a:gd name="connsiteX953" fmla="*/ 2664151 w 4483100"/>
              <a:gd name="connsiteY953" fmla="*/ 5188324 h 5487988"/>
              <a:gd name="connsiteX954" fmla="*/ 2656212 w 4483100"/>
              <a:gd name="connsiteY954" fmla="*/ 5203879 h 5487988"/>
              <a:gd name="connsiteX955" fmla="*/ 2658118 w 4483100"/>
              <a:gd name="connsiteY955" fmla="*/ 5216894 h 5487988"/>
              <a:gd name="connsiteX956" fmla="*/ 2664786 w 4483100"/>
              <a:gd name="connsiteY956" fmla="*/ 5207688 h 5487988"/>
              <a:gd name="connsiteX957" fmla="*/ 2665421 w 4483100"/>
              <a:gd name="connsiteY957" fmla="*/ 5220386 h 5487988"/>
              <a:gd name="connsiteX958" fmla="*/ 2655577 w 4483100"/>
              <a:gd name="connsiteY958" fmla="*/ 5231496 h 5487988"/>
              <a:gd name="connsiteX959" fmla="*/ 2649861 w 4483100"/>
              <a:gd name="connsiteY959" fmla="*/ 5246098 h 5487988"/>
              <a:gd name="connsiteX960" fmla="*/ 2654942 w 4483100"/>
              <a:gd name="connsiteY960" fmla="*/ 5263240 h 5487988"/>
              <a:gd name="connsiteX961" fmla="*/ 2687650 w 4483100"/>
              <a:gd name="connsiteY961" fmla="*/ 5295619 h 5487988"/>
              <a:gd name="connsiteX962" fmla="*/ 2701305 w 4483100"/>
              <a:gd name="connsiteY962" fmla="*/ 5313078 h 5487988"/>
              <a:gd name="connsiteX963" fmla="*/ 2712102 w 4483100"/>
              <a:gd name="connsiteY963" fmla="*/ 5336252 h 5487988"/>
              <a:gd name="connsiteX964" fmla="*/ 2727662 w 4483100"/>
              <a:gd name="connsiteY964" fmla="*/ 5386090 h 5487988"/>
              <a:gd name="connsiteX965" fmla="*/ 2743222 w 4483100"/>
              <a:gd name="connsiteY965" fmla="*/ 5398153 h 5487988"/>
              <a:gd name="connsiteX966" fmla="*/ 2755924 w 4483100"/>
              <a:gd name="connsiteY966" fmla="*/ 5409898 h 5487988"/>
              <a:gd name="connsiteX967" fmla="*/ 2742587 w 4483100"/>
              <a:gd name="connsiteY967" fmla="*/ 5435293 h 5487988"/>
              <a:gd name="connsiteX968" fmla="*/ 2724486 w 4483100"/>
              <a:gd name="connsiteY968" fmla="*/ 5480687 h 5487988"/>
              <a:gd name="connsiteX969" fmla="*/ 2667009 w 4483100"/>
              <a:gd name="connsiteY969" fmla="*/ 5487988 h 5487988"/>
              <a:gd name="connsiteX970" fmla="*/ 2606992 w 4483100"/>
              <a:gd name="connsiteY970" fmla="*/ 5422595 h 5487988"/>
              <a:gd name="connsiteX971" fmla="*/ 2559041 w 4483100"/>
              <a:gd name="connsiteY971" fmla="*/ 5396565 h 5487988"/>
              <a:gd name="connsiteX972" fmla="*/ 2522205 w 4483100"/>
              <a:gd name="connsiteY972" fmla="*/ 5395296 h 5487988"/>
              <a:gd name="connsiteX973" fmla="*/ 2503787 w 4483100"/>
              <a:gd name="connsiteY973" fmla="*/ 5389582 h 5487988"/>
              <a:gd name="connsiteX974" fmla="*/ 2473936 w 4483100"/>
              <a:gd name="connsiteY974" fmla="*/ 5367678 h 5487988"/>
              <a:gd name="connsiteX975" fmla="*/ 2476477 w 4483100"/>
              <a:gd name="connsiteY975" fmla="*/ 5353711 h 5487988"/>
              <a:gd name="connsiteX976" fmla="*/ 2463775 w 4483100"/>
              <a:gd name="connsiteY976" fmla="*/ 5334029 h 5487988"/>
              <a:gd name="connsiteX977" fmla="*/ 2424081 w 4483100"/>
              <a:gd name="connsiteY977" fmla="*/ 5327363 h 5487988"/>
              <a:gd name="connsiteX978" fmla="*/ 2398676 w 4483100"/>
              <a:gd name="connsiteY978" fmla="*/ 5305142 h 5487988"/>
              <a:gd name="connsiteX979" fmla="*/ 2378988 w 4483100"/>
              <a:gd name="connsiteY979" fmla="*/ 5316570 h 5487988"/>
              <a:gd name="connsiteX980" fmla="*/ 2339611 w 4483100"/>
              <a:gd name="connsiteY980" fmla="*/ 5328316 h 5487988"/>
              <a:gd name="connsiteX981" fmla="*/ 2322463 w 4483100"/>
              <a:gd name="connsiteY981" fmla="*/ 5325459 h 5487988"/>
              <a:gd name="connsiteX982" fmla="*/ 2318335 w 4483100"/>
              <a:gd name="connsiteY982" fmla="*/ 5311491 h 5487988"/>
              <a:gd name="connsiteX983" fmla="*/ 2288167 w 4483100"/>
              <a:gd name="connsiteY983" fmla="*/ 5300698 h 5487988"/>
              <a:gd name="connsiteX984" fmla="*/ 2268479 w 4483100"/>
              <a:gd name="connsiteY984" fmla="*/ 5275620 h 5487988"/>
              <a:gd name="connsiteX985" fmla="*/ 2238629 w 4483100"/>
              <a:gd name="connsiteY985" fmla="*/ 5263240 h 5487988"/>
              <a:gd name="connsiteX986" fmla="*/ 2177976 w 4483100"/>
              <a:gd name="connsiteY986" fmla="*/ 5254034 h 5487988"/>
              <a:gd name="connsiteX987" fmla="*/ 2112878 w 4483100"/>
              <a:gd name="connsiteY987" fmla="*/ 5229274 h 5487988"/>
              <a:gd name="connsiteX988" fmla="*/ 2073184 w 4483100"/>
              <a:gd name="connsiteY988" fmla="*/ 5226735 h 5487988"/>
              <a:gd name="connsiteX989" fmla="*/ 2044921 w 4483100"/>
              <a:gd name="connsiteY989" fmla="*/ 5214354 h 5487988"/>
              <a:gd name="connsiteX990" fmla="*/ 1992842 w 4483100"/>
              <a:gd name="connsiteY990" fmla="*/ 5208958 h 5487988"/>
              <a:gd name="connsiteX991" fmla="*/ 1956006 w 4483100"/>
              <a:gd name="connsiteY991" fmla="*/ 5195308 h 5487988"/>
              <a:gd name="connsiteX992" fmla="*/ 1926156 w 4483100"/>
              <a:gd name="connsiteY992" fmla="*/ 5208323 h 5487988"/>
              <a:gd name="connsiteX993" fmla="*/ 1903610 w 4483100"/>
              <a:gd name="connsiteY993" fmla="*/ 5190229 h 5487988"/>
              <a:gd name="connsiteX994" fmla="*/ 1869314 w 4483100"/>
              <a:gd name="connsiteY994" fmla="*/ 5145470 h 5487988"/>
              <a:gd name="connsiteX995" fmla="*/ 1825809 w 4483100"/>
              <a:gd name="connsiteY995" fmla="*/ 5115948 h 5487988"/>
              <a:gd name="connsiteX996" fmla="*/ 1797229 w 4483100"/>
              <a:gd name="connsiteY996" fmla="*/ 5104520 h 5487988"/>
              <a:gd name="connsiteX997" fmla="*/ 1772778 w 4483100"/>
              <a:gd name="connsiteY997" fmla="*/ 5099758 h 5487988"/>
              <a:gd name="connsiteX998" fmla="*/ 1752454 w 4483100"/>
              <a:gd name="connsiteY998" fmla="*/ 5088330 h 5487988"/>
              <a:gd name="connsiteX999" fmla="*/ 1752137 w 4483100"/>
              <a:gd name="connsiteY999" fmla="*/ 5078807 h 5487988"/>
              <a:gd name="connsiteX1000" fmla="*/ 1738482 w 4483100"/>
              <a:gd name="connsiteY1000" fmla="*/ 5070554 h 5487988"/>
              <a:gd name="connsiteX1001" fmla="*/ 1734353 w 4483100"/>
              <a:gd name="connsiteY1001" fmla="*/ 5078807 h 5487988"/>
              <a:gd name="connsiteX1002" fmla="*/ 1722922 w 4483100"/>
              <a:gd name="connsiteY1002" fmla="*/ 5075950 h 5487988"/>
              <a:gd name="connsiteX1003" fmla="*/ 1707044 w 4483100"/>
              <a:gd name="connsiteY1003" fmla="*/ 5072776 h 5487988"/>
              <a:gd name="connsiteX1004" fmla="*/ 1697200 w 4483100"/>
              <a:gd name="connsiteY1004" fmla="*/ 5071189 h 5487988"/>
              <a:gd name="connsiteX1005" fmla="*/ 1681004 w 4483100"/>
              <a:gd name="connsiteY1005" fmla="*/ 5042619 h 5487988"/>
              <a:gd name="connsiteX1006" fmla="*/ 1663857 w 4483100"/>
              <a:gd name="connsiteY1006" fmla="*/ 5006113 h 5487988"/>
              <a:gd name="connsiteX1007" fmla="*/ 1645756 w 4483100"/>
              <a:gd name="connsiteY1007" fmla="*/ 5000717 h 5487988"/>
              <a:gd name="connsiteX1008" fmla="*/ 1628608 w 4483100"/>
              <a:gd name="connsiteY1008" fmla="*/ 5000082 h 5487988"/>
              <a:gd name="connsiteX1009" fmla="*/ 1623527 w 4483100"/>
              <a:gd name="connsiteY1009" fmla="*/ 4987067 h 5487988"/>
              <a:gd name="connsiteX1010" fmla="*/ 1654330 w 4483100"/>
              <a:gd name="connsiteY1010" fmla="*/ 4979766 h 5487988"/>
              <a:gd name="connsiteX1011" fmla="*/ 1651789 w 4483100"/>
              <a:gd name="connsiteY1011" fmla="*/ 4969290 h 5487988"/>
              <a:gd name="connsiteX1012" fmla="*/ 1642263 w 4483100"/>
              <a:gd name="connsiteY1012" fmla="*/ 4968020 h 5487988"/>
              <a:gd name="connsiteX1013" fmla="*/ 1637182 w 4483100"/>
              <a:gd name="connsiteY1013" fmla="*/ 4973417 h 5487988"/>
              <a:gd name="connsiteX1014" fmla="*/ 1640040 w 4483100"/>
              <a:gd name="connsiteY1014" fmla="*/ 4956592 h 5487988"/>
              <a:gd name="connsiteX1015" fmla="*/ 1659093 w 4483100"/>
              <a:gd name="connsiteY1015" fmla="*/ 4960719 h 5487988"/>
              <a:gd name="connsiteX1016" fmla="*/ 1669890 w 4483100"/>
              <a:gd name="connsiteY1016" fmla="*/ 4968973 h 5487988"/>
              <a:gd name="connsiteX1017" fmla="*/ 1668937 w 4483100"/>
              <a:gd name="connsiteY1017" fmla="*/ 4977226 h 5487988"/>
              <a:gd name="connsiteX1018" fmla="*/ 1686720 w 4483100"/>
              <a:gd name="connsiteY1018" fmla="*/ 4979448 h 5487988"/>
              <a:gd name="connsiteX1019" fmla="*/ 1677194 w 4483100"/>
              <a:gd name="connsiteY1019" fmla="*/ 4968973 h 5487988"/>
              <a:gd name="connsiteX1020" fmla="*/ 1695294 w 4483100"/>
              <a:gd name="connsiteY1020" fmla="*/ 4970877 h 5487988"/>
              <a:gd name="connsiteX1021" fmla="*/ 1701645 w 4483100"/>
              <a:gd name="connsiteY1021" fmla="*/ 4963576 h 5487988"/>
              <a:gd name="connsiteX1022" fmla="*/ 1704503 w 4483100"/>
              <a:gd name="connsiteY1022" fmla="*/ 4943260 h 5487988"/>
              <a:gd name="connsiteX1023" fmla="*/ 1714030 w 4483100"/>
              <a:gd name="connsiteY1023" fmla="*/ 4930562 h 5487988"/>
              <a:gd name="connsiteX1024" fmla="*/ 1728955 w 4483100"/>
              <a:gd name="connsiteY1024" fmla="*/ 4924213 h 5487988"/>
              <a:gd name="connsiteX1025" fmla="*/ 1731813 w 4483100"/>
              <a:gd name="connsiteY1025" fmla="*/ 4904215 h 5487988"/>
              <a:gd name="connsiteX1026" fmla="*/ 1752454 w 4483100"/>
              <a:gd name="connsiteY1026" fmla="*/ 4871201 h 5487988"/>
              <a:gd name="connsiteX1027" fmla="*/ 1761028 w 4483100"/>
              <a:gd name="connsiteY1027" fmla="*/ 4872153 h 5487988"/>
              <a:gd name="connsiteX1028" fmla="*/ 1754677 w 4483100"/>
              <a:gd name="connsiteY1028" fmla="*/ 4881676 h 5487988"/>
              <a:gd name="connsiteX1029" fmla="*/ 1757217 w 4483100"/>
              <a:gd name="connsiteY1029" fmla="*/ 4893422 h 5487988"/>
              <a:gd name="connsiteX1030" fmla="*/ 1770872 w 4483100"/>
              <a:gd name="connsiteY1030" fmla="*/ 4902628 h 5487988"/>
              <a:gd name="connsiteX1031" fmla="*/ 1780081 w 4483100"/>
              <a:gd name="connsiteY1031" fmla="*/ 4894057 h 5487988"/>
              <a:gd name="connsiteX1032" fmla="*/ 1779129 w 4483100"/>
              <a:gd name="connsiteY1032" fmla="*/ 4888978 h 5487988"/>
              <a:gd name="connsiteX1033" fmla="*/ 1774683 w 4483100"/>
              <a:gd name="connsiteY1033" fmla="*/ 4883581 h 5487988"/>
              <a:gd name="connsiteX1034" fmla="*/ 1775953 w 4483100"/>
              <a:gd name="connsiteY1034" fmla="*/ 4893104 h 5487988"/>
              <a:gd name="connsiteX1035" fmla="*/ 1768332 w 4483100"/>
              <a:gd name="connsiteY1035" fmla="*/ 4885803 h 5487988"/>
              <a:gd name="connsiteX1036" fmla="*/ 1766426 w 4483100"/>
              <a:gd name="connsiteY1036" fmla="*/ 4877550 h 5487988"/>
              <a:gd name="connsiteX1037" fmla="*/ 1769602 w 4483100"/>
              <a:gd name="connsiteY1037" fmla="*/ 4873423 h 5487988"/>
              <a:gd name="connsiteX1038" fmla="*/ 1779129 w 4483100"/>
              <a:gd name="connsiteY1038" fmla="*/ 4863900 h 5487988"/>
              <a:gd name="connsiteX1039" fmla="*/ 1785480 w 4483100"/>
              <a:gd name="connsiteY1039" fmla="*/ 4863582 h 5487988"/>
              <a:gd name="connsiteX1040" fmla="*/ 1794054 w 4483100"/>
              <a:gd name="connsiteY1040" fmla="*/ 4875010 h 5487988"/>
              <a:gd name="connsiteX1041" fmla="*/ 1803580 w 4483100"/>
              <a:gd name="connsiteY1041" fmla="*/ 4877232 h 5487988"/>
              <a:gd name="connsiteX1042" fmla="*/ 1811519 w 4483100"/>
              <a:gd name="connsiteY1042" fmla="*/ 4869931 h 5487988"/>
              <a:gd name="connsiteX1043" fmla="*/ 1794689 w 4483100"/>
              <a:gd name="connsiteY1043" fmla="*/ 4858186 h 5487988"/>
              <a:gd name="connsiteX1044" fmla="*/ 1792466 w 4483100"/>
              <a:gd name="connsiteY1044" fmla="*/ 4852789 h 5487988"/>
              <a:gd name="connsiteX1045" fmla="*/ 1761663 w 4483100"/>
              <a:gd name="connsiteY1045" fmla="*/ 4828981 h 5487988"/>
              <a:gd name="connsiteX1046" fmla="*/ 1757535 w 4483100"/>
              <a:gd name="connsiteY1046" fmla="*/ 4834378 h 5487988"/>
              <a:gd name="connsiteX1047" fmla="*/ 1744833 w 4483100"/>
              <a:gd name="connsiteY1047" fmla="*/ 4820728 h 5487988"/>
              <a:gd name="connsiteX1048" fmla="*/ 1735941 w 4483100"/>
              <a:gd name="connsiteY1048" fmla="*/ 4802951 h 5487988"/>
              <a:gd name="connsiteX1049" fmla="*/ 1732766 w 4483100"/>
              <a:gd name="connsiteY1049" fmla="*/ 4783905 h 5487988"/>
              <a:gd name="connsiteX1050" fmla="*/ 1750866 w 4483100"/>
              <a:gd name="connsiteY1050" fmla="*/ 4794380 h 5487988"/>
              <a:gd name="connsiteX1051" fmla="*/ 1767697 w 4483100"/>
              <a:gd name="connsiteY1051" fmla="*/ 4787714 h 5487988"/>
              <a:gd name="connsiteX1052" fmla="*/ 1770872 w 4483100"/>
              <a:gd name="connsiteY1052" fmla="*/ 4781365 h 5487988"/>
              <a:gd name="connsiteX1053" fmla="*/ 1780399 w 4483100"/>
              <a:gd name="connsiteY1053" fmla="*/ 4783587 h 5487988"/>
              <a:gd name="connsiteX1054" fmla="*/ 1788020 w 4483100"/>
              <a:gd name="connsiteY1054" fmla="*/ 4790888 h 5487988"/>
              <a:gd name="connsiteX1055" fmla="*/ 1808661 w 4483100"/>
              <a:gd name="connsiteY1055" fmla="*/ 4790571 h 5487988"/>
              <a:gd name="connsiteX1056" fmla="*/ 1808661 w 4483100"/>
              <a:gd name="connsiteY1056" fmla="*/ 4780413 h 5487988"/>
              <a:gd name="connsiteX1057" fmla="*/ 1795959 w 4483100"/>
              <a:gd name="connsiteY1057" fmla="*/ 4771842 h 5487988"/>
              <a:gd name="connsiteX1058" fmla="*/ 1789608 w 4483100"/>
              <a:gd name="connsiteY1058" fmla="*/ 4780413 h 5487988"/>
              <a:gd name="connsiteX1059" fmla="*/ 1783257 w 4483100"/>
              <a:gd name="connsiteY1059" fmla="*/ 4770890 h 5487988"/>
              <a:gd name="connsiteX1060" fmla="*/ 1786432 w 4483100"/>
              <a:gd name="connsiteY1060" fmla="*/ 4762319 h 5487988"/>
              <a:gd name="connsiteX1061" fmla="*/ 1791831 w 4483100"/>
              <a:gd name="connsiteY1061" fmla="*/ 4758192 h 5487988"/>
              <a:gd name="connsiteX1062" fmla="*/ 1815330 w 4483100"/>
              <a:gd name="connsiteY1062" fmla="*/ 4759144 h 5487988"/>
              <a:gd name="connsiteX1063" fmla="*/ 1827714 w 4483100"/>
              <a:gd name="connsiteY1063" fmla="*/ 4748351 h 5487988"/>
              <a:gd name="connsiteX1064" fmla="*/ 1838194 w 4483100"/>
              <a:gd name="connsiteY1064" fmla="*/ 4743907 h 5487988"/>
              <a:gd name="connsiteX1065" fmla="*/ 1882334 w 4483100"/>
              <a:gd name="connsiteY1065" fmla="*/ 4734384 h 5487988"/>
              <a:gd name="connsiteX1066" fmla="*/ 1882334 w 4483100"/>
              <a:gd name="connsiteY1066" fmla="*/ 4725813 h 5487988"/>
              <a:gd name="connsiteX1067" fmla="*/ 1870584 w 4483100"/>
              <a:gd name="connsiteY1067" fmla="*/ 4719464 h 5487988"/>
              <a:gd name="connsiteX1068" fmla="*/ 1872807 w 4483100"/>
              <a:gd name="connsiteY1068" fmla="*/ 4709941 h 5487988"/>
              <a:gd name="connsiteX1069" fmla="*/ 1868679 w 4483100"/>
              <a:gd name="connsiteY1069" fmla="*/ 4702957 h 5487988"/>
              <a:gd name="connsiteX1070" fmla="*/ 1845180 w 4483100"/>
              <a:gd name="connsiteY1070" fmla="*/ 4707084 h 5487988"/>
              <a:gd name="connsiteX1071" fmla="*/ 1831525 w 4483100"/>
              <a:gd name="connsiteY1071" fmla="*/ 4716607 h 5487988"/>
              <a:gd name="connsiteX1072" fmla="*/ 1804215 w 4483100"/>
              <a:gd name="connsiteY1072" fmla="*/ 4719147 h 5487988"/>
              <a:gd name="connsiteX1073" fmla="*/ 1782939 w 4483100"/>
              <a:gd name="connsiteY1073" fmla="*/ 4722321 h 5487988"/>
              <a:gd name="connsiteX1074" fmla="*/ 1789925 w 4483100"/>
              <a:gd name="connsiteY1074" fmla="*/ 4680102 h 5487988"/>
              <a:gd name="connsiteX1075" fmla="*/ 1835971 w 4483100"/>
              <a:gd name="connsiteY1075" fmla="*/ 4629311 h 5487988"/>
              <a:gd name="connsiteX1076" fmla="*/ 1914407 w 4483100"/>
              <a:gd name="connsiteY1076" fmla="*/ 4619153 h 5487988"/>
              <a:gd name="connsiteX1077" fmla="*/ 1926791 w 4483100"/>
              <a:gd name="connsiteY1077" fmla="*/ 4590266 h 5487988"/>
              <a:gd name="connsiteX1078" fmla="*/ 1952195 w 4483100"/>
              <a:gd name="connsiteY1078" fmla="*/ 4571219 h 5487988"/>
              <a:gd name="connsiteX1079" fmla="*/ 1950290 w 4483100"/>
              <a:gd name="connsiteY1079" fmla="*/ 4528047 h 5487988"/>
              <a:gd name="connsiteX1080" fmla="*/ 1934412 w 4483100"/>
              <a:gd name="connsiteY1080" fmla="*/ 4502969 h 5487988"/>
              <a:gd name="connsiteX1081" fmla="*/ 1957276 w 4483100"/>
              <a:gd name="connsiteY1081" fmla="*/ 4484875 h 5487988"/>
              <a:gd name="connsiteX1082" fmla="*/ 1959499 w 4483100"/>
              <a:gd name="connsiteY1082" fmla="*/ 4471225 h 5487988"/>
              <a:gd name="connsiteX1083" fmla="*/ 1931872 w 4483100"/>
              <a:gd name="connsiteY1083" fmla="*/ 4476622 h 5487988"/>
              <a:gd name="connsiteX1084" fmla="*/ 1919170 w 4483100"/>
              <a:gd name="connsiteY1084" fmla="*/ 4458845 h 5487988"/>
              <a:gd name="connsiteX1085" fmla="*/ 1926791 w 4483100"/>
              <a:gd name="connsiteY1085" fmla="*/ 4456623 h 5487988"/>
              <a:gd name="connsiteX1086" fmla="*/ 1964580 w 4483100"/>
              <a:gd name="connsiteY1086" fmla="*/ 4424879 h 5487988"/>
              <a:gd name="connsiteX1087" fmla="*/ 1953466 w 4483100"/>
              <a:gd name="connsiteY1087" fmla="*/ 4402658 h 5487988"/>
              <a:gd name="connsiteX1088" fmla="*/ 1968391 w 4483100"/>
              <a:gd name="connsiteY1088" fmla="*/ 4385516 h 5487988"/>
              <a:gd name="connsiteX1089" fmla="*/ 1950290 w 4483100"/>
              <a:gd name="connsiteY1089" fmla="*/ 4377580 h 5487988"/>
              <a:gd name="connsiteX1090" fmla="*/ 1917582 w 4483100"/>
              <a:gd name="connsiteY1090" fmla="*/ 4388373 h 5487988"/>
              <a:gd name="connsiteX1091" fmla="*/ 1881381 w 4483100"/>
              <a:gd name="connsiteY1091" fmla="*/ 4355994 h 5487988"/>
              <a:gd name="connsiteX1092" fmla="*/ 1871537 w 4483100"/>
              <a:gd name="connsiteY1092" fmla="*/ 4339170 h 5487988"/>
              <a:gd name="connsiteX1093" fmla="*/ 1829302 w 4483100"/>
              <a:gd name="connsiteY1093" fmla="*/ 4342979 h 5487988"/>
              <a:gd name="connsiteX1094" fmla="*/ 1815330 w 4483100"/>
              <a:gd name="connsiteY1094" fmla="*/ 4320758 h 5487988"/>
              <a:gd name="connsiteX1095" fmla="*/ 1783257 w 4483100"/>
              <a:gd name="connsiteY1095" fmla="*/ 4301077 h 5487988"/>
              <a:gd name="connsiteX1096" fmla="*/ 1754042 w 4483100"/>
              <a:gd name="connsiteY1096" fmla="*/ 4315997 h 5487988"/>
              <a:gd name="connsiteX1097" fmla="*/ 1734353 w 4483100"/>
              <a:gd name="connsiteY1097" fmla="*/ 4298220 h 5487988"/>
              <a:gd name="connsiteX1098" fmla="*/ 1728002 w 4483100"/>
              <a:gd name="connsiteY1098" fmla="*/ 4278539 h 5487988"/>
              <a:gd name="connsiteX1099" fmla="*/ 1695929 w 4483100"/>
              <a:gd name="connsiteY1099" fmla="*/ 4248065 h 5487988"/>
              <a:gd name="connsiteX1100" fmla="*/ 1674971 w 4483100"/>
              <a:gd name="connsiteY1100" fmla="*/ 4268063 h 5487988"/>
              <a:gd name="connsiteX1101" fmla="*/ 1634006 w 4483100"/>
              <a:gd name="connsiteY1101" fmla="*/ 4271873 h 5487988"/>
              <a:gd name="connsiteX1102" fmla="*/ 1577482 w 4483100"/>
              <a:gd name="connsiteY1102" fmla="*/ 4239494 h 5487988"/>
              <a:gd name="connsiteX1103" fmla="*/ 1541598 w 4483100"/>
              <a:gd name="connsiteY1103" fmla="*/ 4269651 h 5487988"/>
              <a:gd name="connsiteX1104" fmla="*/ 1516194 w 4483100"/>
              <a:gd name="connsiteY1104" fmla="*/ 4254096 h 5487988"/>
              <a:gd name="connsiteX1105" fmla="*/ 1522545 w 4483100"/>
              <a:gd name="connsiteY1105" fmla="*/ 4239176 h 5487988"/>
              <a:gd name="connsiteX1106" fmla="*/ 1519052 w 4483100"/>
              <a:gd name="connsiteY1106" fmla="*/ 4214733 h 5487988"/>
              <a:gd name="connsiteX1107" fmla="*/ 1510478 w 4483100"/>
              <a:gd name="connsiteY1107" fmla="*/ 4204575 h 5487988"/>
              <a:gd name="connsiteX1108" fmla="*/ 1485709 w 4483100"/>
              <a:gd name="connsiteY1108" fmla="*/ 4149658 h 5487988"/>
              <a:gd name="connsiteX1109" fmla="*/ 1476817 w 4483100"/>
              <a:gd name="connsiteY1109" fmla="*/ 4119184 h 5487988"/>
              <a:gd name="connsiteX1110" fmla="*/ 1398382 w 4483100"/>
              <a:gd name="connsiteY1110" fmla="*/ 4108391 h 5487988"/>
              <a:gd name="connsiteX1111" fmla="*/ 1396794 w 4483100"/>
              <a:gd name="connsiteY1111" fmla="*/ 4065219 h 5487988"/>
              <a:gd name="connsiteX1112" fmla="*/ 1383139 w 4483100"/>
              <a:gd name="connsiteY1112" fmla="*/ 4044268 h 5487988"/>
              <a:gd name="connsiteX1113" fmla="*/ 1401875 w 4483100"/>
              <a:gd name="connsiteY1113" fmla="*/ 4025221 h 5487988"/>
              <a:gd name="connsiteX1114" fmla="*/ 1355829 w 4483100"/>
              <a:gd name="connsiteY1114" fmla="*/ 3967447 h 5487988"/>
              <a:gd name="connsiteX1115" fmla="*/ 1324074 w 4483100"/>
              <a:gd name="connsiteY1115" fmla="*/ 3962685 h 5487988"/>
              <a:gd name="connsiteX1116" fmla="*/ 1259610 w 4483100"/>
              <a:gd name="connsiteY1116" fmla="*/ 3976018 h 5487988"/>
              <a:gd name="connsiteX1117" fmla="*/ 1235159 w 4483100"/>
              <a:gd name="connsiteY1117" fmla="*/ 3963638 h 5487988"/>
              <a:gd name="connsiteX1118" fmla="*/ 1222457 w 4483100"/>
              <a:gd name="connsiteY1118" fmla="*/ 3971256 h 5487988"/>
              <a:gd name="connsiteX1119" fmla="*/ 1211977 w 4483100"/>
              <a:gd name="connsiteY1119" fmla="*/ 3971256 h 5487988"/>
              <a:gd name="connsiteX1120" fmla="*/ 1211025 w 4483100"/>
              <a:gd name="connsiteY1120" fmla="*/ 3980779 h 5487988"/>
              <a:gd name="connsiteX1121" fmla="*/ 1193242 w 4483100"/>
              <a:gd name="connsiteY1121" fmla="*/ 3996651 h 5487988"/>
              <a:gd name="connsiteX1122" fmla="*/ 1162439 w 4483100"/>
              <a:gd name="connsiteY1122" fmla="*/ 3986176 h 5487988"/>
              <a:gd name="connsiteX1123" fmla="*/ 1144338 w 4483100"/>
              <a:gd name="connsiteY1123" fmla="*/ 3954749 h 5487988"/>
              <a:gd name="connsiteX1124" fmla="*/ 1147196 w 4483100"/>
              <a:gd name="connsiteY1124" fmla="*/ 3938877 h 5487988"/>
              <a:gd name="connsiteX1125" fmla="*/ 1135447 w 4483100"/>
              <a:gd name="connsiteY1125" fmla="*/ 3935068 h 5487988"/>
              <a:gd name="connsiteX1126" fmla="*/ 1150054 w 4483100"/>
              <a:gd name="connsiteY1126" fmla="*/ 3904276 h 5487988"/>
              <a:gd name="connsiteX1127" fmla="*/ 1125285 w 4483100"/>
              <a:gd name="connsiteY1127" fmla="*/ 3863326 h 5487988"/>
              <a:gd name="connsiteX1128" fmla="*/ 1140210 w 4483100"/>
              <a:gd name="connsiteY1128" fmla="*/ 3836979 h 5487988"/>
              <a:gd name="connsiteX1129" fmla="*/ 1189749 w 4483100"/>
              <a:gd name="connsiteY1129" fmla="*/ 3843645 h 5487988"/>
              <a:gd name="connsiteX1130" fmla="*/ 1244368 w 4483100"/>
              <a:gd name="connsiteY1130" fmla="*/ 3799203 h 5487988"/>
              <a:gd name="connsiteX1131" fmla="*/ 1248179 w 4483100"/>
              <a:gd name="connsiteY1131" fmla="*/ 3762063 h 5487988"/>
              <a:gd name="connsiteX1132" fmla="*/ 1222774 w 4483100"/>
              <a:gd name="connsiteY1132" fmla="*/ 3747460 h 5487988"/>
              <a:gd name="connsiteX1133" fmla="*/ 1216106 w 4483100"/>
              <a:gd name="connsiteY1133" fmla="*/ 3730001 h 5487988"/>
              <a:gd name="connsiteX1134" fmla="*/ 1189749 w 4483100"/>
              <a:gd name="connsiteY1134" fmla="*/ 3725875 h 5487988"/>
              <a:gd name="connsiteX1135" fmla="*/ 1170695 w 4483100"/>
              <a:gd name="connsiteY1135" fmla="*/ 3731271 h 5487988"/>
              <a:gd name="connsiteX1136" fmla="*/ 1172601 w 4483100"/>
              <a:gd name="connsiteY1136" fmla="*/ 3718573 h 5487988"/>
              <a:gd name="connsiteX1137" fmla="*/ 1162757 w 4483100"/>
              <a:gd name="connsiteY1137" fmla="*/ 3684925 h 5487988"/>
              <a:gd name="connsiteX1138" fmla="*/ 1116076 w 4483100"/>
              <a:gd name="connsiteY1138" fmla="*/ 3643340 h 5487988"/>
              <a:gd name="connsiteX1139" fmla="*/ 1115759 w 4483100"/>
              <a:gd name="connsiteY1139" fmla="*/ 3631595 h 5487988"/>
              <a:gd name="connsiteX1140" fmla="*/ 1071301 w 4483100"/>
              <a:gd name="connsiteY1140" fmla="*/ 3535093 h 5487988"/>
              <a:gd name="connsiteX1141" fmla="*/ 1084956 w 4483100"/>
              <a:gd name="connsiteY1141" fmla="*/ 3496047 h 5487988"/>
              <a:gd name="connsiteX1142" fmla="*/ 1072254 w 4483100"/>
              <a:gd name="connsiteY1142" fmla="*/ 3476366 h 5487988"/>
              <a:gd name="connsiteX1143" fmla="*/ 1075747 w 4483100"/>
              <a:gd name="connsiteY1143" fmla="*/ 3416052 h 5487988"/>
              <a:gd name="connsiteX1144" fmla="*/ 1041768 w 4483100"/>
              <a:gd name="connsiteY1144" fmla="*/ 3390975 h 5487988"/>
              <a:gd name="connsiteX1145" fmla="*/ 988737 w 4483100"/>
              <a:gd name="connsiteY1145" fmla="*/ 3390340 h 5487988"/>
              <a:gd name="connsiteX1146" fmla="*/ 974130 w 4483100"/>
              <a:gd name="connsiteY1146" fmla="*/ 3405259 h 5487988"/>
              <a:gd name="connsiteX1147" fmla="*/ 946502 w 4483100"/>
              <a:gd name="connsiteY1147" fmla="*/ 3403355 h 5487988"/>
              <a:gd name="connsiteX1148" fmla="*/ 930307 w 4483100"/>
              <a:gd name="connsiteY1148" fmla="*/ 3363357 h 5487988"/>
              <a:gd name="connsiteX1149" fmla="*/ 901727 w 4483100"/>
              <a:gd name="connsiteY1149" fmla="*/ 3355421 h 5487988"/>
              <a:gd name="connsiteX1150" fmla="*/ 896329 w 4483100"/>
              <a:gd name="connsiteY1150" fmla="*/ 3363992 h 5487988"/>
              <a:gd name="connsiteX1151" fmla="*/ 864891 w 4483100"/>
              <a:gd name="connsiteY1151" fmla="*/ 3364309 h 5487988"/>
              <a:gd name="connsiteX1152" fmla="*/ 848696 w 4483100"/>
              <a:gd name="connsiteY1152" fmla="*/ 3349707 h 5487988"/>
              <a:gd name="connsiteX1153" fmla="*/ 823291 w 4483100"/>
              <a:gd name="connsiteY1153" fmla="*/ 3356056 h 5487988"/>
              <a:gd name="connsiteX1154" fmla="*/ 807414 w 4483100"/>
              <a:gd name="connsiteY1154" fmla="*/ 3345898 h 5487988"/>
              <a:gd name="connsiteX1155" fmla="*/ 814082 w 4483100"/>
              <a:gd name="connsiteY1155" fmla="*/ 3306535 h 5487988"/>
              <a:gd name="connsiteX1156" fmla="*/ 794076 w 4483100"/>
              <a:gd name="connsiteY1156" fmla="*/ 3272887 h 5487988"/>
              <a:gd name="connsiteX1157" fmla="*/ 785185 w 4483100"/>
              <a:gd name="connsiteY1157" fmla="*/ 3225270 h 5487988"/>
              <a:gd name="connsiteX1158" fmla="*/ 797570 w 4483100"/>
              <a:gd name="connsiteY1158" fmla="*/ 3212573 h 5487988"/>
              <a:gd name="connsiteX1159" fmla="*/ 825832 w 4483100"/>
              <a:gd name="connsiteY1159" fmla="*/ 3203684 h 5487988"/>
              <a:gd name="connsiteX1160" fmla="*/ 828055 w 4483100"/>
              <a:gd name="connsiteY1160" fmla="*/ 3145910 h 5487988"/>
              <a:gd name="connsiteX1161" fmla="*/ 809637 w 4483100"/>
              <a:gd name="connsiteY1161" fmla="*/ 3132260 h 5487988"/>
              <a:gd name="connsiteX1162" fmla="*/ 812177 w 4483100"/>
              <a:gd name="connsiteY1162" fmla="*/ 3068772 h 5487988"/>
              <a:gd name="connsiteX1163" fmla="*/ 776611 w 4483100"/>
              <a:gd name="connsiteY1163" fmla="*/ 3062106 h 5487988"/>
              <a:gd name="connsiteX1164" fmla="*/ 764862 w 4483100"/>
              <a:gd name="connsiteY1164" fmla="*/ 3048456 h 5487988"/>
              <a:gd name="connsiteX1165" fmla="*/ 770577 w 4483100"/>
              <a:gd name="connsiteY1165" fmla="*/ 3025600 h 5487988"/>
              <a:gd name="connsiteX1166" fmla="*/ 752159 w 4483100"/>
              <a:gd name="connsiteY1166" fmla="*/ 3003062 h 5487988"/>
              <a:gd name="connsiteX1167" fmla="*/ 758193 w 4483100"/>
              <a:gd name="connsiteY1167" fmla="*/ 3003379 h 5487988"/>
              <a:gd name="connsiteX1168" fmla="*/ 771213 w 4483100"/>
              <a:gd name="connsiteY1168" fmla="*/ 3018299 h 5487988"/>
              <a:gd name="connsiteX1169" fmla="*/ 775341 w 4483100"/>
              <a:gd name="connsiteY1169" fmla="*/ 3037346 h 5487988"/>
              <a:gd name="connsiteX1170" fmla="*/ 792171 w 4483100"/>
              <a:gd name="connsiteY1170" fmla="*/ 3039885 h 5487988"/>
              <a:gd name="connsiteX1171" fmla="*/ 800745 w 4483100"/>
              <a:gd name="connsiteY1171" fmla="*/ 3029727 h 5487988"/>
              <a:gd name="connsiteX1172" fmla="*/ 800428 w 4483100"/>
              <a:gd name="connsiteY1172" fmla="*/ 3012585 h 5487988"/>
              <a:gd name="connsiteX1173" fmla="*/ 793759 w 4483100"/>
              <a:gd name="connsiteY1173" fmla="*/ 2986238 h 5487988"/>
              <a:gd name="connsiteX1174" fmla="*/ 782962 w 4483100"/>
              <a:gd name="connsiteY1174" fmla="*/ 2978619 h 5487988"/>
              <a:gd name="connsiteX1175" fmla="*/ 767084 w 4483100"/>
              <a:gd name="connsiteY1175" fmla="*/ 2985920 h 5487988"/>
              <a:gd name="connsiteX1176" fmla="*/ 750254 w 4483100"/>
              <a:gd name="connsiteY1176" fmla="*/ 2986238 h 5487988"/>
              <a:gd name="connsiteX1177" fmla="*/ 739775 w 4483100"/>
              <a:gd name="connsiteY1177" fmla="*/ 2966874 h 5487988"/>
              <a:gd name="connsiteX1178" fmla="*/ 743268 w 4483100"/>
              <a:gd name="connsiteY1178" fmla="*/ 2954176 h 5487988"/>
              <a:gd name="connsiteX1179" fmla="*/ 748031 w 4483100"/>
              <a:gd name="connsiteY1179" fmla="*/ 2943066 h 5487988"/>
              <a:gd name="connsiteX1180" fmla="*/ 765497 w 4483100"/>
              <a:gd name="connsiteY1180" fmla="*/ 2931638 h 5487988"/>
              <a:gd name="connsiteX1181" fmla="*/ 764862 w 4483100"/>
              <a:gd name="connsiteY1181" fmla="*/ 2903386 h 5487988"/>
              <a:gd name="connsiteX1182" fmla="*/ 761368 w 4483100"/>
              <a:gd name="connsiteY1182" fmla="*/ 2873546 h 5487988"/>
              <a:gd name="connsiteX1183" fmla="*/ 766449 w 4483100"/>
              <a:gd name="connsiteY1183" fmla="*/ 2849738 h 5487988"/>
              <a:gd name="connsiteX1184" fmla="*/ 765814 w 4483100"/>
              <a:gd name="connsiteY1184" fmla="*/ 2845929 h 5487988"/>
              <a:gd name="connsiteX1185" fmla="*/ 778834 w 4483100"/>
              <a:gd name="connsiteY1185" fmla="*/ 2824978 h 5487988"/>
              <a:gd name="connsiteX1186" fmla="*/ 780422 w 4483100"/>
              <a:gd name="connsiteY1186" fmla="*/ 2803074 h 5487988"/>
              <a:gd name="connsiteX1187" fmla="*/ 786455 w 4483100"/>
              <a:gd name="connsiteY1187" fmla="*/ 2802439 h 5487988"/>
              <a:gd name="connsiteX1188" fmla="*/ 789313 w 4483100"/>
              <a:gd name="connsiteY1188" fmla="*/ 2806249 h 5487988"/>
              <a:gd name="connsiteX1189" fmla="*/ 784550 w 4483100"/>
              <a:gd name="connsiteY1189" fmla="*/ 2820216 h 5487988"/>
              <a:gd name="connsiteX1190" fmla="*/ 796934 w 4483100"/>
              <a:gd name="connsiteY1190" fmla="*/ 2803392 h 5487988"/>
              <a:gd name="connsiteX1191" fmla="*/ 791536 w 4483100"/>
              <a:gd name="connsiteY1191" fmla="*/ 2797043 h 5487988"/>
              <a:gd name="connsiteX1192" fmla="*/ 798205 w 4483100"/>
              <a:gd name="connsiteY1192" fmla="*/ 2794821 h 5487988"/>
              <a:gd name="connsiteX1193" fmla="*/ 790901 w 4483100"/>
              <a:gd name="connsiteY1193" fmla="*/ 2788789 h 5487988"/>
              <a:gd name="connsiteX1194" fmla="*/ 782327 w 4483100"/>
              <a:gd name="connsiteY1194" fmla="*/ 2783710 h 5487988"/>
              <a:gd name="connsiteX1195" fmla="*/ 782962 w 4483100"/>
              <a:gd name="connsiteY1195" fmla="*/ 2777362 h 5487988"/>
              <a:gd name="connsiteX1196" fmla="*/ 771213 w 4483100"/>
              <a:gd name="connsiteY1196" fmla="*/ 2762759 h 5487988"/>
              <a:gd name="connsiteX1197" fmla="*/ 782645 w 4483100"/>
              <a:gd name="connsiteY1197" fmla="*/ 2746570 h 5487988"/>
              <a:gd name="connsiteX1198" fmla="*/ 792171 w 4483100"/>
              <a:gd name="connsiteY1198" fmla="*/ 2735142 h 5487988"/>
              <a:gd name="connsiteX1199" fmla="*/ 779151 w 4483100"/>
              <a:gd name="connsiteY1199" fmla="*/ 2705302 h 5487988"/>
              <a:gd name="connsiteX1200" fmla="*/ 790901 w 4483100"/>
              <a:gd name="connsiteY1200" fmla="*/ 2698001 h 5487988"/>
              <a:gd name="connsiteX1201" fmla="*/ 810907 w 4483100"/>
              <a:gd name="connsiteY1201" fmla="*/ 2717683 h 5487988"/>
              <a:gd name="connsiteX1202" fmla="*/ 822656 w 4483100"/>
              <a:gd name="connsiteY1202" fmla="*/ 2699589 h 5487988"/>
              <a:gd name="connsiteX1203" fmla="*/ 837581 w 4483100"/>
              <a:gd name="connsiteY1203" fmla="*/ 2691018 h 5487988"/>
              <a:gd name="connsiteX1204" fmla="*/ 855682 w 4483100"/>
              <a:gd name="connsiteY1204" fmla="*/ 2699589 h 5487988"/>
              <a:gd name="connsiteX1205" fmla="*/ 886802 w 4483100"/>
              <a:gd name="connsiteY1205" fmla="*/ 2657052 h 5487988"/>
              <a:gd name="connsiteX1206" fmla="*/ 899504 w 4483100"/>
              <a:gd name="connsiteY1206" fmla="*/ 2664353 h 5487988"/>
              <a:gd name="connsiteX1207" fmla="*/ 940786 w 4483100"/>
              <a:gd name="connsiteY1207" fmla="*/ 2664988 h 5487988"/>
              <a:gd name="connsiteX1208" fmla="*/ 985561 w 4483100"/>
              <a:gd name="connsiteY1208" fmla="*/ 2668797 h 5487988"/>
              <a:gd name="connsiteX1209" fmla="*/ 998264 w 4483100"/>
              <a:gd name="connsiteY1209" fmla="*/ 2666892 h 5487988"/>
              <a:gd name="connsiteX1210" fmla="*/ 997946 w 4483100"/>
              <a:gd name="connsiteY1210" fmla="*/ 2663718 h 5487988"/>
              <a:gd name="connsiteX1211" fmla="*/ 994771 w 4483100"/>
              <a:gd name="connsiteY1211" fmla="*/ 2658321 h 5487988"/>
              <a:gd name="connsiteX1212" fmla="*/ 1003027 w 4483100"/>
              <a:gd name="connsiteY1212" fmla="*/ 2652925 h 5487988"/>
              <a:gd name="connsiteX1213" fmla="*/ 1004297 w 4483100"/>
              <a:gd name="connsiteY1213" fmla="*/ 2649750 h 5487988"/>
              <a:gd name="connsiteX1214" fmla="*/ 965873 w 4483100"/>
              <a:gd name="connsiteY1214" fmla="*/ 2642767 h 5487988"/>
              <a:gd name="connsiteX1215" fmla="*/ 977623 w 4483100"/>
              <a:gd name="connsiteY1215" fmla="*/ 2636418 h 5487988"/>
              <a:gd name="connsiteX1216" fmla="*/ 969049 w 4483100"/>
              <a:gd name="connsiteY1216" fmla="*/ 2625625 h 5487988"/>
              <a:gd name="connsiteX1217" fmla="*/ 923638 w 4483100"/>
              <a:gd name="connsiteY1217" fmla="*/ 2615784 h 5487988"/>
              <a:gd name="connsiteX1218" fmla="*/ 896964 w 4483100"/>
              <a:gd name="connsiteY1218" fmla="*/ 2625307 h 5487988"/>
              <a:gd name="connsiteX1219" fmla="*/ 888390 w 4483100"/>
              <a:gd name="connsiteY1219" fmla="*/ 2625307 h 5487988"/>
              <a:gd name="connsiteX1220" fmla="*/ 853459 w 4483100"/>
              <a:gd name="connsiteY1220" fmla="*/ 2586897 h 5487988"/>
              <a:gd name="connsiteX1221" fmla="*/ 839804 w 4483100"/>
              <a:gd name="connsiteY1221" fmla="*/ 2590072 h 5487988"/>
              <a:gd name="connsiteX1222" fmla="*/ 825832 w 4483100"/>
              <a:gd name="connsiteY1222" fmla="*/ 2576422 h 5487988"/>
              <a:gd name="connsiteX1223" fmla="*/ 831865 w 4483100"/>
              <a:gd name="connsiteY1223" fmla="*/ 2563724 h 5487988"/>
              <a:gd name="connsiteX1224" fmla="*/ 821386 w 4483100"/>
              <a:gd name="connsiteY1224" fmla="*/ 2561819 h 5487988"/>
              <a:gd name="connsiteX1225" fmla="*/ 827737 w 4483100"/>
              <a:gd name="connsiteY1225" fmla="*/ 2553248 h 5487988"/>
              <a:gd name="connsiteX1226" fmla="*/ 848696 w 4483100"/>
              <a:gd name="connsiteY1226" fmla="*/ 2569755 h 5487988"/>
              <a:gd name="connsiteX1227" fmla="*/ 855364 w 4483100"/>
              <a:gd name="connsiteY1227" fmla="*/ 2565629 h 5487988"/>
              <a:gd name="connsiteX1228" fmla="*/ 843297 w 4483100"/>
              <a:gd name="connsiteY1228" fmla="*/ 2532932 h 5487988"/>
              <a:gd name="connsiteX1229" fmla="*/ 853777 w 4483100"/>
              <a:gd name="connsiteY1229" fmla="*/ 2512933 h 5487988"/>
              <a:gd name="connsiteX1230" fmla="*/ 849648 w 4483100"/>
              <a:gd name="connsiteY1230" fmla="*/ 2510076 h 5487988"/>
              <a:gd name="connsiteX1231" fmla="*/ 832500 w 4483100"/>
              <a:gd name="connsiteY1231" fmla="*/ 2530393 h 5487988"/>
              <a:gd name="connsiteX1232" fmla="*/ 811542 w 4483100"/>
              <a:gd name="connsiteY1232" fmla="*/ 2534519 h 5487988"/>
              <a:gd name="connsiteX1233" fmla="*/ 801063 w 4483100"/>
              <a:gd name="connsiteY1233" fmla="*/ 2548169 h 5487988"/>
              <a:gd name="connsiteX1234" fmla="*/ 779151 w 4483100"/>
              <a:gd name="connsiteY1234" fmla="*/ 2554518 h 5487988"/>
              <a:gd name="connsiteX1235" fmla="*/ 761686 w 4483100"/>
              <a:gd name="connsiteY1235" fmla="*/ 2541186 h 5487988"/>
              <a:gd name="connsiteX1236" fmla="*/ 749301 w 4483100"/>
              <a:gd name="connsiteY1236" fmla="*/ 2542138 h 5487988"/>
              <a:gd name="connsiteX1237" fmla="*/ 777246 w 4483100"/>
              <a:gd name="connsiteY1237" fmla="*/ 2478015 h 5487988"/>
              <a:gd name="connsiteX1238" fmla="*/ 894741 w 4483100"/>
              <a:gd name="connsiteY1238" fmla="*/ 2384053 h 5487988"/>
              <a:gd name="connsiteX1239" fmla="*/ 907126 w 4483100"/>
              <a:gd name="connsiteY1239" fmla="*/ 2330405 h 5487988"/>
              <a:gd name="connsiteX1240" fmla="*/ 993183 w 4483100"/>
              <a:gd name="connsiteY1240" fmla="*/ 2256759 h 5487988"/>
              <a:gd name="connsiteX1241" fmla="*/ 1070666 w 4483100"/>
              <a:gd name="connsiteY1241" fmla="*/ 2163431 h 5487988"/>
              <a:gd name="connsiteX1242" fmla="*/ 1104009 w 4483100"/>
              <a:gd name="connsiteY1242" fmla="*/ 2092325 h 5487988"/>
              <a:gd name="connsiteX1243" fmla="*/ 1105597 w 4483100"/>
              <a:gd name="connsiteY1243" fmla="*/ 2048200 h 5487988"/>
              <a:gd name="connsiteX1244" fmla="*/ 1082098 w 4483100"/>
              <a:gd name="connsiteY1244" fmla="*/ 2026297 h 5487988"/>
              <a:gd name="connsiteX1245" fmla="*/ 1071301 w 4483100"/>
              <a:gd name="connsiteY1245" fmla="*/ 1993600 h 5487988"/>
              <a:gd name="connsiteX1246" fmla="*/ 1017952 w 4483100"/>
              <a:gd name="connsiteY1246" fmla="*/ 1973284 h 5487988"/>
              <a:gd name="connsiteX1247" fmla="*/ 956982 w 4483100"/>
              <a:gd name="connsiteY1247" fmla="*/ 1914875 h 5487988"/>
              <a:gd name="connsiteX1248" fmla="*/ 1002392 w 4483100"/>
              <a:gd name="connsiteY1248" fmla="*/ 1868846 h 5487988"/>
              <a:gd name="connsiteX1249" fmla="*/ 1005885 w 4483100"/>
              <a:gd name="connsiteY1249" fmla="*/ 1790121 h 5487988"/>
              <a:gd name="connsiteX1250" fmla="*/ 992230 w 4483100"/>
              <a:gd name="connsiteY1250" fmla="*/ 1790121 h 5487988"/>
              <a:gd name="connsiteX1251" fmla="*/ 963333 w 4483100"/>
              <a:gd name="connsiteY1251" fmla="*/ 1765995 h 5487988"/>
              <a:gd name="connsiteX1252" fmla="*/ 960792 w 4483100"/>
              <a:gd name="connsiteY1252" fmla="*/ 1713618 h 5487988"/>
              <a:gd name="connsiteX1253" fmla="*/ 969049 w 4483100"/>
              <a:gd name="connsiteY1253" fmla="*/ 1703142 h 5487988"/>
              <a:gd name="connsiteX1254" fmla="*/ 966826 w 4483100"/>
              <a:gd name="connsiteY1254" fmla="*/ 1681874 h 5487988"/>
              <a:gd name="connsiteX1255" fmla="*/ 938246 w 4483100"/>
              <a:gd name="connsiteY1255" fmla="*/ 1683143 h 5487988"/>
              <a:gd name="connsiteX1256" fmla="*/ 918875 w 4483100"/>
              <a:gd name="connsiteY1256" fmla="*/ 1653939 h 5487988"/>
              <a:gd name="connsiteX1257" fmla="*/ 945232 w 4483100"/>
              <a:gd name="connsiteY1257" fmla="*/ 1606005 h 5487988"/>
              <a:gd name="connsiteX1258" fmla="*/ 926496 w 4483100"/>
              <a:gd name="connsiteY1258" fmla="*/ 1555850 h 5487988"/>
              <a:gd name="connsiteX1259" fmla="*/ 943009 w 4483100"/>
              <a:gd name="connsiteY1259" fmla="*/ 1519661 h 5487988"/>
              <a:gd name="connsiteX1260" fmla="*/ 934435 w 4483100"/>
              <a:gd name="connsiteY1260" fmla="*/ 1489504 h 5487988"/>
              <a:gd name="connsiteX1261" fmla="*/ 936341 w 4483100"/>
              <a:gd name="connsiteY1261" fmla="*/ 1471410 h 5487988"/>
              <a:gd name="connsiteX1262" fmla="*/ 969049 w 4483100"/>
              <a:gd name="connsiteY1262" fmla="*/ 1465697 h 5487988"/>
              <a:gd name="connsiteX1263" fmla="*/ 971907 w 4483100"/>
              <a:gd name="connsiteY1263" fmla="*/ 1451094 h 5487988"/>
              <a:gd name="connsiteX1264" fmla="*/ 948725 w 4483100"/>
              <a:gd name="connsiteY1264" fmla="*/ 1418715 h 5487988"/>
              <a:gd name="connsiteX1265" fmla="*/ 946185 w 4483100"/>
              <a:gd name="connsiteY1265" fmla="*/ 1382844 h 5487988"/>
              <a:gd name="connsiteX1266" fmla="*/ 869337 w 4483100"/>
              <a:gd name="connsiteY1266" fmla="*/ 1224442 h 5487988"/>
              <a:gd name="connsiteX1267" fmla="*/ 862668 w 4483100"/>
              <a:gd name="connsiteY1267" fmla="*/ 1168572 h 5487988"/>
              <a:gd name="connsiteX1268" fmla="*/ 967778 w 4483100"/>
              <a:gd name="connsiteY1268" fmla="*/ 980012 h 5487988"/>
              <a:gd name="connsiteX1269" fmla="*/ 926496 w 4483100"/>
              <a:gd name="connsiteY1269" fmla="*/ 959696 h 5487988"/>
              <a:gd name="connsiteX1270" fmla="*/ 904903 w 4483100"/>
              <a:gd name="connsiteY1270" fmla="*/ 920651 h 5487988"/>
              <a:gd name="connsiteX1271" fmla="*/ 894106 w 4483100"/>
              <a:gd name="connsiteY1271" fmla="*/ 896525 h 5487988"/>
              <a:gd name="connsiteX1272" fmla="*/ 873465 w 4483100"/>
              <a:gd name="connsiteY1272" fmla="*/ 868273 h 5487988"/>
              <a:gd name="connsiteX1273" fmla="*/ 837581 w 4483100"/>
              <a:gd name="connsiteY1273" fmla="*/ 843195 h 5487988"/>
              <a:gd name="connsiteX1274" fmla="*/ 780422 w 4483100"/>
              <a:gd name="connsiteY1274" fmla="*/ 768914 h 5487988"/>
              <a:gd name="connsiteX1275" fmla="*/ 804556 w 4483100"/>
              <a:gd name="connsiteY1275" fmla="*/ 707648 h 5487988"/>
              <a:gd name="connsiteX1276" fmla="*/ 779787 w 4483100"/>
              <a:gd name="connsiteY1276" fmla="*/ 692093 h 5487988"/>
              <a:gd name="connsiteX1277" fmla="*/ 790901 w 4483100"/>
              <a:gd name="connsiteY1277" fmla="*/ 686379 h 5487988"/>
              <a:gd name="connsiteX1278" fmla="*/ 791854 w 4483100"/>
              <a:gd name="connsiteY1278" fmla="*/ 686379 h 5487988"/>
              <a:gd name="connsiteX1279" fmla="*/ 792171 w 4483100"/>
              <a:gd name="connsiteY1279" fmla="*/ 685745 h 5487988"/>
              <a:gd name="connsiteX1280" fmla="*/ 813765 w 4483100"/>
              <a:gd name="connsiteY1280" fmla="*/ 674952 h 5487988"/>
              <a:gd name="connsiteX1281" fmla="*/ 827420 w 4483100"/>
              <a:gd name="connsiteY1281" fmla="*/ 667333 h 5487988"/>
              <a:gd name="connsiteX1282" fmla="*/ 860763 w 4483100"/>
              <a:gd name="connsiteY1282" fmla="*/ 635589 h 5487988"/>
              <a:gd name="connsiteX1283" fmla="*/ 887437 w 4483100"/>
              <a:gd name="connsiteY1283" fmla="*/ 614955 h 5487988"/>
              <a:gd name="connsiteX1284" fmla="*/ 899504 w 4483100"/>
              <a:gd name="connsiteY1284" fmla="*/ 577180 h 5487988"/>
              <a:gd name="connsiteX1285" fmla="*/ 898234 w 4483100"/>
              <a:gd name="connsiteY1285" fmla="*/ 565434 h 5487988"/>
              <a:gd name="connsiteX1286" fmla="*/ 955394 w 4483100"/>
              <a:gd name="connsiteY1286" fmla="*/ 542896 h 5487988"/>
              <a:gd name="connsiteX1287" fmla="*/ 980481 w 4483100"/>
              <a:gd name="connsiteY1287" fmla="*/ 502581 h 5487988"/>
              <a:gd name="connsiteX1288" fmla="*/ 1026208 w 4483100"/>
              <a:gd name="connsiteY1288" fmla="*/ 524485 h 5487988"/>
              <a:gd name="connsiteX1289" fmla="*/ 1038911 w 4483100"/>
              <a:gd name="connsiteY1289" fmla="*/ 510835 h 5487988"/>
              <a:gd name="connsiteX1290" fmla="*/ 1037005 w 4483100"/>
              <a:gd name="connsiteY1290" fmla="*/ 450521 h 5487988"/>
              <a:gd name="connsiteX1291" fmla="*/ 1061457 w 4483100"/>
              <a:gd name="connsiteY1291" fmla="*/ 448299 h 5487988"/>
              <a:gd name="connsiteX1292" fmla="*/ 1093212 w 4483100"/>
              <a:gd name="connsiteY1292" fmla="*/ 455282 h 5487988"/>
              <a:gd name="connsiteX1293" fmla="*/ 1099563 w 4483100"/>
              <a:gd name="connsiteY1293" fmla="*/ 473377 h 5487988"/>
              <a:gd name="connsiteX1294" fmla="*/ 1083050 w 4483100"/>
              <a:gd name="connsiteY1294" fmla="*/ 491153 h 5487988"/>
              <a:gd name="connsiteX1295" fmla="*/ 1087179 w 4483100"/>
              <a:gd name="connsiteY1295" fmla="*/ 496550 h 5487988"/>
              <a:gd name="connsiteX1296" fmla="*/ 1112583 w 4483100"/>
              <a:gd name="connsiteY1296" fmla="*/ 471789 h 5487988"/>
              <a:gd name="connsiteX1297" fmla="*/ 1133542 w 4483100"/>
              <a:gd name="connsiteY1297" fmla="*/ 469567 h 5487988"/>
              <a:gd name="connsiteX1298" fmla="*/ 1121792 w 4483100"/>
              <a:gd name="connsiteY1298" fmla="*/ 459092 h 5487988"/>
              <a:gd name="connsiteX1299" fmla="*/ 1128143 w 4483100"/>
              <a:gd name="connsiteY1299" fmla="*/ 429887 h 5487988"/>
              <a:gd name="connsiteX1300" fmla="*/ 1144021 w 4483100"/>
              <a:gd name="connsiteY1300" fmla="*/ 435919 h 5487988"/>
              <a:gd name="connsiteX1301" fmla="*/ 1154183 w 4483100"/>
              <a:gd name="connsiteY1301" fmla="*/ 415920 h 5487988"/>
              <a:gd name="connsiteX1302" fmla="*/ 1146879 w 4483100"/>
              <a:gd name="connsiteY1302" fmla="*/ 400048 h 5487988"/>
              <a:gd name="connsiteX1303" fmla="*/ 3735388 w 4483100"/>
              <a:gd name="connsiteY1303" fmla="*/ 233363 h 5487988"/>
              <a:gd name="connsiteX1304" fmla="*/ 3778251 w 4483100"/>
              <a:gd name="connsiteY1304" fmla="*/ 284876 h 5487988"/>
              <a:gd name="connsiteX1305" fmla="*/ 3784601 w 4483100"/>
              <a:gd name="connsiteY1305" fmla="*/ 303637 h 5487988"/>
              <a:gd name="connsiteX1306" fmla="*/ 3798571 w 4483100"/>
              <a:gd name="connsiteY1306" fmla="*/ 305863 h 5487988"/>
              <a:gd name="connsiteX1307" fmla="*/ 3807461 w 4483100"/>
              <a:gd name="connsiteY1307" fmla="*/ 324623 h 5487988"/>
              <a:gd name="connsiteX1308" fmla="*/ 3842386 w 4483100"/>
              <a:gd name="connsiteY1308" fmla="*/ 340204 h 5487988"/>
              <a:gd name="connsiteX1309" fmla="*/ 3854133 w 4483100"/>
              <a:gd name="connsiteY1309" fmla="*/ 360873 h 5487988"/>
              <a:gd name="connsiteX1310" fmla="*/ 3866833 w 4483100"/>
              <a:gd name="connsiteY1310" fmla="*/ 366279 h 5487988"/>
              <a:gd name="connsiteX1311" fmla="*/ 3886201 w 4483100"/>
              <a:gd name="connsiteY1311" fmla="*/ 413339 h 5487988"/>
              <a:gd name="connsiteX1312" fmla="*/ 3854768 w 4483100"/>
              <a:gd name="connsiteY1312" fmla="*/ 439414 h 5487988"/>
              <a:gd name="connsiteX1313" fmla="*/ 3846196 w 4483100"/>
              <a:gd name="connsiteY1313" fmla="*/ 426377 h 5487988"/>
              <a:gd name="connsiteX1314" fmla="*/ 3827463 w 4483100"/>
              <a:gd name="connsiteY1314" fmla="*/ 444501 h 5487988"/>
              <a:gd name="connsiteX1315" fmla="*/ 3793491 w 4483100"/>
              <a:gd name="connsiteY1315" fmla="*/ 439732 h 5487988"/>
              <a:gd name="connsiteX1316" fmla="*/ 3795396 w 4483100"/>
              <a:gd name="connsiteY1316" fmla="*/ 409206 h 5487988"/>
              <a:gd name="connsiteX1317" fmla="*/ 3776028 w 4483100"/>
              <a:gd name="connsiteY1317" fmla="*/ 388219 h 5487988"/>
              <a:gd name="connsiteX1318" fmla="*/ 3756978 w 4483100"/>
              <a:gd name="connsiteY1318" fmla="*/ 385993 h 5487988"/>
              <a:gd name="connsiteX1319" fmla="*/ 3749358 w 4483100"/>
              <a:gd name="connsiteY1319" fmla="*/ 363099 h 5487988"/>
              <a:gd name="connsiteX1320" fmla="*/ 3735388 w 4483100"/>
              <a:gd name="connsiteY1320" fmla="*/ 357693 h 5487988"/>
              <a:gd name="connsiteX1321" fmla="*/ 3733801 w 4483100"/>
              <a:gd name="connsiteY1321" fmla="*/ 375818 h 5487988"/>
              <a:gd name="connsiteX1322" fmla="*/ 3756026 w 4483100"/>
              <a:gd name="connsiteY1322" fmla="*/ 399030 h 5487988"/>
              <a:gd name="connsiteX1323" fmla="*/ 3752216 w 4483100"/>
              <a:gd name="connsiteY1323" fmla="*/ 414929 h 5487988"/>
              <a:gd name="connsiteX1324" fmla="*/ 3728403 w 4483100"/>
              <a:gd name="connsiteY1324" fmla="*/ 397123 h 5487988"/>
              <a:gd name="connsiteX1325" fmla="*/ 3714751 w 4483100"/>
              <a:gd name="connsiteY1325" fmla="*/ 371048 h 5487988"/>
              <a:gd name="connsiteX1326" fmla="*/ 3700145 w 4483100"/>
              <a:gd name="connsiteY1326" fmla="*/ 312858 h 5487988"/>
              <a:gd name="connsiteX1327" fmla="*/ 3684588 w 4483100"/>
              <a:gd name="connsiteY1327" fmla="*/ 309996 h 5487988"/>
              <a:gd name="connsiteX1328" fmla="*/ 3687445 w 4483100"/>
              <a:gd name="connsiteY1328" fmla="*/ 287738 h 5487988"/>
              <a:gd name="connsiteX1329" fmla="*/ 3720148 w 4483100"/>
              <a:gd name="connsiteY1329" fmla="*/ 300139 h 5487988"/>
              <a:gd name="connsiteX1330" fmla="*/ 3720148 w 4483100"/>
              <a:gd name="connsiteY1330" fmla="*/ 288374 h 5487988"/>
              <a:gd name="connsiteX1331" fmla="*/ 3695383 w 4483100"/>
              <a:gd name="connsiteY1331" fmla="*/ 265161 h 5487988"/>
              <a:gd name="connsiteX1332" fmla="*/ 3708400 w 4483100"/>
              <a:gd name="connsiteY1332" fmla="*/ 255622 h 5487988"/>
              <a:gd name="connsiteX1333" fmla="*/ 3717608 w 4483100"/>
              <a:gd name="connsiteY1333" fmla="*/ 237815 h 5487988"/>
              <a:gd name="connsiteX1334" fmla="*/ 3189874 w 4483100"/>
              <a:gd name="connsiteY1334" fmla="*/ 65088 h 5487988"/>
              <a:gd name="connsiteX1335" fmla="*/ 3210684 w 4483100"/>
              <a:gd name="connsiteY1335" fmla="*/ 68872 h 5487988"/>
              <a:gd name="connsiteX1336" fmla="*/ 3210684 w 4483100"/>
              <a:gd name="connsiteY1336" fmla="*/ 86846 h 5487988"/>
              <a:gd name="connsiteX1337" fmla="*/ 3216275 w 4483100"/>
              <a:gd name="connsiteY1337" fmla="*/ 105766 h 5487988"/>
              <a:gd name="connsiteX1338" fmla="*/ 3198571 w 4483100"/>
              <a:gd name="connsiteY1338" fmla="*/ 111126 h 5487988"/>
              <a:gd name="connsiteX1339" fmla="*/ 3206957 w 4483100"/>
              <a:gd name="connsiteY1339" fmla="*/ 90945 h 5487988"/>
              <a:gd name="connsiteX1340" fmla="*/ 3187700 w 4483100"/>
              <a:gd name="connsiteY1340" fmla="*/ 75494 h 5487988"/>
              <a:gd name="connsiteX1341" fmla="*/ 3252167 w 4483100"/>
              <a:gd name="connsiteY1341" fmla="*/ 0 h 5487988"/>
              <a:gd name="connsiteX1342" fmla="*/ 3485791 w 4483100"/>
              <a:gd name="connsiteY1342" fmla="*/ 0 h 5487988"/>
              <a:gd name="connsiteX1343" fmla="*/ 3485155 w 4483100"/>
              <a:gd name="connsiteY1343" fmla="*/ 2866 h 5487988"/>
              <a:gd name="connsiteX1344" fmla="*/ 3515074 w 4483100"/>
              <a:gd name="connsiteY1344" fmla="*/ 44583 h 5487988"/>
              <a:gd name="connsiteX1345" fmla="*/ 3552314 w 4483100"/>
              <a:gd name="connsiteY1345" fmla="*/ 82159 h 5487988"/>
              <a:gd name="connsiteX1346" fmla="*/ 3580323 w 4483100"/>
              <a:gd name="connsiteY1346" fmla="*/ 102221 h 5487988"/>
              <a:gd name="connsiteX1347" fmla="*/ 3584779 w 4483100"/>
              <a:gd name="connsiteY1347" fmla="*/ 114003 h 5487988"/>
              <a:gd name="connsiteX1348" fmla="*/ 3602922 w 4483100"/>
              <a:gd name="connsiteY1348" fmla="*/ 121965 h 5487988"/>
              <a:gd name="connsiteX1349" fmla="*/ 3608014 w 4483100"/>
              <a:gd name="connsiteY1349" fmla="*/ 133747 h 5487988"/>
              <a:gd name="connsiteX1350" fmla="*/ 3618836 w 4483100"/>
              <a:gd name="connsiteY1350" fmla="*/ 121965 h 5487988"/>
              <a:gd name="connsiteX1351" fmla="*/ 3630613 w 4483100"/>
              <a:gd name="connsiteY1351" fmla="*/ 147122 h 5487988"/>
              <a:gd name="connsiteX1352" fmla="*/ 3616926 w 4483100"/>
              <a:gd name="connsiteY1352" fmla="*/ 158904 h 5487988"/>
              <a:gd name="connsiteX1353" fmla="*/ 3624565 w 4483100"/>
              <a:gd name="connsiteY1353" fmla="*/ 172916 h 5487988"/>
              <a:gd name="connsiteX1354" fmla="*/ 3609924 w 4483100"/>
              <a:gd name="connsiteY1354" fmla="*/ 183424 h 5487988"/>
              <a:gd name="connsiteX1355" fmla="*/ 3557406 w 4483100"/>
              <a:gd name="connsiteY1355" fmla="*/ 157630 h 5487988"/>
              <a:gd name="connsiteX1356" fmla="*/ 3554542 w 4483100"/>
              <a:gd name="connsiteY1356" fmla="*/ 175782 h 5487988"/>
              <a:gd name="connsiteX1357" fmla="*/ 3578095 w 4483100"/>
              <a:gd name="connsiteY1357" fmla="*/ 176419 h 5487988"/>
              <a:gd name="connsiteX1358" fmla="*/ 3598147 w 4483100"/>
              <a:gd name="connsiteY1358" fmla="*/ 192978 h 5487988"/>
              <a:gd name="connsiteX1359" fmla="*/ 3588599 w 4483100"/>
              <a:gd name="connsiteY1359" fmla="*/ 196162 h 5487988"/>
              <a:gd name="connsiteX1360" fmla="*/ 3590827 w 4483100"/>
              <a:gd name="connsiteY1360" fmla="*/ 214313 h 5487988"/>
              <a:gd name="connsiteX1361" fmla="*/ 3575867 w 4483100"/>
              <a:gd name="connsiteY1361" fmla="*/ 207945 h 5487988"/>
              <a:gd name="connsiteX1362" fmla="*/ 3554542 w 4483100"/>
              <a:gd name="connsiteY1362" fmla="*/ 180558 h 5487988"/>
              <a:gd name="connsiteX1363" fmla="*/ 3537672 w 4483100"/>
              <a:gd name="connsiteY1363" fmla="*/ 169094 h 5487988"/>
              <a:gd name="connsiteX1364" fmla="*/ 3542447 w 4483100"/>
              <a:gd name="connsiteY1364" fmla="*/ 151261 h 5487988"/>
              <a:gd name="connsiteX1365" fmla="*/ 3533853 w 4483100"/>
              <a:gd name="connsiteY1365" fmla="*/ 147122 h 5487988"/>
              <a:gd name="connsiteX1366" fmla="*/ 3528760 w 4483100"/>
              <a:gd name="connsiteY1366" fmla="*/ 153490 h 5487988"/>
              <a:gd name="connsiteX1367" fmla="*/ 3507753 w 4483100"/>
              <a:gd name="connsiteY1367" fmla="*/ 150306 h 5487988"/>
              <a:gd name="connsiteX1368" fmla="*/ 3508708 w 4483100"/>
              <a:gd name="connsiteY1368" fmla="*/ 167502 h 5487988"/>
              <a:gd name="connsiteX1369" fmla="*/ 3525896 w 4483100"/>
              <a:gd name="connsiteY1369" fmla="*/ 173553 h 5487988"/>
              <a:gd name="connsiteX1370" fmla="*/ 3527169 w 4483100"/>
              <a:gd name="connsiteY1370" fmla="*/ 198073 h 5487988"/>
              <a:gd name="connsiteX1371" fmla="*/ 3503934 w 4483100"/>
              <a:gd name="connsiteY1371" fmla="*/ 194888 h 5487988"/>
              <a:gd name="connsiteX1372" fmla="*/ 3483563 w 4483100"/>
              <a:gd name="connsiteY1372" fmla="*/ 181195 h 5487988"/>
              <a:gd name="connsiteX1373" fmla="*/ 3468604 w 4483100"/>
              <a:gd name="connsiteY1373" fmla="*/ 190749 h 5487988"/>
              <a:gd name="connsiteX1374" fmla="*/ 3451416 w 4483100"/>
              <a:gd name="connsiteY1374" fmla="*/ 163681 h 5487988"/>
              <a:gd name="connsiteX1375" fmla="*/ 3427863 w 4483100"/>
              <a:gd name="connsiteY1375" fmla="*/ 156357 h 5487988"/>
              <a:gd name="connsiteX1376" fmla="*/ 3417677 w 4483100"/>
              <a:gd name="connsiteY1376" fmla="*/ 170368 h 5487988"/>
              <a:gd name="connsiteX1377" fmla="*/ 3407174 w 4483100"/>
              <a:gd name="connsiteY1377" fmla="*/ 171323 h 5487988"/>
              <a:gd name="connsiteX1378" fmla="*/ 3423088 w 4483100"/>
              <a:gd name="connsiteY1378" fmla="*/ 192659 h 5487988"/>
              <a:gd name="connsiteX1379" fmla="*/ 3414813 w 4483100"/>
              <a:gd name="connsiteY1379" fmla="*/ 203168 h 5487988"/>
              <a:gd name="connsiteX1380" fmla="*/ 3397943 w 4483100"/>
              <a:gd name="connsiteY1380" fmla="*/ 195844 h 5487988"/>
              <a:gd name="connsiteX1381" fmla="*/ 3371844 w 4483100"/>
              <a:gd name="connsiteY1381" fmla="*/ 169731 h 5487988"/>
              <a:gd name="connsiteX1382" fmla="*/ 3358157 w 4483100"/>
              <a:gd name="connsiteY1382" fmla="*/ 171005 h 5487988"/>
              <a:gd name="connsiteX1383" fmla="*/ 3361340 w 4483100"/>
              <a:gd name="connsiteY1383" fmla="*/ 155083 h 5487988"/>
              <a:gd name="connsiteX1384" fmla="*/ 3390623 w 4483100"/>
              <a:gd name="connsiteY1384" fmla="*/ 146166 h 5487988"/>
              <a:gd name="connsiteX1385" fmla="*/ 3351473 w 4483100"/>
              <a:gd name="connsiteY1385" fmla="*/ 134065 h 5487988"/>
              <a:gd name="connsiteX1386" fmla="*/ 3336832 w 4483100"/>
              <a:gd name="connsiteY1386" fmla="*/ 144893 h 5487988"/>
              <a:gd name="connsiteX1387" fmla="*/ 3324100 w 4483100"/>
              <a:gd name="connsiteY1387" fmla="*/ 138524 h 5487988"/>
              <a:gd name="connsiteX1388" fmla="*/ 3296409 w 4483100"/>
              <a:gd name="connsiteY1388" fmla="*/ 152535 h 5487988"/>
              <a:gd name="connsiteX1389" fmla="*/ 3292271 w 4483100"/>
              <a:gd name="connsiteY1389" fmla="*/ 134384 h 5487988"/>
              <a:gd name="connsiteX1390" fmla="*/ 3272856 w 4483100"/>
              <a:gd name="connsiteY1390" fmla="*/ 128333 h 5487988"/>
              <a:gd name="connsiteX1391" fmla="*/ 3272537 w 4483100"/>
              <a:gd name="connsiteY1391" fmla="*/ 91075 h 5487988"/>
              <a:gd name="connsiteX1392" fmla="*/ 3250257 w 4483100"/>
              <a:gd name="connsiteY1392" fmla="*/ 72287 h 5487988"/>
              <a:gd name="connsiteX1393" fmla="*/ 3263625 w 4483100"/>
              <a:gd name="connsiteY1393" fmla="*/ 55410 h 5487988"/>
              <a:gd name="connsiteX1394" fmla="*/ 3271264 w 4483100"/>
              <a:gd name="connsiteY1394" fmla="*/ 59549 h 5487988"/>
              <a:gd name="connsiteX1395" fmla="*/ 3274765 w 4483100"/>
              <a:gd name="connsiteY1395" fmla="*/ 78656 h 5487988"/>
              <a:gd name="connsiteX1396" fmla="*/ 3303093 w 4483100"/>
              <a:gd name="connsiteY1396" fmla="*/ 75153 h 5487988"/>
              <a:gd name="connsiteX1397" fmla="*/ 3286224 w 4483100"/>
              <a:gd name="connsiteY1397" fmla="*/ 60823 h 5487988"/>
              <a:gd name="connsiteX1398" fmla="*/ 3288134 w 4483100"/>
              <a:gd name="connsiteY1398" fmla="*/ 43627 h 5487988"/>
              <a:gd name="connsiteX1399" fmla="*/ 3310414 w 4483100"/>
              <a:gd name="connsiteY1399" fmla="*/ 56047 h 5487988"/>
              <a:gd name="connsiteX1400" fmla="*/ 3298637 w 4483100"/>
              <a:gd name="connsiteY1400" fmla="*/ 38214 h 5487988"/>
              <a:gd name="connsiteX1401" fmla="*/ 3305003 w 4483100"/>
              <a:gd name="connsiteY1401" fmla="*/ 27705 h 5487988"/>
              <a:gd name="connsiteX1402" fmla="*/ 3292271 w 4483100"/>
              <a:gd name="connsiteY1402" fmla="*/ 18152 h 5487988"/>
              <a:gd name="connsiteX1403" fmla="*/ 3271264 w 4483100"/>
              <a:gd name="connsiteY1403" fmla="*/ 34392 h 5487988"/>
              <a:gd name="connsiteX1404" fmla="*/ 3266490 w 4483100"/>
              <a:gd name="connsiteY1404" fmla="*/ 21655 h 5487988"/>
              <a:gd name="connsiteX1405" fmla="*/ 3247393 w 4483100"/>
              <a:gd name="connsiteY1405" fmla="*/ 22610 h 5487988"/>
              <a:gd name="connsiteX1406" fmla="*/ 3246438 w 4483100"/>
              <a:gd name="connsiteY1406" fmla="*/ 5096 h 5487988"/>
              <a:gd name="connsiteX1407" fmla="*/ 3133725 w 4483100"/>
              <a:gd name="connsiteY1407" fmla="*/ 0 h 5487988"/>
              <a:gd name="connsiteX1408" fmla="*/ 3200873 w 4483100"/>
              <a:gd name="connsiteY1408" fmla="*/ 0 h 5487988"/>
              <a:gd name="connsiteX1409" fmla="*/ 3214688 w 4483100"/>
              <a:gd name="connsiteY1409" fmla="*/ 3193 h 5487988"/>
              <a:gd name="connsiteX1410" fmla="*/ 3208583 w 4483100"/>
              <a:gd name="connsiteY1410" fmla="*/ 34801 h 5487988"/>
              <a:gd name="connsiteX1411" fmla="*/ 3212117 w 4483100"/>
              <a:gd name="connsiteY1411" fmla="*/ 53958 h 5487988"/>
              <a:gd name="connsiteX1412" fmla="*/ 3194126 w 4483100"/>
              <a:gd name="connsiteY1412" fmla="*/ 57150 h 5487988"/>
              <a:gd name="connsiteX1413" fmla="*/ 3174206 w 4483100"/>
              <a:gd name="connsiteY1413" fmla="*/ 35121 h 5487988"/>
              <a:gd name="connsiteX1414" fmla="*/ 3170993 w 4483100"/>
              <a:gd name="connsiteY1414" fmla="*/ 15325 h 5487988"/>
              <a:gd name="connsiteX1415" fmla="*/ 3134689 w 4483100"/>
              <a:gd name="connsiteY1415" fmla="*/ 3832 h 54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Lst>
            <a:rect l="l" t="t" r="r" b="b"/>
            <a:pathLst>
              <a:path w="4483100" h="5487988">
                <a:moveTo>
                  <a:pt x="120841" y="3421063"/>
                </a:moveTo>
                <a:lnTo>
                  <a:pt x="130356" y="3437891"/>
                </a:lnTo>
                <a:lnTo>
                  <a:pt x="126550" y="3461068"/>
                </a:lnTo>
                <a:lnTo>
                  <a:pt x="121158" y="3490596"/>
                </a:lnTo>
                <a:lnTo>
                  <a:pt x="105617" y="3516313"/>
                </a:lnTo>
                <a:lnTo>
                  <a:pt x="82781" y="3539491"/>
                </a:lnTo>
                <a:lnTo>
                  <a:pt x="97688" y="3548698"/>
                </a:lnTo>
                <a:lnTo>
                  <a:pt x="107203" y="3546476"/>
                </a:lnTo>
                <a:lnTo>
                  <a:pt x="118938" y="3554731"/>
                </a:lnTo>
                <a:lnTo>
                  <a:pt x="126233" y="3555683"/>
                </a:lnTo>
                <a:lnTo>
                  <a:pt x="137968" y="3545206"/>
                </a:lnTo>
                <a:lnTo>
                  <a:pt x="137651" y="3502026"/>
                </a:lnTo>
                <a:lnTo>
                  <a:pt x="156364" y="3496628"/>
                </a:lnTo>
                <a:lnTo>
                  <a:pt x="170002" y="3496628"/>
                </a:lnTo>
                <a:lnTo>
                  <a:pt x="205525" y="3520441"/>
                </a:lnTo>
                <a:lnTo>
                  <a:pt x="232167" y="3528696"/>
                </a:lnTo>
                <a:lnTo>
                  <a:pt x="273082" y="3528061"/>
                </a:lnTo>
                <a:lnTo>
                  <a:pt x="303213" y="3564573"/>
                </a:lnTo>
                <a:lnTo>
                  <a:pt x="289575" y="3603944"/>
                </a:lnTo>
                <a:lnTo>
                  <a:pt x="302578" y="3648711"/>
                </a:lnTo>
                <a:lnTo>
                  <a:pt x="235022" y="3657601"/>
                </a:lnTo>
                <a:lnTo>
                  <a:pt x="156047" y="3638869"/>
                </a:lnTo>
                <a:lnTo>
                  <a:pt x="0" y="3632519"/>
                </a:lnTo>
                <a:lnTo>
                  <a:pt x="12686" y="3616961"/>
                </a:lnTo>
                <a:lnTo>
                  <a:pt x="18713" y="3601086"/>
                </a:lnTo>
                <a:lnTo>
                  <a:pt x="37743" y="3601086"/>
                </a:lnTo>
                <a:lnTo>
                  <a:pt x="61213" y="3600769"/>
                </a:lnTo>
                <a:lnTo>
                  <a:pt x="58676" y="3580766"/>
                </a:lnTo>
                <a:lnTo>
                  <a:pt x="48527" y="3589338"/>
                </a:lnTo>
                <a:lnTo>
                  <a:pt x="37743" y="3582988"/>
                </a:lnTo>
                <a:lnTo>
                  <a:pt x="30131" y="3576638"/>
                </a:lnTo>
                <a:lnTo>
                  <a:pt x="14589" y="3590291"/>
                </a:lnTo>
                <a:lnTo>
                  <a:pt x="8246" y="3584576"/>
                </a:lnTo>
                <a:lnTo>
                  <a:pt x="18396" y="3572828"/>
                </a:lnTo>
                <a:lnTo>
                  <a:pt x="19347" y="3556953"/>
                </a:lnTo>
                <a:lnTo>
                  <a:pt x="19347" y="3549333"/>
                </a:lnTo>
                <a:lnTo>
                  <a:pt x="27911" y="3542983"/>
                </a:lnTo>
                <a:lnTo>
                  <a:pt x="38694" y="3548381"/>
                </a:lnTo>
                <a:lnTo>
                  <a:pt x="63751" y="3542666"/>
                </a:lnTo>
                <a:lnTo>
                  <a:pt x="86904" y="3525838"/>
                </a:lnTo>
                <a:lnTo>
                  <a:pt x="106886" y="3500121"/>
                </a:lnTo>
                <a:lnTo>
                  <a:pt x="119255" y="3468371"/>
                </a:lnTo>
                <a:lnTo>
                  <a:pt x="122110" y="3437891"/>
                </a:lnTo>
                <a:close/>
                <a:moveTo>
                  <a:pt x="1476375" y="2216150"/>
                </a:moveTo>
                <a:lnTo>
                  <a:pt x="1477963" y="2234693"/>
                </a:lnTo>
                <a:lnTo>
                  <a:pt x="1473200" y="2252910"/>
                </a:lnTo>
                <a:lnTo>
                  <a:pt x="1463675" y="2255838"/>
                </a:lnTo>
                <a:lnTo>
                  <a:pt x="1458913" y="2232090"/>
                </a:lnTo>
                <a:lnTo>
                  <a:pt x="1465580" y="2220379"/>
                </a:lnTo>
                <a:close/>
                <a:moveTo>
                  <a:pt x="1515025" y="1581150"/>
                </a:moveTo>
                <a:lnTo>
                  <a:pt x="1522814" y="1589664"/>
                </a:lnTo>
                <a:lnTo>
                  <a:pt x="1519386" y="1599439"/>
                </a:lnTo>
                <a:lnTo>
                  <a:pt x="1527176" y="1608268"/>
                </a:lnTo>
                <a:lnTo>
                  <a:pt x="1520321" y="1627188"/>
                </a:lnTo>
                <a:lnTo>
                  <a:pt x="1514713" y="1610160"/>
                </a:lnTo>
                <a:lnTo>
                  <a:pt x="1493838" y="1600070"/>
                </a:lnTo>
                <a:lnTo>
                  <a:pt x="1500692" y="1585250"/>
                </a:lnTo>
                <a:lnTo>
                  <a:pt x="1508170" y="1592502"/>
                </a:lnTo>
                <a:close/>
                <a:moveTo>
                  <a:pt x="1522413" y="1579563"/>
                </a:moveTo>
                <a:lnTo>
                  <a:pt x="1538288" y="1583250"/>
                </a:lnTo>
                <a:lnTo>
                  <a:pt x="1526624" y="1589088"/>
                </a:lnTo>
                <a:close/>
                <a:moveTo>
                  <a:pt x="2162175" y="1201738"/>
                </a:moveTo>
                <a:lnTo>
                  <a:pt x="2179638" y="1214121"/>
                </a:lnTo>
                <a:lnTo>
                  <a:pt x="2175354" y="1235076"/>
                </a:lnTo>
                <a:lnTo>
                  <a:pt x="2163493" y="1223963"/>
                </a:lnTo>
                <a:close/>
                <a:moveTo>
                  <a:pt x="3160272" y="908050"/>
                </a:moveTo>
                <a:lnTo>
                  <a:pt x="3178579" y="911148"/>
                </a:lnTo>
                <a:lnTo>
                  <a:pt x="3198813" y="914865"/>
                </a:lnTo>
                <a:lnTo>
                  <a:pt x="3182112" y="933450"/>
                </a:lnTo>
                <a:lnTo>
                  <a:pt x="3158345" y="931901"/>
                </a:lnTo>
                <a:lnTo>
                  <a:pt x="3143250" y="925706"/>
                </a:lnTo>
                <a:close/>
                <a:moveTo>
                  <a:pt x="3214290" y="862013"/>
                </a:moveTo>
                <a:lnTo>
                  <a:pt x="3222625" y="876349"/>
                </a:lnTo>
                <a:lnTo>
                  <a:pt x="3217995" y="903464"/>
                </a:lnTo>
                <a:lnTo>
                  <a:pt x="3209660" y="912813"/>
                </a:lnTo>
                <a:lnTo>
                  <a:pt x="3200400" y="909697"/>
                </a:lnTo>
                <a:lnTo>
                  <a:pt x="3205339" y="886634"/>
                </a:lnTo>
                <a:close/>
                <a:moveTo>
                  <a:pt x="3195638" y="849313"/>
                </a:moveTo>
                <a:lnTo>
                  <a:pt x="3187700" y="887413"/>
                </a:lnTo>
                <a:lnTo>
                  <a:pt x="3179763" y="872491"/>
                </a:lnTo>
                <a:lnTo>
                  <a:pt x="3179763" y="856933"/>
                </a:lnTo>
                <a:close/>
                <a:moveTo>
                  <a:pt x="3246438" y="822325"/>
                </a:moveTo>
                <a:lnTo>
                  <a:pt x="3246438" y="833542"/>
                </a:lnTo>
                <a:lnTo>
                  <a:pt x="3223738" y="855663"/>
                </a:lnTo>
                <a:lnTo>
                  <a:pt x="3216275" y="844447"/>
                </a:lnTo>
                <a:close/>
                <a:moveTo>
                  <a:pt x="3016251" y="765175"/>
                </a:moveTo>
                <a:lnTo>
                  <a:pt x="3005840" y="772178"/>
                </a:lnTo>
                <a:lnTo>
                  <a:pt x="2968300" y="787400"/>
                </a:lnTo>
                <a:lnTo>
                  <a:pt x="2967038" y="779789"/>
                </a:lnTo>
                <a:lnTo>
                  <a:pt x="2985650" y="767002"/>
                </a:lnTo>
                <a:close/>
                <a:moveTo>
                  <a:pt x="3360738" y="657225"/>
                </a:moveTo>
                <a:lnTo>
                  <a:pt x="3391736" y="658178"/>
                </a:lnTo>
                <a:lnTo>
                  <a:pt x="3408672" y="674688"/>
                </a:lnTo>
                <a:lnTo>
                  <a:pt x="3409951" y="684213"/>
                </a:lnTo>
                <a:lnTo>
                  <a:pt x="3384066" y="666433"/>
                </a:lnTo>
                <a:close/>
                <a:moveTo>
                  <a:pt x="3714750" y="517525"/>
                </a:moveTo>
                <a:lnTo>
                  <a:pt x="3756071" y="569482"/>
                </a:lnTo>
                <a:lnTo>
                  <a:pt x="3757613" y="598170"/>
                </a:lnTo>
                <a:lnTo>
                  <a:pt x="3754838" y="598488"/>
                </a:lnTo>
                <a:lnTo>
                  <a:pt x="3752679" y="598488"/>
                </a:lnTo>
                <a:lnTo>
                  <a:pt x="3752062" y="598170"/>
                </a:lnTo>
                <a:lnTo>
                  <a:pt x="3751446" y="597532"/>
                </a:lnTo>
                <a:lnTo>
                  <a:pt x="3742503" y="572988"/>
                </a:lnTo>
                <a:lnTo>
                  <a:pt x="3717526" y="539201"/>
                </a:lnTo>
                <a:close/>
                <a:moveTo>
                  <a:pt x="2798777" y="492125"/>
                </a:moveTo>
                <a:lnTo>
                  <a:pt x="2819927" y="518198"/>
                </a:lnTo>
                <a:lnTo>
                  <a:pt x="2832555" y="514700"/>
                </a:lnTo>
                <a:lnTo>
                  <a:pt x="2873909" y="550628"/>
                </a:lnTo>
                <a:lnTo>
                  <a:pt x="2870753" y="560803"/>
                </a:lnTo>
                <a:lnTo>
                  <a:pt x="2877382" y="573521"/>
                </a:lnTo>
                <a:lnTo>
                  <a:pt x="2879276" y="555398"/>
                </a:lnTo>
                <a:lnTo>
                  <a:pt x="2884643" y="553490"/>
                </a:lnTo>
                <a:lnTo>
                  <a:pt x="2891903" y="576700"/>
                </a:lnTo>
                <a:lnTo>
                  <a:pt x="2911476" y="597685"/>
                </a:lnTo>
                <a:lnTo>
                  <a:pt x="2899795" y="625983"/>
                </a:lnTo>
                <a:lnTo>
                  <a:pt x="2891272" y="614537"/>
                </a:lnTo>
                <a:lnTo>
                  <a:pt x="2895376" y="595460"/>
                </a:lnTo>
                <a:lnTo>
                  <a:pt x="2884958" y="597685"/>
                </a:lnTo>
                <a:lnTo>
                  <a:pt x="2880854" y="612629"/>
                </a:lnTo>
                <a:lnTo>
                  <a:pt x="2861598" y="613901"/>
                </a:lnTo>
                <a:lnTo>
                  <a:pt x="2860019" y="639019"/>
                </a:lnTo>
                <a:lnTo>
                  <a:pt x="2805722" y="692753"/>
                </a:lnTo>
                <a:lnTo>
                  <a:pt x="2792147" y="687348"/>
                </a:lnTo>
                <a:lnTo>
                  <a:pt x="2784571" y="704199"/>
                </a:lnTo>
                <a:lnTo>
                  <a:pt x="2762789" y="715963"/>
                </a:lnTo>
                <a:lnTo>
                  <a:pt x="2750161" y="703563"/>
                </a:lnTo>
                <a:lnTo>
                  <a:pt x="2742901" y="708968"/>
                </a:lnTo>
                <a:lnTo>
                  <a:pt x="2728063" y="687030"/>
                </a:lnTo>
                <a:lnTo>
                  <a:pt x="2710701" y="680671"/>
                </a:lnTo>
                <a:lnTo>
                  <a:pt x="2713226" y="704835"/>
                </a:lnTo>
                <a:lnTo>
                  <a:pt x="2703756" y="713420"/>
                </a:lnTo>
                <a:lnTo>
                  <a:pt x="2701546" y="709286"/>
                </a:lnTo>
                <a:lnTo>
                  <a:pt x="2696811" y="699748"/>
                </a:lnTo>
                <a:lnTo>
                  <a:pt x="2694285" y="694342"/>
                </a:lnTo>
                <a:lnTo>
                  <a:pt x="2692075" y="689255"/>
                </a:lnTo>
                <a:lnTo>
                  <a:pt x="2691128" y="685440"/>
                </a:lnTo>
                <a:lnTo>
                  <a:pt x="2690813" y="684168"/>
                </a:lnTo>
                <a:lnTo>
                  <a:pt x="2691128" y="682896"/>
                </a:lnTo>
                <a:lnTo>
                  <a:pt x="2692075" y="680989"/>
                </a:lnTo>
                <a:lnTo>
                  <a:pt x="2694285" y="678127"/>
                </a:lnTo>
                <a:lnTo>
                  <a:pt x="2699336" y="671768"/>
                </a:lnTo>
                <a:lnTo>
                  <a:pt x="2705650" y="663819"/>
                </a:lnTo>
                <a:lnTo>
                  <a:pt x="2708175" y="587829"/>
                </a:lnTo>
                <a:lnTo>
                  <a:pt x="2708807" y="584967"/>
                </a:lnTo>
                <a:lnTo>
                  <a:pt x="2710069" y="578926"/>
                </a:lnTo>
                <a:lnTo>
                  <a:pt x="2714805" y="563029"/>
                </a:lnTo>
                <a:lnTo>
                  <a:pt x="2721434" y="540136"/>
                </a:lnTo>
                <a:lnTo>
                  <a:pt x="2760895" y="502618"/>
                </a:lnTo>
                <a:lnTo>
                  <a:pt x="2779204" y="514382"/>
                </a:lnTo>
                <a:lnTo>
                  <a:pt x="2782992" y="494351"/>
                </a:lnTo>
                <a:close/>
                <a:moveTo>
                  <a:pt x="1148467" y="387350"/>
                </a:moveTo>
                <a:lnTo>
                  <a:pt x="1193242" y="406079"/>
                </a:lnTo>
                <a:lnTo>
                  <a:pt x="1216741" y="436236"/>
                </a:lnTo>
                <a:lnTo>
                  <a:pt x="1232618" y="436236"/>
                </a:lnTo>
                <a:lnTo>
                  <a:pt x="1241192" y="449886"/>
                </a:lnTo>
                <a:lnTo>
                  <a:pt x="1256117" y="449568"/>
                </a:lnTo>
                <a:lnTo>
                  <a:pt x="1230078" y="492106"/>
                </a:lnTo>
                <a:lnTo>
                  <a:pt x="1191971" y="486074"/>
                </a:lnTo>
                <a:lnTo>
                  <a:pt x="1163074" y="460996"/>
                </a:lnTo>
                <a:lnTo>
                  <a:pt x="1145291" y="484170"/>
                </a:lnTo>
                <a:lnTo>
                  <a:pt x="1151642" y="506390"/>
                </a:lnTo>
                <a:lnTo>
                  <a:pt x="1169743" y="491788"/>
                </a:lnTo>
                <a:lnTo>
                  <a:pt x="1177364" y="501946"/>
                </a:lnTo>
                <a:lnTo>
                  <a:pt x="1191019" y="506073"/>
                </a:lnTo>
                <a:lnTo>
                  <a:pt x="1170060" y="525119"/>
                </a:lnTo>
                <a:lnTo>
                  <a:pt x="1179587" y="536547"/>
                </a:lnTo>
                <a:lnTo>
                  <a:pt x="1203721" y="520675"/>
                </a:lnTo>
                <a:lnTo>
                  <a:pt x="1251672" y="524485"/>
                </a:lnTo>
                <a:lnTo>
                  <a:pt x="1234841" y="555276"/>
                </a:lnTo>
                <a:lnTo>
                  <a:pt x="1239287" y="564482"/>
                </a:lnTo>
                <a:lnTo>
                  <a:pt x="1267549" y="536865"/>
                </a:lnTo>
                <a:lnTo>
                  <a:pt x="1269772" y="564482"/>
                </a:lnTo>
                <a:lnTo>
                  <a:pt x="1291048" y="587338"/>
                </a:lnTo>
                <a:lnTo>
                  <a:pt x="1281839" y="613685"/>
                </a:lnTo>
                <a:lnTo>
                  <a:pt x="1260563" y="621304"/>
                </a:lnTo>
                <a:lnTo>
                  <a:pt x="1248179" y="634319"/>
                </a:lnTo>
                <a:lnTo>
                  <a:pt x="1247543" y="678443"/>
                </a:lnTo>
                <a:lnTo>
                  <a:pt x="1222457" y="701617"/>
                </a:lnTo>
                <a:lnTo>
                  <a:pt x="1231031" y="718441"/>
                </a:lnTo>
                <a:lnTo>
                  <a:pt x="1254212" y="705743"/>
                </a:lnTo>
                <a:lnTo>
                  <a:pt x="1264374" y="639081"/>
                </a:lnTo>
                <a:lnTo>
                  <a:pt x="1300892" y="625431"/>
                </a:lnTo>
                <a:lnTo>
                  <a:pt x="1310102" y="578767"/>
                </a:lnTo>
                <a:lnTo>
                  <a:pt x="1328202" y="576545"/>
                </a:lnTo>
                <a:lnTo>
                  <a:pt x="1339634" y="567974"/>
                </a:lnTo>
                <a:lnTo>
                  <a:pt x="1391713" y="580989"/>
                </a:lnTo>
                <a:lnTo>
                  <a:pt x="1435218" y="589243"/>
                </a:lnTo>
                <a:lnTo>
                  <a:pt x="1445062" y="608924"/>
                </a:lnTo>
                <a:lnTo>
                  <a:pt x="1455224" y="599401"/>
                </a:lnTo>
                <a:lnTo>
                  <a:pt x="1459669" y="581624"/>
                </a:lnTo>
                <a:lnTo>
                  <a:pt x="1496823" y="592734"/>
                </a:lnTo>
                <a:lnTo>
                  <a:pt x="1515876" y="607337"/>
                </a:lnTo>
                <a:lnTo>
                  <a:pt x="1522228" y="598766"/>
                </a:lnTo>
                <a:lnTo>
                  <a:pt x="1529531" y="619082"/>
                </a:lnTo>
                <a:lnTo>
                  <a:pt x="1557158" y="617495"/>
                </a:lnTo>
                <a:lnTo>
                  <a:pt x="1577482" y="629875"/>
                </a:lnTo>
                <a:lnTo>
                  <a:pt x="1596535" y="649874"/>
                </a:lnTo>
                <a:lnTo>
                  <a:pt x="1616541" y="658127"/>
                </a:lnTo>
                <a:lnTo>
                  <a:pt x="1633054" y="679078"/>
                </a:lnTo>
                <a:lnTo>
                  <a:pt x="1658458" y="688284"/>
                </a:lnTo>
                <a:lnTo>
                  <a:pt x="1664809" y="703204"/>
                </a:lnTo>
                <a:lnTo>
                  <a:pt x="1693389" y="723520"/>
                </a:lnTo>
                <a:lnTo>
                  <a:pt x="1763251" y="796849"/>
                </a:lnTo>
                <a:lnTo>
                  <a:pt x="1770555" y="818117"/>
                </a:lnTo>
                <a:lnTo>
                  <a:pt x="1784527" y="823196"/>
                </a:lnTo>
                <a:lnTo>
                  <a:pt x="1798182" y="837799"/>
                </a:lnTo>
                <a:lnTo>
                  <a:pt x="1804533" y="833354"/>
                </a:lnTo>
                <a:lnTo>
                  <a:pt x="1789608" y="817800"/>
                </a:lnTo>
                <a:lnTo>
                  <a:pt x="1789608" y="801928"/>
                </a:lnTo>
                <a:lnTo>
                  <a:pt x="1818505" y="827006"/>
                </a:lnTo>
                <a:lnTo>
                  <a:pt x="1818505" y="838751"/>
                </a:lnTo>
                <a:lnTo>
                  <a:pt x="1831525" y="857480"/>
                </a:lnTo>
                <a:lnTo>
                  <a:pt x="1883604" y="878114"/>
                </a:lnTo>
                <a:lnTo>
                  <a:pt x="1900434" y="892716"/>
                </a:lnTo>
                <a:lnTo>
                  <a:pt x="1896941" y="868273"/>
                </a:lnTo>
                <a:lnTo>
                  <a:pt x="1942986" y="914302"/>
                </a:lnTo>
                <a:lnTo>
                  <a:pt x="1946162" y="926047"/>
                </a:lnTo>
                <a:lnTo>
                  <a:pt x="1958229" y="935253"/>
                </a:lnTo>
                <a:lnTo>
                  <a:pt x="1955053" y="953347"/>
                </a:lnTo>
                <a:lnTo>
                  <a:pt x="1966485" y="967949"/>
                </a:lnTo>
                <a:lnTo>
                  <a:pt x="1978235" y="954299"/>
                </a:lnTo>
                <a:lnTo>
                  <a:pt x="1999511" y="972076"/>
                </a:lnTo>
                <a:lnTo>
                  <a:pt x="2024915" y="981282"/>
                </a:lnTo>
                <a:lnTo>
                  <a:pt x="2015706" y="1025406"/>
                </a:lnTo>
                <a:lnTo>
                  <a:pt x="2030949" y="1043183"/>
                </a:lnTo>
                <a:lnTo>
                  <a:pt x="2027138" y="1093973"/>
                </a:lnTo>
                <a:lnTo>
                  <a:pt x="2032537" y="1109528"/>
                </a:lnTo>
                <a:lnTo>
                  <a:pt x="2050320" y="1099053"/>
                </a:lnTo>
                <a:lnTo>
                  <a:pt x="2054130" y="1130479"/>
                </a:lnTo>
                <a:lnTo>
                  <a:pt x="2012213" y="1214283"/>
                </a:lnTo>
                <a:lnTo>
                  <a:pt x="1950608" y="1307294"/>
                </a:lnTo>
                <a:lnTo>
                  <a:pt x="1879158" y="1341577"/>
                </a:lnTo>
                <a:lnTo>
                  <a:pt x="1809614" y="1367607"/>
                </a:lnTo>
                <a:lnTo>
                  <a:pt x="1720699" y="1357767"/>
                </a:lnTo>
                <a:lnTo>
                  <a:pt x="1649249" y="1321578"/>
                </a:lnTo>
                <a:lnTo>
                  <a:pt x="1587009" y="1316817"/>
                </a:lnTo>
                <a:lnTo>
                  <a:pt x="1545091" y="1298405"/>
                </a:lnTo>
                <a:lnTo>
                  <a:pt x="1532707" y="1304754"/>
                </a:lnTo>
                <a:lnTo>
                  <a:pt x="1497776" y="1283803"/>
                </a:lnTo>
                <a:lnTo>
                  <a:pt x="1488249" y="1293326"/>
                </a:lnTo>
                <a:lnTo>
                  <a:pt x="1478405" y="1268248"/>
                </a:lnTo>
                <a:lnTo>
                  <a:pt x="1453318" y="1269836"/>
                </a:lnTo>
                <a:lnTo>
                  <a:pt x="1424103" y="1242536"/>
                </a:lnTo>
                <a:lnTo>
                  <a:pt x="1406638" y="1268883"/>
                </a:lnTo>
                <a:lnTo>
                  <a:pt x="1382186" y="1246980"/>
                </a:lnTo>
                <a:lnTo>
                  <a:pt x="1391395" y="1223807"/>
                </a:lnTo>
                <a:lnTo>
                  <a:pt x="1372025" y="1218727"/>
                </a:lnTo>
                <a:lnTo>
                  <a:pt x="1367896" y="1206030"/>
                </a:lnTo>
                <a:lnTo>
                  <a:pt x="1352019" y="1209522"/>
                </a:lnTo>
                <a:lnTo>
                  <a:pt x="1338046" y="1228568"/>
                </a:lnTo>
                <a:lnTo>
                  <a:pt x="1308514" y="1205712"/>
                </a:lnTo>
                <a:lnTo>
                  <a:pt x="1304386" y="1213014"/>
                </a:lnTo>
                <a:lnTo>
                  <a:pt x="1272313" y="1201903"/>
                </a:lnTo>
                <a:lnTo>
                  <a:pt x="1267232" y="1189205"/>
                </a:lnTo>
                <a:lnTo>
                  <a:pt x="1246908" y="1185079"/>
                </a:lnTo>
                <a:lnTo>
                  <a:pt x="1234841" y="1136828"/>
                </a:lnTo>
                <a:lnTo>
                  <a:pt x="1210390" y="1119051"/>
                </a:lnTo>
                <a:lnTo>
                  <a:pt x="1162757" y="1117146"/>
                </a:lnTo>
                <a:lnTo>
                  <a:pt x="1158311" y="1122543"/>
                </a:lnTo>
                <a:lnTo>
                  <a:pt x="1170060" y="1127939"/>
                </a:lnTo>
                <a:lnTo>
                  <a:pt x="1188478" y="1149843"/>
                </a:lnTo>
                <a:lnTo>
                  <a:pt x="1204039" y="1145716"/>
                </a:lnTo>
                <a:lnTo>
                  <a:pt x="1198005" y="1170794"/>
                </a:lnTo>
                <a:lnTo>
                  <a:pt x="1211025" y="1199999"/>
                </a:lnTo>
                <a:lnTo>
                  <a:pt x="1222774" y="1204443"/>
                </a:lnTo>
                <a:lnTo>
                  <a:pt x="1239922" y="1228251"/>
                </a:lnTo>
                <a:lnTo>
                  <a:pt x="1264374" y="1238726"/>
                </a:lnTo>
                <a:lnTo>
                  <a:pt x="1250719" y="1250154"/>
                </a:lnTo>
                <a:lnTo>
                  <a:pt x="1251989" y="1266344"/>
                </a:lnTo>
                <a:lnTo>
                  <a:pt x="1272948" y="1265074"/>
                </a:lnTo>
                <a:lnTo>
                  <a:pt x="1313277" y="1293009"/>
                </a:lnTo>
                <a:lnTo>
                  <a:pt x="1309466" y="1306976"/>
                </a:lnTo>
                <a:lnTo>
                  <a:pt x="1281839" y="1312055"/>
                </a:lnTo>
                <a:lnTo>
                  <a:pt x="1294541" y="1324753"/>
                </a:lnTo>
                <a:lnTo>
                  <a:pt x="1318040" y="1321261"/>
                </a:lnTo>
                <a:lnTo>
                  <a:pt x="1352019" y="1329514"/>
                </a:lnTo>
                <a:lnTo>
                  <a:pt x="1363768" y="1343164"/>
                </a:lnTo>
                <a:lnTo>
                  <a:pt x="1359640" y="1361893"/>
                </a:lnTo>
                <a:lnTo>
                  <a:pt x="1377741" y="1358719"/>
                </a:lnTo>
                <a:lnTo>
                  <a:pt x="1407591" y="1374273"/>
                </a:lnTo>
                <a:lnTo>
                  <a:pt x="1417117" y="1403795"/>
                </a:lnTo>
                <a:lnTo>
                  <a:pt x="1426961" y="1414271"/>
                </a:lnTo>
                <a:lnTo>
                  <a:pt x="1405050" y="1446967"/>
                </a:lnTo>
                <a:lnTo>
                  <a:pt x="1416800" y="1475537"/>
                </a:lnTo>
                <a:lnTo>
                  <a:pt x="1407273" y="1484108"/>
                </a:lnTo>
                <a:lnTo>
                  <a:pt x="1405368" y="1521883"/>
                </a:lnTo>
                <a:lnTo>
                  <a:pt x="1380281" y="1519979"/>
                </a:lnTo>
                <a:lnTo>
                  <a:pt x="1371707" y="1538073"/>
                </a:lnTo>
                <a:lnTo>
                  <a:pt x="1389808" y="1547279"/>
                </a:lnTo>
                <a:lnTo>
                  <a:pt x="1390125" y="1563151"/>
                </a:lnTo>
                <a:lnTo>
                  <a:pt x="1401875" y="1570452"/>
                </a:lnTo>
                <a:lnTo>
                  <a:pt x="1418387" y="1643781"/>
                </a:lnTo>
                <a:lnTo>
                  <a:pt x="1436170" y="1637432"/>
                </a:lnTo>
                <a:lnTo>
                  <a:pt x="1439664" y="1663780"/>
                </a:lnTo>
                <a:lnTo>
                  <a:pt x="1428232" y="1681874"/>
                </a:lnTo>
                <a:lnTo>
                  <a:pt x="1448555" y="1705682"/>
                </a:lnTo>
                <a:lnTo>
                  <a:pt x="1435853" y="1716475"/>
                </a:lnTo>
                <a:lnTo>
                  <a:pt x="1401239" y="1734886"/>
                </a:lnTo>
                <a:lnTo>
                  <a:pt x="1376470" y="1798057"/>
                </a:lnTo>
                <a:lnTo>
                  <a:pt x="1379963" y="1852022"/>
                </a:lnTo>
                <a:lnTo>
                  <a:pt x="1380281" y="1891702"/>
                </a:lnTo>
                <a:lnTo>
                  <a:pt x="1372025" y="1907891"/>
                </a:lnTo>
                <a:lnTo>
                  <a:pt x="1391395" y="1924398"/>
                </a:lnTo>
                <a:lnTo>
                  <a:pt x="1391078" y="1904717"/>
                </a:lnTo>
                <a:lnTo>
                  <a:pt x="1398382" y="1900273"/>
                </a:lnTo>
                <a:lnTo>
                  <a:pt x="1417117" y="1964396"/>
                </a:lnTo>
                <a:lnTo>
                  <a:pt x="1432042" y="1965031"/>
                </a:lnTo>
                <a:lnTo>
                  <a:pt x="1437758" y="2017726"/>
                </a:lnTo>
                <a:lnTo>
                  <a:pt x="1446015" y="2029471"/>
                </a:lnTo>
                <a:lnTo>
                  <a:pt x="1437123" y="2045978"/>
                </a:lnTo>
                <a:lnTo>
                  <a:pt x="1439981" y="2059946"/>
                </a:lnTo>
                <a:lnTo>
                  <a:pt x="1428867" y="2049788"/>
                </a:lnTo>
                <a:lnTo>
                  <a:pt x="1417752" y="2061215"/>
                </a:lnTo>
                <a:lnTo>
                  <a:pt x="1409178" y="2059946"/>
                </a:lnTo>
                <a:lnTo>
                  <a:pt x="1398699" y="2056771"/>
                </a:lnTo>
                <a:lnTo>
                  <a:pt x="1391395" y="2066929"/>
                </a:lnTo>
                <a:lnTo>
                  <a:pt x="1407908" y="2071373"/>
                </a:lnTo>
                <a:lnTo>
                  <a:pt x="1410449" y="2095816"/>
                </a:lnTo>
                <a:lnTo>
                  <a:pt x="1424103" y="2104705"/>
                </a:lnTo>
                <a:lnTo>
                  <a:pt x="1435853" y="2096769"/>
                </a:lnTo>
                <a:lnTo>
                  <a:pt x="1449190" y="2111371"/>
                </a:lnTo>
                <a:lnTo>
                  <a:pt x="1467291" y="2105974"/>
                </a:lnTo>
                <a:lnTo>
                  <a:pt x="1482216" y="2110419"/>
                </a:lnTo>
                <a:lnTo>
                  <a:pt x="1477770" y="2125973"/>
                </a:lnTo>
                <a:lnTo>
                  <a:pt x="1495553" y="2164384"/>
                </a:lnTo>
                <a:lnTo>
                  <a:pt x="1497141" y="2179938"/>
                </a:lnTo>
                <a:lnTo>
                  <a:pt x="1492377" y="2194858"/>
                </a:lnTo>
                <a:lnTo>
                  <a:pt x="1480946" y="2195810"/>
                </a:lnTo>
                <a:lnTo>
                  <a:pt x="1478723" y="2203111"/>
                </a:lnTo>
                <a:lnTo>
                  <a:pt x="1470149" y="2200572"/>
                </a:lnTo>
                <a:lnTo>
                  <a:pt x="1464115" y="2187874"/>
                </a:lnTo>
                <a:lnTo>
                  <a:pt x="1456176" y="2178986"/>
                </a:lnTo>
                <a:lnTo>
                  <a:pt x="1448555" y="2179938"/>
                </a:lnTo>
                <a:lnTo>
                  <a:pt x="1450460" y="2194858"/>
                </a:lnTo>
                <a:lnTo>
                  <a:pt x="1458399" y="2198032"/>
                </a:lnTo>
                <a:lnTo>
                  <a:pt x="1456176" y="2212952"/>
                </a:lnTo>
                <a:lnTo>
                  <a:pt x="1453953" y="2222158"/>
                </a:lnTo>
                <a:lnTo>
                  <a:pt x="1457764" y="2231998"/>
                </a:lnTo>
                <a:lnTo>
                  <a:pt x="1447285" y="2227554"/>
                </a:lnTo>
                <a:lnTo>
                  <a:pt x="1439981" y="2220888"/>
                </a:lnTo>
                <a:lnTo>
                  <a:pt x="1433948" y="2200572"/>
                </a:lnTo>
                <a:lnTo>
                  <a:pt x="1428232" y="2186922"/>
                </a:lnTo>
                <a:lnTo>
                  <a:pt x="1419023" y="2177399"/>
                </a:lnTo>
                <a:lnTo>
                  <a:pt x="1419658" y="2156130"/>
                </a:lnTo>
                <a:lnTo>
                  <a:pt x="1410449" y="2134862"/>
                </a:lnTo>
                <a:lnTo>
                  <a:pt x="1399334" y="2112641"/>
                </a:lnTo>
                <a:lnTo>
                  <a:pt x="1396794" y="2132322"/>
                </a:lnTo>
                <a:lnTo>
                  <a:pt x="1395524" y="2144067"/>
                </a:lnTo>
                <a:lnTo>
                  <a:pt x="1417117" y="2166606"/>
                </a:lnTo>
                <a:lnTo>
                  <a:pt x="1419023" y="2177399"/>
                </a:lnTo>
                <a:lnTo>
                  <a:pt x="1419658" y="2194223"/>
                </a:lnTo>
                <a:lnTo>
                  <a:pt x="1409178" y="2187557"/>
                </a:lnTo>
                <a:lnTo>
                  <a:pt x="1404415" y="2170415"/>
                </a:lnTo>
                <a:lnTo>
                  <a:pt x="1392030" y="2158670"/>
                </a:lnTo>
                <a:lnTo>
                  <a:pt x="1389490" y="2172320"/>
                </a:lnTo>
                <a:lnTo>
                  <a:pt x="1408861" y="2192953"/>
                </a:lnTo>
                <a:lnTo>
                  <a:pt x="1417117" y="2208825"/>
                </a:lnTo>
                <a:lnTo>
                  <a:pt x="1401239" y="2205333"/>
                </a:lnTo>
                <a:lnTo>
                  <a:pt x="1401875" y="2216761"/>
                </a:lnTo>
                <a:lnTo>
                  <a:pt x="1415212" y="2231046"/>
                </a:lnTo>
                <a:lnTo>
                  <a:pt x="1425374" y="2258663"/>
                </a:lnTo>
                <a:lnTo>
                  <a:pt x="1419023" y="2258346"/>
                </a:lnTo>
                <a:lnTo>
                  <a:pt x="1405368" y="2244379"/>
                </a:lnTo>
                <a:lnTo>
                  <a:pt x="1397429" y="2243109"/>
                </a:lnTo>
                <a:lnTo>
                  <a:pt x="1390125" y="2229141"/>
                </a:lnTo>
                <a:lnTo>
                  <a:pt x="1380598" y="2223745"/>
                </a:lnTo>
                <a:lnTo>
                  <a:pt x="1379328" y="2242791"/>
                </a:lnTo>
                <a:lnTo>
                  <a:pt x="1395841" y="2246283"/>
                </a:lnTo>
                <a:lnTo>
                  <a:pt x="1402827" y="2258029"/>
                </a:lnTo>
                <a:lnTo>
                  <a:pt x="1405685" y="2274853"/>
                </a:lnTo>
                <a:lnTo>
                  <a:pt x="1394571" y="2265012"/>
                </a:lnTo>
                <a:lnTo>
                  <a:pt x="1389808" y="2272313"/>
                </a:lnTo>
                <a:lnTo>
                  <a:pt x="1395206" y="2278662"/>
                </a:lnTo>
                <a:lnTo>
                  <a:pt x="1381234" y="2279615"/>
                </a:lnTo>
                <a:lnTo>
                  <a:pt x="1380916" y="2287868"/>
                </a:lnTo>
                <a:lnTo>
                  <a:pt x="1416482" y="2316120"/>
                </a:lnTo>
                <a:lnTo>
                  <a:pt x="1475865" y="2347229"/>
                </a:lnTo>
                <a:lnTo>
                  <a:pt x="1491742" y="2356118"/>
                </a:lnTo>
                <a:lnTo>
                  <a:pt x="1501269" y="2394528"/>
                </a:lnTo>
                <a:lnTo>
                  <a:pt x="1500951" y="2407861"/>
                </a:lnTo>
                <a:lnTo>
                  <a:pt x="1491742" y="2430716"/>
                </a:lnTo>
                <a:lnTo>
                  <a:pt x="1496823" y="2448810"/>
                </a:lnTo>
                <a:lnTo>
                  <a:pt x="1517464" y="2460238"/>
                </a:lnTo>
                <a:lnTo>
                  <a:pt x="1548584" y="2441827"/>
                </a:lnTo>
                <a:lnTo>
                  <a:pt x="1557794" y="2415797"/>
                </a:lnTo>
                <a:lnTo>
                  <a:pt x="1575894" y="2406908"/>
                </a:lnTo>
                <a:lnTo>
                  <a:pt x="1586691" y="2365641"/>
                </a:lnTo>
                <a:lnTo>
                  <a:pt x="1577482" y="2351039"/>
                </a:lnTo>
                <a:lnTo>
                  <a:pt x="1587009" y="2349134"/>
                </a:lnTo>
                <a:lnTo>
                  <a:pt x="1588279" y="2337389"/>
                </a:lnTo>
                <a:lnTo>
                  <a:pt x="1560334" y="2315485"/>
                </a:lnTo>
                <a:lnTo>
                  <a:pt x="1553983" y="2277710"/>
                </a:lnTo>
                <a:lnTo>
                  <a:pt x="1541598" y="2264695"/>
                </a:lnTo>
                <a:lnTo>
                  <a:pt x="1505715" y="2231046"/>
                </a:lnTo>
                <a:lnTo>
                  <a:pt x="1502857" y="2213904"/>
                </a:lnTo>
                <a:lnTo>
                  <a:pt x="1506350" y="2198350"/>
                </a:lnTo>
                <a:lnTo>
                  <a:pt x="1515241" y="2181843"/>
                </a:lnTo>
                <a:lnTo>
                  <a:pt x="1514289" y="2170097"/>
                </a:lnTo>
                <a:lnTo>
                  <a:pt x="1505080" y="2162479"/>
                </a:lnTo>
                <a:lnTo>
                  <a:pt x="1506350" y="2151051"/>
                </a:lnTo>
                <a:lnTo>
                  <a:pt x="1513018" y="2140575"/>
                </a:lnTo>
                <a:lnTo>
                  <a:pt x="1510478" y="2116450"/>
                </a:lnTo>
                <a:lnTo>
                  <a:pt x="1493965" y="2098991"/>
                </a:lnTo>
                <a:lnTo>
                  <a:pt x="1481263" y="2099943"/>
                </a:lnTo>
                <a:lnTo>
                  <a:pt x="1475547" y="2085023"/>
                </a:lnTo>
                <a:lnTo>
                  <a:pt x="1459669" y="2080262"/>
                </a:lnTo>
                <a:lnTo>
                  <a:pt x="1451095" y="2082166"/>
                </a:lnTo>
                <a:lnTo>
                  <a:pt x="1435218" y="2077405"/>
                </a:lnTo>
                <a:lnTo>
                  <a:pt x="1434583" y="2070104"/>
                </a:lnTo>
                <a:lnTo>
                  <a:pt x="1439981" y="2059946"/>
                </a:lnTo>
                <a:lnTo>
                  <a:pt x="1452048" y="2043121"/>
                </a:lnTo>
                <a:lnTo>
                  <a:pt x="1446015" y="2029471"/>
                </a:lnTo>
                <a:lnTo>
                  <a:pt x="1454589" y="2013599"/>
                </a:lnTo>
                <a:lnTo>
                  <a:pt x="1451095" y="1991378"/>
                </a:lnTo>
                <a:lnTo>
                  <a:pt x="1447602" y="1956460"/>
                </a:lnTo>
                <a:lnTo>
                  <a:pt x="1461257" y="1964079"/>
                </a:lnTo>
                <a:lnTo>
                  <a:pt x="1499681" y="1955190"/>
                </a:lnTo>
                <a:lnTo>
                  <a:pt x="1491107" y="1943445"/>
                </a:lnTo>
                <a:lnTo>
                  <a:pt x="1457129" y="1938683"/>
                </a:lnTo>
                <a:lnTo>
                  <a:pt x="1454589" y="1912336"/>
                </a:lnTo>
                <a:lnTo>
                  <a:pt x="1444109" y="1910113"/>
                </a:lnTo>
                <a:lnTo>
                  <a:pt x="1435535" y="1895829"/>
                </a:lnTo>
                <a:lnTo>
                  <a:pt x="1398064" y="1855831"/>
                </a:lnTo>
                <a:lnTo>
                  <a:pt x="1387267" y="1849800"/>
                </a:lnTo>
                <a:lnTo>
                  <a:pt x="1383139" y="1838689"/>
                </a:lnTo>
                <a:lnTo>
                  <a:pt x="1379646" y="1798692"/>
                </a:lnTo>
                <a:lnTo>
                  <a:pt x="1404097" y="1738378"/>
                </a:lnTo>
                <a:lnTo>
                  <a:pt x="1443792" y="1739648"/>
                </a:lnTo>
                <a:lnTo>
                  <a:pt x="1448873" y="1754250"/>
                </a:lnTo>
                <a:lnTo>
                  <a:pt x="1461575" y="1763773"/>
                </a:lnTo>
                <a:lnTo>
                  <a:pt x="1481898" y="1780598"/>
                </a:lnTo>
                <a:lnTo>
                  <a:pt x="1498729" y="1775201"/>
                </a:lnTo>
                <a:lnTo>
                  <a:pt x="1508255" y="1759329"/>
                </a:lnTo>
                <a:lnTo>
                  <a:pt x="1523180" y="1771709"/>
                </a:lnTo>
                <a:lnTo>
                  <a:pt x="1535882" y="1798692"/>
                </a:lnTo>
                <a:lnTo>
                  <a:pt x="1557476" y="1805993"/>
                </a:lnTo>
                <a:lnTo>
                  <a:pt x="1563827" y="1839959"/>
                </a:lnTo>
                <a:lnTo>
                  <a:pt x="1588279" y="1845991"/>
                </a:lnTo>
                <a:lnTo>
                  <a:pt x="1600028" y="1856149"/>
                </a:lnTo>
                <a:lnTo>
                  <a:pt x="1632101" y="1868529"/>
                </a:lnTo>
                <a:lnTo>
                  <a:pt x="1660681" y="1868211"/>
                </a:lnTo>
                <a:lnTo>
                  <a:pt x="1674336" y="1881861"/>
                </a:lnTo>
                <a:lnTo>
                  <a:pt x="1687991" y="1877735"/>
                </a:lnTo>
                <a:lnTo>
                  <a:pt x="1698787" y="1859640"/>
                </a:lnTo>
                <a:lnTo>
                  <a:pt x="1734353" y="1855196"/>
                </a:lnTo>
                <a:lnTo>
                  <a:pt x="1748643" y="1871703"/>
                </a:lnTo>
                <a:lnTo>
                  <a:pt x="1765156" y="1859958"/>
                </a:lnTo>
                <a:lnTo>
                  <a:pt x="1744198" y="1846625"/>
                </a:lnTo>
                <a:lnTo>
                  <a:pt x="1726732" y="1800279"/>
                </a:lnTo>
                <a:lnTo>
                  <a:pt x="1735941" y="1782185"/>
                </a:lnTo>
                <a:lnTo>
                  <a:pt x="1718793" y="1762504"/>
                </a:lnTo>
                <a:lnTo>
                  <a:pt x="1716570" y="1740600"/>
                </a:lnTo>
                <a:lnTo>
                  <a:pt x="1701010" y="1740600"/>
                </a:lnTo>
                <a:lnTo>
                  <a:pt x="1667985" y="1756790"/>
                </a:lnTo>
                <a:lnTo>
                  <a:pt x="1647661" y="1749171"/>
                </a:lnTo>
                <a:lnTo>
                  <a:pt x="1614318" y="1689810"/>
                </a:lnTo>
                <a:lnTo>
                  <a:pt x="1591454" y="1679652"/>
                </a:lnTo>
                <a:lnTo>
                  <a:pt x="1588279" y="1646003"/>
                </a:lnTo>
                <a:lnTo>
                  <a:pt x="1619717" y="1623147"/>
                </a:lnTo>
                <a:lnTo>
                  <a:pt x="1622892" y="1589498"/>
                </a:lnTo>
                <a:lnTo>
                  <a:pt x="1640993" y="1579975"/>
                </a:lnTo>
                <a:lnTo>
                  <a:pt x="1701645" y="1608862"/>
                </a:lnTo>
                <a:lnTo>
                  <a:pt x="1704186" y="1625687"/>
                </a:lnTo>
                <a:lnTo>
                  <a:pt x="1718793" y="1646320"/>
                </a:lnTo>
                <a:lnTo>
                  <a:pt x="1733718" y="1641241"/>
                </a:lnTo>
                <a:lnTo>
                  <a:pt x="1762298" y="1652351"/>
                </a:lnTo>
                <a:lnTo>
                  <a:pt x="1766744" y="1663145"/>
                </a:lnTo>
                <a:lnTo>
                  <a:pt x="1732766" y="1669811"/>
                </a:lnTo>
                <a:lnTo>
                  <a:pt x="1738482" y="1680921"/>
                </a:lnTo>
                <a:lnTo>
                  <a:pt x="1736259" y="1694889"/>
                </a:lnTo>
                <a:lnTo>
                  <a:pt x="1748008" y="1694889"/>
                </a:lnTo>
                <a:lnTo>
                  <a:pt x="1760393" y="1675842"/>
                </a:lnTo>
                <a:lnTo>
                  <a:pt x="1777223" y="1671081"/>
                </a:lnTo>
                <a:lnTo>
                  <a:pt x="1778493" y="1657748"/>
                </a:lnTo>
                <a:lnTo>
                  <a:pt x="1788020" y="1667906"/>
                </a:lnTo>
                <a:lnTo>
                  <a:pt x="1815647" y="1670763"/>
                </a:lnTo>
                <a:lnTo>
                  <a:pt x="1850578" y="1694889"/>
                </a:lnTo>
                <a:lnTo>
                  <a:pt x="1867409" y="1694889"/>
                </a:lnTo>
                <a:lnTo>
                  <a:pt x="1886779" y="1708221"/>
                </a:lnTo>
                <a:lnTo>
                  <a:pt x="1901387" y="1707269"/>
                </a:lnTo>
                <a:lnTo>
                  <a:pt x="1909008" y="1692349"/>
                </a:lnTo>
                <a:lnTo>
                  <a:pt x="1931237" y="1712030"/>
                </a:lnTo>
                <a:lnTo>
                  <a:pt x="1984268" y="1719014"/>
                </a:lnTo>
                <a:lnTo>
                  <a:pt x="2013801" y="1748536"/>
                </a:lnTo>
                <a:lnTo>
                  <a:pt x="2032219" y="1768218"/>
                </a:lnTo>
                <a:lnTo>
                  <a:pt x="2056988" y="1779328"/>
                </a:lnTo>
                <a:lnTo>
                  <a:pt x="2077947" y="1806628"/>
                </a:lnTo>
                <a:lnTo>
                  <a:pt x="2075089" y="1839007"/>
                </a:lnTo>
                <a:lnTo>
                  <a:pt x="2092237" y="1830753"/>
                </a:lnTo>
                <a:lnTo>
                  <a:pt x="2096047" y="1815833"/>
                </a:lnTo>
                <a:lnTo>
                  <a:pt x="2110972" y="1814881"/>
                </a:lnTo>
                <a:lnTo>
                  <a:pt x="2110655" y="1762186"/>
                </a:lnTo>
                <a:lnTo>
                  <a:pt x="2094777" y="1754885"/>
                </a:lnTo>
                <a:lnTo>
                  <a:pt x="2077629" y="1764408"/>
                </a:lnTo>
                <a:lnTo>
                  <a:pt x="2064927" y="1760282"/>
                </a:lnTo>
                <a:lnTo>
                  <a:pt x="2038570" y="1743775"/>
                </a:lnTo>
                <a:lnTo>
                  <a:pt x="2015071" y="1735521"/>
                </a:lnTo>
                <a:lnTo>
                  <a:pt x="1988079" y="1701872"/>
                </a:lnTo>
                <a:lnTo>
                  <a:pt x="1985856" y="1676795"/>
                </a:lnTo>
                <a:lnTo>
                  <a:pt x="1977282" y="1668224"/>
                </a:lnTo>
                <a:lnTo>
                  <a:pt x="1972836" y="1649495"/>
                </a:lnTo>
                <a:lnTo>
                  <a:pt x="1958864" y="1615846"/>
                </a:lnTo>
                <a:lnTo>
                  <a:pt x="1939811" y="1610767"/>
                </a:lnTo>
                <a:lnTo>
                  <a:pt x="1931237" y="1598387"/>
                </a:lnTo>
                <a:lnTo>
                  <a:pt x="1899482" y="1484743"/>
                </a:lnTo>
                <a:lnTo>
                  <a:pt x="1969661" y="1430461"/>
                </a:lnTo>
                <a:lnTo>
                  <a:pt x="1975059" y="1412684"/>
                </a:lnTo>
                <a:lnTo>
                  <a:pt x="2002369" y="1388876"/>
                </a:lnTo>
                <a:lnTo>
                  <a:pt x="2046509" y="1379988"/>
                </a:lnTo>
                <a:lnTo>
                  <a:pt x="2120181" y="1305706"/>
                </a:lnTo>
                <a:lnTo>
                  <a:pt x="2116053" y="1295231"/>
                </a:lnTo>
                <a:lnTo>
                  <a:pt x="2134789" y="1285708"/>
                </a:lnTo>
                <a:lnTo>
                  <a:pt x="2137964" y="1265391"/>
                </a:lnTo>
                <a:lnTo>
                  <a:pt x="2158605" y="1268566"/>
                </a:lnTo>
                <a:lnTo>
                  <a:pt x="2171943" y="1293644"/>
                </a:lnTo>
                <a:lnTo>
                  <a:pt x="2204333" y="1285073"/>
                </a:lnTo>
                <a:lnTo>
                  <a:pt x="2221799" y="1301580"/>
                </a:lnTo>
                <a:lnTo>
                  <a:pt x="2234183" y="1293009"/>
                </a:lnTo>
                <a:lnTo>
                  <a:pt x="2243075" y="1310151"/>
                </a:lnTo>
                <a:lnTo>
                  <a:pt x="2273878" y="1333641"/>
                </a:lnTo>
                <a:lnTo>
                  <a:pt x="2238947" y="1348878"/>
                </a:lnTo>
                <a:lnTo>
                  <a:pt x="2243710" y="1379353"/>
                </a:lnTo>
                <a:lnTo>
                  <a:pt x="2251966" y="1363481"/>
                </a:lnTo>
                <a:lnTo>
                  <a:pt x="2282134" y="1348561"/>
                </a:lnTo>
                <a:lnTo>
                  <a:pt x="2303728" y="1364116"/>
                </a:lnTo>
                <a:lnTo>
                  <a:pt x="2296424" y="1382209"/>
                </a:lnTo>
                <a:lnTo>
                  <a:pt x="2314842" y="1423160"/>
                </a:lnTo>
                <a:lnTo>
                  <a:pt x="2346915" y="1477759"/>
                </a:lnTo>
                <a:lnTo>
                  <a:pt x="2355489" y="1468236"/>
                </a:lnTo>
                <a:lnTo>
                  <a:pt x="2324369" y="1426969"/>
                </a:lnTo>
                <a:lnTo>
                  <a:pt x="2328814" y="1353640"/>
                </a:lnTo>
                <a:lnTo>
                  <a:pt x="2312937" y="1333324"/>
                </a:lnTo>
                <a:lnTo>
                  <a:pt x="2322146" y="1312373"/>
                </a:lnTo>
                <a:lnTo>
                  <a:pt x="2334530" y="1266979"/>
                </a:lnTo>
                <a:lnTo>
                  <a:pt x="2349138" y="1254281"/>
                </a:lnTo>
                <a:lnTo>
                  <a:pt x="2354854" y="1156192"/>
                </a:lnTo>
                <a:lnTo>
                  <a:pt x="2322463" y="1104766"/>
                </a:lnTo>
                <a:lnTo>
                  <a:pt x="2311031" y="1114607"/>
                </a:lnTo>
                <a:lnTo>
                  <a:pt x="2285309" y="1109528"/>
                </a:lnTo>
                <a:lnTo>
                  <a:pt x="2287850" y="1040961"/>
                </a:lnTo>
                <a:lnTo>
                  <a:pt x="2307856" y="1006042"/>
                </a:lnTo>
                <a:lnTo>
                  <a:pt x="2310079" y="932079"/>
                </a:lnTo>
                <a:lnTo>
                  <a:pt x="2321511" y="893986"/>
                </a:lnTo>
                <a:lnTo>
                  <a:pt x="2315160" y="876209"/>
                </a:lnTo>
                <a:lnTo>
                  <a:pt x="2324686" y="865416"/>
                </a:lnTo>
                <a:lnTo>
                  <a:pt x="2313572" y="848909"/>
                </a:lnTo>
                <a:lnTo>
                  <a:pt x="2318653" y="815260"/>
                </a:lnTo>
                <a:lnTo>
                  <a:pt x="2303728" y="791770"/>
                </a:lnTo>
                <a:lnTo>
                  <a:pt x="2284674" y="792405"/>
                </a:lnTo>
                <a:lnTo>
                  <a:pt x="2220529" y="734948"/>
                </a:lnTo>
                <a:lnTo>
                  <a:pt x="2218623" y="726377"/>
                </a:lnTo>
                <a:lnTo>
                  <a:pt x="2253554" y="726059"/>
                </a:lnTo>
                <a:lnTo>
                  <a:pt x="2309761" y="764787"/>
                </a:lnTo>
                <a:lnTo>
                  <a:pt x="2378353" y="756534"/>
                </a:lnTo>
                <a:lnTo>
                  <a:pt x="2425033" y="763517"/>
                </a:lnTo>
                <a:lnTo>
                  <a:pt x="2482510" y="778755"/>
                </a:lnTo>
                <a:lnTo>
                  <a:pt x="2486004" y="814625"/>
                </a:lnTo>
                <a:lnTo>
                  <a:pt x="2505057" y="825101"/>
                </a:lnTo>
                <a:lnTo>
                  <a:pt x="2510773" y="852401"/>
                </a:lnTo>
                <a:lnTo>
                  <a:pt x="2534907" y="852083"/>
                </a:lnTo>
                <a:lnTo>
                  <a:pt x="2543798" y="876526"/>
                </a:lnTo>
                <a:lnTo>
                  <a:pt x="2537447" y="892081"/>
                </a:lnTo>
                <a:lnTo>
                  <a:pt x="2554595" y="908905"/>
                </a:lnTo>
                <a:lnTo>
                  <a:pt x="2557136" y="941602"/>
                </a:lnTo>
                <a:lnTo>
                  <a:pt x="2529508" y="940967"/>
                </a:lnTo>
                <a:lnTo>
                  <a:pt x="2514583" y="953664"/>
                </a:lnTo>
                <a:lnTo>
                  <a:pt x="2495530" y="947316"/>
                </a:lnTo>
                <a:lnTo>
                  <a:pt x="2481240" y="957156"/>
                </a:lnTo>
                <a:lnTo>
                  <a:pt x="2451390" y="952712"/>
                </a:lnTo>
                <a:lnTo>
                  <a:pt x="2439641" y="966680"/>
                </a:lnTo>
                <a:lnTo>
                  <a:pt x="2424716" y="969219"/>
                </a:lnTo>
                <a:lnTo>
                  <a:pt x="2423128" y="1004772"/>
                </a:lnTo>
                <a:lnTo>
                  <a:pt x="2395818" y="1010486"/>
                </a:lnTo>
                <a:lnTo>
                  <a:pt x="2404392" y="1029215"/>
                </a:lnTo>
                <a:lnTo>
                  <a:pt x="2393913" y="1043183"/>
                </a:lnTo>
                <a:lnTo>
                  <a:pt x="2415189" y="1050166"/>
                </a:lnTo>
                <a:lnTo>
                  <a:pt x="2444086" y="1086990"/>
                </a:lnTo>
                <a:lnTo>
                  <a:pt x="2450755" y="1125717"/>
                </a:lnTo>
                <a:lnTo>
                  <a:pt x="2466633" y="1128892"/>
                </a:lnTo>
                <a:lnTo>
                  <a:pt x="2479652" y="1158414"/>
                </a:lnTo>
                <a:lnTo>
                  <a:pt x="2493625" y="1182222"/>
                </a:lnTo>
                <a:lnTo>
                  <a:pt x="2547609" y="1175556"/>
                </a:lnTo>
                <a:lnTo>
                  <a:pt x="2544433" y="1192380"/>
                </a:lnTo>
                <a:lnTo>
                  <a:pt x="2550149" y="1223807"/>
                </a:lnTo>
                <a:lnTo>
                  <a:pt x="2558723" y="1215236"/>
                </a:lnTo>
                <a:lnTo>
                  <a:pt x="2567932" y="1182857"/>
                </a:lnTo>
                <a:lnTo>
                  <a:pt x="2598418" y="1186666"/>
                </a:lnTo>
                <a:lnTo>
                  <a:pt x="2603498" y="1175873"/>
                </a:lnTo>
                <a:lnTo>
                  <a:pt x="2626997" y="1172699"/>
                </a:lnTo>
                <a:lnTo>
                  <a:pt x="2646686" y="1160953"/>
                </a:lnTo>
                <a:lnTo>
                  <a:pt x="2658118" y="1115559"/>
                </a:lnTo>
                <a:lnTo>
                  <a:pt x="2650496" y="1102862"/>
                </a:lnTo>
                <a:lnTo>
                  <a:pt x="2667327" y="1085720"/>
                </a:lnTo>
                <a:lnTo>
                  <a:pt x="2656530" y="1066039"/>
                </a:lnTo>
                <a:lnTo>
                  <a:pt x="2673360" y="1046992"/>
                </a:lnTo>
                <a:lnTo>
                  <a:pt x="2674948" y="1013026"/>
                </a:lnTo>
                <a:lnTo>
                  <a:pt x="2684475" y="997471"/>
                </a:lnTo>
                <a:lnTo>
                  <a:pt x="2699400" y="1002233"/>
                </a:lnTo>
                <a:lnTo>
                  <a:pt x="2710832" y="986361"/>
                </a:lnTo>
                <a:lnTo>
                  <a:pt x="2744810" y="981917"/>
                </a:lnTo>
                <a:lnTo>
                  <a:pt x="2747985" y="970171"/>
                </a:lnTo>
                <a:lnTo>
                  <a:pt x="2766086" y="983821"/>
                </a:lnTo>
                <a:lnTo>
                  <a:pt x="2768626" y="970171"/>
                </a:lnTo>
                <a:lnTo>
                  <a:pt x="2755924" y="948268"/>
                </a:lnTo>
                <a:lnTo>
                  <a:pt x="2758147" y="937475"/>
                </a:lnTo>
                <a:lnTo>
                  <a:pt x="2779423" y="939380"/>
                </a:lnTo>
                <a:lnTo>
                  <a:pt x="2891837" y="858432"/>
                </a:lnTo>
                <a:lnTo>
                  <a:pt x="2905492" y="855258"/>
                </a:lnTo>
                <a:lnTo>
                  <a:pt x="2904222" y="842560"/>
                </a:lnTo>
                <a:lnTo>
                  <a:pt x="2995995" y="787960"/>
                </a:lnTo>
                <a:lnTo>
                  <a:pt x="3036960" y="778120"/>
                </a:lnTo>
                <a:lnTo>
                  <a:pt x="3027433" y="767644"/>
                </a:lnTo>
                <a:lnTo>
                  <a:pt x="3077924" y="757486"/>
                </a:lnTo>
                <a:lnTo>
                  <a:pt x="3093802" y="769231"/>
                </a:lnTo>
                <a:lnTo>
                  <a:pt x="3091261" y="784786"/>
                </a:lnTo>
                <a:lnTo>
                  <a:pt x="3109044" y="798753"/>
                </a:lnTo>
                <a:lnTo>
                  <a:pt x="3130956" y="767962"/>
                </a:lnTo>
                <a:lnTo>
                  <a:pt x="3121429" y="757169"/>
                </a:lnTo>
                <a:lnTo>
                  <a:pt x="3124287" y="738122"/>
                </a:lnTo>
                <a:lnTo>
                  <a:pt x="3102376" y="742884"/>
                </a:lnTo>
                <a:lnTo>
                  <a:pt x="3095072" y="738440"/>
                </a:lnTo>
                <a:lnTo>
                  <a:pt x="3154772" y="690824"/>
                </a:lnTo>
                <a:lnTo>
                  <a:pt x="3144610" y="711775"/>
                </a:lnTo>
                <a:lnTo>
                  <a:pt x="3160170" y="712727"/>
                </a:lnTo>
                <a:lnTo>
                  <a:pt x="3160488" y="741932"/>
                </a:lnTo>
                <a:lnTo>
                  <a:pt x="3196689" y="734630"/>
                </a:lnTo>
                <a:lnTo>
                  <a:pt x="3194149" y="710187"/>
                </a:lnTo>
                <a:lnTo>
                  <a:pt x="3197324" y="700664"/>
                </a:lnTo>
                <a:lnTo>
                  <a:pt x="3181129" y="679713"/>
                </a:lnTo>
                <a:lnTo>
                  <a:pt x="3200182" y="680983"/>
                </a:lnTo>
                <a:lnTo>
                  <a:pt x="3201135" y="663841"/>
                </a:lnTo>
                <a:lnTo>
                  <a:pt x="3235748" y="641303"/>
                </a:lnTo>
                <a:lnTo>
                  <a:pt x="3291638" y="636541"/>
                </a:lnTo>
                <a:lnTo>
                  <a:pt x="3302435" y="634637"/>
                </a:lnTo>
                <a:lnTo>
                  <a:pt x="3306563" y="645112"/>
                </a:lnTo>
                <a:lnTo>
                  <a:pt x="3294813" y="641938"/>
                </a:lnTo>
                <a:lnTo>
                  <a:pt x="3264646" y="651778"/>
                </a:lnTo>
                <a:lnTo>
                  <a:pt x="3235748" y="648604"/>
                </a:lnTo>
                <a:lnTo>
                  <a:pt x="3225587" y="663524"/>
                </a:lnTo>
                <a:lnTo>
                  <a:pt x="3232890" y="683840"/>
                </a:lnTo>
                <a:lnTo>
                  <a:pt x="3241464" y="683205"/>
                </a:lnTo>
                <a:lnTo>
                  <a:pt x="3245592" y="673999"/>
                </a:lnTo>
                <a:lnTo>
                  <a:pt x="3258612" y="680031"/>
                </a:lnTo>
                <a:lnTo>
                  <a:pt x="3248768" y="684475"/>
                </a:lnTo>
                <a:lnTo>
                  <a:pt x="3252261" y="694950"/>
                </a:lnTo>
                <a:lnTo>
                  <a:pt x="3262105" y="723202"/>
                </a:lnTo>
                <a:lnTo>
                  <a:pt x="3243052" y="738122"/>
                </a:lnTo>
                <a:lnTo>
                  <a:pt x="3240194" y="753042"/>
                </a:lnTo>
                <a:lnTo>
                  <a:pt x="3251626" y="758438"/>
                </a:lnTo>
                <a:lnTo>
                  <a:pt x="3250673" y="775898"/>
                </a:lnTo>
                <a:lnTo>
                  <a:pt x="3266551" y="786691"/>
                </a:lnTo>
                <a:lnTo>
                  <a:pt x="3243687" y="794944"/>
                </a:lnTo>
                <a:lnTo>
                  <a:pt x="3228762" y="782564"/>
                </a:lnTo>
                <a:lnTo>
                  <a:pt x="3218283" y="798753"/>
                </a:lnTo>
                <a:lnTo>
                  <a:pt x="3192561" y="803832"/>
                </a:lnTo>
                <a:lnTo>
                  <a:pt x="3191926" y="819705"/>
                </a:lnTo>
                <a:lnTo>
                  <a:pt x="3182399" y="829545"/>
                </a:lnTo>
                <a:lnTo>
                  <a:pt x="3191291" y="845417"/>
                </a:lnTo>
                <a:lnTo>
                  <a:pt x="3176366" y="845417"/>
                </a:lnTo>
                <a:lnTo>
                  <a:pt x="3161441" y="860019"/>
                </a:lnTo>
                <a:lnTo>
                  <a:pt x="3164934" y="879383"/>
                </a:lnTo>
                <a:lnTo>
                  <a:pt x="3124922" y="918429"/>
                </a:lnTo>
                <a:lnTo>
                  <a:pt x="3119841" y="932396"/>
                </a:lnTo>
                <a:lnTo>
                  <a:pt x="3146198" y="935253"/>
                </a:lnTo>
                <a:lnTo>
                  <a:pt x="3132861" y="946681"/>
                </a:lnTo>
                <a:lnTo>
                  <a:pt x="3127462" y="970171"/>
                </a:lnTo>
                <a:lnTo>
                  <a:pt x="3084593" y="1000963"/>
                </a:lnTo>
                <a:lnTo>
                  <a:pt x="3068080" y="1053976"/>
                </a:lnTo>
                <a:lnTo>
                  <a:pt x="3080147" y="1080006"/>
                </a:lnTo>
                <a:lnTo>
                  <a:pt x="3076019" y="1087625"/>
                </a:lnTo>
                <a:lnTo>
                  <a:pt x="3090626" y="1106354"/>
                </a:lnTo>
                <a:lnTo>
                  <a:pt x="3091261" y="1145081"/>
                </a:lnTo>
                <a:lnTo>
                  <a:pt x="3099200" y="1157144"/>
                </a:lnTo>
                <a:lnTo>
                  <a:pt x="3101741" y="1227616"/>
                </a:lnTo>
                <a:lnTo>
                  <a:pt x="3103646" y="1264439"/>
                </a:lnTo>
                <a:lnTo>
                  <a:pt x="3104916" y="1290469"/>
                </a:lnTo>
                <a:lnTo>
                  <a:pt x="3105234" y="1305072"/>
                </a:lnTo>
                <a:lnTo>
                  <a:pt x="3105551" y="1308246"/>
                </a:lnTo>
                <a:lnTo>
                  <a:pt x="3107139" y="1313325"/>
                </a:lnTo>
                <a:lnTo>
                  <a:pt x="3110632" y="1325705"/>
                </a:lnTo>
                <a:lnTo>
                  <a:pt x="3115395" y="1341894"/>
                </a:lnTo>
                <a:lnTo>
                  <a:pt x="3114760" y="1317769"/>
                </a:lnTo>
                <a:lnTo>
                  <a:pt x="3110632" y="1267296"/>
                </a:lnTo>
                <a:lnTo>
                  <a:pt x="3110315" y="1232377"/>
                </a:lnTo>
                <a:lnTo>
                  <a:pt x="3103011" y="1174286"/>
                </a:lnTo>
                <a:lnTo>
                  <a:pt x="3109362" y="1141907"/>
                </a:lnTo>
                <a:lnTo>
                  <a:pt x="3106821" y="1114607"/>
                </a:lnTo>
                <a:lnTo>
                  <a:pt x="3095072" y="1089212"/>
                </a:lnTo>
                <a:lnTo>
                  <a:pt x="3087133" y="1055880"/>
                </a:lnTo>
                <a:lnTo>
                  <a:pt x="3100788" y="1009534"/>
                </a:lnTo>
                <a:lnTo>
                  <a:pt x="3152232" y="989853"/>
                </a:lnTo>
                <a:lnTo>
                  <a:pt x="3159535" y="973028"/>
                </a:lnTo>
                <a:lnTo>
                  <a:pt x="3178589" y="955887"/>
                </a:lnTo>
                <a:lnTo>
                  <a:pt x="3195419" y="968267"/>
                </a:lnTo>
                <a:lnTo>
                  <a:pt x="3248450" y="893033"/>
                </a:lnTo>
                <a:lnTo>
                  <a:pt x="3237971" y="893033"/>
                </a:lnTo>
                <a:lnTo>
                  <a:pt x="3233843" y="888272"/>
                </a:lnTo>
                <a:lnTo>
                  <a:pt x="3277665" y="815895"/>
                </a:lnTo>
                <a:lnTo>
                  <a:pt x="3291320" y="828275"/>
                </a:lnTo>
                <a:lnTo>
                  <a:pt x="3305293" y="817800"/>
                </a:lnTo>
                <a:lnTo>
                  <a:pt x="3309738" y="827958"/>
                </a:lnTo>
                <a:lnTo>
                  <a:pt x="3313231" y="835894"/>
                </a:lnTo>
                <a:lnTo>
                  <a:pt x="3315772" y="840656"/>
                </a:lnTo>
                <a:lnTo>
                  <a:pt x="3318630" y="843830"/>
                </a:lnTo>
                <a:lnTo>
                  <a:pt x="3322123" y="847322"/>
                </a:lnTo>
                <a:lnTo>
                  <a:pt x="3326886" y="851449"/>
                </a:lnTo>
                <a:lnTo>
                  <a:pt x="3347527" y="840656"/>
                </a:lnTo>
                <a:lnTo>
                  <a:pt x="3355466" y="779390"/>
                </a:lnTo>
                <a:lnTo>
                  <a:pt x="3395478" y="745106"/>
                </a:lnTo>
                <a:lnTo>
                  <a:pt x="3411356" y="746376"/>
                </a:lnTo>
                <a:lnTo>
                  <a:pt x="3451367" y="720346"/>
                </a:lnTo>
                <a:lnTo>
                  <a:pt x="3470421" y="732091"/>
                </a:lnTo>
                <a:lnTo>
                  <a:pt x="3513925" y="728599"/>
                </a:lnTo>
                <a:lnTo>
                  <a:pt x="3535202" y="740027"/>
                </a:lnTo>
                <a:lnTo>
                  <a:pt x="3547904" y="737805"/>
                </a:lnTo>
                <a:lnTo>
                  <a:pt x="3562829" y="760661"/>
                </a:lnTo>
                <a:lnTo>
                  <a:pt x="3601570" y="731773"/>
                </a:lnTo>
                <a:lnTo>
                  <a:pt x="3599347" y="693046"/>
                </a:lnTo>
                <a:lnTo>
                  <a:pt x="3588551" y="693046"/>
                </a:lnTo>
                <a:lnTo>
                  <a:pt x="3585375" y="688919"/>
                </a:lnTo>
                <a:lnTo>
                  <a:pt x="3613002" y="674952"/>
                </a:lnTo>
                <a:lnTo>
                  <a:pt x="3633326" y="691458"/>
                </a:lnTo>
                <a:lnTo>
                  <a:pt x="3641265" y="665428"/>
                </a:lnTo>
                <a:lnTo>
                  <a:pt x="3665716" y="662889"/>
                </a:lnTo>
                <a:lnTo>
                  <a:pt x="3674290" y="683840"/>
                </a:lnTo>
                <a:lnTo>
                  <a:pt x="3644758" y="696855"/>
                </a:lnTo>
                <a:lnTo>
                  <a:pt x="3668257" y="706061"/>
                </a:lnTo>
                <a:lnTo>
                  <a:pt x="3686040" y="687014"/>
                </a:lnTo>
                <a:lnTo>
                  <a:pt x="3672067" y="661619"/>
                </a:lnTo>
                <a:lnTo>
                  <a:pt x="3673973" y="647969"/>
                </a:lnTo>
                <a:lnTo>
                  <a:pt x="3721288" y="623209"/>
                </a:lnTo>
                <a:lnTo>
                  <a:pt x="3742564" y="633684"/>
                </a:lnTo>
                <a:lnTo>
                  <a:pt x="3733355" y="646699"/>
                </a:lnTo>
                <a:lnTo>
                  <a:pt x="3777178" y="692411"/>
                </a:lnTo>
                <a:lnTo>
                  <a:pt x="3771779" y="703839"/>
                </a:lnTo>
                <a:lnTo>
                  <a:pt x="3755902" y="705108"/>
                </a:lnTo>
                <a:lnTo>
                  <a:pt x="3754314" y="725107"/>
                </a:lnTo>
                <a:lnTo>
                  <a:pt x="3740342" y="723202"/>
                </a:lnTo>
                <a:lnTo>
                  <a:pt x="3746692" y="738757"/>
                </a:lnTo>
                <a:lnTo>
                  <a:pt x="3750186" y="783199"/>
                </a:lnTo>
                <a:lnTo>
                  <a:pt x="3792738" y="799706"/>
                </a:lnTo>
                <a:lnTo>
                  <a:pt x="3828622" y="763517"/>
                </a:lnTo>
                <a:lnTo>
                  <a:pt x="3826081" y="743519"/>
                </a:lnTo>
                <a:lnTo>
                  <a:pt x="3814332" y="725742"/>
                </a:lnTo>
                <a:lnTo>
                  <a:pt x="3822588" y="697172"/>
                </a:lnTo>
                <a:lnTo>
                  <a:pt x="3843864" y="704473"/>
                </a:lnTo>
                <a:lnTo>
                  <a:pt x="3859742" y="697807"/>
                </a:lnTo>
                <a:lnTo>
                  <a:pt x="3875620" y="700982"/>
                </a:lnTo>
                <a:lnTo>
                  <a:pt x="3915314" y="643842"/>
                </a:lnTo>
                <a:lnTo>
                  <a:pt x="3916902" y="611146"/>
                </a:lnTo>
                <a:lnTo>
                  <a:pt x="3928651" y="604480"/>
                </a:lnTo>
                <a:lnTo>
                  <a:pt x="3926428" y="584798"/>
                </a:lnTo>
                <a:lnTo>
                  <a:pt x="3914361" y="577180"/>
                </a:lnTo>
                <a:lnTo>
                  <a:pt x="3909598" y="596226"/>
                </a:lnTo>
                <a:lnTo>
                  <a:pt x="3896896" y="583846"/>
                </a:lnTo>
                <a:lnTo>
                  <a:pt x="3898483" y="556229"/>
                </a:lnTo>
                <a:lnTo>
                  <a:pt x="3856566" y="459727"/>
                </a:lnTo>
                <a:lnTo>
                  <a:pt x="3895308" y="447664"/>
                </a:lnTo>
                <a:lnTo>
                  <a:pt x="3916902" y="483535"/>
                </a:lnTo>
                <a:lnTo>
                  <a:pt x="3919124" y="474011"/>
                </a:lnTo>
                <a:lnTo>
                  <a:pt x="3899754" y="439410"/>
                </a:lnTo>
                <a:lnTo>
                  <a:pt x="3912456" y="425443"/>
                </a:lnTo>
                <a:lnTo>
                  <a:pt x="3913091" y="393064"/>
                </a:lnTo>
                <a:lnTo>
                  <a:pt x="3968345" y="408301"/>
                </a:lnTo>
                <a:lnTo>
                  <a:pt x="3973426" y="415602"/>
                </a:lnTo>
                <a:lnTo>
                  <a:pt x="4052814" y="427665"/>
                </a:lnTo>
                <a:lnTo>
                  <a:pt x="4101718" y="427030"/>
                </a:lnTo>
                <a:lnTo>
                  <a:pt x="4120771" y="450203"/>
                </a:lnTo>
                <a:lnTo>
                  <a:pt x="4132520" y="442585"/>
                </a:lnTo>
                <a:lnTo>
                  <a:pt x="4180154" y="453695"/>
                </a:lnTo>
                <a:lnTo>
                  <a:pt x="4204605" y="473694"/>
                </a:lnTo>
                <a:lnTo>
                  <a:pt x="4226834" y="474329"/>
                </a:lnTo>
                <a:lnTo>
                  <a:pt x="4251603" y="512104"/>
                </a:lnTo>
                <a:lnTo>
                  <a:pt x="4285582" y="529881"/>
                </a:lnTo>
                <a:lnTo>
                  <a:pt x="4305905" y="535912"/>
                </a:lnTo>
                <a:lnTo>
                  <a:pt x="4313209" y="548610"/>
                </a:lnTo>
                <a:lnTo>
                  <a:pt x="4302094" y="554959"/>
                </a:lnTo>
                <a:lnTo>
                  <a:pt x="4316702" y="567339"/>
                </a:lnTo>
                <a:lnTo>
                  <a:pt x="4334485" y="553689"/>
                </a:lnTo>
                <a:lnTo>
                  <a:pt x="4345599" y="570196"/>
                </a:lnTo>
                <a:lnTo>
                  <a:pt x="4415144" y="569879"/>
                </a:lnTo>
                <a:lnTo>
                  <a:pt x="4415144" y="579402"/>
                </a:lnTo>
                <a:lnTo>
                  <a:pt x="4405617" y="588925"/>
                </a:lnTo>
                <a:lnTo>
                  <a:pt x="4433244" y="605432"/>
                </a:lnTo>
                <a:lnTo>
                  <a:pt x="4449439" y="623526"/>
                </a:lnTo>
                <a:lnTo>
                  <a:pt x="4483100" y="639716"/>
                </a:lnTo>
                <a:lnTo>
                  <a:pt x="4483100" y="828275"/>
                </a:lnTo>
                <a:lnTo>
                  <a:pt x="4483100" y="1237774"/>
                </a:lnTo>
                <a:lnTo>
                  <a:pt x="4479607" y="1246662"/>
                </a:lnTo>
                <a:lnTo>
                  <a:pt x="4417684" y="1317134"/>
                </a:lnTo>
                <a:lnTo>
                  <a:pt x="4468175" y="1289199"/>
                </a:lnTo>
                <a:lnTo>
                  <a:pt x="4483100" y="1258090"/>
                </a:lnTo>
                <a:lnTo>
                  <a:pt x="4483100" y="3554139"/>
                </a:lnTo>
                <a:lnTo>
                  <a:pt x="4471350" y="3557313"/>
                </a:lnTo>
                <a:lnTo>
                  <a:pt x="4419272" y="3562393"/>
                </a:lnTo>
                <a:lnTo>
                  <a:pt x="4340201" y="3604612"/>
                </a:lnTo>
                <a:lnTo>
                  <a:pt x="4093779" y="3661751"/>
                </a:lnTo>
                <a:lnTo>
                  <a:pt x="4000418" y="3647149"/>
                </a:lnTo>
                <a:lnTo>
                  <a:pt x="3977872" y="3627785"/>
                </a:lnTo>
                <a:lnTo>
                  <a:pt x="3966440" y="3653181"/>
                </a:lnTo>
                <a:lnTo>
                  <a:pt x="3979460" y="3668418"/>
                </a:lnTo>
                <a:lnTo>
                  <a:pt x="3959771" y="3689686"/>
                </a:lnTo>
                <a:lnTo>
                  <a:pt x="3974379" y="3713177"/>
                </a:lnTo>
                <a:lnTo>
                  <a:pt x="3972791" y="3731588"/>
                </a:lnTo>
                <a:lnTo>
                  <a:pt x="3967710" y="3740159"/>
                </a:lnTo>
                <a:lnTo>
                  <a:pt x="3963582" y="3772221"/>
                </a:lnTo>
                <a:lnTo>
                  <a:pt x="4011850" y="3802695"/>
                </a:lnTo>
                <a:lnTo>
                  <a:pt x="4003594" y="3822694"/>
                </a:lnTo>
                <a:lnTo>
                  <a:pt x="3935637" y="3833169"/>
                </a:lnTo>
                <a:lnTo>
                  <a:pt x="3913726" y="3872850"/>
                </a:lnTo>
                <a:lnTo>
                  <a:pt x="3931192" y="3947131"/>
                </a:lnTo>
                <a:lnTo>
                  <a:pt x="3868633" y="4023316"/>
                </a:lnTo>
                <a:lnTo>
                  <a:pt x="3858789" y="4065536"/>
                </a:lnTo>
                <a:lnTo>
                  <a:pt x="3871809" y="4079186"/>
                </a:lnTo>
                <a:lnTo>
                  <a:pt x="3915631" y="4077599"/>
                </a:lnTo>
                <a:lnTo>
                  <a:pt x="3929604" y="4087440"/>
                </a:lnTo>
                <a:lnTo>
                  <a:pt x="3968028" y="4092836"/>
                </a:lnTo>
                <a:lnTo>
                  <a:pt x="3983588" y="4093788"/>
                </a:lnTo>
                <a:lnTo>
                  <a:pt x="3988986" y="4110930"/>
                </a:lnTo>
                <a:lnTo>
                  <a:pt x="3979142" y="4122041"/>
                </a:lnTo>
                <a:lnTo>
                  <a:pt x="3965805" y="4192512"/>
                </a:lnTo>
                <a:lnTo>
                  <a:pt x="3941988" y="4206797"/>
                </a:lnTo>
                <a:lnTo>
                  <a:pt x="3854661" y="4231558"/>
                </a:lnTo>
                <a:lnTo>
                  <a:pt x="3832114" y="4203623"/>
                </a:lnTo>
                <a:lnTo>
                  <a:pt x="3794326" y="4237589"/>
                </a:lnTo>
                <a:lnTo>
                  <a:pt x="3708904" y="4185211"/>
                </a:lnTo>
                <a:lnTo>
                  <a:pt x="3687627" y="4144261"/>
                </a:lnTo>
                <a:lnTo>
                  <a:pt x="3658095" y="4143309"/>
                </a:lnTo>
                <a:lnTo>
                  <a:pt x="3638407" y="4170292"/>
                </a:lnTo>
                <a:lnTo>
                  <a:pt x="3615860" y="4171561"/>
                </a:lnTo>
                <a:lnTo>
                  <a:pt x="3552032" y="4156642"/>
                </a:lnTo>
                <a:lnTo>
                  <a:pt x="3528215" y="4141722"/>
                </a:lnTo>
                <a:lnTo>
                  <a:pt x="3518054" y="4148706"/>
                </a:lnTo>
                <a:lnTo>
                  <a:pt x="3498365" y="4151880"/>
                </a:lnTo>
                <a:lnTo>
                  <a:pt x="3480265" y="4168704"/>
                </a:lnTo>
                <a:lnTo>
                  <a:pt x="3473279" y="4165847"/>
                </a:lnTo>
                <a:lnTo>
                  <a:pt x="3449462" y="4209972"/>
                </a:lnTo>
                <a:lnTo>
                  <a:pt x="3433902" y="4209972"/>
                </a:lnTo>
                <a:lnTo>
                  <a:pt x="3388809" y="4185211"/>
                </a:lnTo>
                <a:lnTo>
                  <a:pt x="3371344" y="4152832"/>
                </a:lnTo>
                <a:lnTo>
                  <a:pt x="3339271" y="4153150"/>
                </a:lnTo>
                <a:lnTo>
                  <a:pt x="3321170" y="4191243"/>
                </a:lnTo>
                <a:lnTo>
                  <a:pt x="3324028" y="4209337"/>
                </a:lnTo>
                <a:lnTo>
                  <a:pt x="3308468" y="4205210"/>
                </a:lnTo>
                <a:lnTo>
                  <a:pt x="3299894" y="4187116"/>
                </a:lnTo>
                <a:lnTo>
                  <a:pt x="3302435" y="4136643"/>
                </a:lnTo>
                <a:lnTo>
                  <a:pt x="3245275" y="4094741"/>
                </a:lnTo>
                <a:lnTo>
                  <a:pt x="3212884" y="4062997"/>
                </a:lnTo>
                <a:lnTo>
                  <a:pt x="3163346" y="4067758"/>
                </a:lnTo>
                <a:lnTo>
                  <a:pt x="3126510" y="4058235"/>
                </a:lnTo>
                <a:lnTo>
                  <a:pt x="3104281" y="4075059"/>
                </a:lnTo>
                <a:lnTo>
                  <a:pt x="3064587" y="4051886"/>
                </a:lnTo>
                <a:lnTo>
                  <a:pt x="3026480" y="4060457"/>
                </a:lnTo>
                <a:lnTo>
                  <a:pt x="3009650" y="4091249"/>
                </a:lnTo>
                <a:lnTo>
                  <a:pt x="2958841" y="4062362"/>
                </a:lnTo>
                <a:lnTo>
                  <a:pt x="2952808" y="4049982"/>
                </a:lnTo>
                <a:lnTo>
                  <a:pt x="2930579" y="4047125"/>
                </a:lnTo>
                <a:lnTo>
                  <a:pt x="2931849" y="4066806"/>
                </a:lnTo>
                <a:lnTo>
                  <a:pt x="2922005" y="4064266"/>
                </a:lnTo>
                <a:lnTo>
                  <a:pt x="2922323" y="4085217"/>
                </a:lnTo>
                <a:lnTo>
                  <a:pt x="2894060" y="4098233"/>
                </a:lnTo>
                <a:lnTo>
                  <a:pt x="2829279" y="4123945"/>
                </a:lnTo>
                <a:lnTo>
                  <a:pt x="2761005" y="4200766"/>
                </a:lnTo>
                <a:lnTo>
                  <a:pt x="2743857" y="4199179"/>
                </a:lnTo>
                <a:lnTo>
                  <a:pt x="2724486" y="4214733"/>
                </a:lnTo>
                <a:lnTo>
                  <a:pt x="2713055" y="4215051"/>
                </a:lnTo>
                <a:lnTo>
                  <a:pt x="2767356" y="4286157"/>
                </a:lnTo>
                <a:lnTo>
                  <a:pt x="2735283" y="4315997"/>
                </a:lnTo>
                <a:lnTo>
                  <a:pt x="2712419" y="4313457"/>
                </a:lnTo>
                <a:lnTo>
                  <a:pt x="2633031" y="4246477"/>
                </a:lnTo>
                <a:lnTo>
                  <a:pt x="2614930" y="4280444"/>
                </a:lnTo>
                <a:lnTo>
                  <a:pt x="2619376" y="4301395"/>
                </a:lnTo>
                <a:lnTo>
                  <a:pt x="2594289" y="4341075"/>
                </a:lnTo>
                <a:lnTo>
                  <a:pt x="2597465" y="4367740"/>
                </a:lnTo>
                <a:lnTo>
                  <a:pt x="2593654" y="4398849"/>
                </a:lnTo>
                <a:lnTo>
                  <a:pt x="2605086" y="4419483"/>
                </a:lnTo>
                <a:lnTo>
                  <a:pt x="2585398" y="4440751"/>
                </a:lnTo>
                <a:lnTo>
                  <a:pt x="2560629" y="4519794"/>
                </a:lnTo>
                <a:lnTo>
                  <a:pt x="2613025" y="4554395"/>
                </a:lnTo>
                <a:lnTo>
                  <a:pt x="2621917" y="4593440"/>
                </a:lnTo>
                <a:lnTo>
                  <a:pt x="2622234" y="4616296"/>
                </a:lnTo>
                <a:lnTo>
                  <a:pt x="2681934" y="4659150"/>
                </a:lnTo>
                <a:lnTo>
                  <a:pt x="2710514" y="4671848"/>
                </a:lnTo>
                <a:lnTo>
                  <a:pt x="2794348" y="4771842"/>
                </a:lnTo>
                <a:lnTo>
                  <a:pt x="2791808" y="4775969"/>
                </a:lnTo>
                <a:lnTo>
                  <a:pt x="2753701" y="4780730"/>
                </a:lnTo>
                <a:lnTo>
                  <a:pt x="2752431" y="4799142"/>
                </a:lnTo>
                <a:lnTo>
                  <a:pt x="2800699" y="4825172"/>
                </a:lnTo>
                <a:lnTo>
                  <a:pt x="2794031" y="4832791"/>
                </a:lnTo>
                <a:lnTo>
                  <a:pt x="2782281" y="4831203"/>
                </a:lnTo>
                <a:lnTo>
                  <a:pt x="2775930" y="4839457"/>
                </a:lnTo>
                <a:lnTo>
                  <a:pt x="2768309" y="4840409"/>
                </a:lnTo>
                <a:lnTo>
                  <a:pt x="2769897" y="4830886"/>
                </a:lnTo>
                <a:lnTo>
                  <a:pt x="2757830" y="4835965"/>
                </a:lnTo>
                <a:lnTo>
                  <a:pt x="2753066" y="4848345"/>
                </a:lnTo>
                <a:lnTo>
                  <a:pt x="2747985" y="4850250"/>
                </a:lnTo>
                <a:lnTo>
                  <a:pt x="2751161" y="4859773"/>
                </a:lnTo>
                <a:lnTo>
                  <a:pt x="2747668" y="4871518"/>
                </a:lnTo>
                <a:lnTo>
                  <a:pt x="2735918" y="4868979"/>
                </a:lnTo>
                <a:lnTo>
                  <a:pt x="2732743" y="4873106"/>
                </a:lnTo>
                <a:lnTo>
                  <a:pt x="2735601" y="4882629"/>
                </a:lnTo>
                <a:lnTo>
                  <a:pt x="2727980" y="4886755"/>
                </a:lnTo>
                <a:lnTo>
                  <a:pt x="2714325" y="4884216"/>
                </a:lnTo>
                <a:lnTo>
                  <a:pt x="2704798" y="4879772"/>
                </a:lnTo>
                <a:lnTo>
                  <a:pt x="2690191" y="4867709"/>
                </a:lnTo>
                <a:lnTo>
                  <a:pt x="2681617" y="4868661"/>
                </a:lnTo>
                <a:lnTo>
                  <a:pt x="2686062" y="4878185"/>
                </a:lnTo>
                <a:lnTo>
                  <a:pt x="2693049" y="4881359"/>
                </a:lnTo>
                <a:lnTo>
                  <a:pt x="2687650" y="4892152"/>
                </a:lnTo>
                <a:lnTo>
                  <a:pt x="2673995" y="4891835"/>
                </a:lnTo>
                <a:lnTo>
                  <a:pt x="2666374" y="4886121"/>
                </a:lnTo>
                <a:lnTo>
                  <a:pt x="2662246" y="4894691"/>
                </a:lnTo>
                <a:lnTo>
                  <a:pt x="2674631" y="4902310"/>
                </a:lnTo>
                <a:lnTo>
                  <a:pt x="2667962" y="4911516"/>
                </a:lnTo>
                <a:lnTo>
                  <a:pt x="2662563" y="4914690"/>
                </a:lnTo>
                <a:lnTo>
                  <a:pt x="2665739" y="4923261"/>
                </a:lnTo>
                <a:lnTo>
                  <a:pt x="2656530" y="4939768"/>
                </a:lnTo>
                <a:lnTo>
                  <a:pt x="2652719" y="4934054"/>
                </a:lnTo>
                <a:lnTo>
                  <a:pt x="2647638" y="4914055"/>
                </a:lnTo>
                <a:lnTo>
                  <a:pt x="2639382" y="4923579"/>
                </a:lnTo>
                <a:lnTo>
                  <a:pt x="2631126" y="4942308"/>
                </a:lnTo>
                <a:lnTo>
                  <a:pt x="2643510" y="4965798"/>
                </a:lnTo>
                <a:lnTo>
                  <a:pt x="2642240" y="4977226"/>
                </a:lnTo>
                <a:lnTo>
                  <a:pt x="2630173" y="4986432"/>
                </a:lnTo>
                <a:lnTo>
                  <a:pt x="2630491" y="4975956"/>
                </a:lnTo>
                <a:lnTo>
                  <a:pt x="2628268" y="4971512"/>
                </a:lnTo>
                <a:lnTo>
                  <a:pt x="2612390" y="4979766"/>
                </a:lnTo>
                <a:lnTo>
                  <a:pt x="2610802" y="4988971"/>
                </a:lnTo>
                <a:lnTo>
                  <a:pt x="2610485" y="4995955"/>
                </a:lnTo>
                <a:lnTo>
                  <a:pt x="2610485" y="4998812"/>
                </a:lnTo>
                <a:lnTo>
                  <a:pt x="2610485" y="5000717"/>
                </a:lnTo>
                <a:lnTo>
                  <a:pt x="2613660" y="5009288"/>
                </a:lnTo>
                <a:lnTo>
                  <a:pt x="2606039" y="5018493"/>
                </a:lnTo>
                <a:lnTo>
                  <a:pt x="2593337" y="5025477"/>
                </a:lnTo>
                <a:lnTo>
                  <a:pt x="2587621" y="5040397"/>
                </a:lnTo>
                <a:lnTo>
                  <a:pt x="2574284" y="5055634"/>
                </a:lnTo>
                <a:lnTo>
                  <a:pt x="2581905" y="5086108"/>
                </a:lnTo>
                <a:lnTo>
                  <a:pt x="2588891" y="5100393"/>
                </a:lnTo>
                <a:lnTo>
                  <a:pt x="2600640" y="5098171"/>
                </a:lnTo>
                <a:lnTo>
                  <a:pt x="2606356" y="5088965"/>
                </a:lnTo>
                <a:lnTo>
                  <a:pt x="2622869" y="5092775"/>
                </a:lnTo>
                <a:lnTo>
                  <a:pt x="2627633" y="5121344"/>
                </a:lnTo>
                <a:lnTo>
                  <a:pt x="2629220" y="5131820"/>
                </a:lnTo>
                <a:lnTo>
                  <a:pt x="2642240" y="5141660"/>
                </a:lnTo>
                <a:lnTo>
                  <a:pt x="2646368" y="5141660"/>
                </a:lnTo>
                <a:lnTo>
                  <a:pt x="2649226" y="5151184"/>
                </a:lnTo>
                <a:lnTo>
                  <a:pt x="2642558" y="5165786"/>
                </a:lnTo>
                <a:lnTo>
                  <a:pt x="2640652" y="5190229"/>
                </a:lnTo>
                <a:lnTo>
                  <a:pt x="2647003" y="5194356"/>
                </a:lnTo>
                <a:lnTo>
                  <a:pt x="2658118" y="5175627"/>
                </a:lnTo>
                <a:lnTo>
                  <a:pt x="2664786" y="5163246"/>
                </a:lnTo>
                <a:lnTo>
                  <a:pt x="2666057" y="5151818"/>
                </a:lnTo>
                <a:lnTo>
                  <a:pt x="2670185" y="5165468"/>
                </a:lnTo>
                <a:lnTo>
                  <a:pt x="2664151" y="5188324"/>
                </a:lnTo>
                <a:lnTo>
                  <a:pt x="2656212" y="5203879"/>
                </a:lnTo>
                <a:lnTo>
                  <a:pt x="2658118" y="5216894"/>
                </a:lnTo>
                <a:lnTo>
                  <a:pt x="2664786" y="5207688"/>
                </a:lnTo>
                <a:lnTo>
                  <a:pt x="2665421" y="5220386"/>
                </a:lnTo>
                <a:lnTo>
                  <a:pt x="2655577" y="5231496"/>
                </a:lnTo>
                <a:lnTo>
                  <a:pt x="2649861" y="5246098"/>
                </a:lnTo>
                <a:lnTo>
                  <a:pt x="2654942" y="5263240"/>
                </a:lnTo>
                <a:lnTo>
                  <a:pt x="2687650" y="5295619"/>
                </a:lnTo>
                <a:lnTo>
                  <a:pt x="2701305" y="5313078"/>
                </a:lnTo>
                <a:lnTo>
                  <a:pt x="2712102" y="5336252"/>
                </a:lnTo>
                <a:lnTo>
                  <a:pt x="2727662" y="5386090"/>
                </a:lnTo>
                <a:lnTo>
                  <a:pt x="2743222" y="5398153"/>
                </a:lnTo>
                <a:lnTo>
                  <a:pt x="2755924" y="5409898"/>
                </a:lnTo>
                <a:lnTo>
                  <a:pt x="2742587" y="5435293"/>
                </a:lnTo>
                <a:lnTo>
                  <a:pt x="2724486" y="5480687"/>
                </a:lnTo>
                <a:lnTo>
                  <a:pt x="2667009" y="5487988"/>
                </a:lnTo>
                <a:lnTo>
                  <a:pt x="2606992" y="5422595"/>
                </a:lnTo>
                <a:lnTo>
                  <a:pt x="2559041" y="5396565"/>
                </a:lnTo>
                <a:lnTo>
                  <a:pt x="2522205" y="5395296"/>
                </a:lnTo>
                <a:lnTo>
                  <a:pt x="2503787" y="5389582"/>
                </a:lnTo>
                <a:lnTo>
                  <a:pt x="2473936" y="5367678"/>
                </a:lnTo>
                <a:lnTo>
                  <a:pt x="2476477" y="5353711"/>
                </a:lnTo>
                <a:lnTo>
                  <a:pt x="2463775" y="5334029"/>
                </a:lnTo>
                <a:lnTo>
                  <a:pt x="2424081" y="5327363"/>
                </a:lnTo>
                <a:lnTo>
                  <a:pt x="2398676" y="5305142"/>
                </a:lnTo>
                <a:lnTo>
                  <a:pt x="2378988" y="5316570"/>
                </a:lnTo>
                <a:lnTo>
                  <a:pt x="2339611" y="5328316"/>
                </a:lnTo>
                <a:lnTo>
                  <a:pt x="2322463" y="5325459"/>
                </a:lnTo>
                <a:lnTo>
                  <a:pt x="2318335" y="5311491"/>
                </a:lnTo>
                <a:lnTo>
                  <a:pt x="2288167" y="5300698"/>
                </a:lnTo>
                <a:lnTo>
                  <a:pt x="2268479" y="5275620"/>
                </a:lnTo>
                <a:lnTo>
                  <a:pt x="2238629" y="5263240"/>
                </a:lnTo>
                <a:lnTo>
                  <a:pt x="2177976" y="5254034"/>
                </a:lnTo>
                <a:lnTo>
                  <a:pt x="2112878" y="5229274"/>
                </a:lnTo>
                <a:lnTo>
                  <a:pt x="2073184" y="5226735"/>
                </a:lnTo>
                <a:lnTo>
                  <a:pt x="2044921" y="5214354"/>
                </a:lnTo>
                <a:lnTo>
                  <a:pt x="1992842" y="5208958"/>
                </a:lnTo>
                <a:lnTo>
                  <a:pt x="1956006" y="5195308"/>
                </a:lnTo>
                <a:lnTo>
                  <a:pt x="1926156" y="5208323"/>
                </a:lnTo>
                <a:lnTo>
                  <a:pt x="1903610" y="5190229"/>
                </a:lnTo>
                <a:lnTo>
                  <a:pt x="1869314" y="5145470"/>
                </a:lnTo>
                <a:lnTo>
                  <a:pt x="1825809" y="5115948"/>
                </a:lnTo>
                <a:lnTo>
                  <a:pt x="1797229" y="5104520"/>
                </a:lnTo>
                <a:lnTo>
                  <a:pt x="1772778" y="5099758"/>
                </a:lnTo>
                <a:lnTo>
                  <a:pt x="1752454" y="5088330"/>
                </a:lnTo>
                <a:lnTo>
                  <a:pt x="1752137" y="5078807"/>
                </a:lnTo>
                <a:lnTo>
                  <a:pt x="1738482" y="5070554"/>
                </a:lnTo>
                <a:lnTo>
                  <a:pt x="1734353" y="5078807"/>
                </a:lnTo>
                <a:lnTo>
                  <a:pt x="1722922" y="5075950"/>
                </a:lnTo>
                <a:lnTo>
                  <a:pt x="1707044" y="5072776"/>
                </a:lnTo>
                <a:lnTo>
                  <a:pt x="1697200" y="5071189"/>
                </a:lnTo>
                <a:lnTo>
                  <a:pt x="1681004" y="5042619"/>
                </a:lnTo>
                <a:lnTo>
                  <a:pt x="1663857" y="5006113"/>
                </a:lnTo>
                <a:lnTo>
                  <a:pt x="1645756" y="5000717"/>
                </a:lnTo>
                <a:lnTo>
                  <a:pt x="1628608" y="5000082"/>
                </a:lnTo>
                <a:lnTo>
                  <a:pt x="1623527" y="4987067"/>
                </a:lnTo>
                <a:lnTo>
                  <a:pt x="1654330" y="4979766"/>
                </a:lnTo>
                <a:lnTo>
                  <a:pt x="1651789" y="4969290"/>
                </a:lnTo>
                <a:lnTo>
                  <a:pt x="1642263" y="4968020"/>
                </a:lnTo>
                <a:lnTo>
                  <a:pt x="1637182" y="4973417"/>
                </a:lnTo>
                <a:lnTo>
                  <a:pt x="1640040" y="4956592"/>
                </a:lnTo>
                <a:lnTo>
                  <a:pt x="1659093" y="4960719"/>
                </a:lnTo>
                <a:lnTo>
                  <a:pt x="1669890" y="4968973"/>
                </a:lnTo>
                <a:lnTo>
                  <a:pt x="1668937" y="4977226"/>
                </a:lnTo>
                <a:lnTo>
                  <a:pt x="1686720" y="4979448"/>
                </a:lnTo>
                <a:lnTo>
                  <a:pt x="1677194" y="4968973"/>
                </a:lnTo>
                <a:lnTo>
                  <a:pt x="1695294" y="4970877"/>
                </a:lnTo>
                <a:lnTo>
                  <a:pt x="1701645" y="4963576"/>
                </a:lnTo>
                <a:lnTo>
                  <a:pt x="1704503" y="4943260"/>
                </a:lnTo>
                <a:lnTo>
                  <a:pt x="1714030" y="4930562"/>
                </a:lnTo>
                <a:lnTo>
                  <a:pt x="1728955" y="4924213"/>
                </a:lnTo>
                <a:lnTo>
                  <a:pt x="1731813" y="4904215"/>
                </a:lnTo>
                <a:lnTo>
                  <a:pt x="1752454" y="4871201"/>
                </a:lnTo>
                <a:lnTo>
                  <a:pt x="1761028" y="4872153"/>
                </a:lnTo>
                <a:lnTo>
                  <a:pt x="1754677" y="4881676"/>
                </a:lnTo>
                <a:lnTo>
                  <a:pt x="1757217" y="4893422"/>
                </a:lnTo>
                <a:lnTo>
                  <a:pt x="1770872" y="4902628"/>
                </a:lnTo>
                <a:lnTo>
                  <a:pt x="1780081" y="4894057"/>
                </a:lnTo>
                <a:lnTo>
                  <a:pt x="1779129" y="4888978"/>
                </a:lnTo>
                <a:lnTo>
                  <a:pt x="1774683" y="4883581"/>
                </a:lnTo>
                <a:lnTo>
                  <a:pt x="1775953" y="4893104"/>
                </a:lnTo>
                <a:lnTo>
                  <a:pt x="1768332" y="4885803"/>
                </a:lnTo>
                <a:lnTo>
                  <a:pt x="1766426" y="4877550"/>
                </a:lnTo>
                <a:lnTo>
                  <a:pt x="1769602" y="4873423"/>
                </a:lnTo>
                <a:lnTo>
                  <a:pt x="1779129" y="4863900"/>
                </a:lnTo>
                <a:lnTo>
                  <a:pt x="1785480" y="4863582"/>
                </a:lnTo>
                <a:lnTo>
                  <a:pt x="1794054" y="4875010"/>
                </a:lnTo>
                <a:lnTo>
                  <a:pt x="1803580" y="4877232"/>
                </a:lnTo>
                <a:lnTo>
                  <a:pt x="1811519" y="4869931"/>
                </a:lnTo>
                <a:lnTo>
                  <a:pt x="1794689" y="4858186"/>
                </a:lnTo>
                <a:lnTo>
                  <a:pt x="1792466" y="4852789"/>
                </a:lnTo>
                <a:lnTo>
                  <a:pt x="1761663" y="4828981"/>
                </a:lnTo>
                <a:lnTo>
                  <a:pt x="1757535" y="4834378"/>
                </a:lnTo>
                <a:lnTo>
                  <a:pt x="1744833" y="4820728"/>
                </a:lnTo>
                <a:lnTo>
                  <a:pt x="1735941" y="4802951"/>
                </a:lnTo>
                <a:lnTo>
                  <a:pt x="1732766" y="4783905"/>
                </a:lnTo>
                <a:lnTo>
                  <a:pt x="1750866" y="4794380"/>
                </a:lnTo>
                <a:lnTo>
                  <a:pt x="1767697" y="4787714"/>
                </a:lnTo>
                <a:lnTo>
                  <a:pt x="1770872" y="4781365"/>
                </a:lnTo>
                <a:lnTo>
                  <a:pt x="1780399" y="4783587"/>
                </a:lnTo>
                <a:lnTo>
                  <a:pt x="1788020" y="4790888"/>
                </a:lnTo>
                <a:lnTo>
                  <a:pt x="1808661" y="4790571"/>
                </a:lnTo>
                <a:lnTo>
                  <a:pt x="1808661" y="4780413"/>
                </a:lnTo>
                <a:lnTo>
                  <a:pt x="1795959" y="4771842"/>
                </a:lnTo>
                <a:lnTo>
                  <a:pt x="1789608" y="4780413"/>
                </a:lnTo>
                <a:lnTo>
                  <a:pt x="1783257" y="4770890"/>
                </a:lnTo>
                <a:lnTo>
                  <a:pt x="1786432" y="4762319"/>
                </a:lnTo>
                <a:lnTo>
                  <a:pt x="1791831" y="4758192"/>
                </a:lnTo>
                <a:lnTo>
                  <a:pt x="1815330" y="4759144"/>
                </a:lnTo>
                <a:lnTo>
                  <a:pt x="1827714" y="4748351"/>
                </a:lnTo>
                <a:lnTo>
                  <a:pt x="1838194" y="4743907"/>
                </a:lnTo>
                <a:lnTo>
                  <a:pt x="1882334" y="4734384"/>
                </a:lnTo>
                <a:lnTo>
                  <a:pt x="1882334" y="4725813"/>
                </a:lnTo>
                <a:lnTo>
                  <a:pt x="1870584" y="4719464"/>
                </a:lnTo>
                <a:lnTo>
                  <a:pt x="1872807" y="4709941"/>
                </a:lnTo>
                <a:lnTo>
                  <a:pt x="1868679" y="4702957"/>
                </a:lnTo>
                <a:lnTo>
                  <a:pt x="1845180" y="4707084"/>
                </a:lnTo>
                <a:lnTo>
                  <a:pt x="1831525" y="4716607"/>
                </a:lnTo>
                <a:lnTo>
                  <a:pt x="1804215" y="4719147"/>
                </a:lnTo>
                <a:lnTo>
                  <a:pt x="1782939" y="4722321"/>
                </a:lnTo>
                <a:lnTo>
                  <a:pt x="1789925" y="4680102"/>
                </a:lnTo>
                <a:lnTo>
                  <a:pt x="1835971" y="4629311"/>
                </a:lnTo>
                <a:lnTo>
                  <a:pt x="1914407" y="4619153"/>
                </a:lnTo>
                <a:lnTo>
                  <a:pt x="1926791" y="4590266"/>
                </a:lnTo>
                <a:lnTo>
                  <a:pt x="1952195" y="4571219"/>
                </a:lnTo>
                <a:lnTo>
                  <a:pt x="1950290" y="4528047"/>
                </a:lnTo>
                <a:lnTo>
                  <a:pt x="1934412" y="4502969"/>
                </a:lnTo>
                <a:lnTo>
                  <a:pt x="1957276" y="4484875"/>
                </a:lnTo>
                <a:lnTo>
                  <a:pt x="1959499" y="4471225"/>
                </a:lnTo>
                <a:lnTo>
                  <a:pt x="1931872" y="4476622"/>
                </a:lnTo>
                <a:lnTo>
                  <a:pt x="1919170" y="4458845"/>
                </a:lnTo>
                <a:lnTo>
                  <a:pt x="1926791" y="4456623"/>
                </a:lnTo>
                <a:lnTo>
                  <a:pt x="1964580" y="4424879"/>
                </a:lnTo>
                <a:lnTo>
                  <a:pt x="1953466" y="4402658"/>
                </a:lnTo>
                <a:lnTo>
                  <a:pt x="1968391" y="4385516"/>
                </a:lnTo>
                <a:lnTo>
                  <a:pt x="1950290" y="4377580"/>
                </a:lnTo>
                <a:lnTo>
                  <a:pt x="1917582" y="4388373"/>
                </a:lnTo>
                <a:lnTo>
                  <a:pt x="1881381" y="4355994"/>
                </a:lnTo>
                <a:lnTo>
                  <a:pt x="1871537" y="4339170"/>
                </a:lnTo>
                <a:lnTo>
                  <a:pt x="1829302" y="4342979"/>
                </a:lnTo>
                <a:lnTo>
                  <a:pt x="1815330" y="4320758"/>
                </a:lnTo>
                <a:lnTo>
                  <a:pt x="1783257" y="4301077"/>
                </a:lnTo>
                <a:lnTo>
                  <a:pt x="1754042" y="4315997"/>
                </a:lnTo>
                <a:lnTo>
                  <a:pt x="1734353" y="4298220"/>
                </a:lnTo>
                <a:lnTo>
                  <a:pt x="1728002" y="4278539"/>
                </a:lnTo>
                <a:lnTo>
                  <a:pt x="1695929" y="4248065"/>
                </a:lnTo>
                <a:lnTo>
                  <a:pt x="1674971" y="4268063"/>
                </a:lnTo>
                <a:lnTo>
                  <a:pt x="1634006" y="4271873"/>
                </a:lnTo>
                <a:lnTo>
                  <a:pt x="1577482" y="4239494"/>
                </a:lnTo>
                <a:lnTo>
                  <a:pt x="1541598" y="4269651"/>
                </a:lnTo>
                <a:lnTo>
                  <a:pt x="1516194" y="4254096"/>
                </a:lnTo>
                <a:lnTo>
                  <a:pt x="1522545" y="4239176"/>
                </a:lnTo>
                <a:lnTo>
                  <a:pt x="1519052" y="4214733"/>
                </a:lnTo>
                <a:lnTo>
                  <a:pt x="1510478" y="4204575"/>
                </a:lnTo>
                <a:lnTo>
                  <a:pt x="1485709" y="4149658"/>
                </a:lnTo>
                <a:lnTo>
                  <a:pt x="1476817" y="4119184"/>
                </a:lnTo>
                <a:lnTo>
                  <a:pt x="1398382" y="4108391"/>
                </a:lnTo>
                <a:lnTo>
                  <a:pt x="1396794" y="4065219"/>
                </a:lnTo>
                <a:lnTo>
                  <a:pt x="1383139" y="4044268"/>
                </a:lnTo>
                <a:lnTo>
                  <a:pt x="1401875" y="4025221"/>
                </a:lnTo>
                <a:lnTo>
                  <a:pt x="1355829" y="3967447"/>
                </a:lnTo>
                <a:lnTo>
                  <a:pt x="1324074" y="3962685"/>
                </a:lnTo>
                <a:lnTo>
                  <a:pt x="1259610" y="3976018"/>
                </a:lnTo>
                <a:lnTo>
                  <a:pt x="1235159" y="3963638"/>
                </a:lnTo>
                <a:lnTo>
                  <a:pt x="1222457" y="3971256"/>
                </a:lnTo>
                <a:lnTo>
                  <a:pt x="1211977" y="3971256"/>
                </a:lnTo>
                <a:lnTo>
                  <a:pt x="1211025" y="3980779"/>
                </a:lnTo>
                <a:lnTo>
                  <a:pt x="1193242" y="3996651"/>
                </a:lnTo>
                <a:lnTo>
                  <a:pt x="1162439" y="3986176"/>
                </a:lnTo>
                <a:lnTo>
                  <a:pt x="1144338" y="3954749"/>
                </a:lnTo>
                <a:lnTo>
                  <a:pt x="1147196" y="3938877"/>
                </a:lnTo>
                <a:lnTo>
                  <a:pt x="1135447" y="3935068"/>
                </a:lnTo>
                <a:lnTo>
                  <a:pt x="1150054" y="3904276"/>
                </a:lnTo>
                <a:lnTo>
                  <a:pt x="1125285" y="3863326"/>
                </a:lnTo>
                <a:lnTo>
                  <a:pt x="1140210" y="3836979"/>
                </a:lnTo>
                <a:lnTo>
                  <a:pt x="1189749" y="3843645"/>
                </a:lnTo>
                <a:lnTo>
                  <a:pt x="1244368" y="3799203"/>
                </a:lnTo>
                <a:lnTo>
                  <a:pt x="1248179" y="3762063"/>
                </a:lnTo>
                <a:lnTo>
                  <a:pt x="1222774" y="3747460"/>
                </a:lnTo>
                <a:lnTo>
                  <a:pt x="1216106" y="3730001"/>
                </a:lnTo>
                <a:lnTo>
                  <a:pt x="1189749" y="3725875"/>
                </a:lnTo>
                <a:lnTo>
                  <a:pt x="1170695" y="3731271"/>
                </a:lnTo>
                <a:lnTo>
                  <a:pt x="1172601" y="3718573"/>
                </a:lnTo>
                <a:lnTo>
                  <a:pt x="1162757" y="3684925"/>
                </a:lnTo>
                <a:lnTo>
                  <a:pt x="1116076" y="3643340"/>
                </a:lnTo>
                <a:lnTo>
                  <a:pt x="1115759" y="3631595"/>
                </a:lnTo>
                <a:lnTo>
                  <a:pt x="1071301" y="3535093"/>
                </a:lnTo>
                <a:lnTo>
                  <a:pt x="1084956" y="3496047"/>
                </a:lnTo>
                <a:lnTo>
                  <a:pt x="1072254" y="3476366"/>
                </a:lnTo>
                <a:lnTo>
                  <a:pt x="1075747" y="3416052"/>
                </a:lnTo>
                <a:lnTo>
                  <a:pt x="1041768" y="3390975"/>
                </a:lnTo>
                <a:lnTo>
                  <a:pt x="988737" y="3390340"/>
                </a:lnTo>
                <a:lnTo>
                  <a:pt x="974130" y="3405259"/>
                </a:lnTo>
                <a:lnTo>
                  <a:pt x="946502" y="3403355"/>
                </a:lnTo>
                <a:lnTo>
                  <a:pt x="930307" y="3363357"/>
                </a:lnTo>
                <a:lnTo>
                  <a:pt x="901727" y="3355421"/>
                </a:lnTo>
                <a:lnTo>
                  <a:pt x="896329" y="3363992"/>
                </a:lnTo>
                <a:lnTo>
                  <a:pt x="864891" y="3364309"/>
                </a:lnTo>
                <a:lnTo>
                  <a:pt x="848696" y="3349707"/>
                </a:lnTo>
                <a:lnTo>
                  <a:pt x="823291" y="3356056"/>
                </a:lnTo>
                <a:lnTo>
                  <a:pt x="807414" y="3345898"/>
                </a:lnTo>
                <a:lnTo>
                  <a:pt x="814082" y="3306535"/>
                </a:lnTo>
                <a:lnTo>
                  <a:pt x="794076" y="3272887"/>
                </a:lnTo>
                <a:lnTo>
                  <a:pt x="785185" y="3225270"/>
                </a:lnTo>
                <a:lnTo>
                  <a:pt x="797570" y="3212573"/>
                </a:lnTo>
                <a:lnTo>
                  <a:pt x="825832" y="3203684"/>
                </a:lnTo>
                <a:lnTo>
                  <a:pt x="828055" y="3145910"/>
                </a:lnTo>
                <a:lnTo>
                  <a:pt x="809637" y="3132260"/>
                </a:lnTo>
                <a:lnTo>
                  <a:pt x="812177" y="3068772"/>
                </a:lnTo>
                <a:lnTo>
                  <a:pt x="776611" y="3062106"/>
                </a:lnTo>
                <a:lnTo>
                  <a:pt x="764862" y="3048456"/>
                </a:lnTo>
                <a:lnTo>
                  <a:pt x="770577" y="3025600"/>
                </a:lnTo>
                <a:lnTo>
                  <a:pt x="752159" y="3003062"/>
                </a:lnTo>
                <a:lnTo>
                  <a:pt x="758193" y="3003379"/>
                </a:lnTo>
                <a:lnTo>
                  <a:pt x="771213" y="3018299"/>
                </a:lnTo>
                <a:lnTo>
                  <a:pt x="775341" y="3037346"/>
                </a:lnTo>
                <a:lnTo>
                  <a:pt x="792171" y="3039885"/>
                </a:lnTo>
                <a:lnTo>
                  <a:pt x="800745" y="3029727"/>
                </a:lnTo>
                <a:lnTo>
                  <a:pt x="800428" y="3012585"/>
                </a:lnTo>
                <a:lnTo>
                  <a:pt x="793759" y="2986238"/>
                </a:lnTo>
                <a:lnTo>
                  <a:pt x="782962" y="2978619"/>
                </a:lnTo>
                <a:lnTo>
                  <a:pt x="767084" y="2985920"/>
                </a:lnTo>
                <a:lnTo>
                  <a:pt x="750254" y="2986238"/>
                </a:lnTo>
                <a:lnTo>
                  <a:pt x="739775" y="2966874"/>
                </a:lnTo>
                <a:lnTo>
                  <a:pt x="743268" y="2954176"/>
                </a:lnTo>
                <a:lnTo>
                  <a:pt x="748031" y="2943066"/>
                </a:lnTo>
                <a:lnTo>
                  <a:pt x="765497" y="2931638"/>
                </a:lnTo>
                <a:lnTo>
                  <a:pt x="764862" y="2903386"/>
                </a:lnTo>
                <a:lnTo>
                  <a:pt x="761368" y="2873546"/>
                </a:lnTo>
                <a:lnTo>
                  <a:pt x="766449" y="2849738"/>
                </a:lnTo>
                <a:lnTo>
                  <a:pt x="765814" y="2845929"/>
                </a:lnTo>
                <a:lnTo>
                  <a:pt x="778834" y="2824978"/>
                </a:lnTo>
                <a:lnTo>
                  <a:pt x="780422" y="2803074"/>
                </a:lnTo>
                <a:lnTo>
                  <a:pt x="786455" y="2802439"/>
                </a:lnTo>
                <a:lnTo>
                  <a:pt x="789313" y="2806249"/>
                </a:lnTo>
                <a:lnTo>
                  <a:pt x="784550" y="2820216"/>
                </a:lnTo>
                <a:lnTo>
                  <a:pt x="796934" y="2803392"/>
                </a:lnTo>
                <a:lnTo>
                  <a:pt x="791536" y="2797043"/>
                </a:lnTo>
                <a:lnTo>
                  <a:pt x="798205" y="2794821"/>
                </a:lnTo>
                <a:lnTo>
                  <a:pt x="790901" y="2788789"/>
                </a:lnTo>
                <a:lnTo>
                  <a:pt x="782327" y="2783710"/>
                </a:lnTo>
                <a:lnTo>
                  <a:pt x="782962" y="2777362"/>
                </a:lnTo>
                <a:lnTo>
                  <a:pt x="771213" y="2762759"/>
                </a:lnTo>
                <a:lnTo>
                  <a:pt x="782645" y="2746570"/>
                </a:lnTo>
                <a:lnTo>
                  <a:pt x="792171" y="2735142"/>
                </a:lnTo>
                <a:lnTo>
                  <a:pt x="779151" y="2705302"/>
                </a:lnTo>
                <a:lnTo>
                  <a:pt x="790901" y="2698001"/>
                </a:lnTo>
                <a:lnTo>
                  <a:pt x="810907" y="2717683"/>
                </a:lnTo>
                <a:lnTo>
                  <a:pt x="822656" y="2699589"/>
                </a:lnTo>
                <a:lnTo>
                  <a:pt x="837581" y="2691018"/>
                </a:lnTo>
                <a:lnTo>
                  <a:pt x="855682" y="2699589"/>
                </a:lnTo>
                <a:lnTo>
                  <a:pt x="886802" y="2657052"/>
                </a:lnTo>
                <a:lnTo>
                  <a:pt x="899504" y="2664353"/>
                </a:lnTo>
                <a:lnTo>
                  <a:pt x="940786" y="2664988"/>
                </a:lnTo>
                <a:lnTo>
                  <a:pt x="985561" y="2668797"/>
                </a:lnTo>
                <a:lnTo>
                  <a:pt x="998264" y="2666892"/>
                </a:lnTo>
                <a:lnTo>
                  <a:pt x="997946" y="2663718"/>
                </a:lnTo>
                <a:lnTo>
                  <a:pt x="994771" y="2658321"/>
                </a:lnTo>
                <a:lnTo>
                  <a:pt x="1003027" y="2652925"/>
                </a:lnTo>
                <a:lnTo>
                  <a:pt x="1004297" y="2649750"/>
                </a:lnTo>
                <a:lnTo>
                  <a:pt x="965873" y="2642767"/>
                </a:lnTo>
                <a:lnTo>
                  <a:pt x="977623" y="2636418"/>
                </a:lnTo>
                <a:lnTo>
                  <a:pt x="969049" y="2625625"/>
                </a:lnTo>
                <a:lnTo>
                  <a:pt x="923638" y="2615784"/>
                </a:lnTo>
                <a:lnTo>
                  <a:pt x="896964" y="2625307"/>
                </a:lnTo>
                <a:lnTo>
                  <a:pt x="888390" y="2625307"/>
                </a:lnTo>
                <a:lnTo>
                  <a:pt x="853459" y="2586897"/>
                </a:lnTo>
                <a:lnTo>
                  <a:pt x="839804" y="2590072"/>
                </a:lnTo>
                <a:lnTo>
                  <a:pt x="825832" y="2576422"/>
                </a:lnTo>
                <a:lnTo>
                  <a:pt x="831865" y="2563724"/>
                </a:lnTo>
                <a:lnTo>
                  <a:pt x="821386" y="2561819"/>
                </a:lnTo>
                <a:lnTo>
                  <a:pt x="827737" y="2553248"/>
                </a:lnTo>
                <a:lnTo>
                  <a:pt x="848696" y="2569755"/>
                </a:lnTo>
                <a:lnTo>
                  <a:pt x="855364" y="2565629"/>
                </a:lnTo>
                <a:lnTo>
                  <a:pt x="843297" y="2532932"/>
                </a:lnTo>
                <a:lnTo>
                  <a:pt x="853777" y="2512933"/>
                </a:lnTo>
                <a:lnTo>
                  <a:pt x="849648" y="2510076"/>
                </a:lnTo>
                <a:lnTo>
                  <a:pt x="832500" y="2530393"/>
                </a:lnTo>
                <a:lnTo>
                  <a:pt x="811542" y="2534519"/>
                </a:lnTo>
                <a:lnTo>
                  <a:pt x="801063" y="2548169"/>
                </a:lnTo>
                <a:lnTo>
                  <a:pt x="779151" y="2554518"/>
                </a:lnTo>
                <a:lnTo>
                  <a:pt x="761686" y="2541186"/>
                </a:lnTo>
                <a:lnTo>
                  <a:pt x="749301" y="2542138"/>
                </a:lnTo>
                <a:lnTo>
                  <a:pt x="777246" y="2478015"/>
                </a:lnTo>
                <a:lnTo>
                  <a:pt x="894741" y="2384053"/>
                </a:lnTo>
                <a:lnTo>
                  <a:pt x="907126" y="2330405"/>
                </a:lnTo>
                <a:lnTo>
                  <a:pt x="993183" y="2256759"/>
                </a:lnTo>
                <a:lnTo>
                  <a:pt x="1070666" y="2163431"/>
                </a:lnTo>
                <a:lnTo>
                  <a:pt x="1104009" y="2092325"/>
                </a:lnTo>
                <a:lnTo>
                  <a:pt x="1105597" y="2048200"/>
                </a:lnTo>
                <a:lnTo>
                  <a:pt x="1082098" y="2026297"/>
                </a:lnTo>
                <a:lnTo>
                  <a:pt x="1071301" y="1993600"/>
                </a:lnTo>
                <a:lnTo>
                  <a:pt x="1017952" y="1973284"/>
                </a:lnTo>
                <a:lnTo>
                  <a:pt x="956982" y="1914875"/>
                </a:lnTo>
                <a:lnTo>
                  <a:pt x="1002392" y="1868846"/>
                </a:lnTo>
                <a:lnTo>
                  <a:pt x="1005885" y="1790121"/>
                </a:lnTo>
                <a:lnTo>
                  <a:pt x="992230" y="1790121"/>
                </a:lnTo>
                <a:lnTo>
                  <a:pt x="963333" y="1765995"/>
                </a:lnTo>
                <a:lnTo>
                  <a:pt x="960792" y="1713618"/>
                </a:lnTo>
                <a:lnTo>
                  <a:pt x="969049" y="1703142"/>
                </a:lnTo>
                <a:lnTo>
                  <a:pt x="966826" y="1681874"/>
                </a:lnTo>
                <a:lnTo>
                  <a:pt x="938246" y="1683143"/>
                </a:lnTo>
                <a:lnTo>
                  <a:pt x="918875" y="1653939"/>
                </a:lnTo>
                <a:lnTo>
                  <a:pt x="945232" y="1606005"/>
                </a:lnTo>
                <a:lnTo>
                  <a:pt x="926496" y="1555850"/>
                </a:lnTo>
                <a:lnTo>
                  <a:pt x="943009" y="1519661"/>
                </a:lnTo>
                <a:lnTo>
                  <a:pt x="934435" y="1489504"/>
                </a:lnTo>
                <a:lnTo>
                  <a:pt x="936341" y="1471410"/>
                </a:lnTo>
                <a:lnTo>
                  <a:pt x="969049" y="1465697"/>
                </a:lnTo>
                <a:lnTo>
                  <a:pt x="971907" y="1451094"/>
                </a:lnTo>
                <a:lnTo>
                  <a:pt x="948725" y="1418715"/>
                </a:lnTo>
                <a:lnTo>
                  <a:pt x="946185" y="1382844"/>
                </a:lnTo>
                <a:lnTo>
                  <a:pt x="869337" y="1224442"/>
                </a:lnTo>
                <a:lnTo>
                  <a:pt x="862668" y="1168572"/>
                </a:lnTo>
                <a:lnTo>
                  <a:pt x="967778" y="980012"/>
                </a:lnTo>
                <a:lnTo>
                  <a:pt x="926496" y="959696"/>
                </a:lnTo>
                <a:lnTo>
                  <a:pt x="904903" y="920651"/>
                </a:lnTo>
                <a:lnTo>
                  <a:pt x="894106" y="896525"/>
                </a:lnTo>
                <a:lnTo>
                  <a:pt x="873465" y="868273"/>
                </a:lnTo>
                <a:lnTo>
                  <a:pt x="837581" y="843195"/>
                </a:lnTo>
                <a:lnTo>
                  <a:pt x="780422" y="768914"/>
                </a:lnTo>
                <a:lnTo>
                  <a:pt x="804556" y="707648"/>
                </a:lnTo>
                <a:lnTo>
                  <a:pt x="779787" y="692093"/>
                </a:lnTo>
                <a:lnTo>
                  <a:pt x="790901" y="686379"/>
                </a:lnTo>
                <a:lnTo>
                  <a:pt x="791854" y="686379"/>
                </a:lnTo>
                <a:lnTo>
                  <a:pt x="792171" y="685745"/>
                </a:lnTo>
                <a:lnTo>
                  <a:pt x="813765" y="674952"/>
                </a:lnTo>
                <a:lnTo>
                  <a:pt x="827420" y="667333"/>
                </a:lnTo>
                <a:lnTo>
                  <a:pt x="860763" y="635589"/>
                </a:lnTo>
                <a:lnTo>
                  <a:pt x="887437" y="614955"/>
                </a:lnTo>
                <a:lnTo>
                  <a:pt x="899504" y="577180"/>
                </a:lnTo>
                <a:lnTo>
                  <a:pt x="898234" y="565434"/>
                </a:lnTo>
                <a:lnTo>
                  <a:pt x="955394" y="542896"/>
                </a:lnTo>
                <a:lnTo>
                  <a:pt x="980481" y="502581"/>
                </a:lnTo>
                <a:lnTo>
                  <a:pt x="1026208" y="524485"/>
                </a:lnTo>
                <a:lnTo>
                  <a:pt x="1038911" y="510835"/>
                </a:lnTo>
                <a:lnTo>
                  <a:pt x="1037005" y="450521"/>
                </a:lnTo>
                <a:lnTo>
                  <a:pt x="1061457" y="448299"/>
                </a:lnTo>
                <a:lnTo>
                  <a:pt x="1093212" y="455282"/>
                </a:lnTo>
                <a:lnTo>
                  <a:pt x="1099563" y="473377"/>
                </a:lnTo>
                <a:lnTo>
                  <a:pt x="1083050" y="491153"/>
                </a:lnTo>
                <a:lnTo>
                  <a:pt x="1087179" y="496550"/>
                </a:lnTo>
                <a:lnTo>
                  <a:pt x="1112583" y="471789"/>
                </a:lnTo>
                <a:lnTo>
                  <a:pt x="1133542" y="469567"/>
                </a:lnTo>
                <a:lnTo>
                  <a:pt x="1121792" y="459092"/>
                </a:lnTo>
                <a:lnTo>
                  <a:pt x="1128143" y="429887"/>
                </a:lnTo>
                <a:lnTo>
                  <a:pt x="1144021" y="435919"/>
                </a:lnTo>
                <a:lnTo>
                  <a:pt x="1154183" y="415920"/>
                </a:lnTo>
                <a:lnTo>
                  <a:pt x="1146879" y="400048"/>
                </a:lnTo>
                <a:close/>
                <a:moveTo>
                  <a:pt x="3735388" y="233363"/>
                </a:moveTo>
                <a:lnTo>
                  <a:pt x="3778251" y="284876"/>
                </a:lnTo>
                <a:lnTo>
                  <a:pt x="3784601" y="303637"/>
                </a:lnTo>
                <a:lnTo>
                  <a:pt x="3798571" y="305863"/>
                </a:lnTo>
                <a:lnTo>
                  <a:pt x="3807461" y="324623"/>
                </a:lnTo>
                <a:lnTo>
                  <a:pt x="3842386" y="340204"/>
                </a:lnTo>
                <a:lnTo>
                  <a:pt x="3854133" y="360873"/>
                </a:lnTo>
                <a:lnTo>
                  <a:pt x="3866833" y="366279"/>
                </a:lnTo>
                <a:lnTo>
                  <a:pt x="3886201" y="413339"/>
                </a:lnTo>
                <a:lnTo>
                  <a:pt x="3854768" y="439414"/>
                </a:lnTo>
                <a:lnTo>
                  <a:pt x="3846196" y="426377"/>
                </a:lnTo>
                <a:lnTo>
                  <a:pt x="3827463" y="444501"/>
                </a:lnTo>
                <a:lnTo>
                  <a:pt x="3793491" y="439732"/>
                </a:lnTo>
                <a:lnTo>
                  <a:pt x="3795396" y="409206"/>
                </a:lnTo>
                <a:lnTo>
                  <a:pt x="3776028" y="388219"/>
                </a:lnTo>
                <a:lnTo>
                  <a:pt x="3756978" y="385993"/>
                </a:lnTo>
                <a:lnTo>
                  <a:pt x="3749358" y="363099"/>
                </a:lnTo>
                <a:lnTo>
                  <a:pt x="3735388" y="357693"/>
                </a:lnTo>
                <a:lnTo>
                  <a:pt x="3733801" y="375818"/>
                </a:lnTo>
                <a:lnTo>
                  <a:pt x="3756026" y="399030"/>
                </a:lnTo>
                <a:lnTo>
                  <a:pt x="3752216" y="414929"/>
                </a:lnTo>
                <a:lnTo>
                  <a:pt x="3728403" y="397123"/>
                </a:lnTo>
                <a:lnTo>
                  <a:pt x="3714751" y="371048"/>
                </a:lnTo>
                <a:lnTo>
                  <a:pt x="3700145" y="312858"/>
                </a:lnTo>
                <a:lnTo>
                  <a:pt x="3684588" y="309996"/>
                </a:lnTo>
                <a:lnTo>
                  <a:pt x="3687445" y="287738"/>
                </a:lnTo>
                <a:lnTo>
                  <a:pt x="3720148" y="300139"/>
                </a:lnTo>
                <a:lnTo>
                  <a:pt x="3720148" y="288374"/>
                </a:lnTo>
                <a:lnTo>
                  <a:pt x="3695383" y="265161"/>
                </a:lnTo>
                <a:lnTo>
                  <a:pt x="3708400" y="255622"/>
                </a:lnTo>
                <a:lnTo>
                  <a:pt x="3717608" y="237815"/>
                </a:lnTo>
                <a:close/>
                <a:moveTo>
                  <a:pt x="3189874" y="65088"/>
                </a:moveTo>
                <a:lnTo>
                  <a:pt x="3210684" y="68872"/>
                </a:lnTo>
                <a:lnTo>
                  <a:pt x="3210684" y="86846"/>
                </a:lnTo>
                <a:lnTo>
                  <a:pt x="3216275" y="105766"/>
                </a:lnTo>
                <a:lnTo>
                  <a:pt x="3198571" y="111126"/>
                </a:lnTo>
                <a:lnTo>
                  <a:pt x="3206957" y="90945"/>
                </a:lnTo>
                <a:lnTo>
                  <a:pt x="3187700" y="75494"/>
                </a:lnTo>
                <a:close/>
                <a:moveTo>
                  <a:pt x="3252167" y="0"/>
                </a:moveTo>
                <a:lnTo>
                  <a:pt x="3485791" y="0"/>
                </a:lnTo>
                <a:lnTo>
                  <a:pt x="3485155" y="2866"/>
                </a:lnTo>
                <a:lnTo>
                  <a:pt x="3515074" y="44583"/>
                </a:lnTo>
                <a:lnTo>
                  <a:pt x="3552314" y="82159"/>
                </a:lnTo>
                <a:lnTo>
                  <a:pt x="3580323" y="102221"/>
                </a:lnTo>
                <a:lnTo>
                  <a:pt x="3584779" y="114003"/>
                </a:lnTo>
                <a:lnTo>
                  <a:pt x="3602922" y="121965"/>
                </a:lnTo>
                <a:lnTo>
                  <a:pt x="3608014" y="133747"/>
                </a:lnTo>
                <a:lnTo>
                  <a:pt x="3618836" y="121965"/>
                </a:lnTo>
                <a:lnTo>
                  <a:pt x="3630613" y="147122"/>
                </a:lnTo>
                <a:lnTo>
                  <a:pt x="3616926" y="158904"/>
                </a:lnTo>
                <a:lnTo>
                  <a:pt x="3624565" y="172916"/>
                </a:lnTo>
                <a:lnTo>
                  <a:pt x="3609924" y="183424"/>
                </a:lnTo>
                <a:lnTo>
                  <a:pt x="3557406" y="157630"/>
                </a:lnTo>
                <a:lnTo>
                  <a:pt x="3554542" y="175782"/>
                </a:lnTo>
                <a:lnTo>
                  <a:pt x="3578095" y="176419"/>
                </a:lnTo>
                <a:lnTo>
                  <a:pt x="3598147" y="192978"/>
                </a:lnTo>
                <a:lnTo>
                  <a:pt x="3588599" y="196162"/>
                </a:lnTo>
                <a:lnTo>
                  <a:pt x="3590827" y="214313"/>
                </a:lnTo>
                <a:lnTo>
                  <a:pt x="3575867" y="207945"/>
                </a:lnTo>
                <a:lnTo>
                  <a:pt x="3554542" y="180558"/>
                </a:lnTo>
                <a:lnTo>
                  <a:pt x="3537672" y="169094"/>
                </a:lnTo>
                <a:lnTo>
                  <a:pt x="3542447" y="151261"/>
                </a:lnTo>
                <a:lnTo>
                  <a:pt x="3533853" y="147122"/>
                </a:lnTo>
                <a:lnTo>
                  <a:pt x="3528760" y="153490"/>
                </a:lnTo>
                <a:lnTo>
                  <a:pt x="3507753" y="150306"/>
                </a:lnTo>
                <a:lnTo>
                  <a:pt x="3508708" y="167502"/>
                </a:lnTo>
                <a:lnTo>
                  <a:pt x="3525896" y="173553"/>
                </a:lnTo>
                <a:lnTo>
                  <a:pt x="3527169" y="198073"/>
                </a:lnTo>
                <a:lnTo>
                  <a:pt x="3503934" y="194888"/>
                </a:lnTo>
                <a:lnTo>
                  <a:pt x="3483563" y="181195"/>
                </a:lnTo>
                <a:lnTo>
                  <a:pt x="3468604" y="190749"/>
                </a:lnTo>
                <a:lnTo>
                  <a:pt x="3451416" y="163681"/>
                </a:lnTo>
                <a:lnTo>
                  <a:pt x="3427863" y="156357"/>
                </a:lnTo>
                <a:lnTo>
                  <a:pt x="3417677" y="170368"/>
                </a:lnTo>
                <a:lnTo>
                  <a:pt x="3407174" y="171323"/>
                </a:lnTo>
                <a:lnTo>
                  <a:pt x="3423088" y="192659"/>
                </a:lnTo>
                <a:lnTo>
                  <a:pt x="3414813" y="203168"/>
                </a:lnTo>
                <a:lnTo>
                  <a:pt x="3397943" y="195844"/>
                </a:lnTo>
                <a:lnTo>
                  <a:pt x="3371844" y="169731"/>
                </a:lnTo>
                <a:lnTo>
                  <a:pt x="3358157" y="171005"/>
                </a:lnTo>
                <a:lnTo>
                  <a:pt x="3361340" y="155083"/>
                </a:lnTo>
                <a:lnTo>
                  <a:pt x="3390623" y="146166"/>
                </a:lnTo>
                <a:lnTo>
                  <a:pt x="3351473" y="134065"/>
                </a:lnTo>
                <a:lnTo>
                  <a:pt x="3336832" y="144893"/>
                </a:lnTo>
                <a:lnTo>
                  <a:pt x="3324100" y="138524"/>
                </a:lnTo>
                <a:lnTo>
                  <a:pt x="3296409" y="152535"/>
                </a:lnTo>
                <a:lnTo>
                  <a:pt x="3292271" y="134384"/>
                </a:lnTo>
                <a:lnTo>
                  <a:pt x="3272856" y="128333"/>
                </a:lnTo>
                <a:lnTo>
                  <a:pt x="3272537" y="91075"/>
                </a:lnTo>
                <a:lnTo>
                  <a:pt x="3250257" y="72287"/>
                </a:lnTo>
                <a:lnTo>
                  <a:pt x="3263625" y="55410"/>
                </a:lnTo>
                <a:lnTo>
                  <a:pt x="3271264" y="59549"/>
                </a:lnTo>
                <a:lnTo>
                  <a:pt x="3274765" y="78656"/>
                </a:lnTo>
                <a:lnTo>
                  <a:pt x="3303093" y="75153"/>
                </a:lnTo>
                <a:lnTo>
                  <a:pt x="3286224" y="60823"/>
                </a:lnTo>
                <a:lnTo>
                  <a:pt x="3288134" y="43627"/>
                </a:lnTo>
                <a:lnTo>
                  <a:pt x="3310414" y="56047"/>
                </a:lnTo>
                <a:lnTo>
                  <a:pt x="3298637" y="38214"/>
                </a:lnTo>
                <a:lnTo>
                  <a:pt x="3305003" y="27705"/>
                </a:lnTo>
                <a:lnTo>
                  <a:pt x="3292271" y="18152"/>
                </a:lnTo>
                <a:lnTo>
                  <a:pt x="3271264" y="34392"/>
                </a:lnTo>
                <a:lnTo>
                  <a:pt x="3266490" y="21655"/>
                </a:lnTo>
                <a:lnTo>
                  <a:pt x="3247393" y="22610"/>
                </a:lnTo>
                <a:lnTo>
                  <a:pt x="3246438" y="5096"/>
                </a:lnTo>
                <a:close/>
                <a:moveTo>
                  <a:pt x="3133725" y="0"/>
                </a:moveTo>
                <a:lnTo>
                  <a:pt x="3200873" y="0"/>
                </a:lnTo>
                <a:lnTo>
                  <a:pt x="3214688" y="3193"/>
                </a:lnTo>
                <a:lnTo>
                  <a:pt x="3208583" y="34801"/>
                </a:lnTo>
                <a:lnTo>
                  <a:pt x="3212117" y="53958"/>
                </a:lnTo>
                <a:lnTo>
                  <a:pt x="3194126" y="57150"/>
                </a:lnTo>
                <a:lnTo>
                  <a:pt x="3174206" y="35121"/>
                </a:lnTo>
                <a:lnTo>
                  <a:pt x="3170993" y="15325"/>
                </a:lnTo>
                <a:lnTo>
                  <a:pt x="3134689" y="3832"/>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615" name="Group 614"/>
          <p:cNvGrpSpPr/>
          <p:nvPr/>
        </p:nvGrpSpPr>
        <p:grpSpPr>
          <a:xfrm>
            <a:off x="4864545" y="2724150"/>
            <a:ext cx="588963" cy="358775"/>
            <a:chOff x="4846638" y="2724150"/>
            <a:chExt cx="588963" cy="358775"/>
          </a:xfrm>
          <a:solidFill>
            <a:srgbClr val="0BB7B7"/>
          </a:solidFill>
        </p:grpSpPr>
        <p:sp>
          <p:nvSpPr>
            <p:cNvPr id="84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16" name="Freeform 113"/>
          <p:cNvSpPr>
            <a:spLocks/>
          </p:cNvSpPr>
          <p:nvPr/>
        </p:nvSpPr>
        <p:spPr bwMode="auto">
          <a:xfrm>
            <a:off x="4775645" y="2997200"/>
            <a:ext cx="722313" cy="411163"/>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114"/>
          <p:cNvSpPr>
            <a:spLocks/>
          </p:cNvSpPr>
          <p:nvPr/>
        </p:nvSpPr>
        <p:spPr bwMode="auto">
          <a:xfrm>
            <a:off x="4796282" y="3300413"/>
            <a:ext cx="536575" cy="438150"/>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115"/>
          <p:cNvSpPr>
            <a:spLocks/>
          </p:cNvSpPr>
          <p:nvPr/>
        </p:nvSpPr>
        <p:spPr bwMode="auto">
          <a:xfrm>
            <a:off x="5005832" y="3346450"/>
            <a:ext cx="912813" cy="788988"/>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134"/>
          <p:cNvSpPr>
            <a:spLocks/>
          </p:cNvSpPr>
          <p:nvPr/>
        </p:nvSpPr>
        <p:spPr bwMode="auto">
          <a:xfrm>
            <a:off x="451295" y="1271588"/>
            <a:ext cx="1060450" cy="715963"/>
          </a:xfrm>
          <a:custGeom>
            <a:avLst/>
            <a:gdLst>
              <a:gd name="T0" fmla="*/ 3260 w 3340"/>
              <a:gd name="T1" fmla="*/ 960 h 2255"/>
              <a:gd name="T2" fmla="*/ 3268 w 3340"/>
              <a:gd name="T3" fmla="*/ 730 h 2255"/>
              <a:gd name="T4" fmla="*/ 3142 w 3340"/>
              <a:gd name="T5" fmla="*/ 751 h 2255"/>
              <a:gd name="T6" fmla="*/ 3087 w 3340"/>
              <a:gd name="T7" fmla="*/ 606 h 2255"/>
              <a:gd name="T8" fmla="*/ 2994 w 3340"/>
              <a:gd name="T9" fmla="*/ 567 h 2255"/>
              <a:gd name="T10" fmla="*/ 2852 w 3340"/>
              <a:gd name="T11" fmla="*/ 409 h 2255"/>
              <a:gd name="T12" fmla="*/ 2940 w 3340"/>
              <a:gd name="T13" fmla="*/ 202 h 2255"/>
              <a:gd name="T14" fmla="*/ 2783 w 3340"/>
              <a:gd name="T15" fmla="*/ 230 h 2255"/>
              <a:gd name="T16" fmla="*/ 2650 w 3340"/>
              <a:gd name="T17" fmla="*/ 251 h 2255"/>
              <a:gd name="T18" fmla="*/ 2515 w 3340"/>
              <a:gd name="T19" fmla="*/ 0 h 2255"/>
              <a:gd name="T20" fmla="*/ 2399 w 3340"/>
              <a:gd name="T21" fmla="*/ 75 h 2255"/>
              <a:gd name="T22" fmla="*/ 2282 w 3340"/>
              <a:gd name="T23" fmla="*/ 358 h 2255"/>
              <a:gd name="T24" fmla="*/ 2136 w 3340"/>
              <a:gd name="T25" fmla="*/ 435 h 2255"/>
              <a:gd name="T26" fmla="*/ 1892 w 3340"/>
              <a:gd name="T27" fmla="*/ 417 h 2255"/>
              <a:gd name="T28" fmla="*/ 1914 w 3340"/>
              <a:gd name="T29" fmla="*/ 600 h 2255"/>
              <a:gd name="T30" fmla="*/ 1738 w 3340"/>
              <a:gd name="T31" fmla="*/ 309 h 2255"/>
              <a:gd name="T32" fmla="*/ 1669 w 3340"/>
              <a:gd name="T33" fmla="*/ 409 h 2255"/>
              <a:gd name="T34" fmla="*/ 1583 w 3340"/>
              <a:gd name="T35" fmla="*/ 556 h 2255"/>
              <a:gd name="T36" fmla="*/ 1338 w 3340"/>
              <a:gd name="T37" fmla="*/ 352 h 2255"/>
              <a:gd name="T38" fmla="*/ 1255 w 3340"/>
              <a:gd name="T39" fmla="*/ 798 h 2255"/>
              <a:gd name="T40" fmla="*/ 1104 w 3340"/>
              <a:gd name="T41" fmla="*/ 920 h 2255"/>
              <a:gd name="T42" fmla="*/ 972 w 3340"/>
              <a:gd name="T43" fmla="*/ 847 h 2255"/>
              <a:gd name="T44" fmla="*/ 961 w 3340"/>
              <a:gd name="T45" fmla="*/ 662 h 2255"/>
              <a:gd name="T46" fmla="*/ 950 w 3340"/>
              <a:gd name="T47" fmla="*/ 483 h 2255"/>
              <a:gd name="T48" fmla="*/ 916 w 3340"/>
              <a:gd name="T49" fmla="*/ 374 h 2255"/>
              <a:gd name="T50" fmla="*/ 694 w 3340"/>
              <a:gd name="T51" fmla="*/ 235 h 2255"/>
              <a:gd name="T52" fmla="*/ 433 w 3340"/>
              <a:gd name="T53" fmla="*/ 142 h 2255"/>
              <a:gd name="T54" fmla="*/ 477 w 3340"/>
              <a:gd name="T55" fmla="*/ 194 h 2255"/>
              <a:gd name="T56" fmla="*/ 531 w 3340"/>
              <a:gd name="T57" fmla="*/ 258 h 2255"/>
              <a:gd name="T58" fmla="*/ 657 w 3340"/>
              <a:gd name="T59" fmla="*/ 532 h 2255"/>
              <a:gd name="T60" fmla="*/ 562 w 3340"/>
              <a:gd name="T61" fmla="*/ 449 h 2255"/>
              <a:gd name="T62" fmla="*/ 318 w 3340"/>
              <a:gd name="T63" fmla="*/ 299 h 2255"/>
              <a:gd name="T64" fmla="*/ 263 w 3340"/>
              <a:gd name="T65" fmla="*/ 386 h 2255"/>
              <a:gd name="T66" fmla="*/ 317 w 3340"/>
              <a:gd name="T67" fmla="*/ 552 h 2255"/>
              <a:gd name="T68" fmla="*/ 348 w 3340"/>
              <a:gd name="T69" fmla="*/ 651 h 2255"/>
              <a:gd name="T70" fmla="*/ 128 w 3340"/>
              <a:gd name="T71" fmla="*/ 630 h 2255"/>
              <a:gd name="T72" fmla="*/ 209 w 3340"/>
              <a:gd name="T73" fmla="*/ 798 h 2255"/>
              <a:gd name="T74" fmla="*/ 117 w 3340"/>
              <a:gd name="T75" fmla="*/ 825 h 2255"/>
              <a:gd name="T76" fmla="*/ 602 w 3340"/>
              <a:gd name="T77" fmla="*/ 775 h 2255"/>
              <a:gd name="T78" fmla="*/ 830 w 3340"/>
              <a:gd name="T79" fmla="*/ 823 h 2255"/>
              <a:gd name="T80" fmla="*/ 828 w 3340"/>
              <a:gd name="T81" fmla="*/ 1014 h 2255"/>
              <a:gd name="T82" fmla="*/ 592 w 3340"/>
              <a:gd name="T83" fmla="*/ 1130 h 2255"/>
              <a:gd name="T84" fmla="*/ 370 w 3340"/>
              <a:gd name="T85" fmla="*/ 1218 h 2255"/>
              <a:gd name="T86" fmla="*/ 311 w 3340"/>
              <a:gd name="T87" fmla="*/ 1305 h 2255"/>
              <a:gd name="T88" fmla="*/ 630 w 3340"/>
              <a:gd name="T89" fmla="*/ 1302 h 2255"/>
              <a:gd name="T90" fmla="*/ 772 w 3340"/>
              <a:gd name="T91" fmla="*/ 1470 h 2255"/>
              <a:gd name="T92" fmla="*/ 760 w 3340"/>
              <a:gd name="T93" fmla="*/ 1633 h 2255"/>
              <a:gd name="T94" fmla="*/ 738 w 3340"/>
              <a:gd name="T95" fmla="*/ 1852 h 2255"/>
              <a:gd name="T96" fmla="*/ 566 w 3340"/>
              <a:gd name="T97" fmla="*/ 1933 h 2255"/>
              <a:gd name="T98" fmla="*/ 900 w 3340"/>
              <a:gd name="T99" fmla="*/ 1967 h 2255"/>
              <a:gd name="T100" fmla="*/ 1074 w 3340"/>
              <a:gd name="T101" fmla="*/ 2008 h 2255"/>
              <a:gd name="T102" fmla="*/ 1655 w 3340"/>
              <a:gd name="T103" fmla="*/ 2255 h 2255"/>
              <a:gd name="T104" fmla="*/ 2310 w 3340"/>
              <a:gd name="T105" fmla="*/ 1957 h 2255"/>
              <a:gd name="T106" fmla="*/ 2740 w 3340"/>
              <a:gd name="T107" fmla="*/ 1638 h 2255"/>
              <a:gd name="T108" fmla="*/ 2816 w 3340"/>
              <a:gd name="T109" fmla="*/ 1614 h 2255"/>
              <a:gd name="T110" fmla="*/ 2873 w 3340"/>
              <a:gd name="T111" fmla="*/ 1679 h 2255"/>
              <a:gd name="T112" fmla="*/ 3097 w 3340"/>
              <a:gd name="T113" fmla="*/ 1392 h 2255"/>
              <a:gd name="T114" fmla="*/ 3029 w 3340"/>
              <a:gd name="T115" fmla="*/ 1281 h 2255"/>
              <a:gd name="T116" fmla="*/ 3170 w 3340"/>
              <a:gd name="T117" fmla="*/ 1302 h 2255"/>
              <a:gd name="T118" fmla="*/ 3261 w 3340"/>
              <a:gd name="T119" fmla="*/ 112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0" h="2255">
                <a:moveTo>
                  <a:pt x="3340" y="1029"/>
                </a:moveTo>
                <a:lnTo>
                  <a:pt x="3323" y="992"/>
                </a:lnTo>
                <a:lnTo>
                  <a:pt x="3283" y="995"/>
                </a:lnTo>
                <a:lnTo>
                  <a:pt x="3271" y="1032"/>
                </a:lnTo>
                <a:lnTo>
                  <a:pt x="3260" y="960"/>
                </a:lnTo>
                <a:lnTo>
                  <a:pt x="3213" y="950"/>
                </a:lnTo>
                <a:lnTo>
                  <a:pt x="3260" y="906"/>
                </a:lnTo>
                <a:lnTo>
                  <a:pt x="3272" y="810"/>
                </a:lnTo>
                <a:lnTo>
                  <a:pt x="3235" y="777"/>
                </a:lnTo>
                <a:lnTo>
                  <a:pt x="3268" y="730"/>
                </a:lnTo>
                <a:lnTo>
                  <a:pt x="3212" y="748"/>
                </a:lnTo>
                <a:lnTo>
                  <a:pt x="3214" y="701"/>
                </a:lnTo>
                <a:lnTo>
                  <a:pt x="3171" y="642"/>
                </a:lnTo>
                <a:lnTo>
                  <a:pt x="3147" y="682"/>
                </a:lnTo>
                <a:lnTo>
                  <a:pt x="3142" y="751"/>
                </a:lnTo>
                <a:lnTo>
                  <a:pt x="3105" y="755"/>
                </a:lnTo>
                <a:lnTo>
                  <a:pt x="3107" y="706"/>
                </a:lnTo>
                <a:lnTo>
                  <a:pt x="3084" y="699"/>
                </a:lnTo>
                <a:lnTo>
                  <a:pt x="3071" y="655"/>
                </a:lnTo>
                <a:lnTo>
                  <a:pt x="3087" y="606"/>
                </a:lnTo>
                <a:lnTo>
                  <a:pt x="3067" y="593"/>
                </a:lnTo>
                <a:lnTo>
                  <a:pt x="2970" y="623"/>
                </a:lnTo>
                <a:lnTo>
                  <a:pt x="2935" y="653"/>
                </a:lnTo>
                <a:lnTo>
                  <a:pt x="2910" y="618"/>
                </a:lnTo>
                <a:lnTo>
                  <a:pt x="2994" y="567"/>
                </a:lnTo>
                <a:lnTo>
                  <a:pt x="2981" y="408"/>
                </a:lnTo>
                <a:lnTo>
                  <a:pt x="2965" y="401"/>
                </a:lnTo>
                <a:lnTo>
                  <a:pt x="2902" y="452"/>
                </a:lnTo>
                <a:lnTo>
                  <a:pt x="2882" y="403"/>
                </a:lnTo>
                <a:lnTo>
                  <a:pt x="2852" y="409"/>
                </a:lnTo>
                <a:lnTo>
                  <a:pt x="2851" y="379"/>
                </a:lnTo>
                <a:lnTo>
                  <a:pt x="2814" y="339"/>
                </a:lnTo>
                <a:lnTo>
                  <a:pt x="2901" y="286"/>
                </a:lnTo>
                <a:lnTo>
                  <a:pt x="2887" y="223"/>
                </a:lnTo>
                <a:lnTo>
                  <a:pt x="2940" y="202"/>
                </a:lnTo>
                <a:lnTo>
                  <a:pt x="3006" y="182"/>
                </a:lnTo>
                <a:lnTo>
                  <a:pt x="2993" y="145"/>
                </a:lnTo>
                <a:lnTo>
                  <a:pt x="2902" y="140"/>
                </a:lnTo>
                <a:lnTo>
                  <a:pt x="2827" y="250"/>
                </a:lnTo>
                <a:lnTo>
                  <a:pt x="2783" y="230"/>
                </a:lnTo>
                <a:lnTo>
                  <a:pt x="2764" y="263"/>
                </a:lnTo>
                <a:lnTo>
                  <a:pt x="2767" y="317"/>
                </a:lnTo>
                <a:lnTo>
                  <a:pt x="2714" y="298"/>
                </a:lnTo>
                <a:lnTo>
                  <a:pt x="2697" y="254"/>
                </a:lnTo>
                <a:lnTo>
                  <a:pt x="2650" y="251"/>
                </a:lnTo>
                <a:lnTo>
                  <a:pt x="2604" y="219"/>
                </a:lnTo>
                <a:lnTo>
                  <a:pt x="2633" y="162"/>
                </a:lnTo>
                <a:lnTo>
                  <a:pt x="2589" y="146"/>
                </a:lnTo>
                <a:lnTo>
                  <a:pt x="2586" y="89"/>
                </a:lnTo>
                <a:lnTo>
                  <a:pt x="2515" y="0"/>
                </a:lnTo>
                <a:lnTo>
                  <a:pt x="2489" y="27"/>
                </a:lnTo>
                <a:lnTo>
                  <a:pt x="2496" y="57"/>
                </a:lnTo>
                <a:lnTo>
                  <a:pt x="2442" y="87"/>
                </a:lnTo>
                <a:lnTo>
                  <a:pt x="2419" y="61"/>
                </a:lnTo>
                <a:lnTo>
                  <a:pt x="2399" y="75"/>
                </a:lnTo>
                <a:lnTo>
                  <a:pt x="2444" y="287"/>
                </a:lnTo>
                <a:lnTo>
                  <a:pt x="2431" y="327"/>
                </a:lnTo>
                <a:lnTo>
                  <a:pt x="2377" y="330"/>
                </a:lnTo>
                <a:lnTo>
                  <a:pt x="2352" y="357"/>
                </a:lnTo>
                <a:lnTo>
                  <a:pt x="2282" y="358"/>
                </a:lnTo>
                <a:lnTo>
                  <a:pt x="2260" y="288"/>
                </a:lnTo>
                <a:lnTo>
                  <a:pt x="2214" y="289"/>
                </a:lnTo>
                <a:lnTo>
                  <a:pt x="2191" y="361"/>
                </a:lnTo>
                <a:lnTo>
                  <a:pt x="2146" y="396"/>
                </a:lnTo>
                <a:lnTo>
                  <a:pt x="2136" y="435"/>
                </a:lnTo>
                <a:lnTo>
                  <a:pt x="2099" y="426"/>
                </a:lnTo>
                <a:lnTo>
                  <a:pt x="1991" y="330"/>
                </a:lnTo>
                <a:lnTo>
                  <a:pt x="1928" y="355"/>
                </a:lnTo>
                <a:lnTo>
                  <a:pt x="1882" y="315"/>
                </a:lnTo>
                <a:lnTo>
                  <a:pt x="1892" y="417"/>
                </a:lnTo>
                <a:lnTo>
                  <a:pt x="1956" y="526"/>
                </a:lnTo>
                <a:lnTo>
                  <a:pt x="1927" y="576"/>
                </a:lnTo>
                <a:lnTo>
                  <a:pt x="1981" y="679"/>
                </a:lnTo>
                <a:lnTo>
                  <a:pt x="1925" y="696"/>
                </a:lnTo>
                <a:lnTo>
                  <a:pt x="1914" y="600"/>
                </a:lnTo>
                <a:lnTo>
                  <a:pt x="1879" y="501"/>
                </a:lnTo>
                <a:lnTo>
                  <a:pt x="1819" y="438"/>
                </a:lnTo>
                <a:lnTo>
                  <a:pt x="1811" y="375"/>
                </a:lnTo>
                <a:lnTo>
                  <a:pt x="1778" y="376"/>
                </a:lnTo>
                <a:lnTo>
                  <a:pt x="1738" y="309"/>
                </a:lnTo>
                <a:lnTo>
                  <a:pt x="1704" y="317"/>
                </a:lnTo>
                <a:lnTo>
                  <a:pt x="1701" y="337"/>
                </a:lnTo>
                <a:lnTo>
                  <a:pt x="1664" y="313"/>
                </a:lnTo>
                <a:lnTo>
                  <a:pt x="1652" y="350"/>
                </a:lnTo>
                <a:lnTo>
                  <a:pt x="1669" y="409"/>
                </a:lnTo>
                <a:lnTo>
                  <a:pt x="1615" y="390"/>
                </a:lnTo>
                <a:lnTo>
                  <a:pt x="1542" y="410"/>
                </a:lnTo>
                <a:lnTo>
                  <a:pt x="1560" y="467"/>
                </a:lnTo>
                <a:lnTo>
                  <a:pt x="1536" y="501"/>
                </a:lnTo>
                <a:lnTo>
                  <a:pt x="1583" y="556"/>
                </a:lnTo>
                <a:lnTo>
                  <a:pt x="1545" y="729"/>
                </a:lnTo>
                <a:lnTo>
                  <a:pt x="1474" y="634"/>
                </a:lnTo>
                <a:lnTo>
                  <a:pt x="1457" y="554"/>
                </a:lnTo>
                <a:lnTo>
                  <a:pt x="1476" y="514"/>
                </a:lnTo>
                <a:lnTo>
                  <a:pt x="1338" y="352"/>
                </a:lnTo>
                <a:lnTo>
                  <a:pt x="1262" y="390"/>
                </a:lnTo>
                <a:lnTo>
                  <a:pt x="1270" y="503"/>
                </a:lnTo>
                <a:lnTo>
                  <a:pt x="1318" y="632"/>
                </a:lnTo>
                <a:lnTo>
                  <a:pt x="1272" y="751"/>
                </a:lnTo>
                <a:lnTo>
                  <a:pt x="1255" y="798"/>
                </a:lnTo>
                <a:lnTo>
                  <a:pt x="1225" y="762"/>
                </a:lnTo>
                <a:lnTo>
                  <a:pt x="1192" y="719"/>
                </a:lnTo>
                <a:lnTo>
                  <a:pt x="1187" y="660"/>
                </a:lnTo>
                <a:lnTo>
                  <a:pt x="1099" y="797"/>
                </a:lnTo>
                <a:lnTo>
                  <a:pt x="1104" y="920"/>
                </a:lnTo>
                <a:lnTo>
                  <a:pt x="1063" y="869"/>
                </a:lnTo>
                <a:lnTo>
                  <a:pt x="1047" y="883"/>
                </a:lnTo>
                <a:lnTo>
                  <a:pt x="1030" y="960"/>
                </a:lnTo>
                <a:lnTo>
                  <a:pt x="1007" y="871"/>
                </a:lnTo>
                <a:lnTo>
                  <a:pt x="972" y="847"/>
                </a:lnTo>
                <a:lnTo>
                  <a:pt x="972" y="738"/>
                </a:lnTo>
                <a:lnTo>
                  <a:pt x="916" y="735"/>
                </a:lnTo>
                <a:lnTo>
                  <a:pt x="854" y="652"/>
                </a:lnTo>
                <a:lnTo>
                  <a:pt x="938" y="701"/>
                </a:lnTo>
                <a:lnTo>
                  <a:pt x="961" y="662"/>
                </a:lnTo>
                <a:lnTo>
                  <a:pt x="941" y="605"/>
                </a:lnTo>
                <a:lnTo>
                  <a:pt x="977" y="599"/>
                </a:lnTo>
                <a:lnTo>
                  <a:pt x="963" y="545"/>
                </a:lnTo>
                <a:lnTo>
                  <a:pt x="984" y="528"/>
                </a:lnTo>
                <a:lnTo>
                  <a:pt x="950" y="483"/>
                </a:lnTo>
                <a:lnTo>
                  <a:pt x="952" y="459"/>
                </a:lnTo>
                <a:lnTo>
                  <a:pt x="979" y="436"/>
                </a:lnTo>
                <a:lnTo>
                  <a:pt x="942" y="426"/>
                </a:lnTo>
                <a:lnTo>
                  <a:pt x="922" y="453"/>
                </a:lnTo>
                <a:lnTo>
                  <a:pt x="916" y="374"/>
                </a:lnTo>
                <a:lnTo>
                  <a:pt x="869" y="390"/>
                </a:lnTo>
                <a:lnTo>
                  <a:pt x="855" y="364"/>
                </a:lnTo>
                <a:lnTo>
                  <a:pt x="849" y="354"/>
                </a:lnTo>
                <a:lnTo>
                  <a:pt x="828" y="291"/>
                </a:lnTo>
                <a:lnTo>
                  <a:pt x="694" y="235"/>
                </a:lnTo>
                <a:lnTo>
                  <a:pt x="684" y="166"/>
                </a:lnTo>
                <a:lnTo>
                  <a:pt x="626" y="121"/>
                </a:lnTo>
                <a:lnTo>
                  <a:pt x="570" y="134"/>
                </a:lnTo>
                <a:lnTo>
                  <a:pt x="530" y="105"/>
                </a:lnTo>
                <a:lnTo>
                  <a:pt x="433" y="142"/>
                </a:lnTo>
                <a:lnTo>
                  <a:pt x="407" y="182"/>
                </a:lnTo>
                <a:lnTo>
                  <a:pt x="440" y="182"/>
                </a:lnTo>
                <a:lnTo>
                  <a:pt x="424" y="199"/>
                </a:lnTo>
                <a:lnTo>
                  <a:pt x="451" y="231"/>
                </a:lnTo>
                <a:lnTo>
                  <a:pt x="477" y="194"/>
                </a:lnTo>
                <a:lnTo>
                  <a:pt x="590" y="188"/>
                </a:lnTo>
                <a:lnTo>
                  <a:pt x="584" y="213"/>
                </a:lnTo>
                <a:lnTo>
                  <a:pt x="631" y="260"/>
                </a:lnTo>
                <a:lnTo>
                  <a:pt x="605" y="270"/>
                </a:lnTo>
                <a:lnTo>
                  <a:pt x="531" y="258"/>
                </a:lnTo>
                <a:lnTo>
                  <a:pt x="488" y="284"/>
                </a:lnTo>
                <a:lnTo>
                  <a:pt x="606" y="376"/>
                </a:lnTo>
                <a:lnTo>
                  <a:pt x="663" y="383"/>
                </a:lnTo>
                <a:lnTo>
                  <a:pt x="633" y="436"/>
                </a:lnTo>
                <a:lnTo>
                  <a:pt x="657" y="532"/>
                </a:lnTo>
                <a:lnTo>
                  <a:pt x="620" y="572"/>
                </a:lnTo>
                <a:lnTo>
                  <a:pt x="594" y="525"/>
                </a:lnTo>
                <a:lnTo>
                  <a:pt x="563" y="565"/>
                </a:lnTo>
                <a:lnTo>
                  <a:pt x="553" y="523"/>
                </a:lnTo>
                <a:lnTo>
                  <a:pt x="562" y="449"/>
                </a:lnTo>
                <a:lnTo>
                  <a:pt x="529" y="437"/>
                </a:lnTo>
                <a:lnTo>
                  <a:pt x="507" y="469"/>
                </a:lnTo>
                <a:lnTo>
                  <a:pt x="443" y="440"/>
                </a:lnTo>
                <a:lnTo>
                  <a:pt x="449" y="381"/>
                </a:lnTo>
                <a:lnTo>
                  <a:pt x="318" y="299"/>
                </a:lnTo>
                <a:lnTo>
                  <a:pt x="288" y="342"/>
                </a:lnTo>
                <a:lnTo>
                  <a:pt x="368" y="395"/>
                </a:lnTo>
                <a:lnTo>
                  <a:pt x="333" y="422"/>
                </a:lnTo>
                <a:lnTo>
                  <a:pt x="292" y="376"/>
                </a:lnTo>
                <a:lnTo>
                  <a:pt x="263" y="386"/>
                </a:lnTo>
                <a:lnTo>
                  <a:pt x="336" y="442"/>
                </a:lnTo>
                <a:lnTo>
                  <a:pt x="299" y="452"/>
                </a:lnTo>
                <a:lnTo>
                  <a:pt x="206" y="406"/>
                </a:lnTo>
                <a:lnTo>
                  <a:pt x="324" y="535"/>
                </a:lnTo>
                <a:lnTo>
                  <a:pt x="317" y="552"/>
                </a:lnTo>
                <a:lnTo>
                  <a:pt x="240" y="512"/>
                </a:lnTo>
                <a:lnTo>
                  <a:pt x="234" y="532"/>
                </a:lnTo>
                <a:lnTo>
                  <a:pt x="304" y="621"/>
                </a:lnTo>
                <a:lnTo>
                  <a:pt x="397" y="601"/>
                </a:lnTo>
                <a:lnTo>
                  <a:pt x="348" y="651"/>
                </a:lnTo>
                <a:lnTo>
                  <a:pt x="409" y="673"/>
                </a:lnTo>
                <a:lnTo>
                  <a:pt x="292" y="721"/>
                </a:lnTo>
                <a:lnTo>
                  <a:pt x="282" y="654"/>
                </a:lnTo>
                <a:lnTo>
                  <a:pt x="128" y="593"/>
                </a:lnTo>
                <a:lnTo>
                  <a:pt x="128" y="630"/>
                </a:lnTo>
                <a:lnTo>
                  <a:pt x="161" y="682"/>
                </a:lnTo>
                <a:lnTo>
                  <a:pt x="225" y="715"/>
                </a:lnTo>
                <a:lnTo>
                  <a:pt x="186" y="745"/>
                </a:lnTo>
                <a:lnTo>
                  <a:pt x="239" y="788"/>
                </a:lnTo>
                <a:lnTo>
                  <a:pt x="209" y="798"/>
                </a:lnTo>
                <a:lnTo>
                  <a:pt x="69" y="707"/>
                </a:lnTo>
                <a:lnTo>
                  <a:pt x="55" y="786"/>
                </a:lnTo>
                <a:lnTo>
                  <a:pt x="0" y="829"/>
                </a:lnTo>
                <a:lnTo>
                  <a:pt x="26" y="849"/>
                </a:lnTo>
                <a:lnTo>
                  <a:pt x="117" y="825"/>
                </a:lnTo>
                <a:lnTo>
                  <a:pt x="214" y="854"/>
                </a:lnTo>
                <a:lnTo>
                  <a:pt x="410" y="809"/>
                </a:lnTo>
                <a:lnTo>
                  <a:pt x="499" y="719"/>
                </a:lnTo>
                <a:lnTo>
                  <a:pt x="566" y="741"/>
                </a:lnTo>
                <a:lnTo>
                  <a:pt x="602" y="775"/>
                </a:lnTo>
                <a:lnTo>
                  <a:pt x="678" y="750"/>
                </a:lnTo>
                <a:lnTo>
                  <a:pt x="686" y="824"/>
                </a:lnTo>
                <a:lnTo>
                  <a:pt x="726" y="843"/>
                </a:lnTo>
                <a:lnTo>
                  <a:pt x="760" y="813"/>
                </a:lnTo>
                <a:lnTo>
                  <a:pt x="830" y="823"/>
                </a:lnTo>
                <a:lnTo>
                  <a:pt x="625" y="1033"/>
                </a:lnTo>
                <a:lnTo>
                  <a:pt x="648" y="1070"/>
                </a:lnTo>
                <a:lnTo>
                  <a:pt x="695" y="1065"/>
                </a:lnTo>
                <a:lnTo>
                  <a:pt x="779" y="1078"/>
                </a:lnTo>
                <a:lnTo>
                  <a:pt x="828" y="1014"/>
                </a:lnTo>
                <a:lnTo>
                  <a:pt x="858" y="1018"/>
                </a:lnTo>
                <a:lnTo>
                  <a:pt x="796" y="1161"/>
                </a:lnTo>
                <a:lnTo>
                  <a:pt x="663" y="1159"/>
                </a:lnTo>
                <a:lnTo>
                  <a:pt x="629" y="1116"/>
                </a:lnTo>
                <a:lnTo>
                  <a:pt x="592" y="1130"/>
                </a:lnTo>
                <a:lnTo>
                  <a:pt x="559" y="1167"/>
                </a:lnTo>
                <a:lnTo>
                  <a:pt x="546" y="1130"/>
                </a:lnTo>
                <a:lnTo>
                  <a:pt x="522" y="1140"/>
                </a:lnTo>
                <a:lnTo>
                  <a:pt x="509" y="1184"/>
                </a:lnTo>
                <a:lnTo>
                  <a:pt x="370" y="1218"/>
                </a:lnTo>
                <a:lnTo>
                  <a:pt x="237" y="1259"/>
                </a:lnTo>
                <a:lnTo>
                  <a:pt x="190" y="1320"/>
                </a:lnTo>
                <a:lnTo>
                  <a:pt x="215" y="1355"/>
                </a:lnTo>
                <a:lnTo>
                  <a:pt x="284" y="1345"/>
                </a:lnTo>
                <a:lnTo>
                  <a:pt x="311" y="1305"/>
                </a:lnTo>
                <a:lnTo>
                  <a:pt x="334" y="1321"/>
                </a:lnTo>
                <a:lnTo>
                  <a:pt x="417" y="1277"/>
                </a:lnTo>
                <a:lnTo>
                  <a:pt x="521" y="1316"/>
                </a:lnTo>
                <a:lnTo>
                  <a:pt x="573" y="1299"/>
                </a:lnTo>
                <a:lnTo>
                  <a:pt x="630" y="1302"/>
                </a:lnTo>
                <a:lnTo>
                  <a:pt x="668" y="1401"/>
                </a:lnTo>
                <a:lnTo>
                  <a:pt x="669" y="1488"/>
                </a:lnTo>
                <a:lnTo>
                  <a:pt x="708" y="1473"/>
                </a:lnTo>
                <a:lnTo>
                  <a:pt x="735" y="1497"/>
                </a:lnTo>
                <a:lnTo>
                  <a:pt x="772" y="1470"/>
                </a:lnTo>
                <a:lnTo>
                  <a:pt x="832" y="1467"/>
                </a:lnTo>
                <a:lnTo>
                  <a:pt x="793" y="1536"/>
                </a:lnTo>
                <a:lnTo>
                  <a:pt x="780" y="1576"/>
                </a:lnTo>
                <a:lnTo>
                  <a:pt x="746" y="1606"/>
                </a:lnTo>
                <a:lnTo>
                  <a:pt x="760" y="1633"/>
                </a:lnTo>
                <a:lnTo>
                  <a:pt x="877" y="1611"/>
                </a:lnTo>
                <a:lnTo>
                  <a:pt x="923" y="1605"/>
                </a:lnTo>
                <a:lnTo>
                  <a:pt x="858" y="1682"/>
                </a:lnTo>
                <a:lnTo>
                  <a:pt x="834" y="1735"/>
                </a:lnTo>
                <a:lnTo>
                  <a:pt x="738" y="1852"/>
                </a:lnTo>
                <a:lnTo>
                  <a:pt x="643" y="1867"/>
                </a:lnTo>
                <a:lnTo>
                  <a:pt x="562" y="1830"/>
                </a:lnTo>
                <a:lnTo>
                  <a:pt x="552" y="1850"/>
                </a:lnTo>
                <a:lnTo>
                  <a:pt x="612" y="1893"/>
                </a:lnTo>
                <a:lnTo>
                  <a:pt x="566" y="1933"/>
                </a:lnTo>
                <a:lnTo>
                  <a:pt x="610" y="1996"/>
                </a:lnTo>
                <a:lnTo>
                  <a:pt x="673" y="1969"/>
                </a:lnTo>
                <a:lnTo>
                  <a:pt x="741" y="1995"/>
                </a:lnTo>
                <a:lnTo>
                  <a:pt x="810" y="1968"/>
                </a:lnTo>
                <a:lnTo>
                  <a:pt x="900" y="1967"/>
                </a:lnTo>
                <a:lnTo>
                  <a:pt x="940" y="1989"/>
                </a:lnTo>
                <a:lnTo>
                  <a:pt x="1026" y="1899"/>
                </a:lnTo>
                <a:lnTo>
                  <a:pt x="1036" y="1962"/>
                </a:lnTo>
                <a:lnTo>
                  <a:pt x="1014" y="1982"/>
                </a:lnTo>
                <a:lnTo>
                  <a:pt x="1074" y="2008"/>
                </a:lnTo>
                <a:lnTo>
                  <a:pt x="1154" y="2020"/>
                </a:lnTo>
                <a:lnTo>
                  <a:pt x="1278" y="2119"/>
                </a:lnTo>
                <a:lnTo>
                  <a:pt x="1361" y="2172"/>
                </a:lnTo>
                <a:lnTo>
                  <a:pt x="1575" y="2210"/>
                </a:lnTo>
                <a:lnTo>
                  <a:pt x="1655" y="2255"/>
                </a:lnTo>
                <a:lnTo>
                  <a:pt x="1962" y="2249"/>
                </a:lnTo>
                <a:lnTo>
                  <a:pt x="2078" y="2078"/>
                </a:lnTo>
                <a:lnTo>
                  <a:pt x="2237" y="2015"/>
                </a:lnTo>
                <a:lnTo>
                  <a:pt x="2223" y="1941"/>
                </a:lnTo>
                <a:lnTo>
                  <a:pt x="2310" y="1957"/>
                </a:lnTo>
                <a:lnTo>
                  <a:pt x="2385" y="1913"/>
                </a:lnTo>
                <a:lnTo>
                  <a:pt x="2459" y="1909"/>
                </a:lnTo>
                <a:lnTo>
                  <a:pt x="2624" y="1738"/>
                </a:lnTo>
                <a:lnTo>
                  <a:pt x="2664" y="1662"/>
                </a:lnTo>
                <a:lnTo>
                  <a:pt x="2740" y="1638"/>
                </a:lnTo>
                <a:lnTo>
                  <a:pt x="2763" y="1608"/>
                </a:lnTo>
                <a:lnTo>
                  <a:pt x="2753" y="1578"/>
                </a:lnTo>
                <a:lnTo>
                  <a:pt x="2765" y="1548"/>
                </a:lnTo>
                <a:lnTo>
                  <a:pt x="2812" y="1555"/>
                </a:lnTo>
                <a:lnTo>
                  <a:pt x="2816" y="1614"/>
                </a:lnTo>
                <a:lnTo>
                  <a:pt x="2840" y="1640"/>
                </a:lnTo>
                <a:lnTo>
                  <a:pt x="2830" y="1670"/>
                </a:lnTo>
                <a:lnTo>
                  <a:pt x="2796" y="1684"/>
                </a:lnTo>
                <a:lnTo>
                  <a:pt x="2806" y="1697"/>
                </a:lnTo>
                <a:lnTo>
                  <a:pt x="2873" y="1679"/>
                </a:lnTo>
                <a:lnTo>
                  <a:pt x="2916" y="1580"/>
                </a:lnTo>
                <a:lnTo>
                  <a:pt x="2989" y="1572"/>
                </a:lnTo>
                <a:lnTo>
                  <a:pt x="3042" y="1469"/>
                </a:lnTo>
                <a:lnTo>
                  <a:pt x="3111" y="1405"/>
                </a:lnTo>
                <a:lnTo>
                  <a:pt x="3097" y="1392"/>
                </a:lnTo>
                <a:lnTo>
                  <a:pt x="3008" y="1440"/>
                </a:lnTo>
                <a:lnTo>
                  <a:pt x="3014" y="1373"/>
                </a:lnTo>
                <a:lnTo>
                  <a:pt x="3061" y="1346"/>
                </a:lnTo>
                <a:lnTo>
                  <a:pt x="3057" y="1320"/>
                </a:lnTo>
                <a:lnTo>
                  <a:pt x="3029" y="1281"/>
                </a:lnTo>
                <a:lnTo>
                  <a:pt x="3049" y="1237"/>
                </a:lnTo>
                <a:lnTo>
                  <a:pt x="3096" y="1299"/>
                </a:lnTo>
                <a:lnTo>
                  <a:pt x="3114" y="1353"/>
                </a:lnTo>
                <a:lnTo>
                  <a:pt x="3141" y="1338"/>
                </a:lnTo>
                <a:lnTo>
                  <a:pt x="3170" y="1302"/>
                </a:lnTo>
                <a:lnTo>
                  <a:pt x="3206" y="1298"/>
                </a:lnTo>
                <a:lnTo>
                  <a:pt x="3210" y="1255"/>
                </a:lnTo>
                <a:lnTo>
                  <a:pt x="3249" y="1208"/>
                </a:lnTo>
                <a:lnTo>
                  <a:pt x="3219" y="1166"/>
                </a:lnTo>
                <a:lnTo>
                  <a:pt x="3261" y="1122"/>
                </a:lnTo>
                <a:lnTo>
                  <a:pt x="3315" y="1118"/>
                </a:lnTo>
                <a:lnTo>
                  <a:pt x="3318" y="1055"/>
                </a:lnTo>
                <a:lnTo>
                  <a:pt x="3284" y="1059"/>
                </a:lnTo>
                <a:lnTo>
                  <a:pt x="3340" y="1029"/>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21" name="Freeform 164"/>
          <p:cNvSpPr>
            <a:spLocks/>
          </p:cNvSpPr>
          <p:nvPr/>
        </p:nvSpPr>
        <p:spPr bwMode="auto">
          <a:xfrm>
            <a:off x="2586482" y="4437063"/>
            <a:ext cx="22225" cy="1428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2" name="Freeform 168"/>
          <p:cNvSpPr>
            <a:spLocks/>
          </p:cNvSpPr>
          <p:nvPr/>
        </p:nvSpPr>
        <p:spPr bwMode="auto">
          <a:xfrm>
            <a:off x="2556320" y="4419600"/>
            <a:ext cx="11113" cy="635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3" name="Freeform 171"/>
          <p:cNvSpPr>
            <a:spLocks/>
          </p:cNvSpPr>
          <p:nvPr/>
        </p:nvSpPr>
        <p:spPr bwMode="auto">
          <a:xfrm>
            <a:off x="2329307" y="3652838"/>
            <a:ext cx="44450" cy="5397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006B9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4" name="Group 623"/>
          <p:cNvGrpSpPr/>
          <p:nvPr/>
        </p:nvGrpSpPr>
        <p:grpSpPr>
          <a:xfrm>
            <a:off x="2021332" y="2506663"/>
            <a:ext cx="935038" cy="1830388"/>
            <a:chOff x="2003425" y="2506663"/>
            <a:chExt cx="935038" cy="1830388"/>
          </a:xfrm>
          <a:solidFill>
            <a:schemeClr val="bg1">
              <a:lumMod val="75000"/>
            </a:schemeClr>
          </a:solidFill>
        </p:grpSpPr>
        <p:sp>
          <p:nvSpPr>
            <p:cNvPr id="8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5" name="Group 624"/>
          <p:cNvGrpSpPr/>
          <p:nvPr/>
        </p:nvGrpSpPr>
        <p:grpSpPr>
          <a:xfrm>
            <a:off x="1787970" y="3497263"/>
            <a:ext cx="431800" cy="617538"/>
            <a:chOff x="1770063" y="3497263"/>
            <a:chExt cx="431800" cy="617538"/>
          </a:xfrm>
          <a:solidFill>
            <a:schemeClr val="bg1">
              <a:lumMod val="75000"/>
            </a:schemeClr>
          </a:solidFill>
        </p:grpSpPr>
        <p:sp>
          <p:nvSpPr>
            <p:cNvPr id="7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26" name="Group 625"/>
          <p:cNvGrpSpPr/>
          <p:nvPr/>
        </p:nvGrpSpPr>
        <p:grpSpPr>
          <a:xfrm>
            <a:off x="4662932" y="5435600"/>
            <a:ext cx="838201" cy="850901"/>
            <a:chOff x="4645025" y="5435600"/>
            <a:chExt cx="838201" cy="850901"/>
          </a:xfrm>
          <a:solidFill>
            <a:schemeClr val="bg1">
              <a:lumMod val="75000"/>
            </a:schemeClr>
          </a:solidFill>
        </p:grpSpPr>
        <p:sp>
          <p:nvSpPr>
            <p:cNvPr id="7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7" name="Group 626"/>
          <p:cNvGrpSpPr/>
          <p:nvPr/>
        </p:nvGrpSpPr>
        <p:grpSpPr>
          <a:xfrm>
            <a:off x="5237607" y="5402263"/>
            <a:ext cx="1838325" cy="747712"/>
            <a:chOff x="5219700" y="5402263"/>
            <a:chExt cx="1838325" cy="747712"/>
          </a:xfrm>
          <a:solidFill>
            <a:schemeClr val="bg1">
              <a:lumMod val="75000"/>
            </a:schemeClr>
          </a:solidFill>
        </p:grpSpPr>
        <p:sp>
          <p:nvSpPr>
            <p:cNvPr id="7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28" name="Freeform 240"/>
          <p:cNvSpPr>
            <a:spLocks/>
          </p:cNvSpPr>
          <p:nvPr/>
        </p:nvSpPr>
        <p:spPr bwMode="auto">
          <a:xfrm>
            <a:off x="2629345" y="5243513"/>
            <a:ext cx="0" cy="158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29" name="Group 628"/>
          <p:cNvGrpSpPr/>
          <p:nvPr/>
        </p:nvGrpSpPr>
        <p:grpSpPr>
          <a:xfrm>
            <a:off x="1903857" y="5200650"/>
            <a:ext cx="1309688" cy="952500"/>
            <a:chOff x="1885950" y="5200650"/>
            <a:chExt cx="1309688" cy="952500"/>
          </a:xfrm>
          <a:solidFill>
            <a:schemeClr val="bg1">
              <a:lumMod val="75000"/>
            </a:schemeClr>
          </a:solidFill>
        </p:grpSpPr>
        <p:sp>
          <p:nvSpPr>
            <p:cNvPr id="7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30" name="Freeform 246"/>
          <p:cNvSpPr>
            <a:spLocks/>
          </p:cNvSpPr>
          <p:nvPr/>
        </p:nvSpPr>
        <p:spPr bwMode="auto">
          <a:xfrm>
            <a:off x="2930970" y="5332413"/>
            <a:ext cx="34925" cy="3016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249"/>
          <p:cNvSpPr>
            <a:spLocks/>
          </p:cNvSpPr>
          <p:nvPr/>
        </p:nvSpPr>
        <p:spPr bwMode="auto">
          <a:xfrm>
            <a:off x="3939032" y="5376863"/>
            <a:ext cx="14288" cy="1270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250"/>
          <p:cNvSpPr>
            <a:spLocks/>
          </p:cNvSpPr>
          <p:nvPr/>
        </p:nvSpPr>
        <p:spPr bwMode="auto">
          <a:xfrm>
            <a:off x="3988245" y="5165725"/>
            <a:ext cx="12700" cy="158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251"/>
          <p:cNvSpPr>
            <a:spLocks/>
          </p:cNvSpPr>
          <p:nvPr/>
        </p:nvSpPr>
        <p:spPr bwMode="auto">
          <a:xfrm>
            <a:off x="3516757" y="5184775"/>
            <a:ext cx="17463" cy="952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634" name="Group 633"/>
          <p:cNvGrpSpPr/>
          <p:nvPr/>
        </p:nvGrpSpPr>
        <p:grpSpPr>
          <a:xfrm>
            <a:off x="3450082" y="4740275"/>
            <a:ext cx="1114425" cy="1341438"/>
            <a:chOff x="3432175" y="4740275"/>
            <a:chExt cx="1114425" cy="1341438"/>
          </a:xfrm>
          <a:solidFill>
            <a:schemeClr val="bg1">
              <a:lumMod val="75000"/>
            </a:schemeClr>
          </a:solidFill>
        </p:grpSpPr>
        <p:sp>
          <p:nvSpPr>
            <p:cNvPr id="7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35" name="Freeform 256"/>
          <p:cNvSpPr>
            <a:spLocks/>
          </p:cNvSpPr>
          <p:nvPr/>
        </p:nvSpPr>
        <p:spPr bwMode="auto">
          <a:xfrm>
            <a:off x="3939032" y="5376863"/>
            <a:ext cx="14288" cy="1270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257"/>
          <p:cNvSpPr>
            <a:spLocks/>
          </p:cNvSpPr>
          <p:nvPr/>
        </p:nvSpPr>
        <p:spPr bwMode="auto">
          <a:xfrm>
            <a:off x="3988245" y="5165725"/>
            <a:ext cx="12700" cy="158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37" name="Group 636"/>
          <p:cNvGrpSpPr/>
          <p:nvPr/>
        </p:nvGrpSpPr>
        <p:grpSpPr>
          <a:xfrm>
            <a:off x="4145407" y="6143625"/>
            <a:ext cx="46038" cy="26988"/>
            <a:chOff x="4127500" y="6143625"/>
            <a:chExt cx="46038" cy="26988"/>
          </a:xfrm>
          <a:solidFill>
            <a:schemeClr val="accent6">
              <a:lumMod val="75000"/>
            </a:schemeClr>
          </a:solidFill>
        </p:grpSpPr>
        <p:sp>
          <p:nvSpPr>
            <p:cNvPr id="7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38" name="Group 637"/>
          <p:cNvGrpSpPr/>
          <p:nvPr/>
        </p:nvGrpSpPr>
        <p:grpSpPr>
          <a:xfrm>
            <a:off x="2330895" y="4173538"/>
            <a:ext cx="1374775" cy="1339850"/>
            <a:chOff x="2312988" y="4173538"/>
            <a:chExt cx="1374775" cy="1339850"/>
          </a:xfrm>
          <a:solidFill>
            <a:schemeClr val="bg1">
              <a:lumMod val="75000"/>
            </a:schemeClr>
          </a:solidFill>
        </p:grpSpPr>
        <p:grpSp>
          <p:nvGrpSpPr>
            <p:cNvPr id="725" name="Group 724"/>
            <p:cNvGrpSpPr/>
            <p:nvPr/>
          </p:nvGrpSpPr>
          <p:grpSpPr>
            <a:xfrm>
              <a:off x="2312988" y="4173538"/>
              <a:ext cx="1246188" cy="1198563"/>
              <a:chOff x="2312988" y="4173538"/>
              <a:chExt cx="1246188" cy="1198563"/>
            </a:xfrm>
            <a:grpFill/>
          </p:grpSpPr>
          <p:sp>
            <p:nvSpPr>
              <p:cNvPr id="7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7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39" name="Group 638"/>
          <p:cNvGrpSpPr/>
          <p:nvPr/>
        </p:nvGrpSpPr>
        <p:grpSpPr>
          <a:xfrm>
            <a:off x="4085082" y="4811713"/>
            <a:ext cx="555625" cy="565150"/>
            <a:chOff x="4067175" y="4811713"/>
            <a:chExt cx="555625" cy="565150"/>
          </a:xfrm>
          <a:solidFill>
            <a:srgbClr val="6874B0"/>
          </a:solidFill>
        </p:grpSpPr>
        <p:sp>
          <p:nvSpPr>
            <p:cNvPr id="7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40" name="Group 639"/>
          <p:cNvGrpSpPr/>
          <p:nvPr/>
        </p:nvGrpSpPr>
        <p:grpSpPr>
          <a:xfrm>
            <a:off x="3099245" y="3783013"/>
            <a:ext cx="381000" cy="428625"/>
            <a:chOff x="3081338" y="3783013"/>
            <a:chExt cx="381000" cy="428625"/>
          </a:xfrm>
          <a:solidFill>
            <a:schemeClr val="bg1">
              <a:lumMod val="75000"/>
            </a:schemeClr>
          </a:solidFill>
        </p:grpSpPr>
        <p:sp>
          <p:nvSpPr>
            <p:cNvPr id="7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1" name="Group 640"/>
          <p:cNvGrpSpPr/>
          <p:nvPr/>
        </p:nvGrpSpPr>
        <p:grpSpPr>
          <a:xfrm>
            <a:off x="4899470" y="3962400"/>
            <a:ext cx="1738313" cy="1152525"/>
            <a:chOff x="4881563" y="3962400"/>
            <a:chExt cx="1738313" cy="1152525"/>
          </a:xfrm>
          <a:solidFill>
            <a:schemeClr val="bg1">
              <a:lumMod val="75000"/>
            </a:schemeClr>
          </a:solidFill>
        </p:grpSpPr>
        <p:sp>
          <p:nvSpPr>
            <p:cNvPr id="6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2" name="Group 641"/>
          <p:cNvGrpSpPr/>
          <p:nvPr/>
        </p:nvGrpSpPr>
        <p:grpSpPr>
          <a:xfrm>
            <a:off x="3554857" y="3076575"/>
            <a:ext cx="669926" cy="525463"/>
            <a:chOff x="3536950" y="3076575"/>
            <a:chExt cx="669926" cy="525463"/>
          </a:xfrm>
          <a:solidFill>
            <a:schemeClr val="bg1">
              <a:lumMod val="75000"/>
            </a:schemeClr>
          </a:solidFill>
        </p:grpSpPr>
        <p:sp>
          <p:nvSpPr>
            <p:cNvPr id="6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3" name="Group 642"/>
          <p:cNvGrpSpPr/>
          <p:nvPr/>
        </p:nvGrpSpPr>
        <p:grpSpPr>
          <a:xfrm>
            <a:off x="3362770" y="3546475"/>
            <a:ext cx="860425" cy="1158875"/>
            <a:chOff x="3344863" y="3546475"/>
            <a:chExt cx="860425" cy="1158875"/>
          </a:xfrm>
          <a:solidFill>
            <a:schemeClr val="bg1">
              <a:lumMod val="75000"/>
            </a:schemeClr>
          </a:solidFill>
        </p:grpSpPr>
        <p:sp>
          <p:nvSpPr>
            <p:cNvPr id="6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4" name="Group 643"/>
          <p:cNvGrpSpPr/>
          <p:nvPr/>
        </p:nvGrpSpPr>
        <p:grpSpPr>
          <a:xfrm>
            <a:off x="7075932" y="5395913"/>
            <a:ext cx="528638" cy="444500"/>
            <a:chOff x="7058025" y="5395913"/>
            <a:chExt cx="528638" cy="444500"/>
          </a:xfrm>
          <a:solidFill>
            <a:schemeClr val="bg1">
              <a:lumMod val="75000"/>
            </a:schemeClr>
          </a:solidFill>
        </p:grpSpPr>
        <p:sp>
          <p:nvSpPr>
            <p:cNvPr id="667" name="Freeform 303"/>
            <p:cNvSpPr>
              <a:spLocks/>
            </p:cNvSpPr>
            <p:nvPr/>
          </p:nvSpPr>
          <p:spPr bwMode="auto">
            <a:xfrm>
              <a:off x="7077075" y="5395913"/>
              <a:ext cx="509588" cy="444500"/>
            </a:xfrm>
            <a:custGeom>
              <a:avLst/>
              <a:gdLst>
                <a:gd name="T0" fmla="*/ 1554 w 1605"/>
                <a:gd name="T1" fmla="*/ 641 h 1400"/>
                <a:gd name="T2" fmla="*/ 1438 w 1605"/>
                <a:gd name="T3" fmla="*/ 602 h 1400"/>
                <a:gd name="T4" fmla="*/ 1382 w 1605"/>
                <a:gd name="T5" fmla="*/ 551 h 1400"/>
                <a:gd name="T6" fmla="*/ 1260 w 1605"/>
                <a:gd name="T7" fmla="*/ 418 h 1400"/>
                <a:gd name="T8" fmla="*/ 1209 w 1605"/>
                <a:gd name="T9" fmla="*/ 204 h 1400"/>
                <a:gd name="T10" fmla="*/ 1111 w 1605"/>
                <a:gd name="T11" fmla="*/ 108 h 1400"/>
                <a:gd name="T12" fmla="*/ 998 w 1605"/>
                <a:gd name="T13" fmla="*/ 126 h 1400"/>
                <a:gd name="T14" fmla="*/ 760 w 1605"/>
                <a:gd name="T15" fmla="*/ 292 h 1400"/>
                <a:gd name="T16" fmla="*/ 420 w 1605"/>
                <a:gd name="T17" fmla="*/ 4 h 1400"/>
                <a:gd name="T18" fmla="*/ 295 w 1605"/>
                <a:gd name="T19" fmla="*/ 63 h 1400"/>
                <a:gd name="T20" fmla="*/ 226 w 1605"/>
                <a:gd name="T21" fmla="*/ 168 h 1400"/>
                <a:gd name="T22" fmla="*/ 310 w 1605"/>
                <a:gd name="T23" fmla="*/ 239 h 1400"/>
                <a:gd name="T24" fmla="*/ 325 w 1605"/>
                <a:gd name="T25" fmla="*/ 328 h 1400"/>
                <a:gd name="T26" fmla="*/ 249 w 1605"/>
                <a:gd name="T27" fmla="*/ 350 h 1400"/>
                <a:gd name="T28" fmla="*/ 62 w 1605"/>
                <a:gd name="T29" fmla="*/ 236 h 1400"/>
                <a:gd name="T30" fmla="*/ 0 w 1605"/>
                <a:gd name="T31" fmla="*/ 330 h 1400"/>
                <a:gd name="T32" fmla="*/ 41 w 1605"/>
                <a:gd name="T33" fmla="*/ 449 h 1400"/>
                <a:gd name="T34" fmla="*/ 161 w 1605"/>
                <a:gd name="T35" fmla="*/ 497 h 1400"/>
                <a:gd name="T36" fmla="*/ 342 w 1605"/>
                <a:gd name="T37" fmla="*/ 699 h 1400"/>
                <a:gd name="T38" fmla="*/ 356 w 1605"/>
                <a:gd name="T39" fmla="*/ 836 h 1400"/>
                <a:gd name="T40" fmla="*/ 468 w 1605"/>
                <a:gd name="T41" fmla="*/ 902 h 1400"/>
                <a:gd name="T42" fmla="*/ 477 w 1605"/>
                <a:gd name="T43" fmla="*/ 972 h 1400"/>
                <a:gd name="T44" fmla="*/ 504 w 1605"/>
                <a:gd name="T45" fmla="*/ 1030 h 1400"/>
                <a:gd name="T46" fmla="*/ 665 w 1605"/>
                <a:gd name="T47" fmla="*/ 1050 h 1400"/>
                <a:gd name="T48" fmla="*/ 920 w 1605"/>
                <a:gd name="T49" fmla="*/ 879 h 1400"/>
                <a:gd name="T50" fmla="*/ 936 w 1605"/>
                <a:gd name="T51" fmla="*/ 1079 h 1400"/>
                <a:gd name="T52" fmla="*/ 893 w 1605"/>
                <a:gd name="T53" fmla="*/ 1256 h 1400"/>
                <a:gd name="T54" fmla="*/ 1058 w 1605"/>
                <a:gd name="T55" fmla="*/ 1365 h 1400"/>
                <a:gd name="T56" fmla="*/ 1182 w 1605"/>
                <a:gd name="T57" fmla="*/ 1378 h 1400"/>
                <a:gd name="T58" fmla="*/ 1213 w 1605"/>
                <a:gd name="T59" fmla="*/ 1170 h 1400"/>
                <a:gd name="T60" fmla="*/ 1254 w 1605"/>
                <a:gd name="T61" fmla="*/ 1245 h 1400"/>
                <a:gd name="T62" fmla="*/ 1240 w 1605"/>
                <a:gd name="T63" fmla="*/ 1058 h 1400"/>
                <a:gd name="T64" fmla="*/ 1284 w 1605"/>
                <a:gd name="T65" fmla="*/ 990 h 1400"/>
                <a:gd name="T66" fmla="*/ 1314 w 1605"/>
                <a:gd name="T67" fmla="*/ 987 h 1400"/>
                <a:gd name="T68" fmla="*/ 1306 w 1605"/>
                <a:gd name="T69" fmla="*/ 837 h 1400"/>
                <a:gd name="T70" fmla="*/ 1379 w 1605"/>
                <a:gd name="T71" fmla="*/ 707 h 1400"/>
                <a:gd name="T72" fmla="*/ 1484 w 1605"/>
                <a:gd name="T73" fmla="*/ 659 h 1400"/>
                <a:gd name="T74" fmla="*/ 1556 w 1605"/>
                <a:gd name="T75" fmla="*/ 684 h 1400"/>
                <a:gd name="T76" fmla="*/ 1579 w 1605"/>
                <a:gd name="T77" fmla="*/ 738 h 1400"/>
                <a:gd name="T78" fmla="*/ 1605 w 1605"/>
                <a:gd name="T79" fmla="*/ 72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5" h="1400">
                  <a:moveTo>
                    <a:pt x="1567" y="651"/>
                  </a:moveTo>
                  <a:lnTo>
                    <a:pt x="1554" y="641"/>
                  </a:lnTo>
                  <a:lnTo>
                    <a:pt x="1488" y="586"/>
                  </a:lnTo>
                  <a:lnTo>
                    <a:pt x="1438" y="602"/>
                  </a:lnTo>
                  <a:lnTo>
                    <a:pt x="1415" y="601"/>
                  </a:lnTo>
                  <a:lnTo>
                    <a:pt x="1382" y="551"/>
                  </a:lnTo>
                  <a:lnTo>
                    <a:pt x="1329" y="459"/>
                  </a:lnTo>
                  <a:lnTo>
                    <a:pt x="1260" y="418"/>
                  </a:lnTo>
                  <a:lnTo>
                    <a:pt x="1236" y="301"/>
                  </a:lnTo>
                  <a:lnTo>
                    <a:pt x="1209" y="204"/>
                  </a:lnTo>
                  <a:lnTo>
                    <a:pt x="1164" y="136"/>
                  </a:lnTo>
                  <a:lnTo>
                    <a:pt x="1111" y="108"/>
                  </a:lnTo>
                  <a:lnTo>
                    <a:pt x="1040" y="46"/>
                  </a:lnTo>
                  <a:lnTo>
                    <a:pt x="998" y="126"/>
                  </a:lnTo>
                  <a:lnTo>
                    <a:pt x="941" y="269"/>
                  </a:lnTo>
                  <a:lnTo>
                    <a:pt x="760" y="292"/>
                  </a:lnTo>
                  <a:lnTo>
                    <a:pt x="571" y="86"/>
                  </a:lnTo>
                  <a:lnTo>
                    <a:pt x="420" y="4"/>
                  </a:lnTo>
                  <a:lnTo>
                    <a:pt x="304" y="0"/>
                  </a:lnTo>
                  <a:lnTo>
                    <a:pt x="295" y="63"/>
                  </a:lnTo>
                  <a:lnTo>
                    <a:pt x="216" y="116"/>
                  </a:lnTo>
                  <a:lnTo>
                    <a:pt x="226" y="168"/>
                  </a:lnTo>
                  <a:lnTo>
                    <a:pt x="293" y="209"/>
                  </a:lnTo>
                  <a:lnTo>
                    <a:pt x="310" y="239"/>
                  </a:lnTo>
                  <a:lnTo>
                    <a:pt x="373" y="288"/>
                  </a:lnTo>
                  <a:lnTo>
                    <a:pt x="325" y="328"/>
                  </a:lnTo>
                  <a:lnTo>
                    <a:pt x="307" y="394"/>
                  </a:lnTo>
                  <a:lnTo>
                    <a:pt x="249" y="350"/>
                  </a:lnTo>
                  <a:lnTo>
                    <a:pt x="160" y="324"/>
                  </a:lnTo>
                  <a:lnTo>
                    <a:pt x="62" y="236"/>
                  </a:lnTo>
                  <a:lnTo>
                    <a:pt x="0" y="282"/>
                  </a:lnTo>
                  <a:lnTo>
                    <a:pt x="0" y="330"/>
                  </a:lnTo>
                  <a:lnTo>
                    <a:pt x="44" y="339"/>
                  </a:lnTo>
                  <a:lnTo>
                    <a:pt x="41" y="449"/>
                  </a:lnTo>
                  <a:lnTo>
                    <a:pt x="121" y="449"/>
                  </a:lnTo>
                  <a:lnTo>
                    <a:pt x="161" y="497"/>
                  </a:lnTo>
                  <a:lnTo>
                    <a:pt x="162" y="576"/>
                  </a:lnTo>
                  <a:lnTo>
                    <a:pt x="342" y="699"/>
                  </a:lnTo>
                  <a:lnTo>
                    <a:pt x="346" y="743"/>
                  </a:lnTo>
                  <a:lnTo>
                    <a:pt x="356" y="836"/>
                  </a:lnTo>
                  <a:lnTo>
                    <a:pt x="410" y="893"/>
                  </a:lnTo>
                  <a:lnTo>
                    <a:pt x="468" y="902"/>
                  </a:lnTo>
                  <a:lnTo>
                    <a:pt x="490" y="927"/>
                  </a:lnTo>
                  <a:lnTo>
                    <a:pt x="477" y="972"/>
                  </a:lnTo>
                  <a:lnTo>
                    <a:pt x="530" y="994"/>
                  </a:lnTo>
                  <a:lnTo>
                    <a:pt x="504" y="1030"/>
                  </a:lnTo>
                  <a:lnTo>
                    <a:pt x="558" y="1091"/>
                  </a:lnTo>
                  <a:lnTo>
                    <a:pt x="665" y="1050"/>
                  </a:lnTo>
                  <a:lnTo>
                    <a:pt x="819" y="889"/>
                  </a:lnTo>
                  <a:lnTo>
                    <a:pt x="920" y="879"/>
                  </a:lnTo>
                  <a:lnTo>
                    <a:pt x="992" y="985"/>
                  </a:lnTo>
                  <a:lnTo>
                    <a:pt x="936" y="1079"/>
                  </a:lnTo>
                  <a:lnTo>
                    <a:pt x="980" y="1144"/>
                  </a:lnTo>
                  <a:lnTo>
                    <a:pt x="893" y="1256"/>
                  </a:lnTo>
                  <a:lnTo>
                    <a:pt x="1009" y="1396"/>
                  </a:lnTo>
                  <a:lnTo>
                    <a:pt x="1058" y="1365"/>
                  </a:lnTo>
                  <a:lnTo>
                    <a:pt x="1107" y="1400"/>
                  </a:lnTo>
                  <a:lnTo>
                    <a:pt x="1182" y="1378"/>
                  </a:lnTo>
                  <a:lnTo>
                    <a:pt x="1181" y="1172"/>
                  </a:lnTo>
                  <a:lnTo>
                    <a:pt x="1213" y="1170"/>
                  </a:lnTo>
                  <a:lnTo>
                    <a:pt x="1212" y="1224"/>
                  </a:lnTo>
                  <a:lnTo>
                    <a:pt x="1254" y="1245"/>
                  </a:lnTo>
                  <a:lnTo>
                    <a:pt x="1263" y="1168"/>
                  </a:lnTo>
                  <a:lnTo>
                    <a:pt x="1240" y="1058"/>
                  </a:lnTo>
                  <a:lnTo>
                    <a:pt x="1274" y="1009"/>
                  </a:lnTo>
                  <a:lnTo>
                    <a:pt x="1284" y="990"/>
                  </a:lnTo>
                  <a:lnTo>
                    <a:pt x="1304" y="1016"/>
                  </a:lnTo>
                  <a:lnTo>
                    <a:pt x="1314" y="987"/>
                  </a:lnTo>
                  <a:lnTo>
                    <a:pt x="1293" y="929"/>
                  </a:lnTo>
                  <a:lnTo>
                    <a:pt x="1306" y="837"/>
                  </a:lnTo>
                  <a:lnTo>
                    <a:pt x="1365" y="739"/>
                  </a:lnTo>
                  <a:lnTo>
                    <a:pt x="1379" y="707"/>
                  </a:lnTo>
                  <a:lnTo>
                    <a:pt x="1417" y="668"/>
                  </a:lnTo>
                  <a:lnTo>
                    <a:pt x="1484" y="659"/>
                  </a:lnTo>
                  <a:lnTo>
                    <a:pt x="1509" y="677"/>
                  </a:lnTo>
                  <a:lnTo>
                    <a:pt x="1556" y="684"/>
                  </a:lnTo>
                  <a:lnTo>
                    <a:pt x="1585" y="711"/>
                  </a:lnTo>
                  <a:lnTo>
                    <a:pt x="1579" y="738"/>
                  </a:lnTo>
                  <a:lnTo>
                    <a:pt x="1597" y="739"/>
                  </a:lnTo>
                  <a:lnTo>
                    <a:pt x="1605" y="722"/>
                  </a:lnTo>
                  <a:lnTo>
                    <a:pt x="1567" y="65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8" name="Freeform 304"/>
            <p:cNvSpPr>
              <a:spLocks/>
            </p:cNvSpPr>
            <p:nvPr/>
          </p:nvSpPr>
          <p:spPr bwMode="auto">
            <a:xfrm>
              <a:off x="7058025" y="5667375"/>
              <a:ext cx="153988" cy="115888"/>
            </a:xfrm>
            <a:custGeom>
              <a:avLst/>
              <a:gdLst>
                <a:gd name="T0" fmla="*/ 469 w 486"/>
                <a:gd name="T1" fmla="*/ 284 h 364"/>
                <a:gd name="T2" fmla="*/ 486 w 486"/>
                <a:gd name="T3" fmla="*/ 361 h 364"/>
                <a:gd name="T4" fmla="*/ 368 w 486"/>
                <a:gd name="T5" fmla="*/ 364 h 364"/>
                <a:gd name="T6" fmla="*/ 176 w 486"/>
                <a:gd name="T7" fmla="*/ 313 h 364"/>
                <a:gd name="T8" fmla="*/ 33 w 486"/>
                <a:gd name="T9" fmla="*/ 164 h 364"/>
                <a:gd name="T10" fmla="*/ 0 w 486"/>
                <a:gd name="T11" fmla="*/ 36 h 364"/>
                <a:gd name="T12" fmla="*/ 63 w 486"/>
                <a:gd name="T13" fmla="*/ 0 h 364"/>
                <a:gd name="T14" fmla="*/ 147 w 486"/>
                <a:gd name="T15" fmla="*/ 75 h 364"/>
                <a:gd name="T16" fmla="*/ 232 w 486"/>
                <a:gd name="T17" fmla="*/ 47 h 364"/>
                <a:gd name="T18" fmla="*/ 326 w 486"/>
                <a:gd name="T19" fmla="*/ 121 h 364"/>
                <a:gd name="T20" fmla="*/ 331 w 486"/>
                <a:gd name="T21" fmla="*/ 193 h 364"/>
                <a:gd name="T22" fmla="*/ 371 w 486"/>
                <a:gd name="T23" fmla="*/ 250 h 364"/>
                <a:gd name="T24" fmla="*/ 469 w 486"/>
                <a:gd name="T25"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64">
                  <a:moveTo>
                    <a:pt x="469" y="284"/>
                  </a:moveTo>
                  <a:lnTo>
                    <a:pt x="486" y="361"/>
                  </a:lnTo>
                  <a:lnTo>
                    <a:pt x="368" y="364"/>
                  </a:lnTo>
                  <a:lnTo>
                    <a:pt x="176" y="313"/>
                  </a:lnTo>
                  <a:lnTo>
                    <a:pt x="33" y="164"/>
                  </a:lnTo>
                  <a:lnTo>
                    <a:pt x="0" y="36"/>
                  </a:lnTo>
                  <a:lnTo>
                    <a:pt x="63" y="0"/>
                  </a:lnTo>
                  <a:lnTo>
                    <a:pt x="147" y="75"/>
                  </a:lnTo>
                  <a:lnTo>
                    <a:pt x="232" y="47"/>
                  </a:lnTo>
                  <a:lnTo>
                    <a:pt x="326" y="121"/>
                  </a:lnTo>
                  <a:lnTo>
                    <a:pt x="331" y="193"/>
                  </a:lnTo>
                  <a:lnTo>
                    <a:pt x="371" y="250"/>
                  </a:lnTo>
                  <a:lnTo>
                    <a:pt x="469" y="28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45" name="Freeform 305"/>
          <p:cNvSpPr>
            <a:spLocks/>
          </p:cNvSpPr>
          <p:nvPr/>
        </p:nvSpPr>
        <p:spPr bwMode="auto">
          <a:xfrm>
            <a:off x="4142232" y="3563938"/>
            <a:ext cx="954088" cy="874713"/>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06"/>
          <p:cNvSpPr>
            <a:spLocks/>
          </p:cNvSpPr>
          <p:nvPr/>
        </p:nvSpPr>
        <p:spPr bwMode="auto">
          <a:xfrm>
            <a:off x="3348482" y="4302125"/>
            <a:ext cx="55563" cy="107950"/>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7" name="Freeform 307"/>
          <p:cNvSpPr>
            <a:spLocks/>
          </p:cNvSpPr>
          <p:nvPr/>
        </p:nvSpPr>
        <p:spPr bwMode="auto">
          <a:xfrm>
            <a:off x="3040507" y="4121150"/>
            <a:ext cx="358775" cy="277813"/>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8"/>
          <p:cNvSpPr>
            <a:spLocks/>
          </p:cNvSpPr>
          <p:nvPr/>
        </p:nvSpPr>
        <p:spPr bwMode="auto">
          <a:xfrm>
            <a:off x="3372295" y="4645025"/>
            <a:ext cx="430213" cy="255588"/>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49" name="Freeform 309"/>
          <p:cNvSpPr>
            <a:spLocks/>
          </p:cNvSpPr>
          <p:nvPr/>
        </p:nvSpPr>
        <p:spPr bwMode="auto">
          <a:xfrm>
            <a:off x="3707257" y="4721225"/>
            <a:ext cx="30163" cy="2381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56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310"/>
          <p:cNvSpPr>
            <a:spLocks/>
          </p:cNvSpPr>
          <p:nvPr/>
        </p:nvSpPr>
        <p:spPr bwMode="auto">
          <a:xfrm>
            <a:off x="3716782" y="4464050"/>
            <a:ext cx="704850" cy="369888"/>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311"/>
          <p:cNvSpPr>
            <a:spLocks/>
          </p:cNvSpPr>
          <p:nvPr/>
        </p:nvSpPr>
        <p:spPr bwMode="auto">
          <a:xfrm>
            <a:off x="3950145" y="4168775"/>
            <a:ext cx="628650" cy="366713"/>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312"/>
          <p:cNvSpPr>
            <a:spLocks/>
          </p:cNvSpPr>
          <p:nvPr/>
        </p:nvSpPr>
        <p:spPr bwMode="auto">
          <a:xfrm>
            <a:off x="4394645" y="4368800"/>
            <a:ext cx="528638" cy="273050"/>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313"/>
          <p:cNvSpPr>
            <a:spLocks/>
          </p:cNvSpPr>
          <p:nvPr/>
        </p:nvSpPr>
        <p:spPr bwMode="auto">
          <a:xfrm>
            <a:off x="4321620" y="4518025"/>
            <a:ext cx="644525" cy="393700"/>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314"/>
          <p:cNvSpPr>
            <a:spLocks/>
          </p:cNvSpPr>
          <p:nvPr/>
        </p:nvSpPr>
        <p:spPr bwMode="auto">
          <a:xfrm>
            <a:off x="4072382" y="4775200"/>
            <a:ext cx="296863" cy="190500"/>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315"/>
          <p:cNvSpPr>
            <a:spLocks/>
          </p:cNvSpPr>
          <p:nvPr/>
        </p:nvSpPr>
        <p:spPr bwMode="auto">
          <a:xfrm>
            <a:off x="5355082" y="4527550"/>
            <a:ext cx="312738" cy="37782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316"/>
          <p:cNvSpPr>
            <a:spLocks/>
          </p:cNvSpPr>
          <p:nvPr/>
        </p:nvSpPr>
        <p:spPr bwMode="auto">
          <a:xfrm>
            <a:off x="4943920" y="5122863"/>
            <a:ext cx="593725" cy="387350"/>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7" name="Freeform 317"/>
          <p:cNvSpPr>
            <a:spLocks/>
          </p:cNvSpPr>
          <p:nvPr/>
        </p:nvSpPr>
        <p:spPr bwMode="auto">
          <a:xfrm>
            <a:off x="4729607" y="4562475"/>
            <a:ext cx="898525" cy="63976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8" name="Freeform 318"/>
          <p:cNvSpPr>
            <a:spLocks/>
          </p:cNvSpPr>
          <p:nvPr/>
        </p:nvSpPr>
        <p:spPr bwMode="auto">
          <a:xfrm>
            <a:off x="4755007" y="5365750"/>
            <a:ext cx="242888" cy="193675"/>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320"/>
          <p:cNvSpPr>
            <a:spLocks/>
          </p:cNvSpPr>
          <p:nvPr/>
        </p:nvSpPr>
        <p:spPr bwMode="auto">
          <a:xfrm>
            <a:off x="4635945" y="5327650"/>
            <a:ext cx="158750" cy="376238"/>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321"/>
          <p:cNvSpPr>
            <a:spLocks/>
          </p:cNvSpPr>
          <p:nvPr/>
        </p:nvSpPr>
        <p:spPr bwMode="auto">
          <a:xfrm>
            <a:off x="4302570" y="4992688"/>
            <a:ext cx="369888" cy="349250"/>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322"/>
          <p:cNvSpPr>
            <a:spLocks/>
          </p:cNvSpPr>
          <p:nvPr/>
        </p:nvSpPr>
        <p:spPr bwMode="auto">
          <a:xfrm>
            <a:off x="4558157" y="5200650"/>
            <a:ext cx="179388" cy="255588"/>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323"/>
          <p:cNvSpPr>
            <a:spLocks/>
          </p:cNvSpPr>
          <p:nvPr/>
        </p:nvSpPr>
        <p:spPr bwMode="auto">
          <a:xfrm>
            <a:off x="6596507" y="5195888"/>
            <a:ext cx="617538" cy="325438"/>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324"/>
          <p:cNvSpPr>
            <a:spLocks/>
          </p:cNvSpPr>
          <p:nvPr/>
        </p:nvSpPr>
        <p:spPr bwMode="auto">
          <a:xfrm>
            <a:off x="6898132" y="5467350"/>
            <a:ext cx="374650" cy="315913"/>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5" name="Freeform 325"/>
          <p:cNvSpPr>
            <a:spLocks/>
          </p:cNvSpPr>
          <p:nvPr/>
        </p:nvSpPr>
        <p:spPr bwMode="auto">
          <a:xfrm>
            <a:off x="5882132" y="6178550"/>
            <a:ext cx="227013" cy="136525"/>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6" name="Freeform 326"/>
          <p:cNvSpPr>
            <a:spLocks/>
          </p:cNvSpPr>
          <p:nvPr/>
        </p:nvSpPr>
        <p:spPr bwMode="auto">
          <a:xfrm>
            <a:off x="7229920" y="3554413"/>
            <a:ext cx="1922463" cy="2001838"/>
          </a:xfrm>
          <a:custGeom>
            <a:avLst/>
            <a:gdLst>
              <a:gd name="T0" fmla="*/ 4431 w 6054"/>
              <a:gd name="T1" fmla="*/ 586 h 6306"/>
              <a:gd name="T2" fmla="*/ 4311 w 6054"/>
              <a:gd name="T3" fmla="*/ 1680 h 6306"/>
              <a:gd name="T4" fmla="*/ 3549 w 6054"/>
              <a:gd name="T5" fmla="*/ 1859 h 6306"/>
              <a:gd name="T6" fmla="*/ 2750 w 6054"/>
              <a:gd name="T7" fmla="*/ 2066 h 6306"/>
              <a:gd name="T8" fmla="*/ 1898 w 6054"/>
              <a:gd name="T9" fmla="*/ 1618 h 6306"/>
              <a:gd name="T10" fmla="*/ 1139 w 6054"/>
              <a:gd name="T11" fmla="*/ 1673 h 6306"/>
              <a:gd name="T12" fmla="*/ 171 w 6054"/>
              <a:gd name="T13" fmla="*/ 2288 h 6306"/>
              <a:gd name="T14" fmla="*/ 382 w 6054"/>
              <a:gd name="T15" fmla="*/ 3481 h 6306"/>
              <a:gd name="T16" fmla="*/ 797 w 6054"/>
              <a:gd name="T17" fmla="*/ 3933 h 6306"/>
              <a:gd name="T18" fmla="*/ 1123 w 6054"/>
              <a:gd name="T19" fmla="*/ 3835 h 6306"/>
              <a:gd name="T20" fmla="*/ 1620 w 6054"/>
              <a:gd name="T21" fmla="*/ 3698 h 6306"/>
              <a:gd name="T22" fmla="*/ 2121 w 6054"/>
              <a:gd name="T23" fmla="*/ 3940 h 6306"/>
              <a:gd name="T24" fmla="*/ 1998 w 6054"/>
              <a:gd name="T25" fmla="*/ 4402 h 6306"/>
              <a:gd name="T26" fmla="*/ 1954 w 6054"/>
              <a:gd name="T27" fmla="*/ 4431 h 6306"/>
              <a:gd name="T28" fmla="*/ 1684 w 6054"/>
              <a:gd name="T29" fmla="*/ 4447 h 6306"/>
              <a:gd name="T30" fmla="*/ 1449 w 6054"/>
              <a:gd name="T31" fmla="*/ 4510 h 6306"/>
              <a:gd name="T32" fmla="*/ 1470 w 6054"/>
              <a:gd name="T33" fmla="*/ 4714 h 6306"/>
              <a:gd name="T34" fmla="*/ 1190 w 6054"/>
              <a:gd name="T35" fmla="*/ 4845 h 6306"/>
              <a:gd name="T36" fmla="*/ 1423 w 6054"/>
              <a:gd name="T37" fmla="*/ 5370 h 6306"/>
              <a:gd name="T38" fmla="*/ 1878 w 6054"/>
              <a:gd name="T39" fmla="*/ 5574 h 6306"/>
              <a:gd name="T40" fmla="*/ 1785 w 6054"/>
              <a:gd name="T41" fmla="*/ 5950 h 6306"/>
              <a:gd name="T42" fmla="*/ 1868 w 6054"/>
              <a:gd name="T43" fmla="*/ 5864 h 6306"/>
              <a:gd name="T44" fmla="*/ 1909 w 6054"/>
              <a:gd name="T45" fmla="*/ 5820 h 6306"/>
              <a:gd name="T46" fmla="*/ 2128 w 6054"/>
              <a:gd name="T47" fmla="*/ 5799 h 6306"/>
              <a:gd name="T48" fmla="*/ 2254 w 6054"/>
              <a:gd name="T49" fmla="*/ 5769 h 6306"/>
              <a:gd name="T50" fmla="*/ 2315 w 6054"/>
              <a:gd name="T51" fmla="*/ 5830 h 6306"/>
              <a:gd name="T52" fmla="*/ 2502 w 6054"/>
              <a:gd name="T53" fmla="*/ 5929 h 6306"/>
              <a:gd name="T54" fmla="*/ 2502 w 6054"/>
              <a:gd name="T55" fmla="*/ 6002 h 6306"/>
              <a:gd name="T56" fmla="*/ 2590 w 6054"/>
              <a:gd name="T57" fmla="*/ 6078 h 6306"/>
              <a:gd name="T58" fmla="*/ 2644 w 6054"/>
              <a:gd name="T59" fmla="*/ 6224 h 6306"/>
              <a:gd name="T60" fmla="*/ 2726 w 6054"/>
              <a:gd name="T61" fmla="*/ 6288 h 6306"/>
              <a:gd name="T62" fmla="*/ 2801 w 6054"/>
              <a:gd name="T63" fmla="*/ 6296 h 6306"/>
              <a:gd name="T64" fmla="*/ 2882 w 6054"/>
              <a:gd name="T65" fmla="*/ 6276 h 6306"/>
              <a:gd name="T66" fmla="*/ 2885 w 6054"/>
              <a:gd name="T67" fmla="*/ 6170 h 6306"/>
              <a:gd name="T68" fmla="*/ 2891 w 6054"/>
              <a:gd name="T69" fmla="*/ 5513 h 6306"/>
              <a:gd name="T70" fmla="*/ 2922 w 6054"/>
              <a:gd name="T71" fmla="*/ 5163 h 6306"/>
              <a:gd name="T72" fmla="*/ 2908 w 6054"/>
              <a:gd name="T73" fmla="*/ 4927 h 6306"/>
              <a:gd name="T74" fmla="*/ 2888 w 6054"/>
              <a:gd name="T75" fmla="*/ 4635 h 6306"/>
              <a:gd name="T76" fmla="*/ 2943 w 6054"/>
              <a:gd name="T77" fmla="*/ 4600 h 6306"/>
              <a:gd name="T78" fmla="*/ 3288 w 6054"/>
              <a:gd name="T79" fmla="*/ 4492 h 6306"/>
              <a:gd name="T80" fmla="*/ 3677 w 6054"/>
              <a:gd name="T81" fmla="*/ 4342 h 6306"/>
              <a:gd name="T82" fmla="*/ 3741 w 6054"/>
              <a:gd name="T83" fmla="*/ 4342 h 6306"/>
              <a:gd name="T84" fmla="*/ 3810 w 6054"/>
              <a:gd name="T85" fmla="*/ 4394 h 6306"/>
              <a:gd name="T86" fmla="*/ 3905 w 6054"/>
              <a:gd name="T87" fmla="*/ 4435 h 6306"/>
              <a:gd name="T88" fmla="*/ 3963 w 6054"/>
              <a:gd name="T89" fmla="*/ 4463 h 6306"/>
              <a:gd name="T90" fmla="*/ 4139 w 6054"/>
              <a:gd name="T91" fmla="*/ 4630 h 6306"/>
              <a:gd name="T92" fmla="*/ 4227 w 6054"/>
              <a:gd name="T93" fmla="*/ 4643 h 6306"/>
              <a:gd name="T94" fmla="*/ 4473 w 6054"/>
              <a:gd name="T95" fmla="*/ 4780 h 6306"/>
              <a:gd name="T96" fmla="*/ 4587 w 6054"/>
              <a:gd name="T97" fmla="*/ 4861 h 6306"/>
              <a:gd name="T98" fmla="*/ 4618 w 6054"/>
              <a:gd name="T99" fmla="*/ 4922 h 6306"/>
              <a:gd name="T100" fmla="*/ 4675 w 6054"/>
              <a:gd name="T101" fmla="*/ 4986 h 6306"/>
              <a:gd name="T102" fmla="*/ 4837 w 6054"/>
              <a:gd name="T103" fmla="*/ 5122 h 6306"/>
              <a:gd name="T104" fmla="*/ 4904 w 6054"/>
              <a:gd name="T105" fmla="*/ 5201 h 6306"/>
              <a:gd name="T106" fmla="*/ 5039 w 6054"/>
              <a:gd name="T107" fmla="*/ 5213 h 6306"/>
              <a:gd name="T108" fmla="*/ 5078 w 6054"/>
              <a:gd name="T109" fmla="*/ 5171 h 6306"/>
              <a:gd name="T110" fmla="*/ 5147 w 6054"/>
              <a:gd name="T111" fmla="*/ 5164 h 6306"/>
              <a:gd name="T112" fmla="*/ 5331 w 6054"/>
              <a:gd name="T113" fmla="*/ 5108 h 6306"/>
              <a:gd name="T114" fmla="*/ 5801 w 6054"/>
              <a:gd name="T115" fmla="*/ 5072 h 6306"/>
              <a:gd name="T116" fmla="*/ 5963 w 6054"/>
              <a:gd name="T117" fmla="*/ 5092 h 6306"/>
              <a:gd name="T118" fmla="*/ 6014 w 6054"/>
              <a:gd name="T119" fmla="*/ 5153 h 6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54" h="6306">
                <a:moveTo>
                  <a:pt x="5853" y="26"/>
                </a:moveTo>
                <a:lnTo>
                  <a:pt x="5604" y="159"/>
                </a:lnTo>
                <a:lnTo>
                  <a:pt x="4828" y="339"/>
                </a:lnTo>
                <a:lnTo>
                  <a:pt x="4534" y="293"/>
                </a:lnTo>
                <a:lnTo>
                  <a:pt x="4463" y="232"/>
                </a:lnTo>
                <a:lnTo>
                  <a:pt x="4427" y="312"/>
                </a:lnTo>
                <a:lnTo>
                  <a:pt x="4468" y="360"/>
                </a:lnTo>
                <a:lnTo>
                  <a:pt x="4406" y="427"/>
                </a:lnTo>
                <a:lnTo>
                  <a:pt x="4452" y="501"/>
                </a:lnTo>
                <a:lnTo>
                  <a:pt x="4447" y="559"/>
                </a:lnTo>
                <a:lnTo>
                  <a:pt x="4431" y="586"/>
                </a:lnTo>
                <a:lnTo>
                  <a:pt x="4418" y="687"/>
                </a:lnTo>
                <a:lnTo>
                  <a:pt x="4570" y="783"/>
                </a:lnTo>
                <a:lnTo>
                  <a:pt x="4544" y="846"/>
                </a:lnTo>
                <a:lnTo>
                  <a:pt x="4330" y="879"/>
                </a:lnTo>
                <a:lnTo>
                  <a:pt x="4261" y="1004"/>
                </a:lnTo>
                <a:lnTo>
                  <a:pt x="4316" y="1238"/>
                </a:lnTo>
                <a:lnTo>
                  <a:pt x="4119" y="1478"/>
                </a:lnTo>
                <a:lnTo>
                  <a:pt x="4088" y="1611"/>
                </a:lnTo>
                <a:lnTo>
                  <a:pt x="4129" y="1654"/>
                </a:lnTo>
                <a:lnTo>
                  <a:pt x="4267" y="1649"/>
                </a:lnTo>
                <a:lnTo>
                  <a:pt x="4311" y="1680"/>
                </a:lnTo>
                <a:lnTo>
                  <a:pt x="4432" y="1697"/>
                </a:lnTo>
                <a:lnTo>
                  <a:pt x="4481" y="1700"/>
                </a:lnTo>
                <a:lnTo>
                  <a:pt x="4498" y="1754"/>
                </a:lnTo>
                <a:lnTo>
                  <a:pt x="4467" y="1789"/>
                </a:lnTo>
                <a:lnTo>
                  <a:pt x="4425" y="2011"/>
                </a:lnTo>
                <a:lnTo>
                  <a:pt x="4350" y="2056"/>
                </a:lnTo>
                <a:lnTo>
                  <a:pt x="4075" y="2134"/>
                </a:lnTo>
                <a:lnTo>
                  <a:pt x="4004" y="2046"/>
                </a:lnTo>
                <a:lnTo>
                  <a:pt x="3885" y="2153"/>
                </a:lnTo>
                <a:lnTo>
                  <a:pt x="3616" y="1988"/>
                </a:lnTo>
                <a:lnTo>
                  <a:pt x="3549" y="1859"/>
                </a:lnTo>
                <a:lnTo>
                  <a:pt x="3456" y="1856"/>
                </a:lnTo>
                <a:lnTo>
                  <a:pt x="3394" y="1941"/>
                </a:lnTo>
                <a:lnTo>
                  <a:pt x="3323" y="1945"/>
                </a:lnTo>
                <a:lnTo>
                  <a:pt x="3122" y="1898"/>
                </a:lnTo>
                <a:lnTo>
                  <a:pt x="3047" y="1851"/>
                </a:lnTo>
                <a:lnTo>
                  <a:pt x="3015" y="1873"/>
                </a:lnTo>
                <a:lnTo>
                  <a:pt x="2953" y="1883"/>
                </a:lnTo>
                <a:lnTo>
                  <a:pt x="2896" y="1936"/>
                </a:lnTo>
                <a:lnTo>
                  <a:pt x="2874" y="1927"/>
                </a:lnTo>
                <a:lnTo>
                  <a:pt x="2799" y="2066"/>
                </a:lnTo>
                <a:lnTo>
                  <a:pt x="2750" y="2066"/>
                </a:lnTo>
                <a:lnTo>
                  <a:pt x="2608" y="1988"/>
                </a:lnTo>
                <a:lnTo>
                  <a:pt x="2553" y="1886"/>
                </a:lnTo>
                <a:lnTo>
                  <a:pt x="2452" y="1887"/>
                </a:lnTo>
                <a:lnTo>
                  <a:pt x="2395" y="2007"/>
                </a:lnTo>
                <a:lnTo>
                  <a:pt x="2404" y="2064"/>
                </a:lnTo>
                <a:lnTo>
                  <a:pt x="2355" y="2051"/>
                </a:lnTo>
                <a:lnTo>
                  <a:pt x="2328" y="1994"/>
                </a:lnTo>
                <a:lnTo>
                  <a:pt x="2336" y="1835"/>
                </a:lnTo>
                <a:lnTo>
                  <a:pt x="2156" y="1703"/>
                </a:lnTo>
                <a:lnTo>
                  <a:pt x="2054" y="1603"/>
                </a:lnTo>
                <a:lnTo>
                  <a:pt x="1898" y="1618"/>
                </a:lnTo>
                <a:lnTo>
                  <a:pt x="1782" y="1588"/>
                </a:lnTo>
                <a:lnTo>
                  <a:pt x="1712" y="1641"/>
                </a:lnTo>
                <a:lnTo>
                  <a:pt x="1587" y="1568"/>
                </a:lnTo>
                <a:lnTo>
                  <a:pt x="1467" y="1595"/>
                </a:lnTo>
                <a:lnTo>
                  <a:pt x="1414" y="1692"/>
                </a:lnTo>
                <a:lnTo>
                  <a:pt x="1254" y="1601"/>
                </a:lnTo>
                <a:lnTo>
                  <a:pt x="1235" y="1562"/>
                </a:lnTo>
                <a:lnTo>
                  <a:pt x="1165" y="1553"/>
                </a:lnTo>
                <a:lnTo>
                  <a:pt x="1169" y="1615"/>
                </a:lnTo>
                <a:lnTo>
                  <a:pt x="1138" y="1607"/>
                </a:lnTo>
                <a:lnTo>
                  <a:pt x="1139" y="1673"/>
                </a:lnTo>
                <a:lnTo>
                  <a:pt x="1050" y="1714"/>
                </a:lnTo>
                <a:lnTo>
                  <a:pt x="846" y="1795"/>
                </a:lnTo>
                <a:lnTo>
                  <a:pt x="631" y="2037"/>
                </a:lnTo>
                <a:lnTo>
                  <a:pt x="577" y="2032"/>
                </a:lnTo>
                <a:lnTo>
                  <a:pt x="516" y="2081"/>
                </a:lnTo>
                <a:lnTo>
                  <a:pt x="480" y="2082"/>
                </a:lnTo>
                <a:lnTo>
                  <a:pt x="651" y="2306"/>
                </a:lnTo>
                <a:lnTo>
                  <a:pt x="550" y="2400"/>
                </a:lnTo>
                <a:lnTo>
                  <a:pt x="478" y="2392"/>
                </a:lnTo>
                <a:lnTo>
                  <a:pt x="228" y="2181"/>
                </a:lnTo>
                <a:lnTo>
                  <a:pt x="171" y="2288"/>
                </a:lnTo>
                <a:lnTo>
                  <a:pt x="185" y="2354"/>
                </a:lnTo>
                <a:lnTo>
                  <a:pt x="106" y="2479"/>
                </a:lnTo>
                <a:lnTo>
                  <a:pt x="116" y="2563"/>
                </a:lnTo>
                <a:lnTo>
                  <a:pt x="104" y="2661"/>
                </a:lnTo>
                <a:lnTo>
                  <a:pt x="140" y="2726"/>
                </a:lnTo>
                <a:lnTo>
                  <a:pt x="78" y="2793"/>
                </a:lnTo>
                <a:lnTo>
                  <a:pt x="0" y="3042"/>
                </a:lnTo>
                <a:lnTo>
                  <a:pt x="165" y="3151"/>
                </a:lnTo>
                <a:lnTo>
                  <a:pt x="193" y="3274"/>
                </a:lnTo>
                <a:lnTo>
                  <a:pt x="194" y="3346"/>
                </a:lnTo>
                <a:lnTo>
                  <a:pt x="382" y="3481"/>
                </a:lnTo>
                <a:lnTo>
                  <a:pt x="472" y="3521"/>
                </a:lnTo>
                <a:lnTo>
                  <a:pt x="736" y="3836"/>
                </a:lnTo>
                <a:lnTo>
                  <a:pt x="728" y="3849"/>
                </a:lnTo>
                <a:lnTo>
                  <a:pt x="608" y="3864"/>
                </a:lnTo>
                <a:lnTo>
                  <a:pt x="604" y="3922"/>
                </a:lnTo>
                <a:lnTo>
                  <a:pt x="756" y="4004"/>
                </a:lnTo>
                <a:lnTo>
                  <a:pt x="753" y="3964"/>
                </a:lnTo>
                <a:lnTo>
                  <a:pt x="737" y="3931"/>
                </a:lnTo>
                <a:lnTo>
                  <a:pt x="753" y="3932"/>
                </a:lnTo>
                <a:lnTo>
                  <a:pt x="787" y="3959"/>
                </a:lnTo>
                <a:lnTo>
                  <a:pt x="797" y="3933"/>
                </a:lnTo>
                <a:lnTo>
                  <a:pt x="755" y="3902"/>
                </a:lnTo>
                <a:lnTo>
                  <a:pt x="788" y="3883"/>
                </a:lnTo>
                <a:lnTo>
                  <a:pt x="805" y="3893"/>
                </a:lnTo>
                <a:lnTo>
                  <a:pt x="863" y="3852"/>
                </a:lnTo>
                <a:lnTo>
                  <a:pt x="913" y="3836"/>
                </a:lnTo>
                <a:lnTo>
                  <a:pt x="936" y="3846"/>
                </a:lnTo>
                <a:lnTo>
                  <a:pt x="1013" y="3828"/>
                </a:lnTo>
                <a:lnTo>
                  <a:pt x="1040" y="3836"/>
                </a:lnTo>
                <a:lnTo>
                  <a:pt x="1070" y="3824"/>
                </a:lnTo>
                <a:lnTo>
                  <a:pt x="1103" y="3825"/>
                </a:lnTo>
                <a:lnTo>
                  <a:pt x="1123" y="3835"/>
                </a:lnTo>
                <a:lnTo>
                  <a:pt x="1177" y="3803"/>
                </a:lnTo>
                <a:lnTo>
                  <a:pt x="1178" y="3764"/>
                </a:lnTo>
                <a:lnTo>
                  <a:pt x="1236" y="3715"/>
                </a:lnTo>
                <a:lnTo>
                  <a:pt x="1318" y="3648"/>
                </a:lnTo>
                <a:lnTo>
                  <a:pt x="1362" y="3622"/>
                </a:lnTo>
                <a:lnTo>
                  <a:pt x="1429" y="3633"/>
                </a:lnTo>
                <a:lnTo>
                  <a:pt x="1526" y="3629"/>
                </a:lnTo>
                <a:lnTo>
                  <a:pt x="1571" y="3634"/>
                </a:lnTo>
                <a:lnTo>
                  <a:pt x="1595" y="3648"/>
                </a:lnTo>
                <a:lnTo>
                  <a:pt x="1587" y="3694"/>
                </a:lnTo>
                <a:lnTo>
                  <a:pt x="1620" y="3698"/>
                </a:lnTo>
                <a:lnTo>
                  <a:pt x="1643" y="3716"/>
                </a:lnTo>
                <a:lnTo>
                  <a:pt x="1681" y="3700"/>
                </a:lnTo>
                <a:lnTo>
                  <a:pt x="1741" y="3668"/>
                </a:lnTo>
                <a:lnTo>
                  <a:pt x="1789" y="3640"/>
                </a:lnTo>
                <a:lnTo>
                  <a:pt x="1871" y="3654"/>
                </a:lnTo>
                <a:lnTo>
                  <a:pt x="1873" y="3698"/>
                </a:lnTo>
                <a:lnTo>
                  <a:pt x="1913" y="3709"/>
                </a:lnTo>
                <a:lnTo>
                  <a:pt x="1967" y="3690"/>
                </a:lnTo>
                <a:lnTo>
                  <a:pt x="2042" y="3772"/>
                </a:lnTo>
                <a:lnTo>
                  <a:pt x="2061" y="3826"/>
                </a:lnTo>
                <a:lnTo>
                  <a:pt x="2121" y="3940"/>
                </a:lnTo>
                <a:lnTo>
                  <a:pt x="2123" y="3970"/>
                </a:lnTo>
                <a:lnTo>
                  <a:pt x="2106" y="3963"/>
                </a:lnTo>
                <a:lnTo>
                  <a:pt x="2096" y="3993"/>
                </a:lnTo>
                <a:lnTo>
                  <a:pt x="2112" y="4026"/>
                </a:lnTo>
                <a:lnTo>
                  <a:pt x="2073" y="4111"/>
                </a:lnTo>
                <a:lnTo>
                  <a:pt x="2034" y="4184"/>
                </a:lnTo>
                <a:lnTo>
                  <a:pt x="1995" y="4282"/>
                </a:lnTo>
                <a:lnTo>
                  <a:pt x="1965" y="4302"/>
                </a:lnTo>
                <a:lnTo>
                  <a:pt x="1954" y="4334"/>
                </a:lnTo>
                <a:lnTo>
                  <a:pt x="1972" y="4377"/>
                </a:lnTo>
                <a:lnTo>
                  <a:pt x="1998" y="4402"/>
                </a:lnTo>
                <a:lnTo>
                  <a:pt x="1995" y="4429"/>
                </a:lnTo>
                <a:lnTo>
                  <a:pt x="2024" y="4455"/>
                </a:lnTo>
                <a:lnTo>
                  <a:pt x="2006" y="4504"/>
                </a:lnTo>
                <a:lnTo>
                  <a:pt x="1984" y="4468"/>
                </a:lnTo>
                <a:lnTo>
                  <a:pt x="1978" y="4434"/>
                </a:lnTo>
                <a:lnTo>
                  <a:pt x="1978" y="4434"/>
                </a:lnTo>
                <a:lnTo>
                  <a:pt x="1975" y="4435"/>
                </a:lnTo>
                <a:lnTo>
                  <a:pt x="1967" y="4435"/>
                </a:lnTo>
                <a:lnTo>
                  <a:pt x="1962" y="4435"/>
                </a:lnTo>
                <a:lnTo>
                  <a:pt x="1958" y="4434"/>
                </a:lnTo>
                <a:lnTo>
                  <a:pt x="1954" y="4431"/>
                </a:lnTo>
                <a:lnTo>
                  <a:pt x="1951" y="4428"/>
                </a:lnTo>
                <a:lnTo>
                  <a:pt x="1951" y="4428"/>
                </a:lnTo>
                <a:lnTo>
                  <a:pt x="1938" y="4400"/>
                </a:lnTo>
                <a:lnTo>
                  <a:pt x="1929" y="4383"/>
                </a:lnTo>
                <a:lnTo>
                  <a:pt x="1889" y="4369"/>
                </a:lnTo>
                <a:lnTo>
                  <a:pt x="1845" y="4374"/>
                </a:lnTo>
                <a:lnTo>
                  <a:pt x="1792" y="4396"/>
                </a:lnTo>
                <a:lnTo>
                  <a:pt x="1743" y="4375"/>
                </a:lnTo>
                <a:lnTo>
                  <a:pt x="1708" y="4391"/>
                </a:lnTo>
                <a:lnTo>
                  <a:pt x="1701" y="4434"/>
                </a:lnTo>
                <a:lnTo>
                  <a:pt x="1684" y="4447"/>
                </a:lnTo>
                <a:lnTo>
                  <a:pt x="1665" y="4423"/>
                </a:lnTo>
                <a:lnTo>
                  <a:pt x="1665" y="4390"/>
                </a:lnTo>
                <a:lnTo>
                  <a:pt x="1632" y="4392"/>
                </a:lnTo>
                <a:lnTo>
                  <a:pt x="1617" y="4435"/>
                </a:lnTo>
                <a:lnTo>
                  <a:pt x="1617" y="4474"/>
                </a:lnTo>
                <a:lnTo>
                  <a:pt x="1593" y="4504"/>
                </a:lnTo>
                <a:lnTo>
                  <a:pt x="1556" y="4490"/>
                </a:lnTo>
                <a:lnTo>
                  <a:pt x="1543" y="4470"/>
                </a:lnTo>
                <a:lnTo>
                  <a:pt x="1550" y="4453"/>
                </a:lnTo>
                <a:lnTo>
                  <a:pt x="1493" y="4465"/>
                </a:lnTo>
                <a:lnTo>
                  <a:pt x="1449" y="4510"/>
                </a:lnTo>
                <a:lnTo>
                  <a:pt x="1444" y="4547"/>
                </a:lnTo>
                <a:lnTo>
                  <a:pt x="1464" y="4570"/>
                </a:lnTo>
                <a:lnTo>
                  <a:pt x="1452" y="4627"/>
                </a:lnTo>
                <a:lnTo>
                  <a:pt x="1435" y="4646"/>
                </a:lnTo>
                <a:lnTo>
                  <a:pt x="1434" y="4679"/>
                </a:lnTo>
                <a:lnTo>
                  <a:pt x="1451" y="4693"/>
                </a:lnTo>
                <a:lnTo>
                  <a:pt x="1474" y="4697"/>
                </a:lnTo>
                <a:lnTo>
                  <a:pt x="1503" y="4717"/>
                </a:lnTo>
                <a:lnTo>
                  <a:pt x="1510" y="4741"/>
                </a:lnTo>
                <a:lnTo>
                  <a:pt x="1492" y="4747"/>
                </a:lnTo>
                <a:lnTo>
                  <a:pt x="1470" y="4714"/>
                </a:lnTo>
                <a:lnTo>
                  <a:pt x="1447" y="4743"/>
                </a:lnTo>
                <a:lnTo>
                  <a:pt x="1412" y="4758"/>
                </a:lnTo>
                <a:lnTo>
                  <a:pt x="1360" y="4747"/>
                </a:lnTo>
                <a:lnTo>
                  <a:pt x="1313" y="4740"/>
                </a:lnTo>
                <a:lnTo>
                  <a:pt x="1289" y="4725"/>
                </a:lnTo>
                <a:lnTo>
                  <a:pt x="1253" y="4734"/>
                </a:lnTo>
                <a:lnTo>
                  <a:pt x="1217" y="4707"/>
                </a:lnTo>
                <a:lnTo>
                  <a:pt x="1184" y="4733"/>
                </a:lnTo>
                <a:lnTo>
                  <a:pt x="1149" y="4745"/>
                </a:lnTo>
                <a:lnTo>
                  <a:pt x="1141" y="4804"/>
                </a:lnTo>
                <a:lnTo>
                  <a:pt x="1190" y="4845"/>
                </a:lnTo>
                <a:lnTo>
                  <a:pt x="1193" y="4879"/>
                </a:lnTo>
                <a:lnTo>
                  <a:pt x="1219" y="4890"/>
                </a:lnTo>
                <a:lnTo>
                  <a:pt x="1246" y="4873"/>
                </a:lnTo>
                <a:lnTo>
                  <a:pt x="1279" y="4881"/>
                </a:lnTo>
                <a:lnTo>
                  <a:pt x="1311" y="4968"/>
                </a:lnTo>
                <a:lnTo>
                  <a:pt x="1365" y="5023"/>
                </a:lnTo>
                <a:lnTo>
                  <a:pt x="1391" y="5089"/>
                </a:lnTo>
                <a:lnTo>
                  <a:pt x="1471" y="5215"/>
                </a:lnTo>
                <a:lnTo>
                  <a:pt x="1465" y="5271"/>
                </a:lnTo>
                <a:lnTo>
                  <a:pt x="1421" y="5337"/>
                </a:lnTo>
                <a:lnTo>
                  <a:pt x="1423" y="5370"/>
                </a:lnTo>
                <a:lnTo>
                  <a:pt x="1490" y="5358"/>
                </a:lnTo>
                <a:lnTo>
                  <a:pt x="1521" y="5326"/>
                </a:lnTo>
                <a:lnTo>
                  <a:pt x="1547" y="5347"/>
                </a:lnTo>
                <a:lnTo>
                  <a:pt x="1559" y="5406"/>
                </a:lnTo>
                <a:lnTo>
                  <a:pt x="1568" y="5446"/>
                </a:lnTo>
                <a:lnTo>
                  <a:pt x="1630" y="5502"/>
                </a:lnTo>
                <a:lnTo>
                  <a:pt x="1677" y="5496"/>
                </a:lnTo>
                <a:lnTo>
                  <a:pt x="1717" y="5490"/>
                </a:lnTo>
                <a:lnTo>
                  <a:pt x="1803" y="5493"/>
                </a:lnTo>
                <a:lnTo>
                  <a:pt x="1860" y="5521"/>
                </a:lnTo>
                <a:lnTo>
                  <a:pt x="1878" y="5574"/>
                </a:lnTo>
                <a:lnTo>
                  <a:pt x="1878" y="5604"/>
                </a:lnTo>
                <a:lnTo>
                  <a:pt x="1858" y="5566"/>
                </a:lnTo>
                <a:lnTo>
                  <a:pt x="1851" y="5593"/>
                </a:lnTo>
                <a:lnTo>
                  <a:pt x="1863" y="5636"/>
                </a:lnTo>
                <a:lnTo>
                  <a:pt x="1799" y="5688"/>
                </a:lnTo>
                <a:lnTo>
                  <a:pt x="1736" y="5750"/>
                </a:lnTo>
                <a:lnTo>
                  <a:pt x="1753" y="5780"/>
                </a:lnTo>
                <a:lnTo>
                  <a:pt x="1799" y="5821"/>
                </a:lnTo>
                <a:lnTo>
                  <a:pt x="1801" y="5850"/>
                </a:lnTo>
                <a:lnTo>
                  <a:pt x="1786" y="5907"/>
                </a:lnTo>
                <a:lnTo>
                  <a:pt x="1785" y="5950"/>
                </a:lnTo>
                <a:lnTo>
                  <a:pt x="1785" y="5950"/>
                </a:lnTo>
                <a:lnTo>
                  <a:pt x="1786" y="5935"/>
                </a:lnTo>
                <a:lnTo>
                  <a:pt x="1788" y="5921"/>
                </a:lnTo>
                <a:lnTo>
                  <a:pt x="1791" y="5908"/>
                </a:lnTo>
                <a:lnTo>
                  <a:pt x="1793" y="5898"/>
                </a:lnTo>
                <a:lnTo>
                  <a:pt x="1799" y="5884"/>
                </a:lnTo>
                <a:lnTo>
                  <a:pt x="1801" y="5879"/>
                </a:lnTo>
                <a:lnTo>
                  <a:pt x="1870" y="5879"/>
                </a:lnTo>
                <a:lnTo>
                  <a:pt x="1870" y="5879"/>
                </a:lnTo>
                <a:lnTo>
                  <a:pt x="1868" y="5872"/>
                </a:lnTo>
                <a:lnTo>
                  <a:pt x="1868" y="5864"/>
                </a:lnTo>
                <a:lnTo>
                  <a:pt x="1868" y="5855"/>
                </a:lnTo>
                <a:lnTo>
                  <a:pt x="1869" y="5850"/>
                </a:lnTo>
                <a:lnTo>
                  <a:pt x="1870" y="5845"/>
                </a:lnTo>
                <a:lnTo>
                  <a:pt x="1873" y="5840"/>
                </a:lnTo>
                <a:lnTo>
                  <a:pt x="1877" y="5836"/>
                </a:lnTo>
                <a:lnTo>
                  <a:pt x="1880" y="5831"/>
                </a:lnTo>
                <a:lnTo>
                  <a:pt x="1886" y="5828"/>
                </a:lnTo>
                <a:lnTo>
                  <a:pt x="1892" y="5825"/>
                </a:lnTo>
                <a:lnTo>
                  <a:pt x="1900" y="5821"/>
                </a:lnTo>
                <a:lnTo>
                  <a:pt x="1900" y="5821"/>
                </a:lnTo>
                <a:lnTo>
                  <a:pt x="1909" y="5820"/>
                </a:lnTo>
                <a:lnTo>
                  <a:pt x="1918" y="5819"/>
                </a:lnTo>
                <a:lnTo>
                  <a:pt x="1927" y="5819"/>
                </a:lnTo>
                <a:lnTo>
                  <a:pt x="1936" y="5820"/>
                </a:lnTo>
                <a:lnTo>
                  <a:pt x="1954" y="5825"/>
                </a:lnTo>
                <a:lnTo>
                  <a:pt x="1970" y="5829"/>
                </a:lnTo>
                <a:lnTo>
                  <a:pt x="1984" y="5835"/>
                </a:lnTo>
                <a:lnTo>
                  <a:pt x="1995" y="5840"/>
                </a:lnTo>
                <a:lnTo>
                  <a:pt x="2005" y="5846"/>
                </a:lnTo>
                <a:lnTo>
                  <a:pt x="2052" y="5800"/>
                </a:lnTo>
                <a:lnTo>
                  <a:pt x="2127" y="5800"/>
                </a:lnTo>
                <a:lnTo>
                  <a:pt x="2128" y="5799"/>
                </a:lnTo>
                <a:lnTo>
                  <a:pt x="2130" y="5800"/>
                </a:lnTo>
                <a:lnTo>
                  <a:pt x="2167" y="5800"/>
                </a:lnTo>
                <a:lnTo>
                  <a:pt x="2167" y="5800"/>
                </a:lnTo>
                <a:lnTo>
                  <a:pt x="2178" y="5795"/>
                </a:lnTo>
                <a:lnTo>
                  <a:pt x="2201" y="5782"/>
                </a:lnTo>
                <a:lnTo>
                  <a:pt x="2229" y="5771"/>
                </a:lnTo>
                <a:lnTo>
                  <a:pt x="2240" y="5767"/>
                </a:lnTo>
                <a:lnTo>
                  <a:pt x="2248" y="5766"/>
                </a:lnTo>
                <a:lnTo>
                  <a:pt x="2248" y="5766"/>
                </a:lnTo>
                <a:lnTo>
                  <a:pt x="2251" y="5767"/>
                </a:lnTo>
                <a:lnTo>
                  <a:pt x="2254" y="5769"/>
                </a:lnTo>
                <a:lnTo>
                  <a:pt x="2258" y="5772"/>
                </a:lnTo>
                <a:lnTo>
                  <a:pt x="2261" y="5777"/>
                </a:lnTo>
                <a:lnTo>
                  <a:pt x="2267" y="5787"/>
                </a:lnTo>
                <a:lnTo>
                  <a:pt x="2272" y="5799"/>
                </a:lnTo>
                <a:lnTo>
                  <a:pt x="2280" y="5823"/>
                </a:lnTo>
                <a:lnTo>
                  <a:pt x="2282" y="5834"/>
                </a:lnTo>
                <a:lnTo>
                  <a:pt x="2282" y="5834"/>
                </a:lnTo>
                <a:lnTo>
                  <a:pt x="2287" y="5833"/>
                </a:lnTo>
                <a:lnTo>
                  <a:pt x="2298" y="5830"/>
                </a:lnTo>
                <a:lnTo>
                  <a:pt x="2306" y="5830"/>
                </a:lnTo>
                <a:lnTo>
                  <a:pt x="2315" y="5830"/>
                </a:lnTo>
                <a:lnTo>
                  <a:pt x="2325" y="5831"/>
                </a:lnTo>
                <a:lnTo>
                  <a:pt x="2335" y="5834"/>
                </a:lnTo>
                <a:lnTo>
                  <a:pt x="2335" y="5834"/>
                </a:lnTo>
                <a:lnTo>
                  <a:pt x="2340" y="5835"/>
                </a:lnTo>
                <a:lnTo>
                  <a:pt x="2346" y="5838"/>
                </a:lnTo>
                <a:lnTo>
                  <a:pt x="2357" y="5845"/>
                </a:lnTo>
                <a:lnTo>
                  <a:pt x="2367" y="5854"/>
                </a:lnTo>
                <a:lnTo>
                  <a:pt x="2377" y="5863"/>
                </a:lnTo>
                <a:lnTo>
                  <a:pt x="2393" y="5879"/>
                </a:lnTo>
                <a:lnTo>
                  <a:pt x="2398" y="5887"/>
                </a:lnTo>
                <a:lnTo>
                  <a:pt x="2502" y="5929"/>
                </a:lnTo>
                <a:lnTo>
                  <a:pt x="2502" y="5929"/>
                </a:lnTo>
                <a:lnTo>
                  <a:pt x="2498" y="5938"/>
                </a:lnTo>
                <a:lnTo>
                  <a:pt x="2496" y="5947"/>
                </a:lnTo>
                <a:lnTo>
                  <a:pt x="2493" y="5960"/>
                </a:lnTo>
                <a:lnTo>
                  <a:pt x="2492" y="5972"/>
                </a:lnTo>
                <a:lnTo>
                  <a:pt x="2492" y="5983"/>
                </a:lnTo>
                <a:lnTo>
                  <a:pt x="2493" y="5989"/>
                </a:lnTo>
                <a:lnTo>
                  <a:pt x="2495" y="5994"/>
                </a:lnTo>
                <a:lnTo>
                  <a:pt x="2498" y="5999"/>
                </a:lnTo>
                <a:lnTo>
                  <a:pt x="2502" y="6002"/>
                </a:lnTo>
                <a:lnTo>
                  <a:pt x="2502" y="6002"/>
                </a:lnTo>
                <a:lnTo>
                  <a:pt x="2512" y="6009"/>
                </a:lnTo>
                <a:lnTo>
                  <a:pt x="2525" y="6015"/>
                </a:lnTo>
                <a:lnTo>
                  <a:pt x="2554" y="6030"/>
                </a:lnTo>
                <a:lnTo>
                  <a:pt x="2567" y="6038"/>
                </a:lnTo>
                <a:lnTo>
                  <a:pt x="2578" y="6045"/>
                </a:lnTo>
                <a:lnTo>
                  <a:pt x="2582" y="6051"/>
                </a:lnTo>
                <a:lnTo>
                  <a:pt x="2585" y="6055"/>
                </a:lnTo>
                <a:lnTo>
                  <a:pt x="2588" y="6060"/>
                </a:lnTo>
                <a:lnTo>
                  <a:pt x="2589" y="6065"/>
                </a:lnTo>
                <a:lnTo>
                  <a:pt x="2589" y="6065"/>
                </a:lnTo>
                <a:lnTo>
                  <a:pt x="2590" y="6078"/>
                </a:lnTo>
                <a:lnTo>
                  <a:pt x="2593" y="6092"/>
                </a:lnTo>
                <a:lnTo>
                  <a:pt x="2599" y="6108"/>
                </a:lnTo>
                <a:lnTo>
                  <a:pt x="2605" y="6122"/>
                </a:lnTo>
                <a:lnTo>
                  <a:pt x="2618" y="6148"/>
                </a:lnTo>
                <a:lnTo>
                  <a:pt x="2623" y="6158"/>
                </a:lnTo>
                <a:lnTo>
                  <a:pt x="2623" y="6158"/>
                </a:lnTo>
                <a:lnTo>
                  <a:pt x="2625" y="6169"/>
                </a:lnTo>
                <a:lnTo>
                  <a:pt x="2628" y="6181"/>
                </a:lnTo>
                <a:lnTo>
                  <a:pt x="2632" y="6196"/>
                </a:lnTo>
                <a:lnTo>
                  <a:pt x="2638" y="6210"/>
                </a:lnTo>
                <a:lnTo>
                  <a:pt x="2644" y="6224"/>
                </a:lnTo>
                <a:lnTo>
                  <a:pt x="2649" y="6229"/>
                </a:lnTo>
                <a:lnTo>
                  <a:pt x="2653" y="6234"/>
                </a:lnTo>
                <a:lnTo>
                  <a:pt x="2658" y="6237"/>
                </a:lnTo>
                <a:lnTo>
                  <a:pt x="2663" y="6238"/>
                </a:lnTo>
                <a:lnTo>
                  <a:pt x="2663" y="6238"/>
                </a:lnTo>
                <a:lnTo>
                  <a:pt x="2669" y="6240"/>
                </a:lnTo>
                <a:lnTo>
                  <a:pt x="2674" y="6243"/>
                </a:lnTo>
                <a:lnTo>
                  <a:pt x="2686" y="6250"/>
                </a:lnTo>
                <a:lnTo>
                  <a:pt x="2698" y="6259"/>
                </a:lnTo>
                <a:lnTo>
                  <a:pt x="2709" y="6269"/>
                </a:lnTo>
                <a:lnTo>
                  <a:pt x="2726" y="6288"/>
                </a:lnTo>
                <a:lnTo>
                  <a:pt x="2732" y="6296"/>
                </a:lnTo>
                <a:lnTo>
                  <a:pt x="2732" y="6296"/>
                </a:lnTo>
                <a:lnTo>
                  <a:pt x="2739" y="6299"/>
                </a:lnTo>
                <a:lnTo>
                  <a:pt x="2747" y="6302"/>
                </a:lnTo>
                <a:lnTo>
                  <a:pt x="2756" y="6305"/>
                </a:lnTo>
                <a:lnTo>
                  <a:pt x="2767" y="6306"/>
                </a:lnTo>
                <a:lnTo>
                  <a:pt x="2778" y="6306"/>
                </a:lnTo>
                <a:lnTo>
                  <a:pt x="2785" y="6305"/>
                </a:lnTo>
                <a:lnTo>
                  <a:pt x="2790" y="6303"/>
                </a:lnTo>
                <a:lnTo>
                  <a:pt x="2796" y="6299"/>
                </a:lnTo>
                <a:lnTo>
                  <a:pt x="2801" y="6296"/>
                </a:lnTo>
                <a:lnTo>
                  <a:pt x="2801" y="6296"/>
                </a:lnTo>
                <a:lnTo>
                  <a:pt x="2813" y="6288"/>
                </a:lnTo>
                <a:lnTo>
                  <a:pt x="2823" y="6284"/>
                </a:lnTo>
                <a:lnTo>
                  <a:pt x="2834" y="6280"/>
                </a:lnTo>
                <a:lnTo>
                  <a:pt x="2844" y="6279"/>
                </a:lnTo>
                <a:lnTo>
                  <a:pt x="2853" y="6278"/>
                </a:lnTo>
                <a:lnTo>
                  <a:pt x="2862" y="6278"/>
                </a:lnTo>
                <a:lnTo>
                  <a:pt x="2876" y="6279"/>
                </a:lnTo>
                <a:lnTo>
                  <a:pt x="2876" y="6279"/>
                </a:lnTo>
                <a:lnTo>
                  <a:pt x="2879" y="6278"/>
                </a:lnTo>
                <a:lnTo>
                  <a:pt x="2882" y="6276"/>
                </a:lnTo>
                <a:lnTo>
                  <a:pt x="2883" y="6272"/>
                </a:lnTo>
                <a:lnTo>
                  <a:pt x="2883" y="6267"/>
                </a:lnTo>
                <a:lnTo>
                  <a:pt x="2883" y="6254"/>
                </a:lnTo>
                <a:lnTo>
                  <a:pt x="2881" y="6239"/>
                </a:lnTo>
                <a:lnTo>
                  <a:pt x="2876" y="6210"/>
                </a:lnTo>
                <a:lnTo>
                  <a:pt x="2875" y="6200"/>
                </a:lnTo>
                <a:lnTo>
                  <a:pt x="2876" y="6196"/>
                </a:lnTo>
                <a:lnTo>
                  <a:pt x="2876" y="6194"/>
                </a:lnTo>
                <a:lnTo>
                  <a:pt x="2876" y="6194"/>
                </a:lnTo>
                <a:lnTo>
                  <a:pt x="2879" y="6186"/>
                </a:lnTo>
                <a:lnTo>
                  <a:pt x="2885" y="6170"/>
                </a:lnTo>
                <a:lnTo>
                  <a:pt x="2898" y="6124"/>
                </a:lnTo>
                <a:lnTo>
                  <a:pt x="2917" y="6060"/>
                </a:lnTo>
                <a:lnTo>
                  <a:pt x="2876" y="5869"/>
                </a:lnTo>
                <a:lnTo>
                  <a:pt x="2876" y="5869"/>
                </a:lnTo>
                <a:lnTo>
                  <a:pt x="2877" y="5733"/>
                </a:lnTo>
                <a:lnTo>
                  <a:pt x="2878" y="5629"/>
                </a:lnTo>
                <a:lnTo>
                  <a:pt x="2881" y="5586"/>
                </a:lnTo>
                <a:lnTo>
                  <a:pt x="2882" y="5558"/>
                </a:lnTo>
                <a:lnTo>
                  <a:pt x="2882" y="5558"/>
                </a:lnTo>
                <a:lnTo>
                  <a:pt x="2885" y="5537"/>
                </a:lnTo>
                <a:lnTo>
                  <a:pt x="2891" y="5513"/>
                </a:lnTo>
                <a:lnTo>
                  <a:pt x="2904" y="5459"/>
                </a:lnTo>
                <a:lnTo>
                  <a:pt x="2910" y="5430"/>
                </a:lnTo>
                <a:lnTo>
                  <a:pt x="2915" y="5402"/>
                </a:lnTo>
                <a:lnTo>
                  <a:pt x="2917" y="5376"/>
                </a:lnTo>
                <a:lnTo>
                  <a:pt x="2917" y="5363"/>
                </a:lnTo>
                <a:lnTo>
                  <a:pt x="2917" y="5351"/>
                </a:lnTo>
                <a:lnTo>
                  <a:pt x="2917" y="5351"/>
                </a:lnTo>
                <a:lnTo>
                  <a:pt x="2916" y="5337"/>
                </a:lnTo>
                <a:lnTo>
                  <a:pt x="2916" y="5319"/>
                </a:lnTo>
                <a:lnTo>
                  <a:pt x="2917" y="5273"/>
                </a:lnTo>
                <a:lnTo>
                  <a:pt x="2922" y="5163"/>
                </a:lnTo>
                <a:lnTo>
                  <a:pt x="2924" y="5106"/>
                </a:lnTo>
                <a:lnTo>
                  <a:pt x="2924" y="5055"/>
                </a:lnTo>
                <a:lnTo>
                  <a:pt x="2924" y="5033"/>
                </a:lnTo>
                <a:lnTo>
                  <a:pt x="2922" y="5014"/>
                </a:lnTo>
                <a:lnTo>
                  <a:pt x="2921" y="4999"/>
                </a:lnTo>
                <a:lnTo>
                  <a:pt x="2917" y="4988"/>
                </a:lnTo>
                <a:lnTo>
                  <a:pt x="2917" y="4988"/>
                </a:lnTo>
                <a:lnTo>
                  <a:pt x="2914" y="4977"/>
                </a:lnTo>
                <a:lnTo>
                  <a:pt x="2912" y="4963"/>
                </a:lnTo>
                <a:lnTo>
                  <a:pt x="2911" y="4947"/>
                </a:lnTo>
                <a:lnTo>
                  <a:pt x="2908" y="4927"/>
                </a:lnTo>
                <a:lnTo>
                  <a:pt x="2907" y="4883"/>
                </a:lnTo>
                <a:lnTo>
                  <a:pt x="2906" y="4836"/>
                </a:lnTo>
                <a:lnTo>
                  <a:pt x="2905" y="4747"/>
                </a:lnTo>
                <a:lnTo>
                  <a:pt x="2903" y="4714"/>
                </a:lnTo>
                <a:lnTo>
                  <a:pt x="2902" y="4702"/>
                </a:lnTo>
                <a:lnTo>
                  <a:pt x="2900" y="4694"/>
                </a:lnTo>
                <a:lnTo>
                  <a:pt x="2900" y="4694"/>
                </a:lnTo>
                <a:lnTo>
                  <a:pt x="2895" y="4679"/>
                </a:lnTo>
                <a:lnTo>
                  <a:pt x="2892" y="4665"/>
                </a:lnTo>
                <a:lnTo>
                  <a:pt x="2890" y="4649"/>
                </a:lnTo>
                <a:lnTo>
                  <a:pt x="2888" y="4635"/>
                </a:lnTo>
                <a:lnTo>
                  <a:pt x="2890" y="4628"/>
                </a:lnTo>
                <a:lnTo>
                  <a:pt x="2892" y="4621"/>
                </a:lnTo>
                <a:lnTo>
                  <a:pt x="2894" y="4616"/>
                </a:lnTo>
                <a:lnTo>
                  <a:pt x="2897" y="4611"/>
                </a:lnTo>
                <a:lnTo>
                  <a:pt x="2902" y="4607"/>
                </a:lnTo>
                <a:lnTo>
                  <a:pt x="2908" y="4604"/>
                </a:lnTo>
                <a:lnTo>
                  <a:pt x="2915" y="4603"/>
                </a:lnTo>
                <a:lnTo>
                  <a:pt x="2924" y="4601"/>
                </a:lnTo>
                <a:lnTo>
                  <a:pt x="2924" y="4601"/>
                </a:lnTo>
                <a:lnTo>
                  <a:pt x="2934" y="4601"/>
                </a:lnTo>
                <a:lnTo>
                  <a:pt x="2943" y="4600"/>
                </a:lnTo>
                <a:lnTo>
                  <a:pt x="2952" y="4598"/>
                </a:lnTo>
                <a:lnTo>
                  <a:pt x="2961" y="4595"/>
                </a:lnTo>
                <a:lnTo>
                  <a:pt x="2976" y="4589"/>
                </a:lnTo>
                <a:lnTo>
                  <a:pt x="2991" y="4581"/>
                </a:lnTo>
                <a:lnTo>
                  <a:pt x="3003" y="4574"/>
                </a:lnTo>
                <a:lnTo>
                  <a:pt x="3012" y="4568"/>
                </a:lnTo>
                <a:lnTo>
                  <a:pt x="3021" y="4561"/>
                </a:lnTo>
                <a:lnTo>
                  <a:pt x="3078" y="4561"/>
                </a:lnTo>
                <a:lnTo>
                  <a:pt x="3078" y="4561"/>
                </a:lnTo>
                <a:lnTo>
                  <a:pt x="3144" y="4540"/>
                </a:lnTo>
                <a:lnTo>
                  <a:pt x="3288" y="4492"/>
                </a:lnTo>
                <a:lnTo>
                  <a:pt x="3368" y="4467"/>
                </a:lnTo>
                <a:lnTo>
                  <a:pt x="3438" y="4442"/>
                </a:lnTo>
                <a:lnTo>
                  <a:pt x="3491" y="4423"/>
                </a:lnTo>
                <a:lnTo>
                  <a:pt x="3508" y="4415"/>
                </a:lnTo>
                <a:lnTo>
                  <a:pt x="3517" y="4411"/>
                </a:lnTo>
                <a:lnTo>
                  <a:pt x="3517" y="4411"/>
                </a:lnTo>
                <a:lnTo>
                  <a:pt x="3530" y="4403"/>
                </a:lnTo>
                <a:lnTo>
                  <a:pt x="3551" y="4393"/>
                </a:lnTo>
                <a:lnTo>
                  <a:pt x="3606" y="4370"/>
                </a:lnTo>
                <a:lnTo>
                  <a:pt x="3656" y="4351"/>
                </a:lnTo>
                <a:lnTo>
                  <a:pt x="3677" y="4342"/>
                </a:lnTo>
                <a:lnTo>
                  <a:pt x="3677" y="4342"/>
                </a:lnTo>
                <a:lnTo>
                  <a:pt x="3686" y="4337"/>
                </a:lnTo>
                <a:lnTo>
                  <a:pt x="3695" y="4333"/>
                </a:lnTo>
                <a:lnTo>
                  <a:pt x="3705" y="4330"/>
                </a:lnTo>
                <a:lnTo>
                  <a:pt x="3716" y="4327"/>
                </a:lnTo>
                <a:lnTo>
                  <a:pt x="3722" y="4327"/>
                </a:lnTo>
                <a:lnTo>
                  <a:pt x="3726" y="4327"/>
                </a:lnTo>
                <a:lnTo>
                  <a:pt x="3731" y="4330"/>
                </a:lnTo>
                <a:lnTo>
                  <a:pt x="3735" y="4332"/>
                </a:lnTo>
                <a:lnTo>
                  <a:pt x="3739" y="4336"/>
                </a:lnTo>
                <a:lnTo>
                  <a:pt x="3741" y="4342"/>
                </a:lnTo>
                <a:lnTo>
                  <a:pt x="3741" y="4342"/>
                </a:lnTo>
                <a:lnTo>
                  <a:pt x="3744" y="4348"/>
                </a:lnTo>
                <a:lnTo>
                  <a:pt x="3747" y="4354"/>
                </a:lnTo>
                <a:lnTo>
                  <a:pt x="3752" y="4360"/>
                </a:lnTo>
                <a:lnTo>
                  <a:pt x="3756" y="4365"/>
                </a:lnTo>
                <a:lnTo>
                  <a:pt x="3768" y="4374"/>
                </a:lnTo>
                <a:lnTo>
                  <a:pt x="3780" y="4381"/>
                </a:lnTo>
                <a:lnTo>
                  <a:pt x="3791" y="4386"/>
                </a:lnTo>
                <a:lnTo>
                  <a:pt x="3801" y="4391"/>
                </a:lnTo>
                <a:lnTo>
                  <a:pt x="3810" y="4394"/>
                </a:lnTo>
                <a:lnTo>
                  <a:pt x="3810" y="4394"/>
                </a:lnTo>
                <a:lnTo>
                  <a:pt x="3819" y="4392"/>
                </a:lnTo>
                <a:lnTo>
                  <a:pt x="3839" y="4391"/>
                </a:lnTo>
                <a:lnTo>
                  <a:pt x="3850" y="4391"/>
                </a:lnTo>
                <a:lnTo>
                  <a:pt x="3861" y="4392"/>
                </a:lnTo>
                <a:lnTo>
                  <a:pt x="3871" y="4394"/>
                </a:lnTo>
                <a:lnTo>
                  <a:pt x="3876" y="4396"/>
                </a:lnTo>
                <a:lnTo>
                  <a:pt x="3879" y="4400"/>
                </a:lnTo>
                <a:lnTo>
                  <a:pt x="3879" y="4400"/>
                </a:lnTo>
                <a:lnTo>
                  <a:pt x="3886" y="4408"/>
                </a:lnTo>
                <a:lnTo>
                  <a:pt x="3892" y="4416"/>
                </a:lnTo>
                <a:lnTo>
                  <a:pt x="3905" y="4435"/>
                </a:lnTo>
                <a:lnTo>
                  <a:pt x="3912" y="4443"/>
                </a:lnTo>
                <a:lnTo>
                  <a:pt x="3921" y="4451"/>
                </a:lnTo>
                <a:lnTo>
                  <a:pt x="3926" y="4453"/>
                </a:lnTo>
                <a:lnTo>
                  <a:pt x="3931" y="4455"/>
                </a:lnTo>
                <a:lnTo>
                  <a:pt x="3937" y="4457"/>
                </a:lnTo>
                <a:lnTo>
                  <a:pt x="3942" y="4458"/>
                </a:lnTo>
                <a:lnTo>
                  <a:pt x="3942" y="4458"/>
                </a:lnTo>
                <a:lnTo>
                  <a:pt x="3949" y="4458"/>
                </a:lnTo>
                <a:lnTo>
                  <a:pt x="3954" y="4459"/>
                </a:lnTo>
                <a:lnTo>
                  <a:pt x="3958" y="4461"/>
                </a:lnTo>
                <a:lnTo>
                  <a:pt x="3963" y="4463"/>
                </a:lnTo>
                <a:lnTo>
                  <a:pt x="3968" y="4469"/>
                </a:lnTo>
                <a:lnTo>
                  <a:pt x="3974" y="4477"/>
                </a:lnTo>
                <a:lnTo>
                  <a:pt x="3981" y="4491"/>
                </a:lnTo>
                <a:lnTo>
                  <a:pt x="3987" y="4498"/>
                </a:lnTo>
                <a:lnTo>
                  <a:pt x="3990" y="4501"/>
                </a:lnTo>
                <a:lnTo>
                  <a:pt x="3995" y="4503"/>
                </a:lnTo>
                <a:lnTo>
                  <a:pt x="3995" y="4503"/>
                </a:lnTo>
                <a:lnTo>
                  <a:pt x="4019" y="4514"/>
                </a:lnTo>
                <a:lnTo>
                  <a:pt x="4049" y="4528"/>
                </a:lnTo>
                <a:lnTo>
                  <a:pt x="4087" y="4543"/>
                </a:lnTo>
                <a:lnTo>
                  <a:pt x="4139" y="4630"/>
                </a:lnTo>
                <a:lnTo>
                  <a:pt x="4139" y="4630"/>
                </a:lnTo>
                <a:lnTo>
                  <a:pt x="4155" y="4625"/>
                </a:lnTo>
                <a:lnTo>
                  <a:pt x="4171" y="4620"/>
                </a:lnTo>
                <a:lnTo>
                  <a:pt x="4178" y="4619"/>
                </a:lnTo>
                <a:lnTo>
                  <a:pt x="4185" y="4619"/>
                </a:lnTo>
                <a:lnTo>
                  <a:pt x="4185" y="4619"/>
                </a:lnTo>
                <a:lnTo>
                  <a:pt x="4192" y="4620"/>
                </a:lnTo>
                <a:lnTo>
                  <a:pt x="4200" y="4624"/>
                </a:lnTo>
                <a:lnTo>
                  <a:pt x="4208" y="4628"/>
                </a:lnTo>
                <a:lnTo>
                  <a:pt x="4214" y="4634"/>
                </a:lnTo>
                <a:lnTo>
                  <a:pt x="4227" y="4643"/>
                </a:lnTo>
                <a:lnTo>
                  <a:pt x="4231" y="4647"/>
                </a:lnTo>
                <a:lnTo>
                  <a:pt x="4231" y="4647"/>
                </a:lnTo>
                <a:lnTo>
                  <a:pt x="4251" y="4659"/>
                </a:lnTo>
                <a:lnTo>
                  <a:pt x="4270" y="4669"/>
                </a:lnTo>
                <a:lnTo>
                  <a:pt x="4280" y="4674"/>
                </a:lnTo>
                <a:lnTo>
                  <a:pt x="4289" y="4676"/>
                </a:lnTo>
                <a:lnTo>
                  <a:pt x="4289" y="4676"/>
                </a:lnTo>
                <a:lnTo>
                  <a:pt x="4364" y="4694"/>
                </a:lnTo>
                <a:lnTo>
                  <a:pt x="4409" y="4740"/>
                </a:lnTo>
                <a:lnTo>
                  <a:pt x="4473" y="4745"/>
                </a:lnTo>
                <a:lnTo>
                  <a:pt x="4473" y="4780"/>
                </a:lnTo>
                <a:lnTo>
                  <a:pt x="4473" y="4780"/>
                </a:lnTo>
                <a:lnTo>
                  <a:pt x="4494" y="4787"/>
                </a:lnTo>
                <a:lnTo>
                  <a:pt x="4512" y="4793"/>
                </a:lnTo>
                <a:lnTo>
                  <a:pt x="4526" y="4797"/>
                </a:lnTo>
                <a:lnTo>
                  <a:pt x="4526" y="4797"/>
                </a:lnTo>
                <a:lnTo>
                  <a:pt x="4535" y="4808"/>
                </a:lnTo>
                <a:lnTo>
                  <a:pt x="4546" y="4820"/>
                </a:lnTo>
                <a:lnTo>
                  <a:pt x="4560" y="4834"/>
                </a:lnTo>
                <a:lnTo>
                  <a:pt x="4560" y="4834"/>
                </a:lnTo>
                <a:lnTo>
                  <a:pt x="4587" y="4861"/>
                </a:lnTo>
                <a:lnTo>
                  <a:pt x="4587" y="4861"/>
                </a:lnTo>
                <a:lnTo>
                  <a:pt x="4590" y="4865"/>
                </a:lnTo>
                <a:lnTo>
                  <a:pt x="4592" y="4870"/>
                </a:lnTo>
                <a:lnTo>
                  <a:pt x="4592" y="4875"/>
                </a:lnTo>
                <a:lnTo>
                  <a:pt x="4591" y="4880"/>
                </a:lnTo>
                <a:lnTo>
                  <a:pt x="4589" y="4889"/>
                </a:lnTo>
                <a:lnTo>
                  <a:pt x="4587" y="4891"/>
                </a:lnTo>
                <a:lnTo>
                  <a:pt x="4592" y="4911"/>
                </a:lnTo>
                <a:lnTo>
                  <a:pt x="4592" y="4911"/>
                </a:lnTo>
                <a:lnTo>
                  <a:pt x="4601" y="4913"/>
                </a:lnTo>
                <a:lnTo>
                  <a:pt x="4609" y="4917"/>
                </a:lnTo>
                <a:lnTo>
                  <a:pt x="4618" y="4922"/>
                </a:lnTo>
                <a:lnTo>
                  <a:pt x="4618" y="4922"/>
                </a:lnTo>
                <a:lnTo>
                  <a:pt x="4622" y="4926"/>
                </a:lnTo>
                <a:lnTo>
                  <a:pt x="4627" y="4931"/>
                </a:lnTo>
                <a:lnTo>
                  <a:pt x="4637" y="4945"/>
                </a:lnTo>
                <a:lnTo>
                  <a:pt x="4646" y="4959"/>
                </a:lnTo>
                <a:lnTo>
                  <a:pt x="4652" y="4972"/>
                </a:lnTo>
                <a:lnTo>
                  <a:pt x="4652" y="4972"/>
                </a:lnTo>
                <a:lnTo>
                  <a:pt x="4654" y="4975"/>
                </a:lnTo>
                <a:lnTo>
                  <a:pt x="4657" y="4978"/>
                </a:lnTo>
                <a:lnTo>
                  <a:pt x="4666" y="4982"/>
                </a:lnTo>
                <a:lnTo>
                  <a:pt x="4675" y="4986"/>
                </a:lnTo>
                <a:lnTo>
                  <a:pt x="4686" y="4989"/>
                </a:lnTo>
                <a:lnTo>
                  <a:pt x="4706" y="4994"/>
                </a:lnTo>
                <a:lnTo>
                  <a:pt x="4714" y="4996"/>
                </a:lnTo>
                <a:lnTo>
                  <a:pt x="4714" y="5023"/>
                </a:lnTo>
                <a:lnTo>
                  <a:pt x="4764" y="5068"/>
                </a:lnTo>
                <a:lnTo>
                  <a:pt x="4764" y="5068"/>
                </a:lnTo>
                <a:lnTo>
                  <a:pt x="4796" y="5094"/>
                </a:lnTo>
                <a:lnTo>
                  <a:pt x="4821" y="5112"/>
                </a:lnTo>
                <a:lnTo>
                  <a:pt x="4831" y="5118"/>
                </a:lnTo>
                <a:lnTo>
                  <a:pt x="4837" y="5122"/>
                </a:lnTo>
                <a:lnTo>
                  <a:pt x="4837" y="5122"/>
                </a:lnTo>
                <a:lnTo>
                  <a:pt x="4842" y="5125"/>
                </a:lnTo>
                <a:lnTo>
                  <a:pt x="4847" y="5132"/>
                </a:lnTo>
                <a:lnTo>
                  <a:pt x="4861" y="5147"/>
                </a:lnTo>
                <a:lnTo>
                  <a:pt x="4871" y="5163"/>
                </a:lnTo>
                <a:lnTo>
                  <a:pt x="4875" y="5170"/>
                </a:lnTo>
                <a:lnTo>
                  <a:pt x="4875" y="5170"/>
                </a:lnTo>
                <a:lnTo>
                  <a:pt x="4878" y="5175"/>
                </a:lnTo>
                <a:lnTo>
                  <a:pt x="4886" y="5186"/>
                </a:lnTo>
                <a:lnTo>
                  <a:pt x="4892" y="5192"/>
                </a:lnTo>
                <a:lnTo>
                  <a:pt x="4897" y="5197"/>
                </a:lnTo>
                <a:lnTo>
                  <a:pt x="4904" y="5201"/>
                </a:lnTo>
                <a:lnTo>
                  <a:pt x="4910" y="5202"/>
                </a:lnTo>
                <a:lnTo>
                  <a:pt x="4910" y="5202"/>
                </a:lnTo>
                <a:lnTo>
                  <a:pt x="4968" y="5202"/>
                </a:lnTo>
                <a:lnTo>
                  <a:pt x="4968" y="5202"/>
                </a:lnTo>
                <a:lnTo>
                  <a:pt x="4980" y="5206"/>
                </a:lnTo>
                <a:lnTo>
                  <a:pt x="4992" y="5211"/>
                </a:lnTo>
                <a:lnTo>
                  <a:pt x="5007" y="5214"/>
                </a:lnTo>
                <a:lnTo>
                  <a:pt x="5021" y="5215"/>
                </a:lnTo>
                <a:lnTo>
                  <a:pt x="5028" y="5215"/>
                </a:lnTo>
                <a:lnTo>
                  <a:pt x="5033" y="5215"/>
                </a:lnTo>
                <a:lnTo>
                  <a:pt x="5039" y="5213"/>
                </a:lnTo>
                <a:lnTo>
                  <a:pt x="5043" y="5211"/>
                </a:lnTo>
                <a:lnTo>
                  <a:pt x="5047" y="5207"/>
                </a:lnTo>
                <a:lnTo>
                  <a:pt x="5048" y="5202"/>
                </a:lnTo>
                <a:lnTo>
                  <a:pt x="5048" y="5202"/>
                </a:lnTo>
                <a:lnTo>
                  <a:pt x="5049" y="5197"/>
                </a:lnTo>
                <a:lnTo>
                  <a:pt x="5051" y="5192"/>
                </a:lnTo>
                <a:lnTo>
                  <a:pt x="5056" y="5184"/>
                </a:lnTo>
                <a:lnTo>
                  <a:pt x="5061" y="5179"/>
                </a:lnTo>
                <a:lnTo>
                  <a:pt x="5067" y="5175"/>
                </a:lnTo>
                <a:lnTo>
                  <a:pt x="5072" y="5172"/>
                </a:lnTo>
                <a:lnTo>
                  <a:pt x="5078" y="5171"/>
                </a:lnTo>
                <a:lnTo>
                  <a:pt x="5082" y="5170"/>
                </a:lnTo>
                <a:lnTo>
                  <a:pt x="5082" y="5170"/>
                </a:lnTo>
                <a:lnTo>
                  <a:pt x="5085" y="5173"/>
                </a:lnTo>
                <a:lnTo>
                  <a:pt x="5088" y="5175"/>
                </a:lnTo>
                <a:lnTo>
                  <a:pt x="5094" y="5176"/>
                </a:lnTo>
                <a:lnTo>
                  <a:pt x="5100" y="5177"/>
                </a:lnTo>
                <a:lnTo>
                  <a:pt x="5109" y="5177"/>
                </a:lnTo>
                <a:lnTo>
                  <a:pt x="5119" y="5175"/>
                </a:lnTo>
                <a:lnTo>
                  <a:pt x="5133" y="5170"/>
                </a:lnTo>
                <a:lnTo>
                  <a:pt x="5133" y="5170"/>
                </a:lnTo>
                <a:lnTo>
                  <a:pt x="5147" y="5164"/>
                </a:lnTo>
                <a:lnTo>
                  <a:pt x="5163" y="5160"/>
                </a:lnTo>
                <a:lnTo>
                  <a:pt x="5176" y="5157"/>
                </a:lnTo>
                <a:lnTo>
                  <a:pt x="5189" y="5155"/>
                </a:lnTo>
                <a:lnTo>
                  <a:pt x="5209" y="5153"/>
                </a:lnTo>
                <a:lnTo>
                  <a:pt x="5217" y="5153"/>
                </a:lnTo>
                <a:lnTo>
                  <a:pt x="5263" y="5114"/>
                </a:lnTo>
                <a:lnTo>
                  <a:pt x="5263" y="5114"/>
                </a:lnTo>
                <a:lnTo>
                  <a:pt x="5286" y="5113"/>
                </a:lnTo>
                <a:lnTo>
                  <a:pt x="5317" y="5111"/>
                </a:lnTo>
                <a:lnTo>
                  <a:pt x="5317" y="5111"/>
                </a:lnTo>
                <a:lnTo>
                  <a:pt x="5331" y="5108"/>
                </a:lnTo>
                <a:lnTo>
                  <a:pt x="5349" y="5105"/>
                </a:lnTo>
                <a:lnTo>
                  <a:pt x="5371" y="5099"/>
                </a:lnTo>
                <a:lnTo>
                  <a:pt x="5371" y="5126"/>
                </a:lnTo>
                <a:lnTo>
                  <a:pt x="5451" y="5118"/>
                </a:lnTo>
                <a:lnTo>
                  <a:pt x="5514" y="5103"/>
                </a:lnTo>
                <a:lnTo>
                  <a:pt x="5514" y="5126"/>
                </a:lnTo>
                <a:lnTo>
                  <a:pt x="5597" y="5118"/>
                </a:lnTo>
                <a:lnTo>
                  <a:pt x="5652" y="5130"/>
                </a:lnTo>
                <a:lnTo>
                  <a:pt x="5709" y="5122"/>
                </a:lnTo>
                <a:lnTo>
                  <a:pt x="5763" y="5107"/>
                </a:lnTo>
                <a:lnTo>
                  <a:pt x="5801" y="5072"/>
                </a:lnTo>
                <a:lnTo>
                  <a:pt x="5851" y="5057"/>
                </a:lnTo>
                <a:lnTo>
                  <a:pt x="5866" y="5036"/>
                </a:lnTo>
                <a:lnTo>
                  <a:pt x="5875" y="5023"/>
                </a:lnTo>
                <a:lnTo>
                  <a:pt x="5917" y="5060"/>
                </a:lnTo>
                <a:lnTo>
                  <a:pt x="5917" y="5060"/>
                </a:lnTo>
                <a:lnTo>
                  <a:pt x="5920" y="5064"/>
                </a:lnTo>
                <a:lnTo>
                  <a:pt x="5929" y="5073"/>
                </a:lnTo>
                <a:lnTo>
                  <a:pt x="5936" y="5078"/>
                </a:lnTo>
                <a:lnTo>
                  <a:pt x="5944" y="5084"/>
                </a:lnTo>
                <a:lnTo>
                  <a:pt x="5953" y="5088"/>
                </a:lnTo>
                <a:lnTo>
                  <a:pt x="5963" y="5092"/>
                </a:lnTo>
                <a:lnTo>
                  <a:pt x="5963" y="5092"/>
                </a:lnTo>
                <a:lnTo>
                  <a:pt x="5968" y="5093"/>
                </a:lnTo>
                <a:lnTo>
                  <a:pt x="5973" y="5096"/>
                </a:lnTo>
                <a:lnTo>
                  <a:pt x="5982" y="5104"/>
                </a:lnTo>
                <a:lnTo>
                  <a:pt x="5989" y="5113"/>
                </a:lnTo>
                <a:lnTo>
                  <a:pt x="5996" y="5123"/>
                </a:lnTo>
                <a:lnTo>
                  <a:pt x="6002" y="5133"/>
                </a:lnTo>
                <a:lnTo>
                  <a:pt x="6005" y="5141"/>
                </a:lnTo>
                <a:lnTo>
                  <a:pt x="6009" y="5148"/>
                </a:lnTo>
                <a:lnTo>
                  <a:pt x="6009" y="5148"/>
                </a:lnTo>
                <a:lnTo>
                  <a:pt x="6014" y="5153"/>
                </a:lnTo>
                <a:lnTo>
                  <a:pt x="6025" y="5162"/>
                </a:lnTo>
                <a:lnTo>
                  <a:pt x="6032" y="5166"/>
                </a:lnTo>
                <a:lnTo>
                  <a:pt x="6040" y="5170"/>
                </a:lnTo>
                <a:lnTo>
                  <a:pt x="6047" y="5171"/>
                </a:lnTo>
                <a:lnTo>
                  <a:pt x="6051" y="5171"/>
                </a:lnTo>
                <a:lnTo>
                  <a:pt x="6054" y="5170"/>
                </a:lnTo>
                <a:lnTo>
                  <a:pt x="6054" y="5170"/>
                </a:lnTo>
                <a:lnTo>
                  <a:pt x="6054" y="0"/>
                </a:lnTo>
                <a:lnTo>
                  <a:pt x="6017" y="10"/>
                </a:lnTo>
                <a:lnTo>
                  <a:pt x="5853" y="26"/>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nvGrpSpPr>
          <p:cNvPr id="59" name="Group 58"/>
          <p:cNvGrpSpPr/>
          <p:nvPr/>
        </p:nvGrpSpPr>
        <p:grpSpPr>
          <a:xfrm>
            <a:off x="3923982" y="1798857"/>
            <a:ext cx="1685822" cy="3348734"/>
            <a:chOff x="3923982" y="1854189"/>
            <a:chExt cx="1685822" cy="3348734"/>
          </a:xfrm>
        </p:grpSpPr>
        <p:sp>
          <p:nvSpPr>
            <p:cNvPr id="60" name="Freeform 250"/>
            <p:cNvSpPr>
              <a:spLocks/>
            </p:cNvSpPr>
            <p:nvPr/>
          </p:nvSpPr>
          <p:spPr bwMode="auto">
            <a:xfrm>
              <a:off x="3969907" y="5166156"/>
              <a:ext cx="12701" cy="15876"/>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 name="Freeform 257"/>
            <p:cNvSpPr>
              <a:spLocks/>
            </p:cNvSpPr>
            <p:nvPr/>
          </p:nvSpPr>
          <p:spPr bwMode="auto">
            <a:xfrm>
              <a:off x="3969907" y="5166156"/>
              <a:ext cx="12701" cy="15876"/>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 name="Rectangle 66"/>
            <p:cNvSpPr/>
            <p:nvPr/>
          </p:nvSpPr>
          <p:spPr>
            <a:xfrm>
              <a:off x="4923398" y="1854189"/>
              <a:ext cx="686406" cy="276999"/>
            </a:xfrm>
            <a:prstGeom prst="rect">
              <a:avLst/>
            </a:prstGeom>
          </p:spPr>
          <p:txBody>
            <a:bodyPr wrap="none" anchor="ctr">
              <a:spAutoFit/>
            </a:bodyPr>
            <a:lstStyle/>
            <a:p>
              <a:pPr algn="ctr"/>
              <a:r>
                <a:rPr lang="en-US" sz="1200" u="sng" dirty="0"/>
                <a:t>Finland</a:t>
              </a:r>
              <a:endParaRPr lang="en-US" u="sng" dirty="0"/>
            </a:p>
          </p:txBody>
        </p:sp>
        <p:sp>
          <p:nvSpPr>
            <p:cNvPr id="68" name="Rectangle 67"/>
            <p:cNvSpPr/>
            <p:nvPr/>
          </p:nvSpPr>
          <p:spPr>
            <a:xfrm>
              <a:off x="4946641" y="2726047"/>
              <a:ext cx="639919" cy="276999"/>
            </a:xfrm>
            <a:prstGeom prst="rect">
              <a:avLst/>
            </a:prstGeom>
          </p:spPr>
          <p:txBody>
            <a:bodyPr wrap="none" anchor="ctr">
              <a:spAutoFit/>
            </a:bodyPr>
            <a:lstStyle/>
            <a:p>
              <a:pPr algn="ctr"/>
              <a:r>
                <a:rPr lang="en-US" sz="1200" u="sng" dirty="0"/>
                <a:t>Estonia</a:t>
              </a:r>
              <a:endParaRPr lang="en-US" u="sng" dirty="0"/>
            </a:p>
          </p:txBody>
        </p:sp>
        <p:sp>
          <p:nvSpPr>
            <p:cNvPr id="87" name="Rectangle 86"/>
            <p:cNvSpPr/>
            <p:nvPr/>
          </p:nvSpPr>
          <p:spPr>
            <a:xfrm>
              <a:off x="3923982" y="4972091"/>
              <a:ext cx="521297" cy="230832"/>
            </a:xfrm>
            <a:prstGeom prst="rect">
              <a:avLst/>
            </a:prstGeom>
          </p:spPr>
          <p:txBody>
            <a:bodyPr wrap="none" anchor="ctr">
              <a:spAutoFit/>
            </a:bodyPr>
            <a:lstStyle/>
            <a:p>
              <a:pPr algn="ctr"/>
              <a:r>
                <a:rPr lang="en-US" sz="900" u="sng" dirty="0"/>
                <a:t>Croatia</a:t>
              </a:r>
              <a:endParaRPr lang="en-US" sz="1100" u="sng" dirty="0"/>
            </a:p>
          </p:txBody>
        </p:sp>
      </p:grpSp>
      <p:sp>
        <p:nvSpPr>
          <p:cNvPr id="112" name="Rectangle 111"/>
          <p:cNvSpPr/>
          <p:nvPr/>
        </p:nvSpPr>
        <p:spPr>
          <a:xfrm>
            <a:off x="6676998" y="6406842"/>
            <a:ext cx="1353256" cy="253916"/>
          </a:xfrm>
          <a:prstGeom prst="rect">
            <a:avLst/>
          </a:prstGeom>
        </p:spPr>
        <p:txBody>
          <a:bodyPr wrap="none">
            <a:spAutoFit/>
          </a:bodyPr>
          <a:lstStyle/>
          <a:p>
            <a:r>
              <a:rPr lang="en-US" sz="1050" dirty="0"/>
              <a:t>*</a:t>
            </a:r>
            <a:r>
              <a:rPr lang="en-US" sz="1050" u="sng" dirty="0"/>
              <a:t>EU member country</a:t>
            </a:r>
          </a:p>
        </p:txBody>
      </p:sp>
      <p:sp>
        <p:nvSpPr>
          <p:cNvPr id="113" name="Oval 112"/>
          <p:cNvSpPr/>
          <p:nvPr/>
        </p:nvSpPr>
        <p:spPr>
          <a:xfrm>
            <a:off x="6517727" y="6429296"/>
            <a:ext cx="239310" cy="2393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F68327C5-B821-4FE9-A59A-A60D9EB59A9A}" type="slidenum">
              <a:rPr lang="en-US" smtClean="0"/>
              <a:pPr/>
              <a:t>20</a:t>
            </a:fld>
            <a:endParaRPr lang="en-US" dirty="0"/>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88" y="2365939"/>
            <a:ext cx="334119" cy="567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Shape 2742"/>
          <p:cNvSpPr/>
          <p:nvPr/>
        </p:nvSpPr>
        <p:spPr>
          <a:xfrm>
            <a:off x="222322" y="6230429"/>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92" name="Rectangle 391"/>
          <p:cNvSpPr/>
          <p:nvPr/>
        </p:nvSpPr>
        <p:spPr>
          <a:xfrm>
            <a:off x="-53268" y="6548951"/>
            <a:ext cx="2008883" cy="276999"/>
          </a:xfrm>
          <a:prstGeom prst="rect">
            <a:avLst/>
          </a:prstGeom>
        </p:spPr>
        <p:txBody>
          <a:bodyPr wrap="none">
            <a:spAutoFit/>
          </a:bodyPr>
          <a:lstStyle/>
          <a:p>
            <a:r>
              <a:rPr lang="en-GB" sz="1200" dirty="0">
                <a:solidFill>
                  <a:srgbClr val="00B050"/>
                </a:solidFill>
              </a:rPr>
              <a:t>Designed by Showeet.com</a:t>
            </a:r>
          </a:p>
        </p:txBody>
      </p:sp>
      <p:pic>
        <p:nvPicPr>
          <p:cNvPr id="5" name="Picture 4"/>
          <p:cNvPicPr>
            <a:picLocks noChangeAspect="1"/>
          </p:cNvPicPr>
          <p:nvPr/>
        </p:nvPicPr>
        <p:blipFill>
          <a:blip r:embed="rId5"/>
          <a:stretch>
            <a:fillRect/>
          </a:stretch>
        </p:blipFill>
        <p:spPr>
          <a:xfrm>
            <a:off x="277326" y="3916226"/>
            <a:ext cx="1298780" cy="1298780"/>
          </a:xfrm>
          <a:prstGeom prst="rect">
            <a:avLst/>
          </a:prstGeom>
          <a:ln>
            <a:noFill/>
          </a:ln>
          <a:effectLst>
            <a:outerShdw blurRad="292100" dist="139700" dir="2700000" algn="tl" rotWithShape="0">
              <a:srgbClr val="333333">
                <a:alpha val="65000"/>
              </a:srgbClr>
            </a:outerShdw>
          </a:effectLst>
        </p:spPr>
      </p:pic>
      <p:pic>
        <p:nvPicPr>
          <p:cNvPr id="3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645" y="1308769"/>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2107" y="4387282"/>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1" name="Title 358"/>
          <p:cNvSpPr txBox="1">
            <a:spLocks/>
          </p:cNvSpPr>
          <p:nvPr/>
        </p:nvSpPr>
        <p:spPr>
          <a:xfrm>
            <a:off x="45478" y="166687"/>
            <a:ext cx="5770984" cy="617612"/>
          </a:xfrm>
          <a:prstGeom prst="rect">
            <a:avLst/>
          </a:prstGeom>
        </p:spPr>
        <p:txBody>
          <a:bodyPr vert="horz" lIns="91440" tIns="45720" rIns="91440" bIns="45720" rtlCol="0" anchor="ctr">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200" b="0" i="0" u="none" strike="noStrike" cap="none">
                <a:solidFill>
                  <a:srgbClr val="2F3A46"/>
                </a:solidFill>
                <a:latin typeface="+mj-lt"/>
                <a:ea typeface="Arial"/>
                <a:cs typeface="Arial"/>
                <a:sym typeface="Arial"/>
              </a:defRPr>
            </a:lvl1pPr>
          </a:lstStyle>
          <a:p>
            <a:pPr>
              <a:buSzPct val="25000"/>
            </a:pPr>
            <a:r>
              <a:rPr lang="en-US" sz="2400" b="1" dirty="0">
                <a:solidFill>
                  <a:srgbClr val="164194"/>
                </a:solidFill>
                <a:latin typeface="Verdana"/>
                <a:ea typeface="Verdana"/>
                <a:cs typeface="Verdana"/>
              </a:rPr>
              <a:t>Reference model for </a:t>
            </a:r>
          </a:p>
          <a:p>
            <a:pPr>
              <a:buSzPct val="25000"/>
            </a:pPr>
            <a:r>
              <a:rPr lang="en-US" sz="2400" b="1" dirty="0">
                <a:solidFill>
                  <a:srgbClr val="164194"/>
                </a:solidFill>
                <a:latin typeface="Verdana"/>
                <a:ea typeface="Verdana"/>
                <a:cs typeface="Verdana"/>
              </a:rPr>
              <a:t>developing national tools</a:t>
            </a:r>
          </a:p>
        </p:txBody>
      </p:sp>
      <p:pic>
        <p:nvPicPr>
          <p:cNvPr id="35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0313" t="9129" r="3516" b="2778"/>
          <a:stretch/>
        </p:blipFill>
        <p:spPr bwMode="auto">
          <a:xfrm>
            <a:off x="4696866" y="4322069"/>
            <a:ext cx="4422388" cy="237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7949" t="56979" r="5208" b="32676"/>
          <a:stretch/>
        </p:blipFill>
        <p:spPr bwMode="auto">
          <a:xfrm>
            <a:off x="2253520" y="5605464"/>
            <a:ext cx="6776300" cy="734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3" name="Group 342"/>
          <p:cNvGrpSpPr/>
          <p:nvPr/>
        </p:nvGrpSpPr>
        <p:grpSpPr>
          <a:xfrm>
            <a:off x="27432" y="5410200"/>
            <a:ext cx="2171701" cy="1168400"/>
            <a:chOff x="9525" y="5410200"/>
            <a:chExt cx="2171701" cy="1168400"/>
          </a:xfrm>
          <a:solidFill>
            <a:schemeClr val="bg1">
              <a:lumMod val="75000"/>
            </a:schemeClr>
          </a:solidFill>
        </p:grpSpPr>
        <p:sp>
          <p:nvSpPr>
            <p:cNvPr id="344" name="Freeform 135"/>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5" name="Freeform 136"/>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6" name="Freeform 137"/>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7" name="Freeform 138"/>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8" name="Freeform 139"/>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9" name="Freeform 140"/>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0" name="Freeform 141"/>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1" name="Freeform 142"/>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143"/>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3" name="Freeform 144"/>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3480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7"/>
                                        </p:tgtEl>
                                        <p:attrNameLst>
                                          <p:attrName>style.visibility</p:attrName>
                                        </p:attrNameLst>
                                      </p:cBhvr>
                                      <p:to>
                                        <p:strVal val="visible"/>
                                      </p:to>
                                    </p:set>
                                    <p:anim calcmode="lin" valueType="num">
                                      <p:cBhvr>
                                        <p:cTn id="23" dur="500" fill="hold"/>
                                        <p:tgtEl>
                                          <p:spTgt spid="357"/>
                                        </p:tgtEl>
                                        <p:attrNameLst>
                                          <p:attrName>ppt_w</p:attrName>
                                        </p:attrNameLst>
                                      </p:cBhvr>
                                      <p:tavLst>
                                        <p:tav tm="0">
                                          <p:val>
                                            <p:fltVal val="0"/>
                                          </p:val>
                                        </p:tav>
                                        <p:tav tm="100000">
                                          <p:val>
                                            <p:strVal val="#ppt_w"/>
                                          </p:val>
                                        </p:tav>
                                      </p:tavLst>
                                    </p:anim>
                                    <p:anim calcmode="lin" valueType="num">
                                      <p:cBhvr>
                                        <p:cTn id="24" dur="500" fill="hold"/>
                                        <p:tgtEl>
                                          <p:spTgt spid="357"/>
                                        </p:tgtEl>
                                        <p:attrNameLst>
                                          <p:attrName>ppt_h</p:attrName>
                                        </p:attrNameLst>
                                      </p:cBhvr>
                                      <p:tavLst>
                                        <p:tav tm="0">
                                          <p:val>
                                            <p:fltVal val="0"/>
                                          </p:val>
                                        </p:tav>
                                        <p:tav tm="100000">
                                          <p:val>
                                            <p:strVal val="#ppt_h"/>
                                          </p:val>
                                        </p:tav>
                                      </p:tavLst>
                                    </p:anim>
                                    <p:animEffect transition="in" filter="fade">
                                      <p:cBhvr>
                                        <p:cTn id="25" dur="500"/>
                                        <p:tgtEl>
                                          <p:spTgt spid="35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380"/>
          <p:cNvSpPr/>
          <p:nvPr/>
        </p:nvSpPr>
        <p:spPr>
          <a:xfrm>
            <a:off x="6948264" y="0"/>
            <a:ext cx="2195736"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Freeform 947"/>
          <p:cNvSpPr>
            <a:spLocks/>
          </p:cNvSpPr>
          <p:nvPr/>
        </p:nvSpPr>
        <p:spPr bwMode="auto">
          <a:xfrm>
            <a:off x="1826070" y="4927600"/>
            <a:ext cx="7326313" cy="1930400"/>
          </a:xfrm>
          <a:custGeom>
            <a:avLst/>
            <a:gdLst>
              <a:gd name="connsiteX0" fmla="*/ 6013185 w 7326313"/>
              <a:gd name="connsiteY0" fmla="*/ 474362 h 1930400"/>
              <a:gd name="connsiteX1" fmla="*/ 6016068 w 7326313"/>
              <a:gd name="connsiteY1" fmla="*/ 474362 h 1930400"/>
              <a:gd name="connsiteX2" fmla="*/ 6018951 w 7326313"/>
              <a:gd name="connsiteY2" fmla="*/ 474680 h 1930400"/>
              <a:gd name="connsiteX3" fmla="*/ 6024716 w 7326313"/>
              <a:gd name="connsiteY3" fmla="*/ 476272 h 1930400"/>
              <a:gd name="connsiteX4" fmla="*/ 6029840 w 7326313"/>
              <a:gd name="connsiteY4" fmla="*/ 477545 h 1930400"/>
              <a:gd name="connsiteX5" fmla="*/ 6034324 w 7326313"/>
              <a:gd name="connsiteY5" fmla="*/ 479455 h 1930400"/>
              <a:gd name="connsiteX6" fmla="*/ 6037847 w 7326313"/>
              <a:gd name="connsiteY6" fmla="*/ 481047 h 1930400"/>
              <a:gd name="connsiteX7" fmla="*/ 6041050 w 7326313"/>
              <a:gd name="connsiteY7" fmla="*/ 482957 h 1930400"/>
              <a:gd name="connsiteX8" fmla="*/ 6017990 w 7326313"/>
              <a:gd name="connsiteY8" fmla="*/ 499192 h 1930400"/>
              <a:gd name="connsiteX9" fmla="*/ 6009342 w 7326313"/>
              <a:gd name="connsiteY9" fmla="*/ 513836 h 1930400"/>
              <a:gd name="connsiteX10" fmla="*/ 6007420 w 7326313"/>
              <a:gd name="connsiteY10" fmla="*/ 537074 h 1930400"/>
              <a:gd name="connsiteX11" fmla="*/ 6002936 w 7326313"/>
              <a:gd name="connsiteY11" fmla="*/ 546306 h 1930400"/>
              <a:gd name="connsiteX12" fmla="*/ 6007100 w 7326313"/>
              <a:gd name="connsiteY12" fmla="*/ 551718 h 1930400"/>
              <a:gd name="connsiteX13" fmla="*/ 6012545 w 7326313"/>
              <a:gd name="connsiteY13" fmla="*/ 543441 h 1930400"/>
              <a:gd name="connsiteX14" fmla="*/ 6014146 w 7326313"/>
              <a:gd name="connsiteY14" fmla="*/ 560631 h 1930400"/>
              <a:gd name="connsiteX15" fmla="*/ 6006459 w 7326313"/>
              <a:gd name="connsiteY15" fmla="*/ 572091 h 1930400"/>
              <a:gd name="connsiteX16" fmla="*/ 6017669 w 7326313"/>
              <a:gd name="connsiteY16" fmla="*/ 588963 h 1930400"/>
              <a:gd name="connsiteX17" fmla="*/ 6010303 w 7326313"/>
              <a:gd name="connsiteY17" fmla="*/ 588963 h 1930400"/>
              <a:gd name="connsiteX18" fmla="*/ 5999093 w 7326313"/>
              <a:gd name="connsiteY18" fmla="*/ 565725 h 1930400"/>
              <a:gd name="connsiteX19" fmla="*/ 5997491 w 7326313"/>
              <a:gd name="connsiteY19" fmla="*/ 555856 h 1930400"/>
              <a:gd name="connsiteX20" fmla="*/ 5987883 w 7326313"/>
              <a:gd name="connsiteY20" fmla="*/ 545033 h 1930400"/>
              <a:gd name="connsiteX21" fmla="*/ 5975392 w 7326313"/>
              <a:gd name="connsiteY21" fmla="*/ 536119 h 1930400"/>
              <a:gd name="connsiteX22" fmla="*/ 5970587 w 7326313"/>
              <a:gd name="connsiteY22" fmla="*/ 516064 h 1930400"/>
              <a:gd name="connsiteX23" fmla="*/ 5970908 w 7326313"/>
              <a:gd name="connsiteY23" fmla="*/ 511289 h 1930400"/>
              <a:gd name="connsiteX24" fmla="*/ 5971548 w 7326313"/>
              <a:gd name="connsiteY24" fmla="*/ 506832 h 1930400"/>
              <a:gd name="connsiteX25" fmla="*/ 5972509 w 7326313"/>
              <a:gd name="connsiteY25" fmla="*/ 502694 h 1930400"/>
              <a:gd name="connsiteX26" fmla="*/ 5973150 w 7326313"/>
              <a:gd name="connsiteY26" fmla="*/ 499510 h 1930400"/>
              <a:gd name="connsiteX27" fmla="*/ 5975071 w 7326313"/>
              <a:gd name="connsiteY27" fmla="*/ 495054 h 1930400"/>
              <a:gd name="connsiteX28" fmla="*/ 5975712 w 7326313"/>
              <a:gd name="connsiteY28" fmla="*/ 493462 h 1930400"/>
              <a:gd name="connsiteX29" fmla="*/ 5997812 w 7326313"/>
              <a:gd name="connsiteY29" fmla="*/ 493462 h 1930400"/>
              <a:gd name="connsiteX30" fmla="*/ 5997171 w 7326313"/>
              <a:gd name="connsiteY30" fmla="*/ 491234 h 1930400"/>
              <a:gd name="connsiteX31" fmla="*/ 5997171 w 7326313"/>
              <a:gd name="connsiteY31" fmla="*/ 488687 h 1930400"/>
              <a:gd name="connsiteX32" fmla="*/ 5997171 w 7326313"/>
              <a:gd name="connsiteY32" fmla="*/ 485822 h 1930400"/>
              <a:gd name="connsiteX33" fmla="*/ 5997491 w 7326313"/>
              <a:gd name="connsiteY33" fmla="*/ 484230 h 1930400"/>
              <a:gd name="connsiteX34" fmla="*/ 5997812 w 7326313"/>
              <a:gd name="connsiteY34" fmla="*/ 482638 h 1930400"/>
              <a:gd name="connsiteX35" fmla="*/ 5998772 w 7326313"/>
              <a:gd name="connsiteY35" fmla="*/ 481047 h 1930400"/>
              <a:gd name="connsiteX36" fmla="*/ 6000054 w 7326313"/>
              <a:gd name="connsiteY36" fmla="*/ 479773 h 1930400"/>
              <a:gd name="connsiteX37" fmla="*/ 6001014 w 7326313"/>
              <a:gd name="connsiteY37" fmla="*/ 478182 h 1930400"/>
              <a:gd name="connsiteX38" fmla="*/ 6002936 w 7326313"/>
              <a:gd name="connsiteY38" fmla="*/ 477227 h 1930400"/>
              <a:gd name="connsiteX39" fmla="*/ 6004858 w 7326313"/>
              <a:gd name="connsiteY39" fmla="*/ 476272 h 1930400"/>
              <a:gd name="connsiteX40" fmla="*/ 6007420 w 7326313"/>
              <a:gd name="connsiteY40" fmla="*/ 474998 h 1930400"/>
              <a:gd name="connsiteX41" fmla="*/ 6010303 w 7326313"/>
              <a:gd name="connsiteY41" fmla="*/ 474680 h 1930400"/>
              <a:gd name="connsiteX42" fmla="*/ 6056104 w 7326313"/>
              <a:gd name="connsiteY42" fmla="*/ 468313 h 1930400"/>
              <a:gd name="connsiteX43" fmla="*/ 6080125 w 7326313"/>
              <a:gd name="connsiteY43" fmla="*/ 468313 h 1930400"/>
              <a:gd name="connsiteX44" fmla="*/ 6064431 w 7326313"/>
              <a:gd name="connsiteY44" fmla="*/ 474043 h 1930400"/>
              <a:gd name="connsiteX45" fmla="*/ 6041050 w 7326313"/>
              <a:gd name="connsiteY45" fmla="*/ 482957 h 1930400"/>
              <a:gd name="connsiteX46" fmla="*/ 6584062 w 7326313"/>
              <a:gd name="connsiteY46" fmla="*/ 0 h 1930400"/>
              <a:gd name="connsiteX47" fmla="*/ 6585967 w 7326313"/>
              <a:gd name="connsiteY47" fmla="*/ 0 h 1930400"/>
              <a:gd name="connsiteX48" fmla="*/ 6587237 w 7326313"/>
              <a:gd name="connsiteY48" fmla="*/ 0 h 1930400"/>
              <a:gd name="connsiteX49" fmla="*/ 6588824 w 7326313"/>
              <a:gd name="connsiteY49" fmla="*/ 953 h 1930400"/>
              <a:gd name="connsiteX50" fmla="*/ 6590094 w 7326313"/>
              <a:gd name="connsiteY50" fmla="*/ 1588 h 1930400"/>
              <a:gd name="connsiteX51" fmla="*/ 6591364 w 7326313"/>
              <a:gd name="connsiteY51" fmla="*/ 2858 h 1930400"/>
              <a:gd name="connsiteX52" fmla="*/ 6591999 w 7326313"/>
              <a:gd name="connsiteY52" fmla="*/ 4764 h 1930400"/>
              <a:gd name="connsiteX53" fmla="*/ 6592952 w 7326313"/>
              <a:gd name="connsiteY53" fmla="*/ 6669 h 1930400"/>
              <a:gd name="connsiteX54" fmla="*/ 6593904 w 7326313"/>
              <a:gd name="connsiteY54" fmla="*/ 8575 h 1930400"/>
              <a:gd name="connsiteX55" fmla="*/ 6595492 w 7326313"/>
              <a:gd name="connsiteY55" fmla="*/ 10481 h 1930400"/>
              <a:gd name="connsiteX56" fmla="*/ 6596761 w 7326313"/>
              <a:gd name="connsiteY56" fmla="*/ 12069 h 1930400"/>
              <a:gd name="connsiteX57" fmla="*/ 6600571 w 7326313"/>
              <a:gd name="connsiteY57" fmla="*/ 14927 h 1930400"/>
              <a:gd name="connsiteX58" fmla="*/ 6604380 w 7326313"/>
              <a:gd name="connsiteY58" fmla="*/ 17150 h 1930400"/>
              <a:gd name="connsiteX59" fmla="*/ 6607872 w 7326313"/>
              <a:gd name="connsiteY59" fmla="*/ 18738 h 1930400"/>
              <a:gd name="connsiteX60" fmla="*/ 6611048 w 7326313"/>
              <a:gd name="connsiteY60" fmla="*/ 20326 h 1930400"/>
              <a:gd name="connsiteX61" fmla="*/ 6613904 w 7326313"/>
              <a:gd name="connsiteY61" fmla="*/ 21279 h 1930400"/>
              <a:gd name="connsiteX62" fmla="*/ 6616762 w 7326313"/>
              <a:gd name="connsiteY62" fmla="*/ 20644 h 1930400"/>
              <a:gd name="connsiteX63" fmla="*/ 6623112 w 7326313"/>
              <a:gd name="connsiteY63" fmla="*/ 20326 h 1930400"/>
              <a:gd name="connsiteX64" fmla="*/ 6626604 w 7326313"/>
              <a:gd name="connsiteY64" fmla="*/ 20326 h 1930400"/>
              <a:gd name="connsiteX65" fmla="*/ 6630096 w 7326313"/>
              <a:gd name="connsiteY65" fmla="*/ 20644 h 1930400"/>
              <a:gd name="connsiteX66" fmla="*/ 6633270 w 7326313"/>
              <a:gd name="connsiteY66" fmla="*/ 21279 h 1930400"/>
              <a:gd name="connsiteX67" fmla="*/ 6634858 w 7326313"/>
              <a:gd name="connsiteY67" fmla="*/ 21914 h 1930400"/>
              <a:gd name="connsiteX68" fmla="*/ 6635810 w 7326313"/>
              <a:gd name="connsiteY68" fmla="*/ 23185 h 1930400"/>
              <a:gd name="connsiteX69" fmla="*/ 6638032 w 7326313"/>
              <a:gd name="connsiteY69" fmla="*/ 25726 h 1930400"/>
              <a:gd name="connsiteX70" fmla="*/ 6639938 w 7326313"/>
              <a:gd name="connsiteY70" fmla="*/ 28267 h 1930400"/>
              <a:gd name="connsiteX71" fmla="*/ 6644064 w 7326313"/>
              <a:gd name="connsiteY71" fmla="*/ 34301 h 1930400"/>
              <a:gd name="connsiteX72" fmla="*/ 6646287 w 7326313"/>
              <a:gd name="connsiteY72" fmla="*/ 36842 h 1930400"/>
              <a:gd name="connsiteX73" fmla="*/ 6649144 w 7326313"/>
              <a:gd name="connsiteY73" fmla="*/ 39383 h 1930400"/>
              <a:gd name="connsiteX74" fmla="*/ 6650732 w 7326313"/>
              <a:gd name="connsiteY74" fmla="*/ 40018 h 1930400"/>
              <a:gd name="connsiteX75" fmla="*/ 6652319 w 7326313"/>
              <a:gd name="connsiteY75" fmla="*/ 40653 h 1930400"/>
              <a:gd name="connsiteX76" fmla="*/ 6654224 w 7326313"/>
              <a:gd name="connsiteY76" fmla="*/ 41288 h 1930400"/>
              <a:gd name="connsiteX77" fmla="*/ 6655811 w 7326313"/>
              <a:gd name="connsiteY77" fmla="*/ 41606 h 1930400"/>
              <a:gd name="connsiteX78" fmla="*/ 6658034 w 7326313"/>
              <a:gd name="connsiteY78" fmla="*/ 41606 h 1930400"/>
              <a:gd name="connsiteX79" fmla="*/ 6659620 w 7326313"/>
              <a:gd name="connsiteY79" fmla="*/ 41924 h 1930400"/>
              <a:gd name="connsiteX80" fmla="*/ 6660890 w 7326313"/>
              <a:gd name="connsiteY80" fmla="*/ 42559 h 1930400"/>
              <a:gd name="connsiteX81" fmla="*/ 6662478 w 7326313"/>
              <a:gd name="connsiteY81" fmla="*/ 43194 h 1930400"/>
              <a:gd name="connsiteX82" fmla="*/ 6664066 w 7326313"/>
              <a:gd name="connsiteY82" fmla="*/ 45100 h 1930400"/>
              <a:gd name="connsiteX83" fmla="*/ 6665970 w 7326313"/>
              <a:gd name="connsiteY83" fmla="*/ 47640 h 1930400"/>
              <a:gd name="connsiteX84" fmla="*/ 6668192 w 7326313"/>
              <a:gd name="connsiteY84" fmla="*/ 52087 h 1930400"/>
              <a:gd name="connsiteX85" fmla="*/ 6670098 w 7326313"/>
              <a:gd name="connsiteY85" fmla="*/ 54310 h 1930400"/>
              <a:gd name="connsiteX86" fmla="*/ 6671050 w 7326313"/>
              <a:gd name="connsiteY86" fmla="*/ 55263 h 1930400"/>
              <a:gd name="connsiteX87" fmla="*/ 6672637 w 7326313"/>
              <a:gd name="connsiteY87" fmla="*/ 55898 h 1930400"/>
              <a:gd name="connsiteX88" fmla="*/ 6680256 w 7326313"/>
              <a:gd name="connsiteY88" fmla="*/ 59392 h 1930400"/>
              <a:gd name="connsiteX89" fmla="*/ 6689780 w 7326313"/>
              <a:gd name="connsiteY89" fmla="*/ 63838 h 1930400"/>
              <a:gd name="connsiteX90" fmla="*/ 6701844 w 7326313"/>
              <a:gd name="connsiteY90" fmla="*/ 68602 h 1930400"/>
              <a:gd name="connsiteX91" fmla="*/ 6718353 w 7326313"/>
              <a:gd name="connsiteY91" fmla="*/ 96234 h 1930400"/>
              <a:gd name="connsiteX92" fmla="*/ 6723432 w 7326313"/>
              <a:gd name="connsiteY92" fmla="*/ 94646 h 1930400"/>
              <a:gd name="connsiteX93" fmla="*/ 6728512 w 7326313"/>
              <a:gd name="connsiteY93" fmla="*/ 93058 h 1930400"/>
              <a:gd name="connsiteX94" fmla="*/ 6730734 w 7326313"/>
              <a:gd name="connsiteY94" fmla="*/ 92740 h 1930400"/>
              <a:gd name="connsiteX95" fmla="*/ 6732957 w 7326313"/>
              <a:gd name="connsiteY95" fmla="*/ 92740 h 1930400"/>
              <a:gd name="connsiteX96" fmla="*/ 6735179 w 7326313"/>
              <a:gd name="connsiteY96" fmla="*/ 93058 h 1930400"/>
              <a:gd name="connsiteX97" fmla="*/ 6737719 w 7326313"/>
              <a:gd name="connsiteY97" fmla="*/ 94328 h 1930400"/>
              <a:gd name="connsiteX98" fmla="*/ 6740259 w 7326313"/>
              <a:gd name="connsiteY98" fmla="*/ 95599 h 1930400"/>
              <a:gd name="connsiteX99" fmla="*/ 6742164 w 7326313"/>
              <a:gd name="connsiteY99" fmla="*/ 97504 h 1930400"/>
              <a:gd name="connsiteX100" fmla="*/ 6746290 w 7326313"/>
              <a:gd name="connsiteY100" fmla="*/ 100363 h 1930400"/>
              <a:gd name="connsiteX101" fmla="*/ 6747560 w 7326313"/>
              <a:gd name="connsiteY101" fmla="*/ 101633 h 1930400"/>
              <a:gd name="connsiteX102" fmla="*/ 6753910 w 7326313"/>
              <a:gd name="connsiteY102" fmla="*/ 105444 h 1930400"/>
              <a:gd name="connsiteX103" fmla="*/ 6759942 w 7326313"/>
              <a:gd name="connsiteY103" fmla="*/ 108620 h 1930400"/>
              <a:gd name="connsiteX104" fmla="*/ 6763117 w 7326313"/>
              <a:gd name="connsiteY104" fmla="*/ 110209 h 1930400"/>
              <a:gd name="connsiteX105" fmla="*/ 6765974 w 7326313"/>
              <a:gd name="connsiteY105" fmla="*/ 110844 h 1930400"/>
              <a:gd name="connsiteX106" fmla="*/ 6789784 w 7326313"/>
              <a:gd name="connsiteY106" fmla="*/ 116561 h 1930400"/>
              <a:gd name="connsiteX107" fmla="*/ 6804070 w 7326313"/>
              <a:gd name="connsiteY107" fmla="*/ 131170 h 1930400"/>
              <a:gd name="connsiteX108" fmla="*/ 6824389 w 7326313"/>
              <a:gd name="connsiteY108" fmla="*/ 132758 h 1930400"/>
              <a:gd name="connsiteX109" fmla="*/ 6824389 w 7326313"/>
              <a:gd name="connsiteY109" fmla="*/ 143875 h 1930400"/>
              <a:gd name="connsiteX110" fmla="*/ 6831056 w 7326313"/>
              <a:gd name="connsiteY110" fmla="*/ 146098 h 1930400"/>
              <a:gd name="connsiteX111" fmla="*/ 6836770 w 7326313"/>
              <a:gd name="connsiteY111" fmla="*/ 148003 h 1930400"/>
              <a:gd name="connsiteX112" fmla="*/ 6841215 w 7326313"/>
              <a:gd name="connsiteY112" fmla="*/ 149274 h 1930400"/>
              <a:gd name="connsiteX113" fmla="*/ 6844072 w 7326313"/>
              <a:gd name="connsiteY113" fmla="*/ 152768 h 1930400"/>
              <a:gd name="connsiteX114" fmla="*/ 6847564 w 7326313"/>
              <a:gd name="connsiteY114" fmla="*/ 156579 h 1930400"/>
              <a:gd name="connsiteX115" fmla="*/ 6852009 w 7326313"/>
              <a:gd name="connsiteY115" fmla="*/ 161025 h 1930400"/>
              <a:gd name="connsiteX116" fmla="*/ 6860581 w 7326313"/>
              <a:gd name="connsiteY116" fmla="*/ 169601 h 1930400"/>
              <a:gd name="connsiteX117" fmla="*/ 6861534 w 7326313"/>
              <a:gd name="connsiteY117" fmla="*/ 170871 h 1930400"/>
              <a:gd name="connsiteX118" fmla="*/ 6862168 w 7326313"/>
              <a:gd name="connsiteY118" fmla="*/ 172459 h 1930400"/>
              <a:gd name="connsiteX119" fmla="*/ 6862168 w 7326313"/>
              <a:gd name="connsiteY119" fmla="*/ 174047 h 1930400"/>
              <a:gd name="connsiteX120" fmla="*/ 6861850 w 7326313"/>
              <a:gd name="connsiteY120" fmla="*/ 175635 h 1930400"/>
              <a:gd name="connsiteX121" fmla="*/ 6861216 w 7326313"/>
              <a:gd name="connsiteY121" fmla="*/ 178493 h 1930400"/>
              <a:gd name="connsiteX122" fmla="*/ 6860581 w 7326313"/>
              <a:gd name="connsiteY122" fmla="*/ 179129 h 1930400"/>
              <a:gd name="connsiteX123" fmla="*/ 6862168 w 7326313"/>
              <a:gd name="connsiteY123" fmla="*/ 185481 h 1930400"/>
              <a:gd name="connsiteX124" fmla="*/ 6865026 w 7326313"/>
              <a:gd name="connsiteY124" fmla="*/ 186116 h 1930400"/>
              <a:gd name="connsiteX125" fmla="*/ 6867565 w 7326313"/>
              <a:gd name="connsiteY125" fmla="*/ 187386 h 1930400"/>
              <a:gd name="connsiteX126" fmla="*/ 6870422 w 7326313"/>
              <a:gd name="connsiteY126" fmla="*/ 188974 h 1930400"/>
              <a:gd name="connsiteX127" fmla="*/ 6871692 w 7326313"/>
              <a:gd name="connsiteY127" fmla="*/ 190245 h 1930400"/>
              <a:gd name="connsiteX128" fmla="*/ 6873280 w 7326313"/>
              <a:gd name="connsiteY128" fmla="*/ 191833 h 1930400"/>
              <a:gd name="connsiteX129" fmla="*/ 6876454 w 7326313"/>
              <a:gd name="connsiteY129" fmla="*/ 196279 h 1930400"/>
              <a:gd name="connsiteX130" fmla="*/ 6879312 w 7326313"/>
              <a:gd name="connsiteY130" fmla="*/ 200726 h 1930400"/>
              <a:gd name="connsiteX131" fmla="*/ 6881216 w 7326313"/>
              <a:gd name="connsiteY131" fmla="*/ 204855 h 1930400"/>
              <a:gd name="connsiteX132" fmla="*/ 6881852 w 7326313"/>
              <a:gd name="connsiteY132" fmla="*/ 205807 h 1930400"/>
              <a:gd name="connsiteX133" fmla="*/ 6882804 w 7326313"/>
              <a:gd name="connsiteY133" fmla="*/ 206760 h 1930400"/>
              <a:gd name="connsiteX134" fmla="*/ 6885661 w 7326313"/>
              <a:gd name="connsiteY134" fmla="*/ 208031 h 1930400"/>
              <a:gd name="connsiteX135" fmla="*/ 6888518 w 7326313"/>
              <a:gd name="connsiteY135" fmla="*/ 209301 h 1930400"/>
              <a:gd name="connsiteX136" fmla="*/ 6892010 w 7326313"/>
              <a:gd name="connsiteY136" fmla="*/ 210254 h 1930400"/>
              <a:gd name="connsiteX137" fmla="*/ 6898360 w 7326313"/>
              <a:gd name="connsiteY137" fmla="*/ 211842 h 1930400"/>
              <a:gd name="connsiteX138" fmla="*/ 6900900 w 7326313"/>
              <a:gd name="connsiteY138" fmla="*/ 212477 h 1930400"/>
              <a:gd name="connsiteX139" fmla="*/ 6900900 w 7326313"/>
              <a:gd name="connsiteY139" fmla="*/ 221052 h 1930400"/>
              <a:gd name="connsiteX140" fmla="*/ 6916774 w 7326313"/>
              <a:gd name="connsiteY140" fmla="*/ 235345 h 1930400"/>
              <a:gd name="connsiteX141" fmla="*/ 6926932 w 7326313"/>
              <a:gd name="connsiteY141" fmla="*/ 243602 h 1930400"/>
              <a:gd name="connsiteX142" fmla="*/ 6934870 w 7326313"/>
              <a:gd name="connsiteY142" fmla="*/ 249319 h 1930400"/>
              <a:gd name="connsiteX143" fmla="*/ 6938044 w 7326313"/>
              <a:gd name="connsiteY143" fmla="*/ 251225 h 1930400"/>
              <a:gd name="connsiteX144" fmla="*/ 6939949 w 7326313"/>
              <a:gd name="connsiteY144" fmla="*/ 252495 h 1930400"/>
              <a:gd name="connsiteX145" fmla="*/ 6941536 w 7326313"/>
              <a:gd name="connsiteY145" fmla="*/ 253448 h 1930400"/>
              <a:gd name="connsiteX146" fmla="*/ 6943124 w 7326313"/>
              <a:gd name="connsiteY146" fmla="*/ 255671 h 1930400"/>
              <a:gd name="connsiteX147" fmla="*/ 6947568 w 7326313"/>
              <a:gd name="connsiteY147" fmla="*/ 260435 h 1930400"/>
              <a:gd name="connsiteX148" fmla="*/ 6950743 w 7326313"/>
              <a:gd name="connsiteY148" fmla="*/ 265517 h 1930400"/>
              <a:gd name="connsiteX149" fmla="*/ 6952013 w 7326313"/>
              <a:gd name="connsiteY149" fmla="*/ 267740 h 1930400"/>
              <a:gd name="connsiteX150" fmla="*/ 6952966 w 7326313"/>
              <a:gd name="connsiteY150" fmla="*/ 269328 h 1930400"/>
              <a:gd name="connsiteX151" fmla="*/ 6955505 w 7326313"/>
              <a:gd name="connsiteY151" fmla="*/ 272822 h 1930400"/>
              <a:gd name="connsiteX152" fmla="*/ 6957410 w 7326313"/>
              <a:gd name="connsiteY152" fmla="*/ 274728 h 1930400"/>
              <a:gd name="connsiteX153" fmla="*/ 6958998 w 7326313"/>
              <a:gd name="connsiteY153" fmla="*/ 276316 h 1930400"/>
              <a:gd name="connsiteX154" fmla="*/ 6961220 w 7326313"/>
              <a:gd name="connsiteY154" fmla="*/ 277586 h 1930400"/>
              <a:gd name="connsiteX155" fmla="*/ 6963124 w 7326313"/>
              <a:gd name="connsiteY155" fmla="*/ 277904 h 1930400"/>
              <a:gd name="connsiteX156" fmla="*/ 6981538 w 7326313"/>
              <a:gd name="connsiteY156" fmla="*/ 277904 h 1930400"/>
              <a:gd name="connsiteX157" fmla="*/ 6985348 w 7326313"/>
              <a:gd name="connsiteY157" fmla="*/ 279174 h 1930400"/>
              <a:gd name="connsiteX158" fmla="*/ 6989157 w 7326313"/>
              <a:gd name="connsiteY158" fmla="*/ 280762 h 1930400"/>
              <a:gd name="connsiteX159" fmla="*/ 6993920 w 7326313"/>
              <a:gd name="connsiteY159" fmla="*/ 281715 h 1930400"/>
              <a:gd name="connsiteX160" fmla="*/ 6998364 w 7326313"/>
              <a:gd name="connsiteY160" fmla="*/ 282033 h 1930400"/>
              <a:gd name="connsiteX161" fmla="*/ 7000586 w 7326313"/>
              <a:gd name="connsiteY161" fmla="*/ 282033 h 1930400"/>
              <a:gd name="connsiteX162" fmla="*/ 7002174 w 7326313"/>
              <a:gd name="connsiteY162" fmla="*/ 282033 h 1930400"/>
              <a:gd name="connsiteX163" fmla="*/ 7004078 w 7326313"/>
              <a:gd name="connsiteY163" fmla="*/ 281397 h 1930400"/>
              <a:gd name="connsiteX164" fmla="*/ 7005348 w 7326313"/>
              <a:gd name="connsiteY164" fmla="*/ 280762 h 1930400"/>
              <a:gd name="connsiteX165" fmla="*/ 7006618 w 7326313"/>
              <a:gd name="connsiteY165" fmla="*/ 279492 h 1930400"/>
              <a:gd name="connsiteX166" fmla="*/ 7006936 w 7326313"/>
              <a:gd name="connsiteY166" fmla="*/ 277904 h 1930400"/>
              <a:gd name="connsiteX167" fmla="*/ 7007253 w 7326313"/>
              <a:gd name="connsiteY167" fmla="*/ 276316 h 1930400"/>
              <a:gd name="connsiteX168" fmla="*/ 7007888 w 7326313"/>
              <a:gd name="connsiteY168" fmla="*/ 274728 h 1930400"/>
              <a:gd name="connsiteX169" fmla="*/ 7009476 w 7326313"/>
              <a:gd name="connsiteY169" fmla="*/ 272187 h 1930400"/>
              <a:gd name="connsiteX170" fmla="*/ 7011063 w 7326313"/>
              <a:gd name="connsiteY170" fmla="*/ 270599 h 1930400"/>
              <a:gd name="connsiteX171" fmla="*/ 7012968 w 7326313"/>
              <a:gd name="connsiteY171" fmla="*/ 269328 h 1930400"/>
              <a:gd name="connsiteX172" fmla="*/ 7014555 w 7326313"/>
              <a:gd name="connsiteY172" fmla="*/ 268376 h 1930400"/>
              <a:gd name="connsiteX173" fmla="*/ 7016460 w 7326313"/>
              <a:gd name="connsiteY173" fmla="*/ 268058 h 1930400"/>
              <a:gd name="connsiteX174" fmla="*/ 7017730 w 7326313"/>
              <a:gd name="connsiteY174" fmla="*/ 267740 h 1930400"/>
              <a:gd name="connsiteX175" fmla="*/ 7018682 w 7326313"/>
              <a:gd name="connsiteY175" fmla="*/ 268693 h 1930400"/>
              <a:gd name="connsiteX176" fmla="*/ 7019634 w 7326313"/>
              <a:gd name="connsiteY176" fmla="*/ 269328 h 1930400"/>
              <a:gd name="connsiteX177" fmla="*/ 7021540 w 7326313"/>
              <a:gd name="connsiteY177" fmla="*/ 269646 h 1930400"/>
              <a:gd name="connsiteX178" fmla="*/ 7023444 w 7326313"/>
              <a:gd name="connsiteY178" fmla="*/ 269964 h 1930400"/>
              <a:gd name="connsiteX179" fmla="*/ 7026302 w 7326313"/>
              <a:gd name="connsiteY179" fmla="*/ 269964 h 1930400"/>
              <a:gd name="connsiteX180" fmla="*/ 7029476 w 7326313"/>
              <a:gd name="connsiteY180" fmla="*/ 269328 h 1930400"/>
              <a:gd name="connsiteX181" fmla="*/ 7033921 w 7326313"/>
              <a:gd name="connsiteY181" fmla="*/ 267740 h 1930400"/>
              <a:gd name="connsiteX182" fmla="*/ 7038366 w 7326313"/>
              <a:gd name="connsiteY182" fmla="*/ 265835 h 1930400"/>
              <a:gd name="connsiteX183" fmla="*/ 7043445 w 7326313"/>
              <a:gd name="connsiteY183" fmla="*/ 264564 h 1930400"/>
              <a:gd name="connsiteX184" fmla="*/ 7047572 w 7326313"/>
              <a:gd name="connsiteY184" fmla="*/ 263611 h 1930400"/>
              <a:gd name="connsiteX185" fmla="*/ 7051700 w 7326313"/>
              <a:gd name="connsiteY185" fmla="*/ 262976 h 1930400"/>
              <a:gd name="connsiteX186" fmla="*/ 7058048 w 7326313"/>
              <a:gd name="connsiteY186" fmla="*/ 262341 h 1930400"/>
              <a:gd name="connsiteX187" fmla="*/ 7060588 w 7326313"/>
              <a:gd name="connsiteY187" fmla="*/ 262341 h 1930400"/>
              <a:gd name="connsiteX188" fmla="*/ 7075192 w 7326313"/>
              <a:gd name="connsiteY188" fmla="*/ 249954 h 1930400"/>
              <a:gd name="connsiteX189" fmla="*/ 7082494 w 7326313"/>
              <a:gd name="connsiteY189" fmla="*/ 249637 h 1930400"/>
              <a:gd name="connsiteX190" fmla="*/ 7092336 w 7326313"/>
              <a:gd name="connsiteY190" fmla="*/ 249002 h 1930400"/>
              <a:gd name="connsiteX191" fmla="*/ 7096780 w 7326313"/>
              <a:gd name="connsiteY191" fmla="*/ 248049 h 1930400"/>
              <a:gd name="connsiteX192" fmla="*/ 7102495 w 7326313"/>
              <a:gd name="connsiteY192" fmla="*/ 247096 h 1930400"/>
              <a:gd name="connsiteX193" fmla="*/ 7109480 w 7326313"/>
              <a:gd name="connsiteY193" fmla="*/ 245190 h 1930400"/>
              <a:gd name="connsiteX194" fmla="*/ 7109480 w 7326313"/>
              <a:gd name="connsiteY194" fmla="*/ 253766 h 1930400"/>
              <a:gd name="connsiteX195" fmla="*/ 7134877 w 7326313"/>
              <a:gd name="connsiteY195" fmla="*/ 251225 h 1930400"/>
              <a:gd name="connsiteX196" fmla="*/ 7154878 w 7326313"/>
              <a:gd name="connsiteY196" fmla="*/ 246461 h 1930400"/>
              <a:gd name="connsiteX197" fmla="*/ 7154878 w 7326313"/>
              <a:gd name="connsiteY197" fmla="*/ 253766 h 1930400"/>
              <a:gd name="connsiteX198" fmla="*/ 7181228 w 7326313"/>
              <a:gd name="connsiteY198" fmla="*/ 251225 h 1930400"/>
              <a:gd name="connsiteX199" fmla="*/ 7198689 w 7326313"/>
              <a:gd name="connsiteY199" fmla="*/ 255036 h 1930400"/>
              <a:gd name="connsiteX200" fmla="*/ 7216785 w 7326313"/>
              <a:gd name="connsiteY200" fmla="*/ 252495 h 1930400"/>
              <a:gd name="connsiteX201" fmla="*/ 7233928 w 7326313"/>
              <a:gd name="connsiteY201" fmla="*/ 247731 h 1930400"/>
              <a:gd name="connsiteX202" fmla="*/ 7245992 w 7326313"/>
              <a:gd name="connsiteY202" fmla="*/ 236615 h 1930400"/>
              <a:gd name="connsiteX203" fmla="*/ 7261866 w 7326313"/>
              <a:gd name="connsiteY203" fmla="*/ 231851 h 1930400"/>
              <a:gd name="connsiteX204" fmla="*/ 7266628 w 7326313"/>
              <a:gd name="connsiteY204" fmla="*/ 225181 h 1930400"/>
              <a:gd name="connsiteX205" fmla="*/ 7269486 w 7326313"/>
              <a:gd name="connsiteY205" fmla="*/ 221052 h 1930400"/>
              <a:gd name="connsiteX206" fmla="*/ 7282820 w 7326313"/>
              <a:gd name="connsiteY206" fmla="*/ 232804 h 1930400"/>
              <a:gd name="connsiteX207" fmla="*/ 7283772 w 7326313"/>
              <a:gd name="connsiteY207" fmla="*/ 234074 h 1930400"/>
              <a:gd name="connsiteX208" fmla="*/ 7286629 w 7326313"/>
              <a:gd name="connsiteY208" fmla="*/ 236933 h 1930400"/>
              <a:gd name="connsiteX209" fmla="*/ 7288851 w 7326313"/>
              <a:gd name="connsiteY209" fmla="*/ 238521 h 1930400"/>
              <a:gd name="connsiteX210" fmla="*/ 7291391 w 7326313"/>
              <a:gd name="connsiteY210" fmla="*/ 240426 h 1930400"/>
              <a:gd name="connsiteX211" fmla="*/ 7294248 w 7326313"/>
              <a:gd name="connsiteY211" fmla="*/ 241697 h 1930400"/>
              <a:gd name="connsiteX212" fmla="*/ 7297423 w 7326313"/>
              <a:gd name="connsiteY212" fmla="*/ 242967 h 1930400"/>
              <a:gd name="connsiteX213" fmla="*/ 7299010 w 7326313"/>
              <a:gd name="connsiteY213" fmla="*/ 243285 h 1930400"/>
              <a:gd name="connsiteX214" fmla="*/ 7300598 w 7326313"/>
              <a:gd name="connsiteY214" fmla="*/ 244238 h 1930400"/>
              <a:gd name="connsiteX215" fmla="*/ 7303455 w 7326313"/>
              <a:gd name="connsiteY215" fmla="*/ 246778 h 1930400"/>
              <a:gd name="connsiteX216" fmla="*/ 7305678 w 7326313"/>
              <a:gd name="connsiteY216" fmla="*/ 249637 h 1930400"/>
              <a:gd name="connsiteX217" fmla="*/ 7307900 w 7326313"/>
              <a:gd name="connsiteY217" fmla="*/ 252813 h 1930400"/>
              <a:gd name="connsiteX218" fmla="*/ 7309804 w 7326313"/>
              <a:gd name="connsiteY218" fmla="*/ 255989 h 1930400"/>
              <a:gd name="connsiteX219" fmla="*/ 7310757 w 7326313"/>
              <a:gd name="connsiteY219" fmla="*/ 258530 h 1930400"/>
              <a:gd name="connsiteX220" fmla="*/ 7312026 w 7326313"/>
              <a:gd name="connsiteY220" fmla="*/ 260753 h 1930400"/>
              <a:gd name="connsiteX221" fmla="*/ 7313614 w 7326313"/>
              <a:gd name="connsiteY221" fmla="*/ 262341 h 1930400"/>
              <a:gd name="connsiteX222" fmla="*/ 7317106 w 7326313"/>
              <a:gd name="connsiteY222" fmla="*/ 265200 h 1930400"/>
              <a:gd name="connsiteX223" fmla="*/ 7319328 w 7326313"/>
              <a:gd name="connsiteY223" fmla="*/ 266470 h 1930400"/>
              <a:gd name="connsiteX224" fmla="*/ 7321868 w 7326313"/>
              <a:gd name="connsiteY224" fmla="*/ 267740 h 1930400"/>
              <a:gd name="connsiteX225" fmla="*/ 7324090 w 7326313"/>
              <a:gd name="connsiteY225" fmla="*/ 268058 h 1930400"/>
              <a:gd name="connsiteX226" fmla="*/ 7325360 w 7326313"/>
              <a:gd name="connsiteY226" fmla="*/ 268058 h 1930400"/>
              <a:gd name="connsiteX227" fmla="*/ 7326313 w 7326313"/>
              <a:gd name="connsiteY227" fmla="*/ 267740 h 1930400"/>
              <a:gd name="connsiteX228" fmla="*/ 7326313 w 7326313"/>
              <a:gd name="connsiteY228" fmla="*/ 600273 h 1930400"/>
              <a:gd name="connsiteX229" fmla="*/ 7326313 w 7326313"/>
              <a:gd name="connsiteY229" fmla="*/ 651089 h 1930400"/>
              <a:gd name="connsiteX230" fmla="*/ 7305995 w 7326313"/>
              <a:gd name="connsiteY230" fmla="*/ 651089 h 1930400"/>
              <a:gd name="connsiteX231" fmla="*/ 7289168 w 7326313"/>
              <a:gd name="connsiteY231" fmla="*/ 650772 h 1930400"/>
              <a:gd name="connsiteX232" fmla="*/ 7288851 w 7326313"/>
              <a:gd name="connsiteY232" fmla="*/ 661570 h 1930400"/>
              <a:gd name="connsiteX233" fmla="*/ 7305678 w 7326313"/>
              <a:gd name="connsiteY233" fmla="*/ 659665 h 1930400"/>
              <a:gd name="connsiteX234" fmla="*/ 7326313 w 7326313"/>
              <a:gd name="connsiteY234" fmla="*/ 666334 h 1930400"/>
              <a:gd name="connsiteX235" fmla="*/ 7326313 w 7326313"/>
              <a:gd name="connsiteY235" fmla="*/ 954084 h 1930400"/>
              <a:gd name="connsiteX236" fmla="*/ 7326313 w 7326313"/>
              <a:gd name="connsiteY236" fmla="*/ 1029039 h 1930400"/>
              <a:gd name="connsiteX237" fmla="*/ 7326313 w 7326313"/>
              <a:gd name="connsiteY237" fmla="*/ 1882760 h 1930400"/>
              <a:gd name="connsiteX238" fmla="*/ 7326313 w 7326313"/>
              <a:gd name="connsiteY238" fmla="*/ 1930400 h 1930400"/>
              <a:gd name="connsiteX239" fmla="*/ 7106622 w 7326313"/>
              <a:gd name="connsiteY239" fmla="*/ 1930400 h 1930400"/>
              <a:gd name="connsiteX240" fmla="*/ 7058048 w 7326313"/>
              <a:gd name="connsiteY240" fmla="*/ 1930400 h 1930400"/>
              <a:gd name="connsiteX241" fmla="*/ 6965982 w 7326313"/>
              <a:gd name="connsiteY241" fmla="*/ 1930400 h 1930400"/>
              <a:gd name="connsiteX242" fmla="*/ 6907250 w 7326313"/>
              <a:gd name="connsiteY242" fmla="*/ 1930400 h 1930400"/>
              <a:gd name="connsiteX243" fmla="*/ 6818674 w 7326313"/>
              <a:gd name="connsiteY243" fmla="*/ 1930400 h 1930400"/>
              <a:gd name="connsiteX244" fmla="*/ 5787206 w 7326313"/>
              <a:gd name="connsiteY244" fmla="*/ 1930400 h 1930400"/>
              <a:gd name="connsiteX245" fmla="*/ 5769745 w 7326313"/>
              <a:gd name="connsiteY245" fmla="*/ 1922460 h 1930400"/>
              <a:gd name="connsiteX246" fmla="*/ 5758316 w 7326313"/>
              <a:gd name="connsiteY246" fmla="*/ 1876407 h 1930400"/>
              <a:gd name="connsiteX247" fmla="*/ 5729426 w 7326313"/>
              <a:gd name="connsiteY247" fmla="*/ 1871643 h 1930400"/>
              <a:gd name="connsiteX248" fmla="*/ 5712917 w 7326313"/>
              <a:gd name="connsiteY248" fmla="*/ 1882760 h 1930400"/>
              <a:gd name="connsiteX249" fmla="*/ 5691329 w 7326313"/>
              <a:gd name="connsiteY249" fmla="*/ 1877995 h 1930400"/>
              <a:gd name="connsiteX250" fmla="*/ 5688155 w 7326313"/>
              <a:gd name="connsiteY250" fmla="*/ 1866244 h 1930400"/>
              <a:gd name="connsiteX251" fmla="*/ 5675456 w 7326313"/>
              <a:gd name="connsiteY251" fmla="*/ 1866562 h 1930400"/>
              <a:gd name="connsiteX252" fmla="*/ 5666566 w 7326313"/>
              <a:gd name="connsiteY252" fmla="*/ 1853222 h 1930400"/>
              <a:gd name="connsiteX253" fmla="*/ 5664662 w 7326313"/>
              <a:gd name="connsiteY253" fmla="*/ 1823685 h 1930400"/>
              <a:gd name="connsiteX254" fmla="*/ 5636089 w 7326313"/>
              <a:gd name="connsiteY254" fmla="*/ 1815745 h 1930400"/>
              <a:gd name="connsiteX255" fmla="*/ 5628787 w 7326313"/>
              <a:gd name="connsiteY255" fmla="*/ 1822415 h 1930400"/>
              <a:gd name="connsiteX256" fmla="*/ 5644978 w 7326313"/>
              <a:gd name="connsiteY256" fmla="*/ 1833531 h 1930400"/>
              <a:gd name="connsiteX257" fmla="*/ 5630375 w 7326313"/>
              <a:gd name="connsiteY257" fmla="*/ 1843377 h 1930400"/>
              <a:gd name="connsiteX258" fmla="*/ 5633867 w 7326313"/>
              <a:gd name="connsiteY258" fmla="*/ 1860210 h 1930400"/>
              <a:gd name="connsiteX259" fmla="*/ 5620216 w 7326313"/>
              <a:gd name="connsiteY259" fmla="*/ 1858622 h 1930400"/>
              <a:gd name="connsiteX260" fmla="*/ 5620533 w 7326313"/>
              <a:gd name="connsiteY260" fmla="*/ 1869738 h 1930400"/>
              <a:gd name="connsiteX261" fmla="*/ 5604659 w 7326313"/>
              <a:gd name="connsiteY261" fmla="*/ 1872279 h 1930400"/>
              <a:gd name="connsiteX262" fmla="*/ 5607199 w 7326313"/>
              <a:gd name="connsiteY262" fmla="*/ 1884983 h 1930400"/>
              <a:gd name="connsiteX263" fmla="*/ 5599580 w 7326313"/>
              <a:gd name="connsiteY263" fmla="*/ 1893558 h 1930400"/>
              <a:gd name="connsiteX264" fmla="*/ 5576087 w 7326313"/>
              <a:gd name="connsiteY264" fmla="*/ 1876407 h 1930400"/>
              <a:gd name="connsiteX265" fmla="*/ 5554181 w 7326313"/>
              <a:gd name="connsiteY265" fmla="*/ 1880854 h 1930400"/>
              <a:gd name="connsiteX266" fmla="*/ 5558626 w 7326313"/>
              <a:gd name="connsiteY266" fmla="*/ 1893558 h 1930400"/>
              <a:gd name="connsiteX267" fmla="*/ 5585294 w 7326313"/>
              <a:gd name="connsiteY267" fmla="*/ 1903404 h 1930400"/>
              <a:gd name="connsiteX268" fmla="*/ 5585611 w 7326313"/>
              <a:gd name="connsiteY268" fmla="*/ 1920554 h 1930400"/>
              <a:gd name="connsiteX269" fmla="*/ 5565928 w 7326313"/>
              <a:gd name="connsiteY269" fmla="*/ 1930400 h 1930400"/>
              <a:gd name="connsiteX270" fmla="*/ 5450685 w 7326313"/>
              <a:gd name="connsiteY270" fmla="*/ 1930400 h 1930400"/>
              <a:gd name="connsiteX271" fmla="*/ 5200199 w 7326313"/>
              <a:gd name="connsiteY271" fmla="*/ 1930400 h 1930400"/>
              <a:gd name="connsiteX272" fmla="*/ 4510649 w 7326313"/>
              <a:gd name="connsiteY272" fmla="*/ 1930400 h 1930400"/>
              <a:gd name="connsiteX273" fmla="*/ 4326515 w 7326313"/>
              <a:gd name="connsiteY273" fmla="*/ 1930400 h 1930400"/>
              <a:gd name="connsiteX274" fmla="*/ 4305562 w 7326313"/>
              <a:gd name="connsiteY274" fmla="*/ 1930400 h 1930400"/>
              <a:gd name="connsiteX275" fmla="*/ 4103015 w 7326313"/>
              <a:gd name="connsiteY275" fmla="*/ 1930400 h 1930400"/>
              <a:gd name="connsiteX276" fmla="*/ 4100475 w 7326313"/>
              <a:gd name="connsiteY276" fmla="*/ 1901498 h 1930400"/>
              <a:gd name="connsiteX277" fmla="*/ 4063648 w 7326313"/>
              <a:gd name="connsiteY277" fmla="*/ 1875455 h 1930400"/>
              <a:gd name="connsiteX278" fmla="*/ 4053489 w 7326313"/>
              <a:gd name="connsiteY278" fmla="*/ 1853540 h 1930400"/>
              <a:gd name="connsiteX279" fmla="*/ 4042377 w 7326313"/>
              <a:gd name="connsiteY279" fmla="*/ 1839248 h 1930400"/>
              <a:gd name="connsiteX280" fmla="*/ 4029361 w 7326313"/>
              <a:gd name="connsiteY280" fmla="*/ 1795101 h 1930400"/>
              <a:gd name="connsiteX281" fmla="*/ 4018884 w 7326313"/>
              <a:gd name="connsiteY281" fmla="*/ 1839248 h 1930400"/>
              <a:gd name="connsiteX282" fmla="*/ 4019202 w 7326313"/>
              <a:gd name="connsiteY282" fmla="*/ 1864338 h 1930400"/>
              <a:gd name="connsiteX283" fmla="*/ 4038885 w 7326313"/>
              <a:gd name="connsiteY283" fmla="*/ 1885936 h 1930400"/>
              <a:gd name="connsiteX284" fmla="*/ 4034123 w 7326313"/>
              <a:gd name="connsiteY284" fmla="*/ 1903721 h 1930400"/>
              <a:gd name="connsiteX285" fmla="*/ 4028408 w 7326313"/>
              <a:gd name="connsiteY285" fmla="*/ 1930400 h 1930400"/>
              <a:gd name="connsiteX286" fmla="*/ 3311238 w 7326313"/>
              <a:gd name="connsiteY286" fmla="*/ 1930400 h 1930400"/>
              <a:gd name="connsiteX287" fmla="*/ 1855309 w 7326313"/>
              <a:gd name="connsiteY287" fmla="*/ 1930400 h 1930400"/>
              <a:gd name="connsiteX288" fmla="*/ 444461 w 7326313"/>
              <a:gd name="connsiteY288" fmla="*/ 1930400 h 1930400"/>
              <a:gd name="connsiteX289" fmla="*/ 3175 w 7326313"/>
              <a:gd name="connsiteY289" fmla="*/ 1930400 h 1930400"/>
              <a:gd name="connsiteX290" fmla="*/ 24445 w 7326313"/>
              <a:gd name="connsiteY290" fmla="*/ 1896734 h 1930400"/>
              <a:gd name="connsiteX291" fmla="*/ 23175 w 7326313"/>
              <a:gd name="connsiteY291" fmla="*/ 1855446 h 1930400"/>
              <a:gd name="connsiteX292" fmla="*/ 11429 w 7326313"/>
              <a:gd name="connsiteY292" fmla="*/ 1848458 h 1930400"/>
              <a:gd name="connsiteX293" fmla="*/ 317 w 7326313"/>
              <a:gd name="connsiteY293" fmla="*/ 1828449 h 1930400"/>
              <a:gd name="connsiteX294" fmla="*/ 14604 w 7326313"/>
              <a:gd name="connsiteY294" fmla="*/ 1814792 h 1930400"/>
              <a:gd name="connsiteX295" fmla="*/ 0 w 7326313"/>
              <a:gd name="connsiteY295" fmla="*/ 1759211 h 1930400"/>
              <a:gd name="connsiteX296" fmla="*/ 10159 w 7326313"/>
              <a:gd name="connsiteY296" fmla="*/ 1744919 h 1930400"/>
              <a:gd name="connsiteX297" fmla="*/ 12064 w 7326313"/>
              <a:gd name="connsiteY297" fmla="*/ 1730627 h 1930400"/>
              <a:gd name="connsiteX298" fmla="*/ 21271 w 7326313"/>
              <a:gd name="connsiteY298" fmla="*/ 1723640 h 1930400"/>
              <a:gd name="connsiteX299" fmla="*/ 54923 w 7326313"/>
              <a:gd name="connsiteY299" fmla="*/ 1675681 h 1930400"/>
              <a:gd name="connsiteX300" fmla="*/ 62859 w 7326313"/>
              <a:gd name="connsiteY300" fmla="*/ 1648050 h 1930400"/>
              <a:gd name="connsiteX301" fmla="*/ 50796 w 7326313"/>
              <a:gd name="connsiteY301" fmla="*/ 1627088 h 1930400"/>
              <a:gd name="connsiteX302" fmla="*/ 62225 w 7326313"/>
              <a:gd name="connsiteY302" fmla="*/ 1616607 h 1930400"/>
              <a:gd name="connsiteX303" fmla="*/ 105083 w 7326313"/>
              <a:gd name="connsiteY303" fmla="*/ 1585799 h 1930400"/>
              <a:gd name="connsiteX304" fmla="*/ 125084 w 7326313"/>
              <a:gd name="connsiteY304" fmla="*/ 1543240 h 1930400"/>
              <a:gd name="connsiteX305" fmla="*/ 150799 w 7326313"/>
              <a:gd name="connsiteY305" fmla="*/ 1519420 h 1930400"/>
              <a:gd name="connsiteX306" fmla="*/ 174292 w 7326313"/>
              <a:gd name="connsiteY306" fmla="*/ 1520055 h 1930400"/>
              <a:gd name="connsiteX307" fmla="*/ 193976 w 7326313"/>
              <a:gd name="connsiteY307" fmla="*/ 1506716 h 1930400"/>
              <a:gd name="connsiteX308" fmla="*/ 292392 w 7326313"/>
              <a:gd name="connsiteY308" fmla="*/ 1450817 h 1930400"/>
              <a:gd name="connsiteX309" fmla="*/ 332076 w 7326313"/>
              <a:gd name="connsiteY309" fmla="*/ 1387932 h 1930400"/>
              <a:gd name="connsiteX310" fmla="*/ 356839 w 7326313"/>
              <a:gd name="connsiteY310" fmla="*/ 1316471 h 1930400"/>
              <a:gd name="connsiteX311" fmla="*/ 375570 w 7326313"/>
              <a:gd name="connsiteY311" fmla="*/ 1242469 h 1930400"/>
              <a:gd name="connsiteX312" fmla="*/ 400968 w 7326313"/>
              <a:gd name="connsiteY312" fmla="*/ 1245963 h 1930400"/>
              <a:gd name="connsiteX313" fmla="*/ 423826 w 7326313"/>
              <a:gd name="connsiteY313" fmla="*/ 1230718 h 1930400"/>
              <a:gd name="connsiteX314" fmla="*/ 436525 w 7326313"/>
              <a:gd name="connsiteY314" fmla="*/ 1230400 h 1930400"/>
              <a:gd name="connsiteX315" fmla="*/ 428588 w 7326313"/>
              <a:gd name="connsiteY315" fmla="*/ 1250727 h 1930400"/>
              <a:gd name="connsiteX316" fmla="*/ 442557 w 7326313"/>
              <a:gd name="connsiteY316" fmla="*/ 1265019 h 1930400"/>
              <a:gd name="connsiteX317" fmla="*/ 455573 w 7326313"/>
              <a:gd name="connsiteY317" fmla="*/ 1281852 h 1930400"/>
              <a:gd name="connsiteX318" fmla="*/ 474939 w 7326313"/>
              <a:gd name="connsiteY318" fmla="*/ 1291698 h 1930400"/>
              <a:gd name="connsiteX319" fmla="*/ 520020 w 7326313"/>
              <a:gd name="connsiteY319" fmla="*/ 1321552 h 1930400"/>
              <a:gd name="connsiteX320" fmla="*/ 543831 w 7326313"/>
              <a:gd name="connsiteY320" fmla="*/ 1309483 h 1930400"/>
              <a:gd name="connsiteX321" fmla="*/ 587324 w 7326313"/>
              <a:gd name="connsiteY321" fmla="*/ 1304084 h 1930400"/>
              <a:gd name="connsiteX322" fmla="*/ 606690 w 7326313"/>
              <a:gd name="connsiteY322" fmla="*/ 1311707 h 1930400"/>
              <a:gd name="connsiteX323" fmla="*/ 637485 w 7326313"/>
              <a:gd name="connsiteY323" fmla="*/ 1311071 h 1930400"/>
              <a:gd name="connsiteX324" fmla="*/ 649866 w 7326313"/>
              <a:gd name="connsiteY324" fmla="*/ 1297414 h 1930400"/>
              <a:gd name="connsiteX325" fmla="*/ 662565 w 7326313"/>
              <a:gd name="connsiteY325" fmla="*/ 1297097 h 1930400"/>
              <a:gd name="connsiteX326" fmla="*/ 677804 w 7326313"/>
              <a:gd name="connsiteY326" fmla="*/ 1325364 h 1930400"/>
              <a:gd name="connsiteX327" fmla="*/ 704154 w 7326313"/>
              <a:gd name="connsiteY327" fmla="*/ 1320282 h 1930400"/>
              <a:gd name="connsiteX328" fmla="*/ 728600 w 7326313"/>
              <a:gd name="connsiteY328" fmla="*/ 1325046 h 1930400"/>
              <a:gd name="connsiteX329" fmla="*/ 739076 w 7326313"/>
              <a:gd name="connsiteY329" fmla="*/ 1326952 h 1930400"/>
              <a:gd name="connsiteX330" fmla="*/ 761617 w 7326313"/>
              <a:gd name="connsiteY330" fmla="*/ 1326316 h 1930400"/>
              <a:gd name="connsiteX331" fmla="*/ 794951 w 7326313"/>
              <a:gd name="connsiteY331" fmla="*/ 1318376 h 1930400"/>
              <a:gd name="connsiteX332" fmla="*/ 799078 w 7326313"/>
              <a:gd name="connsiteY332" fmla="*/ 1307578 h 1930400"/>
              <a:gd name="connsiteX333" fmla="*/ 824158 w 7326313"/>
              <a:gd name="connsiteY333" fmla="*/ 1288204 h 1930400"/>
              <a:gd name="connsiteX334" fmla="*/ 846382 w 7326313"/>
              <a:gd name="connsiteY334" fmla="*/ 1247551 h 1930400"/>
              <a:gd name="connsiteX335" fmla="*/ 890828 w 7326313"/>
              <a:gd name="connsiteY335" fmla="*/ 1244375 h 1930400"/>
              <a:gd name="connsiteX336" fmla="*/ 896542 w 7326313"/>
              <a:gd name="connsiteY336" fmla="*/ 1224048 h 1930400"/>
              <a:gd name="connsiteX337" fmla="*/ 916226 w 7326313"/>
              <a:gd name="connsiteY337" fmla="*/ 1239610 h 1930400"/>
              <a:gd name="connsiteX338" fmla="*/ 940354 w 7326313"/>
              <a:gd name="connsiteY338" fmla="*/ 1238975 h 1930400"/>
              <a:gd name="connsiteX339" fmla="*/ 954640 w 7326313"/>
              <a:gd name="connsiteY339" fmla="*/ 1209120 h 1930400"/>
              <a:gd name="connsiteX340" fmla="*/ 967339 w 7326313"/>
              <a:gd name="connsiteY340" fmla="*/ 1207850 h 1930400"/>
              <a:gd name="connsiteX341" fmla="*/ 979403 w 7326313"/>
              <a:gd name="connsiteY341" fmla="*/ 1191970 h 1930400"/>
              <a:gd name="connsiteX342" fmla="*/ 1003848 w 7326313"/>
              <a:gd name="connsiteY342" fmla="*/ 1185935 h 1930400"/>
              <a:gd name="connsiteX343" fmla="*/ 1054644 w 7326313"/>
              <a:gd name="connsiteY343" fmla="*/ 1154492 h 1930400"/>
              <a:gd name="connsiteX344" fmla="*/ 1125757 w 7326313"/>
              <a:gd name="connsiteY344" fmla="*/ 1155763 h 1930400"/>
              <a:gd name="connsiteX345" fmla="*/ 1156870 w 7326313"/>
              <a:gd name="connsiteY345" fmla="*/ 1137024 h 1930400"/>
              <a:gd name="connsiteX346" fmla="*/ 1211157 w 7326313"/>
              <a:gd name="connsiteY346" fmla="*/ 1136071 h 1930400"/>
              <a:gd name="connsiteX347" fmla="*/ 1221317 w 7326313"/>
              <a:gd name="connsiteY347" fmla="*/ 1115745 h 1930400"/>
              <a:gd name="connsiteX348" fmla="*/ 1248937 w 7326313"/>
              <a:gd name="connsiteY348" fmla="*/ 1121462 h 1930400"/>
              <a:gd name="connsiteX349" fmla="*/ 1250842 w 7326313"/>
              <a:gd name="connsiteY349" fmla="*/ 1117333 h 1930400"/>
              <a:gd name="connsiteX350" fmla="*/ 1273065 w 7326313"/>
              <a:gd name="connsiteY350" fmla="*/ 1119556 h 1930400"/>
              <a:gd name="connsiteX351" fmla="*/ 1300367 w 7326313"/>
              <a:gd name="connsiteY351" fmla="*/ 1101453 h 1930400"/>
              <a:gd name="connsiteX352" fmla="*/ 1367036 w 7326313"/>
              <a:gd name="connsiteY352" fmla="*/ 1103041 h 1930400"/>
              <a:gd name="connsiteX353" fmla="*/ 1405451 w 7326313"/>
              <a:gd name="connsiteY353" fmla="*/ 1111616 h 1930400"/>
              <a:gd name="connsiteX354" fmla="*/ 1424816 w 7326313"/>
              <a:gd name="connsiteY354" fmla="*/ 1134166 h 1930400"/>
              <a:gd name="connsiteX355" fmla="*/ 1453707 w 7326313"/>
              <a:gd name="connsiteY355" fmla="*/ 1146235 h 1930400"/>
              <a:gd name="connsiteX356" fmla="*/ 1485771 w 7326313"/>
              <a:gd name="connsiteY356" fmla="*/ 1114157 h 1930400"/>
              <a:gd name="connsiteX357" fmla="*/ 1522916 w 7326313"/>
              <a:gd name="connsiteY357" fmla="*/ 1117333 h 1930400"/>
              <a:gd name="connsiteX358" fmla="*/ 1539424 w 7326313"/>
              <a:gd name="connsiteY358" fmla="*/ 1098276 h 1930400"/>
              <a:gd name="connsiteX359" fmla="*/ 1553076 w 7326313"/>
              <a:gd name="connsiteY359" fmla="*/ 1094465 h 1930400"/>
              <a:gd name="connsiteX360" fmla="*/ 1575933 w 7326313"/>
              <a:gd name="connsiteY360" fmla="*/ 1115109 h 1930400"/>
              <a:gd name="connsiteX361" fmla="*/ 1619110 w 7326313"/>
              <a:gd name="connsiteY361" fmla="*/ 1114157 h 1930400"/>
              <a:gd name="connsiteX362" fmla="*/ 1622284 w 7326313"/>
              <a:gd name="connsiteY362" fmla="*/ 1103358 h 1930400"/>
              <a:gd name="connsiteX363" fmla="*/ 1633396 w 7326313"/>
              <a:gd name="connsiteY363" fmla="*/ 1094783 h 1930400"/>
              <a:gd name="connsiteX364" fmla="*/ 1661333 w 7326313"/>
              <a:gd name="connsiteY364" fmla="*/ 1108122 h 1930400"/>
              <a:gd name="connsiteX365" fmla="*/ 1678477 w 7326313"/>
              <a:gd name="connsiteY365" fmla="*/ 1118921 h 1930400"/>
              <a:gd name="connsiteX366" fmla="*/ 1703557 w 7326313"/>
              <a:gd name="connsiteY366" fmla="*/ 1108122 h 1930400"/>
              <a:gd name="connsiteX367" fmla="*/ 1748004 w 7326313"/>
              <a:gd name="connsiteY367" fmla="*/ 1115427 h 1930400"/>
              <a:gd name="connsiteX368" fmla="*/ 1775306 w 7326313"/>
              <a:gd name="connsiteY368" fmla="*/ 1105264 h 1930400"/>
              <a:gd name="connsiteX369" fmla="*/ 1807371 w 7326313"/>
              <a:gd name="connsiteY369" fmla="*/ 1074139 h 1930400"/>
              <a:gd name="connsiteX370" fmla="*/ 1829911 w 7326313"/>
              <a:gd name="connsiteY370" fmla="*/ 1071280 h 1930400"/>
              <a:gd name="connsiteX371" fmla="*/ 1852769 w 7326313"/>
              <a:gd name="connsiteY371" fmla="*/ 1062387 h 1930400"/>
              <a:gd name="connsiteX372" fmla="*/ 1902930 w 7326313"/>
              <a:gd name="connsiteY372" fmla="*/ 1082079 h 1930400"/>
              <a:gd name="connsiteX373" fmla="*/ 1899120 w 7326313"/>
              <a:gd name="connsiteY373" fmla="*/ 1092242 h 1930400"/>
              <a:gd name="connsiteX374" fmla="*/ 1904517 w 7326313"/>
              <a:gd name="connsiteY374" fmla="*/ 1100182 h 1930400"/>
              <a:gd name="connsiteX375" fmla="*/ 1899756 w 7326313"/>
              <a:gd name="connsiteY375" fmla="*/ 1122414 h 1930400"/>
              <a:gd name="connsiteX376" fmla="*/ 1918169 w 7326313"/>
              <a:gd name="connsiteY376" fmla="*/ 1139883 h 1930400"/>
              <a:gd name="connsiteX377" fmla="*/ 1935948 w 7326313"/>
              <a:gd name="connsiteY377" fmla="*/ 1137342 h 1930400"/>
              <a:gd name="connsiteX378" fmla="*/ 1936582 w 7326313"/>
              <a:gd name="connsiteY378" fmla="*/ 1124638 h 1930400"/>
              <a:gd name="connsiteX379" fmla="*/ 1957853 w 7326313"/>
              <a:gd name="connsiteY379" fmla="*/ 1120191 h 1930400"/>
              <a:gd name="connsiteX380" fmla="*/ 1970869 w 7326313"/>
              <a:gd name="connsiteY380" fmla="*/ 1098912 h 1930400"/>
              <a:gd name="connsiteX381" fmla="*/ 1986108 w 7326313"/>
              <a:gd name="connsiteY381" fmla="*/ 1108122 h 1930400"/>
              <a:gd name="connsiteX382" fmla="*/ 1986425 w 7326313"/>
              <a:gd name="connsiteY382" fmla="*/ 1130990 h 1930400"/>
              <a:gd name="connsiteX383" fmla="*/ 1969282 w 7326313"/>
              <a:gd name="connsiteY383" fmla="*/ 1146235 h 1930400"/>
              <a:gd name="connsiteX384" fmla="*/ 1968012 w 7326313"/>
              <a:gd name="connsiteY384" fmla="*/ 1156716 h 1930400"/>
              <a:gd name="connsiteX385" fmla="*/ 1933725 w 7326313"/>
              <a:gd name="connsiteY385" fmla="*/ 1186888 h 1930400"/>
              <a:gd name="connsiteX386" fmla="*/ 1930233 w 7326313"/>
              <a:gd name="connsiteY386" fmla="*/ 1213567 h 1930400"/>
              <a:gd name="connsiteX387" fmla="*/ 1938487 w 7326313"/>
              <a:gd name="connsiteY387" fmla="*/ 1247233 h 1930400"/>
              <a:gd name="connsiteX388" fmla="*/ 1969599 w 7326313"/>
              <a:gd name="connsiteY388" fmla="*/ 1262160 h 1930400"/>
              <a:gd name="connsiteX389" fmla="*/ 1972774 w 7326313"/>
              <a:gd name="connsiteY389" fmla="*/ 1269465 h 1930400"/>
              <a:gd name="connsiteX390" fmla="*/ 1984838 w 7326313"/>
              <a:gd name="connsiteY390" fmla="*/ 1282805 h 1930400"/>
              <a:gd name="connsiteX391" fmla="*/ 1995315 w 7326313"/>
              <a:gd name="connsiteY391" fmla="*/ 1321870 h 1930400"/>
              <a:gd name="connsiteX392" fmla="*/ 1983568 w 7326313"/>
              <a:gd name="connsiteY392" fmla="*/ 1328540 h 1930400"/>
              <a:gd name="connsiteX393" fmla="*/ 1976901 w 7326313"/>
              <a:gd name="connsiteY393" fmla="*/ 1356807 h 1930400"/>
              <a:gd name="connsiteX394" fmla="*/ 1942932 w 7326313"/>
              <a:gd name="connsiteY394" fmla="*/ 1395872 h 1930400"/>
              <a:gd name="connsiteX395" fmla="*/ 1894994 w 7326313"/>
              <a:gd name="connsiteY395" fmla="*/ 1418739 h 1930400"/>
              <a:gd name="connsiteX396" fmla="*/ 1888326 w 7326313"/>
              <a:gd name="connsiteY396" fmla="*/ 1447324 h 1930400"/>
              <a:gd name="connsiteX397" fmla="*/ 1900708 w 7326313"/>
              <a:gd name="connsiteY397" fmla="*/ 1480990 h 1930400"/>
              <a:gd name="connsiteX398" fmla="*/ 1932773 w 7326313"/>
              <a:gd name="connsiteY398" fmla="*/ 1505445 h 1930400"/>
              <a:gd name="connsiteX399" fmla="*/ 1941027 w 7326313"/>
              <a:gd name="connsiteY399" fmla="*/ 1498140 h 1930400"/>
              <a:gd name="connsiteX400" fmla="*/ 1951503 w 7326313"/>
              <a:gd name="connsiteY400" fmla="*/ 1497505 h 1930400"/>
              <a:gd name="connsiteX401" fmla="*/ 1952773 w 7326313"/>
              <a:gd name="connsiteY401" fmla="*/ 1513703 h 1930400"/>
              <a:gd name="connsiteX402" fmla="*/ 1961662 w 7326313"/>
              <a:gd name="connsiteY402" fmla="*/ 1521643 h 1930400"/>
              <a:gd name="connsiteX403" fmla="*/ 1982616 w 7326313"/>
              <a:gd name="connsiteY403" fmla="*/ 1504493 h 1930400"/>
              <a:gd name="connsiteX404" fmla="*/ 1995315 w 7326313"/>
              <a:gd name="connsiteY404" fmla="*/ 1520055 h 1930400"/>
              <a:gd name="connsiteX405" fmla="*/ 1999124 w 7326313"/>
              <a:gd name="connsiteY405" fmla="*/ 1551498 h 1930400"/>
              <a:gd name="connsiteX406" fmla="*/ 2006109 w 7326313"/>
              <a:gd name="connsiteY406" fmla="*/ 1557850 h 1930400"/>
              <a:gd name="connsiteX407" fmla="*/ 2025792 w 7326313"/>
              <a:gd name="connsiteY407" fmla="*/ 1549910 h 1930400"/>
              <a:gd name="connsiteX408" fmla="*/ 2057857 w 7326313"/>
              <a:gd name="connsiteY408" fmla="*/ 1571190 h 1930400"/>
              <a:gd name="connsiteX409" fmla="*/ 2086747 w 7326313"/>
              <a:gd name="connsiteY409" fmla="*/ 1570554 h 1930400"/>
              <a:gd name="connsiteX410" fmla="*/ 2118812 w 7326313"/>
              <a:gd name="connsiteY410" fmla="*/ 1588975 h 1930400"/>
              <a:gd name="connsiteX411" fmla="*/ 2149606 w 7326313"/>
              <a:gd name="connsiteY411" fmla="*/ 1597868 h 1930400"/>
              <a:gd name="connsiteX412" fmla="*/ 2208656 w 7326313"/>
              <a:gd name="connsiteY412" fmla="*/ 1585799 h 1930400"/>
              <a:gd name="connsiteX413" fmla="*/ 2263896 w 7326313"/>
              <a:gd name="connsiteY413" fmla="*/ 1592787 h 1930400"/>
              <a:gd name="connsiteX414" fmla="*/ 2331836 w 7326313"/>
              <a:gd name="connsiteY414" fmla="*/ 1641063 h 1930400"/>
              <a:gd name="connsiteX415" fmla="*/ 2385806 w 7326313"/>
              <a:gd name="connsiteY415" fmla="*/ 1647097 h 1930400"/>
              <a:gd name="connsiteX416" fmla="*/ 2412791 w 7326313"/>
              <a:gd name="connsiteY416" fmla="*/ 1673776 h 1930400"/>
              <a:gd name="connsiteX417" fmla="*/ 2415013 w 7326313"/>
              <a:gd name="connsiteY417" fmla="*/ 1718240 h 1930400"/>
              <a:gd name="connsiteX418" fmla="*/ 2429299 w 7326313"/>
              <a:gd name="connsiteY418" fmla="*/ 1756988 h 1930400"/>
              <a:gd name="connsiteX419" fmla="*/ 2456285 w 7326313"/>
              <a:gd name="connsiteY419" fmla="*/ 1772868 h 1930400"/>
              <a:gd name="connsiteX420" fmla="*/ 2544225 w 7326313"/>
              <a:gd name="connsiteY420" fmla="*/ 1778585 h 1930400"/>
              <a:gd name="connsiteX421" fmla="*/ 2622323 w 7326313"/>
              <a:gd name="connsiteY421" fmla="*/ 1803041 h 1930400"/>
              <a:gd name="connsiteX422" fmla="*/ 2672166 w 7326313"/>
              <a:gd name="connsiteY422" fmla="*/ 1821144 h 1930400"/>
              <a:gd name="connsiteX423" fmla="*/ 2722962 w 7326313"/>
              <a:gd name="connsiteY423" fmla="*/ 1866244 h 1930400"/>
              <a:gd name="connsiteX424" fmla="*/ 2762328 w 7326313"/>
              <a:gd name="connsiteY424" fmla="*/ 1877995 h 1930400"/>
              <a:gd name="connsiteX425" fmla="*/ 2810901 w 7326313"/>
              <a:gd name="connsiteY425" fmla="*/ 1868467 h 1930400"/>
              <a:gd name="connsiteX426" fmla="*/ 2857570 w 7326313"/>
              <a:gd name="connsiteY426" fmla="*/ 1815745 h 1930400"/>
              <a:gd name="connsiteX427" fmla="*/ 2859475 w 7326313"/>
              <a:gd name="connsiteY427" fmla="*/ 1773504 h 1930400"/>
              <a:gd name="connsiteX428" fmla="*/ 2834077 w 7326313"/>
              <a:gd name="connsiteY428" fmla="*/ 1718240 h 1930400"/>
              <a:gd name="connsiteX429" fmla="*/ 2837252 w 7326313"/>
              <a:gd name="connsiteY429" fmla="*/ 1685527 h 1930400"/>
              <a:gd name="connsiteX430" fmla="*/ 2864872 w 7326313"/>
              <a:gd name="connsiteY430" fmla="*/ 1644874 h 1930400"/>
              <a:gd name="connsiteX431" fmla="*/ 2885825 w 7326313"/>
              <a:gd name="connsiteY431" fmla="*/ 1622324 h 1930400"/>
              <a:gd name="connsiteX432" fmla="*/ 2949319 w 7326313"/>
              <a:gd name="connsiteY432" fmla="*/ 1593104 h 1930400"/>
              <a:gd name="connsiteX433" fmla="*/ 3032815 w 7326313"/>
              <a:gd name="connsiteY433" fmla="*/ 1573413 h 1930400"/>
              <a:gd name="connsiteX434" fmla="*/ 3093452 w 7326313"/>
              <a:gd name="connsiteY434" fmla="*/ 1585799 h 1930400"/>
              <a:gd name="connsiteX435" fmla="*/ 3127739 w 7326313"/>
              <a:gd name="connsiteY435" fmla="*/ 1608032 h 1930400"/>
              <a:gd name="connsiteX436" fmla="*/ 3142660 w 7326313"/>
              <a:gd name="connsiteY436" fmla="*/ 1610890 h 1930400"/>
              <a:gd name="connsiteX437" fmla="*/ 3148375 w 7326313"/>
              <a:gd name="connsiteY437" fmla="*/ 1618195 h 1930400"/>
              <a:gd name="connsiteX438" fmla="*/ 3147105 w 7326313"/>
              <a:gd name="connsiteY438" fmla="*/ 1633122 h 1930400"/>
              <a:gd name="connsiteX439" fmla="*/ 3131549 w 7326313"/>
              <a:gd name="connsiteY439" fmla="*/ 1632487 h 1930400"/>
              <a:gd name="connsiteX440" fmla="*/ 3129326 w 7326313"/>
              <a:gd name="connsiteY440" fmla="*/ 1642968 h 1930400"/>
              <a:gd name="connsiteX441" fmla="*/ 3156312 w 7326313"/>
              <a:gd name="connsiteY441" fmla="*/ 1660436 h 1930400"/>
              <a:gd name="connsiteX442" fmla="*/ 3192503 w 7326313"/>
              <a:gd name="connsiteY442" fmla="*/ 1659484 h 1930400"/>
              <a:gd name="connsiteX443" fmla="*/ 3229013 w 7326313"/>
              <a:gd name="connsiteY443" fmla="*/ 1679810 h 1930400"/>
              <a:gd name="connsiteX444" fmla="*/ 3288380 w 7326313"/>
              <a:gd name="connsiteY444" fmla="*/ 1684892 h 1930400"/>
              <a:gd name="connsiteX445" fmla="*/ 3324254 w 7326313"/>
              <a:gd name="connsiteY445" fmla="*/ 1692197 h 1930400"/>
              <a:gd name="connsiteX446" fmla="*/ 3329017 w 7326313"/>
              <a:gd name="connsiteY446" fmla="*/ 1717288 h 1930400"/>
              <a:gd name="connsiteX447" fmla="*/ 3356954 w 7326313"/>
              <a:gd name="connsiteY447" fmla="*/ 1732533 h 1930400"/>
              <a:gd name="connsiteX448" fmla="*/ 3415052 w 7326313"/>
              <a:gd name="connsiteY448" fmla="*/ 1714429 h 1930400"/>
              <a:gd name="connsiteX449" fmla="*/ 3529977 w 7326313"/>
              <a:gd name="connsiteY449" fmla="*/ 1751906 h 1930400"/>
              <a:gd name="connsiteX450" fmla="*/ 3574740 w 7326313"/>
              <a:gd name="connsiteY450" fmla="*/ 1771280 h 1930400"/>
              <a:gd name="connsiteX451" fmla="*/ 3593471 w 7326313"/>
              <a:gd name="connsiteY451" fmla="*/ 1763340 h 1930400"/>
              <a:gd name="connsiteX452" fmla="*/ 3619504 w 7326313"/>
              <a:gd name="connsiteY452" fmla="*/ 1783667 h 1930400"/>
              <a:gd name="connsiteX453" fmla="*/ 3652204 w 7326313"/>
              <a:gd name="connsiteY453" fmla="*/ 1778585 h 1930400"/>
              <a:gd name="connsiteX454" fmla="*/ 3709984 w 7326313"/>
              <a:gd name="connsiteY454" fmla="*/ 1808122 h 1930400"/>
              <a:gd name="connsiteX455" fmla="*/ 3731254 w 7326313"/>
              <a:gd name="connsiteY455" fmla="*/ 1806534 h 1930400"/>
              <a:gd name="connsiteX456" fmla="*/ 3777288 w 7326313"/>
              <a:gd name="connsiteY456" fmla="*/ 1783349 h 1930400"/>
              <a:gd name="connsiteX457" fmla="*/ 3809352 w 7326313"/>
              <a:gd name="connsiteY457" fmla="*/ 1759529 h 1930400"/>
              <a:gd name="connsiteX458" fmla="*/ 3829036 w 7326313"/>
              <a:gd name="connsiteY458" fmla="*/ 1737932 h 1930400"/>
              <a:gd name="connsiteX459" fmla="*/ 3877609 w 7326313"/>
              <a:gd name="connsiteY459" fmla="*/ 1725228 h 1930400"/>
              <a:gd name="connsiteX460" fmla="*/ 3889356 w 7326313"/>
              <a:gd name="connsiteY460" fmla="*/ 1728086 h 1930400"/>
              <a:gd name="connsiteX461" fmla="*/ 3875387 w 7326313"/>
              <a:gd name="connsiteY461" fmla="*/ 1734756 h 1930400"/>
              <a:gd name="connsiteX462" fmla="*/ 3850306 w 7326313"/>
              <a:gd name="connsiteY462" fmla="*/ 1743649 h 1930400"/>
              <a:gd name="connsiteX463" fmla="*/ 3862370 w 7326313"/>
              <a:gd name="connsiteY463" fmla="*/ 1760164 h 1930400"/>
              <a:gd name="connsiteX464" fmla="*/ 3875069 w 7326313"/>
              <a:gd name="connsiteY464" fmla="*/ 1754765 h 1930400"/>
              <a:gd name="connsiteX465" fmla="*/ 3901102 w 7326313"/>
              <a:gd name="connsiteY465" fmla="*/ 1737297 h 1930400"/>
              <a:gd name="connsiteX466" fmla="*/ 3904912 w 7326313"/>
              <a:gd name="connsiteY466" fmla="*/ 1726498 h 1930400"/>
              <a:gd name="connsiteX467" fmla="*/ 3893165 w 7326313"/>
              <a:gd name="connsiteY467" fmla="*/ 1724910 h 1930400"/>
              <a:gd name="connsiteX468" fmla="*/ 3908086 w 7326313"/>
              <a:gd name="connsiteY468" fmla="*/ 1718240 h 1930400"/>
              <a:gd name="connsiteX469" fmla="*/ 3919833 w 7326313"/>
              <a:gd name="connsiteY469" fmla="*/ 1718876 h 1930400"/>
              <a:gd name="connsiteX470" fmla="*/ 3952850 w 7326313"/>
              <a:gd name="connsiteY470" fmla="*/ 1739202 h 1930400"/>
              <a:gd name="connsiteX471" fmla="*/ 3980153 w 7326313"/>
              <a:gd name="connsiteY471" fmla="*/ 1732215 h 1930400"/>
              <a:gd name="connsiteX472" fmla="*/ 4011582 w 7326313"/>
              <a:gd name="connsiteY472" fmla="*/ 1750001 h 1930400"/>
              <a:gd name="connsiteX473" fmla="*/ 4027774 w 7326313"/>
              <a:gd name="connsiteY473" fmla="*/ 1758894 h 1930400"/>
              <a:gd name="connsiteX474" fmla="*/ 4026821 w 7326313"/>
              <a:gd name="connsiteY474" fmla="*/ 1763023 h 1930400"/>
              <a:gd name="connsiteX475" fmla="*/ 4000153 w 7326313"/>
              <a:gd name="connsiteY475" fmla="*/ 1756353 h 1930400"/>
              <a:gd name="connsiteX476" fmla="*/ 3997296 w 7326313"/>
              <a:gd name="connsiteY476" fmla="*/ 1761752 h 1930400"/>
              <a:gd name="connsiteX477" fmla="*/ 4000788 w 7326313"/>
              <a:gd name="connsiteY477" fmla="*/ 1774456 h 1930400"/>
              <a:gd name="connsiteX478" fmla="*/ 4025869 w 7326313"/>
              <a:gd name="connsiteY478" fmla="*/ 1778268 h 1930400"/>
              <a:gd name="connsiteX479" fmla="*/ 4043647 w 7326313"/>
              <a:gd name="connsiteY479" fmla="*/ 1768740 h 1930400"/>
              <a:gd name="connsiteX480" fmla="*/ 4045235 w 7326313"/>
              <a:gd name="connsiteY480" fmla="*/ 1768104 h 1930400"/>
              <a:gd name="connsiteX481" fmla="*/ 4045552 w 7326313"/>
              <a:gd name="connsiteY481" fmla="*/ 1761752 h 1930400"/>
              <a:gd name="connsiteX482" fmla="*/ 4093173 w 7326313"/>
              <a:gd name="connsiteY482" fmla="*/ 1780491 h 1930400"/>
              <a:gd name="connsiteX483" fmla="*/ 4106189 w 7326313"/>
              <a:gd name="connsiteY483" fmla="*/ 1772868 h 1930400"/>
              <a:gd name="connsiteX484" fmla="*/ 4111586 w 7326313"/>
              <a:gd name="connsiteY484" fmla="*/ 1766834 h 1930400"/>
              <a:gd name="connsiteX485" fmla="*/ 4131270 w 7326313"/>
              <a:gd name="connsiteY485" fmla="*/ 1763340 h 1930400"/>
              <a:gd name="connsiteX486" fmla="*/ 4131270 w 7326313"/>
              <a:gd name="connsiteY486" fmla="*/ 1766199 h 1930400"/>
              <a:gd name="connsiteX487" fmla="*/ 4110634 w 7326313"/>
              <a:gd name="connsiteY487" fmla="*/ 1779220 h 1930400"/>
              <a:gd name="connsiteX488" fmla="*/ 4121745 w 7326313"/>
              <a:gd name="connsiteY488" fmla="*/ 1788749 h 1930400"/>
              <a:gd name="connsiteX489" fmla="*/ 4130952 w 7326313"/>
              <a:gd name="connsiteY489" fmla="*/ 1775092 h 1930400"/>
              <a:gd name="connsiteX490" fmla="*/ 4149366 w 7326313"/>
              <a:gd name="connsiteY490" fmla="*/ 1785255 h 1930400"/>
              <a:gd name="connsiteX491" fmla="*/ 4158255 w 7326313"/>
              <a:gd name="connsiteY491" fmla="*/ 1779220 h 1930400"/>
              <a:gd name="connsiteX492" fmla="*/ 4160160 w 7326313"/>
              <a:gd name="connsiteY492" fmla="*/ 1767469 h 1930400"/>
              <a:gd name="connsiteX493" fmla="*/ 4192224 w 7326313"/>
              <a:gd name="connsiteY493" fmla="*/ 1769692 h 1930400"/>
              <a:gd name="connsiteX494" fmla="*/ 4216670 w 7326313"/>
              <a:gd name="connsiteY494" fmla="*/ 1763023 h 1930400"/>
              <a:gd name="connsiteX495" fmla="*/ 4235718 w 7326313"/>
              <a:gd name="connsiteY495" fmla="*/ 1737614 h 1930400"/>
              <a:gd name="connsiteX496" fmla="*/ 4241750 w 7326313"/>
              <a:gd name="connsiteY496" fmla="*/ 1731580 h 1930400"/>
              <a:gd name="connsiteX497" fmla="*/ 4274450 w 7326313"/>
              <a:gd name="connsiteY497" fmla="*/ 1697914 h 1930400"/>
              <a:gd name="connsiteX498" fmla="*/ 4281116 w 7326313"/>
              <a:gd name="connsiteY498" fmla="*/ 1669647 h 1930400"/>
              <a:gd name="connsiteX499" fmla="*/ 4293498 w 7326313"/>
              <a:gd name="connsiteY499" fmla="*/ 1649003 h 1930400"/>
              <a:gd name="connsiteX500" fmla="*/ 4301752 w 7326313"/>
              <a:gd name="connsiteY500" fmla="*/ 1588023 h 1930400"/>
              <a:gd name="connsiteX501" fmla="*/ 4322070 w 7326313"/>
              <a:gd name="connsiteY501" fmla="*/ 1554992 h 1930400"/>
              <a:gd name="connsiteX502" fmla="*/ 4329690 w 7326313"/>
              <a:gd name="connsiteY502" fmla="*/ 1518467 h 1930400"/>
              <a:gd name="connsiteX503" fmla="*/ 4339849 w 7326313"/>
              <a:gd name="connsiteY503" fmla="*/ 1501634 h 1930400"/>
              <a:gd name="connsiteX504" fmla="*/ 4341436 w 7326313"/>
              <a:gd name="connsiteY504" fmla="*/ 1484166 h 1930400"/>
              <a:gd name="connsiteX505" fmla="*/ 4370009 w 7326313"/>
              <a:gd name="connsiteY505" fmla="*/ 1433349 h 1930400"/>
              <a:gd name="connsiteX506" fmla="*/ 4373818 w 7326313"/>
              <a:gd name="connsiteY506" fmla="*/ 1406988 h 1930400"/>
              <a:gd name="connsiteX507" fmla="*/ 4393502 w 7326313"/>
              <a:gd name="connsiteY507" fmla="*/ 1386661 h 1930400"/>
              <a:gd name="connsiteX508" fmla="*/ 4403661 w 7326313"/>
              <a:gd name="connsiteY508" fmla="*/ 1368240 h 1930400"/>
              <a:gd name="connsiteX509" fmla="*/ 4391279 w 7326313"/>
              <a:gd name="connsiteY509" fmla="*/ 1328540 h 1930400"/>
              <a:gd name="connsiteX510" fmla="*/ 4394454 w 7326313"/>
              <a:gd name="connsiteY510" fmla="*/ 1306625 h 1930400"/>
              <a:gd name="connsiteX511" fmla="*/ 4399851 w 7326313"/>
              <a:gd name="connsiteY511" fmla="*/ 1295509 h 1930400"/>
              <a:gd name="connsiteX512" fmla="*/ 4396359 w 7326313"/>
              <a:gd name="connsiteY512" fmla="*/ 1270418 h 1930400"/>
              <a:gd name="connsiteX513" fmla="*/ 4379850 w 7326313"/>
              <a:gd name="connsiteY513" fmla="*/ 1262160 h 1930400"/>
              <a:gd name="connsiteX514" fmla="*/ 4384930 w 7326313"/>
              <a:gd name="connsiteY514" fmla="*/ 1246280 h 1930400"/>
              <a:gd name="connsiteX515" fmla="*/ 4396359 w 7326313"/>
              <a:gd name="connsiteY515" fmla="*/ 1231035 h 1930400"/>
              <a:gd name="connsiteX516" fmla="*/ 4394137 w 7326313"/>
              <a:gd name="connsiteY516" fmla="*/ 1223095 h 1930400"/>
              <a:gd name="connsiteX517" fmla="*/ 4407788 w 7326313"/>
              <a:gd name="connsiteY517" fmla="*/ 1212296 h 1930400"/>
              <a:gd name="connsiteX518" fmla="*/ 4403978 w 7326313"/>
              <a:gd name="connsiteY518" fmla="*/ 1220237 h 1930400"/>
              <a:gd name="connsiteX519" fmla="*/ 4418900 w 7326313"/>
              <a:gd name="connsiteY519" fmla="*/ 1222460 h 1930400"/>
              <a:gd name="connsiteX520" fmla="*/ 4425884 w 7326313"/>
              <a:gd name="connsiteY520" fmla="*/ 1213249 h 1930400"/>
              <a:gd name="connsiteX521" fmla="*/ 4443980 w 7326313"/>
              <a:gd name="connsiteY521" fmla="*/ 1210073 h 1930400"/>
              <a:gd name="connsiteX522" fmla="*/ 4445885 w 7326313"/>
              <a:gd name="connsiteY522" fmla="*/ 1184347 h 1930400"/>
              <a:gd name="connsiteX523" fmla="*/ 4470013 w 7326313"/>
              <a:gd name="connsiteY523" fmla="*/ 1165291 h 1930400"/>
              <a:gd name="connsiteX524" fmla="*/ 4468743 w 7326313"/>
              <a:gd name="connsiteY524" fmla="*/ 1128449 h 1930400"/>
              <a:gd name="connsiteX525" fmla="*/ 4492871 w 7326313"/>
              <a:gd name="connsiteY525" fmla="*/ 1102088 h 1930400"/>
              <a:gd name="connsiteX526" fmla="*/ 4506204 w 7326313"/>
              <a:gd name="connsiteY526" fmla="*/ 1091607 h 1930400"/>
              <a:gd name="connsiteX527" fmla="*/ 4529380 w 7326313"/>
              <a:gd name="connsiteY527" fmla="*/ 1117650 h 1930400"/>
              <a:gd name="connsiteX528" fmla="*/ 4556683 w 7326313"/>
              <a:gd name="connsiteY528" fmla="*/ 1120191 h 1930400"/>
              <a:gd name="connsiteX529" fmla="*/ 4633193 w 7326313"/>
              <a:gd name="connsiteY529" fmla="*/ 1089066 h 1930400"/>
              <a:gd name="connsiteX530" fmla="*/ 4674782 w 7326313"/>
              <a:gd name="connsiteY530" fmla="*/ 1090972 h 1930400"/>
              <a:gd name="connsiteX531" fmla="*/ 4726213 w 7326313"/>
              <a:gd name="connsiteY531" fmla="*/ 1130037 h 1930400"/>
              <a:gd name="connsiteX532" fmla="*/ 4769389 w 7326313"/>
              <a:gd name="connsiteY532" fmla="*/ 1119556 h 1930400"/>
              <a:gd name="connsiteX533" fmla="*/ 4880505 w 7326313"/>
              <a:gd name="connsiteY533" fmla="*/ 1072551 h 1930400"/>
              <a:gd name="connsiteX534" fmla="*/ 4947174 w 7326313"/>
              <a:gd name="connsiteY534" fmla="*/ 1063658 h 1930400"/>
              <a:gd name="connsiteX535" fmla="*/ 4993207 w 7326313"/>
              <a:gd name="connsiteY535" fmla="*/ 1049365 h 1930400"/>
              <a:gd name="connsiteX536" fmla="*/ 5016065 w 7326313"/>
              <a:gd name="connsiteY536" fmla="*/ 1069692 h 1930400"/>
              <a:gd name="connsiteX537" fmla="*/ 5074480 w 7326313"/>
              <a:gd name="connsiteY537" fmla="*/ 1034756 h 1930400"/>
              <a:gd name="connsiteX538" fmla="*/ 5102100 w 7326313"/>
              <a:gd name="connsiteY538" fmla="*/ 1040472 h 1930400"/>
              <a:gd name="connsiteX539" fmla="*/ 5129086 w 7326313"/>
              <a:gd name="connsiteY539" fmla="*/ 1030309 h 1930400"/>
              <a:gd name="connsiteX540" fmla="*/ 5163055 w 7326313"/>
              <a:gd name="connsiteY540" fmla="*/ 1026180 h 1930400"/>
              <a:gd name="connsiteX541" fmla="*/ 5186866 w 7326313"/>
              <a:gd name="connsiteY541" fmla="*/ 1045872 h 1930400"/>
              <a:gd name="connsiteX542" fmla="*/ 5226550 w 7326313"/>
              <a:gd name="connsiteY542" fmla="*/ 1023957 h 1930400"/>
              <a:gd name="connsiteX543" fmla="*/ 5223375 w 7326313"/>
              <a:gd name="connsiteY543" fmla="*/ 993149 h 1930400"/>
              <a:gd name="connsiteX544" fmla="*/ 5220518 w 7326313"/>
              <a:gd name="connsiteY544" fmla="*/ 970282 h 1930400"/>
              <a:gd name="connsiteX545" fmla="*/ 5219248 w 7326313"/>
              <a:gd name="connsiteY545" fmla="*/ 961071 h 1930400"/>
              <a:gd name="connsiteX546" fmla="*/ 5218295 w 7326313"/>
              <a:gd name="connsiteY546" fmla="*/ 955990 h 1930400"/>
              <a:gd name="connsiteX547" fmla="*/ 5217978 w 7326313"/>
              <a:gd name="connsiteY547" fmla="*/ 953449 h 1930400"/>
              <a:gd name="connsiteX548" fmla="*/ 5217660 w 7326313"/>
              <a:gd name="connsiteY548" fmla="*/ 950273 h 1930400"/>
              <a:gd name="connsiteX549" fmla="*/ 5217343 w 7326313"/>
              <a:gd name="connsiteY549" fmla="*/ 941062 h 1930400"/>
              <a:gd name="connsiteX550" fmla="*/ 5217660 w 7326313"/>
              <a:gd name="connsiteY550" fmla="*/ 929311 h 1930400"/>
              <a:gd name="connsiteX551" fmla="*/ 5217660 w 7326313"/>
              <a:gd name="connsiteY551" fmla="*/ 916607 h 1930400"/>
              <a:gd name="connsiteX552" fmla="*/ 5218295 w 7326313"/>
              <a:gd name="connsiteY552" fmla="*/ 903903 h 1930400"/>
              <a:gd name="connsiteX553" fmla="*/ 5218930 w 7326313"/>
              <a:gd name="connsiteY553" fmla="*/ 892469 h 1930400"/>
              <a:gd name="connsiteX554" fmla="*/ 5219883 w 7326313"/>
              <a:gd name="connsiteY554" fmla="*/ 883576 h 1930400"/>
              <a:gd name="connsiteX555" fmla="*/ 5220518 w 7326313"/>
              <a:gd name="connsiteY555" fmla="*/ 879129 h 1930400"/>
              <a:gd name="connsiteX556" fmla="*/ 5220835 w 7326313"/>
              <a:gd name="connsiteY556" fmla="*/ 877224 h 1930400"/>
              <a:gd name="connsiteX557" fmla="*/ 5220835 w 7326313"/>
              <a:gd name="connsiteY557" fmla="*/ 874365 h 1930400"/>
              <a:gd name="connsiteX558" fmla="*/ 5220200 w 7326313"/>
              <a:gd name="connsiteY558" fmla="*/ 867060 h 1930400"/>
              <a:gd name="connsiteX559" fmla="*/ 5218295 w 7326313"/>
              <a:gd name="connsiteY559" fmla="*/ 857532 h 1930400"/>
              <a:gd name="connsiteX560" fmla="*/ 5216073 w 7326313"/>
              <a:gd name="connsiteY560" fmla="*/ 846734 h 1930400"/>
              <a:gd name="connsiteX561" fmla="*/ 5214168 w 7326313"/>
              <a:gd name="connsiteY561" fmla="*/ 835935 h 1930400"/>
              <a:gd name="connsiteX562" fmla="*/ 5211311 w 7326313"/>
              <a:gd name="connsiteY562" fmla="*/ 825772 h 1930400"/>
              <a:gd name="connsiteX563" fmla="*/ 5209089 w 7326313"/>
              <a:gd name="connsiteY563" fmla="*/ 817197 h 1930400"/>
              <a:gd name="connsiteX564" fmla="*/ 5206866 w 7326313"/>
              <a:gd name="connsiteY564" fmla="*/ 811162 h 1930400"/>
              <a:gd name="connsiteX565" fmla="*/ 5205279 w 7326313"/>
              <a:gd name="connsiteY565" fmla="*/ 805763 h 1930400"/>
              <a:gd name="connsiteX566" fmla="*/ 5203692 w 7326313"/>
              <a:gd name="connsiteY566" fmla="*/ 798775 h 1930400"/>
              <a:gd name="connsiteX567" fmla="*/ 5202104 w 7326313"/>
              <a:gd name="connsiteY567" fmla="*/ 790518 h 1930400"/>
              <a:gd name="connsiteX568" fmla="*/ 5201152 w 7326313"/>
              <a:gd name="connsiteY568" fmla="*/ 782260 h 1930400"/>
              <a:gd name="connsiteX569" fmla="*/ 5198929 w 7326313"/>
              <a:gd name="connsiteY569" fmla="*/ 767650 h 1930400"/>
              <a:gd name="connsiteX570" fmla="*/ 5198295 w 7326313"/>
              <a:gd name="connsiteY570" fmla="*/ 761616 h 1930400"/>
              <a:gd name="connsiteX571" fmla="*/ 5249725 w 7326313"/>
              <a:gd name="connsiteY571" fmla="*/ 751452 h 1930400"/>
              <a:gd name="connsiteX572" fmla="*/ 5260202 w 7326313"/>
              <a:gd name="connsiteY572" fmla="*/ 792106 h 1930400"/>
              <a:gd name="connsiteX573" fmla="*/ 5305600 w 7326313"/>
              <a:gd name="connsiteY573" fmla="*/ 839429 h 1930400"/>
              <a:gd name="connsiteX574" fmla="*/ 5366555 w 7326313"/>
              <a:gd name="connsiteY574" fmla="*/ 855627 h 1930400"/>
              <a:gd name="connsiteX575" fmla="*/ 5404017 w 7326313"/>
              <a:gd name="connsiteY575" fmla="*/ 854674 h 1930400"/>
              <a:gd name="connsiteX576" fmla="*/ 5419890 w 7326313"/>
              <a:gd name="connsiteY576" fmla="*/ 835618 h 1930400"/>
              <a:gd name="connsiteX577" fmla="*/ 5446558 w 7326313"/>
              <a:gd name="connsiteY577" fmla="*/ 814338 h 1930400"/>
              <a:gd name="connsiteX578" fmla="*/ 5480528 w 7326313"/>
              <a:gd name="connsiteY578" fmla="*/ 801316 h 1930400"/>
              <a:gd name="connsiteX579" fmla="*/ 5529418 w 7326313"/>
              <a:gd name="connsiteY579" fmla="*/ 750182 h 1930400"/>
              <a:gd name="connsiteX580" fmla="*/ 5561483 w 7326313"/>
              <a:gd name="connsiteY580" fmla="*/ 747006 h 1930400"/>
              <a:gd name="connsiteX581" fmla="*/ 5584341 w 7326313"/>
              <a:gd name="connsiteY581" fmla="*/ 780672 h 1930400"/>
              <a:gd name="connsiteX582" fmla="*/ 5566563 w 7326313"/>
              <a:gd name="connsiteY582" fmla="*/ 810527 h 1930400"/>
              <a:gd name="connsiteX583" fmla="*/ 5580531 w 7326313"/>
              <a:gd name="connsiteY583" fmla="*/ 831171 h 1930400"/>
              <a:gd name="connsiteX584" fmla="*/ 5552911 w 7326313"/>
              <a:gd name="connsiteY584" fmla="*/ 866743 h 1930400"/>
              <a:gd name="connsiteX585" fmla="*/ 5589738 w 7326313"/>
              <a:gd name="connsiteY585" fmla="*/ 911207 h 1930400"/>
              <a:gd name="connsiteX586" fmla="*/ 5605294 w 7326313"/>
              <a:gd name="connsiteY586" fmla="*/ 901362 h 1930400"/>
              <a:gd name="connsiteX587" fmla="*/ 5620850 w 7326313"/>
              <a:gd name="connsiteY587" fmla="*/ 912478 h 1930400"/>
              <a:gd name="connsiteX588" fmla="*/ 5644661 w 7326313"/>
              <a:gd name="connsiteY588" fmla="*/ 905491 h 1930400"/>
              <a:gd name="connsiteX589" fmla="*/ 5637994 w 7326313"/>
              <a:gd name="connsiteY589" fmla="*/ 950908 h 1930400"/>
              <a:gd name="connsiteX590" fmla="*/ 5652598 w 7326313"/>
              <a:gd name="connsiteY590" fmla="*/ 989021 h 1930400"/>
              <a:gd name="connsiteX591" fmla="*/ 5692282 w 7326313"/>
              <a:gd name="connsiteY591" fmla="*/ 1019511 h 1930400"/>
              <a:gd name="connsiteX592" fmla="*/ 5729109 w 7326313"/>
              <a:gd name="connsiteY592" fmla="*/ 1020781 h 1930400"/>
              <a:gd name="connsiteX593" fmla="*/ 5751332 w 7326313"/>
              <a:gd name="connsiteY593" fmla="*/ 1028721 h 1930400"/>
              <a:gd name="connsiteX594" fmla="*/ 5775777 w 7326313"/>
              <a:gd name="connsiteY594" fmla="*/ 1068422 h 1930400"/>
              <a:gd name="connsiteX595" fmla="*/ 5794508 w 7326313"/>
              <a:gd name="connsiteY595" fmla="*/ 1074139 h 1930400"/>
              <a:gd name="connsiteX596" fmla="*/ 5823715 w 7326313"/>
              <a:gd name="connsiteY596" fmla="*/ 1097006 h 1930400"/>
              <a:gd name="connsiteX597" fmla="*/ 5861495 w 7326313"/>
              <a:gd name="connsiteY597" fmla="*/ 1113839 h 1930400"/>
              <a:gd name="connsiteX598" fmla="*/ 5894829 w 7326313"/>
              <a:gd name="connsiteY598" fmla="*/ 1124955 h 1930400"/>
              <a:gd name="connsiteX599" fmla="*/ 5930704 w 7326313"/>
              <a:gd name="connsiteY599" fmla="*/ 1124955 h 1930400"/>
              <a:gd name="connsiteX600" fmla="*/ 5982135 w 7326313"/>
              <a:gd name="connsiteY600" fmla="*/ 1107169 h 1930400"/>
              <a:gd name="connsiteX601" fmla="*/ 6028803 w 7326313"/>
              <a:gd name="connsiteY601" fmla="*/ 1102088 h 1930400"/>
              <a:gd name="connsiteX602" fmla="*/ 6064043 w 7326313"/>
              <a:gd name="connsiteY602" fmla="*/ 1086207 h 1930400"/>
              <a:gd name="connsiteX603" fmla="*/ 6084361 w 7326313"/>
              <a:gd name="connsiteY603" fmla="*/ 1081443 h 1930400"/>
              <a:gd name="connsiteX604" fmla="*/ 6093885 w 7326313"/>
              <a:gd name="connsiteY604" fmla="*/ 1089066 h 1930400"/>
              <a:gd name="connsiteX605" fmla="*/ 6072614 w 7326313"/>
              <a:gd name="connsiteY605" fmla="*/ 1090654 h 1930400"/>
              <a:gd name="connsiteX606" fmla="*/ 6069122 w 7326313"/>
              <a:gd name="connsiteY606" fmla="*/ 1097641 h 1930400"/>
              <a:gd name="connsiteX607" fmla="*/ 6084996 w 7326313"/>
              <a:gd name="connsiteY607" fmla="*/ 1102723 h 1930400"/>
              <a:gd name="connsiteX608" fmla="*/ 6098965 w 7326313"/>
              <a:gd name="connsiteY608" fmla="*/ 1095736 h 1930400"/>
              <a:gd name="connsiteX609" fmla="*/ 6111981 w 7326313"/>
              <a:gd name="connsiteY609" fmla="*/ 1087478 h 1930400"/>
              <a:gd name="connsiteX610" fmla="*/ 6119283 w 7326313"/>
              <a:gd name="connsiteY610" fmla="*/ 1078267 h 1930400"/>
              <a:gd name="connsiteX611" fmla="*/ 6114838 w 7326313"/>
              <a:gd name="connsiteY611" fmla="*/ 1059211 h 1930400"/>
              <a:gd name="connsiteX612" fmla="*/ 6113568 w 7326313"/>
              <a:gd name="connsiteY612" fmla="*/ 1040790 h 1930400"/>
              <a:gd name="connsiteX613" fmla="*/ 6099282 w 7326313"/>
              <a:gd name="connsiteY613" fmla="*/ 1001725 h 1930400"/>
              <a:gd name="connsiteX614" fmla="*/ 6096742 w 7326313"/>
              <a:gd name="connsiteY614" fmla="*/ 974411 h 1930400"/>
              <a:gd name="connsiteX615" fmla="*/ 6094837 w 7326313"/>
              <a:gd name="connsiteY615" fmla="*/ 919465 h 1930400"/>
              <a:gd name="connsiteX616" fmla="*/ 6109759 w 7326313"/>
              <a:gd name="connsiteY616" fmla="*/ 880717 h 1930400"/>
              <a:gd name="connsiteX617" fmla="*/ 6114838 w 7326313"/>
              <a:gd name="connsiteY617" fmla="*/ 849275 h 1930400"/>
              <a:gd name="connsiteX618" fmla="*/ 6105631 w 7326313"/>
              <a:gd name="connsiteY618" fmla="*/ 836253 h 1930400"/>
              <a:gd name="connsiteX619" fmla="*/ 6098012 w 7326313"/>
              <a:gd name="connsiteY619" fmla="*/ 842287 h 1930400"/>
              <a:gd name="connsiteX620" fmla="*/ 6084361 w 7326313"/>
              <a:gd name="connsiteY620" fmla="*/ 836888 h 1930400"/>
              <a:gd name="connsiteX621" fmla="*/ 6080551 w 7326313"/>
              <a:gd name="connsiteY621" fmla="*/ 821961 h 1930400"/>
              <a:gd name="connsiteX622" fmla="*/ 6075472 w 7326313"/>
              <a:gd name="connsiteY622" fmla="*/ 817514 h 1930400"/>
              <a:gd name="connsiteX623" fmla="*/ 6075789 w 7326313"/>
              <a:gd name="connsiteY623" fmla="*/ 804175 h 1930400"/>
              <a:gd name="connsiteX624" fmla="*/ 6070392 w 7326313"/>
              <a:gd name="connsiteY624" fmla="*/ 804810 h 1930400"/>
              <a:gd name="connsiteX625" fmla="*/ 6062773 w 7326313"/>
              <a:gd name="connsiteY625" fmla="*/ 814020 h 1930400"/>
              <a:gd name="connsiteX626" fmla="*/ 6067535 w 7326313"/>
              <a:gd name="connsiteY626" fmla="*/ 824819 h 1930400"/>
              <a:gd name="connsiteX627" fmla="*/ 6056106 w 7326313"/>
              <a:gd name="connsiteY627" fmla="*/ 822596 h 1930400"/>
              <a:gd name="connsiteX628" fmla="*/ 6050391 w 7326313"/>
              <a:gd name="connsiteY628" fmla="*/ 806398 h 1930400"/>
              <a:gd name="connsiteX629" fmla="*/ 6049756 w 7326313"/>
              <a:gd name="connsiteY629" fmla="*/ 792741 h 1930400"/>
              <a:gd name="connsiteX630" fmla="*/ 6053883 w 7326313"/>
              <a:gd name="connsiteY630" fmla="*/ 787342 h 1930400"/>
              <a:gd name="connsiteX631" fmla="*/ 6056106 w 7326313"/>
              <a:gd name="connsiteY631" fmla="*/ 793694 h 1930400"/>
              <a:gd name="connsiteX632" fmla="*/ 6067217 w 7326313"/>
              <a:gd name="connsiteY632" fmla="*/ 797187 h 1930400"/>
              <a:gd name="connsiteX633" fmla="*/ 6068487 w 7326313"/>
              <a:gd name="connsiteY633" fmla="*/ 794011 h 1930400"/>
              <a:gd name="connsiteX634" fmla="*/ 6058011 w 7326313"/>
              <a:gd name="connsiteY634" fmla="*/ 784483 h 1930400"/>
              <a:gd name="connsiteX635" fmla="*/ 6065947 w 7326313"/>
              <a:gd name="connsiteY635" fmla="*/ 768921 h 1930400"/>
              <a:gd name="connsiteX636" fmla="*/ 6081186 w 7326313"/>
              <a:gd name="connsiteY636" fmla="*/ 753358 h 1930400"/>
              <a:gd name="connsiteX637" fmla="*/ 6080869 w 7326313"/>
              <a:gd name="connsiteY637" fmla="*/ 746688 h 1930400"/>
              <a:gd name="connsiteX638" fmla="*/ 6079599 w 7326313"/>
              <a:gd name="connsiteY638" fmla="*/ 741289 h 1930400"/>
              <a:gd name="connsiteX639" fmla="*/ 6079281 w 7326313"/>
              <a:gd name="connsiteY639" fmla="*/ 739383 h 1930400"/>
              <a:gd name="connsiteX640" fmla="*/ 6078646 w 7326313"/>
              <a:gd name="connsiteY640" fmla="*/ 737478 h 1930400"/>
              <a:gd name="connsiteX641" fmla="*/ 6077694 w 7326313"/>
              <a:gd name="connsiteY641" fmla="*/ 736525 h 1930400"/>
              <a:gd name="connsiteX642" fmla="*/ 6076107 w 7326313"/>
              <a:gd name="connsiteY642" fmla="*/ 736207 h 1930400"/>
              <a:gd name="connsiteX643" fmla="*/ 6074837 w 7326313"/>
              <a:gd name="connsiteY643" fmla="*/ 736207 h 1930400"/>
              <a:gd name="connsiteX644" fmla="*/ 6073249 w 7326313"/>
              <a:gd name="connsiteY644" fmla="*/ 736207 h 1930400"/>
              <a:gd name="connsiteX645" fmla="*/ 6071344 w 7326313"/>
              <a:gd name="connsiteY645" fmla="*/ 736843 h 1930400"/>
              <a:gd name="connsiteX646" fmla="*/ 6070075 w 7326313"/>
              <a:gd name="connsiteY646" fmla="*/ 737160 h 1930400"/>
              <a:gd name="connsiteX647" fmla="*/ 6047851 w 7326313"/>
              <a:gd name="connsiteY647" fmla="*/ 732714 h 1930400"/>
              <a:gd name="connsiteX648" fmla="*/ 6028168 w 7326313"/>
              <a:gd name="connsiteY648" fmla="*/ 726997 h 1930400"/>
              <a:gd name="connsiteX649" fmla="*/ 6021501 w 7326313"/>
              <a:gd name="connsiteY649" fmla="*/ 738113 h 1930400"/>
              <a:gd name="connsiteX650" fmla="*/ 6018961 w 7326313"/>
              <a:gd name="connsiteY650" fmla="*/ 750500 h 1930400"/>
              <a:gd name="connsiteX651" fmla="*/ 6026898 w 7326313"/>
              <a:gd name="connsiteY651" fmla="*/ 759393 h 1930400"/>
              <a:gd name="connsiteX652" fmla="*/ 6013564 w 7326313"/>
              <a:gd name="connsiteY652" fmla="*/ 756852 h 1930400"/>
              <a:gd name="connsiteX653" fmla="*/ 6008167 w 7326313"/>
              <a:gd name="connsiteY653" fmla="*/ 746371 h 1930400"/>
              <a:gd name="connsiteX654" fmla="*/ 6002453 w 7326313"/>
              <a:gd name="connsiteY654" fmla="*/ 719692 h 1930400"/>
              <a:gd name="connsiteX655" fmla="*/ 5990706 w 7326313"/>
              <a:gd name="connsiteY655" fmla="*/ 698412 h 1930400"/>
              <a:gd name="connsiteX656" fmla="*/ 5981817 w 7326313"/>
              <a:gd name="connsiteY656" fmla="*/ 675863 h 1930400"/>
              <a:gd name="connsiteX657" fmla="*/ 5983722 w 7326313"/>
              <a:gd name="connsiteY657" fmla="*/ 667605 h 1930400"/>
              <a:gd name="connsiteX658" fmla="*/ 5999278 w 7326313"/>
              <a:gd name="connsiteY658" fmla="*/ 642832 h 1930400"/>
              <a:gd name="connsiteX659" fmla="*/ 6013247 w 7326313"/>
              <a:gd name="connsiteY659" fmla="*/ 639973 h 1930400"/>
              <a:gd name="connsiteX660" fmla="*/ 6011342 w 7326313"/>
              <a:gd name="connsiteY660" fmla="*/ 630445 h 1930400"/>
              <a:gd name="connsiteX661" fmla="*/ 6012929 w 7326313"/>
              <a:gd name="connsiteY661" fmla="*/ 614882 h 1930400"/>
              <a:gd name="connsiteX662" fmla="*/ 6019596 w 7326313"/>
              <a:gd name="connsiteY662" fmla="*/ 606307 h 1930400"/>
              <a:gd name="connsiteX663" fmla="*/ 6015469 w 7326313"/>
              <a:gd name="connsiteY663" fmla="*/ 595509 h 1930400"/>
              <a:gd name="connsiteX664" fmla="*/ 6019914 w 7326313"/>
              <a:gd name="connsiteY664" fmla="*/ 592968 h 1930400"/>
              <a:gd name="connsiteX665" fmla="*/ 6021819 w 7326313"/>
              <a:gd name="connsiteY665" fmla="*/ 600908 h 1930400"/>
              <a:gd name="connsiteX666" fmla="*/ 6031343 w 7326313"/>
              <a:gd name="connsiteY666" fmla="*/ 602496 h 1930400"/>
              <a:gd name="connsiteX667" fmla="*/ 6035153 w 7326313"/>
              <a:gd name="connsiteY667" fmla="*/ 616153 h 1930400"/>
              <a:gd name="connsiteX668" fmla="*/ 6041502 w 7326313"/>
              <a:gd name="connsiteY668" fmla="*/ 609166 h 1930400"/>
              <a:gd name="connsiteX669" fmla="*/ 6047534 w 7326313"/>
              <a:gd name="connsiteY669" fmla="*/ 625046 h 1930400"/>
              <a:gd name="connsiteX670" fmla="*/ 6054201 w 7326313"/>
              <a:gd name="connsiteY670" fmla="*/ 618059 h 1930400"/>
              <a:gd name="connsiteX671" fmla="*/ 6063408 w 7326313"/>
              <a:gd name="connsiteY671" fmla="*/ 626316 h 1930400"/>
              <a:gd name="connsiteX672" fmla="*/ 6065630 w 7326313"/>
              <a:gd name="connsiteY672" fmla="*/ 616788 h 1930400"/>
              <a:gd name="connsiteX673" fmla="*/ 6068805 w 7326313"/>
              <a:gd name="connsiteY673" fmla="*/ 617106 h 1930400"/>
              <a:gd name="connsiteX674" fmla="*/ 6077376 w 7326313"/>
              <a:gd name="connsiteY674" fmla="*/ 626634 h 1930400"/>
              <a:gd name="connsiteX675" fmla="*/ 6093250 w 7326313"/>
              <a:gd name="connsiteY675" fmla="*/ 625046 h 1930400"/>
              <a:gd name="connsiteX676" fmla="*/ 6095155 w 7326313"/>
              <a:gd name="connsiteY676" fmla="*/ 618059 h 1930400"/>
              <a:gd name="connsiteX677" fmla="*/ 6100552 w 7326313"/>
              <a:gd name="connsiteY677" fmla="*/ 619011 h 1930400"/>
              <a:gd name="connsiteX678" fmla="*/ 6108806 w 7326313"/>
              <a:gd name="connsiteY678" fmla="*/ 627587 h 1930400"/>
              <a:gd name="connsiteX679" fmla="*/ 6120553 w 7326313"/>
              <a:gd name="connsiteY679" fmla="*/ 631080 h 1930400"/>
              <a:gd name="connsiteX680" fmla="*/ 6131982 w 7326313"/>
              <a:gd name="connsiteY680" fmla="*/ 628222 h 1930400"/>
              <a:gd name="connsiteX681" fmla="*/ 6132299 w 7326313"/>
              <a:gd name="connsiteY681" fmla="*/ 618694 h 1930400"/>
              <a:gd name="connsiteX682" fmla="*/ 6135474 w 7326313"/>
              <a:gd name="connsiteY682" fmla="*/ 616788 h 1930400"/>
              <a:gd name="connsiteX683" fmla="*/ 6143728 w 7326313"/>
              <a:gd name="connsiteY683" fmla="*/ 628539 h 1930400"/>
              <a:gd name="connsiteX684" fmla="*/ 6157379 w 7326313"/>
              <a:gd name="connsiteY684" fmla="*/ 621552 h 1930400"/>
              <a:gd name="connsiteX685" fmla="*/ 6162142 w 7326313"/>
              <a:gd name="connsiteY685" fmla="*/ 617106 h 1930400"/>
              <a:gd name="connsiteX686" fmla="*/ 6150395 w 7326313"/>
              <a:gd name="connsiteY686" fmla="*/ 613930 h 1930400"/>
              <a:gd name="connsiteX687" fmla="*/ 6144046 w 7326313"/>
              <a:gd name="connsiteY687" fmla="*/ 612659 h 1930400"/>
              <a:gd name="connsiteX688" fmla="*/ 6146585 w 7326313"/>
              <a:gd name="connsiteY688" fmla="*/ 607578 h 1930400"/>
              <a:gd name="connsiteX689" fmla="*/ 6152935 w 7326313"/>
              <a:gd name="connsiteY689" fmla="*/ 602496 h 1930400"/>
              <a:gd name="connsiteX690" fmla="*/ 6166269 w 7326313"/>
              <a:gd name="connsiteY690" fmla="*/ 611071 h 1930400"/>
              <a:gd name="connsiteX691" fmla="*/ 6172618 w 7326313"/>
              <a:gd name="connsiteY691" fmla="*/ 605990 h 1930400"/>
              <a:gd name="connsiteX692" fmla="*/ 6171983 w 7326313"/>
              <a:gd name="connsiteY692" fmla="*/ 599955 h 1930400"/>
              <a:gd name="connsiteX693" fmla="*/ 6164046 w 7326313"/>
              <a:gd name="connsiteY693" fmla="*/ 580581 h 1930400"/>
              <a:gd name="connsiteX694" fmla="*/ 6154840 w 7326313"/>
              <a:gd name="connsiteY694" fmla="*/ 569783 h 1930400"/>
              <a:gd name="connsiteX695" fmla="*/ 6124680 w 7326313"/>
              <a:gd name="connsiteY695" fmla="*/ 555173 h 1930400"/>
              <a:gd name="connsiteX696" fmla="*/ 6106901 w 7326313"/>
              <a:gd name="connsiteY696" fmla="*/ 543421 h 1930400"/>
              <a:gd name="connsiteX697" fmla="*/ 6109441 w 7326313"/>
              <a:gd name="connsiteY697" fmla="*/ 524048 h 1930400"/>
              <a:gd name="connsiteX698" fmla="*/ 6108806 w 7326313"/>
              <a:gd name="connsiteY698" fmla="*/ 507532 h 1930400"/>
              <a:gd name="connsiteX699" fmla="*/ 6098965 w 7326313"/>
              <a:gd name="connsiteY699" fmla="*/ 482759 h 1930400"/>
              <a:gd name="connsiteX700" fmla="*/ 6080551 w 7326313"/>
              <a:gd name="connsiteY700" fmla="*/ 467831 h 1930400"/>
              <a:gd name="connsiteX701" fmla="*/ 6092298 w 7326313"/>
              <a:gd name="connsiteY701" fmla="*/ 467831 h 1930400"/>
              <a:gd name="connsiteX702" fmla="*/ 6095790 w 7326313"/>
              <a:gd name="connsiteY702" fmla="*/ 466243 h 1930400"/>
              <a:gd name="connsiteX703" fmla="*/ 6103092 w 7326313"/>
              <a:gd name="connsiteY703" fmla="*/ 462114 h 1930400"/>
              <a:gd name="connsiteX704" fmla="*/ 6111981 w 7326313"/>
              <a:gd name="connsiteY704" fmla="*/ 458621 h 1930400"/>
              <a:gd name="connsiteX705" fmla="*/ 6115473 w 7326313"/>
              <a:gd name="connsiteY705" fmla="*/ 457350 h 1930400"/>
              <a:gd name="connsiteX706" fmla="*/ 6118013 w 7326313"/>
              <a:gd name="connsiteY706" fmla="*/ 457033 h 1930400"/>
              <a:gd name="connsiteX707" fmla="*/ 6118965 w 7326313"/>
              <a:gd name="connsiteY707" fmla="*/ 457350 h 1930400"/>
              <a:gd name="connsiteX708" fmla="*/ 6119918 w 7326313"/>
              <a:gd name="connsiteY708" fmla="*/ 457985 h 1930400"/>
              <a:gd name="connsiteX709" fmla="*/ 6121188 w 7326313"/>
              <a:gd name="connsiteY709" fmla="*/ 458938 h 1930400"/>
              <a:gd name="connsiteX710" fmla="*/ 6122140 w 7326313"/>
              <a:gd name="connsiteY710" fmla="*/ 460526 h 1930400"/>
              <a:gd name="connsiteX711" fmla="*/ 6124045 w 7326313"/>
              <a:gd name="connsiteY711" fmla="*/ 463702 h 1930400"/>
              <a:gd name="connsiteX712" fmla="*/ 6125632 w 7326313"/>
              <a:gd name="connsiteY712" fmla="*/ 467514 h 1930400"/>
              <a:gd name="connsiteX713" fmla="*/ 6128172 w 7326313"/>
              <a:gd name="connsiteY713" fmla="*/ 475137 h 1930400"/>
              <a:gd name="connsiteX714" fmla="*/ 6128807 w 7326313"/>
              <a:gd name="connsiteY714" fmla="*/ 478630 h 1930400"/>
              <a:gd name="connsiteX715" fmla="*/ 6130394 w 7326313"/>
              <a:gd name="connsiteY715" fmla="*/ 478313 h 1930400"/>
              <a:gd name="connsiteX716" fmla="*/ 6133887 w 7326313"/>
              <a:gd name="connsiteY716" fmla="*/ 477360 h 1930400"/>
              <a:gd name="connsiteX717" fmla="*/ 6136426 w 7326313"/>
              <a:gd name="connsiteY717" fmla="*/ 477360 h 1930400"/>
              <a:gd name="connsiteX718" fmla="*/ 6139284 w 7326313"/>
              <a:gd name="connsiteY718" fmla="*/ 477360 h 1930400"/>
              <a:gd name="connsiteX719" fmla="*/ 6142458 w 7326313"/>
              <a:gd name="connsiteY719" fmla="*/ 477677 h 1930400"/>
              <a:gd name="connsiteX720" fmla="*/ 6145633 w 7326313"/>
              <a:gd name="connsiteY720" fmla="*/ 478630 h 1930400"/>
              <a:gd name="connsiteX721" fmla="*/ 6147220 w 7326313"/>
              <a:gd name="connsiteY721" fmla="*/ 478948 h 1930400"/>
              <a:gd name="connsiteX722" fmla="*/ 6149125 w 7326313"/>
              <a:gd name="connsiteY722" fmla="*/ 479901 h 1930400"/>
              <a:gd name="connsiteX723" fmla="*/ 6152617 w 7326313"/>
              <a:gd name="connsiteY723" fmla="*/ 482124 h 1930400"/>
              <a:gd name="connsiteX724" fmla="*/ 6155792 w 7326313"/>
              <a:gd name="connsiteY724" fmla="*/ 484982 h 1930400"/>
              <a:gd name="connsiteX725" fmla="*/ 6158967 w 7326313"/>
              <a:gd name="connsiteY725" fmla="*/ 487841 h 1930400"/>
              <a:gd name="connsiteX726" fmla="*/ 6164046 w 7326313"/>
              <a:gd name="connsiteY726" fmla="*/ 492922 h 1930400"/>
              <a:gd name="connsiteX727" fmla="*/ 6165634 w 7326313"/>
              <a:gd name="connsiteY727" fmla="*/ 495463 h 1930400"/>
              <a:gd name="connsiteX728" fmla="*/ 6198651 w 7326313"/>
              <a:gd name="connsiteY728" fmla="*/ 508803 h 1930400"/>
              <a:gd name="connsiteX729" fmla="*/ 6197381 w 7326313"/>
              <a:gd name="connsiteY729" fmla="*/ 511661 h 1930400"/>
              <a:gd name="connsiteX730" fmla="*/ 6196746 w 7326313"/>
              <a:gd name="connsiteY730" fmla="*/ 514519 h 1930400"/>
              <a:gd name="connsiteX731" fmla="*/ 6195794 w 7326313"/>
              <a:gd name="connsiteY731" fmla="*/ 518648 h 1930400"/>
              <a:gd name="connsiteX732" fmla="*/ 6195476 w 7326313"/>
              <a:gd name="connsiteY732" fmla="*/ 522460 h 1930400"/>
              <a:gd name="connsiteX733" fmla="*/ 6195476 w 7326313"/>
              <a:gd name="connsiteY733" fmla="*/ 525953 h 1930400"/>
              <a:gd name="connsiteX734" fmla="*/ 6195794 w 7326313"/>
              <a:gd name="connsiteY734" fmla="*/ 527859 h 1930400"/>
              <a:gd name="connsiteX735" fmla="*/ 6196429 w 7326313"/>
              <a:gd name="connsiteY735" fmla="*/ 529447 h 1930400"/>
              <a:gd name="connsiteX736" fmla="*/ 6197381 w 7326313"/>
              <a:gd name="connsiteY736" fmla="*/ 531035 h 1930400"/>
              <a:gd name="connsiteX737" fmla="*/ 6198651 w 7326313"/>
              <a:gd name="connsiteY737" fmla="*/ 531988 h 1930400"/>
              <a:gd name="connsiteX738" fmla="*/ 6201826 w 7326313"/>
              <a:gd name="connsiteY738" fmla="*/ 534211 h 1930400"/>
              <a:gd name="connsiteX739" fmla="*/ 6205953 w 7326313"/>
              <a:gd name="connsiteY739" fmla="*/ 536117 h 1930400"/>
              <a:gd name="connsiteX740" fmla="*/ 6215159 w 7326313"/>
              <a:gd name="connsiteY740" fmla="*/ 540881 h 1930400"/>
              <a:gd name="connsiteX741" fmla="*/ 6219287 w 7326313"/>
              <a:gd name="connsiteY741" fmla="*/ 543421 h 1930400"/>
              <a:gd name="connsiteX742" fmla="*/ 6222779 w 7326313"/>
              <a:gd name="connsiteY742" fmla="*/ 545645 h 1930400"/>
              <a:gd name="connsiteX743" fmla="*/ 6224049 w 7326313"/>
              <a:gd name="connsiteY743" fmla="*/ 547550 h 1930400"/>
              <a:gd name="connsiteX744" fmla="*/ 6225001 w 7326313"/>
              <a:gd name="connsiteY744" fmla="*/ 548821 h 1930400"/>
              <a:gd name="connsiteX745" fmla="*/ 6225954 w 7326313"/>
              <a:gd name="connsiteY745" fmla="*/ 550409 h 1930400"/>
              <a:gd name="connsiteX746" fmla="*/ 6226271 w 7326313"/>
              <a:gd name="connsiteY746" fmla="*/ 551997 h 1930400"/>
              <a:gd name="connsiteX747" fmla="*/ 6226588 w 7326313"/>
              <a:gd name="connsiteY747" fmla="*/ 556126 h 1930400"/>
              <a:gd name="connsiteX748" fmla="*/ 6227541 w 7326313"/>
              <a:gd name="connsiteY748" fmla="*/ 560572 h 1930400"/>
              <a:gd name="connsiteX749" fmla="*/ 6229446 w 7326313"/>
              <a:gd name="connsiteY749" fmla="*/ 565654 h 1930400"/>
              <a:gd name="connsiteX750" fmla="*/ 6231351 w 7326313"/>
              <a:gd name="connsiteY750" fmla="*/ 570100 h 1930400"/>
              <a:gd name="connsiteX751" fmla="*/ 6235478 w 7326313"/>
              <a:gd name="connsiteY751" fmla="*/ 578358 h 1930400"/>
              <a:gd name="connsiteX752" fmla="*/ 6237065 w 7326313"/>
              <a:gd name="connsiteY752" fmla="*/ 581534 h 1930400"/>
              <a:gd name="connsiteX753" fmla="*/ 6237700 w 7326313"/>
              <a:gd name="connsiteY753" fmla="*/ 585028 h 1930400"/>
              <a:gd name="connsiteX754" fmla="*/ 6238652 w 7326313"/>
              <a:gd name="connsiteY754" fmla="*/ 588839 h 1930400"/>
              <a:gd name="connsiteX755" fmla="*/ 6239922 w 7326313"/>
              <a:gd name="connsiteY755" fmla="*/ 593603 h 1930400"/>
              <a:gd name="connsiteX756" fmla="*/ 6241827 w 7326313"/>
              <a:gd name="connsiteY756" fmla="*/ 598049 h 1930400"/>
              <a:gd name="connsiteX757" fmla="*/ 6243732 w 7326313"/>
              <a:gd name="connsiteY757" fmla="*/ 602496 h 1930400"/>
              <a:gd name="connsiteX758" fmla="*/ 6245319 w 7326313"/>
              <a:gd name="connsiteY758" fmla="*/ 604084 h 1930400"/>
              <a:gd name="connsiteX759" fmla="*/ 6246589 w 7326313"/>
              <a:gd name="connsiteY759" fmla="*/ 605672 h 1930400"/>
              <a:gd name="connsiteX760" fmla="*/ 6248177 w 7326313"/>
              <a:gd name="connsiteY760" fmla="*/ 606625 h 1930400"/>
              <a:gd name="connsiteX761" fmla="*/ 6249764 w 7326313"/>
              <a:gd name="connsiteY761" fmla="*/ 606942 h 1930400"/>
              <a:gd name="connsiteX762" fmla="*/ 6251669 w 7326313"/>
              <a:gd name="connsiteY762" fmla="*/ 607578 h 1930400"/>
              <a:gd name="connsiteX763" fmla="*/ 6253256 w 7326313"/>
              <a:gd name="connsiteY763" fmla="*/ 608530 h 1930400"/>
              <a:gd name="connsiteX764" fmla="*/ 6257066 w 7326313"/>
              <a:gd name="connsiteY764" fmla="*/ 610754 h 1930400"/>
              <a:gd name="connsiteX765" fmla="*/ 6260876 w 7326313"/>
              <a:gd name="connsiteY765" fmla="*/ 613612 h 1930400"/>
              <a:gd name="connsiteX766" fmla="*/ 6264368 w 7326313"/>
              <a:gd name="connsiteY766" fmla="*/ 616788 h 1930400"/>
              <a:gd name="connsiteX767" fmla="*/ 6269765 w 7326313"/>
              <a:gd name="connsiteY767" fmla="*/ 622823 h 1930400"/>
              <a:gd name="connsiteX768" fmla="*/ 6271670 w 7326313"/>
              <a:gd name="connsiteY768" fmla="*/ 625363 h 1930400"/>
              <a:gd name="connsiteX769" fmla="*/ 6273892 w 7326313"/>
              <a:gd name="connsiteY769" fmla="*/ 626316 h 1930400"/>
              <a:gd name="connsiteX770" fmla="*/ 6276432 w 7326313"/>
              <a:gd name="connsiteY770" fmla="*/ 627269 h 1930400"/>
              <a:gd name="connsiteX771" fmla="*/ 6279289 w 7326313"/>
              <a:gd name="connsiteY771" fmla="*/ 628222 h 1930400"/>
              <a:gd name="connsiteX772" fmla="*/ 6282781 w 7326313"/>
              <a:gd name="connsiteY772" fmla="*/ 628539 h 1930400"/>
              <a:gd name="connsiteX773" fmla="*/ 6286273 w 7326313"/>
              <a:gd name="connsiteY773" fmla="*/ 628539 h 1930400"/>
              <a:gd name="connsiteX774" fmla="*/ 6288496 w 7326313"/>
              <a:gd name="connsiteY774" fmla="*/ 628222 h 1930400"/>
              <a:gd name="connsiteX775" fmla="*/ 6290083 w 7326313"/>
              <a:gd name="connsiteY775" fmla="*/ 627587 h 1930400"/>
              <a:gd name="connsiteX776" fmla="*/ 6291988 w 7326313"/>
              <a:gd name="connsiteY776" fmla="*/ 626316 h 1930400"/>
              <a:gd name="connsiteX777" fmla="*/ 6293575 w 7326313"/>
              <a:gd name="connsiteY777" fmla="*/ 625363 h 1930400"/>
              <a:gd name="connsiteX778" fmla="*/ 6297385 w 7326313"/>
              <a:gd name="connsiteY778" fmla="*/ 622823 h 1930400"/>
              <a:gd name="connsiteX779" fmla="*/ 6300560 w 7326313"/>
              <a:gd name="connsiteY779" fmla="*/ 621552 h 1930400"/>
              <a:gd name="connsiteX780" fmla="*/ 6304052 w 7326313"/>
              <a:gd name="connsiteY780" fmla="*/ 620282 h 1930400"/>
              <a:gd name="connsiteX781" fmla="*/ 6307227 w 7326313"/>
              <a:gd name="connsiteY781" fmla="*/ 619964 h 1930400"/>
              <a:gd name="connsiteX782" fmla="*/ 6310084 w 7326313"/>
              <a:gd name="connsiteY782" fmla="*/ 619647 h 1930400"/>
              <a:gd name="connsiteX783" fmla="*/ 6312941 w 7326313"/>
              <a:gd name="connsiteY783" fmla="*/ 619647 h 1930400"/>
              <a:gd name="connsiteX784" fmla="*/ 6317386 w 7326313"/>
              <a:gd name="connsiteY784" fmla="*/ 619964 h 1930400"/>
              <a:gd name="connsiteX785" fmla="*/ 6318338 w 7326313"/>
              <a:gd name="connsiteY785" fmla="*/ 619647 h 1930400"/>
              <a:gd name="connsiteX786" fmla="*/ 6319290 w 7326313"/>
              <a:gd name="connsiteY786" fmla="*/ 619011 h 1930400"/>
              <a:gd name="connsiteX787" fmla="*/ 6319608 w 7326313"/>
              <a:gd name="connsiteY787" fmla="*/ 617741 h 1930400"/>
              <a:gd name="connsiteX788" fmla="*/ 6319608 w 7326313"/>
              <a:gd name="connsiteY788" fmla="*/ 616153 h 1930400"/>
              <a:gd name="connsiteX789" fmla="*/ 6319608 w 7326313"/>
              <a:gd name="connsiteY789" fmla="*/ 612024 h 1930400"/>
              <a:gd name="connsiteX790" fmla="*/ 6318973 w 7326313"/>
              <a:gd name="connsiteY790" fmla="*/ 607260 h 1930400"/>
              <a:gd name="connsiteX791" fmla="*/ 6317386 w 7326313"/>
              <a:gd name="connsiteY791" fmla="*/ 598049 h 1930400"/>
              <a:gd name="connsiteX792" fmla="*/ 6317068 w 7326313"/>
              <a:gd name="connsiteY792" fmla="*/ 594873 h 1930400"/>
              <a:gd name="connsiteX793" fmla="*/ 6317386 w 7326313"/>
              <a:gd name="connsiteY793" fmla="*/ 593603 h 1930400"/>
              <a:gd name="connsiteX794" fmla="*/ 6317386 w 7326313"/>
              <a:gd name="connsiteY794" fmla="*/ 592968 h 1930400"/>
              <a:gd name="connsiteX795" fmla="*/ 6318338 w 7326313"/>
              <a:gd name="connsiteY795" fmla="*/ 590427 h 1930400"/>
              <a:gd name="connsiteX796" fmla="*/ 6320243 w 7326313"/>
              <a:gd name="connsiteY796" fmla="*/ 585345 h 1930400"/>
              <a:gd name="connsiteX797" fmla="*/ 6324370 w 7326313"/>
              <a:gd name="connsiteY797" fmla="*/ 570735 h 1930400"/>
              <a:gd name="connsiteX798" fmla="*/ 6330402 w 7326313"/>
              <a:gd name="connsiteY798" fmla="*/ 550409 h 1930400"/>
              <a:gd name="connsiteX799" fmla="*/ 6317386 w 7326313"/>
              <a:gd name="connsiteY799" fmla="*/ 489746 h 1930400"/>
              <a:gd name="connsiteX800" fmla="*/ 6317703 w 7326313"/>
              <a:gd name="connsiteY800" fmla="*/ 446552 h 1930400"/>
              <a:gd name="connsiteX801" fmla="*/ 6318021 w 7326313"/>
              <a:gd name="connsiteY801" fmla="*/ 413521 h 1930400"/>
              <a:gd name="connsiteX802" fmla="*/ 6318973 w 7326313"/>
              <a:gd name="connsiteY802" fmla="*/ 399864 h 1930400"/>
              <a:gd name="connsiteX803" fmla="*/ 6319290 w 7326313"/>
              <a:gd name="connsiteY803" fmla="*/ 390971 h 1930400"/>
              <a:gd name="connsiteX804" fmla="*/ 6320243 w 7326313"/>
              <a:gd name="connsiteY804" fmla="*/ 384301 h 1930400"/>
              <a:gd name="connsiteX805" fmla="*/ 6322148 w 7326313"/>
              <a:gd name="connsiteY805" fmla="*/ 376679 h 1930400"/>
              <a:gd name="connsiteX806" fmla="*/ 6326275 w 7326313"/>
              <a:gd name="connsiteY806" fmla="*/ 359528 h 1930400"/>
              <a:gd name="connsiteX807" fmla="*/ 6328180 w 7326313"/>
              <a:gd name="connsiteY807" fmla="*/ 350318 h 1930400"/>
              <a:gd name="connsiteX808" fmla="*/ 6329767 w 7326313"/>
              <a:gd name="connsiteY808" fmla="*/ 341425 h 1930400"/>
              <a:gd name="connsiteX809" fmla="*/ 6330402 w 7326313"/>
              <a:gd name="connsiteY809" fmla="*/ 333167 h 1930400"/>
              <a:gd name="connsiteX810" fmla="*/ 6330402 w 7326313"/>
              <a:gd name="connsiteY810" fmla="*/ 329038 h 1930400"/>
              <a:gd name="connsiteX811" fmla="*/ 6330402 w 7326313"/>
              <a:gd name="connsiteY811" fmla="*/ 325227 h 1930400"/>
              <a:gd name="connsiteX812" fmla="*/ 6330085 w 7326313"/>
              <a:gd name="connsiteY812" fmla="*/ 320780 h 1930400"/>
              <a:gd name="connsiteX813" fmla="*/ 6330085 w 7326313"/>
              <a:gd name="connsiteY813" fmla="*/ 315063 h 1930400"/>
              <a:gd name="connsiteX814" fmla="*/ 6330402 w 7326313"/>
              <a:gd name="connsiteY814" fmla="*/ 300454 h 1930400"/>
              <a:gd name="connsiteX815" fmla="*/ 6331989 w 7326313"/>
              <a:gd name="connsiteY815" fmla="*/ 265517 h 1930400"/>
              <a:gd name="connsiteX816" fmla="*/ 6332624 w 7326313"/>
              <a:gd name="connsiteY816" fmla="*/ 247414 h 1930400"/>
              <a:gd name="connsiteX817" fmla="*/ 6332624 w 7326313"/>
              <a:gd name="connsiteY817" fmla="*/ 231216 h 1930400"/>
              <a:gd name="connsiteX818" fmla="*/ 6332624 w 7326313"/>
              <a:gd name="connsiteY818" fmla="*/ 224229 h 1930400"/>
              <a:gd name="connsiteX819" fmla="*/ 6331989 w 7326313"/>
              <a:gd name="connsiteY819" fmla="*/ 218194 h 1930400"/>
              <a:gd name="connsiteX820" fmla="*/ 6331672 w 7326313"/>
              <a:gd name="connsiteY820" fmla="*/ 213430 h 1930400"/>
              <a:gd name="connsiteX821" fmla="*/ 6330402 w 7326313"/>
              <a:gd name="connsiteY821" fmla="*/ 209936 h 1930400"/>
              <a:gd name="connsiteX822" fmla="*/ 6329450 w 7326313"/>
              <a:gd name="connsiteY822" fmla="*/ 206443 h 1930400"/>
              <a:gd name="connsiteX823" fmla="*/ 6328815 w 7326313"/>
              <a:gd name="connsiteY823" fmla="*/ 201996 h 1930400"/>
              <a:gd name="connsiteX824" fmla="*/ 6328497 w 7326313"/>
              <a:gd name="connsiteY824" fmla="*/ 196915 h 1930400"/>
              <a:gd name="connsiteX825" fmla="*/ 6327545 w 7326313"/>
              <a:gd name="connsiteY825" fmla="*/ 190562 h 1930400"/>
              <a:gd name="connsiteX826" fmla="*/ 6327227 w 7326313"/>
              <a:gd name="connsiteY826" fmla="*/ 176588 h 1930400"/>
              <a:gd name="connsiteX827" fmla="*/ 6326910 w 7326313"/>
              <a:gd name="connsiteY827" fmla="*/ 161660 h 1930400"/>
              <a:gd name="connsiteX828" fmla="*/ 6326592 w 7326313"/>
              <a:gd name="connsiteY828" fmla="*/ 133394 h 1930400"/>
              <a:gd name="connsiteX829" fmla="*/ 6325957 w 7326313"/>
              <a:gd name="connsiteY829" fmla="*/ 122913 h 1930400"/>
              <a:gd name="connsiteX830" fmla="*/ 6325640 w 7326313"/>
              <a:gd name="connsiteY830" fmla="*/ 119101 h 1930400"/>
              <a:gd name="connsiteX831" fmla="*/ 6325005 w 7326313"/>
              <a:gd name="connsiteY831" fmla="*/ 116561 h 1930400"/>
              <a:gd name="connsiteX832" fmla="*/ 6323418 w 7326313"/>
              <a:gd name="connsiteY832" fmla="*/ 111797 h 1930400"/>
              <a:gd name="connsiteX833" fmla="*/ 6322465 w 7326313"/>
              <a:gd name="connsiteY833" fmla="*/ 107350 h 1930400"/>
              <a:gd name="connsiteX834" fmla="*/ 6321830 w 7326313"/>
              <a:gd name="connsiteY834" fmla="*/ 102268 h 1930400"/>
              <a:gd name="connsiteX835" fmla="*/ 6321195 w 7326313"/>
              <a:gd name="connsiteY835" fmla="*/ 97822 h 1930400"/>
              <a:gd name="connsiteX836" fmla="*/ 6321830 w 7326313"/>
              <a:gd name="connsiteY836" fmla="*/ 95599 h 1930400"/>
              <a:gd name="connsiteX837" fmla="*/ 6322465 w 7326313"/>
              <a:gd name="connsiteY837" fmla="*/ 93375 h 1930400"/>
              <a:gd name="connsiteX838" fmla="*/ 6323100 w 7326313"/>
              <a:gd name="connsiteY838" fmla="*/ 91787 h 1930400"/>
              <a:gd name="connsiteX839" fmla="*/ 6324053 w 7326313"/>
              <a:gd name="connsiteY839" fmla="*/ 90199 h 1930400"/>
              <a:gd name="connsiteX840" fmla="*/ 6325640 w 7326313"/>
              <a:gd name="connsiteY840" fmla="*/ 88929 h 1930400"/>
              <a:gd name="connsiteX841" fmla="*/ 6327545 w 7326313"/>
              <a:gd name="connsiteY841" fmla="*/ 87976 h 1930400"/>
              <a:gd name="connsiteX842" fmla="*/ 6329767 w 7326313"/>
              <a:gd name="connsiteY842" fmla="*/ 87659 h 1930400"/>
              <a:gd name="connsiteX843" fmla="*/ 6332624 w 7326313"/>
              <a:gd name="connsiteY843" fmla="*/ 87023 h 1930400"/>
              <a:gd name="connsiteX844" fmla="*/ 6335799 w 7326313"/>
              <a:gd name="connsiteY844" fmla="*/ 87023 h 1930400"/>
              <a:gd name="connsiteX845" fmla="*/ 6338656 w 7326313"/>
              <a:gd name="connsiteY845" fmla="*/ 86706 h 1930400"/>
              <a:gd name="connsiteX846" fmla="*/ 6341514 w 7326313"/>
              <a:gd name="connsiteY846" fmla="*/ 86071 h 1930400"/>
              <a:gd name="connsiteX847" fmla="*/ 6344371 w 7326313"/>
              <a:gd name="connsiteY847" fmla="*/ 85118 h 1930400"/>
              <a:gd name="connsiteX848" fmla="*/ 6349133 w 7326313"/>
              <a:gd name="connsiteY848" fmla="*/ 83212 h 1930400"/>
              <a:gd name="connsiteX849" fmla="*/ 6353895 w 7326313"/>
              <a:gd name="connsiteY849" fmla="*/ 80671 h 1930400"/>
              <a:gd name="connsiteX850" fmla="*/ 6357705 w 7326313"/>
              <a:gd name="connsiteY850" fmla="*/ 78448 h 1930400"/>
              <a:gd name="connsiteX851" fmla="*/ 6360562 w 7326313"/>
              <a:gd name="connsiteY851" fmla="*/ 76542 h 1930400"/>
              <a:gd name="connsiteX852" fmla="*/ 6363419 w 7326313"/>
              <a:gd name="connsiteY852" fmla="*/ 74319 h 1930400"/>
              <a:gd name="connsiteX853" fmla="*/ 6381515 w 7326313"/>
              <a:gd name="connsiteY853" fmla="*/ 74319 h 1930400"/>
              <a:gd name="connsiteX854" fmla="*/ 6402468 w 7326313"/>
              <a:gd name="connsiteY854" fmla="*/ 67650 h 1930400"/>
              <a:gd name="connsiteX855" fmla="*/ 6448184 w 7326313"/>
              <a:gd name="connsiteY855" fmla="*/ 52404 h 1930400"/>
              <a:gd name="connsiteX856" fmla="*/ 6473582 w 7326313"/>
              <a:gd name="connsiteY856" fmla="*/ 44464 h 1930400"/>
              <a:gd name="connsiteX857" fmla="*/ 6495805 w 7326313"/>
              <a:gd name="connsiteY857" fmla="*/ 36524 h 1930400"/>
              <a:gd name="connsiteX858" fmla="*/ 6512631 w 7326313"/>
              <a:gd name="connsiteY858" fmla="*/ 30490 h 1930400"/>
              <a:gd name="connsiteX859" fmla="*/ 6518028 w 7326313"/>
              <a:gd name="connsiteY859" fmla="*/ 27949 h 1930400"/>
              <a:gd name="connsiteX860" fmla="*/ 6520886 w 7326313"/>
              <a:gd name="connsiteY860" fmla="*/ 26679 h 1930400"/>
              <a:gd name="connsiteX861" fmla="*/ 6525013 w 7326313"/>
              <a:gd name="connsiteY861" fmla="*/ 24138 h 1930400"/>
              <a:gd name="connsiteX862" fmla="*/ 6531680 w 7326313"/>
              <a:gd name="connsiteY862" fmla="*/ 20962 h 1930400"/>
              <a:gd name="connsiteX863" fmla="*/ 6549141 w 7326313"/>
              <a:gd name="connsiteY863" fmla="*/ 13657 h 1930400"/>
              <a:gd name="connsiteX864" fmla="*/ 6565014 w 7326313"/>
              <a:gd name="connsiteY864" fmla="*/ 7622 h 1930400"/>
              <a:gd name="connsiteX865" fmla="*/ 6571681 w 7326313"/>
              <a:gd name="connsiteY865" fmla="*/ 4764 h 1930400"/>
              <a:gd name="connsiteX866" fmla="*/ 6574538 w 7326313"/>
              <a:gd name="connsiteY866" fmla="*/ 3176 h 1930400"/>
              <a:gd name="connsiteX867" fmla="*/ 6577396 w 7326313"/>
              <a:gd name="connsiteY867" fmla="*/ 1905 h 1930400"/>
              <a:gd name="connsiteX868" fmla="*/ 6580570 w 7326313"/>
              <a:gd name="connsiteY868" fmla="*/ 953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Lst>
            <a:rect l="l" t="t" r="r" b="b"/>
            <a:pathLst>
              <a:path w="7326313" h="1930400">
                <a:moveTo>
                  <a:pt x="6013185" y="474362"/>
                </a:moveTo>
                <a:lnTo>
                  <a:pt x="6016068" y="474362"/>
                </a:lnTo>
                <a:lnTo>
                  <a:pt x="6018951" y="474680"/>
                </a:lnTo>
                <a:lnTo>
                  <a:pt x="6024716" y="476272"/>
                </a:lnTo>
                <a:lnTo>
                  <a:pt x="6029840" y="477545"/>
                </a:lnTo>
                <a:lnTo>
                  <a:pt x="6034324" y="479455"/>
                </a:lnTo>
                <a:lnTo>
                  <a:pt x="6037847" y="481047"/>
                </a:lnTo>
                <a:lnTo>
                  <a:pt x="6041050" y="482957"/>
                </a:lnTo>
                <a:lnTo>
                  <a:pt x="6017990" y="499192"/>
                </a:lnTo>
                <a:lnTo>
                  <a:pt x="6009342" y="513836"/>
                </a:lnTo>
                <a:lnTo>
                  <a:pt x="6007420" y="537074"/>
                </a:lnTo>
                <a:lnTo>
                  <a:pt x="6002936" y="546306"/>
                </a:lnTo>
                <a:lnTo>
                  <a:pt x="6007100" y="551718"/>
                </a:lnTo>
                <a:lnTo>
                  <a:pt x="6012545" y="543441"/>
                </a:lnTo>
                <a:lnTo>
                  <a:pt x="6014146" y="560631"/>
                </a:lnTo>
                <a:lnTo>
                  <a:pt x="6006459" y="572091"/>
                </a:lnTo>
                <a:lnTo>
                  <a:pt x="6017669" y="588963"/>
                </a:lnTo>
                <a:lnTo>
                  <a:pt x="6010303" y="588963"/>
                </a:lnTo>
                <a:lnTo>
                  <a:pt x="5999093" y="565725"/>
                </a:lnTo>
                <a:lnTo>
                  <a:pt x="5997491" y="555856"/>
                </a:lnTo>
                <a:lnTo>
                  <a:pt x="5987883" y="545033"/>
                </a:lnTo>
                <a:lnTo>
                  <a:pt x="5975392" y="536119"/>
                </a:lnTo>
                <a:lnTo>
                  <a:pt x="5970587" y="516064"/>
                </a:lnTo>
                <a:lnTo>
                  <a:pt x="5970908" y="511289"/>
                </a:lnTo>
                <a:lnTo>
                  <a:pt x="5971548" y="506832"/>
                </a:lnTo>
                <a:lnTo>
                  <a:pt x="5972509" y="502694"/>
                </a:lnTo>
                <a:lnTo>
                  <a:pt x="5973150" y="499510"/>
                </a:lnTo>
                <a:lnTo>
                  <a:pt x="5975071" y="495054"/>
                </a:lnTo>
                <a:lnTo>
                  <a:pt x="5975712" y="493462"/>
                </a:lnTo>
                <a:lnTo>
                  <a:pt x="5997812" y="493462"/>
                </a:lnTo>
                <a:lnTo>
                  <a:pt x="5997171" y="491234"/>
                </a:lnTo>
                <a:lnTo>
                  <a:pt x="5997171" y="488687"/>
                </a:lnTo>
                <a:lnTo>
                  <a:pt x="5997171" y="485822"/>
                </a:lnTo>
                <a:lnTo>
                  <a:pt x="5997491" y="484230"/>
                </a:lnTo>
                <a:lnTo>
                  <a:pt x="5997812" y="482638"/>
                </a:lnTo>
                <a:lnTo>
                  <a:pt x="5998772" y="481047"/>
                </a:lnTo>
                <a:lnTo>
                  <a:pt x="6000054" y="479773"/>
                </a:lnTo>
                <a:lnTo>
                  <a:pt x="6001014" y="478182"/>
                </a:lnTo>
                <a:lnTo>
                  <a:pt x="6002936" y="477227"/>
                </a:lnTo>
                <a:lnTo>
                  <a:pt x="6004858" y="476272"/>
                </a:lnTo>
                <a:lnTo>
                  <a:pt x="6007420" y="474998"/>
                </a:lnTo>
                <a:lnTo>
                  <a:pt x="6010303" y="474680"/>
                </a:lnTo>
                <a:close/>
                <a:moveTo>
                  <a:pt x="6056104" y="468313"/>
                </a:moveTo>
                <a:lnTo>
                  <a:pt x="6080125" y="468313"/>
                </a:lnTo>
                <a:lnTo>
                  <a:pt x="6064431" y="474043"/>
                </a:lnTo>
                <a:lnTo>
                  <a:pt x="6041050" y="482957"/>
                </a:lnTo>
                <a:close/>
                <a:moveTo>
                  <a:pt x="6584062" y="0"/>
                </a:moveTo>
                <a:lnTo>
                  <a:pt x="6585967" y="0"/>
                </a:lnTo>
                <a:lnTo>
                  <a:pt x="6587237" y="0"/>
                </a:lnTo>
                <a:lnTo>
                  <a:pt x="6588824" y="953"/>
                </a:lnTo>
                <a:lnTo>
                  <a:pt x="6590094" y="1588"/>
                </a:lnTo>
                <a:lnTo>
                  <a:pt x="6591364" y="2858"/>
                </a:lnTo>
                <a:lnTo>
                  <a:pt x="6591999" y="4764"/>
                </a:lnTo>
                <a:lnTo>
                  <a:pt x="6592952" y="6669"/>
                </a:lnTo>
                <a:lnTo>
                  <a:pt x="6593904" y="8575"/>
                </a:lnTo>
                <a:lnTo>
                  <a:pt x="6595492" y="10481"/>
                </a:lnTo>
                <a:lnTo>
                  <a:pt x="6596761" y="12069"/>
                </a:lnTo>
                <a:lnTo>
                  <a:pt x="6600571" y="14927"/>
                </a:lnTo>
                <a:lnTo>
                  <a:pt x="6604380" y="17150"/>
                </a:lnTo>
                <a:lnTo>
                  <a:pt x="6607872" y="18738"/>
                </a:lnTo>
                <a:lnTo>
                  <a:pt x="6611048" y="20326"/>
                </a:lnTo>
                <a:lnTo>
                  <a:pt x="6613904" y="21279"/>
                </a:lnTo>
                <a:lnTo>
                  <a:pt x="6616762" y="20644"/>
                </a:lnTo>
                <a:lnTo>
                  <a:pt x="6623112" y="20326"/>
                </a:lnTo>
                <a:lnTo>
                  <a:pt x="6626604" y="20326"/>
                </a:lnTo>
                <a:lnTo>
                  <a:pt x="6630096" y="20644"/>
                </a:lnTo>
                <a:lnTo>
                  <a:pt x="6633270" y="21279"/>
                </a:lnTo>
                <a:lnTo>
                  <a:pt x="6634858" y="21914"/>
                </a:lnTo>
                <a:lnTo>
                  <a:pt x="6635810" y="23185"/>
                </a:lnTo>
                <a:lnTo>
                  <a:pt x="6638032" y="25726"/>
                </a:lnTo>
                <a:lnTo>
                  <a:pt x="6639938" y="28267"/>
                </a:lnTo>
                <a:lnTo>
                  <a:pt x="6644064" y="34301"/>
                </a:lnTo>
                <a:lnTo>
                  <a:pt x="6646287" y="36842"/>
                </a:lnTo>
                <a:lnTo>
                  <a:pt x="6649144" y="39383"/>
                </a:lnTo>
                <a:lnTo>
                  <a:pt x="6650732" y="40018"/>
                </a:lnTo>
                <a:lnTo>
                  <a:pt x="6652319" y="40653"/>
                </a:lnTo>
                <a:lnTo>
                  <a:pt x="6654224" y="41288"/>
                </a:lnTo>
                <a:lnTo>
                  <a:pt x="6655811" y="41606"/>
                </a:lnTo>
                <a:lnTo>
                  <a:pt x="6658034" y="41606"/>
                </a:lnTo>
                <a:lnTo>
                  <a:pt x="6659620" y="41924"/>
                </a:lnTo>
                <a:lnTo>
                  <a:pt x="6660890" y="42559"/>
                </a:lnTo>
                <a:lnTo>
                  <a:pt x="6662478" y="43194"/>
                </a:lnTo>
                <a:lnTo>
                  <a:pt x="6664066" y="45100"/>
                </a:lnTo>
                <a:lnTo>
                  <a:pt x="6665970" y="47640"/>
                </a:lnTo>
                <a:lnTo>
                  <a:pt x="6668192" y="52087"/>
                </a:lnTo>
                <a:lnTo>
                  <a:pt x="6670098" y="54310"/>
                </a:lnTo>
                <a:lnTo>
                  <a:pt x="6671050" y="55263"/>
                </a:lnTo>
                <a:lnTo>
                  <a:pt x="6672637" y="55898"/>
                </a:lnTo>
                <a:lnTo>
                  <a:pt x="6680256" y="59392"/>
                </a:lnTo>
                <a:lnTo>
                  <a:pt x="6689780" y="63838"/>
                </a:lnTo>
                <a:lnTo>
                  <a:pt x="6701844" y="68602"/>
                </a:lnTo>
                <a:lnTo>
                  <a:pt x="6718353" y="96234"/>
                </a:lnTo>
                <a:lnTo>
                  <a:pt x="6723432" y="94646"/>
                </a:lnTo>
                <a:lnTo>
                  <a:pt x="6728512" y="93058"/>
                </a:lnTo>
                <a:lnTo>
                  <a:pt x="6730734" y="92740"/>
                </a:lnTo>
                <a:lnTo>
                  <a:pt x="6732957" y="92740"/>
                </a:lnTo>
                <a:lnTo>
                  <a:pt x="6735179" y="93058"/>
                </a:lnTo>
                <a:lnTo>
                  <a:pt x="6737719" y="94328"/>
                </a:lnTo>
                <a:lnTo>
                  <a:pt x="6740259" y="95599"/>
                </a:lnTo>
                <a:lnTo>
                  <a:pt x="6742164" y="97504"/>
                </a:lnTo>
                <a:lnTo>
                  <a:pt x="6746290" y="100363"/>
                </a:lnTo>
                <a:lnTo>
                  <a:pt x="6747560" y="101633"/>
                </a:lnTo>
                <a:lnTo>
                  <a:pt x="6753910" y="105444"/>
                </a:lnTo>
                <a:lnTo>
                  <a:pt x="6759942" y="108620"/>
                </a:lnTo>
                <a:lnTo>
                  <a:pt x="6763117" y="110209"/>
                </a:lnTo>
                <a:lnTo>
                  <a:pt x="6765974" y="110844"/>
                </a:lnTo>
                <a:lnTo>
                  <a:pt x="6789784" y="116561"/>
                </a:lnTo>
                <a:lnTo>
                  <a:pt x="6804070" y="131170"/>
                </a:lnTo>
                <a:lnTo>
                  <a:pt x="6824389" y="132758"/>
                </a:lnTo>
                <a:lnTo>
                  <a:pt x="6824389" y="143875"/>
                </a:lnTo>
                <a:lnTo>
                  <a:pt x="6831056" y="146098"/>
                </a:lnTo>
                <a:lnTo>
                  <a:pt x="6836770" y="148003"/>
                </a:lnTo>
                <a:lnTo>
                  <a:pt x="6841215" y="149274"/>
                </a:lnTo>
                <a:lnTo>
                  <a:pt x="6844072" y="152768"/>
                </a:lnTo>
                <a:lnTo>
                  <a:pt x="6847564" y="156579"/>
                </a:lnTo>
                <a:lnTo>
                  <a:pt x="6852009" y="161025"/>
                </a:lnTo>
                <a:lnTo>
                  <a:pt x="6860581" y="169601"/>
                </a:lnTo>
                <a:lnTo>
                  <a:pt x="6861534" y="170871"/>
                </a:lnTo>
                <a:lnTo>
                  <a:pt x="6862168" y="172459"/>
                </a:lnTo>
                <a:lnTo>
                  <a:pt x="6862168" y="174047"/>
                </a:lnTo>
                <a:lnTo>
                  <a:pt x="6861850" y="175635"/>
                </a:lnTo>
                <a:lnTo>
                  <a:pt x="6861216" y="178493"/>
                </a:lnTo>
                <a:lnTo>
                  <a:pt x="6860581" y="179129"/>
                </a:lnTo>
                <a:lnTo>
                  <a:pt x="6862168" y="185481"/>
                </a:lnTo>
                <a:lnTo>
                  <a:pt x="6865026" y="186116"/>
                </a:lnTo>
                <a:lnTo>
                  <a:pt x="6867565" y="187386"/>
                </a:lnTo>
                <a:lnTo>
                  <a:pt x="6870422" y="188974"/>
                </a:lnTo>
                <a:lnTo>
                  <a:pt x="6871692" y="190245"/>
                </a:lnTo>
                <a:lnTo>
                  <a:pt x="6873280" y="191833"/>
                </a:lnTo>
                <a:lnTo>
                  <a:pt x="6876454" y="196279"/>
                </a:lnTo>
                <a:lnTo>
                  <a:pt x="6879312" y="200726"/>
                </a:lnTo>
                <a:lnTo>
                  <a:pt x="6881216" y="204855"/>
                </a:lnTo>
                <a:lnTo>
                  <a:pt x="6881852" y="205807"/>
                </a:lnTo>
                <a:lnTo>
                  <a:pt x="6882804" y="206760"/>
                </a:lnTo>
                <a:lnTo>
                  <a:pt x="6885661" y="208031"/>
                </a:lnTo>
                <a:lnTo>
                  <a:pt x="6888518" y="209301"/>
                </a:lnTo>
                <a:lnTo>
                  <a:pt x="6892010" y="210254"/>
                </a:lnTo>
                <a:lnTo>
                  <a:pt x="6898360" y="211842"/>
                </a:lnTo>
                <a:lnTo>
                  <a:pt x="6900900" y="212477"/>
                </a:lnTo>
                <a:lnTo>
                  <a:pt x="6900900" y="221052"/>
                </a:lnTo>
                <a:lnTo>
                  <a:pt x="6916774" y="235345"/>
                </a:lnTo>
                <a:lnTo>
                  <a:pt x="6926932" y="243602"/>
                </a:lnTo>
                <a:lnTo>
                  <a:pt x="6934870" y="249319"/>
                </a:lnTo>
                <a:lnTo>
                  <a:pt x="6938044" y="251225"/>
                </a:lnTo>
                <a:lnTo>
                  <a:pt x="6939949" y="252495"/>
                </a:lnTo>
                <a:lnTo>
                  <a:pt x="6941536" y="253448"/>
                </a:lnTo>
                <a:lnTo>
                  <a:pt x="6943124" y="255671"/>
                </a:lnTo>
                <a:lnTo>
                  <a:pt x="6947568" y="260435"/>
                </a:lnTo>
                <a:lnTo>
                  <a:pt x="6950743" y="265517"/>
                </a:lnTo>
                <a:lnTo>
                  <a:pt x="6952013" y="267740"/>
                </a:lnTo>
                <a:lnTo>
                  <a:pt x="6952966" y="269328"/>
                </a:lnTo>
                <a:lnTo>
                  <a:pt x="6955505" y="272822"/>
                </a:lnTo>
                <a:lnTo>
                  <a:pt x="6957410" y="274728"/>
                </a:lnTo>
                <a:lnTo>
                  <a:pt x="6958998" y="276316"/>
                </a:lnTo>
                <a:lnTo>
                  <a:pt x="6961220" y="277586"/>
                </a:lnTo>
                <a:lnTo>
                  <a:pt x="6963124" y="277904"/>
                </a:lnTo>
                <a:lnTo>
                  <a:pt x="6981538" y="277904"/>
                </a:lnTo>
                <a:lnTo>
                  <a:pt x="6985348" y="279174"/>
                </a:lnTo>
                <a:lnTo>
                  <a:pt x="6989157" y="280762"/>
                </a:lnTo>
                <a:lnTo>
                  <a:pt x="6993920" y="281715"/>
                </a:lnTo>
                <a:lnTo>
                  <a:pt x="6998364" y="282033"/>
                </a:lnTo>
                <a:lnTo>
                  <a:pt x="7000586" y="282033"/>
                </a:lnTo>
                <a:lnTo>
                  <a:pt x="7002174" y="282033"/>
                </a:lnTo>
                <a:lnTo>
                  <a:pt x="7004078" y="281397"/>
                </a:lnTo>
                <a:lnTo>
                  <a:pt x="7005348" y="280762"/>
                </a:lnTo>
                <a:lnTo>
                  <a:pt x="7006618" y="279492"/>
                </a:lnTo>
                <a:lnTo>
                  <a:pt x="7006936" y="277904"/>
                </a:lnTo>
                <a:lnTo>
                  <a:pt x="7007253" y="276316"/>
                </a:lnTo>
                <a:lnTo>
                  <a:pt x="7007888" y="274728"/>
                </a:lnTo>
                <a:lnTo>
                  <a:pt x="7009476" y="272187"/>
                </a:lnTo>
                <a:lnTo>
                  <a:pt x="7011063" y="270599"/>
                </a:lnTo>
                <a:lnTo>
                  <a:pt x="7012968" y="269328"/>
                </a:lnTo>
                <a:lnTo>
                  <a:pt x="7014555" y="268376"/>
                </a:lnTo>
                <a:lnTo>
                  <a:pt x="7016460" y="268058"/>
                </a:lnTo>
                <a:lnTo>
                  <a:pt x="7017730" y="267740"/>
                </a:lnTo>
                <a:lnTo>
                  <a:pt x="7018682" y="268693"/>
                </a:lnTo>
                <a:lnTo>
                  <a:pt x="7019634" y="269328"/>
                </a:lnTo>
                <a:lnTo>
                  <a:pt x="7021540" y="269646"/>
                </a:lnTo>
                <a:lnTo>
                  <a:pt x="7023444" y="269964"/>
                </a:lnTo>
                <a:lnTo>
                  <a:pt x="7026302" y="269964"/>
                </a:lnTo>
                <a:lnTo>
                  <a:pt x="7029476" y="269328"/>
                </a:lnTo>
                <a:lnTo>
                  <a:pt x="7033921" y="267740"/>
                </a:lnTo>
                <a:lnTo>
                  <a:pt x="7038366" y="265835"/>
                </a:lnTo>
                <a:lnTo>
                  <a:pt x="7043445" y="264564"/>
                </a:lnTo>
                <a:lnTo>
                  <a:pt x="7047572" y="263611"/>
                </a:lnTo>
                <a:lnTo>
                  <a:pt x="7051700" y="262976"/>
                </a:lnTo>
                <a:lnTo>
                  <a:pt x="7058048" y="262341"/>
                </a:lnTo>
                <a:lnTo>
                  <a:pt x="7060588" y="262341"/>
                </a:lnTo>
                <a:lnTo>
                  <a:pt x="7075192" y="249954"/>
                </a:lnTo>
                <a:lnTo>
                  <a:pt x="7082494" y="249637"/>
                </a:lnTo>
                <a:lnTo>
                  <a:pt x="7092336" y="249002"/>
                </a:lnTo>
                <a:lnTo>
                  <a:pt x="7096780" y="248049"/>
                </a:lnTo>
                <a:lnTo>
                  <a:pt x="7102495" y="247096"/>
                </a:lnTo>
                <a:lnTo>
                  <a:pt x="7109480" y="245190"/>
                </a:lnTo>
                <a:lnTo>
                  <a:pt x="7109480" y="253766"/>
                </a:lnTo>
                <a:lnTo>
                  <a:pt x="7134877" y="251225"/>
                </a:lnTo>
                <a:lnTo>
                  <a:pt x="7154878" y="246461"/>
                </a:lnTo>
                <a:lnTo>
                  <a:pt x="7154878" y="253766"/>
                </a:lnTo>
                <a:lnTo>
                  <a:pt x="7181228" y="251225"/>
                </a:lnTo>
                <a:lnTo>
                  <a:pt x="7198689" y="255036"/>
                </a:lnTo>
                <a:lnTo>
                  <a:pt x="7216785" y="252495"/>
                </a:lnTo>
                <a:lnTo>
                  <a:pt x="7233928" y="247731"/>
                </a:lnTo>
                <a:lnTo>
                  <a:pt x="7245992" y="236615"/>
                </a:lnTo>
                <a:lnTo>
                  <a:pt x="7261866" y="231851"/>
                </a:lnTo>
                <a:lnTo>
                  <a:pt x="7266628" y="225181"/>
                </a:lnTo>
                <a:lnTo>
                  <a:pt x="7269486" y="221052"/>
                </a:lnTo>
                <a:lnTo>
                  <a:pt x="7282820" y="232804"/>
                </a:lnTo>
                <a:lnTo>
                  <a:pt x="7283772" y="234074"/>
                </a:lnTo>
                <a:lnTo>
                  <a:pt x="7286629" y="236933"/>
                </a:lnTo>
                <a:lnTo>
                  <a:pt x="7288851" y="238521"/>
                </a:lnTo>
                <a:lnTo>
                  <a:pt x="7291391" y="240426"/>
                </a:lnTo>
                <a:lnTo>
                  <a:pt x="7294248" y="241697"/>
                </a:lnTo>
                <a:lnTo>
                  <a:pt x="7297423" y="242967"/>
                </a:lnTo>
                <a:lnTo>
                  <a:pt x="7299010" y="243285"/>
                </a:lnTo>
                <a:lnTo>
                  <a:pt x="7300598" y="244238"/>
                </a:lnTo>
                <a:lnTo>
                  <a:pt x="7303455" y="246778"/>
                </a:lnTo>
                <a:lnTo>
                  <a:pt x="7305678" y="249637"/>
                </a:lnTo>
                <a:lnTo>
                  <a:pt x="7307900" y="252813"/>
                </a:lnTo>
                <a:lnTo>
                  <a:pt x="7309804" y="255989"/>
                </a:lnTo>
                <a:lnTo>
                  <a:pt x="7310757" y="258530"/>
                </a:lnTo>
                <a:lnTo>
                  <a:pt x="7312026" y="260753"/>
                </a:lnTo>
                <a:lnTo>
                  <a:pt x="7313614" y="262341"/>
                </a:lnTo>
                <a:lnTo>
                  <a:pt x="7317106" y="265200"/>
                </a:lnTo>
                <a:lnTo>
                  <a:pt x="7319328" y="266470"/>
                </a:lnTo>
                <a:lnTo>
                  <a:pt x="7321868" y="267740"/>
                </a:lnTo>
                <a:lnTo>
                  <a:pt x="7324090" y="268058"/>
                </a:lnTo>
                <a:lnTo>
                  <a:pt x="7325360" y="268058"/>
                </a:lnTo>
                <a:lnTo>
                  <a:pt x="7326313" y="267740"/>
                </a:lnTo>
                <a:lnTo>
                  <a:pt x="7326313" y="600273"/>
                </a:lnTo>
                <a:lnTo>
                  <a:pt x="7326313" y="651089"/>
                </a:lnTo>
                <a:lnTo>
                  <a:pt x="7305995" y="651089"/>
                </a:lnTo>
                <a:lnTo>
                  <a:pt x="7289168" y="650772"/>
                </a:lnTo>
                <a:lnTo>
                  <a:pt x="7288851" y="661570"/>
                </a:lnTo>
                <a:lnTo>
                  <a:pt x="7305678" y="659665"/>
                </a:lnTo>
                <a:lnTo>
                  <a:pt x="7326313" y="666334"/>
                </a:lnTo>
                <a:lnTo>
                  <a:pt x="7326313" y="954084"/>
                </a:lnTo>
                <a:lnTo>
                  <a:pt x="7326313" y="1029039"/>
                </a:lnTo>
                <a:lnTo>
                  <a:pt x="7326313" y="1882760"/>
                </a:lnTo>
                <a:lnTo>
                  <a:pt x="7326313" y="1930400"/>
                </a:lnTo>
                <a:lnTo>
                  <a:pt x="7106622" y="1930400"/>
                </a:lnTo>
                <a:lnTo>
                  <a:pt x="7058048" y="1930400"/>
                </a:lnTo>
                <a:lnTo>
                  <a:pt x="6965982" y="1930400"/>
                </a:lnTo>
                <a:lnTo>
                  <a:pt x="6907250" y="1930400"/>
                </a:lnTo>
                <a:lnTo>
                  <a:pt x="6818674" y="1930400"/>
                </a:lnTo>
                <a:lnTo>
                  <a:pt x="5787206" y="1930400"/>
                </a:lnTo>
                <a:lnTo>
                  <a:pt x="5769745" y="1922460"/>
                </a:lnTo>
                <a:lnTo>
                  <a:pt x="5758316" y="1876407"/>
                </a:lnTo>
                <a:lnTo>
                  <a:pt x="5729426" y="1871643"/>
                </a:lnTo>
                <a:lnTo>
                  <a:pt x="5712917" y="1882760"/>
                </a:lnTo>
                <a:lnTo>
                  <a:pt x="5691329" y="1877995"/>
                </a:lnTo>
                <a:lnTo>
                  <a:pt x="5688155" y="1866244"/>
                </a:lnTo>
                <a:lnTo>
                  <a:pt x="5675456" y="1866562"/>
                </a:lnTo>
                <a:lnTo>
                  <a:pt x="5666566" y="1853222"/>
                </a:lnTo>
                <a:lnTo>
                  <a:pt x="5664662" y="1823685"/>
                </a:lnTo>
                <a:lnTo>
                  <a:pt x="5636089" y="1815745"/>
                </a:lnTo>
                <a:lnTo>
                  <a:pt x="5628787" y="1822415"/>
                </a:lnTo>
                <a:lnTo>
                  <a:pt x="5644978" y="1833531"/>
                </a:lnTo>
                <a:lnTo>
                  <a:pt x="5630375" y="1843377"/>
                </a:lnTo>
                <a:lnTo>
                  <a:pt x="5633867" y="1860210"/>
                </a:lnTo>
                <a:lnTo>
                  <a:pt x="5620216" y="1858622"/>
                </a:lnTo>
                <a:lnTo>
                  <a:pt x="5620533" y="1869738"/>
                </a:lnTo>
                <a:lnTo>
                  <a:pt x="5604659" y="1872279"/>
                </a:lnTo>
                <a:lnTo>
                  <a:pt x="5607199" y="1884983"/>
                </a:lnTo>
                <a:lnTo>
                  <a:pt x="5599580" y="1893558"/>
                </a:lnTo>
                <a:lnTo>
                  <a:pt x="5576087" y="1876407"/>
                </a:lnTo>
                <a:lnTo>
                  <a:pt x="5554181" y="1880854"/>
                </a:lnTo>
                <a:lnTo>
                  <a:pt x="5558626" y="1893558"/>
                </a:lnTo>
                <a:lnTo>
                  <a:pt x="5585294" y="1903404"/>
                </a:lnTo>
                <a:lnTo>
                  <a:pt x="5585611" y="1920554"/>
                </a:lnTo>
                <a:lnTo>
                  <a:pt x="5565928" y="1930400"/>
                </a:lnTo>
                <a:lnTo>
                  <a:pt x="5450685" y="1930400"/>
                </a:lnTo>
                <a:lnTo>
                  <a:pt x="5200199" y="1930400"/>
                </a:lnTo>
                <a:lnTo>
                  <a:pt x="4510649" y="1930400"/>
                </a:lnTo>
                <a:lnTo>
                  <a:pt x="4326515" y="1930400"/>
                </a:lnTo>
                <a:lnTo>
                  <a:pt x="4305562" y="1930400"/>
                </a:lnTo>
                <a:lnTo>
                  <a:pt x="4103015" y="1930400"/>
                </a:lnTo>
                <a:lnTo>
                  <a:pt x="4100475" y="1901498"/>
                </a:lnTo>
                <a:lnTo>
                  <a:pt x="4063648" y="1875455"/>
                </a:lnTo>
                <a:lnTo>
                  <a:pt x="4053489" y="1853540"/>
                </a:lnTo>
                <a:lnTo>
                  <a:pt x="4042377" y="1839248"/>
                </a:lnTo>
                <a:lnTo>
                  <a:pt x="4029361" y="1795101"/>
                </a:lnTo>
                <a:lnTo>
                  <a:pt x="4018884" y="1839248"/>
                </a:lnTo>
                <a:lnTo>
                  <a:pt x="4019202" y="1864338"/>
                </a:lnTo>
                <a:lnTo>
                  <a:pt x="4038885" y="1885936"/>
                </a:lnTo>
                <a:lnTo>
                  <a:pt x="4034123" y="1903721"/>
                </a:lnTo>
                <a:lnTo>
                  <a:pt x="4028408" y="1930400"/>
                </a:lnTo>
                <a:lnTo>
                  <a:pt x="3311238" y="1930400"/>
                </a:lnTo>
                <a:lnTo>
                  <a:pt x="1855309" y="1930400"/>
                </a:lnTo>
                <a:lnTo>
                  <a:pt x="444461" y="1930400"/>
                </a:lnTo>
                <a:lnTo>
                  <a:pt x="3175" y="1930400"/>
                </a:lnTo>
                <a:lnTo>
                  <a:pt x="24445" y="1896734"/>
                </a:lnTo>
                <a:lnTo>
                  <a:pt x="23175" y="1855446"/>
                </a:lnTo>
                <a:lnTo>
                  <a:pt x="11429" y="1848458"/>
                </a:lnTo>
                <a:lnTo>
                  <a:pt x="317" y="1828449"/>
                </a:lnTo>
                <a:lnTo>
                  <a:pt x="14604" y="1814792"/>
                </a:lnTo>
                <a:lnTo>
                  <a:pt x="0" y="1759211"/>
                </a:lnTo>
                <a:lnTo>
                  <a:pt x="10159" y="1744919"/>
                </a:lnTo>
                <a:lnTo>
                  <a:pt x="12064" y="1730627"/>
                </a:lnTo>
                <a:lnTo>
                  <a:pt x="21271" y="1723640"/>
                </a:lnTo>
                <a:lnTo>
                  <a:pt x="54923" y="1675681"/>
                </a:lnTo>
                <a:lnTo>
                  <a:pt x="62859" y="1648050"/>
                </a:lnTo>
                <a:lnTo>
                  <a:pt x="50796" y="1627088"/>
                </a:lnTo>
                <a:lnTo>
                  <a:pt x="62225" y="1616607"/>
                </a:lnTo>
                <a:lnTo>
                  <a:pt x="105083" y="1585799"/>
                </a:lnTo>
                <a:lnTo>
                  <a:pt x="125084" y="1543240"/>
                </a:lnTo>
                <a:lnTo>
                  <a:pt x="150799" y="1519420"/>
                </a:lnTo>
                <a:lnTo>
                  <a:pt x="174292" y="1520055"/>
                </a:lnTo>
                <a:lnTo>
                  <a:pt x="193976" y="1506716"/>
                </a:lnTo>
                <a:lnTo>
                  <a:pt x="292392" y="1450817"/>
                </a:lnTo>
                <a:lnTo>
                  <a:pt x="332076" y="1387932"/>
                </a:lnTo>
                <a:lnTo>
                  <a:pt x="356839" y="1316471"/>
                </a:lnTo>
                <a:lnTo>
                  <a:pt x="375570" y="1242469"/>
                </a:lnTo>
                <a:lnTo>
                  <a:pt x="400968" y="1245963"/>
                </a:lnTo>
                <a:lnTo>
                  <a:pt x="423826" y="1230718"/>
                </a:lnTo>
                <a:lnTo>
                  <a:pt x="436525" y="1230400"/>
                </a:lnTo>
                <a:lnTo>
                  <a:pt x="428588" y="1250727"/>
                </a:lnTo>
                <a:lnTo>
                  <a:pt x="442557" y="1265019"/>
                </a:lnTo>
                <a:lnTo>
                  <a:pt x="455573" y="1281852"/>
                </a:lnTo>
                <a:lnTo>
                  <a:pt x="474939" y="1291698"/>
                </a:lnTo>
                <a:lnTo>
                  <a:pt x="520020" y="1321552"/>
                </a:lnTo>
                <a:lnTo>
                  <a:pt x="543831" y="1309483"/>
                </a:lnTo>
                <a:lnTo>
                  <a:pt x="587324" y="1304084"/>
                </a:lnTo>
                <a:lnTo>
                  <a:pt x="606690" y="1311707"/>
                </a:lnTo>
                <a:lnTo>
                  <a:pt x="637485" y="1311071"/>
                </a:lnTo>
                <a:lnTo>
                  <a:pt x="649866" y="1297414"/>
                </a:lnTo>
                <a:lnTo>
                  <a:pt x="662565" y="1297097"/>
                </a:lnTo>
                <a:lnTo>
                  <a:pt x="677804" y="1325364"/>
                </a:lnTo>
                <a:lnTo>
                  <a:pt x="704154" y="1320282"/>
                </a:lnTo>
                <a:lnTo>
                  <a:pt x="728600" y="1325046"/>
                </a:lnTo>
                <a:lnTo>
                  <a:pt x="739076" y="1326952"/>
                </a:lnTo>
                <a:lnTo>
                  <a:pt x="761617" y="1326316"/>
                </a:lnTo>
                <a:lnTo>
                  <a:pt x="794951" y="1318376"/>
                </a:lnTo>
                <a:lnTo>
                  <a:pt x="799078" y="1307578"/>
                </a:lnTo>
                <a:lnTo>
                  <a:pt x="824158" y="1288204"/>
                </a:lnTo>
                <a:lnTo>
                  <a:pt x="846382" y="1247551"/>
                </a:lnTo>
                <a:lnTo>
                  <a:pt x="890828" y="1244375"/>
                </a:lnTo>
                <a:lnTo>
                  <a:pt x="896542" y="1224048"/>
                </a:lnTo>
                <a:lnTo>
                  <a:pt x="916226" y="1239610"/>
                </a:lnTo>
                <a:lnTo>
                  <a:pt x="940354" y="1238975"/>
                </a:lnTo>
                <a:lnTo>
                  <a:pt x="954640" y="1209120"/>
                </a:lnTo>
                <a:lnTo>
                  <a:pt x="967339" y="1207850"/>
                </a:lnTo>
                <a:lnTo>
                  <a:pt x="979403" y="1191970"/>
                </a:lnTo>
                <a:lnTo>
                  <a:pt x="1003848" y="1185935"/>
                </a:lnTo>
                <a:lnTo>
                  <a:pt x="1054644" y="1154492"/>
                </a:lnTo>
                <a:lnTo>
                  <a:pt x="1125757" y="1155763"/>
                </a:lnTo>
                <a:lnTo>
                  <a:pt x="1156870" y="1137024"/>
                </a:lnTo>
                <a:lnTo>
                  <a:pt x="1211157" y="1136071"/>
                </a:lnTo>
                <a:lnTo>
                  <a:pt x="1221317" y="1115745"/>
                </a:lnTo>
                <a:lnTo>
                  <a:pt x="1248937" y="1121462"/>
                </a:lnTo>
                <a:lnTo>
                  <a:pt x="1250842" y="1117333"/>
                </a:lnTo>
                <a:lnTo>
                  <a:pt x="1273065" y="1119556"/>
                </a:lnTo>
                <a:lnTo>
                  <a:pt x="1300367" y="1101453"/>
                </a:lnTo>
                <a:lnTo>
                  <a:pt x="1367036" y="1103041"/>
                </a:lnTo>
                <a:lnTo>
                  <a:pt x="1405451" y="1111616"/>
                </a:lnTo>
                <a:lnTo>
                  <a:pt x="1424816" y="1134166"/>
                </a:lnTo>
                <a:lnTo>
                  <a:pt x="1453707" y="1146235"/>
                </a:lnTo>
                <a:lnTo>
                  <a:pt x="1485771" y="1114157"/>
                </a:lnTo>
                <a:lnTo>
                  <a:pt x="1522916" y="1117333"/>
                </a:lnTo>
                <a:lnTo>
                  <a:pt x="1539424" y="1098276"/>
                </a:lnTo>
                <a:lnTo>
                  <a:pt x="1553076" y="1094465"/>
                </a:lnTo>
                <a:lnTo>
                  <a:pt x="1575933" y="1115109"/>
                </a:lnTo>
                <a:lnTo>
                  <a:pt x="1619110" y="1114157"/>
                </a:lnTo>
                <a:lnTo>
                  <a:pt x="1622284" y="1103358"/>
                </a:lnTo>
                <a:lnTo>
                  <a:pt x="1633396" y="1094783"/>
                </a:lnTo>
                <a:lnTo>
                  <a:pt x="1661333" y="1108122"/>
                </a:lnTo>
                <a:lnTo>
                  <a:pt x="1678477" y="1118921"/>
                </a:lnTo>
                <a:lnTo>
                  <a:pt x="1703557" y="1108122"/>
                </a:lnTo>
                <a:lnTo>
                  <a:pt x="1748004" y="1115427"/>
                </a:lnTo>
                <a:lnTo>
                  <a:pt x="1775306" y="1105264"/>
                </a:lnTo>
                <a:lnTo>
                  <a:pt x="1807371" y="1074139"/>
                </a:lnTo>
                <a:lnTo>
                  <a:pt x="1829911" y="1071280"/>
                </a:lnTo>
                <a:lnTo>
                  <a:pt x="1852769" y="1062387"/>
                </a:lnTo>
                <a:lnTo>
                  <a:pt x="1902930" y="1082079"/>
                </a:lnTo>
                <a:lnTo>
                  <a:pt x="1899120" y="1092242"/>
                </a:lnTo>
                <a:lnTo>
                  <a:pt x="1904517" y="1100182"/>
                </a:lnTo>
                <a:lnTo>
                  <a:pt x="1899756" y="1122414"/>
                </a:lnTo>
                <a:lnTo>
                  <a:pt x="1918169" y="1139883"/>
                </a:lnTo>
                <a:lnTo>
                  <a:pt x="1935948" y="1137342"/>
                </a:lnTo>
                <a:lnTo>
                  <a:pt x="1936582" y="1124638"/>
                </a:lnTo>
                <a:lnTo>
                  <a:pt x="1957853" y="1120191"/>
                </a:lnTo>
                <a:lnTo>
                  <a:pt x="1970869" y="1098912"/>
                </a:lnTo>
                <a:lnTo>
                  <a:pt x="1986108" y="1108122"/>
                </a:lnTo>
                <a:lnTo>
                  <a:pt x="1986425" y="1130990"/>
                </a:lnTo>
                <a:lnTo>
                  <a:pt x="1969282" y="1146235"/>
                </a:lnTo>
                <a:lnTo>
                  <a:pt x="1968012" y="1156716"/>
                </a:lnTo>
                <a:lnTo>
                  <a:pt x="1933725" y="1186888"/>
                </a:lnTo>
                <a:lnTo>
                  <a:pt x="1930233" y="1213567"/>
                </a:lnTo>
                <a:lnTo>
                  <a:pt x="1938487" y="1247233"/>
                </a:lnTo>
                <a:lnTo>
                  <a:pt x="1969599" y="1262160"/>
                </a:lnTo>
                <a:lnTo>
                  <a:pt x="1972774" y="1269465"/>
                </a:lnTo>
                <a:lnTo>
                  <a:pt x="1984838" y="1282805"/>
                </a:lnTo>
                <a:lnTo>
                  <a:pt x="1995315" y="1321870"/>
                </a:lnTo>
                <a:lnTo>
                  <a:pt x="1983568" y="1328540"/>
                </a:lnTo>
                <a:lnTo>
                  <a:pt x="1976901" y="1356807"/>
                </a:lnTo>
                <a:lnTo>
                  <a:pt x="1942932" y="1395872"/>
                </a:lnTo>
                <a:lnTo>
                  <a:pt x="1894994" y="1418739"/>
                </a:lnTo>
                <a:lnTo>
                  <a:pt x="1888326" y="1447324"/>
                </a:lnTo>
                <a:lnTo>
                  <a:pt x="1900708" y="1480990"/>
                </a:lnTo>
                <a:lnTo>
                  <a:pt x="1932773" y="1505445"/>
                </a:lnTo>
                <a:lnTo>
                  <a:pt x="1941027" y="1498140"/>
                </a:lnTo>
                <a:lnTo>
                  <a:pt x="1951503" y="1497505"/>
                </a:lnTo>
                <a:lnTo>
                  <a:pt x="1952773" y="1513703"/>
                </a:lnTo>
                <a:lnTo>
                  <a:pt x="1961662" y="1521643"/>
                </a:lnTo>
                <a:lnTo>
                  <a:pt x="1982616" y="1504493"/>
                </a:lnTo>
                <a:lnTo>
                  <a:pt x="1995315" y="1520055"/>
                </a:lnTo>
                <a:lnTo>
                  <a:pt x="1999124" y="1551498"/>
                </a:lnTo>
                <a:lnTo>
                  <a:pt x="2006109" y="1557850"/>
                </a:lnTo>
                <a:lnTo>
                  <a:pt x="2025792" y="1549910"/>
                </a:lnTo>
                <a:lnTo>
                  <a:pt x="2057857" y="1571190"/>
                </a:lnTo>
                <a:lnTo>
                  <a:pt x="2086747" y="1570554"/>
                </a:lnTo>
                <a:lnTo>
                  <a:pt x="2118812" y="1588975"/>
                </a:lnTo>
                <a:lnTo>
                  <a:pt x="2149606" y="1597868"/>
                </a:lnTo>
                <a:lnTo>
                  <a:pt x="2208656" y="1585799"/>
                </a:lnTo>
                <a:lnTo>
                  <a:pt x="2263896" y="1592787"/>
                </a:lnTo>
                <a:lnTo>
                  <a:pt x="2331836" y="1641063"/>
                </a:lnTo>
                <a:lnTo>
                  <a:pt x="2385806" y="1647097"/>
                </a:lnTo>
                <a:lnTo>
                  <a:pt x="2412791" y="1673776"/>
                </a:lnTo>
                <a:lnTo>
                  <a:pt x="2415013" y="1718240"/>
                </a:lnTo>
                <a:lnTo>
                  <a:pt x="2429299" y="1756988"/>
                </a:lnTo>
                <a:lnTo>
                  <a:pt x="2456285" y="1772868"/>
                </a:lnTo>
                <a:lnTo>
                  <a:pt x="2544225" y="1778585"/>
                </a:lnTo>
                <a:lnTo>
                  <a:pt x="2622323" y="1803041"/>
                </a:lnTo>
                <a:lnTo>
                  <a:pt x="2672166" y="1821144"/>
                </a:lnTo>
                <a:lnTo>
                  <a:pt x="2722962" y="1866244"/>
                </a:lnTo>
                <a:lnTo>
                  <a:pt x="2762328" y="1877995"/>
                </a:lnTo>
                <a:lnTo>
                  <a:pt x="2810901" y="1868467"/>
                </a:lnTo>
                <a:lnTo>
                  <a:pt x="2857570" y="1815745"/>
                </a:lnTo>
                <a:lnTo>
                  <a:pt x="2859475" y="1773504"/>
                </a:lnTo>
                <a:lnTo>
                  <a:pt x="2834077" y="1718240"/>
                </a:lnTo>
                <a:lnTo>
                  <a:pt x="2837252" y="1685527"/>
                </a:lnTo>
                <a:lnTo>
                  <a:pt x="2864872" y="1644874"/>
                </a:lnTo>
                <a:lnTo>
                  <a:pt x="2885825" y="1622324"/>
                </a:lnTo>
                <a:lnTo>
                  <a:pt x="2949319" y="1593104"/>
                </a:lnTo>
                <a:lnTo>
                  <a:pt x="3032815" y="1573413"/>
                </a:lnTo>
                <a:lnTo>
                  <a:pt x="3093452" y="1585799"/>
                </a:lnTo>
                <a:lnTo>
                  <a:pt x="3127739" y="1608032"/>
                </a:lnTo>
                <a:lnTo>
                  <a:pt x="3142660" y="1610890"/>
                </a:lnTo>
                <a:lnTo>
                  <a:pt x="3148375" y="1618195"/>
                </a:lnTo>
                <a:lnTo>
                  <a:pt x="3147105" y="1633122"/>
                </a:lnTo>
                <a:lnTo>
                  <a:pt x="3131549" y="1632487"/>
                </a:lnTo>
                <a:lnTo>
                  <a:pt x="3129326" y="1642968"/>
                </a:lnTo>
                <a:lnTo>
                  <a:pt x="3156312" y="1660436"/>
                </a:lnTo>
                <a:lnTo>
                  <a:pt x="3192503" y="1659484"/>
                </a:lnTo>
                <a:lnTo>
                  <a:pt x="3229013" y="1679810"/>
                </a:lnTo>
                <a:lnTo>
                  <a:pt x="3288380" y="1684892"/>
                </a:lnTo>
                <a:lnTo>
                  <a:pt x="3324254" y="1692197"/>
                </a:lnTo>
                <a:lnTo>
                  <a:pt x="3329017" y="1717288"/>
                </a:lnTo>
                <a:lnTo>
                  <a:pt x="3356954" y="1732533"/>
                </a:lnTo>
                <a:lnTo>
                  <a:pt x="3415052" y="1714429"/>
                </a:lnTo>
                <a:lnTo>
                  <a:pt x="3529977" y="1751906"/>
                </a:lnTo>
                <a:lnTo>
                  <a:pt x="3574740" y="1771280"/>
                </a:lnTo>
                <a:lnTo>
                  <a:pt x="3593471" y="1763340"/>
                </a:lnTo>
                <a:lnTo>
                  <a:pt x="3619504" y="1783667"/>
                </a:lnTo>
                <a:lnTo>
                  <a:pt x="3652204" y="1778585"/>
                </a:lnTo>
                <a:lnTo>
                  <a:pt x="3709984" y="1808122"/>
                </a:lnTo>
                <a:lnTo>
                  <a:pt x="3731254" y="1806534"/>
                </a:lnTo>
                <a:lnTo>
                  <a:pt x="3777288" y="1783349"/>
                </a:lnTo>
                <a:lnTo>
                  <a:pt x="3809352" y="1759529"/>
                </a:lnTo>
                <a:lnTo>
                  <a:pt x="3829036" y="1737932"/>
                </a:lnTo>
                <a:lnTo>
                  <a:pt x="3877609" y="1725228"/>
                </a:lnTo>
                <a:lnTo>
                  <a:pt x="3889356" y="1728086"/>
                </a:lnTo>
                <a:lnTo>
                  <a:pt x="3875387" y="1734756"/>
                </a:lnTo>
                <a:lnTo>
                  <a:pt x="3850306" y="1743649"/>
                </a:lnTo>
                <a:lnTo>
                  <a:pt x="3862370" y="1760164"/>
                </a:lnTo>
                <a:lnTo>
                  <a:pt x="3875069" y="1754765"/>
                </a:lnTo>
                <a:lnTo>
                  <a:pt x="3901102" y="1737297"/>
                </a:lnTo>
                <a:lnTo>
                  <a:pt x="3904912" y="1726498"/>
                </a:lnTo>
                <a:lnTo>
                  <a:pt x="3893165" y="1724910"/>
                </a:lnTo>
                <a:lnTo>
                  <a:pt x="3908086" y="1718240"/>
                </a:lnTo>
                <a:lnTo>
                  <a:pt x="3919833" y="1718876"/>
                </a:lnTo>
                <a:lnTo>
                  <a:pt x="3952850" y="1739202"/>
                </a:lnTo>
                <a:lnTo>
                  <a:pt x="3980153" y="1732215"/>
                </a:lnTo>
                <a:lnTo>
                  <a:pt x="4011582" y="1750001"/>
                </a:lnTo>
                <a:lnTo>
                  <a:pt x="4027774" y="1758894"/>
                </a:lnTo>
                <a:lnTo>
                  <a:pt x="4026821" y="1763023"/>
                </a:lnTo>
                <a:lnTo>
                  <a:pt x="4000153" y="1756353"/>
                </a:lnTo>
                <a:lnTo>
                  <a:pt x="3997296" y="1761752"/>
                </a:lnTo>
                <a:lnTo>
                  <a:pt x="4000788" y="1774456"/>
                </a:lnTo>
                <a:lnTo>
                  <a:pt x="4025869" y="1778268"/>
                </a:lnTo>
                <a:lnTo>
                  <a:pt x="4043647" y="1768740"/>
                </a:lnTo>
                <a:lnTo>
                  <a:pt x="4045235" y="1768104"/>
                </a:lnTo>
                <a:lnTo>
                  <a:pt x="4045552" y="1761752"/>
                </a:lnTo>
                <a:lnTo>
                  <a:pt x="4093173" y="1780491"/>
                </a:lnTo>
                <a:lnTo>
                  <a:pt x="4106189" y="1772868"/>
                </a:lnTo>
                <a:lnTo>
                  <a:pt x="4111586" y="1766834"/>
                </a:lnTo>
                <a:lnTo>
                  <a:pt x="4131270" y="1763340"/>
                </a:lnTo>
                <a:lnTo>
                  <a:pt x="4131270" y="1766199"/>
                </a:lnTo>
                <a:lnTo>
                  <a:pt x="4110634" y="1779220"/>
                </a:lnTo>
                <a:lnTo>
                  <a:pt x="4121745" y="1788749"/>
                </a:lnTo>
                <a:lnTo>
                  <a:pt x="4130952" y="1775092"/>
                </a:lnTo>
                <a:lnTo>
                  <a:pt x="4149366" y="1785255"/>
                </a:lnTo>
                <a:lnTo>
                  <a:pt x="4158255" y="1779220"/>
                </a:lnTo>
                <a:lnTo>
                  <a:pt x="4160160" y="1767469"/>
                </a:lnTo>
                <a:lnTo>
                  <a:pt x="4192224" y="1769692"/>
                </a:lnTo>
                <a:lnTo>
                  <a:pt x="4216670" y="1763023"/>
                </a:lnTo>
                <a:lnTo>
                  <a:pt x="4235718" y="1737614"/>
                </a:lnTo>
                <a:lnTo>
                  <a:pt x="4241750" y="1731580"/>
                </a:lnTo>
                <a:lnTo>
                  <a:pt x="4274450" y="1697914"/>
                </a:lnTo>
                <a:lnTo>
                  <a:pt x="4281116" y="1669647"/>
                </a:lnTo>
                <a:lnTo>
                  <a:pt x="4293498" y="1649003"/>
                </a:lnTo>
                <a:lnTo>
                  <a:pt x="4301752" y="1588023"/>
                </a:lnTo>
                <a:lnTo>
                  <a:pt x="4322070" y="1554992"/>
                </a:lnTo>
                <a:lnTo>
                  <a:pt x="4329690" y="1518467"/>
                </a:lnTo>
                <a:lnTo>
                  <a:pt x="4339849" y="1501634"/>
                </a:lnTo>
                <a:lnTo>
                  <a:pt x="4341436" y="1484166"/>
                </a:lnTo>
                <a:lnTo>
                  <a:pt x="4370009" y="1433349"/>
                </a:lnTo>
                <a:lnTo>
                  <a:pt x="4373818" y="1406988"/>
                </a:lnTo>
                <a:lnTo>
                  <a:pt x="4393502" y="1386661"/>
                </a:lnTo>
                <a:lnTo>
                  <a:pt x="4403661" y="1368240"/>
                </a:lnTo>
                <a:lnTo>
                  <a:pt x="4391279" y="1328540"/>
                </a:lnTo>
                <a:lnTo>
                  <a:pt x="4394454" y="1306625"/>
                </a:lnTo>
                <a:lnTo>
                  <a:pt x="4399851" y="1295509"/>
                </a:lnTo>
                <a:lnTo>
                  <a:pt x="4396359" y="1270418"/>
                </a:lnTo>
                <a:lnTo>
                  <a:pt x="4379850" y="1262160"/>
                </a:lnTo>
                <a:lnTo>
                  <a:pt x="4384930" y="1246280"/>
                </a:lnTo>
                <a:lnTo>
                  <a:pt x="4396359" y="1231035"/>
                </a:lnTo>
                <a:lnTo>
                  <a:pt x="4394137" y="1223095"/>
                </a:lnTo>
                <a:lnTo>
                  <a:pt x="4407788" y="1212296"/>
                </a:lnTo>
                <a:lnTo>
                  <a:pt x="4403978" y="1220237"/>
                </a:lnTo>
                <a:lnTo>
                  <a:pt x="4418900" y="1222460"/>
                </a:lnTo>
                <a:lnTo>
                  <a:pt x="4425884" y="1213249"/>
                </a:lnTo>
                <a:lnTo>
                  <a:pt x="4443980" y="1210073"/>
                </a:lnTo>
                <a:lnTo>
                  <a:pt x="4445885" y="1184347"/>
                </a:lnTo>
                <a:lnTo>
                  <a:pt x="4470013" y="1165291"/>
                </a:lnTo>
                <a:lnTo>
                  <a:pt x="4468743" y="1128449"/>
                </a:lnTo>
                <a:lnTo>
                  <a:pt x="4492871" y="1102088"/>
                </a:lnTo>
                <a:lnTo>
                  <a:pt x="4506204" y="1091607"/>
                </a:lnTo>
                <a:lnTo>
                  <a:pt x="4529380" y="1117650"/>
                </a:lnTo>
                <a:lnTo>
                  <a:pt x="4556683" y="1120191"/>
                </a:lnTo>
                <a:lnTo>
                  <a:pt x="4633193" y="1089066"/>
                </a:lnTo>
                <a:lnTo>
                  <a:pt x="4674782" y="1090972"/>
                </a:lnTo>
                <a:lnTo>
                  <a:pt x="4726213" y="1130037"/>
                </a:lnTo>
                <a:lnTo>
                  <a:pt x="4769389" y="1119556"/>
                </a:lnTo>
                <a:lnTo>
                  <a:pt x="4880505" y="1072551"/>
                </a:lnTo>
                <a:lnTo>
                  <a:pt x="4947174" y="1063658"/>
                </a:lnTo>
                <a:lnTo>
                  <a:pt x="4993207" y="1049365"/>
                </a:lnTo>
                <a:lnTo>
                  <a:pt x="5016065" y="1069692"/>
                </a:lnTo>
                <a:lnTo>
                  <a:pt x="5074480" y="1034756"/>
                </a:lnTo>
                <a:lnTo>
                  <a:pt x="5102100" y="1040472"/>
                </a:lnTo>
                <a:lnTo>
                  <a:pt x="5129086" y="1030309"/>
                </a:lnTo>
                <a:lnTo>
                  <a:pt x="5163055" y="1026180"/>
                </a:lnTo>
                <a:lnTo>
                  <a:pt x="5186866" y="1045872"/>
                </a:lnTo>
                <a:lnTo>
                  <a:pt x="5226550" y="1023957"/>
                </a:lnTo>
                <a:lnTo>
                  <a:pt x="5223375" y="993149"/>
                </a:lnTo>
                <a:lnTo>
                  <a:pt x="5220518" y="970282"/>
                </a:lnTo>
                <a:lnTo>
                  <a:pt x="5219248" y="961071"/>
                </a:lnTo>
                <a:lnTo>
                  <a:pt x="5218295" y="955990"/>
                </a:lnTo>
                <a:lnTo>
                  <a:pt x="5217978" y="953449"/>
                </a:lnTo>
                <a:lnTo>
                  <a:pt x="5217660" y="950273"/>
                </a:lnTo>
                <a:lnTo>
                  <a:pt x="5217343" y="941062"/>
                </a:lnTo>
                <a:lnTo>
                  <a:pt x="5217660" y="929311"/>
                </a:lnTo>
                <a:lnTo>
                  <a:pt x="5217660" y="916607"/>
                </a:lnTo>
                <a:lnTo>
                  <a:pt x="5218295" y="903903"/>
                </a:lnTo>
                <a:lnTo>
                  <a:pt x="5218930" y="892469"/>
                </a:lnTo>
                <a:lnTo>
                  <a:pt x="5219883" y="883576"/>
                </a:lnTo>
                <a:lnTo>
                  <a:pt x="5220518" y="879129"/>
                </a:lnTo>
                <a:lnTo>
                  <a:pt x="5220835" y="877224"/>
                </a:lnTo>
                <a:lnTo>
                  <a:pt x="5220835" y="874365"/>
                </a:lnTo>
                <a:lnTo>
                  <a:pt x="5220200" y="867060"/>
                </a:lnTo>
                <a:lnTo>
                  <a:pt x="5218295" y="857532"/>
                </a:lnTo>
                <a:lnTo>
                  <a:pt x="5216073" y="846734"/>
                </a:lnTo>
                <a:lnTo>
                  <a:pt x="5214168" y="835935"/>
                </a:lnTo>
                <a:lnTo>
                  <a:pt x="5211311" y="825772"/>
                </a:lnTo>
                <a:lnTo>
                  <a:pt x="5209089" y="817197"/>
                </a:lnTo>
                <a:lnTo>
                  <a:pt x="5206866" y="811162"/>
                </a:lnTo>
                <a:lnTo>
                  <a:pt x="5205279" y="805763"/>
                </a:lnTo>
                <a:lnTo>
                  <a:pt x="5203692" y="798775"/>
                </a:lnTo>
                <a:lnTo>
                  <a:pt x="5202104" y="790518"/>
                </a:lnTo>
                <a:lnTo>
                  <a:pt x="5201152" y="782260"/>
                </a:lnTo>
                <a:lnTo>
                  <a:pt x="5198929" y="767650"/>
                </a:lnTo>
                <a:lnTo>
                  <a:pt x="5198295" y="761616"/>
                </a:lnTo>
                <a:lnTo>
                  <a:pt x="5249725" y="751452"/>
                </a:lnTo>
                <a:lnTo>
                  <a:pt x="5260202" y="792106"/>
                </a:lnTo>
                <a:lnTo>
                  <a:pt x="5305600" y="839429"/>
                </a:lnTo>
                <a:lnTo>
                  <a:pt x="5366555" y="855627"/>
                </a:lnTo>
                <a:lnTo>
                  <a:pt x="5404017" y="854674"/>
                </a:lnTo>
                <a:lnTo>
                  <a:pt x="5419890" y="835618"/>
                </a:lnTo>
                <a:lnTo>
                  <a:pt x="5446558" y="814338"/>
                </a:lnTo>
                <a:lnTo>
                  <a:pt x="5480528" y="801316"/>
                </a:lnTo>
                <a:lnTo>
                  <a:pt x="5529418" y="750182"/>
                </a:lnTo>
                <a:lnTo>
                  <a:pt x="5561483" y="747006"/>
                </a:lnTo>
                <a:lnTo>
                  <a:pt x="5584341" y="780672"/>
                </a:lnTo>
                <a:lnTo>
                  <a:pt x="5566563" y="810527"/>
                </a:lnTo>
                <a:lnTo>
                  <a:pt x="5580531" y="831171"/>
                </a:lnTo>
                <a:lnTo>
                  <a:pt x="5552911" y="866743"/>
                </a:lnTo>
                <a:lnTo>
                  <a:pt x="5589738" y="911207"/>
                </a:lnTo>
                <a:lnTo>
                  <a:pt x="5605294" y="901362"/>
                </a:lnTo>
                <a:lnTo>
                  <a:pt x="5620850" y="912478"/>
                </a:lnTo>
                <a:lnTo>
                  <a:pt x="5644661" y="905491"/>
                </a:lnTo>
                <a:lnTo>
                  <a:pt x="5637994" y="950908"/>
                </a:lnTo>
                <a:lnTo>
                  <a:pt x="5652598" y="989021"/>
                </a:lnTo>
                <a:lnTo>
                  <a:pt x="5692282" y="1019511"/>
                </a:lnTo>
                <a:lnTo>
                  <a:pt x="5729109" y="1020781"/>
                </a:lnTo>
                <a:lnTo>
                  <a:pt x="5751332" y="1028721"/>
                </a:lnTo>
                <a:lnTo>
                  <a:pt x="5775777" y="1068422"/>
                </a:lnTo>
                <a:lnTo>
                  <a:pt x="5794508" y="1074139"/>
                </a:lnTo>
                <a:lnTo>
                  <a:pt x="5823715" y="1097006"/>
                </a:lnTo>
                <a:lnTo>
                  <a:pt x="5861495" y="1113839"/>
                </a:lnTo>
                <a:lnTo>
                  <a:pt x="5894829" y="1124955"/>
                </a:lnTo>
                <a:lnTo>
                  <a:pt x="5930704" y="1124955"/>
                </a:lnTo>
                <a:lnTo>
                  <a:pt x="5982135" y="1107169"/>
                </a:lnTo>
                <a:lnTo>
                  <a:pt x="6028803" y="1102088"/>
                </a:lnTo>
                <a:lnTo>
                  <a:pt x="6064043" y="1086207"/>
                </a:lnTo>
                <a:lnTo>
                  <a:pt x="6084361" y="1081443"/>
                </a:lnTo>
                <a:lnTo>
                  <a:pt x="6093885" y="1089066"/>
                </a:lnTo>
                <a:lnTo>
                  <a:pt x="6072614" y="1090654"/>
                </a:lnTo>
                <a:lnTo>
                  <a:pt x="6069122" y="1097641"/>
                </a:lnTo>
                <a:lnTo>
                  <a:pt x="6084996" y="1102723"/>
                </a:lnTo>
                <a:lnTo>
                  <a:pt x="6098965" y="1095736"/>
                </a:lnTo>
                <a:lnTo>
                  <a:pt x="6111981" y="1087478"/>
                </a:lnTo>
                <a:lnTo>
                  <a:pt x="6119283" y="1078267"/>
                </a:lnTo>
                <a:lnTo>
                  <a:pt x="6114838" y="1059211"/>
                </a:lnTo>
                <a:lnTo>
                  <a:pt x="6113568" y="1040790"/>
                </a:lnTo>
                <a:lnTo>
                  <a:pt x="6099282" y="1001725"/>
                </a:lnTo>
                <a:lnTo>
                  <a:pt x="6096742" y="974411"/>
                </a:lnTo>
                <a:lnTo>
                  <a:pt x="6094837" y="919465"/>
                </a:lnTo>
                <a:lnTo>
                  <a:pt x="6109759" y="880717"/>
                </a:lnTo>
                <a:lnTo>
                  <a:pt x="6114838" y="849275"/>
                </a:lnTo>
                <a:lnTo>
                  <a:pt x="6105631" y="836253"/>
                </a:lnTo>
                <a:lnTo>
                  <a:pt x="6098012" y="842287"/>
                </a:lnTo>
                <a:lnTo>
                  <a:pt x="6084361" y="836888"/>
                </a:lnTo>
                <a:lnTo>
                  <a:pt x="6080551" y="821961"/>
                </a:lnTo>
                <a:lnTo>
                  <a:pt x="6075472" y="817514"/>
                </a:lnTo>
                <a:lnTo>
                  <a:pt x="6075789" y="804175"/>
                </a:lnTo>
                <a:lnTo>
                  <a:pt x="6070392" y="804810"/>
                </a:lnTo>
                <a:lnTo>
                  <a:pt x="6062773" y="814020"/>
                </a:lnTo>
                <a:lnTo>
                  <a:pt x="6067535" y="824819"/>
                </a:lnTo>
                <a:lnTo>
                  <a:pt x="6056106" y="822596"/>
                </a:lnTo>
                <a:lnTo>
                  <a:pt x="6050391" y="806398"/>
                </a:lnTo>
                <a:lnTo>
                  <a:pt x="6049756" y="792741"/>
                </a:lnTo>
                <a:lnTo>
                  <a:pt x="6053883" y="787342"/>
                </a:lnTo>
                <a:lnTo>
                  <a:pt x="6056106" y="793694"/>
                </a:lnTo>
                <a:lnTo>
                  <a:pt x="6067217" y="797187"/>
                </a:lnTo>
                <a:lnTo>
                  <a:pt x="6068487" y="794011"/>
                </a:lnTo>
                <a:lnTo>
                  <a:pt x="6058011" y="784483"/>
                </a:lnTo>
                <a:lnTo>
                  <a:pt x="6065947" y="768921"/>
                </a:lnTo>
                <a:lnTo>
                  <a:pt x="6081186" y="753358"/>
                </a:lnTo>
                <a:lnTo>
                  <a:pt x="6080869" y="746688"/>
                </a:lnTo>
                <a:lnTo>
                  <a:pt x="6079599" y="741289"/>
                </a:lnTo>
                <a:lnTo>
                  <a:pt x="6079281" y="739383"/>
                </a:lnTo>
                <a:lnTo>
                  <a:pt x="6078646" y="737478"/>
                </a:lnTo>
                <a:lnTo>
                  <a:pt x="6077694" y="736525"/>
                </a:lnTo>
                <a:lnTo>
                  <a:pt x="6076107" y="736207"/>
                </a:lnTo>
                <a:lnTo>
                  <a:pt x="6074837" y="736207"/>
                </a:lnTo>
                <a:lnTo>
                  <a:pt x="6073249" y="736207"/>
                </a:lnTo>
                <a:lnTo>
                  <a:pt x="6071344" y="736843"/>
                </a:lnTo>
                <a:lnTo>
                  <a:pt x="6070075" y="737160"/>
                </a:lnTo>
                <a:lnTo>
                  <a:pt x="6047851" y="732714"/>
                </a:lnTo>
                <a:lnTo>
                  <a:pt x="6028168" y="726997"/>
                </a:lnTo>
                <a:lnTo>
                  <a:pt x="6021501" y="738113"/>
                </a:lnTo>
                <a:lnTo>
                  <a:pt x="6018961" y="750500"/>
                </a:lnTo>
                <a:lnTo>
                  <a:pt x="6026898" y="759393"/>
                </a:lnTo>
                <a:lnTo>
                  <a:pt x="6013564" y="756852"/>
                </a:lnTo>
                <a:lnTo>
                  <a:pt x="6008167" y="746371"/>
                </a:lnTo>
                <a:lnTo>
                  <a:pt x="6002453" y="719692"/>
                </a:lnTo>
                <a:lnTo>
                  <a:pt x="5990706" y="698412"/>
                </a:lnTo>
                <a:lnTo>
                  <a:pt x="5981817" y="675863"/>
                </a:lnTo>
                <a:lnTo>
                  <a:pt x="5983722" y="667605"/>
                </a:lnTo>
                <a:lnTo>
                  <a:pt x="5999278" y="642832"/>
                </a:lnTo>
                <a:lnTo>
                  <a:pt x="6013247" y="639973"/>
                </a:lnTo>
                <a:lnTo>
                  <a:pt x="6011342" y="630445"/>
                </a:lnTo>
                <a:lnTo>
                  <a:pt x="6012929" y="614882"/>
                </a:lnTo>
                <a:lnTo>
                  <a:pt x="6019596" y="606307"/>
                </a:lnTo>
                <a:lnTo>
                  <a:pt x="6015469" y="595509"/>
                </a:lnTo>
                <a:lnTo>
                  <a:pt x="6019914" y="592968"/>
                </a:lnTo>
                <a:lnTo>
                  <a:pt x="6021819" y="600908"/>
                </a:lnTo>
                <a:lnTo>
                  <a:pt x="6031343" y="602496"/>
                </a:lnTo>
                <a:lnTo>
                  <a:pt x="6035153" y="616153"/>
                </a:lnTo>
                <a:lnTo>
                  <a:pt x="6041502" y="609166"/>
                </a:lnTo>
                <a:lnTo>
                  <a:pt x="6047534" y="625046"/>
                </a:lnTo>
                <a:lnTo>
                  <a:pt x="6054201" y="618059"/>
                </a:lnTo>
                <a:lnTo>
                  <a:pt x="6063408" y="626316"/>
                </a:lnTo>
                <a:lnTo>
                  <a:pt x="6065630" y="616788"/>
                </a:lnTo>
                <a:lnTo>
                  <a:pt x="6068805" y="617106"/>
                </a:lnTo>
                <a:lnTo>
                  <a:pt x="6077376" y="626634"/>
                </a:lnTo>
                <a:lnTo>
                  <a:pt x="6093250" y="625046"/>
                </a:lnTo>
                <a:lnTo>
                  <a:pt x="6095155" y="618059"/>
                </a:lnTo>
                <a:lnTo>
                  <a:pt x="6100552" y="619011"/>
                </a:lnTo>
                <a:lnTo>
                  <a:pt x="6108806" y="627587"/>
                </a:lnTo>
                <a:lnTo>
                  <a:pt x="6120553" y="631080"/>
                </a:lnTo>
                <a:lnTo>
                  <a:pt x="6131982" y="628222"/>
                </a:lnTo>
                <a:lnTo>
                  <a:pt x="6132299" y="618694"/>
                </a:lnTo>
                <a:lnTo>
                  <a:pt x="6135474" y="616788"/>
                </a:lnTo>
                <a:lnTo>
                  <a:pt x="6143728" y="628539"/>
                </a:lnTo>
                <a:lnTo>
                  <a:pt x="6157379" y="621552"/>
                </a:lnTo>
                <a:lnTo>
                  <a:pt x="6162142" y="617106"/>
                </a:lnTo>
                <a:lnTo>
                  <a:pt x="6150395" y="613930"/>
                </a:lnTo>
                <a:lnTo>
                  <a:pt x="6144046" y="612659"/>
                </a:lnTo>
                <a:lnTo>
                  <a:pt x="6146585" y="607578"/>
                </a:lnTo>
                <a:lnTo>
                  <a:pt x="6152935" y="602496"/>
                </a:lnTo>
                <a:lnTo>
                  <a:pt x="6166269" y="611071"/>
                </a:lnTo>
                <a:lnTo>
                  <a:pt x="6172618" y="605990"/>
                </a:lnTo>
                <a:lnTo>
                  <a:pt x="6171983" y="599955"/>
                </a:lnTo>
                <a:lnTo>
                  <a:pt x="6164046" y="580581"/>
                </a:lnTo>
                <a:lnTo>
                  <a:pt x="6154840" y="569783"/>
                </a:lnTo>
                <a:lnTo>
                  <a:pt x="6124680" y="555173"/>
                </a:lnTo>
                <a:lnTo>
                  <a:pt x="6106901" y="543421"/>
                </a:lnTo>
                <a:lnTo>
                  <a:pt x="6109441" y="524048"/>
                </a:lnTo>
                <a:lnTo>
                  <a:pt x="6108806" y="507532"/>
                </a:lnTo>
                <a:lnTo>
                  <a:pt x="6098965" y="482759"/>
                </a:lnTo>
                <a:lnTo>
                  <a:pt x="6080551" y="467831"/>
                </a:lnTo>
                <a:lnTo>
                  <a:pt x="6092298" y="467831"/>
                </a:lnTo>
                <a:lnTo>
                  <a:pt x="6095790" y="466243"/>
                </a:lnTo>
                <a:lnTo>
                  <a:pt x="6103092" y="462114"/>
                </a:lnTo>
                <a:lnTo>
                  <a:pt x="6111981" y="458621"/>
                </a:lnTo>
                <a:lnTo>
                  <a:pt x="6115473" y="457350"/>
                </a:lnTo>
                <a:lnTo>
                  <a:pt x="6118013" y="457033"/>
                </a:lnTo>
                <a:lnTo>
                  <a:pt x="6118965" y="457350"/>
                </a:lnTo>
                <a:lnTo>
                  <a:pt x="6119918" y="457985"/>
                </a:lnTo>
                <a:lnTo>
                  <a:pt x="6121188" y="458938"/>
                </a:lnTo>
                <a:lnTo>
                  <a:pt x="6122140" y="460526"/>
                </a:lnTo>
                <a:lnTo>
                  <a:pt x="6124045" y="463702"/>
                </a:lnTo>
                <a:lnTo>
                  <a:pt x="6125632" y="467514"/>
                </a:lnTo>
                <a:lnTo>
                  <a:pt x="6128172" y="475137"/>
                </a:lnTo>
                <a:lnTo>
                  <a:pt x="6128807" y="478630"/>
                </a:lnTo>
                <a:lnTo>
                  <a:pt x="6130394" y="478313"/>
                </a:lnTo>
                <a:lnTo>
                  <a:pt x="6133887" y="477360"/>
                </a:lnTo>
                <a:lnTo>
                  <a:pt x="6136426" y="477360"/>
                </a:lnTo>
                <a:lnTo>
                  <a:pt x="6139284" y="477360"/>
                </a:lnTo>
                <a:lnTo>
                  <a:pt x="6142458" y="477677"/>
                </a:lnTo>
                <a:lnTo>
                  <a:pt x="6145633" y="478630"/>
                </a:lnTo>
                <a:lnTo>
                  <a:pt x="6147220" y="478948"/>
                </a:lnTo>
                <a:lnTo>
                  <a:pt x="6149125" y="479901"/>
                </a:lnTo>
                <a:lnTo>
                  <a:pt x="6152617" y="482124"/>
                </a:lnTo>
                <a:lnTo>
                  <a:pt x="6155792" y="484982"/>
                </a:lnTo>
                <a:lnTo>
                  <a:pt x="6158967" y="487841"/>
                </a:lnTo>
                <a:lnTo>
                  <a:pt x="6164046" y="492922"/>
                </a:lnTo>
                <a:lnTo>
                  <a:pt x="6165634" y="495463"/>
                </a:lnTo>
                <a:lnTo>
                  <a:pt x="6198651" y="508803"/>
                </a:lnTo>
                <a:lnTo>
                  <a:pt x="6197381" y="511661"/>
                </a:lnTo>
                <a:lnTo>
                  <a:pt x="6196746" y="514519"/>
                </a:lnTo>
                <a:lnTo>
                  <a:pt x="6195794" y="518648"/>
                </a:lnTo>
                <a:lnTo>
                  <a:pt x="6195476" y="522460"/>
                </a:lnTo>
                <a:lnTo>
                  <a:pt x="6195476" y="525953"/>
                </a:lnTo>
                <a:lnTo>
                  <a:pt x="6195794" y="527859"/>
                </a:lnTo>
                <a:lnTo>
                  <a:pt x="6196429" y="529447"/>
                </a:lnTo>
                <a:lnTo>
                  <a:pt x="6197381" y="531035"/>
                </a:lnTo>
                <a:lnTo>
                  <a:pt x="6198651" y="531988"/>
                </a:lnTo>
                <a:lnTo>
                  <a:pt x="6201826" y="534211"/>
                </a:lnTo>
                <a:lnTo>
                  <a:pt x="6205953" y="536117"/>
                </a:lnTo>
                <a:lnTo>
                  <a:pt x="6215159" y="540881"/>
                </a:lnTo>
                <a:lnTo>
                  <a:pt x="6219287" y="543421"/>
                </a:lnTo>
                <a:lnTo>
                  <a:pt x="6222779" y="545645"/>
                </a:lnTo>
                <a:lnTo>
                  <a:pt x="6224049" y="547550"/>
                </a:lnTo>
                <a:lnTo>
                  <a:pt x="6225001" y="548821"/>
                </a:lnTo>
                <a:lnTo>
                  <a:pt x="6225954" y="550409"/>
                </a:lnTo>
                <a:lnTo>
                  <a:pt x="6226271" y="551997"/>
                </a:lnTo>
                <a:lnTo>
                  <a:pt x="6226588" y="556126"/>
                </a:lnTo>
                <a:lnTo>
                  <a:pt x="6227541" y="560572"/>
                </a:lnTo>
                <a:lnTo>
                  <a:pt x="6229446" y="565654"/>
                </a:lnTo>
                <a:lnTo>
                  <a:pt x="6231351" y="570100"/>
                </a:lnTo>
                <a:lnTo>
                  <a:pt x="6235478" y="578358"/>
                </a:lnTo>
                <a:lnTo>
                  <a:pt x="6237065" y="581534"/>
                </a:lnTo>
                <a:lnTo>
                  <a:pt x="6237700" y="585028"/>
                </a:lnTo>
                <a:lnTo>
                  <a:pt x="6238652" y="588839"/>
                </a:lnTo>
                <a:lnTo>
                  <a:pt x="6239922" y="593603"/>
                </a:lnTo>
                <a:lnTo>
                  <a:pt x="6241827" y="598049"/>
                </a:lnTo>
                <a:lnTo>
                  <a:pt x="6243732" y="602496"/>
                </a:lnTo>
                <a:lnTo>
                  <a:pt x="6245319" y="604084"/>
                </a:lnTo>
                <a:lnTo>
                  <a:pt x="6246589" y="605672"/>
                </a:lnTo>
                <a:lnTo>
                  <a:pt x="6248177" y="606625"/>
                </a:lnTo>
                <a:lnTo>
                  <a:pt x="6249764" y="606942"/>
                </a:lnTo>
                <a:lnTo>
                  <a:pt x="6251669" y="607578"/>
                </a:lnTo>
                <a:lnTo>
                  <a:pt x="6253256" y="608530"/>
                </a:lnTo>
                <a:lnTo>
                  <a:pt x="6257066" y="610754"/>
                </a:lnTo>
                <a:lnTo>
                  <a:pt x="6260876" y="613612"/>
                </a:lnTo>
                <a:lnTo>
                  <a:pt x="6264368" y="616788"/>
                </a:lnTo>
                <a:lnTo>
                  <a:pt x="6269765" y="622823"/>
                </a:lnTo>
                <a:lnTo>
                  <a:pt x="6271670" y="625363"/>
                </a:lnTo>
                <a:lnTo>
                  <a:pt x="6273892" y="626316"/>
                </a:lnTo>
                <a:lnTo>
                  <a:pt x="6276432" y="627269"/>
                </a:lnTo>
                <a:lnTo>
                  <a:pt x="6279289" y="628222"/>
                </a:lnTo>
                <a:lnTo>
                  <a:pt x="6282781" y="628539"/>
                </a:lnTo>
                <a:lnTo>
                  <a:pt x="6286273" y="628539"/>
                </a:lnTo>
                <a:lnTo>
                  <a:pt x="6288496" y="628222"/>
                </a:lnTo>
                <a:lnTo>
                  <a:pt x="6290083" y="627587"/>
                </a:lnTo>
                <a:lnTo>
                  <a:pt x="6291988" y="626316"/>
                </a:lnTo>
                <a:lnTo>
                  <a:pt x="6293575" y="625363"/>
                </a:lnTo>
                <a:lnTo>
                  <a:pt x="6297385" y="622823"/>
                </a:lnTo>
                <a:lnTo>
                  <a:pt x="6300560" y="621552"/>
                </a:lnTo>
                <a:lnTo>
                  <a:pt x="6304052" y="620282"/>
                </a:lnTo>
                <a:lnTo>
                  <a:pt x="6307227" y="619964"/>
                </a:lnTo>
                <a:lnTo>
                  <a:pt x="6310084" y="619647"/>
                </a:lnTo>
                <a:lnTo>
                  <a:pt x="6312941" y="619647"/>
                </a:lnTo>
                <a:lnTo>
                  <a:pt x="6317386" y="619964"/>
                </a:lnTo>
                <a:lnTo>
                  <a:pt x="6318338" y="619647"/>
                </a:lnTo>
                <a:lnTo>
                  <a:pt x="6319290" y="619011"/>
                </a:lnTo>
                <a:lnTo>
                  <a:pt x="6319608" y="617741"/>
                </a:lnTo>
                <a:lnTo>
                  <a:pt x="6319608" y="616153"/>
                </a:lnTo>
                <a:lnTo>
                  <a:pt x="6319608" y="612024"/>
                </a:lnTo>
                <a:lnTo>
                  <a:pt x="6318973" y="607260"/>
                </a:lnTo>
                <a:lnTo>
                  <a:pt x="6317386" y="598049"/>
                </a:lnTo>
                <a:lnTo>
                  <a:pt x="6317068" y="594873"/>
                </a:lnTo>
                <a:lnTo>
                  <a:pt x="6317386" y="593603"/>
                </a:lnTo>
                <a:lnTo>
                  <a:pt x="6317386" y="592968"/>
                </a:lnTo>
                <a:lnTo>
                  <a:pt x="6318338" y="590427"/>
                </a:lnTo>
                <a:lnTo>
                  <a:pt x="6320243" y="585345"/>
                </a:lnTo>
                <a:lnTo>
                  <a:pt x="6324370" y="570735"/>
                </a:lnTo>
                <a:lnTo>
                  <a:pt x="6330402" y="550409"/>
                </a:lnTo>
                <a:lnTo>
                  <a:pt x="6317386" y="489746"/>
                </a:lnTo>
                <a:lnTo>
                  <a:pt x="6317703" y="446552"/>
                </a:lnTo>
                <a:lnTo>
                  <a:pt x="6318021" y="413521"/>
                </a:lnTo>
                <a:lnTo>
                  <a:pt x="6318973" y="399864"/>
                </a:lnTo>
                <a:lnTo>
                  <a:pt x="6319290" y="390971"/>
                </a:lnTo>
                <a:lnTo>
                  <a:pt x="6320243" y="384301"/>
                </a:lnTo>
                <a:lnTo>
                  <a:pt x="6322148" y="376679"/>
                </a:lnTo>
                <a:lnTo>
                  <a:pt x="6326275" y="359528"/>
                </a:lnTo>
                <a:lnTo>
                  <a:pt x="6328180" y="350318"/>
                </a:lnTo>
                <a:lnTo>
                  <a:pt x="6329767" y="341425"/>
                </a:lnTo>
                <a:lnTo>
                  <a:pt x="6330402" y="333167"/>
                </a:lnTo>
                <a:lnTo>
                  <a:pt x="6330402" y="329038"/>
                </a:lnTo>
                <a:lnTo>
                  <a:pt x="6330402" y="325227"/>
                </a:lnTo>
                <a:lnTo>
                  <a:pt x="6330085" y="320780"/>
                </a:lnTo>
                <a:lnTo>
                  <a:pt x="6330085" y="315063"/>
                </a:lnTo>
                <a:lnTo>
                  <a:pt x="6330402" y="300454"/>
                </a:lnTo>
                <a:lnTo>
                  <a:pt x="6331989" y="265517"/>
                </a:lnTo>
                <a:lnTo>
                  <a:pt x="6332624" y="247414"/>
                </a:lnTo>
                <a:lnTo>
                  <a:pt x="6332624" y="231216"/>
                </a:lnTo>
                <a:lnTo>
                  <a:pt x="6332624" y="224229"/>
                </a:lnTo>
                <a:lnTo>
                  <a:pt x="6331989" y="218194"/>
                </a:lnTo>
                <a:lnTo>
                  <a:pt x="6331672" y="213430"/>
                </a:lnTo>
                <a:lnTo>
                  <a:pt x="6330402" y="209936"/>
                </a:lnTo>
                <a:lnTo>
                  <a:pt x="6329450" y="206443"/>
                </a:lnTo>
                <a:lnTo>
                  <a:pt x="6328815" y="201996"/>
                </a:lnTo>
                <a:lnTo>
                  <a:pt x="6328497" y="196915"/>
                </a:lnTo>
                <a:lnTo>
                  <a:pt x="6327545" y="190562"/>
                </a:lnTo>
                <a:lnTo>
                  <a:pt x="6327227" y="176588"/>
                </a:lnTo>
                <a:lnTo>
                  <a:pt x="6326910" y="161660"/>
                </a:lnTo>
                <a:lnTo>
                  <a:pt x="6326592" y="133394"/>
                </a:lnTo>
                <a:lnTo>
                  <a:pt x="6325957" y="122913"/>
                </a:lnTo>
                <a:lnTo>
                  <a:pt x="6325640" y="119101"/>
                </a:lnTo>
                <a:lnTo>
                  <a:pt x="6325005" y="116561"/>
                </a:lnTo>
                <a:lnTo>
                  <a:pt x="6323418" y="111797"/>
                </a:lnTo>
                <a:lnTo>
                  <a:pt x="6322465" y="107350"/>
                </a:lnTo>
                <a:lnTo>
                  <a:pt x="6321830" y="102268"/>
                </a:lnTo>
                <a:lnTo>
                  <a:pt x="6321195" y="97822"/>
                </a:lnTo>
                <a:lnTo>
                  <a:pt x="6321830" y="95599"/>
                </a:lnTo>
                <a:lnTo>
                  <a:pt x="6322465" y="93375"/>
                </a:lnTo>
                <a:lnTo>
                  <a:pt x="6323100" y="91787"/>
                </a:lnTo>
                <a:lnTo>
                  <a:pt x="6324053" y="90199"/>
                </a:lnTo>
                <a:lnTo>
                  <a:pt x="6325640" y="88929"/>
                </a:lnTo>
                <a:lnTo>
                  <a:pt x="6327545" y="87976"/>
                </a:lnTo>
                <a:lnTo>
                  <a:pt x="6329767" y="87659"/>
                </a:lnTo>
                <a:lnTo>
                  <a:pt x="6332624" y="87023"/>
                </a:lnTo>
                <a:lnTo>
                  <a:pt x="6335799" y="87023"/>
                </a:lnTo>
                <a:lnTo>
                  <a:pt x="6338656" y="86706"/>
                </a:lnTo>
                <a:lnTo>
                  <a:pt x="6341514" y="86071"/>
                </a:lnTo>
                <a:lnTo>
                  <a:pt x="6344371" y="85118"/>
                </a:lnTo>
                <a:lnTo>
                  <a:pt x="6349133" y="83212"/>
                </a:lnTo>
                <a:lnTo>
                  <a:pt x="6353895" y="80671"/>
                </a:lnTo>
                <a:lnTo>
                  <a:pt x="6357705" y="78448"/>
                </a:lnTo>
                <a:lnTo>
                  <a:pt x="6360562" y="76542"/>
                </a:lnTo>
                <a:lnTo>
                  <a:pt x="6363419" y="74319"/>
                </a:lnTo>
                <a:lnTo>
                  <a:pt x="6381515" y="74319"/>
                </a:lnTo>
                <a:lnTo>
                  <a:pt x="6402468" y="67650"/>
                </a:lnTo>
                <a:lnTo>
                  <a:pt x="6448184" y="52404"/>
                </a:lnTo>
                <a:lnTo>
                  <a:pt x="6473582" y="44464"/>
                </a:lnTo>
                <a:lnTo>
                  <a:pt x="6495805" y="36524"/>
                </a:lnTo>
                <a:lnTo>
                  <a:pt x="6512631" y="30490"/>
                </a:lnTo>
                <a:lnTo>
                  <a:pt x="6518028" y="27949"/>
                </a:lnTo>
                <a:lnTo>
                  <a:pt x="6520886" y="26679"/>
                </a:lnTo>
                <a:lnTo>
                  <a:pt x="6525013" y="24138"/>
                </a:lnTo>
                <a:lnTo>
                  <a:pt x="6531680" y="20962"/>
                </a:lnTo>
                <a:lnTo>
                  <a:pt x="6549141" y="13657"/>
                </a:lnTo>
                <a:lnTo>
                  <a:pt x="6565014" y="7622"/>
                </a:lnTo>
                <a:lnTo>
                  <a:pt x="6571681" y="4764"/>
                </a:lnTo>
                <a:lnTo>
                  <a:pt x="6574538" y="3176"/>
                </a:lnTo>
                <a:lnTo>
                  <a:pt x="6577396" y="1905"/>
                </a:lnTo>
                <a:lnTo>
                  <a:pt x="6580570" y="953"/>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07" name="Freeform 7"/>
          <p:cNvSpPr>
            <a:spLocks/>
          </p:cNvSpPr>
          <p:nvPr/>
        </p:nvSpPr>
        <p:spPr bwMode="auto">
          <a:xfrm>
            <a:off x="3786632" y="6399213"/>
            <a:ext cx="28575" cy="30163"/>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8"/>
          <p:cNvSpPr>
            <a:spLocks/>
          </p:cNvSpPr>
          <p:nvPr/>
        </p:nvSpPr>
        <p:spPr bwMode="auto">
          <a:xfrm>
            <a:off x="3808857" y="6318250"/>
            <a:ext cx="12700" cy="9525"/>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9"/>
          <p:cNvSpPr>
            <a:spLocks/>
          </p:cNvSpPr>
          <p:nvPr/>
        </p:nvSpPr>
        <p:spPr bwMode="auto">
          <a:xfrm>
            <a:off x="3834257" y="6300788"/>
            <a:ext cx="9525" cy="15875"/>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10" name="Group 609"/>
          <p:cNvGrpSpPr/>
          <p:nvPr/>
        </p:nvGrpSpPr>
        <p:grpSpPr>
          <a:xfrm>
            <a:off x="1943545" y="47625"/>
            <a:ext cx="3784600" cy="2979738"/>
            <a:chOff x="1925638" y="47625"/>
            <a:chExt cx="3784600" cy="2979738"/>
          </a:xfrm>
          <a:solidFill>
            <a:schemeClr val="bg1">
              <a:lumMod val="75000"/>
            </a:schemeClr>
          </a:solidFill>
        </p:grpSpPr>
        <p:sp>
          <p:nvSpPr>
            <p:cNvPr id="888" name="Freeform 39"/>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nvGrpSpPr>
            <p:cNvPr id="889" name="Group 888"/>
            <p:cNvGrpSpPr/>
            <p:nvPr/>
          </p:nvGrpSpPr>
          <p:grpSpPr>
            <a:xfrm>
              <a:off x="3198813" y="58738"/>
              <a:ext cx="2511425" cy="2968625"/>
              <a:chOff x="3198813" y="58738"/>
              <a:chExt cx="2511425" cy="2968625"/>
            </a:xfrm>
            <a:grpFill/>
          </p:grpSpPr>
          <p:sp>
            <p:nvSpPr>
              <p:cNvPr id="890"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1"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2"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3"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4"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5"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6"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7"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8"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9"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0"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1"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2"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3"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4"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5"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6"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7"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8"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9"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0"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1"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2"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3"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4"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5"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6"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7"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8"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9"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0"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1"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2"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3"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4"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5"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6"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7"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8"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9"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930"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1"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2"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3"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4"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5"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6"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7"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8"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9"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0"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1"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2"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3"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4"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5"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11" name="Group 610"/>
          <p:cNvGrpSpPr/>
          <p:nvPr/>
        </p:nvGrpSpPr>
        <p:grpSpPr>
          <a:xfrm>
            <a:off x="3839020" y="639763"/>
            <a:ext cx="1241425" cy="2854325"/>
            <a:chOff x="3821113" y="639763"/>
            <a:chExt cx="1241425" cy="2854325"/>
          </a:xfrm>
          <a:solidFill>
            <a:schemeClr val="bg1">
              <a:lumMod val="75000"/>
            </a:schemeClr>
          </a:solidFill>
        </p:grpSpPr>
        <p:sp>
          <p:nvSpPr>
            <p:cNvPr id="878"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9"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0"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1"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2"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3"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4"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5"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6"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7"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12" name="Group 611"/>
          <p:cNvGrpSpPr/>
          <p:nvPr/>
        </p:nvGrpSpPr>
        <p:grpSpPr>
          <a:xfrm>
            <a:off x="4647057" y="369888"/>
            <a:ext cx="1128713" cy="2316163"/>
            <a:chOff x="4629150" y="369888"/>
            <a:chExt cx="1128713" cy="2316163"/>
          </a:xfrm>
          <a:solidFill>
            <a:srgbClr val="CC3399"/>
          </a:solidFill>
        </p:grpSpPr>
        <p:sp>
          <p:nvSpPr>
            <p:cNvPr id="865"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6"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7"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8"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9"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0"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1"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2"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3"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4"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5"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6"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7"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949" name="Freeform 948"/>
          <p:cNvSpPr>
            <a:spLocks/>
          </p:cNvSpPr>
          <p:nvPr/>
        </p:nvSpPr>
        <p:spPr bwMode="auto">
          <a:xfrm>
            <a:off x="4669281" y="-1"/>
            <a:ext cx="4483100" cy="5487988"/>
          </a:xfrm>
          <a:custGeom>
            <a:avLst/>
            <a:gdLst>
              <a:gd name="connsiteX0" fmla="*/ 120841 w 4483100"/>
              <a:gd name="connsiteY0" fmla="*/ 3421063 h 5487988"/>
              <a:gd name="connsiteX1" fmla="*/ 130356 w 4483100"/>
              <a:gd name="connsiteY1" fmla="*/ 3437891 h 5487988"/>
              <a:gd name="connsiteX2" fmla="*/ 126550 w 4483100"/>
              <a:gd name="connsiteY2" fmla="*/ 3461068 h 5487988"/>
              <a:gd name="connsiteX3" fmla="*/ 121158 w 4483100"/>
              <a:gd name="connsiteY3" fmla="*/ 3490596 h 5487988"/>
              <a:gd name="connsiteX4" fmla="*/ 105617 w 4483100"/>
              <a:gd name="connsiteY4" fmla="*/ 3516313 h 5487988"/>
              <a:gd name="connsiteX5" fmla="*/ 82781 w 4483100"/>
              <a:gd name="connsiteY5" fmla="*/ 3539491 h 5487988"/>
              <a:gd name="connsiteX6" fmla="*/ 97688 w 4483100"/>
              <a:gd name="connsiteY6" fmla="*/ 3548698 h 5487988"/>
              <a:gd name="connsiteX7" fmla="*/ 107203 w 4483100"/>
              <a:gd name="connsiteY7" fmla="*/ 3546476 h 5487988"/>
              <a:gd name="connsiteX8" fmla="*/ 118938 w 4483100"/>
              <a:gd name="connsiteY8" fmla="*/ 3554731 h 5487988"/>
              <a:gd name="connsiteX9" fmla="*/ 126233 w 4483100"/>
              <a:gd name="connsiteY9" fmla="*/ 3555683 h 5487988"/>
              <a:gd name="connsiteX10" fmla="*/ 137968 w 4483100"/>
              <a:gd name="connsiteY10" fmla="*/ 3545206 h 5487988"/>
              <a:gd name="connsiteX11" fmla="*/ 137651 w 4483100"/>
              <a:gd name="connsiteY11" fmla="*/ 3502026 h 5487988"/>
              <a:gd name="connsiteX12" fmla="*/ 156364 w 4483100"/>
              <a:gd name="connsiteY12" fmla="*/ 3496628 h 5487988"/>
              <a:gd name="connsiteX13" fmla="*/ 170002 w 4483100"/>
              <a:gd name="connsiteY13" fmla="*/ 3496628 h 5487988"/>
              <a:gd name="connsiteX14" fmla="*/ 205525 w 4483100"/>
              <a:gd name="connsiteY14" fmla="*/ 3520441 h 5487988"/>
              <a:gd name="connsiteX15" fmla="*/ 232167 w 4483100"/>
              <a:gd name="connsiteY15" fmla="*/ 3528696 h 5487988"/>
              <a:gd name="connsiteX16" fmla="*/ 273082 w 4483100"/>
              <a:gd name="connsiteY16" fmla="*/ 3528061 h 5487988"/>
              <a:gd name="connsiteX17" fmla="*/ 303213 w 4483100"/>
              <a:gd name="connsiteY17" fmla="*/ 3564573 h 5487988"/>
              <a:gd name="connsiteX18" fmla="*/ 289575 w 4483100"/>
              <a:gd name="connsiteY18" fmla="*/ 3603944 h 5487988"/>
              <a:gd name="connsiteX19" fmla="*/ 302578 w 4483100"/>
              <a:gd name="connsiteY19" fmla="*/ 3648711 h 5487988"/>
              <a:gd name="connsiteX20" fmla="*/ 235022 w 4483100"/>
              <a:gd name="connsiteY20" fmla="*/ 3657601 h 5487988"/>
              <a:gd name="connsiteX21" fmla="*/ 156047 w 4483100"/>
              <a:gd name="connsiteY21" fmla="*/ 3638869 h 5487988"/>
              <a:gd name="connsiteX22" fmla="*/ 0 w 4483100"/>
              <a:gd name="connsiteY22" fmla="*/ 3632519 h 5487988"/>
              <a:gd name="connsiteX23" fmla="*/ 12686 w 4483100"/>
              <a:gd name="connsiteY23" fmla="*/ 3616961 h 5487988"/>
              <a:gd name="connsiteX24" fmla="*/ 18713 w 4483100"/>
              <a:gd name="connsiteY24" fmla="*/ 3601086 h 5487988"/>
              <a:gd name="connsiteX25" fmla="*/ 37743 w 4483100"/>
              <a:gd name="connsiteY25" fmla="*/ 3601086 h 5487988"/>
              <a:gd name="connsiteX26" fmla="*/ 61213 w 4483100"/>
              <a:gd name="connsiteY26" fmla="*/ 3600769 h 5487988"/>
              <a:gd name="connsiteX27" fmla="*/ 58676 w 4483100"/>
              <a:gd name="connsiteY27" fmla="*/ 3580766 h 5487988"/>
              <a:gd name="connsiteX28" fmla="*/ 48527 w 4483100"/>
              <a:gd name="connsiteY28" fmla="*/ 3589338 h 5487988"/>
              <a:gd name="connsiteX29" fmla="*/ 37743 w 4483100"/>
              <a:gd name="connsiteY29" fmla="*/ 3582988 h 5487988"/>
              <a:gd name="connsiteX30" fmla="*/ 30131 w 4483100"/>
              <a:gd name="connsiteY30" fmla="*/ 3576638 h 5487988"/>
              <a:gd name="connsiteX31" fmla="*/ 14589 w 4483100"/>
              <a:gd name="connsiteY31" fmla="*/ 3590291 h 5487988"/>
              <a:gd name="connsiteX32" fmla="*/ 8246 w 4483100"/>
              <a:gd name="connsiteY32" fmla="*/ 3584576 h 5487988"/>
              <a:gd name="connsiteX33" fmla="*/ 18396 w 4483100"/>
              <a:gd name="connsiteY33" fmla="*/ 3572828 h 5487988"/>
              <a:gd name="connsiteX34" fmla="*/ 19347 w 4483100"/>
              <a:gd name="connsiteY34" fmla="*/ 3556953 h 5487988"/>
              <a:gd name="connsiteX35" fmla="*/ 19347 w 4483100"/>
              <a:gd name="connsiteY35" fmla="*/ 3549333 h 5487988"/>
              <a:gd name="connsiteX36" fmla="*/ 27911 w 4483100"/>
              <a:gd name="connsiteY36" fmla="*/ 3542983 h 5487988"/>
              <a:gd name="connsiteX37" fmla="*/ 38694 w 4483100"/>
              <a:gd name="connsiteY37" fmla="*/ 3548381 h 5487988"/>
              <a:gd name="connsiteX38" fmla="*/ 63751 w 4483100"/>
              <a:gd name="connsiteY38" fmla="*/ 3542666 h 5487988"/>
              <a:gd name="connsiteX39" fmla="*/ 86904 w 4483100"/>
              <a:gd name="connsiteY39" fmla="*/ 3525838 h 5487988"/>
              <a:gd name="connsiteX40" fmla="*/ 106886 w 4483100"/>
              <a:gd name="connsiteY40" fmla="*/ 3500121 h 5487988"/>
              <a:gd name="connsiteX41" fmla="*/ 119255 w 4483100"/>
              <a:gd name="connsiteY41" fmla="*/ 3468371 h 5487988"/>
              <a:gd name="connsiteX42" fmla="*/ 122110 w 4483100"/>
              <a:gd name="connsiteY42" fmla="*/ 3437891 h 5487988"/>
              <a:gd name="connsiteX43" fmla="*/ 1476375 w 4483100"/>
              <a:gd name="connsiteY43" fmla="*/ 2216150 h 5487988"/>
              <a:gd name="connsiteX44" fmla="*/ 1477963 w 4483100"/>
              <a:gd name="connsiteY44" fmla="*/ 2234693 h 5487988"/>
              <a:gd name="connsiteX45" fmla="*/ 1473200 w 4483100"/>
              <a:gd name="connsiteY45" fmla="*/ 2252910 h 5487988"/>
              <a:gd name="connsiteX46" fmla="*/ 1463675 w 4483100"/>
              <a:gd name="connsiteY46" fmla="*/ 2255838 h 5487988"/>
              <a:gd name="connsiteX47" fmla="*/ 1458913 w 4483100"/>
              <a:gd name="connsiteY47" fmla="*/ 2232090 h 5487988"/>
              <a:gd name="connsiteX48" fmla="*/ 1465580 w 4483100"/>
              <a:gd name="connsiteY48" fmla="*/ 2220379 h 5487988"/>
              <a:gd name="connsiteX49" fmla="*/ 1515025 w 4483100"/>
              <a:gd name="connsiteY49" fmla="*/ 1581150 h 5487988"/>
              <a:gd name="connsiteX50" fmla="*/ 1522814 w 4483100"/>
              <a:gd name="connsiteY50" fmla="*/ 1589664 h 5487988"/>
              <a:gd name="connsiteX51" fmla="*/ 1519386 w 4483100"/>
              <a:gd name="connsiteY51" fmla="*/ 1599439 h 5487988"/>
              <a:gd name="connsiteX52" fmla="*/ 1527176 w 4483100"/>
              <a:gd name="connsiteY52" fmla="*/ 1608268 h 5487988"/>
              <a:gd name="connsiteX53" fmla="*/ 1520321 w 4483100"/>
              <a:gd name="connsiteY53" fmla="*/ 1627188 h 5487988"/>
              <a:gd name="connsiteX54" fmla="*/ 1514713 w 4483100"/>
              <a:gd name="connsiteY54" fmla="*/ 1610160 h 5487988"/>
              <a:gd name="connsiteX55" fmla="*/ 1493838 w 4483100"/>
              <a:gd name="connsiteY55" fmla="*/ 1600070 h 5487988"/>
              <a:gd name="connsiteX56" fmla="*/ 1500692 w 4483100"/>
              <a:gd name="connsiteY56" fmla="*/ 1585250 h 5487988"/>
              <a:gd name="connsiteX57" fmla="*/ 1508170 w 4483100"/>
              <a:gd name="connsiteY57" fmla="*/ 1592502 h 5487988"/>
              <a:gd name="connsiteX58" fmla="*/ 1522413 w 4483100"/>
              <a:gd name="connsiteY58" fmla="*/ 1579563 h 5487988"/>
              <a:gd name="connsiteX59" fmla="*/ 1538288 w 4483100"/>
              <a:gd name="connsiteY59" fmla="*/ 1583250 h 5487988"/>
              <a:gd name="connsiteX60" fmla="*/ 1526624 w 4483100"/>
              <a:gd name="connsiteY60" fmla="*/ 1589088 h 5487988"/>
              <a:gd name="connsiteX61" fmla="*/ 2162175 w 4483100"/>
              <a:gd name="connsiteY61" fmla="*/ 1201738 h 5487988"/>
              <a:gd name="connsiteX62" fmla="*/ 2179638 w 4483100"/>
              <a:gd name="connsiteY62" fmla="*/ 1214121 h 5487988"/>
              <a:gd name="connsiteX63" fmla="*/ 2175354 w 4483100"/>
              <a:gd name="connsiteY63" fmla="*/ 1235076 h 5487988"/>
              <a:gd name="connsiteX64" fmla="*/ 2163493 w 4483100"/>
              <a:gd name="connsiteY64" fmla="*/ 1223963 h 5487988"/>
              <a:gd name="connsiteX65" fmla="*/ 3160272 w 4483100"/>
              <a:gd name="connsiteY65" fmla="*/ 908050 h 5487988"/>
              <a:gd name="connsiteX66" fmla="*/ 3178579 w 4483100"/>
              <a:gd name="connsiteY66" fmla="*/ 911148 h 5487988"/>
              <a:gd name="connsiteX67" fmla="*/ 3198813 w 4483100"/>
              <a:gd name="connsiteY67" fmla="*/ 914865 h 5487988"/>
              <a:gd name="connsiteX68" fmla="*/ 3182112 w 4483100"/>
              <a:gd name="connsiteY68" fmla="*/ 933450 h 5487988"/>
              <a:gd name="connsiteX69" fmla="*/ 3158345 w 4483100"/>
              <a:gd name="connsiteY69" fmla="*/ 931901 h 5487988"/>
              <a:gd name="connsiteX70" fmla="*/ 3143250 w 4483100"/>
              <a:gd name="connsiteY70" fmla="*/ 925706 h 5487988"/>
              <a:gd name="connsiteX71" fmla="*/ 3214290 w 4483100"/>
              <a:gd name="connsiteY71" fmla="*/ 862013 h 5487988"/>
              <a:gd name="connsiteX72" fmla="*/ 3222625 w 4483100"/>
              <a:gd name="connsiteY72" fmla="*/ 876349 h 5487988"/>
              <a:gd name="connsiteX73" fmla="*/ 3217995 w 4483100"/>
              <a:gd name="connsiteY73" fmla="*/ 903464 h 5487988"/>
              <a:gd name="connsiteX74" fmla="*/ 3209660 w 4483100"/>
              <a:gd name="connsiteY74" fmla="*/ 912813 h 5487988"/>
              <a:gd name="connsiteX75" fmla="*/ 3200400 w 4483100"/>
              <a:gd name="connsiteY75" fmla="*/ 909697 h 5487988"/>
              <a:gd name="connsiteX76" fmla="*/ 3205339 w 4483100"/>
              <a:gd name="connsiteY76" fmla="*/ 886634 h 5487988"/>
              <a:gd name="connsiteX77" fmla="*/ 3195638 w 4483100"/>
              <a:gd name="connsiteY77" fmla="*/ 849313 h 5487988"/>
              <a:gd name="connsiteX78" fmla="*/ 3187700 w 4483100"/>
              <a:gd name="connsiteY78" fmla="*/ 887413 h 5487988"/>
              <a:gd name="connsiteX79" fmla="*/ 3179763 w 4483100"/>
              <a:gd name="connsiteY79" fmla="*/ 872491 h 5487988"/>
              <a:gd name="connsiteX80" fmla="*/ 3179763 w 4483100"/>
              <a:gd name="connsiteY80" fmla="*/ 856933 h 5487988"/>
              <a:gd name="connsiteX81" fmla="*/ 3246438 w 4483100"/>
              <a:gd name="connsiteY81" fmla="*/ 822325 h 5487988"/>
              <a:gd name="connsiteX82" fmla="*/ 3246438 w 4483100"/>
              <a:gd name="connsiteY82" fmla="*/ 833542 h 5487988"/>
              <a:gd name="connsiteX83" fmla="*/ 3223738 w 4483100"/>
              <a:gd name="connsiteY83" fmla="*/ 855663 h 5487988"/>
              <a:gd name="connsiteX84" fmla="*/ 3216275 w 4483100"/>
              <a:gd name="connsiteY84" fmla="*/ 844447 h 5487988"/>
              <a:gd name="connsiteX85" fmla="*/ 3016251 w 4483100"/>
              <a:gd name="connsiteY85" fmla="*/ 765175 h 5487988"/>
              <a:gd name="connsiteX86" fmla="*/ 3005840 w 4483100"/>
              <a:gd name="connsiteY86" fmla="*/ 772178 h 5487988"/>
              <a:gd name="connsiteX87" fmla="*/ 2968300 w 4483100"/>
              <a:gd name="connsiteY87" fmla="*/ 787400 h 5487988"/>
              <a:gd name="connsiteX88" fmla="*/ 2967038 w 4483100"/>
              <a:gd name="connsiteY88" fmla="*/ 779789 h 5487988"/>
              <a:gd name="connsiteX89" fmla="*/ 2985650 w 4483100"/>
              <a:gd name="connsiteY89" fmla="*/ 767002 h 5487988"/>
              <a:gd name="connsiteX90" fmla="*/ 3360738 w 4483100"/>
              <a:gd name="connsiteY90" fmla="*/ 657225 h 5487988"/>
              <a:gd name="connsiteX91" fmla="*/ 3391736 w 4483100"/>
              <a:gd name="connsiteY91" fmla="*/ 658178 h 5487988"/>
              <a:gd name="connsiteX92" fmla="*/ 3408672 w 4483100"/>
              <a:gd name="connsiteY92" fmla="*/ 674688 h 5487988"/>
              <a:gd name="connsiteX93" fmla="*/ 3409951 w 4483100"/>
              <a:gd name="connsiteY93" fmla="*/ 684213 h 5487988"/>
              <a:gd name="connsiteX94" fmla="*/ 3384066 w 4483100"/>
              <a:gd name="connsiteY94" fmla="*/ 666433 h 5487988"/>
              <a:gd name="connsiteX95" fmla="*/ 3714750 w 4483100"/>
              <a:gd name="connsiteY95" fmla="*/ 517525 h 5487988"/>
              <a:gd name="connsiteX96" fmla="*/ 3756071 w 4483100"/>
              <a:gd name="connsiteY96" fmla="*/ 569482 h 5487988"/>
              <a:gd name="connsiteX97" fmla="*/ 3757613 w 4483100"/>
              <a:gd name="connsiteY97" fmla="*/ 598170 h 5487988"/>
              <a:gd name="connsiteX98" fmla="*/ 3754838 w 4483100"/>
              <a:gd name="connsiteY98" fmla="*/ 598488 h 5487988"/>
              <a:gd name="connsiteX99" fmla="*/ 3752679 w 4483100"/>
              <a:gd name="connsiteY99" fmla="*/ 598488 h 5487988"/>
              <a:gd name="connsiteX100" fmla="*/ 3752062 w 4483100"/>
              <a:gd name="connsiteY100" fmla="*/ 598170 h 5487988"/>
              <a:gd name="connsiteX101" fmla="*/ 3751446 w 4483100"/>
              <a:gd name="connsiteY101" fmla="*/ 597532 h 5487988"/>
              <a:gd name="connsiteX102" fmla="*/ 3742503 w 4483100"/>
              <a:gd name="connsiteY102" fmla="*/ 572988 h 5487988"/>
              <a:gd name="connsiteX103" fmla="*/ 3717526 w 4483100"/>
              <a:gd name="connsiteY103" fmla="*/ 539201 h 5487988"/>
              <a:gd name="connsiteX104" fmla="*/ 2798777 w 4483100"/>
              <a:gd name="connsiteY104" fmla="*/ 492125 h 5487988"/>
              <a:gd name="connsiteX105" fmla="*/ 2819927 w 4483100"/>
              <a:gd name="connsiteY105" fmla="*/ 518198 h 5487988"/>
              <a:gd name="connsiteX106" fmla="*/ 2832555 w 4483100"/>
              <a:gd name="connsiteY106" fmla="*/ 514700 h 5487988"/>
              <a:gd name="connsiteX107" fmla="*/ 2873909 w 4483100"/>
              <a:gd name="connsiteY107" fmla="*/ 550628 h 5487988"/>
              <a:gd name="connsiteX108" fmla="*/ 2870753 w 4483100"/>
              <a:gd name="connsiteY108" fmla="*/ 560803 h 5487988"/>
              <a:gd name="connsiteX109" fmla="*/ 2877382 w 4483100"/>
              <a:gd name="connsiteY109" fmla="*/ 573521 h 5487988"/>
              <a:gd name="connsiteX110" fmla="*/ 2879276 w 4483100"/>
              <a:gd name="connsiteY110" fmla="*/ 555398 h 5487988"/>
              <a:gd name="connsiteX111" fmla="*/ 2884643 w 4483100"/>
              <a:gd name="connsiteY111" fmla="*/ 553490 h 5487988"/>
              <a:gd name="connsiteX112" fmla="*/ 2891903 w 4483100"/>
              <a:gd name="connsiteY112" fmla="*/ 576700 h 5487988"/>
              <a:gd name="connsiteX113" fmla="*/ 2911476 w 4483100"/>
              <a:gd name="connsiteY113" fmla="*/ 597685 h 5487988"/>
              <a:gd name="connsiteX114" fmla="*/ 2899795 w 4483100"/>
              <a:gd name="connsiteY114" fmla="*/ 625983 h 5487988"/>
              <a:gd name="connsiteX115" fmla="*/ 2891272 w 4483100"/>
              <a:gd name="connsiteY115" fmla="*/ 614537 h 5487988"/>
              <a:gd name="connsiteX116" fmla="*/ 2895376 w 4483100"/>
              <a:gd name="connsiteY116" fmla="*/ 595460 h 5487988"/>
              <a:gd name="connsiteX117" fmla="*/ 2884958 w 4483100"/>
              <a:gd name="connsiteY117" fmla="*/ 597685 h 5487988"/>
              <a:gd name="connsiteX118" fmla="*/ 2880854 w 4483100"/>
              <a:gd name="connsiteY118" fmla="*/ 612629 h 5487988"/>
              <a:gd name="connsiteX119" fmla="*/ 2861598 w 4483100"/>
              <a:gd name="connsiteY119" fmla="*/ 613901 h 5487988"/>
              <a:gd name="connsiteX120" fmla="*/ 2860019 w 4483100"/>
              <a:gd name="connsiteY120" fmla="*/ 639019 h 5487988"/>
              <a:gd name="connsiteX121" fmla="*/ 2805722 w 4483100"/>
              <a:gd name="connsiteY121" fmla="*/ 692753 h 5487988"/>
              <a:gd name="connsiteX122" fmla="*/ 2792147 w 4483100"/>
              <a:gd name="connsiteY122" fmla="*/ 687348 h 5487988"/>
              <a:gd name="connsiteX123" fmla="*/ 2784571 w 4483100"/>
              <a:gd name="connsiteY123" fmla="*/ 704199 h 5487988"/>
              <a:gd name="connsiteX124" fmla="*/ 2762789 w 4483100"/>
              <a:gd name="connsiteY124" fmla="*/ 715963 h 5487988"/>
              <a:gd name="connsiteX125" fmla="*/ 2750161 w 4483100"/>
              <a:gd name="connsiteY125" fmla="*/ 703563 h 5487988"/>
              <a:gd name="connsiteX126" fmla="*/ 2742901 w 4483100"/>
              <a:gd name="connsiteY126" fmla="*/ 708968 h 5487988"/>
              <a:gd name="connsiteX127" fmla="*/ 2728063 w 4483100"/>
              <a:gd name="connsiteY127" fmla="*/ 687030 h 5487988"/>
              <a:gd name="connsiteX128" fmla="*/ 2710701 w 4483100"/>
              <a:gd name="connsiteY128" fmla="*/ 680671 h 5487988"/>
              <a:gd name="connsiteX129" fmla="*/ 2713226 w 4483100"/>
              <a:gd name="connsiteY129" fmla="*/ 704835 h 5487988"/>
              <a:gd name="connsiteX130" fmla="*/ 2703756 w 4483100"/>
              <a:gd name="connsiteY130" fmla="*/ 713420 h 5487988"/>
              <a:gd name="connsiteX131" fmla="*/ 2701546 w 4483100"/>
              <a:gd name="connsiteY131" fmla="*/ 709286 h 5487988"/>
              <a:gd name="connsiteX132" fmla="*/ 2696811 w 4483100"/>
              <a:gd name="connsiteY132" fmla="*/ 699748 h 5487988"/>
              <a:gd name="connsiteX133" fmla="*/ 2694285 w 4483100"/>
              <a:gd name="connsiteY133" fmla="*/ 694342 h 5487988"/>
              <a:gd name="connsiteX134" fmla="*/ 2692075 w 4483100"/>
              <a:gd name="connsiteY134" fmla="*/ 689255 h 5487988"/>
              <a:gd name="connsiteX135" fmla="*/ 2691128 w 4483100"/>
              <a:gd name="connsiteY135" fmla="*/ 685440 h 5487988"/>
              <a:gd name="connsiteX136" fmla="*/ 2690813 w 4483100"/>
              <a:gd name="connsiteY136" fmla="*/ 684168 h 5487988"/>
              <a:gd name="connsiteX137" fmla="*/ 2691128 w 4483100"/>
              <a:gd name="connsiteY137" fmla="*/ 682896 h 5487988"/>
              <a:gd name="connsiteX138" fmla="*/ 2692075 w 4483100"/>
              <a:gd name="connsiteY138" fmla="*/ 680989 h 5487988"/>
              <a:gd name="connsiteX139" fmla="*/ 2694285 w 4483100"/>
              <a:gd name="connsiteY139" fmla="*/ 678127 h 5487988"/>
              <a:gd name="connsiteX140" fmla="*/ 2699336 w 4483100"/>
              <a:gd name="connsiteY140" fmla="*/ 671768 h 5487988"/>
              <a:gd name="connsiteX141" fmla="*/ 2705650 w 4483100"/>
              <a:gd name="connsiteY141" fmla="*/ 663819 h 5487988"/>
              <a:gd name="connsiteX142" fmla="*/ 2708175 w 4483100"/>
              <a:gd name="connsiteY142" fmla="*/ 587829 h 5487988"/>
              <a:gd name="connsiteX143" fmla="*/ 2708807 w 4483100"/>
              <a:gd name="connsiteY143" fmla="*/ 584967 h 5487988"/>
              <a:gd name="connsiteX144" fmla="*/ 2710069 w 4483100"/>
              <a:gd name="connsiteY144" fmla="*/ 578926 h 5487988"/>
              <a:gd name="connsiteX145" fmla="*/ 2714805 w 4483100"/>
              <a:gd name="connsiteY145" fmla="*/ 563029 h 5487988"/>
              <a:gd name="connsiteX146" fmla="*/ 2721434 w 4483100"/>
              <a:gd name="connsiteY146" fmla="*/ 540136 h 5487988"/>
              <a:gd name="connsiteX147" fmla="*/ 2760895 w 4483100"/>
              <a:gd name="connsiteY147" fmla="*/ 502618 h 5487988"/>
              <a:gd name="connsiteX148" fmla="*/ 2779204 w 4483100"/>
              <a:gd name="connsiteY148" fmla="*/ 514382 h 5487988"/>
              <a:gd name="connsiteX149" fmla="*/ 2782992 w 4483100"/>
              <a:gd name="connsiteY149" fmla="*/ 494351 h 5487988"/>
              <a:gd name="connsiteX150" fmla="*/ 1148467 w 4483100"/>
              <a:gd name="connsiteY150" fmla="*/ 387350 h 5487988"/>
              <a:gd name="connsiteX151" fmla="*/ 1193242 w 4483100"/>
              <a:gd name="connsiteY151" fmla="*/ 406079 h 5487988"/>
              <a:gd name="connsiteX152" fmla="*/ 1216741 w 4483100"/>
              <a:gd name="connsiteY152" fmla="*/ 436236 h 5487988"/>
              <a:gd name="connsiteX153" fmla="*/ 1232618 w 4483100"/>
              <a:gd name="connsiteY153" fmla="*/ 436236 h 5487988"/>
              <a:gd name="connsiteX154" fmla="*/ 1241192 w 4483100"/>
              <a:gd name="connsiteY154" fmla="*/ 449886 h 5487988"/>
              <a:gd name="connsiteX155" fmla="*/ 1256117 w 4483100"/>
              <a:gd name="connsiteY155" fmla="*/ 449568 h 5487988"/>
              <a:gd name="connsiteX156" fmla="*/ 1230078 w 4483100"/>
              <a:gd name="connsiteY156" fmla="*/ 492106 h 5487988"/>
              <a:gd name="connsiteX157" fmla="*/ 1191971 w 4483100"/>
              <a:gd name="connsiteY157" fmla="*/ 486074 h 5487988"/>
              <a:gd name="connsiteX158" fmla="*/ 1163074 w 4483100"/>
              <a:gd name="connsiteY158" fmla="*/ 460996 h 5487988"/>
              <a:gd name="connsiteX159" fmla="*/ 1145291 w 4483100"/>
              <a:gd name="connsiteY159" fmla="*/ 484170 h 5487988"/>
              <a:gd name="connsiteX160" fmla="*/ 1151642 w 4483100"/>
              <a:gd name="connsiteY160" fmla="*/ 506390 h 5487988"/>
              <a:gd name="connsiteX161" fmla="*/ 1169743 w 4483100"/>
              <a:gd name="connsiteY161" fmla="*/ 491788 h 5487988"/>
              <a:gd name="connsiteX162" fmla="*/ 1177364 w 4483100"/>
              <a:gd name="connsiteY162" fmla="*/ 501946 h 5487988"/>
              <a:gd name="connsiteX163" fmla="*/ 1191019 w 4483100"/>
              <a:gd name="connsiteY163" fmla="*/ 506073 h 5487988"/>
              <a:gd name="connsiteX164" fmla="*/ 1170060 w 4483100"/>
              <a:gd name="connsiteY164" fmla="*/ 525119 h 5487988"/>
              <a:gd name="connsiteX165" fmla="*/ 1179587 w 4483100"/>
              <a:gd name="connsiteY165" fmla="*/ 536547 h 5487988"/>
              <a:gd name="connsiteX166" fmla="*/ 1203721 w 4483100"/>
              <a:gd name="connsiteY166" fmla="*/ 520675 h 5487988"/>
              <a:gd name="connsiteX167" fmla="*/ 1251672 w 4483100"/>
              <a:gd name="connsiteY167" fmla="*/ 524485 h 5487988"/>
              <a:gd name="connsiteX168" fmla="*/ 1234841 w 4483100"/>
              <a:gd name="connsiteY168" fmla="*/ 555276 h 5487988"/>
              <a:gd name="connsiteX169" fmla="*/ 1239287 w 4483100"/>
              <a:gd name="connsiteY169" fmla="*/ 564482 h 5487988"/>
              <a:gd name="connsiteX170" fmla="*/ 1267549 w 4483100"/>
              <a:gd name="connsiteY170" fmla="*/ 536865 h 5487988"/>
              <a:gd name="connsiteX171" fmla="*/ 1269772 w 4483100"/>
              <a:gd name="connsiteY171" fmla="*/ 564482 h 5487988"/>
              <a:gd name="connsiteX172" fmla="*/ 1291048 w 4483100"/>
              <a:gd name="connsiteY172" fmla="*/ 587338 h 5487988"/>
              <a:gd name="connsiteX173" fmla="*/ 1281839 w 4483100"/>
              <a:gd name="connsiteY173" fmla="*/ 613685 h 5487988"/>
              <a:gd name="connsiteX174" fmla="*/ 1260563 w 4483100"/>
              <a:gd name="connsiteY174" fmla="*/ 621304 h 5487988"/>
              <a:gd name="connsiteX175" fmla="*/ 1248179 w 4483100"/>
              <a:gd name="connsiteY175" fmla="*/ 634319 h 5487988"/>
              <a:gd name="connsiteX176" fmla="*/ 1247543 w 4483100"/>
              <a:gd name="connsiteY176" fmla="*/ 678443 h 5487988"/>
              <a:gd name="connsiteX177" fmla="*/ 1222457 w 4483100"/>
              <a:gd name="connsiteY177" fmla="*/ 701617 h 5487988"/>
              <a:gd name="connsiteX178" fmla="*/ 1231031 w 4483100"/>
              <a:gd name="connsiteY178" fmla="*/ 718441 h 5487988"/>
              <a:gd name="connsiteX179" fmla="*/ 1254212 w 4483100"/>
              <a:gd name="connsiteY179" fmla="*/ 705743 h 5487988"/>
              <a:gd name="connsiteX180" fmla="*/ 1264374 w 4483100"/>
              <a:gd name="connsiteY180" fmla="*/ 639081 h 5487988"/>
              <a:gd name="connsiteX181" fmla="*/ 1300892 w 4483100"/>
              <a:gd name="connsiteY181" fmla="*/ 625431 h 5487988"/>
              <a:gd name="connsiteX182" fmla="*/ 1310102 w 4483100"/>
              <a:gd name="connsiteY182" fmla="*/ 578767 h 5487988"/>
              <a:gd name="connsiteX183" fmla="*/ 1328202 w 4483100"/>
              <a:gd name="connsiteY183" fmla="*/ 576545 h 5487988"/>
              <a:gd name="connsiteX184" fmla="*/ 1339634 w 4483100"/>
              <a:gd name="connsiteY184" fmla="*/ 567974 h 5487988"/>
              <a:gd name="connsiteX185" fmla="*/ 1391713 w 4483100"/>
              <a:gd name="connsiteY185" fmla="*/ 580989 h 5487988"/>
              <a:gd name="connsiteX186" fmla="*/ 1435218 w 4483100"/>
              <a:gd name="connsiteY186" fmla="*/ 589243 h 5487988"/>
              <a:gd name="connsiteX187" fmla="*/ 1445062 w 4483100"/>
              <a:gd name="connsiteY187" fmla="*/ 608924 h 5487988"/>
              <a:gd name="connsiteX188" fmla="*/ 1455224 w 4483100"/>
              <a:gd name="connsiteY188" fmla="*/ 599401 h 5487988"/>
              <a:gd name="connsiteX189" fmla="*/ 1459669 w 4483100"/>
              <a:gd name="connsiteY189" fmla="*/ 581624 h 5487988"/>
              <a:gd name="connsiteX190" fmla="*/ 1496823 w 4483100"/>
              <a:gd name="connsiteY190" fmla="*/ 592734 h 5487988"/>
              <a:gd name="connsiteX191" fmla="*/ 1515876 w 4483100"/>
              <a:gd name="connsiteY191" fmla="*/ 607337 h 5487988"/>
              <a:gd name="connsiteX192" fmla="*/ 1522228 w 4483100"/>
              <a:gd name="connsiteY192" fmla="*/ 598766 h 5487988"/>
              <a:gd name="connsiteX193" fmla="*/ 1529531 w 4483100"/>
              <a:gd name="connsiteY193" fmla="*/ 619082 h 5487988"/>
              <a:gd name="connsiteX194" fmla="*/ 1557158 w 4483100"/>
              <a:gd name="connsiteY194" fmla="*/ 617495 h 5487988"/>
              <a:gd name="connsiteX195" fmla="*/ 1577482 w 4483100"/>
              <a:gd name="connsiteY195" fmla="*/ 629875 h 5487988"/>
              <a:gd name="connsiteX196" fmla="*/ 1596535 w 4483100"/>
              <a:gd name="connsiteY196" fmla="*/ 649874 h 5487988"/>
              <a:gd name="connsiteX197" fmla="*/ 1616541 w 4483100"/>
              <a:gd name="connsiteY197" fmla="*/ 658127 h 5487988"/>
              <a:gd name="connsiteX198" fmla="*/ 1633054 w 4483100"/>
              <a:gd name="connsiteY198" fmla="*/ 679078 h 5487988"/>
              <a:gd name="connsiteX199" fmla="*/ 1658458 w 4483100"/>
              <a:gd name="connsiteY199" fmla="*/ 688284 h 5487988"/>
              <a:gd name="connsiteX200" fmla="*/ 1664809 w 4483100"/>
              <a:gd name="connsiteY200" fmla="*/ 703204 h 5487988"/>
              <a:gd name="connsiteX201" fmla="*/ 1693389 w 4483100"/>
              <a:gd name="connsiteY201" fmla="*/ 723520 h 5487988"/>
              <a:gd name="connsiteX202" fmla="*/ 1763251 w 4483100"/>
              <a:gd name="connsiteY202" fmla="*/ 796849 h 5487988"/>
              <a:gd name="connsiteX203" fmla="*/ 1770555 w 4483100"/>
              <a:gd name="connsiteY203" fmla="*/ 818117 h 5487988"/>
              <a:gd name="connsiteX204" fmla="*/ 1784527 w 4483100"/>
              <a:gd name="connsiteY204" fmla="*/ 823196 h 5487988"/>
              <a:gd name="connsiteX205" fmla="*/ 1798182 w 4483100"/>
              <a:gd name="connsiteY205" fmla="*/ 837799 h 5487988"/>
              <a:gd name="connsiteX206" fmla="*/ 1804533 w 4483100"/>
              <a:gd name="connsiteY206" fmla="*/ 833354 h 5487988"/>
              <a:gd name="connsiteX207" fmla="*/ 1789608 w 4483100"/>
              <a:gd name="connsiteY207" fmla="*/ 817800 h 5487988"/>
              <a:gd name="connsiteX208" fmla="*/ 1789608 w 4483100"/>
              <a:gd name="connsiteY208" fmla="*/ 801928 h 5487988"/>
              <a:gd name="connsiteX209" fmla="*/ 1818505 w 4483100"/>
              <a:gd name="connsiteY209" fmla="*/ 827006 h 5487988"/>
              <a:gd name="connsiteX210" fmla="*/ 1818505 w 4483100"/>
              <a:gd name="connsiteY210" fmla="*/ 838751 h 5487988"/>
              <a:gd name="connsiteX211" fmla="*/ 1831525 w 4483100"/>
              <a:gd name="connsiteY211" fmla="*/ 857480 h 5487988"/>
              <a:gd name="connsiteX212" fmla="*/ 1883604 w 4483100"/>
              <a:gd name="connsiteY212" fmla="*/ 878114 h 5487988"/>
              <a:gd name="connsiteX213" fmla="*/ 1900434 w 4483100"/>
              <a:gd name="connsiteY213" fmla="*/ 892716 h 5487988"/>
              <a:gd name="connsiteX214" fmla="*/ 1896941 w 4483100"/>
              <a:gd name="connsiteY214" fmla="*/ 868273 h 5487988"/>
              <a:gd name="connsiteX215" fmla="*/ 1942986 w 4483100"/>
              <a:gd name="connsiteY215" fmla="*/ 914302 h 5487988"/>
              <a:gd name="connsiteX216" fmla="*/ 1946162 w 4483100"/>
              <a:gd name="connsiteY216" fmla="*/ 926047 h 5487988"/>
              <a:gd name="connsiteX217" fmla="*/ 1958229 w 4483100"/>
              <a:gd name="connsiteY217" fmla="*/ 935253 h 5487988"/>
              <a:gd name="connsiteX218" fmla="*/ 1955053 w 4483100"/>
              <a:gd name="connsiteY218" fmla="*/ 953347 h 5487988"/>
              <a:gd name="connsiteX219" fmla="*/ 1966485 w 4483100"/>
              <a:gd name="connsiteY219" fmla="*/ 967949 h 5487988"/>
              <a:gd name="connsiteX220" fmla="*/ 1978235 w 4483100"/>
              <a:gd name="connsiteY220" fmla="*/ 954299 h 5487988"/>
              <a:gd name="connsiteX221" fmla="*/ 1999511 w 4483100"/>
              <a:gd name="connsiteY221" fmla="*/ 972076 h 5487988"/>
              <a:gd name="connsiteX222" fmla="*/ 2024915 w 4483100"/>
              <a:gd name="connsiteY222" fmla="*/ 981282 h 5487988"/>
              <a:gd name="connsiteX223" fmla="*/ 2015706 w 4483100"/>
              <a:gd name="connsiteY223" fmla="*/ 1025406 h 5487988"/>
              <a:gd name="connsiteX224" fmla="*/ 2030949 w 4483100"/>
              <a:gd name="connsiteY224" fmla="*/ 1043183 h 5487988"/>
              <a:gd name="connsiteX225" fmla="*/ 2027138 w 4483100"/>
              <a:gd name="connsiteY225" fmla="*/ 1093973 h 5487988"/>
              <a:gd name="connsiteX226" fmla="*/ 2032537 w 4483100"/>
              <a:gd name="connsiteY226" fmla="*/ 1109528 h 5487988"/>
              <a:gd name="connsiteX227" fmla="*/ 2050320 w 4483100"/>
              <a:gd name="connsiteY227" fmla="*/ 1099053 h 5487988"/>
              <a:gd name="connsiteX228" fmla="*/ 2054130 w 4483100"/>
              <a:gd name="connsiteY228" fmla="*/ 1130479 h 5487988"/>
              <a:gd name="connsiteX229" fmla="*/ 2012213 w 4483100"/>
              <a:gd name="connsiteY229" fmla="*/ 1214283 h 5487988"/>
              <a:gd name="connsiteX230" fmla="*/ 1950608 w 4483100"/>
              <a:gd name="connsiteY230" fmla="*/ 1307294 h 5487988"/>
              <a:gd name="connsiteX231" fmla="*/ 1879158 w 4483100"/>
              <a:gd name="connsiteY231" fmla="*/ 1341577 h 5487988"/>
              <a:gd name="connsiteX232" fmla="*/ 1809614 w 4483100"/>
              <a:gd name="connsiteY232" fmla="*/ 1367607 h 5487988"/>
              <a:gd name="connsiteX233" fmla="*/ 1720699 w 4483100"/>
              <a:gd name="connsiteY233" fmla="*/ 1357767 h 5487988"/>
              <a:gd name="connsiteX234" fmla="*/ 1649249 w 4483100"/>
              <a:gd name="connsiteY234" fmla="*/ 1321578 h 5487988"/>
              <a:gd name="connsiteX235" fmla="*/ 1587009 w 4483100"/>
              <a:gd name="connsiteY235" fmla="*/ 1316817 h 5487988"/>
              <a:gd name="connsiteX236" fmla="*/ 1545091 w 4483100"/>
              <a:gd name="connsiteY236" fmla="*/ 1298405 h 5487988"/>
              <a:gd name="connsiteX237" fmla="*/ 1532707 w 4483100"/>
              <a:gd name="connsiteY237" fmla="*/ 1304754 h 5487988"/>
              <a:gd name="connsiteX238" fmla="*/ 1497776 w 4483100"/>
              <a:gd name="connsiteY238" fmla="*/ 1283803 h 5487988"/>
              <a:gd name="connsiteX239" fmla="*/ 1488249 w 4483100"/>
              <a:gd name="connsiteY239" fmla="*/ 1293326 h 5487988"/>
              <a:gd name="connsiteX240" fmla="*/ 1478405 w 4483100"/>
              <a:gd name="connsiteY240" fmla="*/ 1268248 h 5487988"/>
              <a:gd name="connsiteX241" fmla="*/ 1453318 w 4483100"/>
              <a:gd name="connsiteY241" fmla="*/ 1269836 h 5487988"/>
              <a:gd name="connsiteX242" fmla="*/ 1424103 w 4483100"/>
              <a:gd name="connsiteY242" fmla="*/ 1242536 h 5487988"/>
              <a:gd name="connsiteX243" fmla="*/ 1406638 w 4483100"/>
              <a:gd name="connsiteY243" fmla="*/ 1268883 h 5487988"/>
              <a:gd name="connsiteX244" fmla="*/ 1382186 w 4483100"/>
              <a:gd name="connsiteY244" fmla="*/ 1246980 h 5487988"/>
              <a:gd name="connsiteX245" fmla="*/ 1391395 w 4483100"/>
              <a:gd name="connsiteY245" fmla="*/ 1223807 h 5487988"/>
              <a:gd name="connsiteX246" fmla="*/ 1372025 w 4483100"/>
              <a:gd name="connsiteY246" fmla="*/ 1218727 h 5487988"/>
              <a:gd name="connsiteX247" fmla="*/ 1367896 w 4483100"/>
              <a:gd name="connsiteY247" fmla="*/ 1206030 h 5487988"/>
              <a:gd name="connsiteX248" fmla="*/ 1352019 w 4483100"/>
              <a:gd name="connsiteY248" fmla="*/ 1209522 h 5487988"/>
              <a:gd name="connsiteX249" fmla="*/ 1338046 w 4483100"/>
              <a:gd name="connsiteY249" fmla="*/ 1228568 h 5487988"/>
              <a:gd name="connsiteX250" fmla="*/ 1308514 w 4483100"/>
              <a:gd name="connsiteY250" fmla="*/ 1205712 h 5487988"/>
              <a:gd name="connsiteX251" fmla="*/ 1304386 w 4483100"/>
              <a:gd name="connsiteY251" fmla="*/ 1213014 h 5487988"/>
              <a:gd name="connsiteX252" fmla="*/ 1272313 w 4483100"/>
              <a:gd name="connsiteY252" fmla="*/ 1201903 h 5487988"/>
              <a:gd name="connsiteX253" fmla="*/ 1267232 w 4483100"/>
              <a:gd name="connsiteY253" fmla="*/ 1189205 h 5487988"/>
              <a:gd name="connsiteX254" fmla="*/ 1246908 w 4483100"/>
              <a:gd name="connsiteY254" fmla="*/ 1185079 h 5487988"/>
              <a:gd name="connsiteX255" fmla="*/ 1234841 w 4483100"/>
              <a:gd name="connsiteY255" fmla="*/ 1136828 h 5487988"/>
              <a:gd name="connsiteX256" fmla="*/ 1210390 w 4483100"/>
              <a:gd name="connsiteY256" fmla="*/ 1119051 h 5487988"/>
              <a:gd name="connsiteX257" fmla="*/ 1162757 w 4483100"/>
              <a:gd name="connsiteY257" fmla="*/ 1117146 h 5487988"/>
              <a:gd name="connsiteX258" fmla="*/ 1158311 w 4483100"/>
              <a:gd name="connsiteY258" fmla="*/ 1122543 h 5487988"/>
              <a:gd name="connsiteX259" fmla="*/ 1170060 w 4483100"/>
              <a:gd name="connsiteY259" fmla="*/ 1127939 h 5487988"/>
              <a:gd name="connsiteX260" fmla="*/ 1188478 w 4483100"/>
              <a:gd name="connsiteY260" fmla="*/ 1149843 h 5487988"/>
              <a:gd name="connsiteX261" fmla="*/ 1204039 w 4483100"/>
              <a:gd name="connsiteY261" fmla="*/ 1145716 h 5487988"/>
              <a:gd name="connsiteX262" fmla="*/ 1198005 w 4483100"/>
              <a:gd name="connsiteY262" fmla="*/ 1170794 h 5487988"/>
              <a:gd name="connsiteX263" fmla="*/ 1211025 w 4483100"/>
              <a:gd name="connsiteY263" fmla="*/ 1199999 h 5487988"/>
              <a:gd name="connsiteX264" fmla="*/ 1222774 w 4483100"/>
              <a:gd name="connsiteY264" fmla="*/ 1204443 h 5487988"/>
              <a:gd name="connsiteX265" fmla="*/ 1239922 w 4483100"/>
              <a:gd name="connsiteY265" fmla="*/ 1228251 h 5487988"/>
              <a:gd name="connsiteX266" fmla="*/ 1264374 w 4483100"/>
              <a:gd name="connsiteY266" fmla="*/ 1238726 h 5487988"/>
              <a:gd name="connsiteX267" fmla="*/ 1250719 w 4483100"/>
              <a:gd name="connsiteY267" fmla="*/ 1250154 h 5487988"/>
              <a:gd name="connsiteX268" fmla="*/ 1251989 w 4483100"/>
              <a:gd name="connsiteY268" fmla="*/ 1266344 h 5487988"/>
              <a:gd name="connsiteX269" fmla="*/ 1272948 w 4483100"/>
              <a:gd name="connsiteY269" fmla="*/ 1265074 h 5487988"/>
              <a:gd name="connsiteX270" fmla="*/ 1313277 w 4483100"/>
              <a:gd name="connsiteY270" fmla="*/ 1293009 h 5487988"/>
              <a:gd name="connsiteX271" fmla="*/ 1309466 w 4483100"/>
              <a:gd name="connsiteY271" fmla="*/ 1306976 h 5487988"/>
              <a:gd name="connsiteX272" fmla="*/ 1281839 w 4483100"/>
              <a:gd name="connsiteY272" fmla="*/ 1312055 h 5487988"/>
              <a:gd name="connsiteX273" fmla="*/ 1294541 w 4483100"/>
              <a:gd name="connsiteY273" fmla="*/ 1324753 h 5487988"/>
              <a:gd name="connsiteX274" fmla="*/ 1318040 w 4483100"/>
              <a:gd name="connsiteY274" fmla="*/ 1321261 h 5487988"/>
              <a:gd name="connsiteX275" fmla="*/ 1352019 w 4483100"/>
              <a:gd name="connsiteY275" fmla="*/ 1329514 h 5487988"/>
              <a:gd name="connsiteX276" fmla="*/ 1363768 w 4483100"/>
              <a:gd name="connsiteY276" fmla="*/ 1343164 h 5487988"/>
              <a:gd name="connsiteX277" fmla="*/ 1359640 w 4483100"/>
              <a:gd name="connsiteY277" fmla="*/ 1361893 h 5487988"/>
              <a:gd name="connsiteX278" fmla="*/ 1377741 w 4483100"/>
              <a:gd name="connsiteY278" fmla="*/ 1358719 h 5487988"/>
              <a:gd name="connsiteX279" fmla="*/ 1407591 w 4483100"/>
              <a:gd name="connsiteY279" fmla="*/ 1374273 h 5487988"/>
              <a:gd name="connsiteX280" fmla="*/ 1417117 w 4483100"/>
              <a:gd name="connsiteY280" fmla="*/ 1403795 h 5487988"/>
              <a:gd name="connsiteX281" fmla="*/ 1426961 w 4483100"/>
              <a:gd name="connsiteY281" fmla="*/ 1414271 h 5487988"/>
              <a:gd name="connsiteX282" fmla="*/ 1405050 w 4483100"/>
              <a:gd name="connsiteY282" fmla="*/ 1446967 h 5487988"/>
              <a:gd name="connsiteX283" fmla="*/ 1416800 w 4483100"/>
              <a:gd name="connsiteY283" fmla="*/ 1475537 h 5487988"/>
              <a:gd name="connsiteX284" fmla="*/ 1407273 w 4483100"/>
              <a:gd name="connsiteY284" fmla="*/ 1484108 h 5487988"/>
              <a:gd name="connsiteX285" fmla="*/ 1405368 w 4483100"/>
              <a:gd name="connsiteY285" fmla="*/ 1521883 h 5487988"/>
              <a:gd name="connsiteX286" fmla="*/ 1380281 w 4483100"/>
              <a:gd name="connsiteY286" fmla="*/ 1519979 h 5487988"/>
              <a:gd name="connsiteX287" fmla="*/ 1371707 w 4483100"/>
              <a:gd name="connsiteY287" fmla="*/ 1538073 h 5487988"/>
              <a:gd name="connsiteX288" fmla="*/ 1389808 w 4483100"/>
              <a:gd name="connsiteY288" fmla="*/ 1547279 h 5487988"/>
              <a:gd name="connsiteX289" fmla="*/ 1390125 w 4483100"/>
              <a:gd name="connsiteY289" fmla="*/ 1563151 h 5487988"/>
              <a:gd name="connsiteX290" fmla="*/ 1401875 w 4483100"/>
              <a:gd name="connsiteY290" fmla="*/ 1570452 h 5487988"/>
              <a:gd name="connsiteX291" fmla="*/ 1418387 w 4483100"/>
              <a:gd name="connsiteY291" fmla="*/ 1643781 h 5487988"/>
              <a:gd name="connsiteX292" fmla="*/ 1436170 w 4483100"/>
              <a:gd name="connsiteY292" fmla="*/ 1637432 h 5487988"/>
              <a:gd name="connsiteX293" fmla="*/ 1439664 w 4483100"/>
              <a:gd name="connsiteY293" fmla="*/ 1663780 h 5487988"/>
              <a:gd name="connsiteX294" fmla="*/ 1428232 w 4483100"/>
              <a:gd name="connsiteY294" fmla="*/ 1681874 h 5487988"/>
              <a:gd name="connsiteX295" fmla="*/ 1448555 w 4483100"/>
              <a:gd name="connsiteY295" fmla="*/ 1705682 h 5487988"/>
              <a:gd name="connsiteX296" fmla="*/ 1435853 w 4483100"/>
              <a:gd name="connsiteY296" fmla="*/ 1716475 h 5487988"/>
              <a:gd name="connsiteX297" fmla="*/ 1401239 w 4483100"/>
              <a:gd name="connsiteY297" fmla="*/ 1734886 h 5487988"/>
              <a:gd name="connsiteX298" fmla="*/ 1376470 w 4483100"/>
              <a:gd name="connsiteY298" fmla="*/ 1798057 h 5487988"/>
              <a:gd name="connsiteX299" fmla="*/ 1379963 w 4483100"/>
              <a:gd name="connsiteY299" fmla="*/ 1852022 h 5487988"/>
              <a:gd name="connsiteX300" fmla="*/ 1380281 w 4483100"/>
              <a:gd name="connsiteY300" fmla="*/ 1891702 h 5487988"/>
              <a:gd name="connsiteX301" fmla="*/ 1372025 w 4483100"/>
              <a:gd name="connsiteY301" fmla="*/ 1907891 h 5487988"/>
              <a:gd name="connsiteX302" fmla="*/ 1391395 w 4483100"/>
              <a:gd name="connsiteY302" fmla="*/ 1924398 h 5487988"/>
              <a:gd name="connsiteX303" fmla="*/ 1391078 w 4483100"/>
              <a:gd name="connsiteY303" fmla="*/ 1904717 h 5487988"/>
              <a:gd name="connsiteX304" fmla="*/ 1398382 w 4483100"/>
              <a:gd name="connsiteY304" fmla="*/ 1900273 h 5487988"/>
              <a:gd name="connsiteX305" fmla="*/ 1417117 w 4483100"/>
              <a:gd name="connsiteY305" fmla="*/ 1964396 h 5487988"/>
              <a:gd name="connsiteX306" fmla="*/ 1432042 w 4483100"/>
              <a:gd name="connsiteY306" fmla="*/ 1965031 h 5487988"/>
              <a:gd name="connsiteX307" fmla="*/ 1437758 w 4483100"/>
              <a:gd name="connsiteY307" fmla="*/ 2017726 h 5487988"/>
              <a:gd name="connsiteX308" fmla="*/ 1446015 w 4483100"/>
              <a:gd name="connsiteY308" fmla="*/ 2029471 h 5487988"/>
              <a:gd name="connsiteX309" fmla="*/ 1437123 w 4483100"/>
              <a:gd name="connsiteY309" fmla="*/ 2045978 h 5487988"/>
              <a:gd name="connsiteX310" fmla="*/ 1439981 w 4483100"/>
              <a:gd name="connsiteY310" fmla="*/ 2059946 h 5487988"/>
              <a:gd name="connsiteX311" fmla="*/ 1428867 w 4483100"/>
              <a:gd name="connsiteY311" fmla="*/ 2049788 h 5487988"/>
              <a:gd name="connsiteX312" fmla="*/ 1417752 w 4483100"/>
              <a:gd name="connsiteY312" fmla="*/ 2061215 h 5487988"/>
              <a:gd name="connsiteX313" fmla="*/ 1409178 w 4483100"/>
              <a:gd name="connsiteY313" fmla="*/ 2059946 h 5487988"/>
              <a:gd name="connsiteX314" fmla="*/ 1398699 w 4483100"/>
              <a:gd name="connsiteY314" fmla="*/ 2056771 h 5487988"/>
              <a:gd name="connsiteX315" fmla="*/ 1391395 w 4483100"/>
              <a:gd name="connsiteY315" fmla="*/ 2066929 h 5487988"/>
              <a:gd name="connsiteX316" fmla="*/ 1407908 w 4483100"/>
              <a:gd name="connsiteY316" fmla="*/ 2071373 h 5487988"/>
              <a:gd name="connsiteX317" fmla="*/ 1410449 w 4483100"/>
              <a:gd name="connsiteY317" fmla="*/ 2095816 h 5487988"/>
              <a:gd name="connsiteX318" fmla="*/ 1424103 w 4483100"/>
              <a:gd name="connsiteY318" fmla="*/ 2104705 h 5487988"/>
              <a:gd name="connsiteX319" fmla="*/ 1435853 w 4483100"/>
              <a:gd name="connsiteY319" fmla="*/ 2096769 h 5487988"/>
              <a:gd name="connsiteX320" fmla="*/ 1449190 w 4483100"/>
              <a:gd name="connsiteY320" fmla="*/ 2111371 h 5487988"/>
              <a:gd name="connsiteX321" fmla="*/ 1467291 w 4483100"/>
              <a:gd name="connsiteY321" fmla="*/ 2105974 h 5487988"/>
              <a:gd name="connsiteX322" fmla="*/ 1482216 w 4483100"/>
              <a:gd name="connsiteY322" fmla="*/ 2110419 h 5487988"/>
              <a:gd name="connsiteX323" fmla="*/ 1477770 w 4483100"/>
              <a:gd name="connsiteY323" fmla="*/ 2125973 h 5487988"/>
              <a:gd name="connsiteX324" fmla="*/ 1495553 w 4483100"/>
              <a:gd name="connsiteY324" fmla="*/ 2164384 h 5487988"/>
              <a:gd name="connsiteX325" fmla="*/ 1497141 w 4483100"/>
              <a:gd name="connsiteY325" fmla="*/ 2179938 h 5487988"/>
              <a:gd name="connsiteX326" fmla="*/ 1492377 w 4483100"/>
              <a:gd name="connsiteY326" fmla="*/ 2194858 h 5487988"/>
              <a:gd name="connsiteX327" fmla="*/ 1480946 w 4483100"/>
              <a:gd name="connsiteY327" fmla="*/ 2195810 h 5487988"/>
              <a:gd name="connsiteX328" fmla="*/ 1478723 w 4483100"/>
              <a:gd name="connsiteY328" fmla="*/ 2203111 h 5487988"/>
              <a:gd name="connsiteX329" fmla="*/ 1470149 w 4483100"/>
              <a:gd name="connsiteY329" fmla="*/ 2200572 h 5487988"/>
              <a:gd name="connsiteX330" fmla="*/ 1464115 w 4483100"/>
              <a:gd name="connsiteY330" fmla="*/ 2187874 h 5487988"/>
              <a:gd name="connsiteX331" fmla="*/ 1456176 w 4483100"/>
              <a:gd name="connsiteY331" fmla="*/ 2178986 h 5487988"/>
              <a:gd name="connsiteX332" fmla="*/ 1448555 w 4483100"/>
              <a:gd name="connsiteY332" fmla="*/ 2179938 h 5487988"/>
              <a:gd name="connsiteX333" fmla="*/ 1450460 w 4483100"/>
              <a:gd name="connsiteY333" fmla="*/ 2194858 h 5487988"/>
              <a:gd name="connsiteX334" fmla="*/ 1458399 w 4483100"/>
              <a:gd name="connsiteY334" fmla="*/ 2198032 h 5487988"/>
              <a:gd name="connsiteX335" fmla="*/ 1456176 w 4483100"/>
              <a:gd name="connsiteY335" fmla="*/ 2212952 h 5487988"/>
              <a:gd name="connsiteX336" fmla="*/ 1453953 w 4483100"/>
              <a:gd name="connsiteY336" fmla="*/ 2222158 h 5487988"/>
              <a:gd name="connsiteX337" fmla="*/ 1457764 w 4483100"/>
              <a:gd name="connsiteY337" fmla="*/ 2231998 h 5487988"/>
              <a:gd name="connsiteX338" fmla="*/ 1447285 w 4483100"/>
              <a:gd name="connsiteY338" fmla="*/ 2227554 h 5487988"/>
              <a:gd name="connsiteX339" fmla="*/ 1439981 w 4483100"/>
              <a:gd name="connsiteY339" fmla="*/ 2220888 h 5487988"/>
              <a:gd name="connsiteX340" fmla="*/ 1433948 w 4483100"/>
              <a:gd name="connsiteY340" fmla="*/ 2200572 h 5487988"/>
              <a:gd name="connsiteX341" fmla="*/ 1428232 w 4483100"/>
              <a:gd name="connsiteY341" fmla="*/ 2186922 h 5487988"/>
              <a:gd name="connsiteX342" fmla="*/ 1419023 w 4483100"/>
              <a:gd name="connsiteY342" fmla="*/ 2177399 h 5487988"/>
              <a:gd name="connsiteX343" fmla="*/ 1419658 w 4483100"/>
              <a:gd name="connsiteY343" fmla="*/ 2156130 h 5487988"/>
              <a:gd name="connsiteX344" fmla="*/ 1410449 w 4483100"/>
              <a:gd name="connsiteY344" fmla="*/ 2134862 h 5487988"/>
              <a:gd name="connsiteX345" fmla="*/ 1399334 w 4483100"/>
              <a:gd name="connsiteY345" fmla="*/ 2112641 h 5487988"/>
              <a:gd name="connsiteX346" fmla="*/ 1396794 w 4483100"/>
              <a:gd name="connsiteY346" fmla="*/ 2132322 h 5487988"/>
              <a:gd name="connsiteX347" fmla="*/ 1395524 w 4483100"/>
              <a:gd name="connsiteY347" fmla="*/ 2144067 h 5487988"/>
              <a:gd name="connsiteX348" fmla="*/ 1417117 w 4483100"/>
              <a:gd name="connsiteY348" fmla="*/ 2166606 h 5487988"/>
              <a:gd name="connsiteX349" fmla="*/ 1419023 w 4483100"/>
              <a:gd name="connsiteY349" fmla="*/ 2177399 h 5487988"/>
              <a:gd name="connsiteX350" fmla="*/ 1419658 w 4483100"/>
              <a:gd name="connsiteY350" fmla="*/ 2194223 h 5487988"/>
              <a:gd name="connsiteX351" fmla="*/ 1409178 w 4483100"/>
              <a:gd name="connsiteY351" fmla="*/ 2187557 h 5487988"/>
              <a:gd name="connsiteX352" fmla="*/ 1404415 w 4483100"/>
              <a:gd name="connsiteY352" fmla="*/ 2170415 h 5487988"/>
              <a:gd name="connsiteX353" fmla="*/ 1392030 w 4483100"/>
              <a:gd name="connsiteY353" fmla="*/ 2158670 h 5487988"/>
              <a:gd name="connsiteX354" fmla="*/ 1389490 w 4483100"/>
              <a:gd name="connsiteY354" fmla="*/ 2172320 h 5487988"/>
              <a:gd name="connsiteX355" fmla="*/ 1408861 w 4483100"/>
              <a:gd name="connsiteY355" fmla="*/ 2192953 h 5487988"/>
              <a:gd name="connsiteX356" fmla="*/ 1417117 w 4483100"/>
              <a:gd name="connsiteY356" fmla="*/ 2208825 h 5487988"/>
              <a:gd name="connsiteX357" fmla="*/ 1401239 w 4483100"/>
              <a:gd name="connsiteY357" fmla="*/ 2205333 h 5487988"/>
              <a:gd name="connsiteX358" fmla="*/ 1401875 w 4483100"/>
              <a:gd name="connsiteY358" fmla="*/ 2216761 h 5487988"/>
              <a:gd name="connsiteX359" fmla="*/ 1415212 w 4483100"/>
              <a:gd name="connsiteY359" fmla="*/ 2231046 h 5487988"/>
              <a:gd name="connsiteX360" fmla="*/ 1425374 w 4483100"/>
              <a:gd name="connsiteY360" fmla="*/ 2258663 h 5487988"/>
              <a:gd name="connsiteX361" fmla="*/ 1419023 w 4483100"/>
              <a:gd name="connsiteY361" fmla="*/ 2258346 h 5487988"/>
              <a:gd name="connsiteX362" fmla="*/ 1405368 w 4483100"/>
              <a:gd name="connsiteY362" fmla="*/ 2244379 h 5487988"/>
              <a:gd name="connsiteX363" fmla="*/ 1397429 w 4483100"/>
              <a:gd name="connsiteY363" fmla="*/ 2243109 h 5487988"/>
              <a:gd name="connsiteX364" fmla="*/ 1390125 w 4483100"/>
              <a:gd name="connsiteY364" fmla="*/ 2229141 h 5487988"/>
              <a:gd name="connsiteX365" fmla="*/ 1380598 w 4483100"/>
              <a:gd name="connsiteY365" fmla="*/ 2223745 h 5487988"/>
              <a:gd name="connsiteX366" fmla="*/ 1379328 w 4483100"/>
              <a:gd name="connsiteY366" fmla="*/ 2242791 h 5487988"/>
              <a:gd name="connsiteX367" fmla="*/ 1395841 w 4483100"/>
              <a:gd name="connsiteY367" fmla="*/ 2246283 h 5487988"/>
              <a:gd name="connsiteX368" fmla="*/ 1402827 w 4483100"/>
              <a:gd name="connsiteY368" fmla="*/ 2258029 h 5487988"/>
              <a:gd name="connsiteX369" fmla="*/ 1405685 w 4483100"/>
              <a:gd name="connsiteY369" fmla="*/ 2274853 h 5487988"/>
              <a:gd name="connsiteX370" fmla="*/ 1394571 w 4483100"/>
              <a:gd name="connsiteY370" fmla="*/ 2265012 h 5487988"/>
              <a:gd name="connsiteX371" fmla="*/ 1389808 w 4483100"/>
              <a:gd name="connsiteY371" fmla="*/ 2272313 h 5487988"/>
              <a:gd name="connsiteX372" fmla="*/ 1395206 w 4483100"/>
              <a:gd name="connsiteY372" fmla="*/ 2278662 h 5487988"/>
              <a:gd name="connsiteX373" fmla="*/ 1381234 w 4483100"/>
              <a:gd name="connsiteY373" fmla="*/ 2279615 h 5487988"/>
              <a:gd name="connsiteX374" fmla="*/ 1380916 w 4483100"/>
              <a:gd name="connsiteY374" fmla="*/ 2287868 h 5487988"/>
              <a:gd name="connsiteX375" fmla="*/ 1416482 w 4483100"/>
              <a:gd name="connsiteY375" fmla="*/ 2316120 h 5487988"/>
              <a:gd name="connsiteX376" fmla="*/ 1475865 w 4483100"/>
              <a:gd name="connsiteY376" fmla="*/ 2347229 h 5487988"/>
              <a:gd name="connsiteX377" fmla="*/ 1491742 w 4483100"/>
              <a:gd name="connsiteY377" fmla="*/ 2356118 h 5487988"/>
              <a:gd name="connsiteX378" fmla="*/ 1501269 w 4483100"/>
              <a:gd name="connsiteY378" fmla="*/ 2394528 h 5487988"/>
              <a:gd name="connsiteX379" fmla="*/ 1500951 w 4483100"/>
              <a:gd name="connsiteY379" fmla="*/ 2407861 h 5487988"/>
              <a:gd name="connsiteX380" fmla="*/ 1491742 w 4483100"/>
              <a:gd name="connsiteY380" fmla="*/ 2430716 h 5487988"/>
              <a:gd name="connsiteX381" fmla="*/ 1496823 w 4483100"/>
              <a:gd name="connsiteY381" fmla="*/ 2448810 h 5487988"/>
              <a:gd name="connsiteX382" fmla="*/ 1517464 w 4483100"/>
              <a:gd name="connsiteY382" fmla="*/ 2460238 h 5487988"/>
              <a:gd name="connsiteX383" fmla="*/ 1548584 w 4483100"/>
              <a:gd name="connsiteY383" fmla="*/ 2441827 h 5487988"/>
              <a:gd name="connsiteX384" fmla="*/ 1557794 w 4483100"/>
              <a:gd name="connsiteY384" fmla="*/ 2415797 h 5487988"/>
              <a:gd name="connsiteX385" fmla="*/ 1575894 w 4483100"/>
              <a:gd name="connsiteY385" fmla="*/ 2406908 h 5487988"/>
              <a:gd name="connsiteX386" fmla="*/ 1586691 w 4483100"/>
              <a:gd name="connsiteY386" fmla="*/ 2365641 h 5487988"/>
              <a:gd name="connsiteX387" fmla="*/ 1577482 w 4483100"/>
              <a:gd name="connsiteY387" fmla="*/ 2351039 h 5487988"/>
              <a:gd name="connsiteX388" fmla="*/ 1587009 w 4483100"/>
              <a:gd name="connsiteY388" fmla="*/ 2349134 h 5487988"/>
              <a:gd name="connsiteX389" fmla="*/ 1588279 w 4483100"/>
              <a:gd name="connsiteY389" fmla="*/ 2337389 h 5487988"/>
              <a:gd name="connsiteX390" fmla="*/ 1560334 w 4483100"/>
              <a:gd name="connsiteY390" fmla="*/ 2315485 h 5487988"/>
              <a:gd name="connsiteX391" fmla="*/ 1553983 w 4483100"/>
              <a:gd name="connsiteY391" fmla="*/ 2277710 h 5487988"/>
              <a:gd name="connsiteX392" fmla="*/ 1541598 w 4483100"/>
              <a:gd name="connsiteY392" fmla="*/ 2264695 h 5487988"/>
              <a:gd name="connsiteX393" fmla="*/ 1505715 w 4483100"/>
              <a:gd name="connsiteY393" fmla="*/ 2231046 h 5487988"/>
              <a:gd name="connsiteX394" fmla="*/ 1502857 w 4483100"/>
              <a:gd name="connsiteY394" fmla="*/ 2213904 h 5487988"/>
              <a:gd name="connsiteX395" fmla="*/ 1506350 w 4483100"/>
              <a:gd name="connsiteY395" fmla="*/ 2198350 h 5487988"/>
              <a:gd name="connsiteX396" fmla="*/ 1515241 w 4483100"/>
              <a:gd name="connsiteY396" fmla="*/ 2181843 h 5487988"/>
              <a:gd name="connsiteX397" fmla="*/ 1514289 w 4483100"/>
              <a:gd name="connsiteY397" fmla="*/ 2170097 h 5487988"/>
              <a:gd name="connsiteX398" fmla="*/ 1505080 w 4483100"/>
              <a:gd name="connsiteY398" fmla="*/ 2162479 h 5487988"/>
              <a:gd name="connsiteX399" fmla="*/ 1506350 w 4483100"/>
              <a:gd name="connsiteY399" fmla="*/ 2151051 h 5487988"/>
              <a:gd name="connsiteX400" fmla="*/ 1513018 w 4483100"/>
              <a:gd name="connsiteY400" fmla="*/ 2140575 h 5487988"/>
              <a:gd name="connsiteX401" fmla="*/ 1510478 w 4483100"/>
              <a:gd name="connsiteY401" fmla="*/ 2116450 h 5487988"/>
              <a:gd name="connsiteX402" fmla="*/ 1493965 w 4483100"/>
              <a:gd name="connsiteY402" fmla="*/ 2098991 h 5487988"/>
              <a:gd name="connsiteX403" fmla="*/ 1481263 w 4483100"/>
              <a:gd name="connsiteY403" fmla="*/ 2099943 h 5487988"/>
              <a:gd name="connsiteX404" fmla="*/ 1475547 w 4483100"/>
              <a:gd name="connsiteY404" fmla="*/ 2085023 h 5487988"/>
              <a:gd name="connsiteX405" fmla="*/ 1459669 w 4483100"/>
              <a:gd name="connsiteY405" fmla="*/ 2080262 h 5487988"/>
              <a:gd name="connsiteX406" fmla="*/ 1451095 w 4483100"/>
              <a:gd name="connsiteY406" fmla="*/ 2082166 h 5487988"/>
              <a:gd name="connsiteX407" fmla="*/ 1435218 w 4483100"/>
              <a:gd name="connsiteY407" fmla="*/ 2077405 h 5487988"/>
              <a:gd name="connsiteX408" fmla="*/ 1434583 w 4483100"/>
              <a:gd name="connsiteY408" fmla="*/ 2070104 h 5487988"/>
              <a:gd name="connsiteX409" fmla="*/ 1439981 w 4483100"/>
              <a:gd name="connsiteY409" fmla="*/ 2059946 h 5487988"/>
              <a:gd name="connsiteX410" fmla="*/ 1452048 w 4483100"/>
              <a:gd name="connsiteY410" fmla="*/ 2043121 h 5487988"/>
              <a:gd name="connsiteX411" fmla="*/ 1446015 w 4483100"/>
              <a:gd name="connsiteY411" fmla="*/ 2029471 h 5487988"/>
              <a:gd name="connsiteX412" fmla="*/ 1454589 w 4483100"/>
              <a:gd name="connsiteY412" fmla="*/ 2013599 h 5487988"/>
              <a:gd name="connsiteX413" fmla="*/ 1451095 w 4483100"/>
              <a:gd name="connsiteY413" fmla="*/ 1991378 h 5487988"/>
              <a:gd name="connsiteX414" fmla="*/ 1447602 w 4483100"/>
              <a:gd name="connsiteY414" fmla="*/ 1956460 h 5487988"/>
              <a:gd name="connsiteX415" fmla="*/ 1461257 w 4483100"/>
              <a:gd name="connsiteY415" fmla="*/ 1964079 h 5487988"/>
              <a:gd name="connsiteX416" fmla="*/ 1499681 w 4483100"/>
              <a:gd name="connsiteY416" fmla="*/ 1955190 h 5487988"/>
              <a:gd name="connsiteX417" fmla="*/ 1491107 w 4483100"/>
              <a:gd name="connsiteY417" fmla="*/ 1943445 h 5487988"/>
              <a:gd name="connsiteX418" fmla="*/ 1457129 w 4483100"/>
              <a:gd name="connsiteY418" fmla="*/ 1938683 h 5487988"/>
              <a:gd name="connsiteX419" fmla="*/ 1454589 w 4483100"/>
              <a:gd name="connsiteY419" fmla="*/ 1912336 h 5487988"/>
              <a:gd name="connsiteX420" fmla="*/ 1444109 w 4483100"/>
              <a:gd name="connsiteY420" fmla="*/ 1910113 h 5487988"/>
              <a:gd name="connsiteX421" fmla="*/ 1435535 w 4483100"/>
              <a:gd name="connsiteY421" fmla="*/ 1895829 h 5487988"/>
              <a:gd name="connsiteX422" fmla="*/ 1398064 w 4483100"/>
              <a:gd name="connsiteY422" fmla="*/ 1855831 h 5487988"/>
              <a:gd name="connsiteX423" fmla="*/ 1387267 w 4483100"/>
              <a:gd name="connsiteY423" fmla="*/ 1849800 h 5487988"/>
              <a:gd name="connsiteX424" fmla="*/ 1383139 w 4483100"/>
              <a:gd name="connsiteY424" fmla="*/ 1838689 h 5487988"/>
              <a:gd name="connsiteX425" fmla="*/ 1379646 w 4483100"/>
              <a:gd name="connsiteY425" fmla="*/ 1798692 h 5487988"/>
              <a:gd name="connsiteX426" fmla="*/ 1404097 w 4483100"/>
              <a:gd name="connsiteY426" fmla="*/ 1738378 h 5487988"/>
              <a:gd name="connsiteX427" fmla="*/ 1443792 w 4483100"/>
              <a:gd name="connsiteY427" fmla="*/ 1739648 h 5487988"/>
              <a:gd name="connsiteX428" fmla="*/ 1448873 w 4483100"/>
              <a:gd name="connsiteY428" fmla="*/ 1754250 h 5487988"/>
              <a:gd name="connsiteX429" fmla="*/ 1461575 w 4483100"/>
              <a:gd name="connsiteY429" fmla="*/ 1763773 h 5487988"/>
              <a:gd name="connsiteX430" fmla="*/ 1481898 w 4483100"/>
              <a:gd name="connsiteY430" fmla="*/ 1780598 h 5487988"/>
              <a:gd name="connsiteX431" fmla="*/ 1498729 w 4483100"/>
              <a:gd name="connsiteY431" fmla="*/ 1775201 h 5487988"/>
              <a:gd name="connsiteX432" fmla="*/ 1508255 w 4483100"/>
              <a:gd name="connsiteY432" fmla="*/ 1759329 h 5487988"/>
              <a:gd name="connsiteX433" fmla="*/ 1523180 w 4483100"/>
              <a:gd name="connsiteY433" fmla="*/ 1771709 h 5487988"/>
              <a:gd name="connsiteX434" fmla="*/ 1535882 w 4483100"/>
              <a:gd name="connsiteY434" fmla="*/ 1798692 h 5487988"/>
              <a:gd name="connsiteX435" fmla="*/ 1557476 w 4483100"/>
              <a:gd name="connsiteY435" fmla="*/ 1805993 h 5487988"/>
              <a:gd name="connsiteX436" fmla="*/ 1563827 w 4483100"/>
              <a:gd name="connsiteY436" fmla="*/ 1839959 h 5487988"/>
              <a:gd name="connsiteX437" fmla="*/ 1588279 w 4483100"/>
              <a:gd name="connsiteY437" fmla="*/ 1845991 h 5487988"/>
              <a:gd name="connsiteX438" fmla="*/ 1600028 w 4483100"/>
              <a:gd name="connsiteY438" fmla="*/ 1856149 h 5487988"/>
              <a:gd name="connsiteX439" fmla="*/ 1632101 w 4483100"/>
              <a:gd name="connsiteY439" fmla="*/ 1868529 h 5487988"/>
              <a:gd name="connsiteX440" fmla="*/ 1660681 w 4483100"/>
              <a:gd name="connsiteY440" fmla="*/ 1868211 h 5487988"/>
              <a:gd name="connsiteX441" fmla="*/ 1674336 w 4483100"/>
              <a:gd name="connsiteY441" fmla="*/ 1881861 h 5487988"/>
              <a:gd name="connsiteX442" fmla="*/ 1687991 w 4483100"/>
              <a:gd name="connsiteY442" fmla="*/ 1877735 h 5487988"/>
              <a:gd name="connsiteX443" fmla="*/ 1698787 w 4483100"/>
              <a:gd name="connsiteY443" fmla="*/ 1859640 h 5487988"/>
              <a:gd name="connsiteX444" fmla="*/ 1734353 w 4483100"/>
              <a:gd name="connsiteY444" fmla="*/ 1855196 h 5487988"/>
              <a:gd name="connsiteX445" fmla="*/ 1748643 w 4483100"/>
              <a:gd name="connsiteY445" fmla="*/ 1871703 h 5487988"/>
              <a:gd name="connsiteX446" fmla="*/ 1765156 w 4483100"/>
              <a:gd name="connsiteY446" fmla="*/ 1859958 h 5487988"/>
              <a:gd name="connsiteX447" fmla="*/ 1744198 w 4483100"/>
              <a:gd name="connsiteY447" fmla="*/ 1846625 h 5487988"/>
              <a:gd name="connsiteX448" fmla="*/ 1726732 w 4483100"/>
              <a:gd name="connsiteY448" fmla="*/ 1800279 h 5487988"/>
              <a:gd name="connsiteX449" fmla="*/ 1735941 w 4483100"/>
              <a:gd name="connsiteY449" fmla="*/ 1782185 h 5487988"/>
              <a:gd name="connsiteX450" fmla="*/ 1718793 w 4483100"/>
              <a:gd name="connsiteY450" fmla="*/ 1762504 h 5487988"/>
              <a:gd name="connsiteX451" fmla="*/ 1716570 w 4483100"/>
              <a:gd name="connsiteY451" fmla="*/ 1740600 h 5487988"/>
              <a:gd name="connsiteX452" fmla="*/ 1701010 w 4483100"/>
              <a:gd name="connsiteY452" fmla="*/ 1740600 h 5487988"/>
              <a:gd name="connsiteX453" fmla="*/ 1667985 w 4483100"/>
              <a:gd name="connsiteY453" fmla="*/ 1756790 h 5487988"/>
              <a:gd name="connsiteX454" fmla="*/ 1647661 w 4483100"/>
              <a:gd name="connsiteY454" fmla="*/ 1749171 h 5487988"/>
              <a:gd name="connsiteX455" fmla="*/ 1614318 w 4483100"/>
              <a:gd name="connsiteY455" fmla="*/ 1689810 h 5487988"/>
              <a:gd name="connsiteX456" fmla="*/ 1591454 w 4483100"/>
              <a:gd name="connsiteY456" fmla="*/ 1679652 h 5487988"/>
              <a:gd name="connsiteX457" fmla="*/ 1588279 w 4483100"/>
              <a:gd name="connsiteY457" fmla="*/ 1646003 h 5487988"/>
              <a:gd name="connsiteX458" fmla="*/ 1619717 w 4483100"/>
              <a:gd name="connsiteY458" fmla="*/ 1623147 h 5487988"/>
              <a:gd name="connsiteX459" fmla="*/ 1622892 w 4483100"/>
              <a:gd name="connsiteY459" fmla="*/ 1589498 h 5487988"/>
              <a:gd name="connsiteX460" fmla="*/ 1640993 w 4483100"/>
              <a:gd name="connsiteY460" fmla="*/ 1579975 h 5487988"/>
              <a:gd name="connsiteX461" fmla="*/ 1701645 w 4483100"/>
              <a:gd name="connsiteY461" fmla="*/ 1608862 h 5487988"/>
              <a:gd name="connsiteX462" fmla="*/ 1704186 w 4483100"/>
              <a:gd name="connsiteY462" fmla="*/ 1625687 h 5487988"/>
              <a:gd name="connsiteX463" fmla="*/ 1718793 w 4483100"/>
              <a:gd name="connsiteY463" fmla="*/ 1646320 h 5487988"/>
              <a:gd name="connsiteX464" fmla="*/ 1733718 w 4483100"/>
              <a:gd name="connsiteY464" fmla="*/ 1641241 h 5487988"/>
              <a:gd name="connsiteX465" fmla="*/ 1762298 w 4483100"/>
              <a:gd name="connsiteY465" fmla="*/ 1652351 h 5487988"/>
              <a:gd name="connsiteX466" fmla="*/ 1766744 w 4483100"/>
              <a:gd name="connsiteY466" fmla="*/ 1663145 h 5487988"/>
              <a:gd name="connsiteX467" fmla="*/ 1732766 w 4483100"/>
              <a:gd name="connsiteY467" fmla="*/ 1669811 h 5487988"/>
              <a:gd name="connsiteX468" fmla="*/ 1738482 w 4483100"/>
              <a:gd name="connsiteY468" fmla="*/ 1680921 h 5487988"/>
              <a:gd name="connsiteX469" fmla="*/ 1736259 w 4483100"/>
              <a:gd name="connsiteY469" fmla="*/ 1694889 h 5487988"/>
              <a:gd name="connsiteX470" fmla="*/ 1748008 w 4483100"/>
              <a:gd name="connsiteY470" fmla="*/ 1694889 h 5487988"/>
              <a:gd name="connsiteX471" fmla="*/ 1760393 w 4483100"/>
              <a:gd name="connsiteY471" fmla="*/ 1675842 h 5487988"/>
              <a:gd name="connsiteX472" fmla="*/ 1777223 w 4483100"/>
              <a:gd name="connsiteY472" fmla="*/ 1671081 h 5487988"/>
              <a:gd name="connsiteX473" fmla="*/ 1778493 w 4483100"/>
              <a:gd name="connsiteY473" fmla="*/ 1657748 h 5487988"/>
              <a:gd name="connsiteX474" fmla="*/ 1788020 w 4483100"/>
              <a:gd name="connsiteY474" fmla="*/ 1667906 h 5487988"/>
              <a:gd name="connsiteX475" fmla="*/ 1815647 w 4483100"/>
              <a:gd name="connsiteY475" fmla="*/ 1670763 h 5487988"/>
              <a:gd name="connsiteX476" fmla="*/ 1850578 w 4483100"/>
              <a:gd name="connsiteY476" fmla="*/ 1694889 h 5487988"/>
              <a:gd name="connsiteX477" fmla="*/ 1867409 w 4483100"/>
              <a:gd name="connsiteY477" fmla="*/ 1694889 h 5487988"/>
              <a:gd name="connsiteX478" fmla="*/ 1886779 w 4483100"/>
              <a:gd name="connsiteY478" fmla="*/ 1708221 h 5487988"/>
              <a:gd name="connsiteX479" fmla="*/ 1901387 w 4483100"/>
              <a:gd name="connsiteY479" fmla="*/ 1707269 h 5487988"/>
              <a:gd name="connsiteX480" fmla="*/ 1909008 w 4483100"/>
              <a:gd name="connsiteY480" fmla="*/ 1692349 h 5487988"/>
              <a:gd name="connsiteX481" fmla="*/ 1931237 w 4483100"/>
              <a:gd name="connsiteY481" fmla="*/ 1712030 h 5487988"/>
              <a:gd name="connsiteX482" fmla="*/ 1984268 w 4483100"/>
              <a:gd name="connsiteY482" fmla="*/ 1719014 h 5487988"/>
              <a:gd name="connsiteX483" fmla="*/ 2013801 w 4483100"/>
              <a:gd name="connsiteY483" fmla="*/ 1748536 h 5487988"/>
              <a:gd name="connsiteX484" fmla="*/ 2032219 w 4483100"/>
              <a:gd name="connsiteY484" fmla="*/ 1768218 h 5487988"/>
              <a:gd name="connsiteX485" fmla="*/ 2056988 w 4483100"/>
              <a:gd name="connsiteY485" fmla="*/ 1779328 h 5487988"/>
              <a:gd name="connsiteX486" fmla="*/ 2077947 w 4483100"/>
              <a:gd name="connsiteY486" fmla="*/ 1806628 h 5487988"/>
              <a:gd name="connsiteX487" fmla="*/ 2075089 w 4483100"/>
              <a:gd name="connsiteY487" fmla="*/ 1839007 h 5487988"/>
              <a:gd name="connsiteX488" fmla="*/ 2092237 w 4483100"/>
              <a:gd name="connsiteY488" fmla="*/ 1830753 h 5487988"/>
              <a:gd name="connsiteX489" fmla="*/ 2096047 w 4483100"/>
              <a:gd name="connsiteY489" fmla="*/ 1815833 h 5487988"/>
              <a:gd name="connsiteX490" fmla="*/ 2110972 w 4483100"/>
              <a:gd name="connsiteY490" fmla="*/ 1814881 h 5487988"/>
              <a:gd name="connsiteX491" fmla="*/ 2110655 w 4483100"/>
              <a:gd name="connsiteY491" fmla="*/ 1762186 h 5487988"/>
              <a:gd name="connsiteX492" fmla="*/ 2094777 w 4483100"/>
              <a:gd name="connsiteY492" fmla="*/ 1754885 h 5487988"/>
              <a:gd name="connsiteX493" fmla="*/ 2077629 w 4483100"/>
              <a:gd name="connsiteY493" fmla="*/ 1764408 h 5487988"/>
              <a:gd name="connsiteX494" fmla="*/ 2064927 w 4483100"/>
              <a:gd name="connsiteY494" fmla="*/ 1760282 h 5487988"/>
              <a:gd name="connsiteX495" fmla="*/ 2038570 w 4483100"/>
              <a:gd name="connsiteY495" fmla="*/ 1743775 h 5487988"/>
              <a:gd name="connsiteX496" fmla="*/ 2015071 w 4483100"/>
              <a:gd name="connsiteY496" fmla="*/ 1735521 h 5487988"/>
              <a:gd name="connsiteX497" fmla="*/ 1988079 w 4483100"/>
              <a:gd name="connsiteY497" fmla="*/ 1701872 h 5487988"/>
              <a:gd name="connsiteX498" fmla="*/ 1985856 w 4483100"/>
              <a:gd name="connsiteY498" fmla="*/ 1676795 h 5487988"/>
              <a:gd name="connsiteX499" fmla="*/ 1977282 w 4483100"/>
              <a:gd name="connsiteY499" fmla="*/ 1668224 h 5487988"/>
              <a:gd name="connsiteX500" fmla="*/ 1972836 w 4483100"/>
              <a:gd name="connsiteY500" fmla="*/ 1649495 h 5487988"/>
              <a:gd name="connsiteX501" fmla="*/ 1958864 w 4483100"/>
              <a:gd name="connsiteY501" fmla="*/ 1615846 h 5487988"/>
              <a:gd name="connsiteX502" fmla="*/ 1939811 w 4483100"/>
              <a:gd name="connsiteY502" fmla="*/ 1610767 h 5487988"/>
              <a:gd name="connsiteX503" fmla="*/ 1931237 w 4483100"/>
              <a:gd name="connsiteY503" fmla="*/ 1598387 h 5487988"/>
              <a:gd name="connsiteX504" fmla="*/ 1899482 w 4483100"/>
              <a:gd name="connsiteY504" fmla="*/ 1484743 h 5487988"/>
              <a:gd name="connsiteX505" fmla="*/ 1969661 w 4483100"/>
              <a:gd name="connsiteY505" fmla="*/ 1430461 h 5487988"/>
              <a:gd name="connsiteX506" fmla="*/ 1975059 w 4483100"/>
              <a:gd name="connsiteY506" fmla="*/ 1412684 h 5487988"/>
              <a:gd name="connsiteX507" fmla="*/ 2002369 w 4483100"/>
              <a:gd name="connsiteY507" fmla="*/ 1388876 h 5487988"/>
              <a:gd name="connsiteX508" fmla="*/ 2046509 w 4483100"/>
              <a:gd name="connsiteY508" fmla="*/ 1379988 h 5487988"/>
              <a:gd name="connsiteX509" fmla="*/ 2120181 w 4483100"/>
              <a:gd name="connsiteY509" fmla="*/ 1305706 h 5487988"/>
              <a:gd name="connsiteX510" fmla="*/ 2116053 w 4483100"/>
              <a:gd name="connsiteY510" fmla="*/ 1295231 h 5487988"/>
              <a:gd name="connsiteX511" fmla="*/ 2134789 w 4483100"/>
              <a:gd name="connsiteY511" fmla="*/ 1285708 h 5487988"/>
              <a:gd name="connsiteX512" fmla="*/ 2137964 w 4483100"/>
              <a:gd name="connsiteY512" fmla="*/ 1265391 h 5487988"/>
              <a:gd name="connsiteX513" fmla="*/ 2158605 w 4483100"/>
              <a:gd name="connsiteY513" fmla="*/ 1268566 h 5487988"/>
              <a:gd name="connsiteX514" fmla="*/ 2171943 w 4483100"/>
              <a:gd name="connsiteY514" fmla="*/ 1293644 h 5487988"/>
              <a:gd name="connsiteX515" fmla="*/ 2204333 w 4483100"/>
              <a:gd name="connsiteY515" fmla="*/ 1285073 h 5487988"/>
              <a:gd name="connsiteX516" fmla="*/ 2221799 w 4483100"/>
              <a:gd name="connsiteY516" fmla="*/ 1301580 h 5487988"/>
              <a:gd name="connsiteX517" fmla="*/ 2234183 w 4483100"/>
              <a:gd name="connsiteY517" fmla="*/ 1293009 h 5487988"/>
              <a:gd name="connsiteX518" fmla="*/ 2243075 w 4483100"/>
              <a:gd name="connsiteY518" fmla="*/ 1310151 h 5487988"/>
              <a:gd name="connsiteX519" fmla="*/ 2273878 w 4483100"/>
              <a:gd name="connsiteY519" fmla="*/ 1333641 h 5487988"/>
              <a:gd name="connsiteX520" fmla="*/ 2238947 w 4483100"/>
              <a:gd name="connsiteY520" fmla="*/ 1348878 h 5487988"/>
              <a:gd name="connsiteX521" fmla="*/ 2243710 w 4483100"/>
              <a:gd name="connsiteY521" fmla="*/ 1379353 h 5487988"/>
              <a:gd name="connsiteX522" fmla="*/ 2251966 w 4483100"/>
              <a:gd name="connsiteY522" fmla="*/ 1363481 h 5487988"/>
              <a:gd name="connsiteX523" fmla="*/ 2282134 w 4483100"/>
              <a:gd name="connsiteY523" fmla="*/ 1348561 h 5487988"/>
              <a:gd name="connsiteX524" fmla="*/ 2303728 w 4483100"/>
              <a:gd name="connsiteY524" fmla="*/ 1364116 h 5487988"/>
              <a:gd name="connsiteX525" fmla="*/ 2296424 w 4483100"/>
              <a:gd name="connsiteY525" fmla="*/ 1382209 h 5487988"/>
              <a:gd name="connsiteX526" fmla="*/ 2314842 w 4483100"/>
              <a:gd name="connsiteY526" fmla="*/ 1423160 h 5487988"/>
              <a:gd name="connsiteX527" fmla="*/ 2346915 w 4483100"/>
              <a:gd name="connsiteY527" fmla="*/ 1477759 h 5487988"/>
              <a:gd name="connsiteX528" fmla="*/ 2355489 w 4483100"/>
              <a:gd name="connsiteY528" fmla="*/ 1468236 h 5487988"/>
              <a:gd name="connsiteX529" fmla="*/ 2324369 w 4483100"/>
              <a:gd name="connsiteY529" fmla="*/ 1426969 h 5487988"/>
              <a:gd name="connsiteX530" fmla="*/ 2328814 w 4483100"/>
              <a:gd name="connsiteY530" fmla="*/ 1353640 h 5487988"/>
              <a:gd name="connsiteX531" fmla="*/ 2312937 w 4483100"/>
              <a:gd name="connsiteY531" fmla="*/ 1333324 h 5487988"/>
              <a:gd name="connsiteX532" fmla="*/ 2322146 w 4483100"/>
              <a:gd name="connsiteY532" fmla="*/ 1312373 h 5487988"/>
              <a:gd name="connsiteX533" fmla="*/ 2334530 w 4483100"/>
              <a:gd name="connsiteY533" fmla="*/ 1266979 h 5487988"/>
              <a:gd name="connsiteX534" fmla="*/ 2349138 w 4483100"/>
              <a:gd name="connsiteY534" fmla="*/ 1254281 h 5487988"/>
              <a:gd name="connsiteX535" fmla="*/ 2354854 w 4483100"/>
              <a:gd name="connsiteY535" fmla="*/ 1156192 h 5487988"/>
              <a:gd name="connsiteX536" fmla="*/ 2322463 w 4483100"/>
              <a:gd name="connsiteY536" fmla="*/ 1104766 h 5487988"/>
              <a:gd name="connsiteX537" fmla="*/ 2311031 w 4483100"/>
              <a:gd name="connsiteY537" fmla="*/ 1114607 h 5487988"/>
              <a:gd name="connsiteX538" fmla="*/ 2285309 w 4483100"/>
              <a:gd name="connsiteY538" fmla="*/ 1109528 h 5487988"/>
              <a:gd name="connsiteX539" fmla="*/ 2287850 w 4483100"/>
              <a:gd name="connsiteY539" fmla="*/ 1040961 h 5487988"/>
              <a:gd name="connsiteX540" fmla="*/ 2307856 w 4483100"/>
              <a:gd name="connsiteY540" fmla="*/ 1006042 h 5487988"/>
              <a:gd name="connsiteX541" fmla="*/ 2310079 w 4483100"/>
              <a:gd name="connsiteY541" fmla="*/ 932079 h 5487988"/>
              <a:gd name="connsiteX542" fmla="*/ 2321511 w 4483100"/>
              <a:gd name="connsiteY542" fmla="*/ 893986 h 5487988"/>
              <a:gd name="connsiteX543" fmla="*/ 2315160 w 4483100"/>
              <a:gd name="connsiteY543" fmla="*/ 876209 h 5487988"/>
              <a:gd name="connsiteX544" fmla="*/ 2324686 w 4483100"/>
              <a:gd name="connsiteY544" fmla="*/ 865416 h 5487988"/>
              <a:gd name="connsiteX545" fmla="*/ 2313572 w 4483100"/>
              <a:gd name="connsiteY545" fmla="*/ 848909 h 5487988"/>
              <a:gd name="connsiteX546" fmla="*/ 2318653 w 4483100"/>
              <a:gd name="connsiteY546" fmla="*/ 815260 h 5487988"/>
              <a:gd name="connsiteX547" fmla="*/ 2303728 w 4483100"/>
              <a:gd name="connsiteY547" fmla="*/ 791770 h 5487988"/>
              <a:gd name="connsiteX548" fmla="*/ 2284674 w 4483100"/>
              <a:gd name="connsiteY548" fmla="*/ 792405 h 5487988"/>
              <a:gd name="connsiteX549" fmla="*/ 2220529 w 4483100"/>
              <a:gd name="connsiteY549" fmla="*/ 734948 h 5487988"/>
              <a:gd name="connsiteX550" fmla="*/ 2218623 w 4483100"/>
              <a:gd name="connsiteY550" fmla="*/ 726377 h 5487988"/>
              <a:gd name="connsiteX551" fmla="*/ 2253554 w 4483100"/>
              <a:gd name="connsiteY551" fmla="*/ 726059 h 5487988"/>
              <a:gd name="connsiteX552" fmla="*/ 2309761 w 4483100"/>
              <a:gd name="connsiteY552" fmla="*/ 764787 h 5487988"/>
              <a:gd name="connsiteX553" fmla="*/ 2378353 w 4483100"/>
              <a:gd name="connsiteY553" fmla="*/ 756534 h 5487988"/>
              <a:gd name="connsiteX554" fmla="*/ 2425033 w 4483100"/>
              <a:gd name="connsiteY554" fmla="*/ 763517 h 5487988"/>
              <a:gd name="connsiteX555" fmla="*/ 2482510 w 4483100"/>
              <a:gd name="connsiteY555" fmla="*/ 778755 h 5487988"/>
              <a:gd name="connsiteX556" fmla="*/ 2486004 w 4483100"/>
              <a:gd name="connsiteY556" fmla="*/ 814625 h 5487988"/>
              <a:gd name="connsiteX557" fmla="*/ 2505057 w 4483100"/>
              <a:gd name="connsiteY557" fmla="*/ 825101 h 5487988"/>
              <a:gd name="connsiteX558" fmla="*/ 2510773 w 4483100"/>
              <a:gd name="connsiteY558" fmla="*/ 852401 h 5487988"/>
              <a:gd name="connsiteX559" fmla="*/ 2534907 w 4483100"/>
              <a:gd name="connsiteY559" fmla="*/ 852083 h 5487988"/>
              <a:gd name="connsiteX560" fmla="*/ 2543798 w 4483100"/>
              <a:gd name="connsiteY560" fmla="*/ 876526 h 5487988"/>
              <a:gd name="connsiteX561" fmla="*/ 2537447 w 4483100"/>
              <a:gd name="connsiteY561" fmla="*/ 892081 h 5487988"/>
              <a:gd name="connsiteX562" fmla="*/ 2554595 w 4483100"/>
              <a:gd name="connsiteY562" fmla="*/ 908905 h 5487988"/>
              <a:gd name="connsiteX563" fmla="*/ 2557136 w 4483100"/>
              <a:gd name="connsiteY563" fmla="*/ 941602 h 5487988"/>
              <a:gd name="connsiteX564" fmla="*/ 2529508 w 4483100"/>
              <a:gd name="connsiteY564" fmla="*/ 940967 h 5487988"/>
              <a:gd name="connsiteX565" fmla="*/ 2514583 w 4483100"/>
              <a:gd name="connsiteY565" fmla="*/ 953664 h 5487988"/>
              <a:gd name="connsiteX566" fmla="*/ 2495530 w 4483100"/>
              <a:gd name="connsiteY566" fmla="*/ 947316 h 5487988"/>
              <a:gd name="connsiteX567" fmla="*/ 2481240 w 4483100"/>
              <a:gd name="connsiteY567" fmla="*/ 957156 h 5487988"/>
              <a:gd name="connsiteX568" fmla="*/ 2451390 w 4483100"/>
              <a:gd name="connsiteY568" fmla="*/ 952712 h 5487988"/>
              <a:gd name="connsiteX569" fmla="*/ 2439641 w 4483100"/>
              <a:gd name="connsiteY569" fmla="*/ 966680 h 5487988"/>
              <a:gd name="connsiteX570" fmla="*/ 2424716 w 4483100"/>
              <a:gd name="connsiteY570" fmla="*/ 969219 h 5487988"/>
              <a:gd name="connsiteX571" fmla="*/ 2423128 w 4483100"/>
              <a:gd name="connsiteY571" fmla="*/ 1004772 h 5487988"/>
              <a:gd name="connsiteX572" fmla="*/ 2395818 w 4483100"/>
              <a:gd name="connsiteY572" fmla="*/ 1010486 h 5487988"/>
              <a:gd name="connsiteX573" fmla="*/ 2404392 w 4483100"/>
              <a:gd name="connsiteY573" fmla="*/ 1029215 h 5487988"/>
              <a:gd name="connsiteX574" fmla="*/ 2393913 w 4483100"/>
              <a:gd name="connsiteY574" fmla="*/ 1043183 h 5487988"/>
              <a:gd name="connsiteX575" fmla="*/ 2415189 w 4483100"/>
              <a:gd name="connsiteY575" fmla="*/ 1050166 h 5487988"/>
              <a:gd name="connsiteX576" fmla="*/ 2444086 w 4483100"/>
              <a:gd name="connsiteY576" fmla="*/ 1086990 h 5487988"/>
              <a:gd name="connsiteX577" fmla="*/ 2450755 w 4483100"/>
              <a:gd name="connsiteY577" fmla="*/ 1125717 h 5487988"/>
              <a:gd name="connsiteX578" fmla="*/ 2466633 w 4483100"/>
              <a:gd name="connsiteY578" fmla="*/ 1128892 h 5487988"/>
              <a:gd name="connsiteX579" fmla="*/ 2479652 w 4483100"/>
              <a:gd name="connsiteY579" fmla="*/ 1158414 h 5487988"/>
              <a:gd name="connsiteX580" fmla="*/ 2493625 w 4483100"/>
              <a:gd name="connsiteY580" fmla="*/ 1182222 h 5487988"/>
              <a:gd name="connsiteX581" fmla="*/ 2547609 w 4483100"/>
              <a:gd name="connsiteY581" fmla="*/ 1175556 h 5487988"/>
              <a:gd name="connsiteX582" fmla="*/ 2544433 w 4483100"/>
              <a:gd name="connsiteY582" fmla="*/ 1192380 h 5487988"/>
              <a:gd name="connsiteX583" fmla="*/ 2550149 w 4483100"/>
              <a:gd name="connsiteY583" fmla="*/ 1223807 h 5487988"/>
              <a:gd name="connsiteX584" fmla="*/ 2558723 w 4483100"/>
              <a:gd name="connsiteY584" fmla="*/ 1215236 h 5487988"/>
              <a:gd name="connsiteX585" fmla="*/ 2567932 w 4483100"/>
              <a:gd name="connsiteY585" fmla="*/ 1182857 h 5487988"/>
              <a:gd name="connsiteX586" fmla="*/ 2598418 w 4483100"/>
              <a:gd name="connsiteY586" fmla="*/ 1186666 h 5487988"/>
              <a:gd name="connsiteX587" fmla="*/ 2603498 w 4483100"/>
              <a:gd name="connsiteY587" fmla="*/ 1175873 h 5487988"/>
              <a:gd name="connsiteX588" fmla="*/ 2626997 w 4483100"/>
              <a:gd name="connsiteY588" fmla="*/ 1172699 h 5487988"/>
              <a:gd name="connsiteX589" fmla="*/ 2646686 w 4483100"/>
              <a:gd name="connsiteY589" fmla="*/ 1160953 h 5487988"/>
              <a:gd name="connsiteX590" fmla="*/ 2658118 w 4483100"/>
              <a:gd name="connsiteY590" fmla="*/ 1115559 h 5487988"/>
              <a:gd name="connsiteX591" fmla="*/ 2650496 w 4483100"/>
              <a:gd name="connsiteY591" fmla="*/ 1102862 h 5487988"/>
              <a:gd name="connsiteX592" fmla="*/ 2667327 w 4483100"/>
              <a:gd name="connsiteY592" fmla="*/ 1085720 h 5487988"/>
              <a:gd name="connsiteX593" fmla="*/ 2656530 w 4483100"/>
              <a:gd name="connsiteY593" fmla="*/ 1066039 h 5487988"/>
              <a:gd name="connsiteX594" fmla="*/ 2673360 w 4483100"/>
              <a:gd name="connsiteY594" fmla="*/ 1046992 h 5487988"/>
              <a:gd name="connsiteX595" fmla="*/ 2674948 w 4483100"/>
              <a:gd name="connsiteY595" fmla="*/ 1013026 h 5487988"/>
              <a:gd name="connsiteX596" fmla="*/ 2684475 w 4483100"/>
              <a:gd name="connsiteY596" fmla="*/ 997471 h 5487988"/>
              <a:gd name="connsiteX597" fmla="*/ 2699400 w 4483100"/>
              <a:gd name="connsiteY597" fmla="*/ 1002233 h 5487988"/>
              <a:gd name="connsiteX598" fmla="*/ 2710832 w 4483100"/>
              <a:gd name="connsiteY598" fmla="*/ 986361 h 5487988"/>
              <a:gd name="connsiteX599" fmla="*/ 2744810 w 4483100"/>
              <a:gd name="connsiteY599" fmla="*/ 981917 h 5487988"/>
              <a:gd name="connsiteX600" fmla="*/ 2747985 w 4483100"/>
              <a:gd name="connsiteY600" fmla="*/ 970171 h 5487988"/>
              <a:gd name="connsiteX601" fmla="*/ 2766086 w 4483100"/>
              <a:gd name="connsiteY601" fmla="*/ 983821 h 5487988"/>
              <a:gd name="connsiteX602" fmla="*/ 2768626 w 4483100"/>
              <a:gd name="connsiteY602" fmla="*/ 970171 h 5487988"/>
              <a:gd name="connsiteX603" fmla="*/ 2755924 w 4483100"/>
              <a:gd name="connsiteY603" fmla="*/ 948268 h 5487988"/>
              <a:gd name="connsiteX604" fmla="*/ 2758147 w 4483100"/>
              <a:gd name="connsiteY604" fmla="*/ 937475 h 5487988"/>
              <a:gd name="connsiteX605" fmla="*/ 2779423 w 4483100"/>
              <a:gd name="connsiteY605" fmla="*/ 939380 h 5487988"/>
              <a:gd name="connsiteX606" fmla="*/ 2891837 w 4483100"/>
              <a:gd name="connsiteY606" fmla="*/ 858432 h 5487988"/>
              <a:gd name="connsiteX607" fmla="*/ 2905492 w 4483100"/>
              <a:gd name="connsiteY607" fmla="*/ 855258 h 5487988"/>
              <a:gd name="connsiteX608" fmla="*/ 2904222 w 4483100"/>
              <a:gd name="connsiteY608" fmla="*/ 842560 h 5487988"/>
              <a:gd name="connsiteX609" fmla="*/ 2995995 w 4483100"/>
              <a:gd name="connsiteY609" fmla="*/ 787960 h 5487988"/>
              <a:gd name="connsiteX610" fmla="*/ 3036960 w 4483100"/>
              <a:gd name="connsiteY610" fmla="*/ 778120 h 5487988"/>
              <a:gd name="connsiteX611" fmla="*/ 3027433 w 4483100"/>
              <a:gd name="connsiteY611" fmla="*/ 767644 h 5487988"/>
              <a:gd name="connsiteX612" fmla="*/ 3077924 w 4483100"/>
              <a:gd name="connsiteY612" fmla="*/ 757486 h 5487988"/>
              <a:gd name="connsiteX613" fmla="*/ 3093802 w 4483100"/>
              <a:gd name="connsiteY613" fmla="*/ 769231 h 5487988"/>
              <a:gd name="connsiteX614" fmla="*/ 3091261 w 4483100"/>
              <a:gd name="connsiteY614" fmla="*/ 784786 h 5487988"/>
              <a:gd name="connsiteX615" fmla="*/ 3109044 w 4483100"/>
              <a:gd name="connsiteY615" fmla="*/ 798753 h 5487988"/>
              <a:gd name="connsiteX616" fmla="*/ 3130956 w 4483100"/>
              <a:gd name="connsiteY616" fmla="*/ 767962 h 5487988"/>
              <a:gd name="connsiteX617" fmla="*/ 3121429 w 4483100"/>
              <a:gd name="connsiteY617" fmla="*/ 757169 h 5487988"/>
              <a:gd name="connsiteX618" fmla="*/ 3124287 w 4483100"/>
              <a:gd name="connsiteY618" fmla="*/ 738122 h 5487988"/>
              <a:gd name="connsiteX619" fmla="*/ 3102376 w 4483100"/>
              <a:gd name="connsiteY619" fmla="*/ 742884 h 5487988"/>
              <a:gd name="connsiteX620" fmla="*/ 3095072 w 4483100"/>
              <a:gd name="connsiteY620" fmla="*/ 738440 h 5487988"/>
              <a:gd name="connsiteX621" fmla="*/ 3154772 w 4483100"/>
              <a:gd name="connsiteY621" fmla="*/ 690824 h 5487988"/>
              <a:gd name="connsiteX622" fmla="*/ 3144610 w 4483100"/>
              <a:gd name="connsiteY622" fmla="*/ 711775 h 5487988"/>
              <a:gd name="connsiteX623" fmla="*/ 3160170 w 4483100"/>
              <a:gd name="connsiteY623" fmla="*/ 712727 h 5487988"/>
              <a:gd name="connsiteX624" fmla="*/ 3160488 w 4483100"/>
              <a:gd name="connsiteY624" fmla="*/ 741932 h 5487988"/>
              <a:gd name="connsiteX625" fmla="*/ 3196689 w 4483100"/>
              <a:gd name="connsiteY625" fmla="*/ 734630 h 5487988"/>
              <a:gd name="connsiteX626" fmla="*/ 3194149 w 4483100"/>
              <a:gd name="connsiteY626" fmla="*/ 710187 h 5487988"/>
              <a:gd name="connsiteX627" fmla="*/ 3197324 w 4483100"/>
              <a:gd name="connsiteY627" fmla="*/ 700664 h 5487988"/>
              <a:gd name="connsiteX628" fmla="*/ 3181129 w 4483100"/>
              <a:gd name="connsiteY628" fmla="*/ 679713 h 5487988"/>
              <a:gd name="connsiteX629" fmla="*/ 3200182 w 4483100"/>
              <a:gd name="connsiteY629" fmla="*/ 680983 h 5487988"/>
              <a:gd name="connsiteX630" fmla="*/ 3201135 w 4483100"/>
              <a:gd name="connsiteY630" fmla="*/ 663841 h 5487988"/>
              <a:gd name="connsiteX631" fmla="*/ 3235748 w 4483100"/>
              <a:gd name="connsiteY631" fmla="*/ 641303 h 5487988"/>
              <a:gd name="connsiteX632" fmla="*/ 3291638 w 4483100"/>
              <a:gd name="connsiteY632" fmla="*/ 636541 h 5487988"/>
              <a:gd name="connsiteX633" fmla="*/ 3302435 w 4483100"/>
              <a:gd name="connsiteY633" fmla="*/ 634637 h 5487988"/>
              <a:gd name="connsiteX634" fmla="*/ 3306563 w 4483100"/>
              <a:gd name="connsiteY634" fmla="*/ 645112 h 5487988"/>
              <a:gd name="connsiteX635" fmla="*/ 3294813 w 4483100"/>
              <a:gd name="connsiteY635" fmla="*/ 641938 h 5487988"/>
              <a:gd name="connsiteX636" fmla="*/ 3264646 w 4483100"/>
              <a:gd name="connsiteY636" fmla="*/ 651778 h 5487988"/>
              <a:gd name="connsiteX637" fmla="*/ 3235748 w 4483100"/>
              <a:gd name="connsiteY637" fmla="*/ 648604 h 5487988"/>
              <a:gd name="connsiteX638" fmla="*/ 3225587 w 4483100"/>
              <a:gd name="connsiteY638" fmla="*/ 663524 h 5487988"/>
              <a:gd name="connsiteX639" fmla="*/ 3232890 w 4483100"/>
              <a:gd name="connsiteY639" fmla="*/ 683840 h 5487988"/>
              <a:gd name="connsiteX640" fmla="*/ 3241464 w 4483100"/>
              <a:gd name="connsiteY640" fmla="*/ 683205 h 5487988"/>
              <a:gd name="connsiteX641" fmla="*/ 3245592 w 4483100"/>
              <a:gd name="connsiteY641" fmla="*/ 673999 h 5487988"/>
              <a:gd name="connsiteX642" fmla="*/ 3258612 w 4483100"/>
              <a:gd name="connsiteY642" fmla="*/ 680031 h 5487988"/>
              <a:gd name="connsiteX643" fmla="*/ 3248768 w 4483100"/>
              <a:gd name="connsiteY643" fmla="*/ 684475 h 5487988"/>
              <a:gd name="connsiteX644" fmla="*/ 3252261 w 4483100"/>
              <a:gd name="connsiteY644" fmla="*/ 694950 h 5487988"/>
              <a:gd name="connsiteX645" fmla="*/ 3262105 w 4483100"/>
              <a:gd name="connsiteY645" fmla="*/ 723202 h 5487988"/>
              <a:gd name="connsiteX646" fmla="*/ 3243052 w 4483100"/>
              <a:gd name="connsiteY646" fmla="*/ 738122 h 5487988"/>
              <a:gd name="connsiteX647" fmla="*/ 3240194 w 4483100"/>
              <a:gd name="connsiteY647" fmla="*/ 753042 h 5487988"/>
              <a:gd name="connsiteX648" fmla="*/ 3251626 w 4483100"/>
              <a:gd name="connsiteY648" fmla="*/ 758438 h 5487988"/>
              <a:gd name="connsiteX649" fmla="*/ 3250673 w 4483100"/>
              <a:gd name="connsiteY649" fmla="*/ 775898 h 5487988"/>
              <a:gd name="connsiteX650" fmla="*/ 3266551 w 4483100"/>
              <a:gd name="connsiteY650" fmla="*/ 786691 h 5487988"/>
              <a:gd name="connsiteX651" fmla="*/ 3243687 w 4483100"/>
              <a:gd name="connsiteY651" fmla="*/ 794944 h 5487988"/>
              <a:gd name="connsiteX652" fmla="*/ 3228762 w 4483100"/>
              <a:gd name="connsiteY652" fmla="*/ 782564 h 5487988"/>
              <a:gd name="connsiteX653" fmla="*/ 3218283 w 4483100"/>
              <a:gd name="connsiteY653" fmla="*/ 798753 h 5487988"/>
              <a:gd name="connsiteX654" fmla="*/ 3192561 w 4483100"/>
              <a:gd name="connsiteY654" fmla="*/ 803832 h 5487988"/>
              <a:gd name="connsiteX655" fmla="*/ 3191926 w 4483100"/>
              <a:gd name="connsiteY655" fmla="*/ 819705 h 5487988"/>
              <a:gd name="connsiteX656" fmla="*/ 3182399 w 4483100"/>
              <a:gd name="connsiteY656" fmla="*/ 829545 h 5487988"/>
              <a:gd name="connsiteX657" fmla="*/ 3191291 w 4483100"/>
              <a:gd name="connsiteY657" fmla="*/ 845417 h 5487988"/>
              <a:gd name="connsiteX658" fmla="*/ 3176366 w 4483100"/>
              <a:gd name="connsiteY658" fmla="*/ 845417 h 5487988"/>
              <a:gd name="connsiteX659" fmla="*/ 3161441 w 4483100"/>
              <a:gd name="connsiteY659" fmla="*/ 860019 h 5487988"/>
              <a:gd name="connsiteX660" fmla="*/ 3164934 w 4483100"/>
              <a:gd name="connsiteY660" fmla="*/ 879383 h 5487988"/>
              <a:gd name="connsiteX661" fmla="*/ 3124922 w 4483100"/>
              <a:gd name="connsiteY661" fmla="*/ 918429 h 5487988"/>
              <a:gd name="connsiteX662" fmla="*/ 3119841 w 4483100"/>
              <a:gd name="connsiteY662" fmla="*/ 932396 h 5487988"/>
              <a:gd name="connsiteX663" fmla="*/ 3146198 w 4483100"/>
              <a:gd name="connsiteY663" fmla="*/ 935253 h 5487988"/>
              <a:gd name="connsiteX664" fmla="*/ 3132861 w 4483100"/>
              <a:gd name="connsiteY664" fmla="*/ 946681 h 5487988"/>
              <a:gd name="connsiteX665" fmla="*/ 3127462 w 4483100"/>
              <a:gd name="connsiteY665" fmla="*/ 970171 h 5487988"/>
              <a:gd name="connsiteX666" fmla="*/ 3084593 w 4483100"/>
              <a:gd name="connsiteY666" fmla="*/ 1000963 h 5487988"/>
              <a:gd name="connsiteX667" fmla="*/ 3068080 w 4483100"/>
              <a:gd name="connsiteY667" fmla="*/ 1053976 h 5487988"/>
              <a:gd name="connsiteX668" fmla="*/ 3080147 w 4483100"/>
              <a:gd name="connsiteY668" fmla="*/ 1080006 h 5487988"/>
              <a:gd name="connsiteX669" fmla="*/ 3076019 w 4483100"/>
              <a:gd name="connsiteY669" fmla="*/ 1087625 h 5487988"/>
              <a:gd name="connsiteX670" fmla="*/ 3090626 w 4483100"/>
              <a:gd name="connsiteY670" fmla="*/ 1106354 h 5487988"/>
              <a:gd name="connsiteX671" fmla="*/ 3091261 w 4483100"/>
              <a:gd name="connsiteY671" fmla="*/ 1145081 h 5487988"/>
              <a:gd name="connsiteX672" fmla="*/ 3099200 w 4483100"/>
              <a:gd name="connsiteY672" fmla="*/ 1157144 h 5487988"/>
              <a:gd name="connsiteX673" fmla="*/ 3101741 w 4483100"/>
              <a:gd name="connsiteY673" fmla="*/ 1227616 h 5487988"/>
              <a:gd name="connsiteX674" fmla="*/ 3103646 w 4483100"/>
              <a:gd name="connsiteY674" fmla="*/ 1264439 h 5487988"/>
              <a:gd name="connsiteX675" fmla="*/ 3104916 w 4483100"/>
              <a:gd name="connsiteY675" fmla="*/ 1290469 h 5487988"/>
              <a:gd name="connsiteX676" fmla="*/ 3105234 w 4483100"/>
              <a:gd name="connsiteY676" fmla="*/ 1305072 h 5487988"/>
              <a:gd name="connsiteX677" fmla="*/ 3105551 w 4483100"/>
              <a:gd name="connsiteY677" fmla="*/ 1308246 h 5487988"/>
              <a:gd name="connsiteX678" fmla="*/ 3107139 w 4483100"/>
              <a:gd name="connsiteY678" fmla="*/ 1313325 h 5487988"/>
              <a:gd name="connsiteX679" fmla="*/ 3110632 w 4483100"/>
              <a:gd name="connsiteY679" fmla="*/ 1325705 h 5487988"/>
              <a:gd name="connsiteX680" fmla="*/ 3115395 w 4483100"/>
              <a:gd name="connsiteY680" fmla="*/ 1341894 h 5487988"/>
              <a:gd name="connsiteX681" fmla="*/ 3114760 w 4483100"/>
              <a:gd name="connsiteY681" fmla="*/ 1317769 h 5487988"/>
              <a:gd name="connsiteX682" fmla="*/ 3110632 w 4483100"/>
              <a:gd name="connsiteY682" fmla="*/ 1267296 h 5487988"/>
              <a:gd name="connsiteX683" fmla="*/ 3110315 w 4483100"/>
              <a:gd name="connsiteY683" fmla="*/ 1232377 h 5487988"/>
              <a:gd name="connsiteX684" fmla="*/ 3103011 w 4483100"/>
              <a:gd name="connsiteY684" fmla="*/ 1174286 h 5487988"/>
              <a:gd name="connsiteX685" fmla="*/ 3109362 w 4483100"/>
              <a:gd name="connsiteY685" fmla="*/ 1141907 h 5487988"/>
              <a:gd name="connsiteX686" fmla="*/ 3106821 w 4483100"/>
              <a:gd name="connsiteY686" fmla="*/ 1114607 h 5487988"/>
              <a:gd name="connsiteX687" fmla="*/ 3095072 w 4483100"/>
              <a:gd name="connsiteY687" fmla="*/ 1089212 h 5487988"/>
              <a:gd name="connsiteX688" fmla="*/ 3087133 w 4483100"/>
              <a:gd name="connsiteY688" fmla="*/ 1055880 h 5487988"/>
              <a:gd name="connsiteX689" fmla="*/ 3100788 w 4483100"/>
              <a:gd name="connsiteY689" fmla="*/ 1009534 h 5487988"/>
              <a:gd name="connsiteX690" fmla="*/ 3152232 w 4483100"/>
              <a:gd name="connsiteY690" fmla="*/ 989853 h 5487988"/>
              <a:gd name="connsiteX691" fmla="*/ 3159535 w 4483100"/>
              <a:gd name="connsiteY691" fmla="*/ 973028 h 5487988"/>
              <a:gd name="connsiteX692" fmla="*/ 3178589 w 4483100"/>
              <a:gd name="connsiteY692" fmla="*/ 955887 h 5487988"/>
              <a:gd name="connsiteX693" fmla="*/ 3195419 w 4483100"/>
              <a:gd name="connsiteY693" fmla="*/ 968267 h 5487988"/>
              <a:gd name="connsiteX694" fmla="*/ 3248450 w 4483100"/>
              <a:gd name="connsiteY694" fmla="*/ 893033 h 5487988"/>
              <a:gd name="connsiteX695" fmla="*/ 3237971 w 4483100"/>
              <a:gd name="connsiteY695" fmla="*/ 893033 h 5487988"/>
              <a:gd name="connsiteX696" fmla="*/ 3233843 w 4483100"/>
              <a:gd name="connsiteY696" fmla="*/ 888272 h 5487988"/>
              <a:gd name="connsiteX697" fmla="*/ 3277665 w 4483100"/>
              <a:gd name="connsiteY697" fmla="*/ 815895 h 5487988"/>
              <a:gd name="connsiteX698" fmla="*/ 3291320 w 4483100"/>
              <a:gd name="connsiteY698" fmla="*/ 828275 h 5487988"/>
              <a:gd name="connsiteX699" fmla="*/ 3305293 w 4483100"/>
              <a:gd name="connsiteY699" fmla="*/ 817800 h 5487988"/>
              <a:gd name="connsiteX700" fmla="*/ 3309738 w 4483100"/>
              <a:gd name="connsiteY700" fmla="*/ 827958 h 5487988"/>
              <a:gd name="connsiteX701" fmla="*/ 3313231 w 4483100"/>
              <a:gd name="connsiteY701" fmla="*/ 835894 h 5487988"/>
              <a:gd name="connsiteX702" fmla="*/ 3315772 w 4483100"/>
              <a:gd name="connsiteY702" fmla="*/ 840656 h 5487988"/>
              <a:gd name="connsiteX703" fmla="*/ 3318630 w 4483100"/>
              <a:gd name="connsiteY703" fmla="*/ 843830 h 5487988"/>
              <a:gd name="connsiteX704" fmla="*/ 3322123 w 4483100"/>
              <a:gd name="connsiteY704" fmla="*/ 847322 h 5487988"/>
              <a:gd name="connsiteX705" fmla="*/ 3326886 w 4483100"/>
              <a:gd name="connsiteY705" fmla="*/ 851449 h 5487988"/>
              <a:gd name="connsiteX706" fmla="*/ 3347527 w 4483100"/>
              <a:gd name="connsiteY706" fmla="*/ 840656 h 5487988"/>
              <a:gd name="connsiteX707" fmla="*/ 3355466 w 4483100"/>
              <a:gd name="connsiteY707" fmla="*/ 779390 h 5487988"/>
              <a:gd name="connsiteX708" fmla="*/ 3395478 w 4483100"/>
              <a:gd name="connsiteY708" fmla="*/ 745106 h 5487988"/>
              <a:gd name="connsiteX709" fmla="*/ 3411356 w 4483100"/>
              <a:gd name="connsiteY709" fmla="*/ 746376 h 5487988"/>
              <a:gd name="connsiteX710" fmla="*/ 3451367 w 4483100"/>
              <a:gd name="connsiteY710" fmla="*/ 720346 h 5487988"/>
              <a:gd name="connsiteX711" fmla="*/ 3470421 w 4483100"/>
              <a:gd name="connsiteY711" fmla="*/ 732091 h 5487988"/>
              <a:gd name="connsiteX712" fmla="*/ 3513925 w 4483100"/>
              <a:gd name="connsiteY712" fmla="*/ 728599 h 5487988"/>
              <a:gd name="connsiteX713" fmla="*/ 3535202 w 4483100"/>
              <a:gd name="connsiteY713" fmla="*/ 740027 h 5487988"/>
              <a:gd name="connsiteX714" fmla="*/ 3547904 w 4483100"/>
              <a:gd name="connsiteY714" fmla="*/ 737805 h 5487988"/>
              <a:gd name="connsiteX715" fmla="*/ 3562829 w 4483100"/>
              <a:gd name="connsiteY715" fmla="*/ 760661 h 5487988"/>
              <a:gd name="connsiteX716" fmla="*/ 3601570 w 4483100"/>
              <a:gd name="connsiteY716" fmla="*/ 731773 h 5487988"/>
              <a:gd name="connsiteX717" fmla="*/ 3599347 w 4483100"/>
              <a:gd name="connsiteY717" fmla="*/ 693046 h 5487988"/>
              <a:gd name="connsiteX718" fmla="*/ 3588551 w 4483100"/>
              <a:gd name="connsiteY718" fmla="*/ 693046 h 5487988"/>
              <a:gd name="connsiteX719" fmla="*/ 3585375 w 4483100"/>
              <a:gd name="connsiteY719" fmla="*/ 688919 h 5487988"/>
              <a:gd name="connsiteX720" fmla="*/ 3613002 w 4483100"/>
              <a:gd name="connsiteY720" fmla="*/ 674952 h 5487988"/>
              <a:gd name="connsiteX721" fmla="*/ 3633326 w 4483100"/>
              <a:gd name="connsiteY721" fmla="*/ 691458 h 5487988"/>
              <a:gd name="connsiteX722" fmla="*/ 3641265 w 4483100"/>
              <a:gd name="connsiteY722" fmla="*/ 665428 h 5487988"/>
              <a:gd name="connsiteX723" fmla="*/ 3665716 w 4483100"/>
              <a:gd name="connsiteY723" fmla="*/ 662889 h 5487988"/>
              <a:gd name="connsiteX724" fmla="*/ 3674290 w 4483100"/>
              <a:gd name="connsiteY724" fmla="*/ 683840 h 5487988"/>
              <a:gd name="connsiteX725" fmla="*/ 3644758 w 4483100"/>
              <a:gd name="connsiteY725" fmla="*/ 696855 h 5487988"/>
              <a:gd name="connsiteX726" fmla="*/ 3668257 w 4483100"/>
              <a:gd name="connsiteY726" fmla="*/ 706061 h 5487988"/>
              <a:gd name="connsiteX727" fmla="*/ 3686040 w 4483100"/>
              <a:gd name="connsiteY727" fmla="*/ 687014 h 5487988"/>
              <a:gd name="connsiteX728" fmla="*/ 3672067 w 4483100"/>
              <a:gd name="connsiteY728" fmla="*/ 661619 h 5487988"/>
              <a:gd name="connsiteX729" fmla="*/ 3673973 w 4483100"/>
              <a:gd name="connsiteY729" fmla="*/ 647969 h 5487988"/>
              <a:gd name="connsiteX730" fmla="*/ 3721288 w 4483100"/>
              <a:gd name="connsiteY730" fmla="*/ 623209 h 5487988"/>
              <a:gd name="connsiteX731" fmla="*/ 3742564 w 4483100"/>
              <a:gd name="connsiteY731" fmla="*/ 633684 h 5487988"/>
              <a:gd name="connsiteX732" fmla="*/ 3733355 w 4483100"/>
              <a:gd name="connsiteY732" fmla="*/ 646699 h 5487988"/>
              <a:gd name="connsiteX733" fmla="*/ 3777178 w 4483100"/>
              <a:gd name="connsiteY733" fmla="*/ 692411 h 5487988"/>
              <a:gd name="connsiteX734" fmla="*/ 3771779 w 4483100"/>
              <a:gd name="connsiteY734" fmla="*/ 703839 h 5487988"/>
              <a:gd name="connsiteX735" fmla="*/ 3755902 w 4483100"/>
              <a:gd name="connsiteY735" fmla="*/ 705108 h 5487988"/>
              <a:gd name="connsiteX736" fmla="*/ 3754314 w 4483100"/>
              <a:gd name="connsiteY736" fmla="*/ 725107 h 5487988"/>
              <a:gd name="connsiteX737" fmla="*/ 3740342 w 4483100"/>
              <a:gd name="connsiteY737" fmla="*/ 723202 h 5487988"/>
              <a:gd name="connsiteX738" fmla="*/ 3746692 w 4483100"/>
              <a:gd name="connsiteY738" fmla="*/ 738757 h 5487988"/>
              <a:gd name="connsiteX739" fmla="*/ 3750186 w 4483100"/>
              <a:gd name="connsiteY739" fmla="*/ 783199 h 5487988"/>
              <a:gd name="connsiteX740" fmla="*/ 3792738 w 4483100"/>
              <a:gd name="connsiteY740" fmla="*/ 799706 h 5487988"/>
              <a:gd name="connsiteX741" fmla="*/ 3828622 w 4483100"/>
              <a:gd name="connsiteY741" fmla="*/ 763517 h 5487988"/>
              <a:gd name="connsiteX742" fmla="*/ 3826081 w 4483100"/>
              <a:gd name="connsiteY742" fmla="*/ 743519 h 5487988"/>
              <a:gd name="connsiteX743" fmla="*/ 3814332 w 4483100"/>
              <a:gd name="connsiteY743" fmla="*/ 725742 h 5487988"/>
              <a:gd name="connsiteX744" fmla="*/ 3822588 w 4483100"/>
              <a:gd name="connsiteY744" fmla="*/ 697172 h 5487988"/>
              <a:gd name="connsiteX745" fmla="*/ 3843864 w 4483100"/>
              <a:gd name="connsiteY745" fmla="*/ 704473 h 5487988"/>
              <a:gd name="connsiteX746" fmla="*/ 3859742 w 4483100"/>
              <a:gd name="connsiteY746" fmla="*/ 697807 h 5487988"/>
              <a:gd name="connsiteX747" fmla="*/ 3875620 w 4483100"/>
              <a:gd name="connsiteY747" fmla="*/ 700982 h 5487988"/>
              <a:gd name="connsiteX748" fmla="*/ 3915314 w 4483100"/>
              <a:gd name="connsiteY748" fmla="*/ 643842 h 5487988"/>
              <a:gd name="connsiteX749" fmla="*/ 3916902 w 4483100"/>
              <a:gd name="connsiteY749" fmla="*/ 611146 h 5487988"/>
              <a:gd name="connsiteX750" fmla="*/ 3928651 w 4483100"/>
              <a:gd name="connsiteY750" fmla="*/ 604480 h 5487988"/>
              <a:gd name="connsiteX751" fmla="*/ 3926428 w 4483100"/>
              <a:gd name="connsiteY751" fmla="*/ 584798 h 5487988"/>
              <a:gd name="connsiteX752" fmla="*/ 3914361 w 4483100"/>
              <a:gd name="connsiteY752" fmla="*/ 577180 h 5487988"/>
              <a:gd name="connsiteX753" fmla="*/ 3909598 w 4483100"/>
              <a:gd name="connsiteY753" fmla="*/ 596226 h 5487988"/>
              <a:gd name="connsiteX754" fmla="*/ 3896896 w 4483100"/>
              <a:gd name="connsiteY754" fmla="*/ 583846 h 5487988"/>
              <a:gd name="connsiteX755" fmla="*/ 3898483 w 4483100"/>
              <a:gd name="connsiteY755" fmla="*/ 556229 h 5487988"/>
              <a:gd name="connsiteX756" fmla="*/ 3856566 w 4483100"/>
              <a:gd name="connsiteY756" fmla="*/ 459727 h 5487988"/>
              <a:gd name="connsiteX757" fmla="*/ 3895308 w 4483100"/>
              <a:gd name="connsiteY757" fmla="*/ 447664 h 5487988"/>
              <a:gd name="connsiteX758" fmla="*/ 3916902 w 4483100"/>
              <a:gd name="connsiteY758" fmla="*/ 483535 h 5487988"/>
              <a:gd name="connsiteX759" fmla="*/ 3919124 w 4483100"/>
              <a:gd name="connsiteY759" fmla="*/ 474011 h 5487988"/>
              <a:gd name="connsiteX760" fmla="*/ 3899754 w 4483100"/>
              <a:gd name="connsiteY760" fmla="*/ 439410 h 5487988"/>
              <a:gd name="connsiteX761" fmla="*/ 3912456 w 4483100"/>
              <a:gd name="connsiteY761" fmla="*/ 425443 h 5487988"/>
              <a:gd name="connsiteX762" fmla="*/ 3913091 w 4483100"/>
              <a:gd name="connsiteY762" fmla="*/ 393064 h 5487988"/>
              <a:gd name="connsiteX763" fmla="*/ 3968345 w 4483100"/>
              <a:gd name="connsiteY763" fmla="*/ 408301 h 5487988"/>
              <a:gd name="connsiteX764" fmla="*/ 3973426 w 4483100"/>
              <a:gd name="connsiteY764" fmla="*/ 415602 h 5487988"/>
              <a:gd name="connsiteX765" fmla="*/ 4052814 w 4483100"/>
              <a:gd name="connsiteY765" fmla="*/ 427665 h 5487988"/>
              <a:gd name="connsiteX766" fmla="*/ 4101718 w 4483100"/>
              <a:gd name="connsiteY766" fmla="*/ 427030 h 5487988"/>
              <a:gd name="connsiteX767" fmla="*/ 4120771 w 4483100"/>
              <a:gd name="connsiteY767" fmla="*/ 450203 h 5487988"/>
              <a:gd name="connsiteX768" fmla="*/ 4132520 w 4483100"/>
              <a:gd name="connsiteY768" fmla="*/ 442585 h 5487988"/>
              <a:gd name="connsiteX769" fmla="*/ 4180154 w 4483100"/>
              <a:gd name="connsiteY769" fmla="*/ 453695 h 5487988"/>
              <a:gd name="connsiteX770" fmla="*/ 4204605 w 4483100"/>
              <a:gd name="connsiteY770" fmla="*/ 473694 h 5487988"/>
              <a:gd name="connsiteX771" fmla="*/ 4226834 w 4483100"/>
              <a:gd name="connsiteY771" fmla="*/ 474329 h 5487988"/>
              <a:gd name="connsiteX772" fmla="*/ 4251603 w 4483100"/>
              <a:gd name="connsiteY772" fmla="*/ 512104 h 5487988"/>
              <a:gd name="connsiteX773" fmla="*/ 4285582 w 4483100"/>
              <a:gd name="connsiteY773" fmla="*/ 529881 h 5487988"/>
              <a:gd name="connsiteX774" fmla="*/ 4305905 w 4483100"/>
              <a:gd name="connsiteY774" fmla="*/ 535912 h 5487988"/>
              <a:gd name="connsiteX775" fmla="*/ 4313209 w 4483100"/>
              <a:gd name="connsiteY775" fmla="*/ 548610 h 5487988"/>
              <a:gd name="connsiteX776" fmla="*/ 4302094 w 4483100"/>
              <a:gd name="connsiteY776" fmla="*/ 554959 h 5487988"/>
              <a:gd name="connsiteX777" fmla="*/ 4316702 w 4483100"/>
              <a:gd name="connsiteY777" fmla="*/ 567339 h 5487988"/>
              <a:gd name="connsiteX778" fmla="*/ 4334485 w 4483100"/>
              <a:gd name="connsiteY778" fmla="*/ 553689 h 5487988"/>
              <a:gd name="connsiteX779" fmla="*/ 4345599 w 4483100"/>
              <a:gd name="connsiteY779" fmla="*/ 570196 h 5487988"/>
              <a:gd name="connsiteX780" fmla="*/ 4415144 w 4483100"/>
              <a:gd name="connsiteY780" fmla="*/ 569879 h 5487988"/>
              <a:gd name="connsiteX781" fmla="*/ 4415144 w 4483100"/>
              <a:gd name="connsiteY781" fmla="*/ 579402 h 5487988"/>
              <a:gd name="connsiteX782" fmla="*/ 4405617 w 4483100"/>
              <a:gd name="connsiteY782" fmla="*/ 588925 h 5487988"/>
              <a:gd name="connsiteX783" fmla="*/ 4433244 w 4483100"/>
              <a:gd name="connsiteY783" fmla="*/ 605432 h 5487988"/>
              <a:gd name="connsiteX784" fmla="*/ 4449439 w 4483100"/>
              <a:gd name="connsiteY784" fmla="*/ 623526 h 5487988"/>
              <a:gd name="connsiteX785" fmla="*/ 4483100 w 4483100"/>
              <a:gd name="connsiteY785" fmla="*/ 639716 h 5487988"/>
              <a:gd name="connsiteX786" fmla="*/ 4483100 w 4483100"/>
              <a:gd name="connsiteY786" fmla="*/ 828275 h 5487988"/>
              <a:gd name="connsiteX787" fmla="*/ 4483100 w 4483100"/>
              <a:gd name="connsiteY787" fmla="*/ 1237774 h 5487988"/>
              <a:gd name="connsiteX788" fmla="*/ 4479607 w 4483100"/>
              <a:gd name="connsiteY788" fmla="*/ 1246662 h 5487988"/>
              <a:gd name="connsiteX789" fmla="*/ 4417684 w 4483100"/>
              <a:gd name="connsiteY789" fmla="*/ 1317134 h 5487988"/>
              <a:gd name="connsiteX790" fmla="*/ 4468175 w 4483100"/>
              <a:gd name="connsiteY790" fmla="*/ 1289199 h 5487988"/>
              <a:gd name="connsiteX791" fmla="*/ 4483100 w 4483100"/>
              <a:gd name="connsiteY791" fmla="*/ 1258090 h 5487988"/>
              <a:gd name="connsiteX792" fmla="*/ 4483100 w 4483100"/>
              <a:gd name="connsiteY792" fmla="*/ 3554139 h 5487988"/>
              <a:gd name="connsiteX793" fmla="*/ 4471350 w 4483100"/>
              <a:gd name="connsiteY793" fmla="*/ 3557313 h 5487988"/>
              <a:gd name="connsiteX794" fmla="*/ 4419272 w 4483100"/>
              <a:gd name="connsiteY794" fmla="*/ 3562393 h 5487988"/>
              <a:gd name="connsiteX795" fmla="*/ 4340201 w 4483100"/>
              <a:gd name="connsiteY795" fmla="*/ 3604612 h 5487988"/>
              <a:gd name="connsiteX796" fmla="*/ 4093779 w 4483100"/>
              <a:gd name="connsiteY796" fmla="*/ 3661751 h 5487988"/>
              <a:gd name="connsiteX797" fmla="*/ 4000418 w 4483100"/>
              <a:gd name="connsiteY797" fmla="*/ 3647149 h 5487988"/>
              <a:gd name="connsiteX798" fmla="*/ 3977872 w 4483100"/>
              <a:gd name="connsiteY798" fmla="*/ 3627785 h 5487988"/>
              <a:gd name="connsiteX799" fmla="*/ 3966440 w 4483100"/>
              <a:gd name="connsiteY799" fmla="*/ 3653181 h 5487988"/>
              <a:gd name="connsiteX800" fmla="*/ 3979460 w 4483100"/>
              <a:gd name="connsiteY800" fmla="*/ 3668418 h 5487988"/>
              <a:gd name="connsiteX801" fmla="*/ 3959771 w 4483100"/>
              <a:gd name="connsiteY801" fmla="*/ 3689686 h 5487988"/>
              <a:gd name="connsiteX802" fmla="*/ 3974379 w 4483100"/>
              <a:gd name="connsiteY802" fmla="*/ 3713177 h 5487988"/>
              <a:gd name="connsiteX803" fmla="*/ 3972791 w 4483100"/>
              <a:gd name="connsiteY803" fmla="*/ 3731588 h 5487988"/>
              <a:gd name="connsiteX804" fmla="*/ 3967710 w 4483100"/>
              <a:gd name="connsiteY804" fmla="*/ 3740159 h 5487988"/>
              <a:gd name="connsiteX805" fmla="*/ 3963582 w 4483100"/>
              <a:gd name="connsiteY805" fmla="*/ 3772221 h 5487988"/>
              <a:gd name="connsiteX806" fmla="*/ 4011850 w 4483100"/>
              <a:gd name="connsiteY806" fmla="*/ 3802695 h 5487988"/>
              <a:gd name="connsiteX807" fmla="*/ 4003594 w 4483100"/>
              <a:gd name="connsiteY807" fmla="*/ 3822694 h 5487988"/>
              <a:gd name="connsiteX808" fmla="*/ 3935637 w 4483100"/>
              <a:gd name="connsiteY808" fmla="*/ 3833169 h 5487988"/>
              <a:gd name="connsiteX809" fmla="*/ 3913726 w 4483100"/>
              <a:gd name="connsiteY809" fmla="*/ 3872850 h 5487988"/>
              <a:gd name="connsiteX810" fmla="*/ 3931192 w 4483100"/>
              <a:gd name="connsiteY810" fmla="*/ 3947131 h 5487988"/>
              <a:gd name="connsiteX811" fmla="*/ 3868633 w 4483100"/>
              <a:gd name="connsiteY811" fmla="*/ 4023316 h 5487988"/>
              <a:gd name="connsiteX812" fmla="*/ 3858789 w 4483100"/>
              <a:gd name="connsiteY812" fmla="*/ 4065536 h 5487988"/>
              <a:gd name="connsiteX813" fmla="*/ 3871809 w 4483100"/>
              <a:gd name="connsiteY813" fmla="*/ 4079186 h 5487988"/>
              <a:gd name="connsiteX814" fmla="*/ 3915631 w 4483100"/>
              <a:gd name="connsiteY814" fmla="*/ 4077599 h 5487988"/>
              <a:gd name="connsiteX815" fmla="*/ 3929604 w 4483100"/>
              <a:gd name="connsiteY815" fmla="*/ 4087440 h 5487988"/>
              <a:gd name="connsiteX816" fmla="*/ 3968028 w 4483100"/>
              <a:gd name="connsiteY816" fmla="*/ 4092836 h 5487988"/>
              <a:gd name="connsiteX817" fmla="*/ 3983588 w 4483100"/>
              <a:gd name="connsiteY817" fmla="*/ 4093788 h 5487988"/>
              <a:gd name="connsiteX818" fmla="*/ 3988986 w 4483100"/>
              <a:gd name="connsiteY818" fmla="*/ 4110930 h 5487988"/>
              <a:gd name="connsiteX819" fmla="*/ 3979142 w 4483100"/>
              <a:gd name="connsiteY819" fmla="*/ 4122041 h 5487988"/>
              <a:gd name="connsiteX820" fmla="*/ 3965805 w 4483100"/>
              <a:gd name="connsiteY820" fmla="*/ 4192512 h 5487988"/>
              <a:gd name="connsiteX821" fmla="*/ 3941988 w 4483100"/>
              <a:gd name="connsiteY821" fmla="*/ 4206797 h 5487988"/>
              <a:gd name="connsiteX822" fmla="*/ 3854661 w 4483100"/>
              <a:gd name="connsiteY822" fmla="*/ 4231558 h 5487988"/>
              <a:gd name="connsiteX823" fmla="*/ 3832114 w 4483100"/>
              <a:gd name="connsiteY823" fmla="*/ 4203623 h 5487988"/>
              <a:gd name="connsiteX824" fmla="*/ 3794326 w 4483100"/>
              <a:gd name="connsiteY824" fmla="*/ 4237589 h 5487988"/>
              <a:gd name="connsiteX825" fmla="*/ 3708904 w 4483100"/>
              <a:gd name="connsiteY825" fmla="*/ 4185211 h 5487988"/>
              <a:gd name="connsiteX826" fmla="*/ 3687627 w 4483100"/>
              <a:gd name="connsiteY826" fmla="*/ 4144261 h 5487988"/>
              <a:gd name="connsiteX827" fmla="*/ 3658095 w 4483100"/>
              <a:gd name="connsiteY827" fmla="*/ 4143309 h 5487988"/>
              <a:gd name="connsiteX828" fmla="*/ 3638407 w 4483100"/>
              <a:gd name="connsiteY828" fmla="*/ 4170292 h 5487988"/>
              <a:gd name="connsiteX829" fmla="*/ 3615860 w 4483100"/>
              <a:gd name="connsiteY829" fmla="*/ 4171561 h 5487988"/>
              <a:gd name="connsiteX830" fmla="*/ 3552032 w 4483100"/>
              <a:gd name="connsiteY830" fmla="*/ 4156642 h 5487988"/>
              <a:gd name="connsiteX831" fmla="*/ 3528215 w 4483100"/>
              <a:gd name="connsiteY831" fmla="*/ 4141722 h 5487988"/>
              <a:gd name="connsiteX832" fmla="*/ 3518054 w 4483100"/>
              <a:gd name="connsiteY832" fmla="*/ 4148706 h 5487988"/>
              <a:gd name="connsiteX833" fmla="*/ 3498365 w 4483100"/>
              <a:gd name="connsiteY833" fmla="*/ 4151880 h 5487988"/>
              <a:gd name="connsiteX834" fmla="*/ 3480265 w 4483100"/>
              <a:gd name="connsiteY834" fmla="*/ 4168704 h 5487988"/>
              <a:gd name="connsiteX835" fmla="*/ 3473279 w 4483100"/>
              <a:gd name="connsiteY835" fmla="*/ 4165847 h 5487988"/>
              <a:gd name="connsiteX836" fmla="*/ 3449462 w 4483100"/>
              <a:gd name="connsiteY836" fmla="*/ 4209972 h 5487988"/>
              <a:gd name="connsiteX837" fmla="*/ 3433902 w 4483100"/>
              <a:gd name="connsiteY837" fmla="*/ 4209972 h 5487988"/>
              <a:gd name="connsiteX838" fmla="*/ 3388809 w 4483100"/>
              <a:gd name="connsiteY838" fmla="*/ 4185211 h 5487988"/>
              <a:gd name="connsiteX839" fmla="*/ 3371344 w 4483100"/>
              <a:gd name="connsiteY839" fmla="*/ 4152832 h 5487988"/>
              <a:gd name="connsiteX840" fmla="*/ 3339271 w 4483100"/>
              <a:gd name="connsiteY840" fmla="*/ 4153150 h 5487988"/>
              <a:gd name="connsiteX841" fmla="*/ 3321170 w 4483100"/>
              <a:gd name="connsiteY841" fmla="*/ 4191243 h 5487988"/>
              <a:gd name="connsiteX842" fmla="*/ 3324028 w 4483100"/>
              <a:gd name="connsiteY842" fmla="*/ 4209337 h 5487988"/>
              <a:gd name="connsiteX843" fmla="*/ 3308468 w 4483100"/>
              <a:gd name="connsiteY843" fmla="*/ 4205210 h 5487988"/>
              <a:gd name="connsiteX844" fmla="*/ 3299894 w 4483100"/>
              <a:gd name="connsiteY844" fmla="*/ 4187116 h 5487988"/>
              <a:gd name="connsiteX845" fmla="*/ 3302435 w 4483100"/>
              <a:gd name="connsiteY845" fmla="*/ 4136643 h 5487988"/>
              <a:gd name="connsiteX846" fmla="*/ 3245275 w 4483100"/>
              <a:gd name="connsiteY846" fmla="*/ 4094741 h 5487988"/>
              <a:gd name="connsiteX847" fmla="*/ 3212884 w 4483100"/>
              <a:gd name="connsiteY847" fmla="*/ 4062997 h 5487988"/>
              <a:gd name="connsiteX848" fmla="*/ 3163346 w 4483100"/>
              <a:gd name="connsiteY848" fmla="*/ 4067758 h 5487988"/>
              <a:gd name="connsiteX849" fmla="*/ 3126510 w 4483100"/>
              <a:gd name="connsiteY849" fmla="*/ 4058235 h 5487988"/>
              <a:gd name="connsiteX850" fmla="*/ 3104281 w 4483100"/>
              <a:gd name="connsiteY850" fmla="*/ 4075059 h 5487988"/>
              <a:gd name="connsiteX851" fmla="*/ 3064587 w 4483100"/>
              <a:gd name="connsiteY851" fmla="*/ 4051886 h 5487988"/>
              <a:gd name="connsiteX852" fmla="*/ 3026480 w 4483100"/>
              <a:gd name="connsiteY852" fmla="*/ 4060457 h 5487988"/>
              <a:gd name="connsiteX853" fmla="*/ 3009650 w 4483100"/>
              <a:gd name="connsiteY853" fmla="*/ 4091249 h 5487988"/>
              <a:gd name="connsiteX854" fmla="*/ 2958841 w 4483100"/>
              <a:gd name="connsiteY854" fmla="*/ 4062362 h 5487988"/>
              <a:gd name="connsiteX855" fmla="*/ 2952808 w 4483100"/>
              <a:gd name="connsiteY855" fmla="*/ 4049982 h 5487988"/>
              <a:gd name="connsiteX856" fmla="*/ 2930579 w 4483100"/>
              <a:gd name="connsiteY856" fmla="*/ 4047125 h 5487988"/>
              <a:gd name="connsiteX857" fmla="*/ 2931849 w 4483100"/>
              <a:gd name="connsiteY857" fmla="*/ 4066806 h 5487988"/>
              <a:gd name="connsiteX858" fmla="*/ 2922005 w 4483100"/>
              <a:gd name="connsiteY858" fmla="*/ 4064266 h 5487988"/>
              <a:gd name="connsiteX859" fmla="*/ 2922323 w 4483100"/>
              <a:gd name="connsiteY859" fmla="*/ 4085217 h 5487988"/>
              <a:gd name="connsiteX860" fmla="*/ 2894060 w 4483100"/>
              <a:gd name="connsiteY860" fmla="*/ 4098233 h 5487988"/>
              <a:gd name="connsiteX861" fmla="*/ 2829279 w 4483100"/>
              <a:gd name="connsiteY861" fmla="*/ 4123945 h 5487988"/>
              <a:gd name="connsiteX862" fmla="*/ 2761005 w 4483100"/>
              <a:gd name="connsiteY862" fmla="*/ 4200766 h 5487988"/>
              <a:gd name="connsiteX863" fmla="*/ 2743857 w 4483100"/>
              <a:gd name="connsiteY863" fmla="*/ 4199179 h 5487988"/>
              <a:gd name="connsiteX864" fmla="*/ 2724486 w 4483100"/>
              <a:gd name="connsiteY864" fmla="*/ 4214733 h 5487988"/>
              <a:gd name="connsiteX865" fmla="*/ 2713055 w 4483100"/>
              <a:gd name="connsiteY865" fmla="*/ 4215051 h 5487988"/>
              <a:gd name="connsiteX866" fmla="*/ 2767356 w 4483100"/>
              <a:gd name="connsiteY866" fmla="*/ 4286157 h 5487988"/>
              <a:gd name="connsiteX867" fmla="*/ 2735283 w 4483100"/>
              <a:gd name="connsiteY867" fmla="*/ 4315997 h 5487988"/>
              <a:gd name="connsiteX868" fmla="*/ 2712419 w 4483100"/>
              <a:gd name="connsiteY868" fmla="*/ 4313457 h 5487988"/>
              <a:gd name="connsiteX869" fmla="*/ 2633031 w 4483100"/>
              <a:gd name="connsiteY869" fmla="*/ 4246477 h 5487988"/>
              <a:gd name="connsiteX870" fmla="*/ 2614930 w 4483100"/>
              <a:gd name="connsiteY870" fmla="*/ 4280444 h 5487988"/>
              <a:gd name="connsiteX871" fmla="*/ 2619376 w 4483100"/>
              <a:gd name="connsiteY871" fmla="*/ 4301395 h 5487988"/>
              <a:gd name="connsiteX872" fmla="*/ 2594289 w 4483100"/>
              <a:gd name="connsiteY872" fmla="*/ 4341075 h 5487988"/>
              <a:gd name="connsiteX873" fmla="*/ 2597465 w 4483100"/>
              <a:gd name="connsiteY873" fmla="*/ 4367740 h 5487988"/>
              <a:gd name="connsiteX874" fmla="*/ 2593654 w 4483100"/>
              <a:gd name="connsiteY874" fmla="*/ 4398849 h 5487988"/>
              <a:gd name="connsiteX875" fmla="*/ 2605086 w 4483100"/>
              <a:gd name="connsiteY875" fmla="*/ 4419483 h 5487988"/>
              <a:gd name="connsiteX876" fmla="*/ 2585398 w 4483100"/>
              <a:gd name="connsiteY876" fmla="*/ 4440751 h 5487988"/>
              <a:gd name="connsiteX877" fmla="*/ 2560629 w 4483100"/>
              <a:gd name="connsiteY877" fmla="*/ 4519794 h 5487988"/>
              <a:gd name="connsiteX878" fmla="*/ 2613025 w 4483100"/>
              <a:gd name="connsiteY878" fmla="*/ 4554395 h 5487988"/>
              <a:gd name="connsiteX879" fmla="*/ 2621917 w 4483100"/>
              <a:gd name="connsiteY879" fmla="*/ 4593440 h 5487988"/>
              <a:gd name="connsiteX880" fmla="*/ 2622234 w 4483100"/>
              <a:gd name="connsiteY880" fmla="*/ 4616296 h 5487988"/>
              <a:gd name="connsiteX881" fmla="*/ 2681934 w 4483100"/>
              <a:gd name="connsiteY881" fmla="*/ 4659150 h 5487988"/>
              <a:gd name="connsiteX882" fmla="*/ 2710514 w 4483100"/>
              <a:gd name="connsiteY882" fmla="*/ 4671848 h 5487988"/>
              <a:gd name="connsiteX883" fmla="*/ 2794348 w 4483100"/>
              <a:gd name="connsiteY883" fmla="*/ 4771842 h 5487988"/>
              <a:gd name="connsiteX884" fmla="*/ 2791808 w 4483100"/>
              <a:gd name="connsiteY884" fmla="*/ 4775969 h 5487988"/>
              <a:gd name="connsiteX885" fmla="*/ 2753701 w 4483100"/>
              <a:gd name="connsiteY885" fmla="*/ 4780730 h 5487988"/>
              <a:gd name="connsiteX886" fmla="*/ 2752431 w 4483100"/>
              <a:gd name="connsiteY886" fmla="*/ 4799142 h 5487988"/>
              <a:gd name="connsiteX887" fmla="*/ 2800699 w 4483100"/>
              <a:gd name="connsiteY887" fmla="*/ 4825172 h 5487988"/>
              <a:gd name="connsiteX888" fmla="*/ 2794031 w 4483100"/>
              <a:gd name="connsiteY888" fmla="*/ 4832791 h 5487988"/>
              <a:gd name="connsiteX889" fmla="*/ 2782281 w 4483100"/>
              <a:gd name="connsiteY889" fmla="*/ 4831203 h 5487988"/>
              <a:gd name="connsiteX890" fmla="*/ 2775930 w 4483100"/>
              <a:gd name="connsiteY890" fmla="*/ 4839457 h 5487988"/>
              <a:gd name="connsiteX891" fmla="*/ 2768309 w 4483100"/>
              <a:gd name="connsiteY891" fmla="*/ 4840409 h 5487988"/>
              <a:gd name="connsiteX892" fmla="*/ 2769897 w 4483100"/>
              <a:gd name="connsiteY892" fmla="*/ 4830886 h 5487988"/>
              <a:gd name="connsiteX893" fmla="*/ 2757830 w 4483100"/>
              <a:gd name="connsiteY893" fmla="*/ 4835965 h 5487988"/>
              <a:gd name="connsiteX894" fmla="*/ 2753066 w 4483100"/>
              <a:gd name="connsiteY894" fmla="*/ 4848345 h 5487988"/>
              <a:gd name="connsiteX895" fmla="*/ 2747985 w 4483100"/>
              <a:gd name="connsiteY895" fmla="*/ 4850250 h 5487988"/>
              <a:gd name="connsiteX896" fmla="*/ 2751161 w 4483100"/>
              <a:gd name="connsiteY896" fmla="*/ 4859773 h 5487988"/>
              <a:gd name="connsiteX897" fmla="*/ 2747668 w 4483100"/>
              <a:gd name="connsiteY897" fmla="*/ 4871518 h 5487988"/>
              <a:gd name="connsiteX898" fmla="*/ 2735918 w 4483100"/>
              <a:gd name="connsiteY898" fmla="*/ 4868979 h 5487988"/>
              <a:gd name="connsiteX899" fmla="*/ 2732743 w 4483100"/>
              <a:gd name="connsiteY899" fmla="*/ 4873106 h 5487988"/>
              <a:gd name="connsiteX900" fmla="*/ 2735601 w 4483100"/>
              <a:gd name="connsiteY900" fmla="*/ 4882629 h 5487988"/>
              <a:gd name="connsiteX901" fmla="*/ 2727980 w 4483100"/>
              <a:gd name="connsiteY901" fmla="*/ 4886755 h 5487988"/>
              <a:gd name="connsiteX902" fmla="*/ 2714325 w 4483100"/>
              <a:gd name="connsiteY902" fmla="*/ 4884216 h 5487988"/>
              <a:gd name="connsiteX903" fmla="*/ 2704798 w 4483100"/>
              <a:gd name="connsiteY903" fmla="*/ 4879772 h 5487988"/>
              <a:gd name="connsiteX904" fmla="*/ 2690191 w 4483100"/>
              <a:gd name="connsiteY904" fmla="*/ 4867709 h 5487988"/>
              <a:gd name="connsiteX905" fmla="*/ 2681617 w 4483100"/>
              <a:gd name="connsiteY905" fmla="*/ 4868661 h 5487988"/>
              <a:gd name="connsiteX906" fmla="*/ 2686062 w 4483100"/>
              <a:gd name="connsiteY906" fmla="*/ 4878185 h 5487988"/>
              <a:gd name="connsiteX907" fmla="*/ 2693049 w 4483100"/>
              <a:gd name="connsiteY907" fmla="*/ 4881359 h 5487988"/>
              <a:gd name="connsiteX908" fmla="*/ 2687650 w 4483100"/>
              <a:gd name="connsiteY908" fmla="*/ 4892152 h 5487988"/>
              <a:gd name="connsiteX909" fmla="*/ 2673995 w 4483100"/>
              <a:gd name="connsiteY909" fmla="*/ 4891835 h 5487988"/>
              <a:gd name="connsiteX910" fmla="*/ 2666374 w 4483100"/>
              <a:gd name="connsiteY910" fmla="*/ 4886121 h 5487988"/>
              <a:gd name="connsiteX911" fmla="*/ 2662246 w 4483100"/>
              <a:gd name="connsiteY911" fmla="*/ 4894691 h 5487988"/>
              <a:gd name="connsiteX912" fmla="*/ 2674631 w 4483100"/>
              <a:gd name="connsiteY912" fmla="*/ 4902310 h 5487988"/>
              <a:gd name="connsiteX913" fmla="*/ 2667962 w 4483100"/>
              <a:gd name="connsiteY913" fmla="*/ 4911516 h 5487988"/>
              <a:gd name="connsiteX914" fmla="*/ 2662563 w 4483100"/>
              <a:gd name="connsiteY914" fmla="*/ 4914690 h 5487988"/>
              <a:gd name="connsiteX915" fmla="*/ 2665739 w 4483100"/>
              <a:gd name="connsiteY915" fmla="*/ 4923261 h 5487988"/>
              <a:gd name="connsiteX916" fmla="*/ 2656530 w 4483100"/>
              <a:gd name="connsiteY916" fmla="*/ 4939768 h 5487988"/>
              <a:gd name="connsiteX917" fmla="*/ 2652719 w 4483100"/>
              <a:gd name="connsiteY917" fmla="*/ 4934054 h 5487988"/>
              <a:gd name="connsiteX918" fmla="*/ 2647638 w 4483100"/>
              <a:gd name="connsiteY918" fmla="*/ 4914055 h 5487988"/>
              <a:gd name="connsiteX919" fmla="*/ 2639382 w 4483100"/>
              <a:gd name="connsiteY919" fmla="*/ 4923579 h 5487988"/>
              <a:gd name="connsiteX920" fmla="*/ 2631126 w 4483100"/>
              <a:gd name="connsiteY920" fmla="*/ 4942308 h 5487988"/>
              <a:gd name="connsiteX921" fmla="*/ 2643510 w 4483100"/>
              <a:gd name="connsiteY921" fmla="*/ 4965798 h 5487988"/>
              <a:gd name="connsiteX922" fmla="*/ 2642240 w 4483100"/>
              <a:gd name="connsiteY922" fmla="*/ 4977226 h 5487988"/>
              <a:gd name="connsiteX923" fmla="*/ 2630173 w 4483100"/>
              <a:gd name="connsiteY923" fmla="*/ 4986432 h 5487988"/>
              <a:gd name="connsiteX924" fmla="*/ 2630491 w 4483100"/>
              <a:gd name="connsiteY924" fmla="*/ 4975956 h 5487988"/>
              <a:gd name="connsiteX925" fmla="*/ 2628268 w 4483100"/>
              <a:gd name="connsiteY925" fmla="*/ 4971512 h 5487988"/>
              <a:gd name="connsiteX926" fmla="*/ 2612390 w 4483100"/>
              <a:gd name="connsiteY926" fmla="*/ 4979766 h 5487988"/>
              <a:gd name="connsiteX927" fmla="*/ 2610802 w 4483100"/>
              <a:gd name="connsiteY927" fmla="*/ 4988971 h 5487988"/>
              <a:gd name="connsiteX928" fmla="*/ 2610485 w 4483100"/>
              <a:gd name="connsiteY928" fmla="*/ 4995955 h 5487988"/>
              <a:gd name="connsiteX929" fmla="*/ 2610485 w 4483100"/>
              <a:gd name="connsiteY929" fmla="*/ 4998812 h 5487988"/>
              <a:gd name="connsiteX930" fmla="*/ 2610485 w 4483100"/>
              <a:gd name="connsiteY930" fmla="*/ 5000717 h 5487988"/>
              <a:gd name="connsiteX931" fmla="*/ 2613660 w 4483100"/>
              <a:gd name="connsiteY931" fmla="*/ 5009288 h 5487988"/>
              <a:gd name="connsiteX932" fmla="*/ 2606039 w 4483100"/>
              <a:gd name="connsiteY932" fmla="*/ 5018493 h 5487988"/>
              <a:gd name="connsiteX933" fmla="*/ 2593337 w 4483100"/>
              <a:gd name="connsiteY933" fmla="*/ 5025477 h 5487988"/>
              <a:gd name="connsiteX934" fmla="*/ 2587621 w 4483100"/>
              <a:gd name="connsiteY934" fmla="*/ 5040397 h 5487988"/>
              <a:gd name="connsiteX935" fmla="*/ 2574284 w 4483100"/>
              <a:gd name="connsiteY935" fmla="*/ 5055634 h 5487988"/>
              <a:gd name="connsiteX936" fmla="*/ 2581905 w 4483100"/>
              <a:gd name="connsiteY936" fmla="*/ 5086108 h 5487988"/>
              <a:gd name="connsiteX937" fmla="*/ 2588891 w 4483100"/>
              <a:gd name="connsiteY937" fmla="*/ 5100393 h 5487988"/>
              <a:gd name="connsiteX938" fmla="*/ 2600640 w 4483100"/>
              <a:gd name="connsiteY938" fmla="*/ 5098171 h 5487988"/>
              <a:gd name="connsiteX939" fmla="*/ 2606356 w 4483100"/>
              <a:gd name="connsiteY939" fmla="*/ 5088965 h 5487988"/>
              <a:gd name="connsiteX940" fmla="*/ 2622869 w 4483100"/>
              <a:gd name="connsiteY940" fmla="*/ 5092775 h 5487988"/>
              <a:gd name="connsiteX941" fmla="*/ 2627633 w 4483100"/>
              <a:gd name="connsiteY941" fmla="*/ 5121344 h 5487988"/>
              <a:gd name="connsiteX942" fmla="*/ 2629220 w 4483100"/>
              <a:gd name="connsiteY942" fmla="*/ 5131820 h 5487988"/>
              <a:gd name="connsiteX943" fmla="*/ 2642240 w 4483100"/>
              <a:gd name="connsiteY943" fmla="*/ 5141660 h 5487988"/>
              <a:gd name="connsiteX944" fmla="*/ 2646368 w 4483100"/>
              <a:gd name="connsiteY944" fmla="*/ 5141660 h 5487988"/>
              <a:gd name="connsiteX945" fmla="*/ 2649226 w 4483100"/>
              <a:gd name="connsiteY945" fmla="*/ 5151184 h 5487988"/>
              <a:gd name="connsiteX946" fmla="*/ 2642558 w 4483100"/>
              <a:gd name="connsiteY946" fmla="*/ 5165786 h 5487988"/>
              <a:gd name="connsiteX947" fmla="*/ 2640652 w 4483100"/>
              <a:gd name="connsiteY947" fmla="*/ 5190229 h 5487988"/>
              <a:gd name="connsiteX948" fmla="*/ 2647003 w 4483100"/>
              <a:gd name="connsiteY948" fmla="*/ 5194356 h 5487988"/>
              <a:gd name="connsiteX949" fmla="*/ 2658118 w 4483100"/>
              <a:gd name="connsiteY949" fmla="*/ 5175627 h 5487988"/>
              <a:gd name="connsiteX950" fmla="*/ 2664786 w 4483100"/>
              <a:gd name="connsiteY950" fmla="*/ 5163246 h 5487988"/>
              <a:gd name="connsiteX951" fmla="*/ 2666057 w 4483100"/>
              <a:gd name="connsiteY951" fmla="*/ 5151818 h 5487988"/>
              <a:gd name="connsiteX952" fmla="*/ 2670185 w 4483100"/>
              <a:gd name="connsiteY952" fmla="*/ 5165468 h 5487988"/>
              <a:gd name="connsiteX953" fmla="*/ 2664151 w 4483100"/>
              <a:gd name="connsiteY953" fmla="*/ 5188324 h 5487988"/>
              <a:gd name="connsiteX954" fmla="*/ 2656212 w 4483100"/>
              <a:gd name="connsiteY954" fmla="*/ 5203879 h 5487988"/>
              <a:gd name="connsiteX955" fmla="*/ 2658118 w 4483100"/>
              <a:gd name="connsiteY955" fmla="*/ 5216894 h 5487988"/>
              <a:gd name="connsiteX956" fmla="*/ 2664786 w 4483100"/>
              <a:gd name="connsiteY956" fmla="*/ 5207688 h 5487988"/>
              <a:gd name="connsiteX957" fmla="*/ 2665421 w 4483100"/>
              <a:gd name="connsiteY957" fmla="*/ 5220386 h 5487988"/>
              <a:gd name="connsiteX958" fmla="*/ 2655577 w 4483100"/>
              <a:gd name="connsiteY958" fmla="*/ 5231496 h 5487988"/>
              <a:gd name="connsiteX959" fmla="*/ 2649861 w 4483100"/>
              <a:gd name="connsiteY959" fmla="*/ 5246098 h 5487988"/>
              <a:gd name="connsiteX960" fmla="*/ 2654942 w 4483100"/>
              <a:gd name="connsiteY960" fmla="*/ 5263240 h 5487988"/>
              <a:gd name="connsiteX961" fmla="*/ 2687650 w 4483100"/>
              <a:gd name="connsiteY961" fmla="*/ 5295619 h 5487988"/>
              <a:gd name="connsiteX962" fmla="*/ 2701305 w 4483100"/>
              <a:gd name="connsiteY962" fmla="*/ 5313078 h 5487988"/>
              <a:gd name="connsiteX963" fmla="*/ 2712102 w 4483100"/>
              <a:gd name="connsiteY963" fmla="*/ 5336252 h 5487988"/>
              <a:gd name="connsiteX964" fmla="*/ 2727662 w 4483100"/>
              <a:gd name="connsiteY964" fmla="*/ 5386090 h 5487988"/>
              <a:gd name="connsiteX965" fmla="*/ 2743222 w 4483100"/>
              <a:gd name="connsiteY965" fmla="*/ 5398153 h 5487988"/>
              <a:gd name="connsiteX966" fmla="*/ 2755924 w 4483100"/>
              <a:gd name="connsiteY966" fmla="*/ 5409898 h 5487988"/>
              <a:gd name="connsiteX967" fmla="*/ 2742587 w 4483100"/>
              <a:gd name="connsiteY967" fmla="*/ 5435293 h 5487988"/>
              <a:gd name="connsiteX968" fmla="*/ 2724486 w 4483100"/>
              <a:gd name="connsiteY968" fmla="*/ 5480687 h 5487988"/>
              <a:gd name="connsiteX969" fmla="*/ 2667009 w 4483100"/>
              <a:gd name="connsiteY969" fmla="*/ 5487988 h 5487988"/>
              <a:gd name="connsiteX970" fmla="*/ 2606992 w 4483100"/>
              <a:gd name="connsiteY970" fmla="*/ 5422595 h 5487988"/>
              <a:gd name="connsiteX971" fmla="*/ 2559041 w 4483100"/>
              <a:gd name="connsiteY971" fmla="*/ 5396565 h 5487988"/>
              <a:gd name="connsiteX972" fmla="*/ 2522205 w 4483100"/>
              <a:gd name="connsiteY972" fmla="*/ 5395296 h 5487988"/>
              <a:gd name="connsiteX973" fmla="*/ 2503787 w 4483100"/>
              <a:gd name="connsiteY973" fmla="*/ 5389582 h 5487988"/>
              <a:gd name="connsiteX974" fmla="*/ 2473936 w 4483100"/>
              <a:gd name="connsiteY974" fmla="*/ 5367678 h 5487988"/>
              <a:gd name="connsiteX975" fmla="*/ 2476477 w 4483100"/>
              <a:gd name="connsiteY975" fmla="*/ 5353711 h 5487988"/>
              <a:gd name="connsiteX976" fmla="*/ 2463775 w 4483100"/>
              <a:gd name="connsiteY976" fmla="*/ 5334029 h 5487988"/>
              <a:gd name="connsiteX977" fmla="*/ 2424081 w 4483100"/>
              <a:gd name="connsiteY977" fmla="*/ 5327363 h 5487988"/>
              <a:gd name="connsiteX978" fmla="*/ 2398676 w 4483100"/>
              <a:gd name="connsiteY978" fmla="*/ 5305142 h 5487988"/>
              <a:gd name="connsiteX979" fmla="*/ 2378988 w 4483100"/>
              <a:gd name="connsiteY979" fmla="*/ 5316570 h 5487988"/>
              <a:gd name="connsiteX980" fmla="*/ 2339611 w 4483100"/>
              <a:gd name="connsiteY980" fmla="*/ 5328316 h 5487988"/>
              <a:gd name="connsiteX981" fmla="*/ 2322463 w 4483100"/>
              <a:gd name="connsiteY981" fmla="*/ 5325459 h 5487988"/>
              <a:gd name="connsiteX982" fmla="*/ 2318335 w 4483100"/>
              <a:gd name="connsiteY982" fmla="*/ 5311491 h 5487988"/>
              <a:gd name="connsiteX983" fmla="*/ 2288167 w 4483100"/>
              <a:gd name="connsiteY983" fmla="*/ 5300698 h 5487988"/>
              <a:gd name="connsiteX984" fmla="*/ 2268479 w 4483100"/>
              <a:gd name="connsiteY984" fmla="*/ 5275620 h 5487988"/>
              <a:gd name="connsiteX985" fmla="*/ 2238629 w 4483100"/>
              <a:gd name="connsiteY985" fmla="*/ 5263240 h 5487988"/>
              <a:gd name="connsiteX986" fmla="*/ 2177976 w 4483100"/>
              <a:gd name="connsiteY986" fmla="*/ 5254034 h 5487988"/>
              <a:gd name="connsiteX987" fmla="*/ 2112878 w 4483100"/>
              <a:gd name="connsiteY987" fmla="*/ 5229274 h 5487988"/>
              <a:gd name="connsiteX988" fmla="*/ 2073184 w 4483100"/>
              <a:gd name="connsiteY988" fmla="*/ 5226735 h 5487988"/>
              <a:gd name="connsiteX989" fmla="*/ 2044921 w 4483100"/>
              <a:gd name="connsiteY989" fmla="*/ 5214354 h 5487988"/>
              <a:gd name="connsiteX990" fmla="*/ 1992842 w 4483100"/>
              <a:gd name="connsiteY990" fmla="*/ 5208958 h 5487988"/>
              <a:gd name="connsiteX991" fmla="*/ 1956006 w 4483100"/>
              <a:gd name="connsiteY991" fmla="*/ 5195308 h 5487988"/>
              <a:gd name="connsiteX992" fmla="*/ 1926156 w 4483100"/>
              <a:gd name="connsiteY992" fmla="*/ 5208323 h 5487988"/>
              <a:gd name="connsiteX993" fmla="*/ 1903610 w 4483100"/>
              <a:gd name="connsiteY993" fmla="*/ 5190229 h 5487988"/>
              <a:gd name="connsiteX994" fmla="*/ 1869314 w 4483100"/>
              <a:gd name="connsiteY994" fmla="*/ 5145470 h 5487988"/>
              <a:gd name="connsiteX995" fmla="*/ 1825809 w 4483100"/>
              <a:gd name="connsiteY995" fmla="*/ 5115948 h 5487988"/>
              <a:gd name="connsiteX996" fmla="*/ 1797229 w 4483100"/>
              <a:gd name="connsiteY996" fmla="*/ 5104520 h 5487988"/>
              <a:gd name="connsiteX997" fmla="*/ 1772778 w 4483100"/>
              <a:gd name="connsiteY997" fmla="*/ 5099758 h 5487988"/>
              <a:gd name="connsiteX998" fmla="*/ 1752454 w 4483100"/>
              <a:gd name="connsiteY998" fmla="*/ 5088330 h 5487988"/>
              <a:gd name="connsiteX999" fmla="*/ 1752137 w 4483100"/>
              <a:gd name="connsiteY999" fmla="*/ 5078807 h 5487988"/>
              <a:gd name="connsiteX1000" fmla="*/ 1738482 w 4483100"/>
              <a:gd name="connsiteY1000" fmla="*/ 5070554 h 5487988"/>
              <a:gd name="connsiteX1001" fmla="*/ 1734353 w 4483100"/>
              <a:gd name="connsiteY1001" fmla="*/ 5078807 h 5487988"/>
              <a:gd name="connsiteX1002" fmla="*/ 1722922 w 4483100"/>
              <a:gd name="connsiteY1002" fmla="*/ 5075950 h 5487988"/>
              <a:gd name="connsiteX1003" fmla="*/ 1707044 w 4483100"/>
              <a:gd name="connsiteY1003" fmla="*/ 5072776 h 5487988"/>
              <a:gd name="connsiteX1004" fmla="*/ 1697200 w 4483100"/>
              <a:gd name="connsiteY1004" fmla="*/ 5071189 h 5487988"/>
              <a:gd name="connsiteX1005" fmla="*/ 1681004 w 4483100"/>
              <a:gd name="connsiteY1005" fmla="*/ 5042619 h 5487988"/>
              <a:gd name="connsiteX1006" fmla="*/ 1663857 w 4483100"/>
              <a:gd name="connsiteY1006" fmla="*/ 5006113 h 5487988"/>
              <a:gd name="connsiteX1007" fmla="*/ 1645756 w 4483100"/>
              <a:gd name="connsiteY1007" fmla="*/ 5000717 h 5487988"/>
              <a:gd name="connsiteX1008" fmla="*/ 1628608 w 4483100"/>
              <a:gd name="connsiteY1008" fmla="*/ 5000082 h 5487988"/>
              <a:gd name="connsiteX1009" fmla="*/ 1623527 w 4483100"/>
              <a:gd name="connsiteY1009" fmla="*/ 4987067 h 5487988"/>
              <a:gd name="connsiteX1010" fmla="*/ 1654330 w 4483100"/>
              <a:gd name="connsiteY1010" fmla="*/ 4979766 h 5487988"/>
              <a:gd name="connsiteX1011" fmla="*/ 1651789 w 4483100"/>
              <a:gd name="connsiteY1011" fmla="*/ 4969290 h 5487988"/>
              <a:gd name="connsiteX1012" fmla="*/ 1642263 w 4483100"/>
              <a:gd name="connsiteY1012" fmla="*/ 4968020 h 5487988"/>
              <a:gd name="connsiteX1013" fmla="*/ 1637182 w 4483100"/>
              <a:gd name="connsiteY1013" fmla="*/ 4973417 h 5487988"/>
              <a:gd name="connsiteX1014" fmla="*/ 1640040 w 4483100"/>
              <a:gd name="connsiteY1014" fmla="*/ 4956592 h 5487988"/>
              <a:gd name="connsiteX1015" fmla="*/ 1659093 w 4483100"/>
              <a:gd name="connsiteY1015" fmla="*/ 4960719 h 5487988"/>
              <a:gd name="connsiteX1016" fmla="*/ 1669890 w 4483100"/>
              <a:gd name="connsiteY1016" fmla="*/ 4968973 h 5487988"/>
              <a:gd name="connsiteX1017" fmla="*/ 1668937 w 4483100"/>
              <a:gd name="connsiteY1017" fmla="*/ 4977226 h 5487988"/>
              <a:gd name="connsiteX1018" fmla="*/ 1686720 w 4483100"/>
              <a:gd name="connsiteY1018" fmla="*/ 4979448 h 5487988"/>
              <a:gd name="connsiteX1019" fmla="*/ 1677194 w 4483100"/>
              <a:gd name="connsiteY1019" fmla="*/ 4968973 h 5487988"/>
              <a:gd name="connsiteX1020" fmla="*/ 1695294 w 4483100"/>
              <a:gd name="connsiteY1020" fmla="*/ 4970877 h 5487988"/>
              <a:gd name="connsiteX1021" fmla="*/ 1701645 w 4483100"/>
              <a:gd name="connsiteY1021" fmla="*/ 4963576 h 5487988"/>
              <a:gd name="connsiteX1022" fmla="*/ 1704503 w 4483100"/>
              <a:gd name="connsiteY1022" fmla="*/ 4943260 h 5487988"/>
              <a:gd name="connsiteX1023" fmla="*/ 1714030 w 4483100"/>
              <a:gd name="connsiteY1023" fmla="*/ 4930562 h 5487988"/>
              <a:gd name="connsiteX1024" fmla="*/ 1728955 w 4483100"/>
              <a:gd name="connsiteY1024" fmla="*/ 4924213 h 5487988"/>
              <a:gd name="connsiteX1025" fmla="*/ 1731813 w 4483100"/>
              <a:gd name="connsiteY1025" fmla="*/ 4904215 h 5487988"/>
              <a:gd name="connsiteX1026" fmla="*/ 1752454 w 4483100"/>
              <a:gd name="connsiteY1026" fmla="*/ 4871201 h 5487988"/>
              <a:gd name="connsiteX1027" fmla="*/ 1761028 w 4483100"/>
              <a:gd name="connsiteY1027" fmla="*/ 4872153 h 5487988"/>
              <a:gd name="connsiteX1028" fmla="*/ 1754677 w 4483100"/>
              <a:gd name="connsiteY1028" fmla="*/ 4881676 h 5487988"/>
              <a:gd name="connsiteX1029" fmla="*/ 1757217 w 4483100"/>
              <a:gd name="connsiteY1029" fmla="*/ 4893422 h 5487988"/>
              <a:gd name="connsiteX1030" fmla="*/ 1770872 w 4483100"/>
              <a:gd name="connsiteY1030" fmla="*/ 4902628 h 5487988"/>
              <a:gd name="connsiteX1031" fmla="*/ 1780081 w 4483100"/>
              <a:gd name="connsiteY1031" fmla="*/ 4894057 h 5487988"/>
              <a:gd name="connsiteX1032" fmla="*/ 1779129 w 4483100"/>
              <a:gd name="connsiteY1032" fmla="*/ 4888978 h 5487988"/>
              <a:gd name="connsiteX1033" fmla="*/ 1774683 w 4483100"/>
              <a:gd name="connsiteY1033" fmla="*/ 4883581 h 5487988"/>
              <a:gd name="connsiteX1034" fmla="*/ 1775953 w 4483100"/>
              <a:gd name="connsiteY1034" fmla="*/ 4893104 h 5487988"/>
              <a:gd name="connsiteX1035" fmla="*/ 1768332 w 4483100"/>
              <a:gd name="connsiteY1035" fmla="*/ 4885803 h 5487988"/>
              <a:gd name="connsiteX1036" fmla="*/ 1766426 w 4483100"/>
              <a:gd name="connsiteY1036" fmla="*/ 4877550 h 5487988"/>
              <a:gd name="connsiteX1037" fmla="*/ 1769602 w 4483100"/>
              <a:gd name="connsiteY1037" fmla="*/ 4873423 h 5487988"/>
              <a:gd name="connsiteX1038" fmla="*/ 1779129 w 4483100"/>
              <a:gd name="connsiteY1038" fmla="*/ 4863900 h 5487988"/>
              <a:gd name="connsiteX1039" fmla="*/ 1785480 w 4483100"/>
              <a:gd name="connsiteY1039" fmla="*/ 4863582 h 5487988"/>
              <a:gd name="connsiteX1040" fmla="*/ 1794054 w 4483100"/>
              <a:gd name="connsiteY1040" fmla="*/ 4875010 h 5487988"/>
              <a:gd name="connsiteX1041" fmla="*/ 1803580 w 4483100"/>
              <a:gd name="connsiteY1041" fmla="*/ 4877232 h 5487988"/>
              <a:gd name="connsiteX1042" fmla="*/ 1811519 w 4483100"/>
              <a:gd name="connsiteY1042" fmla="*/ 4869931 h 5487988"/>
              <a:gd name="connsiteX1043" fmla="*/ 1794689 w 4483100"/>
              <a:gd name="connsiteY1043" fmla="*/ 4858186 h 5487988"/>
              <a:gd name="connsiteX1044" fmla="*/ 1792466 w 4483100"/>
              <a:gd name="connsiteY1044" fmla="*/ 4852789 h 5487988"/>
              <a:gd name="connsiteX1045" fmla="*/ 1761663 w 4483100"/>
              <a:gd name="connsiteY1045" fmla="*/ 4828981 h 5487988"/>
              <a:gd name="connsiteX1046" fmla="*/ 1757535 w 4483100"/>
              <a:gd name="connsiteY1046" fmla="*/ 4834378 h 5487988"/>
              <a:gd name="connsiteX1047" fmla="*/ 1744833 w 4483100"/>
              <a:gd name="connsiteY1047" fmla="*/ 4820728 h 5487988"/>
              <a:gd name="connsiteX1048" fmla="*/ 1735941 w 4483100"/>
              <a:gd name="connsiteY1048" fmla="*/ 4802951 h 5487988"/>
              <a:gd name="connsiteX1049" fmla="*/ 1732766 w 4483100"/>
              <a:gd name="connsiteY1049" fmla="*/ 4783905 h 5487988"/>
              <a:gd name="connsiteX1050" fmla="*/ 1750866 w 4483100"/>
              <a:gd name="connsiteY1050" fmla="*/ 4794380 h 5487988"/>
              <a:gd name="connsiteX1051" fmla="*/ 1767697 w 4483100"/>
              <a:gd name="connsiteY1051" fmla="*/ 4787714 h 5487988"/>
              <a:gd name="connsiteX1052" fmla="*/ 1770872 w 4483100"/>
              <a:gd name="connsiteY1052" fmla="*/ 4781365 h 5487988"/>
              <a:gd name="connsiteX1053" fmla="*/ 1780399 w 4483100"/>
              <a:gd name="connsiteY1053" fmla="*/ 4783587 h 5487988"/>
              <a:gd name="connsiteX1054" fmla="*/ 1788020 w 4483100"/>
              <a:gd name="connsiteY1054" fmla="*/ 4790888 h 5487988"/>
              <a:gd name="connsiteX1055" fmla="*/ 1808661 w 4483100"/>
              <a:gd name="connsiteY1055" fmla="*/ 4790571 h 5487988"/>
              <a:gd name="connsiteX1056" fmla="*/ 1808661 w 4483100"/>
              <a:gd name="connsiteY1056" fmla="*/ 4780413 h 5487988"/>
              <a:gd name="connsiteX1057" fmla="*/ 1795959 w 4483100"/>
              <a:gd name="connsiteY1057" fmla="*/ 4771842 h 5487988"/>
              <a:gd name="connsiteX1058" fmla="*/ 1789608 w 4483100"/>
              <a:gd name="connsiteY1058" fmla="*/ 4780413 h 5487988"/>
              <a:gd name="connsiteX1059" fmla="*/ 1783257 w 4483100"/>
              <a:gd name="connsiteY1059" fmla="*/ 4770890 h 5487988"/>
              <a:gd name="connsiteX1060" fmla="*/ 1786432 w 4483100"/>
              <a:gd name="connsiteY1060" fmla="*/ 4762319 h 5487988"/>
              <a:gd name="connsiteX1061" fmla="*/ 1791831 w 4483100"/>
              <a:gd name="connsiteY1061" fmla="*/ 4758192 h 5487988"/>
              <a:gd name="connsiteX1062" fmla="*/ 1815330 w 4483100"/>
              <a:gd name="connsiteY1062" fmla="*/ 4759144 h 5487988"/>
              <a:gd name="connsiteX1063" fmla="*/ 1827714 w 4483100"/>
              <a:gd name="connsiteY1063" fmla="*/ 4748351 h 5487988"/>
              <a:gd name="connsiteX1064" fmla="*/ 1838194 w 4483100"/>
              <a:gd name="connsiteY1064" fmla="*/ 4743907 h 5487988"/>
              <a:gd name="connsiteX1065" fmla="*/ 1882334 w 4483100"/>
              <a:gd name="connsiteY1065" fmla="*/ 4734384 h 5487988"/>
              <a:gd name="connsiteX1066" fmla="*/ 1882334 w 4483100"/>
              <a:gd name="connsiteY1066" fmla="*/ 4725813 h 5487988"/>
              <a:gd name="connsiteX1067" fmla="*/ 1870584 w 4483100"/>
              <a:gd name="connsiteY1067" fmla="*/ 4719464 h 5487988"/>
              <a:gd name="connsiteX1068" fmla="*/ 1872807 w 4483100"/>
              <a:gd name="connsiteY1068" fmla="*/ 4709941 h 5487988"/>
              <a:gd name="connsiteX1069" fmla="*/ 1868679 w 4483100"/>
              <a:gd name="connsiteY1069" fmla="*/ 4702957 h 5487988"/>
              <a:gd name="connsiteX1070" fmla="*/ 1845180 w 4483100"/>
              <a:gd name="connsiteY1070" fmla="*/ 4707084 h 5487988"/>
              <a:gd name="connsiteX1071" fmla="*/ 1831525 w 4483100"/>
              <a:gd name="connsiteY1071" fmla="*/ 4716607 h 5487988"/>
              <a:gd name="connsiteX1072" fmla="*/ 1804215 w 4483100"/>
              <a:gd name="connsiteY1072" fmla="*/ 4719147 h 5487988"/>
              <a:gd name="connsiteX1073" fmla="*/ 1782939 w 4483100"/>
              <a:gd name="connsiteY1073" fmla="*/ 4722321 h 5487988"/>
              <a:gd name="connsiteX1074" fmla="*/ 1789925 w 4483100"/>
              <a:gd name="connsiteY1074" fmla="*/ 4680102 h 5487988"/>
              <a:gd name="connsiteX1075" fmla="*/ 1835971 w 4483100"/>
              <a:gd name="connsiteY1075" fmla="*/ 4629311 h 5487988"/>
              <a:gd name="connsiteX1076" fmla="*/ 1914407 w 4483100"/>
              <a:gd name="connsiteY1076" fmla="*/ 4619153 h 5487988"/>
              <a:gd name="connsiteX1077" fmla="*/ 1926791 w 4483100"/>
              <a:gd name="connsiteY1077" fmla="*/ 4590266 h 5487988"/>
              <a:gd name="connsiteX1078" fmla="*/ 1952195 w 4483100"/>
              <a:gd name="connsiteY1078" fmla="*/ 4571219 h 5487988"/>
              <a:gd name="connsiteX1079" fmla="*/ 1950290 w 4483100"/>
              <a:gd name="connsiteY1079" fmla="*/ 4528047 h 5487988"/>
              <a:gd name="connsiteX1080" fmla="*/ 1934412 w 4483100"/>
              <a:gd name="connsiteY1080" fmla="*/ 4502969 h 5487988"/>
              <a:gd name="connsiteX1081" fmla="*/ 1957276 w 4483100"/>
              <a:gd name="connsiteY1081" fmla="*/ 4484875 h 5487988"/>
              <a:gd name="connsiteX1082" fmla="*/ 1959499 w 4483100"/>
              <a:gd name="connsiteY1082" fmla="*/ 4471225 h 5487988"/>
              <a:gd name="connsiteX1083" fmla="*/ 1931872 w 4483100"/>
              <a:gd name="connsiteY1083" fmla="*/ 4476622 h 5487988"/>
              <a:gd name="connsiteX1084" fmla="*/ 1919170 w 4483100"/>
              <a:gd name="connsiteY1084" fmla="*/ 4458845 h 5487988"/>
              <a:gd name="connsiteX1085" fmla="*/ 1926791 w 4483100"/>
              <a:gd name="connsiteY1085" fmla="*/ 4456623 h 5487988"/>
              <a:gd name="connsiteX1086" fmla="*/ 1964580 w 4483100"/>
              <a:gd name="connsiteY1086" fmla="*/ 4424879 h 5487988"/>
              <a:gd name="connsiteX1087" fmla="*/ 1953466 w 4483100"/>
              <a:gd name="connsiteY1087" fmla="*/ 4402658 h 5487988"/>
              <a:gd name="connsiteX1088" fmla="*/ 1968391 w 4483100"/>
              <a:gd name="connsiteY1088" fmla="*/ 4385516 h 5487988"/>
              <a:gd name="connsiteX1089" fmla="*/ 1950290 w 4483100"/>
              <a:gd name="connsiteY1089" fmla="*/ 4377580 h 5487988"/>
              <a:gd name="connsiteX1090" fmla="*/ 1917582 w 4483100"/>
              <a:gd name="connsiteY1090" fmla="*/ 4388373 h 5487988"/>
              <a:gd name="connsiteX1091" fmla="*/ 1881381 w 4483100"/>
              <a:gd name="connsiteY1091" fmla="*/ 4355994 h 5487988"/>
              <a:gd name="connsiteX1092" fmla="*/ 1871537 w 4483100"/>
              <a:gd name="connsiteY1092" fmla="*/ 4339170 h 5487988"/>
              <a:gd name="connsiteX1093" fmla="*/ 1829302 w 4483100"/>
              <a:gd name="connsiteY1093" fmla="*/ 4342979 h 5487988"/>
              <a:gd name="connsiteX1094" fmla="*/ 1815330 w 4483100"/>
              <a:gd name="connsiteY1094" fmla="*/ 4320758 h 5487988"/>
              <a:gd name="connsiteX1095" fmla="*/ 1783257 w 4483100"/>
              <a:gd name="connsiteY1095" fmla="*/ 4301077 h 5487988"/>
              <a:gd name="connsiteX1096" fmla="*/ 1754042 w 4483100"/>
              <a:gd name="connsiteY1096" fmla="*/ 4315997 h 5487988"/>
              <a:gd name="connsiteX1097" fmla="*/ 1734353 w 4483100"/>
              <a:gd name="connsiteY1097" fmla="*/ 4298220 h 5487988"/>
              <a:gd name="connsiteX1098" fmla="*/ 1728002 w 4483100"/>
              <a:gd name="connsiteY1098" fmla="*/ 4278539 h 5487988"/>
              <a:gd name="connsiteX1099" fmla="*/ 1695929 w 4483100"/>
              <a:gd name="connsiteY1099" fmla="*/ 4248065 h 5487988"/>
              <a:gd name="connsiteX1100" fmla="*/ 1674971 w 4483100"/>
              <a:gd name="connsiteY1100" fmla="*/ 4268063 h 5487988"/>
              <a:gd name="connsiteX1101" fmla="*/ 1634006 w 4483100"/>
              <a:gd name="connsiteY1101" fmla="*/ 4271873 h 5487988"/>
              <a:gd name="connsiteX1102" fmla="*/ 1577482 w 4483100"/>
              <a:gd name="connsiteY1102" fmla="*/ 4239494 h 5487988"/>
              <a:gd name="connsiteX1103" fmla="*/ 1541598 w 4483100"/>
              <a:gd name="connsiteY1103" fmla="*/ 4269651 h 5487988"/>
              <a:gd name="connsiteX1104" fmla="*/ 1516194 w 4483100"/>
              <a:gd name="connsiteY1104" fmla="*/ 4254096 h 5487988"/>
              <a:gd name="connsiteX1105" fmla="*/ 1522545 w 4483100"/>
              <a:gd name="connsiteY1105" fmla="*/ 4239176 h 5487988"/>
              <a:gd name="connsiteX1106" fmla="*/ 1519052 w 4483100"/>
              <a:gd name="connsiteY1106" fmla="*/ 4214733 h 5487988"/>
              <a:gd name="connsiteX1107" fmla="*/ 1510478 w 4483100"/>
              <a:gd name="connsiteY1107" fmla="*/ 4204575 h 5487988"/>
              <a:gd name="connsiteX1108" fmla="*/ 1485709 w 4483100"/>
              <a:gd name="connsiteY1108" fmla="*/ 4149658 h 5487988"/>
              <a:gd name="connsiteX1109" fmla="*/ 1476817 w 4483100"/>
              <a:gd name="connsiteY1109" fmla="*/ 4119184 h 5487988"/>
              <a:gd name="connsiteX1110" fmla="*/ 1398382 w 4483100"/>
              <a:gd name="connsiteY1110" fmla="*/ 4108391 h 5487988"/>
              <a:gd name="connsiteX1111" fmla="*/ 1396794 w 4483100"/>
              <a:gd name="connsiteY1111" fmla="*/ 4065219 h 5487988"/>
              <a:gd name="connsiteX1112" fmla="*/ 1383139 w 4483100"/>
              <a:gd name="connsiteY1112" fmla="*/ 4044268 h 5487988"/>
              <a:gd name="connsiteX1113" fmla="*/ 1401875 w 4483100"/>
              <a:gd name="connsiteY1113" fmla="*/ 4025221 h 5487988"/>
              <a:gd name="connsiteX1114" fmla="*/ 1355829 w 4483100"/>
              <a:gd name="connsiteY1114" fmla="*/ 3967447 h 5487988"/>
              <a:gd name="connsiteX1115" fmla="*/ 1324074 w 4483100"/>
              <a:gd name="connsiteY1115" fmla="*/ 3962685 h 5487988"/>
              <a:gd name="connsiteX1116" fmla="*/ 1259610 w 4483100"/>
              <a:gd name="connsiteY1116" fmla="*/ 3976018 h 5487988"/>
              <a:gd name="connsiteX1117" fmla="*/ 1235159 w 4483100"/>
              <a:gd name="connsiteY1117" fmla="*/ 3963638 h 5487988"/>
              <a:gd name="connsiteX1118" fmla="*/ 1222457 w 4483100"/>
              <a:gd name="connsiteY1118" fmla="*/ 3971256 h 5487988"/>
              <a:gd name="connsiteX1119" fmla="*/ 1211977 w 4483100"/>
              <a:gd name="connsiteY1119" fmla="*/ 3971256 h 5487988"/>
              <a:gd name="connsiteX1120" fmla="*/ 1211025 w 4483100"/>
              <a:gd name="connsiteY1120" fmla="*/ 3980779 h 5487988"/>
              <a:gd name="connsiteX1121" fmla="*/ 1193242 w 4483100"/>
              <a:gd name="connsiteY1121" fmla="*/ 3996651 h 5487988"/>
              <a:gd name="connsiteX1122" fmla="*/ 1162439 w 4483100"/>
              <a:gd name="connsiteY1122" fmla="*/ 3986176 h 5487988"/>
              <a:gd name="connsiteX1123" fmla="*/ 1144338 w 4483100"/>
              <a:gd name="connsiteY1123" fmla="*/ 3954749 h 5487988"/>
              <a:gd name="connsiteX1124" fmla="*/ 1147196 w 4483100"/>
              <a:gd name="connsiteY1124" fmla="*/ 3938877 h 5487988"/>
              <a:gd name="connsiteX1125" fmla="*/ 1135447 w 4483100"/>
              <a:gd name="connsiteY1125" fmla="*/ 3935068 h 5487988"/>
              <a:gd name="connsiteX1126" fmla="*/ 1150054 w 4483100"/>
              <a:gd name="connsiteY1126" fmla="*/ 3904276 h 5487988"/>
              <a:gd name="connsiteX1127" fmla="*/ 1125285 w 4483100"/>
              <a:gd name="connsiteY1127" fmla="*/ 3863326 h 5487988"/>
              <a:gd name="connsiteX1128" fmla="*/ 1140210 w 4483100"/>
              <a:gd name="connsiteY1128" fmla="*/ 3836979 h 5487988"/>
              <a:gd name="connsiteX1129" fmla="*/ 1189749 w 4483100"/>
              <a:gd name="connsiteY1129" fmla="*/ 3843645 h 5487988"/>
              <a:gd name="connsiteX1130" fmla="*/ 1244368 w 4483100"/>
              <a:gd name="connsiteY1130" fmla="*/ 3799203 h 5487988"/>
              <a:gd name="connsiteX1131" fmla="*/ 1248179 w 4483100"/>
              <a:gd name="connsiteY1131" fmla="*/ 3762063 h 5487988"/>
              <a:gd name="connsiteX1132" fmla="*/ 1222774 w 4483100"/>
              <a:gd name="connsiteY1132" fmla="*/ 3747460 h 5487988"/>
              <a:gd name="connsiteX1133" fmla="*/ 1216106 w 4483100"/>
              <a:gd name="connsiteY1133" fmla="*/ 3730001 h 5487988"/>
              <a:gd name="connsiteX1134" fmla="*/ 1189749 w 4483100"/>
              <a:gd name="connsiteY1134" fmla="*/ 3725875 h 5487988"/>
              <a:gd name="connsiteX1135" fmla="*/ 1170695 w 4483100"/>
              <a:gd name="connsiteY1135" fmla="*/ 3731271 h 5487988"/>
              <a:gd name="connsiteX1136" fmla="*/ 1172601 w 4483100"/>
              <a:gd name="connsiteY1136" fmla="*/ 3718573 h 5487988"/>
              <a:gd name="connsiteX1137" fmla="*/ 1162757 w 4483100"/>
              <a:gd name="connsiteY1137" fmla="*/ 3684925 h 5487988"/>
              <a:gd name="connsiteX1138" fmla="*/ 1116076 w 4483100"/>
              <a:gd name="connsiteY1138" fmla="*/ 3643340 h 5487988"/>
              <a:gd name="connsiteX1139" fmla="*/ 1115759 w 4483100"/>
              <a:gd name="connsiteY1139" fmla="*/ 3631595 h 5487988"/>
              <a:gd name="connsiteX1140" fmla="*/ 1071301 w 4483100"/>
              <a:gd name="connsiteY1140" fmla="*/ 3535093 h 5487988"/>
              <a:gd name="connsiteX1141" fmla="*/ 1084956 w 4483100"/>
              <a:gd name="connsiteY1141" fmla="*/ 3496047 h 5487988"/>
              <a:gd name="connsiteX1142" fmla="*/ 1072254 w 4483100"/>
              <a:gd name="connsiteY1142" fmla="*/ 3476366 h 5487988"/>
              <a:gd name="connsiteX1143" fmla="*/ 1075747 w 4483100"/>
              <a:gd name="connsiteY1143" fmla="*/ 3416052 h 5487988"/>
              <a:gd name="connsiteX1144" fmla="*/ 1041768 w 4483100"/>
              <a:gd name="connsiteY1144" fmla="*/ 3390975 h 5487988"/>
              <a:gd name="connsiteX1145" fmla="*/ 988737 w 4483100"/>
              <a:gd name="connsiteY1145" fmla="*/ 3390340 h 5487988"/>
              <a:gd name="connsiteX1146" fmla="*/ 974130 w 4483100"/>
              <a:gd name="connsiteY1146" fmla="*/ 3405259 h 5487988"/>
              <a:gd name="connsiteX1147" fmla="*/ 946502 w 4483100"/>
              <a:gd name="connsiteY1147" fmla="*/ 3403355 h 5487988"/>
              <a:gd name="connsiteX1148" fmla="*/ 930307 w 4483100"/>
              <a:gd name="connsiteY1148" fmla="*/ 3363357 h 5487988"/>
              <a:gd name="connsiteX1149" fmla="*/ 901727 w 4483100"/>
              <a:gd name="connsiteY1149" fmla="*/ 3355421 h 5487988"/>
              <a:gd name="connsiteX1150" fmla="*/ 896329 w 4483100"/>
              <a:gd name="connsiteY1150" fmla="*/ 3363992 h 5487988"/>
              <a:gd name="connsiteX1151" fmla="*/ 864891 w 4483100"/>
              <a:gd name="connsiteY1151" fmla="*/ 3364309 h 5487988"/>
              <a:gd name="connsiteX1152" fmla="*/ 848696 w 4483100"/>
              <a:gd name="connsiteY1152" fmla="*/ 3349707 h 5487988"/>
              <a:gd name="connsiteX1153" fmla="*/ 823291 w 4483100"/>
              <a:gd name="connsiteY1153" fmla="*/ 3356056 h 5487988"/>
              <a:gd name="connsiteX1154" fmla="*/ 807414 w 4483100"/>
              <a:gd name="connsiteY1154" fmla="*/ 3345898 h 5487988"/>
              <a:gd name="connsiteX1155" fmla="*/ 814082 w 4483100"/>
              <a:gd name="connsiteY1155" fmla="*/ 3306535 h 5487988"/>
              <a:gd name="connsiteX1156" fmla="*/ 794076 w 4483100"/>
              <a:gd name="connsiteY1156" fmla="*/ 3272887 h 5487988"/>
              <a:gd name="connsiteX1157" fmla="*/ 785185 w 4483100"/>
              <a:gd name="connsiteY1157" fmla="*/ 3225270 h 5487988"/>
              <a:gd name="connsiteX1158" fmla="*/ 797570 w 4483100"/>
              <a:gd name="connsiteY1158" fmla="*/ 3212573 h 5487988"/>
              <a:gd name="connsiteX1159" fmla="*/ 825832 w 4483100"/>
              <a:gd name="connsiteY1159" fmla="*/ 3203684 h 5487988"/>
              <a:gd name="connsiteX1160" fmla="*/ 828055 w 4483100"/>
              <a:gd name="connsiteY1160" fmla="*/ 3145910 h 5487988"/>
              <a:gd name="connsiteX1161" fmla="*/ 809637 w 4483100"/>
              <a:gd name="connsiteY1161" fmla="*/ 3132260 h 5487988"/>
              <a:gd name="connsiteX1162" fmla="*/ 812177 w 4483100"/>
              <a:gd name="connsiteY1162" fmla="*/ 3068772 h 5487988"/>
              <a:gd name="connsiteX1163" fmla="*/ 776611 w 4483100"/>
              <a:gd name="connsiteY1163" fmla="*/ 3062106 h 5487988"/>
              <a:gd name="connsiteX1164" fmla="*/ 764862 w 4483100"/>
              <a:gd name="connsiteY1164" fmla="*/ 3048456 h 5487988"/>
              <a:gd name="connsiteX1165" fmla="*/ 770577 w 4483100"/>
              <a:gd name="connsiteY1165" fmla="*/ 3025600 h 5487988"/>
              <a:gd name="connsiteX1166" fmla="*/ 752159 w 4483100"/>
              <a:gd name="connsiteY1166" fmla="*/ 3003062 h 5487988"/>
              <a:gd name="connsiteX1167" fmla="*/ 758193 w 4483100"/>
              <a:gd name="connsiteY1167" fmla="*/ 3003379 h 5487988"/>
              <a:gd name="connsiteX1168" fmla="*/ 771213 w 4483100"/>
              <a:gd name="connsiteY1168" fmla="*/ 3018299 h 5487988"/>
              <a:gd name="connsiteX1169" fmla="*/ 775341 w 4483100"/>
              <a:gd name="connsiteY1169" fmla="*/ 3037346 h 5487988"/>
              <a:gd name="connsiteX1170" fmla="*/ 792171 w 4483100"/>
              <a:gd name="connsiteY1170" fmla="*/ 3039885 h 5487988"/>
              <a:gd name="connsiteX1171" fmla="*/ 800745 w 4483100"/>
              <a:gd name="connsiteY1171" fmla="*/ 3029727 h 5487988"/>
              <a:gd name="connsiteX1172" fmla="*/ 800428 w 4483100"/>
              <a:gd name="connsiteY1172" fmla="*/ 3012585 h 5487988"/>
              <a:gd name="connsiteX1173" fmla="*/ 793759 w 4483100"/>
              <a:gd name="connsiteY1173" fmla="*/ 2986238 h 5487988"/>
              <a:gd name="connsiteX1174" fmla="*/ 782962 w 4483100"/>
              <a:gd name="connsiteY1174" fmla="*/ 2978619 h 5487988"/>
              <a:gd name="connsiteX1175" fmla="*/ 767084 w 4483100"/>
              <a:gd name="connsiteY1175" fmla="*/ 2985920 h 5487988"/>
              <a:gd name="connsiteX1176" fmla="*/ 750254 w 4483100"/>
              <a:gd name="connsiteY1176" fmla="*/ 2986238 h 5487988"/>
              <a:gd name="connsiteX1177" fmla="*/ 739775 w 4483100"/>
              <a:gd name="connsiteY1177" fmla="*/ 2966874 h 5487988"/>
              <a:gd name="connsiteX1178" fmla="*/ 743268 w 4483100"/>
              <a:gd name="connsiteY1178" fmla="*/ 2954176 h 5487988"/>
              <a:gd name="connsiteX1179" fmla="*/ 748031 w 4483100"/>
              <a:gd name="connsiteY1179" fmla="*/ 2943066 h 5487988"/>
              <a:gd name="connsiteX1180" fmla="*/ 765497 w 4483100"/>
              <a:gd name="connsiteY1180" fmla="*/ 2931638 h 5487988"/>
              <a:gd name="connsiteX1181" fmla="*/ 764862 w 4483100"/>
              <a:gd name="connsiteY1181" fmla="*/ 2903386 h 5487988"/>
              <a:gd name="connsiteX1182" fmla="*/ 761368 w 4483100"/>
              <a:gd name="connsiteY1182" fmla="*/ 2873546 h 5487988"/>
              <a:gd name="connsiteX1183" fmla="*/ 766449 w 4483100"/>
              <a:gd name="connsiteY1183" fmla="*/ 2849738 h 5487988"/>
              <a:gd name="connsiteX1184" fmla="*/ 765814 w 4483100"/>
              <a:gd name="connsiteY1184" fmla="*/ 2845929 h 5487988"/>
              <a:gd name="connsiteX1185" fmla="*/ 778834 w 4483100"/>
              <a:gd name="connsiteY1185" fmla="*/ 2824978 h 5487988"/>
              <a:gd name="connsiteX1186" fmla="*/ 780422 w 4483100"/>
              <a:gd name="connsiteY1186" fmla="*/ 2803074 h 5487988"/>
              <a:gd name="connsiteX1187" fmla="*/ 786455 w 4483100"/>
              <a:gd name="connsiteY1187" fmla="*/ 2802439 h 5487988"/>
              <a:gd name="connsiteX1188" fmla="*/ 789313 w 4483100"/>
              <a:gd name="connsiteY1188" fmla="*/ 2806249 h 5487988"/>
              <a:gd name="connsiteX1189" fmla="*/ 784550 w 4483100"/>
              <a:gd name="connsiteY1189" fmla="*/ 2820216 h 5487988"/>
              <a:gd name="connsiteX1190" fmla="*/ 796934 w 4483100"/>
              <a:gd name="connsiteY1190" fmla="*/ 2803392 h 5487988"/>
              <a:gd name="connsiteX1191" fmla="*/ 791536 w 4483100"/>
              <a:gd name="connsiteY1191" fmla="*/ 2797043 h 5487988"/>
              <a:gd name="connsiteX1192" fmla="*/ 798205 w 4483100"/>
              <a:gd name="connsiteY1192" fmla="*/ 2794821 h 5487988"/>
              <a:gd name="connsiteX1193" fmla="*/ 790901 w 4483100"/>
              <a:gd name="connsiteY1193" fmla="*/ 2788789 h 5487988"/>
              <a:gd name="connsiteX1194" fmla="*/ 782327 w 4483100"/>
              <a:gd name="connsiteY1194" fmla="*/ 2783710 h 5487988"/>
              <a:gd name="connsiteX1195" fmla="*/ 782962 w 4483100"/>
              <a:gd name="connsiteY1195" fmla="*/ 2777362 h 5487988"/>
              <a:gd name="connsiteX1196" fmla="*/ 771213 w 4483100"/>
              <a:gd name="connsiteY1196" fmla="*/ 2762759 h 5487988"/>
              <a:gd name="connsiteX1197" fmla="*/ 782645 w 4483100"/>
              <a:gd name="connsiteY1197" fmla="*/ 2746570 h 5487988"/>
              <a:gd name="connsiteX1198" fmla="*/ 792171 w 4483100"/>
              <a:gd name="connsiteY1198" fmla="*/ 2735142 h 5487988"/>
              <a:gd name="connsiteX1199" fmla="*/ 779151 w 4483100"/>
              <a:gd name="connsiteY1199" fmla="*/ 2705302 h 5487988"/>
              <a:gd name="connsiteX1200" fmla="*/ 790901 w 4483100"/>
              <a:gd name="connsiteY1200" fmla="*/ 2698001 h 5487988"/>
              <a:gd name="connsiteX1201" fmla="*/ 810907 w 4483100"/>
              <a:gd name="connsiteY1201" fmla="*/ 2717683 h 5487988"/>
              <a:gd name="connsiteX1202" fmla="*/ 822656 w 4483100"/>
              <a:gd name="connsiteY1202" fmla="*/ 2699589 h 5487988"/>
              <a:gd name="connsiteX1203" fmla="*/ 837581 w 4483100"/>
              <a:gd name="connsiteY1203" fmla="*/ 2691018 h 5487988"/>
              <a:gd name="connsiteX1204" fmla="*/ 855682 w 4483100"/>
              <a:gd name="connsiteY1204" fmla="*/ 2699589 h 5487988"/>
              <a:gd name="connsiteX1205" fmla="*/ 886802 w 4483100"/>
              <a:gd name="connsiteY1205" fmla="*/ 2657052 h 5487988"/>
              <a:gd name="connsiteX1206" fmla="*/ 899504 w 4483100"/>
              <a:gd name="connsiteY1206" fmla="*/ 2664353 h 5487988"/>
              <a:gd name="connsiteX1207" fmla="*/ 940786 w 4483100"/>
              <a:gd name="connsiteY1207" fmla="*/ 2664988 h 5487988"/>
              <a:gd name="connsiteX1208" fmla="*/ 985561 w 4483100"/>
              <a:gd name="connsiteY1208" fmla="*/ 2668797 h 5487988"/>
              <a:gd name="connsiteX1209" fmla="*/ 998264 w 4483100"/>
              <a:gd name="connsiteY1209" fmla="*/ 2666892 h 5487988"/>
              <a:gd name="connsiteX1210" fmla="*/ 997946 w 4483100"/>
              <a:gd name="connsiteY1210" fmla="*/ 2663718 h 5487988"/>
              <a:gd name="connsiteX1211" fmla="*/ 994771 w 4483100"/>
              <a:gd name="connsiteY1211" fmla="*/ 2658321 h 5487988"/>
              <a:gd name="connsiteX1212" fmla="*/ 1003027 w 4483100"/>
              <a:gd name="connsiteY1212" fmla="*/ 2652925 h 5487988"/>
              <a:gd name="connsiteX1213" fmla="*/ 1004297 w 4483100"/>
              <a:gd name="connsiteY1213" fmla="*/ 2649750 h 5487988"/>
              <a:gd name="connsiteX1214" fmla="*/ 965873 w 4483100"/>
              <a:gd name="connsiteY1214" fmla="*/ 2642767 h 5487988"/>
              <a:gd name="connsiteX1215" fmla="*/ 977623 w 4483100"/>
              <a:gd name="connsiteY1215" fmla="*/ 2636418 h 5487988"/>
              <a:gd name="connsiteX1216" fmla="*/ 969049 w 4483100"/>
              <a:gd name="connsiteY1216" fmla="*/ 2625625 h 5487988"/>
              <a:gd name="connsiteX1217" fmla="*/ 923638 w 4483100"/>
              <a:gd name="connsiteY1217" fmla="*/ 2615784 h 5487988"/>
              <a:gd name="connsiteX1218" fmla="*/ 896964 w 4483100"/>
              <a:gd name="connsiteY1218" fmla="*/ 2625307 h 5487988"/>
              <a:gd name="connsiteX1219" fmla="*/ 888390 w 4483100"/>
              <a:gd name="connsiteY1219" fmla="*/ 2625307 h 5487988"/>
              <a:gd name="connsiteX1220" fmla="*/ 853459 w 4483100"/>
              <a:gd name="connsiteY1220" fmla="*/ 2586897 h 5487988"/>
              <a:gd name="connsiteX1221" fmla="*/ 839804 w 4483100"/>
              <a:gd name="connsiteY1221" fmla="*/ 2590072 h 5487988"/>
              <a:gd name="connsiteX1222" fmla="*/ 825832 w 4483100"/>
              <a:gd name="connsiteY1222" fmla="*/ 2576422 h 5487988"/>
              <a:gd name="connsiteX1223" fmla="*/ 831865 w 4483100"/>
              <a:gd name="connsiteY1223" fmla="*/ 2563724 h 5487988"/>
              <a:gd name="connsiteX1224" fmla="*/ 821386 w 4483100"/>
              <a:gd name="connsiteY1224" fmla="*/ 2561819 h 5487988"/>
              <a:gd name="connsiteX1225" fmla="*/ 827737 w 4483100"/>
              <a:gd name="connsiteY1225" fmla="*/ 2553248 h 5487988"/>
              <a:gd name="connsiteX1226" fmla="*/ 848696 w 4483100"/>
              <a:gd name="connsiteY1226" fmla="*/ 2569755 h 5487988"/>
              <a:gd name="connsiteX1227" fmla="*/ 855364 w 4483100"/>
              <a:gd name="connsiteY1227" fmla="*/ 2565629 h 5487988"/>
              <a:gd name="connsiteX1228" fmla="*/ 843297 w 4483100"/>
              <a:gd name="connsiteY1228" fmla="*/ 2532932 h 5487988"/>
              <a:gd name="connsiteX1229" fmla="*/ 853777 w 4483100"/>
              <a:gd name="connsiteY1229" fmla="*/ 2512933 h 5487988"/>
              <a:gd name="connsiteX1230" fmla="*/ 849648 w 4483100"/>
              <a:gd name="connsiteY1230" fmla="*/ 2510076 h 5487988"/>
              <a:gd name="connsiteX1231" fmla="*/ 832500 w 4483100"/>
              <a:gd name="connsiteY1231" fmla="*/ 2530393 h 5487988"/>
              <a:gd name="connsiteX1232" fmla="*/ 811542 w 4483100"/>
              <a:gd name="connsiteY1232" fmla="*/ 2534519 h 5487988"/>
              <a:gd name="connsiteX1233" fmla="*/ 801063 w 4483100"/>
              <a:gd name="connsiteY1233" fmla="*/ 2548169 h 5487988"/>
              <a:gd name="connsiteX1234" fmla="*/ 779151 w 4483100"/>
              <a:gd name="connsiteY1234" fmla="*/ 2554518 h 5487988"/>
              <a:gd name="connsiteX1235" fmla="*/ 761686 w 4483100"/>
              <a:gd name="connsiteY1235" fmla="*/ 2541186 h 5487988"/>
              <a:gd name="connsiteX1236" fmla="*/ 749301 w 4483100"/>
              <a:gd name="connsiteY1236" fmla="*/ 2542138 h 5487988"/>
              <a:gd name="connsiteX1237" fmla="*/ 777246 w 4483100"/>
              <a:gd name="connsiteY1237" fmla="*/ 2478015 h 5487988"/>
              <a:gd name="connsiteX1238" fmla="*/ 894741 w 4483100"/>
              <a:gd name="connsiteY1238" fmla="*/ 2384053 h 5487988"/>
              <a:gd name="connsiteX1239" fmla="*/ 907126 w 4483100"/>
              <a:gd name="connsiteY1239" fmla="*/ 2330405 h 5487988"/>
              <a:gd name="connsiteX1240" fmla="*/ 993183 w 4483100"/>
              <a:gd name="connsiteY1240" fmla="*/ 2256759 h 5487988"/>
              <a:gd name="connsiteX1241" fmla="*/ 1070666 w 4483100"/>
              <a:gd name="connsiteY1241" fmla="*/ 2163431 h 5487988"/>
              <a:gd name="connsiteX1242" fmla="*/ 1104009 w 4483100"/>
              <a:gd name="connsiteY1242" fmla="*/ 2092325 h 5487988"/>
              <a:gd name="connsiteX1243" fmla="*/ 1105597 w 4483100"/>
              <a:gd name="connsiteY1243" fmla="*/ 2048200 h 5487988"/>
              <a:gd name="connsiteX1244" fmla="*/ 1082098 w 4483100"/>
              <a:gd name="connsiteY1244" fmla="*/ 2026297 h 5487988"/>
              <a:gd name="connsiteX1245" fmla="*/ 1071301 w 4483100"/>
              <a:gd name="connsiteY1245" fmla="*/ 1993600 h 5487988"/>
              <a:gd name="connsiteX1246" fmla="*/ 1017952 w 4483100"/>
              <a:gd name="connsiteY1246" fmla="*/ 1973284 h 5487988"/>
              <a:gd name="connsiteX1247" fmla="*/ 956982 w 4483100"/>
              <a:gd name="connsiteY1247" fmla="*/ 1914875 h 5487988"/>
              <a:gd name="connsiteX1248" fmla="*/ 1002392 w 4483100"/>
              <a:gd name="connsiteY1248" fmla="*/ 1868846 h 5487988"/>
              <a:gd name="connsiteX1249" fmla="*/ 1005885 w 4483100"/>
              <a:gd name="connsiteY1249" fmla="*/ 1790121 h 5487988"/>
              <a:gd name="connsiteX1250" fmla="*/ 992230 w 4483100"/>
              <a:gd name="connsiteY1250" fmla="*/ 1790121 h 5487988"/>
              <a:gd name="connsiteX1251" fmla="*/ 963333 w 4483100"/>
              <a:gd name="connsiteY1251" fmla="*/ 1765995 h 5487988"/>
              <a:gd name="connsiteX1252" fmla="*/ 960792 w 4483100"/>
              <a:gd name="connsiteY1252" fmla="*/ 1713618 h 5487988"/>
              <a:gd name="connsiteX1253" fmla="*/ 969049 w 4483100"/>
              <a:gd name="connsiteY1253" fmla="*/ 1703142 h 5487988"/>
              <a:gd name="connsiteX1254" fmla="*/ 966826 w 4483100"/>
              <a:gd name="connsiteY1254" fmla="*/ 1681874 h 5487988"/>
              <a:gd name="connsiteX1255" fmla="*/ 938246 w 4483100"/>
              <a:gd name="connsiteY1255" fmla="*/ 1683143 h 5487988"/>
              <a:gd name="connsiteX1256" fmla="*/ 918875 w 4483100"/>
              <a:gd name="connsiteY1256" fmla="*/ 1653939 h 5487988"/>
              <a:gd name="connsiteX1257" fmla="*/ 945232 w 4483100"/>
              <a:gd name="connsiteY1257" fmla="*/ 1606005 h 5487988"/>
              <a:gd name="connsiteX1258" fmla="*/ 926496 w 4483100"/>
              <a:gd name="connsiteY1258" fmla="*/ 1555850 h 5487988"/>
              <a:gd name="connsiteX1259" fmla="*/ 943009 w 4483100"/>
              <a:gd name="connsiteY1259" fmla="*/ 1519661 h 5487988"/>
              <a:gd name="connsiteX1260" fmla="*/ 934435 w 4483100"/>
              <a:gd name="connsiteY1260" fmla="*/ 1489504 h 5487988"/>
              <a:gd name="connsiteX1261" fmla="*/ 936341 w 4483100"/>
              <a:gd name="connsiteY1261" fmla="*/ 1471410 h 5487988"/>
              <a:gd name="connsiteX1262" fmla="*/ 969049 w 4483100"/>
              <a:gd name="connsiteY1262" fmla="*/ 1465697 h 5487988"/>
              <a:gd name="connsiteX1263" fmla="*/ 971907 w 4483100"/>
              <a:gd name="connsiteY1263" fmla="*/ 1451094 h 5487988"/>
              <a:gd name="connsiteX1264" fmla="*/ 948725 w 4483100"/>
              <a:gd name="connsiteY1264" fmla="*/ 1418715 h 5487988"/>
              <a:gd name="connsiteX1265" fmla="*/ 946185 w 4483100"/>
              <a:gd name="connsiteY1265" fmla="*/ 1382844 h 5487988"/>
              <a:gd name="connsiteX1266" fmla="*/ 869337 w 4483100"/>
              <a:gd name="connsiteY1266" fmla="*/ 1224442 h 5487988"/>
              <a:gd name="connsiteX1267" fmla="*/ 862668 w 4483100"/>
              <a:gd name="connsiteY1267" fmla="*/ 1168572 h 5487988"/>
              <a:gd name="connsiteX1268" fmla="*/ 967778 w 4483100"/>
              <a:gd name="connsiteY1268" fmla="*/ 980012 h 5487988"/>
              <a:gd name="connsiteX1269" fmla="*/ 926496 w 4483100"/>
              <a:gd name="connsiteY1269" fmla="*/ 959696 h 5487988"/>
              <a:gd name="connsiteX1270" fmla="*/ 904903 w 4483100"/>
              <a:gd name="connsiteY1270" fmla="*/ 920651 h 5487988"/>
              <a:gd name="connsiteX1271" fmla="*/ 894106 w 4483100"/>
              <a:gd name="connsiteY1271" fmla="*/ 896525 h 5487988"/>
              <a:gd name="connsiteX1272" fmla="*/ 873465 w 4483100"/>
              <a:gd name="connsiteY1272" fmla="*/ 868273 h 5487988"/>
              <a:gd name="connsiteX1273" fmla="*/ 837581 w 4483100"/>
              <a:gd name="connsiteY1273" fmla="*/ 843195 h 5487988"/>
              <a:gd name="connsiteX1274" fmla="*/ 780422 w 4483100"/>
              <a:gd name="connsiteY1274" fmla="*/ 768914 h 5487988"/>
              <a:gd name="connsiteX1275" fmla="*/ 804556 w 4483100"/>
              <a:gd name="connsiteY1275" fmla="*/ 707648 h 5487988"/>
              <a:gd name="connsiteX1276" fmla="*/ 779787 w 4483100"/>
              <a:gd name="connsiteY1276" fmla="*/ 692093 h 5487988"/>
              <a:gd name="connsiteX1277" fmla="*/ 790901 w 4483100"/>
              <a:gd name="connsiteY1277" fmla="*/ 686379 h 5487988"/>
              <a:gd name="connsiteX1278" fmla="*/ 791854 w 4483100"/>
              <a:gd name="connsiteY1278" fmla="*/ 686379 h 5487988"/>
              <a:gd name="connsiteX1279" fmla="*/ 792171 w 4483100"/>
              <a:gd name="connsiteY1279" fmla="*/ 685745 h 5487988"/>
              <a:gd name="connsiteX1280" fmla="*/ 813765 w 4483100"/>
              <a:gd name="connsiteY1280" fmla="*/ 674952 h 5487988"/>
              <a:gd name="connsiteX1281" fmla="*/ 827420 w 4483100"/>
              <a:gd name="connsiteY1281" fmla="*/ 667333 h 5487988"/>
              <a:gd name="connsiteX1282" fmla="*/ 860763 w 4483100"/>
              <a:gd name="connsiteY1282" fmla="*/ 635589 h 5487988"/>
              <a:gd name="connsiteX1283" fmla="*/ 887437 w 4483100"/>
              <a:gd name="connsiteY1283" fmla="*/ 614955 h 5487988"/>
              <a:gd name="connsiteX1284" fmla="*/ 899504 w 4483100"/>
              <a:gd name="connsiteY1284" fmla="*/ 577180 h 5487988"/>
              <a:gd name="connsiteX1285" fmla="*/ 898234 w 4483100"/>
              <a:gd name="connsiteY1285" fmla="*/ 565434 h 5487988"/>
              <a:gd name="connsiteX1286" fmla="*/ 955394 w 4483100"/>
              <a:gd name="connsiteY1286" fmla="*/ 542896 h 5487988"/>
              <a:gd name="connsiteX1287" fmla="*/ 980481 w 4483100"/>
              <a:gd name="connsiteY1287" fmla="*/ 502581 h 5487988"/>
              <a:gd name="connsiteX1288" fmla="*/ 1026208 w 4483100"/>
              <a:gd name="connsiteY1288" fmla="*/ 524485 h 5487988"/>
              <a:gd name="connsiteX1289" fmla="*/ 1038911 w 4483100"/>
              <a:gd name="connsiteY1289" fmla="*/ 510835 h 5487988"/>
              <a:gd name="connsiteX1290" fmla="*/ 1037005 w 4483100"/>
              <a:gd name="connsiteY1290" fmla="*/ 450521 h 5487988"/>
              <a:gd name="connsiteX1291" fmla="*/ 1061457 w 4483100"/>
              <a:gd name="connsiteY1291" fmla="*/ 448299 h 5487988"/>
              <a:gd name="connsiteX1292" fmla="*/ 1093212 w 4483100"/>
              <a:gd name="connsiteY1292" fmla="*/ 455282 h 5487988"/>
              <a:gd name="connsiteX1293" fmla="*/ 1099563 w 4483100"/>
              <a:gd name="connsiteY1293" fmla="*/ 473377 h 5487988"/>
              <a:gd name="connsiteX1294" fmla="*/ 1083050 w 4483100"/>
              <a:gd name="connsiteY1294" fmla="*/ 491153 h 5487988"/>
              <a:gd name="connsiteX1295" fmla="*/ 1087179 w 4483100"/>
              <a:gd name="connsiteY1295" fmla="*/ 496550 h 5487988"/>
              <a:gd name="connsiteX1296" fmla="*/ 1112583 w 4483100"/>
              <a:gd name="connsiteY1296" fmla="*/ 471789 h 5487988"/>
              <a:gd name="connsiteX1297" fmla="*/ 1133542 w 4483100"/>
              <a:gd name="connsiteY1297" fmla="*/ 469567 h 5487988"/>
              <a:gd name="connsiteX1298" fmla="*/ 1121792 w 4483100"/>
              <a:gd name="connsiteY1298" fmla="*/ 459092 h 5487988"/>
              <a:gd name="connsiteX1299" fmla="*/ 1128143 w 4483100"/>
              <a:gd name="connsiteY1299" fmla="*/ 429887 h 5487988"/>
              <a:gd name="connsiteX1300" fmla="*/ 1144021 w 4483100"/>
              <a:gd name="connsiteY1300" fmla="*/ 435919 h 5487988"/>
              <a:gd name="connsiteX1301" fmla="*/ 1154183 w 4483100"/>
              <a:gd name="connsiteY1301" fmla="*/ 415920 h 5487988"/>
              <a:gd name="connsiteX1302" fmla="*/ 1146879 w 4483100"/>
              <a:gd name="connsiteY1302" fmla="*/ 400048 h 5487988"/>
              <a:gd name="connsiteX1303" fmla="*/ 3735388 w 4483100"/>
              <a:gd name="connsiteY1303" fmla="*/ 233363 h 5487988"/>
              <a:gd name="connsiteX1304" fmla="*/ 3778251 w 4483100"/>
              <a:gd name="connsiteY1304" fmla="*/ 284876 h 5487988"/>
              <a:gd name="connsiteX1305" fmla="*/ 3784601 w 4483100"/>
              <a:gd name="connsiteY1305" fmla="*/ 303637 h 5487988"/>
              <a:gd name="connsiteX1306" fmla="*/ 3798571 w 4483100"/>
              <a:gd name="connsiteY1306" fmla="*/ 305863 h 5487988"/>
              <a:gd name="connsiteX1307" fmla="*/ 3807461 w 4483100"/>
              <a:gd name="connsiteY1307" fmla="*/ 324623 h 5487988"/>
              <a:gd name="connsiteX1308" fmla="*/ 3842386 w 4483100"/>
              <a:gd name="connsiteY1308" fmla="*/ 340204 h 5487988"/>
              <a:gd name="connsiteX1309" fmla="*/ 3854133 w 4483100"/>
              <a:gd name="connsiteY1309" fmla="*/ 360873 h 5487988"/>
              <a:gd name="connsiteX1310" fmla="*/ 3866833 w 4483100"/>
              <a:gd name="connsiteY1310" fmla="*/ 366279 h 5487988"/>
              <a:gd name="connsiteX1311" fmla="*/ 3886201 w 4483100"/>
              <a:gd name="connsiteY1311" fmla="*/ 413339 h 5487988"/>
              <a:gd name="connsiteX1312" fmla="*/ 3854768 w 4483100"/>
              <a:gd name="connsiteY1312" fmla="*/ 439414 h 5487988"/>
              <a:gd name="connsiteX1313" fmla="*/ 3846196 w 4483100"/>
              <a:gd name="connsiteY1313" fmla="*/ 426377 h 5487988"/>
              <a:gd name="connsiteX1314" fmla="*/ 3827463 w 4483100"/>
              <a:gd name="connsiteY1314" fmla="*/ 444501 h 5487988"/>
              <a:gd name="connsiteX1315" fmla="*/ 3793491 w 4483100"/>
              <a:gd name="connsiteY1315" fmla="*/ 439732 h 5487988"/>
              <a:gd name="connsiteX1316" fmla="*/ 3795396 w 4483100"/>
              <a:gd name="connsiteY1316" fmla="*/ 409206 h 5487988"/>
              <a:gd name="connsiteX1317" fmla="*/ 3776028 w 4483100"/>
              <a:gd name="connsiteY1317" fmla="*/ 388219 h 5487988"/>
              <a:gd name="connsiteX1318" fmla="*/ 3756978 w 4483100"/>
              <a:gd name="connsiteY1318" fmla="*/ 385993 h 5487988"/>
              <a:gd name="connsiteX1319" fmla="*/ 3749358 w 4483100"/>
              <a:gd name="connsiteY1319" fmla="*/ 363099 h 5487988"/>
              <a:gd name="connsiteX1320" fmla="*/ 3735388 w 4483100"/>
              <a:gd name="connsiteY1320" fmla="*/ 357693 h 5487988"/>
              <a:gd name="connsiteX1321" fmla="*/ 3733801 w 4483100"/>
              <a:gd name="connsiteY1321" fmla="*/ 375818 h 5487988"/>
              <a:gd name="connsiteX1322" fmla="*/ 3756026 w 4483100"/>
              <a:gd name="connsiteY1322" fmla="*/ 399030 h 5487988"/>
              <a:gd name="connsiteX1323" fmla="*/ 3752216 w 4483100"/>
              <a:gd name="connsiteY1323" fmla="*/ 414929 h 5487988"/>
              <a:gd name="connsiteX1324" fmla="*/ 3728403 w 4483100"/>
              <a:gd name="connsiteY1324" fmla="*/ 397123 h 5487988"/>
              <a:gd name="connsiteX1325" fmla="*/ 3714751 w 4483100"/>
              <a:gd name="connsiteY1325" fmla="*/ 371048 h 5487988"/>
              <a:gd name="connsiteX1326" fmla="*/ 3700145 w 4483100"/>
              <a:gd name="connsiteY1326" fmla="*/ 312858 h 5487988"/>
              <a:gd name="connsiteX1327" fmla="*/ 3684588 w 4483100"/>
              <a:gd name="connsiteY1327" fmla="*/ 309996 h 5487988"/>
              <a:gd name="connsiteX1328" fmla="*/ 3687445 w 4483100"/>
              <a:gd name="connsiteY1328" fmla="*/ 287738 h 5487988"/>
              <a:gd name="connsiteX1329" fmla="*/ 3720148 w 4483100"/>
              <a:gd name="connsiteY1329" fmla="*/ 300139 h 5487988"/>
              <a:gd name="connsiteX1330" fmla="*/ 3720148 w 4483100"/>
              <a:gd name="connsiteY1330" fmla="*/ 288374 h 5487988"/>
              <a:gd name="connsiteX1331" fmla="*/ 3695383 w 4483100"/>
              <a:gd name="connsiteY1331" fmla="*/ 265161 h 5487988"/>
              <a:gd name="connsiteX1332" fmla="*/ 3708400 w 4483100"/>
              <a:gd name="connsiteY1332" fmla="*/ 255622 h 5487988"/>
              <a:gd name="connsiteX1333" fmla="*/ 3717608 w 4483100"/>
              <a:gd name="connsiteY1333" fmla="*/ 237815 h 5487988"/>
              <a:gd name="connsiteX1334" fmla="*/ 3189874 w 4483100"/>
              <a:gd name="connsiteY1334" fmla="*/ 65088 h 5487988"/>
              <a:gd name="connsiteX1335" fmla="*/ 3210684 w 4483100"/>
              <a:gd name="connsiteY1335" fmla="*/ 68872 h 5487988"/>
              <a:gd name="connsiteX1336" fmla="*/ 3210684 w 4483100"/>
              <a:gd name="connsiteY1336" fmla="*/ 86846 h 5487988"/>
              <a:gd name="connsiteX1337" fmla="*/ 3216275 w 4483100"/>
              <a:gd name="connsiteY1337" fmla="*/ 105766 h 5487988"/>
              <a:gd name="connsiteX1338" fmla="*/ 3198571 w 4483100"/>
              <a:gd name="connsiteY1338" fmla="*/ 111126 h 5487988"/>
              <a:gd name="connsiteX1339" fmla="*/ 3206957 w 4483100"/>
              <a:gd name="connsiteY1339" fmla="*/ 90945 h 5487988"/>
              <a:gd name="connsiteX1340" fmla="*/ 3187700 w 4483100"/>
              <a:gd name="connsiteY1340" fmla="*/ 75494 h 5487988"/>
              <a:gd name="connsiteX1341" fmla="*/ 3252167 w 4483100"/>
              <a:gd name="connsiteY1341" fmla="*/ 0 h 5487988"/>
              <a:gd name="connsiteX1342" fmla="*/ 3485791 w 4483100"/>
              <a:gd name="connsiteY1342" fmla="*/ 0 h 5487988"/>
              <a:gd name="connsiteX1343" fmla="*/ 3485155 w 4483100"/>
              <a:gd name="connsiteY1343" fmla="*/ 2866 h 5487988"/>
              <a:gd name="connsiteX1344" fmla="*/ 3515074 w 4483100"/>
              <a:gd name="connsiteY1344" fmla="*/ 44583 h 5487988"/>
              <a:gd name="connsiteX1345" fmla="*/ 3552314 w 4483100"/>
              <a:gd name="connsiteY1345" fmla="*/ 82159 h 5487988"/>
              <a:gd name="connsiteX1346" fmla="*/ 3580323 w 4483100"/>
              <a:gd name="connsiteY1346" fmla="*/ 102221 h 5487988"/>
              <a:gd name="connsiteX1347" fmla="*/ 3584779 w 4483100"/>
              <a:gd name="connsiteY1347" fmla="*/ 114003 h 5487988"/>
              <a:gd name="connsiteX1348" fmla="*/ 3602922 w 4483100"/>
              <a:gd name="connsiteY1348" fmla="*/ 121965 h 5487988"/>
              <a:gd name="connsiteX1349" fmla="*/ 3608014 w 4483100"/>
              <a:gd name="connsiteY1349" fmla="*/ 133747 h 5487988"/>
              <a:gd name="connsiteX1350" fmla="*/ 3618836 w 4483100"/>
              <a:gd name="connsiteY1350" fmla="*/ 121965 h 5487988"/>
              <a:gd name="connsiteX1351" fmla="*/ 3630613 w 4483100"/>
              <a:gd name="connsiteY1351" fmla="*/ 147122 h 5487988"/>
              <a:gd name="connsiteX1352" fmla="*/ 3616926 w 4483100"/>
              <a:gd name="connsiteY1352" fmla="*/ 158904 h 5487988"/>
              <a:gd name="connsiteX1353" fmla="*/ 3624565 w 4483100"/>
              <a:gd name="connsiteY1353" fmla="*/ 172916 h 5487988"/>
              <a:gd name="connsiteX1354" fmla="*/ 3609924 w 4483100"/>
              <a:gd name="connsiteY1354" fmla="*/ 183424 h 5487988"/>
              <a:gd name="connsiteX1355" fmla="*/ 3557406 w 4483100"/>
              <a:gd name="connsiteY1355" fmla="*/ 157630 h 5487988"/>
              <a:gd name="connsiteX1356" fmla="*/ 3554542 w 4483100"/>
              <a:gd name="connsiteY1356" fmla="*/ 175782 h 5487988"/>
              <a:gd name="connsiteX1357" fmla="*/ 3578095 w 4483100"/>
              <a:gd name="connsiteY1357" fmla="*/ 176419 h 5487988"/>
              <a:gd name="connsiteX1358" fmla="*/ 3598147 w 4483100"/>
              <a:gd name="connsiteY1358" fmla="*/ 192978 h 5487988"/>
              <a:gd name="connsiteX1359" fmla="*/ 3588599 w 4483100"/>
              <a:gd name="connsiteY1359" fmla="*/ 196162 h 5487988"/>
              <a:gd name="connsiteX1360" fmla="*/ 3590827 w 4483100"/>
              <a:gd name="connsiteY1360" fmla="*/ 214313 h 5487988"/>
              <a:gd name="connsiteX1361" fmla="*/ 3575867 w 4483100"/>
              <a:gd name="connsiteY1361" fmla="*/ 207945 h 5487988"/>
              <a:gd name="connsiteX1362" fmla="*/ 3554542 w 4483100"/>
              <a:gd name="connsiteY1362" fmla="*/ 180558 h 5487988"/>
              <a:gd name="connsiteX1363" fmla="*/ 3537672 w 4483100"/>
              <a:gd name="connsiteY1363" fmla="*/ 169094 h 5487988"/>
              <a:gd name="connsiteX1364" fmla="*/ 3542447 w 4483100"/>
              <a:gd name="connsiteY1364" fmla="*/ 151261 h 5487988"/>
              <a:gd name="connsiteX1365" fmla="*/ 3533853 w 4483100"/>
              <a:gd name="connsiteY1365" fmla="*/ 147122 h 5487988"/>
              <a:gd name="connsiteX1366" fmla="*/ 3528760 w 4483100"/>
              <a:gd name="connsiteY1366" fmla="*/ 153490 h 5487988"/>
              <a:gd name="connsiteX1367" fmla="*/ 3507753 w 4483100"/>
              <a:gd name="connsiteY1367" fmla="*/ 150306 h 5487988"/>
              <a:gd name="connsiteX1368" fmla="*/ 3508708 w 4483100"/>
              <a:gd name="connsiteY1368" fmla="*/ 167502 h 5487988"/>
              <a:gd name="connsiteX1369" fmla="*/ 3525896 w 4483100"/>
              <a:gd name="connsiteY1369" fmla="*/ 173553 h 5487988"/>
              <a:gd name="connsiteX1370" fmla="*/ 3527169 w 4483100"/>
              <a:gd name="connsiteY1370" fmla="*/ 198073 h 5487988"/>
              <a:gd name="connsiteX1371" fmla="*/ 3503934 w 4483100"/>
              <a:gd name="connsiteY1371" fmla="*/ 194888 h 5487988"/>
              <a:gd name="connsiteX1372" fmla="*/ 3483563 w 4483100"/>
              <a:gd name="connsiteY1372" fmla="*/ 181195 h 5487988"/>
              <a:gd name="connsiteX1373" fmla="*/ 3468604 w 4483100"/>
              <a:gd name="connsiteY1373" fmla="*/ 190749 h 5487988"/>
              <a:gd name="connsiteX1374" fmla="*/ 3451416 w 4483100"/>
              <a:gd name="connsiteY1374" fmla="*/ 163681 h 5487988"/>
              <a:gd name="connsiteX1375" fmla="*/ 3427863 w 4483100"/>
              <a:gd name="connsiteY1375" fmla="*/ 156357 h 5487988"/>
              <a:gd name="connsiteX1376" fmla="*/ 3417677 w 4483100"/>
              <a:gd name="connsiteY1376" fmla="*/ 170368 h 5487988"/>
              <a:gd name="connsiteX1377" fmla="*/ 3407174 w 4483100"/>
              <a:gd name="connsiteY1377" fmla="*/ 171323 h 5487988"/>
              <a:gd name="connsiteX1378" fmla="*/ 3423088 w 4483100"/>
              <a:gd name="connsiteY1378" fmla="*/ 192659 h 5487988"/>
              <a:gd name="connsiteX1379" fmla="*/ 3414813 w 4483100"/>
              <a:gd name="connsiteY1379" fmla="*/ 203168 h 5487988"/>
              <a:gd name="connsiteX1380" fmla="*/ 3397943 w 4483100"/>
              <a:gd name="connsiteY1380" fmla="*/ 195844 h 5487988"/>
              <a:gd name="connsiteX1381" fmla="*/ 3371844 w 4483100"/>
              <a:gd name="connsiteY1381" fmla="*/ 169731 h 5487988"/>
              <a:gd name="connsiteX1382" fmla="*/ 3358157 w 4483100"/>
              <a:gd name="connsiteY1382" fmla="*/ 171005 h 5487988"/>
              <a:gd name="connsiteX1383" fmla="*/ 3361340 w 4483100"/>
              <a:gd name="connsiteY1383" fmla="*/ 155083 h 5487988"/>
              <a:gd name="connsiteX1384" fmla="*/ 3390623 w 4483100"/>
              <a:gd name="connsiteY1384" fmla="*/ 146166 h 5487988"/>
              <a:gd name="connsiteX1385" fmla="*/ 3351473 w 4483100"/>
              <a:gd name="connsiteY1385" fmla="*/ 134065 h 5487988"/>
              <a:gd name="connsiteX1386" fmla="*/ 3336832 w 4483100"/>
              <a:gd name="connsiteY1386" fmla="*/ 144893 h 5487988"/>
              <a:gd name="connsiteX1387" fmla="*/ 3324100 w 4483100"/>
              <a:gd name="connsiteY1387" fmla="*/ 138524 h 5487988"/>
              <a:gd name="connsiteX1388" fmla="*/ 3296409 w 4483100"/>
              <a:gd name="connsiteY1388" fmla="*/ 152535 h 5487988"/>
              <a:gd name="connsiteX1389" fmla="*/ 3292271 w 4483100"/>
              <a:gd name="connsiteY1389" fmla="*/ 134384 h 5487988"/>
              <a:gd name="connsiteX1390" fmla="*/ 3272856 w 4483100"/>
              <a:gd name="connsiteY1390" fmla="*/ 128333 h 5487988"/>
              <a:gd name="connsiteX1391" fmla="*/ 3272537 w 4483100"/>
              <a:gd name="connsiteY1391" fmla="*/ 91075 h 5487988"/>
              <a:gd name="connsiteX1392" fmla="*/ 3250257 w 4483100"/>
              <a:gd name="connsiteY1392" fmla="*/ 72287 h 5487988"/>
              <a:gd name="connsiteX1393" fmla="*/ 3263625 w 4483100"/>
              <a:gd name="connsiteY1393" fmla="*/ 55410 h 5487988"/>
              <a:gd name="connsiteX1394" fmla="*/ 3271264 w 4483100"/>
              <a:gd name="connsiteY1394" fmla="*/ 59549 h 5487988"/>
              <a:gd name="connsiteX1395" fmla="*/ 3274765 w 4483100"/>
              <a:gd name="connsiteY1395" fmla="*/ 78656 h 5487988"/>
              <a:gd name="connsiteX1396" fmla="*/ 3303093 w 4483100"/>
              <a:gd name="connsiteY1396" fmla="*/ 75153 h 5487988"/>
              <a:gd name="connsiteX1397" fmla="*/ 3286224 w 4483100"/>
              <a:gd name="connsiteY1397" fmla="*/ 60823 h 5487988"/>
              <a:gd name="connsiteX1398" fmla="*/ 3288134 w 4483100"/>
              <a:gd name="connsiteY1398" fmla="*/ 43627 h 5487988"/>
              <a:gd name="connsiteX1399" fmla="*/ 3310414 w 4483100"/>
              <a:gd name="connsiteY1399" fmla="*/ 56047 h 5487988"/>
              <a:gd name="connsiteX1400" fmla="*/ 3298637 w 4483100"/>
              <a:gd name="connsiteY1400" fmla="*/ 38214 h 5487988"/>
              <a:gd name="connsiteX1401" fmla="*/ 3305003 w 4483100"/>
              <a:gd name="connsiteY1401" fmla="*/ 27705 h 5487988"/>
              <a:gd name="connsiteX1402" fmla="*/ 3292271 w 4483100"/>
              <a:gd name="connsiteY1402" fmla="*/ 18152 h 5487988"/>
              <a:gd name="connsiteX1403" fmla="*/ 3271264 w 4483100"/>
              <a:gd name="connsiteY1403" fmla="*/ 34392 h 5487988"/>
              <a:gd name="connsiteX1404" fmla="*/ 3266490 w 4483100"/>
              <a:gd name="connsiteY1404" fmla="*/ 21655 h 5487988"/>
              <a:gd name="connsiteX1405" fmla="*/ 3247393 w 4483100"/>
              <a:gd name="connsiteY1405" fmla="*/ 22610 h 5487988"/>
              <a:gd name="connsiteX1406" fmla="*/ 3246438 w 4483100"/>
              <a:gd name="connsiteY1406" fmla="*/ 5096 h 5487988"/>
              <a:gd name="connsiteX1407" fmla="*/ 3133725 w 4483100"/>
              <a:gd name="connsiteY1407" fmla="*/ 0 h 5487988"/>
              <a:gd name="connsiteX1408" fmla="*/ 3200873 w 4483100"/>
              <a:gd name="connsiteY1408" fmla="*/ 0 h 5487988"/>
              <a:gd name="connsiteX1409" fmla="*/ 3214688 w 4483100"/>
              <a:gd name="connsiteY1409" fmla="*/ 3193 h 5487988"/>
              <a:gd name="connsiteX1410" fmla="*/ 3208583 w 4483100"/>
              <a:gd name="connsiteY1410" fmla="*/ 34801 h 5487988"/>
              <a:gd name="connsiteX1411" fmla="*/ 3212117 w 4483100"/>
              <a:gd name="connsiteY1411" fmla="*/ 53958 h 5487988"/>
              <a:gd name="connsiteX1412" fmla="*/ 3194126 w 4483100"/>
              <a:gd name="connsiteY1412" fmla="*/ 57150 h 5487988"/>
              <a:gd name="connsiteX1413" fmla="*/ 3174206 w 4483100"/>
              <a:gd name="connsiteY1413" fmla="*/ 35121 h 5487988"/>
              <a:gd name="connsiteX1414" fmla="*/ 3170993 w 4483100"/>
              <a:gd name="connsiteY1414" fmla="*/ 15325 h 5487988"/>
              <a:gd name="connsiteX1415" fmla="*/ 3134689 w 4483100"/>
              <a:gd name="connsiteY1415" fmla="*/ 3832 h 54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Lst>
            <a:rect l="l" t="t" r="r" b="b"/>
            <a:pathLst>
              <a:path w="4483100" h="5487988">
                <a:moveTo>
                  <a:pt x="120841" y="3421063"/>
                </a:moveTo>
                <a:lnTo>
                  <a:pt x="130356" y="3437891"/>
                </a:lnTo>
                <a:lnTo>
                  <a:pt x="126550" y="3461068"/>
                </a:lnTo>
                <a:lnTo>
                  <a:pt x="121158" y="3490596"/>
                </a:lnTo>
                <a:lnTo>
                  <a:pt x="105617" y="3516313"/>
                </a:lnTo>
                <a:lnTo>
                  <a:pt x="82781" y="3539491"/>
                </a:lnTo>
                <a:lnTo>
                  <a:pt x="97688" y="3548698"/>
                </a:lnTo>
                <a:lnTo>
                  <a:pt x="107203" y="3546476"/>
                </a:lnTo>
                <a:lnTo>
                  <a:pt x="118938" y="3554731"/>
                </a:lnTo>
                <a:lnTo>
                  <a:pt x="126233" y="3555683"/>
                </a:lnTo>
                <a:lnTo>
                  <a:pt x="137968" y="3545206"/>
                </a:lnTo>
                <a:lnTo>
                  <a:pt x="137651" y="3502026"/>
                </a:lnTo>
                <a:lnTo>
                  <a:pt x="156364" y="3496628"/>
                </a:lnTo>
                <a:lnTo>
                  <a:pt x="170002" y="3496628"/>
                </a:lnTo>
                <a:lnTo>
                  <a:pt x="205525" y="3520441"/>
                </a:lnTo>
                <a:lnTo>
                  <a:pt x="232167" y="3528696"/>
                </a:lnTo>
                <a:lnTo>
                  <a:pt x="273082" y="3528061"/>
                </a:lnTo>
                <a:lnTo>
                  <a:pt x="303213" y="3564573"/>
                </a:lnTo>
                <a:lnTo>
                  <a:pt x="289575" y="3603944"/>
                </a:lnTo>
                <a:lnTo>
                  <a:pt x="302578" y="3648711"/>
                </a:lnTo>
                <a:lnTo>
                  <a:pt x="235022" y="3657601"/>
                </a:lnTo>
                <a:lnTo>
                  <a:pt x="156047" y="3638869"/>
                </a:lnTo>
                <a:lnTo>
                  <a:pt x="0" y="3632519"/>
                </a:lnTo>
                <a:lnTo>
                  <a:pt x="12686" y="3616961"/>
                </a:lnTo>
                <a:lnTo>
                  <a:pt x="18713" y="3601086"/>
                </a:lnTo>
                <a:lnTo>
                  <a:pt x="37743" y="3601086"/>
                </a:lnTo>
                <a:lnTo>
                  <a:pt x="61213" y="3600769"/>
                </a:lnTo>
                <a:lnTo>
                  <a:pt x="58676" y="3580766"/>
                </a:lnTo>
                <a:lnTo>
                  <a:pt x="48527" y="3589338"/>
                </a:lnTo>
                <a:lnTo>
                  <a:pt x="37743" y="3582988"/>
                </a:lnTo>
                <a:lnTo>
                  <a:pt x="30131" y="3576638"/>
                </a:lnTo>
                <a:lnTo>
                  <a:pt x="14589" y="3590291"/>
                </a:lnTo>
                <a:lnTo>
                  <a:pt x="8246" y="3584576"/>
                </a:lnTo>
                <a:lnTo>
                  <a:pt x="18396" y="3572828"/>
                </a:lnTo>
                <a:lnTo>
                  <a:pt x="19347" y="3556953"/>
                </a:lnTo>
                <a:lnTo>
                  <a:pt x="19347" y="3549333"/>
                </a:lnTo>
                <a:lnTo>
                  <a:pt x="27911" y="3542983"/>
                </a:lnTo>
                <a:lnTo>
                  <a:pt x="38694" y="3548381"/>
                </a:lnTo>
                <a:lnTo>
                  <a:pt x="63751" y="3542666"/>
                </a:lnTo>
                <a:lnTo>
                  <a:pt x="86904" y="3525838"/>
                </a:lnTo>
                <a:lnTo>
                  <a:pt x="106886" y="3500121"/>
                </a:lnTo>
                <a:lnTo>
                  <a:pt x="119255" y="3468371"/>
                </a:lnTo>
                <a:lnTo>
                  <a:pt x="122110" y="3437891"/>
                </a:lnTo>
                <a:close/>
                <a:moveTo>
                  <a:pt x="1476375" y="2216150"/>
                </a:moveTo>
                <a:lnTo>
                  <a:pt x="1477963" y="2234693"/>
                </a:lnTo>
                <a:lnTo>
                  <a:pt x="1473200" y="2252910"/>
                </a:lnTo>
                <a:lnTo>
                  <a:pt x="1463675" y="2255838"/>
                </a:lnTo>
                <a:lnTo>
                  <a:pt x="1458913" y="2232090"/>
                </a:lnTo>
                <a:lnTo>
                  <a:pt x="1465580" y="2220379"/>
                </a:lnTo>
                <a:close/>
                <a:moveTo>
                  <a:pt x="1515025" y="1581150"/>
                </a:moveTo>
                <a:lnTo>
                  <a:pt x="1522814" y="1589664"/>
                </a:lnTo>
                <a:lnTo>
                  <a:pt x="1519386" y="1599439"/>
                </a:lnTo>
                <a:lnTo>
                  <a:pt x="1527176" y="1608268"/>
                </a:lnTo>
                <a:lnTo>
                  <a:pt x="1520321" y="1627188"/>
                </a:lnTo>
                <a:lnTo>
                  <a:pt x="1514713" y="1610160"/>
                </a:lnTo>
                <a:lnTo>
                  <a:pt x="1493838" y="1600070"/>
                </a:lnTo>
                <a:lnTo>
                  <a:pt x="1500692" y="1585250"/>
                </a:lnTo>
                <a:lnTo>
                  <a:pt x="1508170" y="1592502"/>
                </a:lnTo>
                <a:close/>
                <a:moveTo>
                  <a:pt x="1522413" y="1579563"/>
                </a:moveTo>
                <a:lnTo>
                  <a:pt x="1538288" y="1583250"/>
                </a:lnTo>
                <a:lnTo>
                  <a:pt x="1526624" y="1589088"/>
                </a:lnTo>
                <a:close/>
                <a:moveTo>
                  <a:pt x="2162175" y="1201738"/>
                </a:moveTo>
                <a:lnTo>
                  <a:pt x="2179638" y="1214121"/>
                </a:lnTo>
                <a:lnTo>
                  <a:pt x="2175354" y="1235076"/>
                </a:lnTo>
                <a:lnTo>
                  <a:pt x="2163493" y="1223963"/>
                </a:lnTo>
                <a:close/>
                <a:moveTo>
                  <a:pt x="3160272" y="908050"/>
                </a:moveTo>
                <a:lnTo>
                  <a:pt x="3178579" y="911148"/>
                </a:lnTo>
                <a:lnTo>
                  <a:pt x="3198813" y="914865"/>
                </a:lnTo>
                <a:lnTo>
                  <a:pt x="3182112" y="933450"/>
                </a:lnTo>
                <a:lnTo>
                  <a:pt x="3158345" y="931901"/>
                </a:lnTo>
                <a:lnTo>
                  <a:pt x="3143250" y="925706"/>
                </a:lnTo>
                <a:close/>
                <a:moveTo>
                  <a:pt x="3214290" y="862013"/>
                </a:moveTo>
                <a:lnTo>
                  <a:pt x="3222625" y="876349"/>
                </a:lnTo>
                <a:lnTo>
                  <a:pt x="3217995" y="903464"/>
                </a:lnTo>
                <a:lnTo>
                  <a:pt x="3209660" y="912813"/>
                </a:lnTo>
                <a:lnTo>
                  <a:pt x="3200400" y="909697"/>
                </a:lnTo>
                <a:lnTo>
                  <a:pt x="3205339" y="886634"/>
                </a:lnTo>
                <a:close/>
                <a:moveTo>
                  <a:pt x="3195638" y="849313"/>
                </a:moveTo>
                <a:lnTo>
                  <a:pt x="3187700" y="887413"/>
                </a:lnTo>
                <a:lnTo>
                  <a:pt x="3179763" y="872491"/>
                </a:lnTo>
                <a:lnTo>
                  <a:pt x="3179763" y="856933"/>
                </a:lnTo>
                <a:close/>
                <a:moveTo>
                  <a:pt x="3246438" y="822325"/>
                </a:moveTo>
                <a:lnTo>
                  <a:pt x="3246438" y="833542"/>
                </a:lnTo>
                <a:lnTo>
                  <a:pt x="3223738" y="855663"/>
                </a:lnTo>
                <a:lnTo>
                  <a:pt x="3216275" y="844447"/>
                </a:lnTo>
                <a:close/>
                <a:moveTo>
                  <a:pt x="3016251" y="765175"/>
                </a:moveTo>
                <a:lnTo>
                  <a:pt x="3005840" y="772178"/>
                </a:lnTo>
                <a:lnTo>
                  <a:pt x="2968300" y="787400"/>
                </a:lnTo>
                <a:lnTo>
                  <a:pt x="2967038" y="779789"/>
                </a:lnTo>
                <a:lnTo>
                  <a:pt x="2985650" y="767002"/>
                </a:lnTo>
                <a:close/>
                <a:moveTo>
                  <a:pt x="3360738" y="657225"/>
                </a:moveTo>
                <a:lnTo>
                  <a:pt x="3391736" y="658178"/>
                </a:lnTo>
                <a:lnTo>
                  <a:pt x="3408672" y="674688"/>
                </a:lnTo>
                <a:lnTo>
                  <a:pt x="3409951" y="684213"/>
                </a:lnTo>
                <a:lnTo>
                  <a:pt x="3384066" y="666433"/>
                </a:lnTo>
                <a:close/>
                <a:moveTo>
                  <a:pt x="3714750" y="517525"/>
                </a:moveTo>
                <a:lnTo>
                  <a:pt x="3756071" y="569482"/>
                </a:lnTo>
                <a:lnTo>
                  <a:pt x="3757613" y="598170"/>
                </a:lnTo>
                <a:lnTo>
                  <a:pt x="3754838" y="598488"/>
                </a:lnTo>
                <a:lnTo>
                  <a:pt x="3752679" y="598488"/>
                </a:lnTo>
                <a:lnTo>
                  <a:pt x="3752062" y="598170"/>
                </a:lnTo>
                <a:lnTo>
                  <a:pt x="3751446" y="597532"/>
                </a:lnTo>
                <a:lnTo>
                  <a:pt x="3742503" y="572988"/>
                </a:lnTo>
                <a:lnTo>
                  <a:pt x="3717526" y="539201"/>
                </a:lnTo>
                <a:close/>
                <a:moveTo>
                  <a:pt x="2798777" y="492125"/>
                </a:moveTo>
                <a:lnTo>
                  <a:pt x="2819927" y="518198"/>
                </a:lnTo>
                <a:lnTo>
                  <a:pt x="2832555" y="514700"/>
                </a:lnTo>
                <a:lnTo>
                  <a:pt x="2873909" y="550628"/>
                </a:lnTo>
                <a:lnTo>
                  <a:pt x="2870753" y="560803"/>
                </a:lnTo>
                <a:lnTo>
                  <a:pt x="2877382" y="573521"/>
                </a:lnTo>
                <a:lnTo>
                  <a:pt x="2879276" y="555398"/>
                </a:lnTo>
                <a:lnTo>
                  <a:pt x="2884643" y="553490"/>
                </a:lnTo>
                <a:lnTo>
                  <a:pt x="2891903" y="576700"/>
                </a:lnTo>
                <a:lnTo>
                  <a:pt x="2911476" y="597685"/>
                </a:lnTo>
                <a:lnTo>
                  <a:pt x="2899795" y="625983"/>
                </a:lnTo>
                <a:lnTo>
                  <a:pt x="2891272" y="614537"/>
                </a:lnTo>
                <a:lnTo>
                  <a:pt x="2895376" y="595460"/>
                </a:lnTo>
                <a:lnTo>
                  <a:pt x="2884958" y="597685"/>
                </a:lnTo>
                <a:lnTo>
                  <a:pt x="2880854" y="612629"/>
                </a:lnTo>
                <a:lnTo>
                  <a:pt x="2861598" y="613901"/>
                </a:lnTo>
                <a:lnTo>
                  <a:pt x="2860019" y="639019"/>
                </a:lnTo>
                <a:lnTo>
                  <a:pt x="2805722" y="692753"/>
                </a:lnTo>
                <a:lnTo>
                  <a:pt x="2792147" y="687348"/>
                </a:lnTo>
                <a:lnTo>
                  <a:pt x="2784571" y="704199"/>
                </a:lnTo>
                <a:lnTo>
                  <a:pt x="2762789" y="715963"/>
                </a:lnTo>
                <a:lnTo>
                  <a:pt x="2750161" y="703563"/>
                </a:lnTo>
                <a:lnTo>
                  <a:pt x="2742901" y="708968"/>
                </a:lnTo>
                <a:lnTo>
                  <a:pt x="2728063" y="687030"/>
                </a:lnTo>
                <a:lnTo>
                  <a:pt x="2710701" y="680671"/>
                </a:lnTo>
                <a:lnTo>
                  <a:pt x="2713226" y="704835"/>
                </a:lnTo>
                <a:lnTo>
                  <a:pt x="2703756" y="713420"/>
                </a:lnTo>
                <a:lnTo>
                  <a:pt x="2701546" y="709286"/>
                </a:lnTo>
                <a:lnTo>
                  <a:pt x="2696811" y="699748"/>
                </a:lnTo>
                <a:lnTo>
                  <a:pt x="2694285" y="694342"/>
                </a:lnTo>
                <a:lnTo>
                  <a:pt x="2692075" y="689255"/>
                </a:lnTo>
                <a:lnTo>
                  <a:pt x="2691128" y="685440"/>
                </a:lnTo>
                <a:lnTo>
                  <a:pt x="2690813" y="684168"/>
                </a:lnTo>
                <a:lnTo>
                  <a:pt x="2691128" y="682896"/>
                </a:lnTo>
                <a:lnTo>
                  <a:pt x="2692075" y="680989"/>
                </a:lnTo>
                <a:lnTo>
                  <a:pt x="2694285" y="678127"/>
                </a:lnTo>
                <a:lnTo>
                  <a:pt x="2699336" y="671768"/>
                </a:lnTo>
                <a:lnTo>
                  <a:pt x="2705650" y="663819"/>
                </a:lnTo>
                <a:lnTo>
                  <a:pt x="2708175" y="587829"/>
                </a:lnTo>
                <a:lnTo>
                  <a:pt x="2708807" y="584967"/>
                </a:lnTo>
                <a:lnTo>
                  <a:pt x="2710069" y="578926"/>
                </a:lnTo>
                <a:lnTo>
                  <a:pt x="2714805" y="563029"/>
                </a:lnTo>
                <a:lnTo>
                  <a:pt x="2721434" y="540136"/>
                </a:lnTo>
                <a:lnTo>
                  <a:pt x="2760895" y="502618"/>
                </a:lnTo>
                <a:lnTo>
                  <a:pt x="2779204" y="514382"/>
                </a:lnTo>
                <a:lnTo>
                  <a:pt x="2782992" y="494351"/>
                </a:lnTo>
                <a:close/>
                <a:moveTo>
                  <a:pt x="1148467" y="387350"/>
                </a:moveTo>
                <a:lnTo>
                  <a:pt x="1193242" y="406079"/>
                </a:lnTo>
                <a:lnTo>
                  <a:pt x="1216741" y="436236"/>
                </a:lnTo>
                <a:lnTo>
                  <a:pt x="1232618" y="436236"/>
                </a:lnTo>
                <a:lnTo>
                  <a:pt x="1241192" y="449886"/>
                </a:lnTo>
                <a:lnTo>
                  <a:pt x="1256117" y="449568"/>
                </a:lnTo>
                <a:lnTo>
                  <a:pt x="1230078" y="492106"/>
                </a:lnTo>
                <a:lnTo>
                  <a:pt x="1191971" y="486074"/>
                </a:lnTo>
                <a:lnTo>
                  <a:pt x="1163074" y="460996"/>
                </a:lnTo>
                <a:lnTo>
                  <a:pt x="1145291" y="484170"/>
                </a:lnTo>
                <a:lnTo>
                  <a:pt x="1151642" y="506390"/>
                </a:lnTo>
                <a:lnTo>
                  <a:pt x="1169743" y="491788"/>
                </a:lnTo>
                <a:lnTo>
                  <a:pt x="1177364" y="501946"/>
                </a:lnTo>
                <a:lnTo>
                  <a:pt x="1191019" y="506073"/>
                </a:lnTo>
                <a:lnTo>
                  <a:pt x="1170060" y="525119"/>
                </a:lnTo>
                <a:lnTo>
                  <a:pt x="1179587" y="536547"/>
                </a:lnTo>
                <a:lnTo>
                  <a:pt x="1203721" y="520675"/>
                </a:lnTo>
                <a:lnTo>
                  <a:pt x="1251672" y="524485"/>
                </a:lnTo>
                <a:lnTo>
                  <a:pt x="1234841" y="555276"/>
                </a:lnTo>
                <a:lnTo>
                  <a:pt x="1239287" y="564482"/>
                </a:lnTo>
                <a:lnTo>
                  <a:pt x="1267549" y="536865"/>
                </a:lnTo>
                <a:lnTo>
                  <a:pt x="1269772" y="564482"/>
                </a:lnTo>
                <a:lnTo>
                  <a:pt x="1291048" y="587338"/>
                </a:lnTo>
                <a:lnTo>
                  <a:pt x="1281839" y="613685"/>
                </a:lnTo>
                <a:lnTo>
                  <a:pt x="1260563" y="621304"/>
                </a:lnTo>
                <a:lnTo>
                  <a:pt x="1248179" y="634319"/>
                </a:lnTo>
                <a:lnTo>
                  <a:pt x="1247543" y="678443"/>
                </a:lnTo>
                <a:lnTo>
                  <a:pt x="1222457" y="701617"/>
                </a:lnTo>
                <a:lnTo>
                  <a:pt x="1231031" y="718441"/>
                </a:lnTo>
                <a:lnTo>
                  <a:pt x="1254212" y="705743"/>
                </a:lnTo>
                <a:lnTo>
                  <a:pt x="1264374" y="639081"/>
                </a:lnTo>
                <a:lnTo>
                  <a:pt x="1300892" y="625431"/>
                </a:lnTo>
                <a:lnTo>
                  <a:pt x="1310102" y="578767"/>
                </a:lnTo>
                <a:lnTo>
                  <a:pt x="1328202" y="576545"/>
                </a:lnTo>
                <a:lnTo>
                  <a:pt x="1339634" y="567974"/>
                </a:lnTo>
                <a:lnTo>
                  <a:pt x="1391713" y="580989"/>
                </a:lnTo>
                <a:lnTo>
                  <a:pt x="1435218" y="589243"/>
                </a:lnTo>
                <a:lnTo>
                  <a:pt x="1445062" y="608924"/>
                </a:lnTo>
                <a:lnTo>
                  <a:pt x="1455224" y="599401"/>
                </a:lnTo>
                <a:lnTo>
                  <a:pt x="1459669" y="581624"/>
                </a:lnTo>
                <a:lnTo>
                  <a:pt x="1496823" y="592734"/>
                </a:lnTo>
                <a:lnTo>
                  <a:pt x="1515876" y="607337"/>
                </a:lnTo>
                <a:lnTo>
                  <a:pt x="1522228" y="598766"/>
                </a:lnTo>
                <a:lnTo>
                  <a:pt x="1529531" y="619082"/>
                </a:lnTo>
                <a:lnTo>
                  <a:pt x="1557158" y="617495"/>
                </a:lnTo>
                <a:lnTo>
                  <a:pt x="1577482" y="629875"/>
                </a:lnTo>
                <a:lnTo>
                  <a:pt x="1596535" y="649874"/>
                </a:lnTo>
                <a:lnTo>
                  <a:pt x="1616541" y="658127"/>
                </a:lnTo>
                <a:lnTo>
                  <a:pt x="1633054" y="679078"/>
                </a:lnTo>
                <a:lnTo>
                  <a:pt x="1658458" y="688284"/>
                </a:lnTo>
                <a:lnTo>
                  <a:pt x="1664809" y="703204"/>
                </a:lnTo>
                <a:lnTo>
                  <a:pt x="1693389" y="723520"/>
                </a:lnTo>
                <a:lnTo>
                  <a:pt x="1763251" y="796849"/>
                </a:lnTo>
                <a:lnTo>
                  <a:pt x="1770555" y="818117"/>
                </a:lnTo>
                <a:lnTo>
                  <a:pt x="1784527" y="823196"/>
                </a:lnTo>
                <a:lnTo>
                  <a:pt x="1798182" y="837799"/>
                </a:lnTo>
                <a:lnTo>
                  <a:pt x="1804533" y="833354"/>
                </a:lnTo>
                <a:lnTo>
                  <a:pt x="1789608" y="817800"/>
                </a:lnTo>
                <a:lnTo>
                  <a:pt x="1789608" y="801928"/>
                </a:lnTo>
                <a:lnTo>
                  <a:pt x="1818505" y="827006"/>
                </a:lnTo>
                <a:lnTo>
                  <a:pt x="1818505" y="838751"/>
                </a:lnTo>
                <a:lnTo>
                  <a:pt x="1831525" y="857480"/>
                </a:lnTo>
                <a:lnTo>
                  <a:pt x="1883604" y="878114"/>
                </a:lnTo>
                <a:lnTo>
                  <a:pt x="1900434" y="892716"/>
                </a:lnTo>
                <a:lnTo>
                  <a:pt x="1896941" y="868273"/>
                </a:lnTo>
                <a:lnTo>
                  <a:pt x="1942986" y="914302"/>
                </a:lnTo>
                <a:lnTo>
                  <a:pt x="1946162" y="926047"/>
                </a:lnTo>
                <a:lnTo>
                  <a:pt x="1958229" y="935253"/>
                </a:lnTo>
                <a:lnTo>
                  <a:pt x="1955053" y="953347"/>
                </a:lnTo>
                <a:lnTo>
                  <a:pt x="1966485" y="967949"/>
                </a:lnTo>
                <a:lnTo>
                  <a:pt x="1978235" y="954299"/>
                </a:lnTo>
                <a:lnTo>
                  <a:pt x="1999511" y="972076"/>
                </a:lnTo>
                <a:lnTo>
                  <a:pt x="2024915" y="981282"/>
                </a:lnTo>
                <a:lnTo>
                  <a:pt x="2015706" y="1025406"/>
                </a:lnTo>
                <a:lnTo>
                  <a:pt x="2030949" y="1043183"/>
                </a:lnTo>
                <a:lnTo>
                  <a:pt x="2027138" y="1093973"/>
                </a:lnTo>
                <a:lnTo>
                  <a:pt x="2032537" y="1109528"/>
                </a:lnTo>
                <a:lnTo>
                  <a:pt x="2050320" y="1099053"/>
                </a:lnTo>
                <a:lnTo>
                  <a:pt x="2054130" y="1130479"/>
                </a:lnTo>
                <a:lnTo>
                  <a:pt x="2012213" y="1214283"/>
                </a:lnTo>
                <a:lnTo>
                  <a:pt x="1950608" y="1307294"/>
                </a:lnTo>
                <a:lnTo>
                  <a:pt x="1879158" y="1341577"/>
                </a:lnTo>
                <a:lnTo>
                  <a:pt x="1809614" y="1367607"/>
                </a:lnTo>
                <a:lnTo>
                  <a:pt x="1720699" y="1357767"/>
                </a:lnTo>
                <a:lnTo>
                  <a:pt x="1649249" y="1321578"/>
                </a:lnTo>
                <a:lnTo>
                  <a:pt x="1587009" y="1316817"/>
                </a:lnTo>
                <a:lnTo>
                  <a:pt x="1545091" y="1298405"/>
                </a:lnTo>
                <a:lnTo>
                  <a:pt x="1532707" y="1304754"/>
                </a:lnTo>
                <a:lnTo>
                  <a:pt x="1497776" y="1283803"/>
                </a:lnTo>
                <a:lnTo>
                  <a:pt x="1488249" y="1293326"/>
                </a:lnTo>
                <a:lnTo>
                  <a:pt x="1478405" y="1268248"/>
                </a:lnTo>
                <a:lnTo>
                  <a:pt x="1453318" y="1269836"/>
                </a:lnTo>
                <a:lnTo>
                  <a:pt x="1424103" y="1242536"/>
                </a:lnTo>
                <a:lnTo>
                  <a:pt x="1406638" y="1268883"/>
                </a:lnTo>
                <a:lnTo>
                  <a:pt x="1382186" y="1246980"/>
                </a:lnTo>
                <a:lnTo>
                  <a:pt x="1391395" y="1223807"/>
                </a:lnTo>
                <a:lnTo>
                  <a:pt x="1372025" y="1218727"/>
                </a:lnTo>
                <a:lnTo>
                  <a:pt x="1367896" y="1206030"/>
                </a:lnTo>
                <a:lnTo>
                  <a:pt x="1352019" y="1209522"/>
                </a:lnTo>
                <a:lnTo>
                  <a:pt x="1338046" y="1228568"/>
                </a:lnTo>
                <a:lnTo>
                  <a:pt x="1308514" y="1205712"/>
                </a:lnTo>
                <a:lnTo>
                  <a:pt x="1304386" y="1213014"/>
                </a:lnTo>
                <a:lnTo>
                  <a:pt x="1272313" y="1201903"/>
                </a:lnTo>
                <a:lnTo>
                  <a:pt x="1267232" y="1189205"/>
                </a:lnTo>
                <a:lnTo>
                  <a:pt x="1246908" y="1185079"/>
                </a:lnTo>
                <a:lnTo>
                  <a:pt x="1234841" y="1136828"/>
                </a:lnTo>
                <a:lnTo>
                  <a:pt x="1210390" y="1119051"/>
                </a:lnTo>
                <a:lnTo>
                  <a:pt x="1162757" y="1117146"/>
                </a:lnTo>
                <a:lnTo>
                  <a:pt x="1158311" y="1122543"/>
                </a:lnTo>
                <a:lnTo>
                  <a:pt x="1170060" y="1127939"/>
                </a:lnTo>
                <a:lnTo>
                  <a:pt x="1188478" y="1149843"/>
                </a:lnTo>
                <a:lnTo>
                  <a:pt x="1204039" y="1145716"/>
                </a:lnTo>
                <a:lnTo>
                  <a:pt x="1198005" y="1170794"/>
                </a:lnTo>
                <a:lnTo>
                  <a:pt x="1211025" y="1199999"/>
                </a:lnTo>
                <a:lnTo>
                  <a:pt x="1222774" y="1204443"/>
                </a:lnTo>
                <a:lnTo>
                  <a:pt x="1239922" y="1228251"/>
                </a:lnTo>
                <a:lnTo>
                  <a:pt x="1264374" y="1238726"/>
                </a:lnTo>
                <a:lnTo>
                  <a:pt x="1250719" y="1250154"/>
                </a:lnTo>
                <a:lnTo>
                  <a:pt x="1251989" y="1266344"/>
                </a:lnTo>
                <a:lnTo>
                  <a:pt x="1272948" y="1265074"/>
                </a:lnTo>
                <a:lnTo>
                  <a:pt x="1313277" y="1293009"/>
                </a:lnTo>
                <a:lnTo>
                  <a:pt x="1309466" y="1306976"/>
                </a:lnTo>
                <a:lnTo>
                  <a:pt x="1281839" y="1312055"/>
                </a:lnTo>
                <a:lnTo>
                  <a:pt x="1294541" y="1324753"/>
                </a:lnTo>
                <a:lnTo>
                  <a:pt x="1318040" y="1321261"/>
                </a:lnTo>
                <a:lnTo>
                  <a:pt x="1352019" y="1329514"/>
                </a:lnTo>
                <a:lnTo>
                  <a:pt x="1363768" y="1343164"/>
                </a:lnTo>
                <a:lnTo>
                  <a:pt x="1359640" y="1361893"/>
                </a:lnTo>
                <a:lnTo>
                  <a:pt x="1377741" y="1358719"/>
                </a:lnTo>
                <a:lnTo>
                  <a:pt x="1407591" y="1374273"/>
                </a:lnTo>
                <a:lnTo>
                  <a:pt x="1417117" y="1403795"/>
                </a:lnTo>
                <a:lnTo>
                  <a:pt x="1426961" y="1414271"/>
                </a:lnTo>
                <a:lnTo>
                  <a:pt x="1405050" y="1446967"/>
                </a:lnTo>
                <a:lnTo>
                  <a:pt x="1416800" y="1475537"/>
                </a:lnTo>
                <a:lnTo>
                  <a:pt x="1407273" y="1484108"/>
                </a:lnTo>
                <a:lnTo>
                  <a:pt x="1405368" y="1521883"/>
                </a:lnTo>
                <a:lnTo>
                  <a:pt x="1380281" y="1519979"/>
                </a:lnTo>
                <a:lnTo>
                  <a:pt x="1371707" y="1538073"/>
                </a:lnTo>
                <a:lnTo>
                  <a:pt x="1389808" y="1547279"/>
                </a:lnTo>
                <a:lnTo>
                  <a:pt x="1390125" y="1563151"/>
                </a:lnTo>
                <a:lnTo>
                  <a:pt x="1401875" y="1570452"/>
                </a:lnTo>
                <a:lnTo>
                  <a:pt x="1418387" y="1643781"/>
                </a:lnTo>
                <a:lnTo>
                  <a:pt x="1436170" y="1637432"/>
                </a:lnTo>
                <a:lnTo>
                  <a:pt x="1439664" y="1663780"/>
                </a:lnTo>
                <a:lnTo>
                  <a:pt x="1428232" y="1681874"/>
                </a:lnTo>
                <a:lnTo>
                  <a:pt x="1448555" y="1705682"/>
                </a:lnTo>
                <a:lnTo>
                  <a:pt x="1435853" y="1716475"/>
                </a:lnTo>
                <a:lnTo>
                  <a:pt x="1401239" y="1734886"/>
                </a:lnTo>
                <a:lnTo>
                  <a:pt x="1376470" y="1798057"/>
                </a:lnTo>
                <a:lnTo>
                  <a:pt x="1379963" y="1852022"/>
                </a:lnTo>
                <a:lnTo>
                  <a:pt x="1380281" y="1891702"/>
                </a:lnTo>
                <a:lnTo>
                  <a:pt x="1372025" y="1907891"/>
                </a:lnTo>
                <a:lnTo>
                  <a:pt x="1391395" y="1924398"/>
                </a:lnTo>
                <a:lnTo>
                  <a:pt x="1391078" y="1904717"/>
                </a:lnTo>
                <a:lnTo>
                  <a:pt x="1398382" y="1900273"/>
                </a:lnTo>
                <a:lnTo>
                  <a:pt x="1417117" y="1964396"/>
                </a:lnTo>
                <a:lnTo>
                  <a:pt x="1432042" y="1965031"/>
                </a:lnTo>
                <a:lnTo>
                  <a:pt x="1437758" y="2017726"/>
                </a:lnTo>
                <a:lnTo>
                  <a:pt x="1446015" y="2029471"/>
                </a:lnTo>
                <a:lnTo>
                  <a:pt x="1437123" y="2045978"/>
                </a:lnTo>
                <a:lnTo>
                  <a:pt x="1439981" y="2059946"/>
                </a:lnTo>
                <a:lnTo>
                  <a:pt x="1428867" y="2049788"/>
                </a:lnTo>
                <a:lnTo>
                  <a:pt x="1417752" y="2061215"/>
                </a:lnTo>
                <a:lnTo>
                  <a:pt x="1409178" y="2059946"/>
                </a:lnTo>
                <a:lnTo>
                  <a:pt x="1398699" y="2056771"/>
                </a:lnTo>
                <a:lnTo>
                  <a:pt x="1391395" y="2066929"/>
                </a:lnTo>
                <a:lnTo>
                  <a:pt x="1407908" y="2071373"/>
                </a:lnTo>
                <a:lnTo>
                  <a:pt x="1410449" y="2095816"/>
                </a:lnTo>
                <a:lnTo>
                  <a:pt x="1424103" y="2104705"/>
                </a:lnTo>
                <a:lnTo>
                  <a:pt x="1435853" y="2096769"/>
                </a:lnTo>
                <a:lnTo>
                  <a:pt x="1449190" y="2111371"/>
                </a:lnTo>
                <a:lnTo>
                  <a:pt x="1467291" y="2105974"/>
                </a:lnTo>
                <a:lnTo>
                  <a:pt x="1482216" y="2110419"/>
                </a:lnTo>
                <a:lnTo>
                  <a:pt x="1477770" y="2125973"/>
                </a:lnTo>
                <a:lnTo>
                  <a:pt x="1495553" y="2164384"/>
                </a:lnTo>
                <a:lnTo>
                  <a:pt x="1497141" y="2179938"/>
                </a:lnTo>
                <a:lnTo>
                  <a:pt x="1492377" y="2194858"/>
                </a:lnTo>
                <a:lnTo>
                  <a:pt x="1480946" y="2195810"/>
                </a:lnTo>
                <a:lnTo>
                  <a:pt x="1478723" y="2203111"/>
                </a:lnTo>
                <a:lnTo>
                  <a:pt x="1470149" y="2200572"/>
                </a:lnTo>
                <a:lnTo>
                  <a:pt x="1464115" y="2187874"/>
                </a:lnTo>
                <a:lnTo>
                  <a:pt x="1456176" y="2178986"/>
                </a:lnTo>
                <a:lnTo>
                  <a:pt x="1448555" y="2179938"/>
                </a:lnTo>
                <a:lnTo>
                  <a:pt x="1450460" y="2194858"/>
                </a:lnTo>
                <a:lnTo>
                  <a:pt x="1458399" y="2198032"/>
                </a:lnTo>
                <a:lnTo>
                  <a:pt x="1456176" y="2212952"/>
                </a:lnTo>
                <a:lnTo>
                  <a:pt x="1453953" y="2222158"/>
                </a:lnTo>
                <a:lnTo>
                  <a:pt x="1457764" y="2231998"/>
                </a:lnTo>
                <a:lnTo>
                  <a:pt x="1447285" y="2227554"/>
                </a:lnTo>
                <a:lnTo>
                  <a:pt x="1439981" y="2220888"/>
                </a:lnTo>
                <a:lnTo>
                  <a:pt x="1433948" y="2200572"/>
                </a:lnTo>
                <a:lnTo>
                  <a:pt x="1428232" y="2186922"/>
                </a:lnTo>
                <a:lnTo>
                  <a:pt x="1419023" y="2177399"/>
                </a:lnTo>
                <a:lnTo>
                  <a:pt x="1419658" y="2156130"/>
                </a:lnTo>
                <a:lnTo>
                  <a:pt x="1410449" y="2134862"/>
                </a:lnTo>
                <a:lnTo>
                  <a:pt x="1399334" y="2112641"/>
                </a:lnTo>
                <a:lnTo>
                  <a:pt x="1396794" y="2132322"/>
                </a:lnTo>
                <a:lnTo>
                  <a:pt x="1395524" y="2144067"/>
                </a:lnTo>
                <a:lnTo>
                  <a:pt x="1417117" y="2166606"/>
                </a:lnTo>
                <a:lnTo>
                  <a:pt x="1419023" y="2177399"/>
                </a:lnTo>
                <a:lnTo>
                  <a:pt x="1419658" y="2194223"/>
                </a:lnTo>
                <a:lnTo>
                  <a:pt x="1409178" y="2187557"/>
                </a:lnTo>
                <a:lnTo>
                  <a:pt x="1404415" y="2170415"/>
                </a:lnTo>
                <a:lnTo>
                  <a:pt x="1392030" y="2158670"/>
                </a:lnTo>
                <a:lnTo>
                  <a:pt x="1389490" y="2172320"/>
                </a:lnTo>
                <a:lnTo>
                  <a:pt x="1408861" y="2192953"/>
                </a:lnTo>
                <a:lnTo>
                  <a:pt x="1417117" y="2208825"/>
                </a:lnTo>
                <a:lnTo>
                  <a:pt x="1401239" y="2205333"/>
                </a:lnTo>
                <a:lnTo>
                  <a:pt x="1401875" y="2216761"/>
                </a:lnTo>
                <a:lnTo>
                  <a:pt x="1415212" y="2231046"/>
                </a:lnTo>
                <a:lnTo>
                  <a:pt x="1425374" y="2258663"/>
                </a:lnTo>
                <a:lnTo>
                  <a:pt x="1419023" y="2258346"/>
                </a:lnTo>
                <a:lnTo>
                  <a:pt x="1405368" y="2244379"/>
                </a:lnTo>
                <a:lnTo>
                  <a:pt x="1397429" y="2243109"/>
                </a:lnTo>
                <a:lnTo>
                  <a:pt x="1390125" y="2229141"/>
                </a:lnTo>
                <a:lnTo>
                  <a:pt x="1380598" y="2223745"/>
                </a:lnTo>
                <a:lnTo>
                  <a:pt x="1379328" y="2242791"/>
                </a:lnTo>
                <a:lnTo>
                  <a:pt x="1395841" y="2246283"/>
                </a:lnTo>
                <a:lnTo>
                  <a:pt x="1402827" y="2258029"/>
                </a:lnTo>
                <a:lnTo>
                  <a:pt x="1405685" y="2274853"/>
                </a:lnTo>
                <a:lnTo>
                  <a:pt x="1394571" y="2265012"/>
                </a:lnTo>
                <a:lnTo>
                  <a:pt x="1389808" y="2272313"/>
                </a:lnTo>
                <a:lnTo>
                  <a:pt x="1395206" y="2278662"/>
                </a:lnTo>
                <a:lnTo>
                  <a:pt x="1381234" y="2279615"/>
                </a:lnTo>
                <a:lnTo>
                  <a:pt x="1380916" y="2287868"/>
                </a:lnTo>
                <a:lnTo>
                  <a:pt x="1416482" y="2316120"/>
                </a:lnTo>
                <a:lnTo>
                  <a:pt x="1475865" y="2347229"/>
                </a:lnTo>
                <a:lnTo>
                  <a:pt x="1491742" y="2356118"/>
                </a:lnTo>
                <a:lnTo>
                  <a:pt x="1501269" y="2394528"/>
                </a:lnTo>
                <a:lnTo>
                  <a:pt x="1500951" y="2407861"/>
                </a:lnTo>
                <a:lnTo>
                  <a:pt x="1491742" y="2430716"/>
                </a:lnTo>
                <a:lnTo>
                  <a:pt x="1496823" y="2448810"/>
                </a:lnTo>
                <a:lnTo>
                  <a:pt x="1517464" y="2460238"/>
                </a:lnTo>
                <a:lnTo>
                  <a:pt x="1548584" y="2441827"/>
                </a:lnTo>
                <a:lnTo>
                  <a:pt x="1557794" y="2415797"/>
                </a:lnTo>
                <a:lnTo>
                  <a:pt x="1575894" y="2406908"/>
                </a:lnTo>
                <a:lnTo>
                  <a:pt x="1586691" y="2365641"/>
                </a:lnTo>
                <a:lnTo>
                  <a:pt x="1577482" y="2351039"/>
                </a:lnTo>
                <a:lnTo>
                  <a:pt x="1587009" y="2349134"/>
                </a:lnTo>
                <a:lnTo>
                  <a:pt x="1588279" y="2337389"/>
                </a:lnTo>
                <a:lnTo>
                  <a:pt x="1560334" y="2315485"/>
                </a:lnTo>
                <a:lnTo>
                  <a:pt x="1553983" y="2277710"/>
                </a:lnTo>
                <a:lnTo>
                  <a:pt x="1541598" y="2264695"/>
                </a:lnTo>
                <a:lnTo>
                  <a:pt x="1505715" y="2231046"/>
                </a:lnTo>
                <a:lnTo>
                  <a:pt x="1502857" y="2213904"/>
                </a:lnTo>
                <a:lnTo>
                  <a:pt x="1506350" y="2198350"/>
                </a:lnTo>
                <a:lnTo>
                  <a:pt x="1515241" y="2181843"/>
                </a:lnTo>
                <a:lnTo>
                  <a:pt x="1514289" y="2170097"/>
                </a:lnTo>
                <a:lnTo>
                  <a:pt x="1505080" y="2162479"/>
                </a:lnTo>
                <a:lnTo>
                  <a:pt x="1506350" y="2151051"/>
                </a:lnTo>
                <a:lnTo>
                  <a:pt x="1513018" y="2140575"/>
                </a:lnTo>
                <a:lnTo>
                  <a:pt x="1510478" y="2116450"/>
                </a:lnTo>
                <a:lnTo>
                  <a:pt x="1493965" y="2098991"/>
                </a:lnTo>
                <a:lnTo>
                  <a:pt x="1481263" y="2099943"/>
                </a:lnTo>
                <a:lnTo>
                  <a:pt x="1475547" y="2085023"/>
                </a:lnTo>
                <a:lnTo>
                  <a:pt x="1459669" y="2080262"/>
                </a:lnTo>
                <a:lnTo>
                  <a:pt x="1451095" y="2082166"/>
                </a:lnTo>
                <a:lnTo>
                  <a:pt x="1435218" y="2077405"/>
                </a:lnTo>
                <a:lnTo>
                  <a:pt x="1434583" y="2070104"/>
                </a:lnTo>
                <a:lnTo>
                  <a:pt x="1439981" y="2059946"/>
                </a:lnTo>
                <a:lnTo>
                  <a:pt x="1452048" y="2043121"/>
                </a:lnTo>
                <a:lnTo>
                  <a:pt x="1446015" y="2029471"/>
                </a:lnTo>
                <a:lnTo>
                  <a:pt x="1454589" y="2013599"/>
                </a:lnTo>
                <a:lnTo>
                  <a:pt x="1451095" y="1991378"/>
                </a:lnTo>
                <a:lnTo>
                  <a:pt x="1447602" y="1956460"/>
                </a:lnTo>
                <a:lnTo>
                  <a:pt x="1461257" y="1964079"/>
                </a:lnTo>
                <a:lnTo>
                  <a:pt x="1499681" y="1955190"/>
                </a:lnTo>
                <a:lnTo>
                  <a:pt x="1491107" y="1943445"/>
                </a:lnTo>
                <a:lnTo>
                  <a:pt x="1457129" y="1938683"/>
                </a:lnTo>
                <a:lnTo>
                  <a:pt x="1454589" y="1912336"/>
                </a:lnTo>
                <a:lnTo>
                  <a:pt x="1444109" y="1910113"/>
                </a:lnTo>
                <a:lnTo>
                  <a:pt x="1435535" y="1895829"/>
                </a:lnTo>
                <a:lnTo>
                  <a:pt x="1398064" y="1855831"/>
                </a:lnTo>
                <a:lnTo>
                  <a:pt x="1387267" y="1849800"/>
                </a:lnTo>
                <a:lnTo>
                  <a:pt x="1383139" y="1838689"/>
                </a:lnTo>
                <a:lnTo>
                  <a:pt x="1379646" y="1798692"/>
                </a:lnTo>
                <a:lnTo>
                  <a:pt x="1404097" y="1738378"/>
                </a:lnTo>
                <a:lnTo>
                  <a:pt x="1443792" y="1739648"/>
                </a:lnTo>
                <a:lnTo>
                  <a:pt x="1448873" y="1754250"/>
                </a:lnTo>
                <a:lnTo>
                  <a:pt x="1461575" y="1763773"/>
                </a:lnTo>
                <a:lnTo>
                  <a:pt x="1481898" y="1780598"/>
                </a:lnTo>
                <a:lnTo>
                  <a:pt x="1498729" y="1775201"/>
                </a:lnTo>
                <a:lnTo>
                  <a:pt x="1508255" y="1759329"/>
                </a:lnTo>
                <a:lnTo>
                  <a:pt x="1523180" y="1771709"/>
                </a:lnTo>
                <a:lnTo>
                  <a:pt x="1535882" y="1798692"/>
                </a:lnTo>
                <a:lnTo>
                  <a:pt x="1557476" y="1805993"/>
                </a:lnTo>
                <a:lnTo>
                  <a:pt x="1563827" y="1839959"/>
                </a:lnTo>
                <a:lnTo>
                  <a:pt x="1588279" y="1845991"/>
                </a:lnTo>
                <a:lnTo>
                  <a:pt x="1600028" y="1856149"/>
                </a:lnTo>
                <a:lnTo>
                  <a:pt x="1632101" y="1868529"/>
                </a:lnTo>
                <a:lnTo>
                  <a:pt x="1660681" y="1868211"/>
                </a:lnTo>
                <a:lnTo>
                  <a:pt x="1674336" y="1881861"/>
                </a:lnTo>
                <a:lnTo>
                  <a:pt x="1687991" y="1877735"/>
                </a:lnTo>
                <a:lnTo>
                  <a:pt x="1698787" y="1859640"/>
                </a:lnTo>
                <a:lnTo>
                  <a:pt x="1734353" y="1855196"/>
                </a:lnTo>
                <a:lnTo>
                  <a:pt x="1748643" y="1871703"/>
                </a:lnTo>
                <a:lnTo>
                  <a:pt x="1765156" y="1859958"/>
                </a:lnTo>
                <a:lnTo>
                  <a:pt x="1744198" y="1846625"/>
                </a:lnTo>
                <a:lnTo>
                  <a:pt x="1726732" y="1800279"/>
                </a:lnTo>
                <a:lnTo>
                  <a:pt x="1735941" y="1782185"/>
                </a:lnTo>
                <a:lnTo>
                  <a:pt x="1718793" y="1762504"/>
                </a:lnTo>
                <a:lnTo>
                  <a:pt x="1716570" y="1740600"/>
                </a:lnTo>
                <a:lnTo>
                  <a:pt x="1701010" y="1740600"/>
                </a:lnTo>
                <a:lnTo>
                  <a:pt x="1667985" y="1756790"/>
                </a:lnTo>
                <a:lnTo>
                  <a:pt x="1647661" y="1749171"/>
                </a:lnTo>
                <a:lnTo>
                  <a:pt x="1614318" y="1689810"/>
                </a:lnTo>
                <a:lnTo>
                  <a:pt x="1591454" y="1679652"/>
                </a:lnTo>
                <a:lnTo>
                  <a:pt x="1588279" y="1646003"/>
                </a:lnTo>
                <a:lnTo>
                  <a:pt x="1619717" y="1623147"/>
                </a:lnTo>
                <a:lnTo>
                  <a:pt x="1622892" y="1589498"/>
                </a:lnTo>
                <a:lnTo>
                  <a:pt x="1640993" y="1579975"/>
                </a:lnTo>
                <a:lnTo>
                  <a:pt x="1701645" y="1608862"/>
                </a:lnTo>
                <a:lnTo>
                  <a:pt x="1704186" y="1625687"/>
                </a:lnTo>
                <a:lnTo>
                  <a:pt x="1718793" y="1646320"/>
                </a:lnTo>
                <a:lnTo>
                  <a:pt x="1733718" y="1641241"/>
                </a:lnTo>
                <a:lnTo>
                  <a:pt x="1762298" y="1652351"/>
                </a:lnTo>
                <a:lnTo>
                  <a:pt x="1766744" y="1663145"/>
                </a:lnTo>
                <a:lnTo>
                  <a:pt x="1732766" y="1669811"/>
                </a:lnTo>
                <a:lnTo>
                  <a:pt x="1738482" y="1680921"/>
                </a:lnTo>
                <a:lnTo>
                  <a:pt x="1736259" y="1694889"/>
                </a:lnTo>
                <a:lnTo>
                  <a:pt x="1748008" y="1694889"/>
                </a:lnTo>
                <a:lnTo>
                  <a:pt x="1760393" y="1675842"/>
                </a:lnTo>
                <a:lnTo>
                  <a:pt x="1777223" y="1671081"/>
                </a:lnTo>
                <a:lnTo>
                  <a:pt x="1778493" y="1657748"/>
                </a:lnTo>
                <a:lnTo>
                  <a:pt x="1788020" y="1667906"/>
                </a:lnTo>
                <a:lnTo>
                  <a:pt x="1815647" y="1670763"/>
                </a:lnTo>
                <a:lnTo>
                  <a:pt x="1850578" y="1694889"/>
                </a:lnTo>
                <a:lnTo>
                  <a:pt x="1867409" y="1694889"/>
                </a:lnTo>
                <a:lnTo>
                  <a:pt x="1886779" y="1708221"/>
                </a:lnTo>
                <a:lnTo>
                  <a:pt x="1901387" y="1707269"/>
                </a:lnTo>
                <a:lnTo>
                  <a:pt x="1909008" y="1692349"/>
                </a:lnTo>
                <a:lnTo>
                  <a:pt x="1931237" y="1712030"/>
                </a:lnTo>
                <a:lnTo>
                  <a:pt x="1984268" y="1719014"/>
                </a:lnTo>
                <a:lnTo>
                  <a:pt x="2013801" y="1748536"/>
                </a:lnTo>
                <a:lnTo>
                  <a:pt x="2032219" y="1768218"/>
                </a:lnTo>
                <a:lnTo>
                  <a:pt x="2056988" y="1779328"/>
                </a:lnTo>
                <a:lnTo>
                  <a:pt x="2077947" y="1806628"/>
                </a:lnTo>
                <a:lnTo>
                  <a:pt x="2075089" y="1839007"/>
                </a:lnTo>
                <a:lnTo>
                  <a:pt x="2092237" y="1830753"/>
                </a:lnTo>
                <a:lnTo>
                  <a:pt x="2096047" y="1815833"/>
                </a:lnTo>
                <a:lnTo>
                  <a:pt x="2110972" y="1814881"/>
                </a:lnTo>
                <a:lnTo>
                  <a:pt x="2110655" y="1762186"/>
                </a:lnTo>
                <a:lnTo>
                  <a:pt x="2094777" y="1754885"/>
                </a:lnTo>
                <a:lnTo>
                  <a:pt x="2077629" y="1764408"/>
                </a:lnTo>
                <a:lnTo>
                  <a:pt x="2064927" y="1760282"/>
                </a:lnTo>
                <a:lnTo>
                  <a:pt x="2038570" y="1743775"/>
                </a:lnTo>
                <a:lnTo>
                  <a:pt x="2015071" y="1735521"/>
                </a:lnTo>
                <a:lnTo>
                  <a:pt x="1988079" y="1701872"/>
                </a:lnTo>
                <a:lnTo>
                  <a:pt x="1985856" y="1676795"/>
                </a:lnTo>
                <a:lnTo>
                  <a:pt x="1977282" y="1668224"/>
                </a:lnTo>
                <a:lnTo>
                  <a:pt x="1972836" y="1649495"/>
                </a:lnTo>
                <a:lnTo>
                  <a:pt x="1958864" y="1615846"/>
                </a:lnTo>
                <a:lnTo>
                  <a:pt x="1939811" y="1610767"/>
                </a:lnTo>
                <a:lnTo>
                  <a:pt x="1931237" y="1598387"/>
                </a:lnTo>
                <a:lnTo>
                  <a:pt x="1899482" y="1484743"/>
                </a:lnTo>
                <a:lnTo>
                  <a:pt x="1969661" y="1430461"/>
                </a:lnTo>
                <a:lnTo>
                  <a:pt x="1975059" y="1412684"/>
                </a:lnTo>
                <a:lnTo>
                  <a:pt x="2002369" y="1388876"/>
                </a:lnTo>
                <a:lnTo>
                  <a:pt x="2046509" y="1379988"/>
                </a:lnTo>
                <a:lnTo>
                  <a:pt x="2120181" y="1305706"/>
                </a:lnTo>
                <a:lnTo>
                  <a:pt x="2116053" y="1295231"/>
                </a:lnTo>
                <a:lnTo>
                  <a:pt x="2134789" y="1285708"/>
                </a:lnTo>
                <a:lnTo>
                  <a:pt x="2137964" y="1265391"/>
                </a:lnTo>
                <a:lnTo>
                  <a:pt x="2158605" y="1268566"/>
                </a:lnTo>
                <a:lnTo>
                  <a:pt x="2171943" y="1293644"/>
                </a:lnTo>
                <a:lnTo>
                  <a:pt x="2204333" y="1285073"/>
                </a:lnTo>
                <a:lnTo>
                  <a:pt x="2221799" y="1301580"/>
                </a:lnTo>
                <a:lnTo>
                  <a:pt x="2234183" y="1293009"/>
                </a:lnTo>
                <a:lnTo>
                  <a:pt x="2243075" y="1310151"/>
                </a:lnTo>
                <a:lnTo>
                  <a:pt x="2273878" y="1333641"/>
                </a:lnTo>
                <a:lnTo>
                  <a:pt x="2238947" y="1348878"/>
                </a:lnTo>
                <a:lnTo>
                  <a:pt x="2243710" y="1379353"/>
                </a:lnTo>
                <a:lnTo>
                  <a:pt x="2251966" y="1363481"/>
                </a:lnTo>
                <a:lnTo>
                  <a:pt x="2282134" y="1348561"/>
                </a:lnTo>
                <a:lnTo>
                  <a:pt x="2303728" y="1364116"/>
                </a:lnTo>
                <a:lnTo>
                  <a:pt x="2296424" y="1382209"/>
                </a:lnTo>
                <a:lnTo>
                  <a:pt x="2314842" y="1423160"/>
                </a:lnTo>
                <a:lnTo>
                  <a:pt x="2346915" y="1477759"/>
                </a:lnTo>
                <a:lnTo>
                  <a:pt x="2355489" y="1468236"/>
                </a:lnTo>
                <a:lnTo>
                  <a:pt x="2324369" y="1426969"/>
                </a:lnTo>
                <a:lnTo>
                  <a:pt x="2328814" y="1353640"/>
                </a:lnTo>
                <a:lnTo>
                  <a:pt x="2312937" y="1333324"/>
                </a:lnTo>
                <a:lnTo>
                  <a:pt x="2322146" y="1312373"/>
                </a:lnTo>
                <a:lnTo>
                  <a:pt x="2334530" y="1266979"/>
                </a:lnTo>
                <a:lnTo>
                  <a:pt x="2349138" y="1254281"/>
                </a:lnTo>
                <a:lnTo>
                  <a:pt x="2354854" y="1156192"/>
                </a:lnTo>
                <a:lnTo>
                  <a:pt x="2322463" y="1104766"/>
                </a:lnTo>
                <a:lnTo>
                  <a:pt x="2311031" y="1114607"/>
                </a:lnTo>
                <a:lnTo>
                  <a:pt x="2285309" y="1109528"/>
                </a:lnTo>
                <a:lnTo>
                  <a:pt x="2287850" y="1040961"/>
                </a:lnTo>
                <a:lnTo>
                  <a:pt x="2307856" y="1006042"/>
                </a:lnTo>
                <a:lnTo>
                  <a:pt x="2310079" y="932079"/>
                </a:lnTo>
                <a:lnTo>
                  <a:pt x="2321511" y="893986"/>
                </a:lnTo>
                <a:lnTo>
                  <a:pt x="2315160" y="876209"/>
                </a:lnTo>
                <a:lnTo>
                  <a:pt x="2324686" y="865416"/>
                </a:lnTo>
                <a:lnTo>
                  <a:pt x="2313572" y="848909"/>
                </a:lnTo>
                <a:lnTo>
                  <a:pt x="2318653" y="815260"/>
                </a:lnTo>
                <a:lnTo>
                  <a:pt x="2303728" y="791770"/>
                </a:lnTo>
                <a:lnTo>
                  <a:pt x="2284674" y="792405"/>
                </a:lnTo>
                <a:lnTo>
                  <a:pt x="2220529" y="734948"/>
                </a:lnTo>
                <a:lnTo>
                  <a:pt x="2218623" y="726377"/>
                </a:lnTo>
                <a:lnTo>
                  <a:pt x="2253554" y="726059"/>
                </a:lnTo>
                <a:lnTo>
                  <a:pt x="2309761" y="764787"/>
                </a:lnTo>
                <a:lnTo>
                  <a:pt x="2378353" y="756534"/>
                </a:lnTo>
                <a:lnTo>
                  <a:pt x="2425033" y="763517"/>
                </a:lnTo>
                <a:lnTo>
                  <a:pt x="2482510" y="778755"/>
                </a:lnTo>
                <a:lnTo>
                  <a:pt x="2486004" y="814625"/>
                </a:lnTo>
                <a:lnTo>
                  <a:pt x="2505057" y="825101"/>
                </a:lnTo>
                <a:lnTo>
                  <a:pt x="2510773" y="852401"/>
                </a:lnTo>
                <a:lnTo>
                  <a:pt x="2534907" y="852083"/>
                </a:lnTo>
                <a:lnTo>
                  <a:pt x="2543798" y="876526"/>
                </a:lnTo>
                <a:lnTo>
                  <a:pt x="2537447" y="892081"/>
                </a:lnTo>
                <a:lnTo>
                  <a:pt x="2554595" y="908905"/>
                </a:lnTo>
                <a:lnTo>
                  <a:pt x="2557136" y="941602"/>
                </a:lnTo>
                <a:lnTo>
                  <a:pt x="2529508" y="940967"/>
                </a:lnTo>
                <a:lnTo>
                  <a:pt x="2514583" y="953664"/>
                </a:lnTo>
                <a:lnTo>
                  <a:pt x="2495530" y="947316"/>
                </a:lnTo>
                <a:lnTo>
                  <a:pt x="2481240" y="957156"/>
                </a:lnTo>
                <a:lnTo>
                  <a:pt x="2451390" y="952712"/>
                </a:lnTo>
                <a:lnTo>
                  <a:pt x="2439641" y="966680"/>
                </a:lnTo>
                <a:lnTo>
                  <a:pt x="2424716" y="969219"/>
                </a:lnTo>
                <a:lnTo>
                  <a:pt x="2423128" y="1004772"/>
                </a:lnTo>
                <a:lnTo>
                  <a:pt x="2395818" y="1010486"/>
                </a:lnTo>
                <a:lnTo>
                  <a:pt x="2404392" y="1029215"/>
                </a:lnTo>
                <a:lnTo>
                  <a:pt x="2393913" y="1043183"/>
                </a:lnTo>
                <a:lnTo>
                  <a:pt x="2415189" y="1050166"/>
                </a:lnTo>
                <a:lnTo>
                  <a:pt x="2444086" y="1086990"/>
                </a:lnTo>
                <a:lnTo>
                  <a:pt x="2450755" y="1125717"/>
                </a:lnTo>
                <a:lnTo>
                  <a:pt x="2466633" y="1128892"/>
                </a:lnTo>
                <a:lnTo>
                  <a:pt x="2479652" y="1158414"/>
                </a:lnTo>
                <a:lnTo>
                  <a:pt x="2493625" y="1182222"/>
                </a:lnTo>
                <a:lnTo>
                  <a:pt x="2547609" y="1175556"/>
                </a:lnTo>
                <a:lnTo>
                  <a:pt x="2544433" y="1192380"/>
                </a:lnTo>
                <a:lnTo>
                  <a:pt x="2550149" y="1223807"/>
                </a:lnTo>
                <a:lnTo>
                  <a:pt x="2558723" y="1215236"/>
                </a:lnTo>
                <a:lnTo>
                  <a:pt x="2567932" y="1182857"/>
                </a:lnTo>
                <a:lnTo>
                  <a:pt x="2598418" y="1186666"/>
                </a:lnTo>
                <a:lnTo>
                  <a:pt x="2603498" y="1175873"/>
                </a:lnTo>
                <a:lnTo>
                  <a:pt x="2626997" y="1172699"/>
                </a:lnTo>
                <a:lnTo>
                  <a:pt x="2646686" y="1160953"/>
                </a:lnTo>
                <a:lnTo>
                  <a:pt x="2658118" y="1115559"/>
                </a:lnTo>
                <a:lnTo>
                  <a:pt x="2650496" y="1102862"/>
                </a:lnTo>
                <a:lnTo>
                  <a:pt x="2667327" y="1085720"/>
                </a:lnTo>
                <a:lnTo>
                  <a:pt x="2656530" y="1066039"/>
                </a:lnTo>
                <a:lnTo>
                  <a:pt x="2673360" y="1046992"/>
                </a:lnTo>
                <a:lnTo>
                  <a:pt x="2674948" y="1013026"/>
                </a:lnTo>
                <a:lnTo>
                  <a:pt x="2684475" y="997471"/>
                </a:lnTo>
                <a:lnTo>
                  <a:pt x="2699400" y="1002233"/>
                </a:lnTo>
                <a:lnTo>
                  <a:pt x="2710832" y="986361"/>
                </a:lnTo>
                <a:lnTo>
                  <a:pt x="2744810" y="981917"/>
                </a:lnTo>
                <a:lnTo>
                  <a:pt x="2747985" y="970171"/>
                </a:lnTo>
                <a:lnTo>
                  <a:pt x="2766086" y="983821"/>
                </a:lnTo>
                <a:lnTo>
                  <a:pt x="2768626" y="970171"/>
                </a:lnTo>
                <a:lnTo>
                  <a:pt x="2755924" y="948268"/>
                </a:lnTo>
                <a:lnTo>
                  <a:pt x="2758147" y="937475"/>
                </a:lnTo>
                <a:lnTo>
                  <a:pt x="2779423" y="939380"/>
                </a:lnTo>
                <a:lnTo>
                  <a:pt x="2891837" y="858432"/>
                </a:lnTo>
                <a:lnTo>
                  <a:pt x="2905492" y="855258"/>
                </a:lnTo>
                <a:lnTo>
                  <a:pt x="2904222" y="842560"/>
                </a:lnTo>
                <a:lnTo>
                  <a:pt x="2995995" y="787960"/>
                </a:lnTo>
                <a:lnTo>
                  <a:pt x="3036960" y="778120"/>
                </a:lnTo>
                <a:lnTo>
                  <a:pt x="3027433" y="767644"/>
                </a:lnTo>
                <a:lnTo>
                  <a:pt x="3077924" y="757486"/>
                </a:lnTo>
                <a:lnTo>
                  <a:pt x="3093802" y="769231"/>
                </a:lnTo>
                <a:lnTo>
                  <a:pt x="3091261" y="784786"/>
                </a:lnTo>
                <a:lnTo>
                  <a:pt x="3109044" y="798753"/>
                </a:lnTo>
                <a:lnTo>
                  <a:pt x="3130956" y="767962"/>
                </a:lnTo>
                <a:lnTo>
                  <a:pt x="3121429" y="757169"/>
                </a:lnTo>
                <a:lnTo>
                  <a:pt x="3124287" y="738122"/>
                </a:lnTo>
                <a:lnTo>
                  <a:pt x="3102376" y="742884"/>
                </a:lnTo>
                <a:lnTo>
                  <a:pt x="3095072" y="738440"/>
                </a:lnTo>
                <a:lnTo>
                  <a:pt x="3154772" y="690824"/>
                </a:lnTo>
                <a:lnTo>
                  <a:pt x="3144610" y="711775"/>
                </a:lnTo>
                <a:lnTo>
                  <a:pt x="3160170" y="712727"/>
                </a:lnTo>
                <a:lnTo>
                  <a:pt x="3160488" y="741932"/>
                </a:lnTo>
                <a:lnTo>
                  <a:pt x="3196689" y="734630"/>
                </a:lnTo>
                <a:lnTo>
                  <a:pt x="3194149" y="710187"/>
                </a:lnTo>
                <a:lnTo>
                  <a:pt x="3197324" y="700664"/>
                </a:lnTo>
                <a:lnTo>
                  <a:pt x="3181129" y="679713"/>
                </a:lnTo>
                <a:lnTo>
                  <a:pt x="3200182" y="680983"/>
                </a:lnTo>
                <a:lnTo>
                  <a:pt x="3201135" y="663841"/>
                </a:lnTo>
                <a:lnTo>
                  <a:pt x="3235748" y="641303"/>
                </a:lnTo>
                <a:lnTo>
                  <a:pt x="3291638" y="636541"/>
                </a:lnTo>
                <a:lnTo>
                  <a:pt x="3302435" y="634637"/>
                </a:lnTo>
                <a:lnTo>
                  <a:pt x="3306563" y="645112"/>
                </a:lnTo>
                <a:lnTo>
                  <a:pt x="3294813" y="641938"/>
                </a:lnTo>
                <a:lnTo>
                  <a:pt x="3264646" y="651778"/>
                </a:lnTo>
                <a:lnTo>
                  <a:pt x="3235748" y="648604"/>
                </a:lnTo>
                <a:lnTo>
                  <a:pt x="3225587" y="663524"/>
                </a:lnTo>
                <a:lnTo>
                  <a:pt x="3232890" y="683840"/>
                </a:lnTo>
                <a:lnTo>
                  <a:pt x="3241464" y="683205"/>
                </a:lnTo>
                <a:lnTo>
                  <a:pt x="3245592" y="673999"/>
                </a:lnTo>
                <a:lnTo>
                  <a:pt x="3258612" y="680031"/>
                </a:lnTo>
                <a:lnTo>
                  <a:pt x="3248768" y="684475"/>
                </a:lnTo>
                <a:lnTo>
                  <a:pt x="3252261" y="694950"/>
                </a:lnTo>
                <a:lnTo>
                  <a:pt x="3262105" y="723202"/>
                </a:lnTo>
                <a:lnTo>
                  <a:pt x="3243052" y="738122"/>
                </a:lnTo>
                <a:lnTo>
                  <a:pt x="3240194" y="753042"/>
                </a:lnTo>
                <a:lnTo>
                  <a:pt x="3251626" y="758438"/>
                </a:lnTo>
                <a:lnTo>
                  <a:pt x="3250673" y="775898"/>
                </a:lnTo>
                <a:lnTo>
                  <a:pt x="3266551" y="786691"/>
                </a:lnTo>
                <a:lnTo>
                  <a:pt x="3243687" y="794944"/>
                </a:lnTo>
                <a:lnTo>
                  <a:pt x="3228762" y="782564"/>
                </a:lnTo>
                <a:lnTo>
                  <a:pt x="3218283" y="798753"/>
                </a:lnTo>
                <a:lnTo>
                  <a:pt x="3192561" y="803832"/>
                </a:lnTo>
                <a:lnTo>
                  <a:pt x="3191926" y="819705"/>
                </a:lnTo>
                <a:lnTo>
                  <a:pt x="3182399" y="829545"/>
                </a:lnTo>
                <a:lnTo>
                  <a:pt x="3191291" y="845417"/>
                </a:lnTo>
                <a:lnTo>
                  <a:pt x="3176366" y="845417"/>
                </a:lnTo>
                <a:lnTo>
                  <a:pt x="3161441" y="860019"/>
                </a:lnTo>
                <a:lnTo>
                  <a:pt x="3164934" y="879383"/>
                </a:lnTo>
                <a:lnTo>
                  <a:pt x="3124922" y="918429"/>
                </a:lnTo>
                <a:lnTo>
                  <a:pt x="3119841" y="932396"/>
                </a:lnTo>
                <a:lnTo>
                  <a:pt x="3146198" y="935253"/>
                </a:lnTo>
                <a:lnTo>
                  <a:pt x="3132861" y="946681"/>
                </a:lnTo>
                <a:lnTo>
                  <a:pt x="3127462" y="970171"/>
                </a:lnTo>
                <a:lnTo>
                  <a:pt x="3084593" y="1000963"/>
                </a:lnTo>
                <a:lnTo>
                  <a:pt x="3068080" y="1053976"/>
                </a:lnTo>
                <a:lnTo>
                  <a:pt x="3080147" y="1080006"/>
                </a:lnTo>
                <a:lnTo>
                  <a:pt x="3076019" y="1087625"/>
                </a:lnTo>
                <a:lnTo>
                  <a:pt x="3090626" y="1106354"/>
                </a:lnTo>
                <a:lnTo>
                  <a:pt x="3091261" y="1145081"/>
                </a:lnTo>
                <a:lnTo>
                  <a:pt x="3099200" y="1157144"/>
                </a:lnTo>
                <a:lnTo>
                  <a:pt x="3101741" y="1227616"/>
                </a:lnTo>
                <a:lnTo>
                  <a:pt x="3103646" y="1264439"/>
                </a:lnTo>
                <a:lnTo>
                  <a:pt x="3104916" y="1290469"/>
                </a:lnTo>
                <a:lnTo>
                  <a:pt x="3105234" y="1305072"/>
                </a:lnTo>
                <a:lnTo>
                  <a:pt x="3105551" y="1308246"/>
                </a:lnTo>
                <a:lnTo>
                  <a:pt x="3107139" y="1313325"/>
                </a:lnTo>
                <a:lnTo>
                  <a:pt x="3110632" y="1325705"/>
                </a:lnTo>
                <a:lnTo>
                  <a:pt x="3115395" y="1341894"/>
                </a:lnTo>
                <a:lnTo>
                  <a:pt x="3114760" y="1317769"/>
                </a:lnTo>
                <a:lnTo>
                  <a:pt x="3110632" y="1267296"/>
                </a:lnTo>
                <a:lnTo>
                  <a:pt x="3110315" y="1232377"/>
                </a:lnTo>
                <a:lnTo>
                  <a:pt x="3103011" y="1174286"/>
                </a:lnTo>
                <a:lnTo>
                  <a:pt x="3109362" y="1141907"/>
                </a:lnTo>
                <a:lnTo>
                  <a:pt x="3106821" y="1114607"/>
                </a:lnTo>
                <a:lnTo>
                  <a:pt x="3095072" y="1089212"/>
                </a:lnTo>
                <a:lnTo>
                  <a:pt x="3087133" y="1055880"/>
                </a:lnTo>
                <a:lnTo>
                  <a:pt x="3100788" y="1009534"/>
                </a:lnTo>
                <a:lnTo>
                  <a:pt x="3152232" y="989853"/>
                </a:lnTo>
                <a:lnTo>
                  <a:pt x="3159535" y="973028"/>
                </a:lnTo>
                <a:lnTo>
                  <a:pt x="3178589" y="955887"/>
                </a:lnTo>
                <a:lnTo>
                  <a:pt x="3195419" y="968267"/>
                </a:lnTo>
                <a:lnTo>
                  <a:pt x="3248450" y="893033"/>
                </a:lnTo>
                <a:lnTo>
                  <a:pt x="3237971" y="893033"/>
                </a:lnTo>
                <a:lnTo>
                  <a:pt x="3233843" y="888272"/>
                </a:lnTo>
                <a:lnTo>
                  <a:pt x="3277665" y="815895"/>
                </a:lnTo>
                <a:lnTo>
                  <a:pt x="3291320" y="828275"/>
                </a:lnTo>
                <a:lnTo>
                  <a:pt x="3305293" y="817800"/>
                </a:lnTo>
                <a:lnTo>
                  <a:pt x="3309738" y="827958"/>
                </a:lnTo>
                <a:lnTo>
                  <a:pt x="3313231" y="835894"/>
                </a:lnTo>
                <a:lnTo>
                  <a:pt x="3315772" y="840656"/>
                </a:lnTo>
                <a:lnTo>
                  <a:pt x="3318630" y="843830"/>
                </a:lnTo>
                <a:lnTo>
                  <a:pt x="3322123" y="847322"/>
                </a:lnTo>
                <a:lnTo>
                  <a:pt x="3326886" y="851449"/>
                </a:lnTo>
                <a:lnTo>
                  <a:pt x="3347527" y="840656"/>
                </a:lnTo>
                <a:lnTo>
                  <a:pt x="3355466" y="779390"/>
                </a:lnTo>
                <a:lnTo>
                  <a:pt x="3395478" y="745106"/>
                </a:lnTo>
                <a:lnTo>
                  <a:pt x="3411356" y="746376"/>
                </a:lnTo>
                <a:lnTo>
                  <a:pt x="3451367" y="720346"/>
                </a:lnTo>
                <a:lnTo>
                  <a:pt x="3470421" y="732091"/>
                </a:lnTo>
                <a:lnTo>
                  <a:pt x="3513925" y="728599"/>
                </a:lnTo>
                <a:lnTo>
                  <a:pt x="3535202" y="740027"/>
                </a:lnTo>
                <a:lnTo>
                  <a:pt x="3547904" y="737805"/>
                </a:lnTo>
                <a:lnTo>
                  <a:pt x="3562829" y="760661"/>
                </a:lnTo>
                <a:lnTo>
                  <a:pt x="3601570" y="731773"/>
                </a:lnTo>
                <a:lnTo>
                  <a:pt x="3599347" y="693046"/>
                </a:lnTo>
                <a:lnTo>
                  <a:pt x="3588551" y="693046"/>
                </a:lnTo>
                <a:lnTo>
                  <a:pt x="3585375" y="688919"/>
                </a:lnTo>
                <a:lnTo>
                  <a:pt x="3613002" y="674952"/>
                </a:lnTo>
                <a:lnTo>
                  <a:pt x="3633326" y="691458"/>
                </a:lnTo>
                <a:lnTo>
                  <a:pt x="3641265" y="665428"/>
                </a:lnTo>
                <a:lnTo>
                  <a:pt x="3665716" y="662889"/>
                </a:lnTo>
                <a:lnTo>
                  <a:pt x="3674290" y="683840"/>
                </a:lnTo>
                <a:lnTo>
                  <a:pt x="3644758" y="696855"/>
                </a:lnTo>
                <a:lnTo>
                  <a:pt x="3668257" y="706061"/>
                </a:lnTo>
                <a:lnTo>
                  <a:pt x="3686040" y="687014"/>
                </a:lnTo>
                <a:lnTo>
                  <a:pt x="3672067" y="661619"/>
                </a:lnTo>
                <a:lnTo>
                  <a:pt x="3673973" y="647969"/>
                </a:lnTo>
                <a:lnTo>
                  <a:pt x="3721288" y="623209"/>
                </a:lnTo>
                <a:lnTo>
                  <a:pt x="3742564" y="633684"/>
                </a:lnTo>
                <a:lnTo>
                  <a:pt x="3733355" y="646699"/>
                </a:lnTo>
                <a:lnTo>
                  <a:pt x="3777178" y="692411"/>
                </a:lnTo>
                <a:lnTo>
                  <a:pt x="3771779" y="703839"/>
                </a:lnTo>
                <a:lnTo>
                  <a:pt x="3755902" y="705108"/>
                </a:lnTo>
                <a:lnTo>
                  <a:pt x="3754314" y="725107"/>
                </a:lnTo>
                <a:lnTo>
                  <a:pt x="3740342" y="723202"/>
                </a:lnTo>
                <a:lnTo>
                  <a:pt x="3746692" y="738757"/>
                </a:lnTo>
                <a:lnTo>
                  <a:pt x="3750186" y="783199"/>
                </a:lnTo>
                <a:lnTo>
                  <a:pt x="3792738" y="799706"/>
                </a:lnTo>
                <a:lnTo>
                  <a:pt x="3828622" y="763517"/>
                </a:lnTo>
                <a:lnTo>
                  <a:pt x="3826081" y="743519"/>
                </a:lnTo>
                <a:lnTo>
                  <a:pt x="3814332" y="725742"/>
                </a:lnTo>
                <a:lnTo>
                  <a:pt x="3822588" y="697172"/>
                </a:lnTo>
                <a:lnTo>
                  <a:pt x="3843864" y="704473"/>
                </a:lnTo>
                <a:lnTo>
                  <a:pt x="3859742" y="697807"/>
                </a:lnTo>
                <a:lnTo>
                  <a:pt x="3875620" y="700982"/>
                </a:lnTo>
                <a:lnTo>
                  <a:pt x="3915314" y="643842"/>
                </a:lnTo>
                <a:lnTo>
                  <a:pt x="3916902" y="611146"/>
                </a:lnTo>
                <a:lnTo>
                  <a:pt x="3928651" y="604480"/>
                </a:lnTo>
                <a:lnTo>
                  <a:pt x="3926428" y="584798"/>
                </a:lnTo>
                <a:lnTo>
                  <a:pt x="3914361" y="577180"/>
                </a:lnTo>
                <a:lnTo>
                  <a:pt x="3909598" y="596226"/>
                </a:lnTo>
                <a:lnTo>
                  <a:pt x="3896896" y="583846"/>
                </a:lnTo>
                <a:lnTo>
                  <a:pt x="3898483" y="556229"/>
                </a:lnTo>
                <a:lnTo>
                  <a:pt x="3856566" y="459727"/>
                </a:lnTo>
                <a:lnTo>
                  <a:pt x="3895308" y="447664"/>
                </a:lnTo>
                <a:lnTo>
                  <a:pt x="3916902" y="483535"/>
                </a:lnTo>
                <a:lnTo>
                  <a:pt x="3919124" y="474011"/>
                </a:lnTo>
                <a:lnTo>
                  <a:pt x="3899754" y="439410"/>
                </a:lnTo>
                <a:lnTo>
                  <a:pt x="3912456" y="425443"/>
                </a:lnTo>
                <a:lnTo>
                  <a:pt x="3913091" y="393064"/>
                </a:lnTo>
                <a:lnTo>
                  <a:pt x="3968345" y="408301"/>
                </a:lnTo>
                <a:lnTo>
                  <a:pt x="3973426" y="415602"/>
                </a:lnTo>
                <a:lnTo>
                  <a:pt x="4052814" y="427665"/>
                </a:lnTo>
                <a:lnTo>
                  <a:pt x="4101718" y="427030"/>
                </a:lnTo>
                <a:lnTo>
                  <a:pt x="4120771" y="450203"/>
                </a:lnTo>
                <a:lnTo>
                  <a:pt x="4132520" y="442585"/>
                </a:lnTo>
                <a:lnTo>
                  <a:pt x="4180154" y="453695"/>
                </a:lnTo>
                <a:lnTo>
                  <a:pt x="4204605" y="473694"/>
                </a:lnTo>
                <a:lnTo>
                  <a:pt x="4226834" y="474329"/>
                </a:lnTo>
                <a:lnTo>
                  <a:pt x="4251603" y="512104"/>
                </a:lnTo>
                <a:lnTo>
                  <a:pt x="4285582" y="529881"/>
                </a:lnTo>
                <a:lnTo>
                  <a:pt x="4305905" y="535912"/>
                </a:lnTo>
                <a:lnTo>
                  <a:pt x="4313209" y="548610"/>
                </a:lnTo>
                <a:lnTo>
                  <a:pt x="4302094" y="554959"/>
                </a:lnTo>
                <a:lnTo>
                  <a:pt x="4316702" y="567339"/>
                </a:lnTo>
                <a:lnTo>
                  <a:pt x="4334485" y="553689"/>
                </a:lnTo>
                <a:lnTo>
                  <a:pt x="4345599" y="570196"/>
                </a:lnTo>
                <a:lnTo>
                  <a:pt x="4415144" y="569879"/>
                </a:lnTo>
                <a:lnTo>
                  <a:pt x="4415144" y="579402"/>
                </a:lnTo>
                <a:lnTo>
                  <a:pt x="4405617" y="588925"/>
                </a:lnTo>
                <a:lnTo>
                  <a:pt x="4433244" y="605432"/>
                </a:lnTo>
                <a:lnTo>
                  <a:pt x="4449439" y="623526"/>
                </a:lnTo>
                <a:lnTo>
                  <a:pt x="4483100" y="639716"/>
                </a:lnTo>
                <a:lnTo>
                  <a:pt x="4483100" y="828275"/>
                </a:lnTo>
                <a:lnTo>
                  <a:pt x="4483100" y="1237774"/>
                </a:lnTo>
                <a:lnTo>
                  <a:pt x="4479607" y="1246662"/>
                </a:lnTo>
                <a:lnTo>
                  <a:pt x="4417684" y="1317134"/>
                </a:lnTo>
                <a:lnTo>
                  <a:pt x="4468175" y="1289199"/>
                </a:lnTo>
                <a:lnTo>
                  <a:pt x="4483100" y="1258090"/>
                </a:lnTo>
                <a:lnTo>
                  <a:pt x="4483100" y="3554139"/>
                </a:lnTo>
                <a:lnTo>
                  <a:pt x="4471350" y="3557313"/>
                </a:lnTo>
                <a:lnTo>
                  <a:pt x="4419272" y="3562393"/>
                </a:lnTo>
                <a:lnTo>
                  <a:pt x="4340201" y="3604612"/>
                </a:lnTo>
                <a:lnTo>
                  <a:pt x="4093779" y="3661751"/>
                </a:lnTo>
                <a:lnTo>
                  <a:pt x="4000418" y="3647149"/>
                </a:lnTo>
                <a:lnTo>
                  <a:pt x="3977872" y="3627785"/>
                </a:lnTo>
                <a:lnTo>
                  <a:pt x="3966440" y="3653181"/>
                </a:lnTo>
                <a:lnTo>
                  <a:pt x="3979460" y="3668418"/>
                </a:lnTo>
                <a:lnTo>
                  <a:pt x="3959771" y="3689686"/>
                </a:lnTo>
                <a:lnTo>
                  <a:pt x="3974379" y="3713177"/>
                </a:lnTo>
                <a:lnTo>
                  <a:pt x="3972791" y="3731588"/>
                </a:lnTo>
                <a:lnTo>
                  <a:pt x="3967710" y="3740159"/>
                </a:lnTo>
                <a:lnTo>
                  <a:pt x="3963582" y="3772221"/>
                </a:lnTo>
                <a:lnTo>
                  <a:pt x="4011850" y="3802695"/>
                </a:lnTo>
                <a:lnTo>
                  <a:pt x="4003594" y="3822694"/>
                </a:lnTo>
                <a:lnTo>
                  <a:pt x="3935637" y="3833169"/>
                </a:lnTo>
                <a:lnTo>
                  <a:pt x="3913726" y="3872850"/>
                </a:lnTo>
                <a:lnTo>
                  <a:pt x="3931192" y="3947131"/>
                </a:lnTo>
                <a:lnTo>
                  <a:pt x="3868633" y="4023316"/>
                </a:lnTo>
                <a:lnTo>
                  <a:pt x="3858789" y="4065536"/>
                </a:lnTo>
                <a:lnTo>
                  <a:pt x="3871809" y="4079186"/>
                </a:lnTo>
                <a:lnTo>
                  <a:pt x="3915631" y="4077599"/>
                </a:lnTo>
                <a:lnTo>
                  <a:pt x="3929604" y="4087440"/>
                </a:lnTo>
                <a:lnTo>
                  <a:pt x="3968028" y="4092836"/>
                </a:lnTo>
                <a:lnTo>
                  <a:pt x="3983588" y="4093788"/>
                </a:lnTo>
                <a:lnTo>
                  <a:pt x="3988986" y="4110930"/>
                </a:lnTo>
                <a:lnTo>
                  <a:pt x="3979142" y="4122041"/>
                </a:lnTo>
                <a:lnTo>
                  <a:pt x="3965805" y="4192512"/>
                </a:lnTo>
                <a:lnTo>
                  <a:pt x="3941988" y="4206797"/>
                </a:lnTo>
                <a:lnTo>
                  <a:pt x="3854661" y="4231558"/>
                </a:lnTo>
                <a:lnTo>
                  <a:pt x="3832114" y="4203623"/>
                </a:lnTo>
                <a:lnTo>
                  <a:pt x="3794326" y="4237589"/>
                </a:lnTo>
                <a:lnTo>
                  <a:pt x="3708904" y="4185211"/>
                </a:lnTo>
                <a:lnTo>
                  <a:pt x="3687627" y="4144261"/>
                </a:lnTo>
                <a:lnTo>
                  <a:pt x="3658095" y="4143309"/>
                </a:lnTo>
                <a:lnTo>
                  <a:pt x="3638407" y="4170292"/>
                </a:lnTo>
                <a:lnTo>
                  <a:pt x="3615860" y="4171561"/>
                </a:lnTo>
                <a:lnTo>
                  <a:pt x="3552032" y="4156642"/>
                </a:lnTo>
                <a:lnTo>
                  <a:pt x="3528215" y="4141722"/>
                </a:lnTo>
                <a:lnTo>
                  <a:pt x="3518054" y="4148706"/>
                </a:lnTo>
                <a:lnTo>
                  <a:pt x="3498365" y="4151880"/>
                </a:lnTo>
                <a:lnTo>
                  <a:pt x="3480265" y="4168704"/>
                </a:lnTo>
                <a:lnTo>
                  <a:pt x="3473279" y="4165847"/>
                </a:lnTo>
                <a:lnTo>
                  <a:pt x="3449462" y="4209972"/>
                </a:lnTo>
                <a:lnTo>
                  <a:pt x="3433902" y="4209972"/>
                </a:lnTo>
                <a:lnTo>
                  <a:pt x="3388809" y="4185211"/>
                </a:lnTo>
                <a:lnTo>
                  <a:pt x="3371344" y="4152832"/>
                </a:lnTo>
                <a:lnTo>
                  <a:pt x="3339271" y="4153150"/>
                </a:lnTo>
                <a:lnTo>
                  <a:pt x="3321170" y="4191243"/>
                </a:lnTo>
                <a:lnTo>
                  <a:pt x="3324028" y="4209337"/>
                </a:lnTo>
                <a:lnTo>
                  <a:pt x="3308468" y="4205210"/>
                </a:lnTo>
                <a:lnTo>
                  <a:pt x="3299894" y="4187116"/>
                </a:lnTo>
                <a:lnTo>
                  <a:pt x="3302435" y="4136643"/>
                </a:lnTo>
                <a:lnTo>
                  <a:pt x="3245275" y="4094741"/>
                </a:lnTo>
                <a:lnTo>
                  <a:pt x="3212884" y="4062997"/>
                </a:lnTo>
                <a:lnTo>
                  <a:pt x="3163346" y="4067758"/>
                </a:lnTo>
                <a:lnTo>
                  <a:pt x="3126510" y="4058235"/>
                </a:lnTo>
                <a:lnTo>
                  <a:pt x="3104281" y="4075059"/>
                </a:lnTo>
                <a:lnTo>
                  <a:pt x="3064587" y="4051886"/>
                </a:lnTo>
                <a:lnTo>
                  <a:pt x="3026480" y="4060457"/>
                </a:lnTo>
                <a:lnTo>
                  <a:pt x="3009650" y="4091249"/>
                </a:lnTo>
                <a:lnTo>
                  <a:pt x="2958841" y="4062362"/>
                </a:lnTo>
                <a:lnTo>
                  <a:pt x="2952808" y="4049982"/>
                </a:lnTo>
                <a:lnTo>
                  <a:pt x="2930579" y="4047125"/>
                </a:lnTo>
                <a:lnTo>
                  <a:pt x="2931849" y="4066806"/>
                </a:lnTo>
                <a:lnTo>
                  <a:pt x="2922005" y="4064266"/>
                </a:lnTo>
                <a:lnTo>
                  <a:pt x="2922323" y="4085217"/>
                </a:lnTo>
                <a:lnTo>
                  <a:pt x="2894060" y="4098233"/>
                </a:lnTo>
                <a:lnTo>
                  <a:pt x="2829279" y="4123945"/>
                </a:lnTo>
                <a:lnTo>
                  <a:pt x="2761005" y="4200766"/>
                </a:lnTo>
                <a:lnTo>
                  <a:pt x="2743857" y="4199179"/>
                </a:lnTo>
                <a:lnTo>
                  <a:pt x="2724486" y="4214733"/>
                </a:lnTo>
                <a:lnTo>
                  <a:pt x="2713055" y="4215051"/>
                </a:lnTo>
                <a:lnTo>
                  <a:pt x="2767356" y="4286157"/>
                </a:lnTo>
                <a:lnTo>
                  <a:pt x="2735283" y="4315997"/>
                </a:lnTo>
                <a:lnTo>
                  <a:pt x="2712419" y="4313457"/>
                </a:lnTo>
                <a:lnTo>
                  <a:pt x="2633031" y="4246477"/>
                </a:lnTo>
                <a:lnTo>
                  <a:pt x="2614930" y="4280444"/>
                </a:lnTo>
                <a:lnTo>
                  <a:pt x="2619376" y="4301395"/>
                </a:lnTo>
                <a:lnTo>
                  <a:pt x="2594289" y="4341075"/>
                </a:lnTo>
                <a:lnTo>
                  <a:pt x="2597465" y="4367740"/>
                </a:lnTo>
                <a:lnTo>
                  <a:pt x="2593654" y="4398849"/>
                </a:lnTo>
                <a:lnTo>
                  <a:pt x="2605086" y="4419483"/>
                </a:lnTo>
                <a:lnTo>
                  <a:pt x="2585398" y="4440751"/>
                </a:lnTo>
                <a:lnTo>
                  <a:pt x="2560629" y="4519794"/>
                </a:lnTo>
                <a:lnTo>
                  <a:pt x="2613025" y="4554395"/>
                </a:lnTo>
                <a:lnTo>
                  <a:pt x="2621917" y="4593440"/>
                </a:lnTo>
                <a:lnTo>
                  <a:pt x="2622234" y="4616296"/>
                </a:lnTo>
                <a:lnTo>
                  <a:pt x="2681934" y="4659150"/>
                </a:lnTo>
                <a:lnTo>
                  <a:pt x="2710514" y="4671848"/>
                </a:lnTo>
                <a:lnTo>
                  <a:pt x="2794348" y="4771842"/>
                </a:lnTo>
                <a:lnTo>
                  <a:pt x="2791808" y="4775969"/>
                </a:lnTo>
                <a:lnTo>
                  <a:pt x="2753701" y="4780730"/>
                </a:lnTo>
                <a:lnTo>
                  <a:pt x="2752431" y="4799142"/>
                </a:lnTo>
                <a:lnTo>
                  <a:pt x="2800699" y="4825172"/>
                </a:lnTo>
                <a:lnTo>
                  <a:pt x="2794031" y="4832791"/>
                </a:lnTo>
                <a:lnTo>
                  <a:pt x="2782281" y="4831203"/>
                </a:lnTo>
                <a:lnTo>
                  <a:pt x="2775930" y="4839457"/>
                </a:lnTo>
                <a:lnTo>
                  <a:pt x="2768309" y="4840409"/>
                </a:lnTo>
                <a:lnTo>
                  <a:pt x="2769897" y="4830886"/>
                </a:lnTo>
                <a:lnTo>
                  <a:pt x="2757830" y="4835965"/>
                </a:lnTo>
                <a:lnTo>
                  <a:pt x="2753066" y="4848345"/>
                </a:lnTo>
                <a:lnTo>
                  <a:pt x="2747985" y="4850250"/>
                </a:lnTo>
                <a:lnTo>
                  <a:pt x="2751161" y="4859773"/>
                </a:lnTo>
                <a:lnTo>
                  <a:pt x="2747668" y="4871518"/>
                </a:lnTo>
                <a:lnTo>
                  <a:pt x="2735918" y="4868979"/>
                </a:lnTo>
                <a:lnTo>
                  <a:pt x="2732743" y="4873106"/>
                </a:lnTo>
                <a:lnTo>
                  <a:pt x="2735601" y="4882629"/>
                </a:lnTo>
                <a:lnTo>
                  <a:pt x="2727980" y="4886755"/>
                </a:lnTo>
                <a:lnTo>
                  <a:pt x="2714325" y="4884216"/>
                </a:lnTo>
                <a:lnTo>
                  <a:pt x="2704798" y="4879772"/>
                </a:lnTo>
                <a:lnTo>
                  <a:pt x="2690191" y="4867709"/>
                </a:lnTo>
                <a:lnTo>
                  <a:pt x="2681617" y="4868661"/>
                </a:lnTo>
                <a:lnTo>
                  <a:pt x="2686062" y="4878185"/>
                </a:lnTo>
                <a:lnTo>
                  <a:pt x="2693049" y="4881359"/>
                </a:lnTo>
                <a:lnTo>
                  <a:pt x="2687650" y="4892152"/>
                </a:lnTo>
                <a:lnTo>
                  <a:pt x="2673995" y="4891835"/>
                </a:lnTo>
                <a:lnTo>
                  <a:pt x="2666374" y="4886121"/>
                </a:lnTo>
                <a:lnTo>
                  <a:pt x="2662246" y="4894691"/>
                </a:lnTo>
                <a:lnTo>
                  <a:pt x="2674631" y="4902310"/>
                </a:lnTo>
                <a:lnTo>
                  <a:pt x="2667962" y="4911516"/>
                </a:lnTo>
                <a:lnTo>
                  <a:pt x="2662563" y="4914690"/>
                </a:lnTo>
                <a:lnTo>
                  <a:pt x="2665739" y="4923261"/>
                </a:lnTo>
                <a:lnTo>
                  <a:pt x="2656530" y="4939768"/>
                </a:lnTo>
                <a:lnTo>
                  <a:pt x="2652719" y="4934054"/>
                </a:lnTo>
                <a:lnTo>
                  <a:pt x="2647638" y="4914055"/>
                </a:lnTo>
                <a:lnTo>
                  <a:pt x="2639382" y="4923579"/>
                </a:lnTo>
                <a:lnTo>
                  <a:pt x="2631126" y="4942308"/>
                </a:lnTo>
                <a:lnTo>
                  <a:pt x="2643510" y="4965798"/>
                </a:lnTo>
                <a:lnTo>
                  <a:pt x="2642240" y="4977226"/>
                </a:lnTo>
                <a:lnTo>
                  <a:pt x="2630173" y="4986432"/>
                </a:lnTo>
                <a:lnTo>
                  <a:pt x="2630491" y="4975956"/>
                </a:lnTo>
                <a:lnTo>
                  <a:pt x="2628268" y="4971512"/>
                </a:lnTo>
                <a:lnTo>
                  <a:pt x="2612390" y="4979766"/>
                </a:lnTo>
                <a:lnTo>
                  <a:pt x="2610802" y="4988971"/>
                </a:lnTo>
                <a:lnTo>
                  <a:pt x="2610485" y="4995955"/>
                </a:lnTo>
                <a:lnTo>
                  <a:pt x="2610485" y="4998812"/>
                </a:lnTo>
                <a:lnTo>
                  <a:pt x="2610485" y="5000717"/>
                </a:lnTo>
                <a:lnTo>
                  <a:pt x="2613660" y="5009288"/>
                </a:lnTo>
                <a:lnTo>
                  <a:pt x="2606039" y="5018493"/>
                </a:lnTo>
                <a:lnTo>
                  <a:pt x="2593337" y="5025477"/>
                </a:lnTo>
                <a:lnTo>
                  <a:pt x="2587621" y="5040397"/>
                </a:lnTo>
                <a:lnTo>
                  <a:pt x="2574284" y="5055634"/>
                </a:lnTo>
                <a:lnTo>
                  <a:pt x="2581905" y="5086108"/>
                </a:lnTo>
                <a:lnTo>
                  <a:pt x="2588891" y="5100393"/>
                </a:lnTo>
                <a:lnTo>
                  <a:pt x="2600640" y="5098171"/>
                </a:lnTo>
                <a:lnTo>
                  <a:pt x="2606356" y="5088965"/>
                </a:lnTo>
                <a:lnTo>
                  <a:pt x="2622869" y="5092775"/>
                </a:lnTo>
                <a:lnTo>
                  <a:pt x="2627633" y="5121344"/>
                </a:lnTo>
                <a:lnTo>
                  <a:pt x="2629220" y="5131820"/>
                </a:lnTo>
                <a:lnTo>
                  <a:pt x="2642240" y="5141660"/>
                </a:lnTo>
                <a:lnTo>
                  <a:pt x="2646368" y="5141660"/>
                </a:lnTo>
                <a:lnTo>
                  <a:pt x="2649226" y="5151184"/>
                </a:lnTo>
                <a:lnTo>
                  <a:pt x="2642558" y="5165786"/>
                </a:lnTo>
                <a:lnTo>
                  <a:pt x="2640652" y="5190229"/>
                </a:lnTo>
                <a:lnTo>
                  <a:pt x="2647003" y="5194356"/>
                </a:lnTo>
                <a:lnTo>
                  <a:pt x="2658118" y="5175627"/>
                </a:lnTo>
                <a:lnTo>
                  <a:pt x="2664786" y="5163246"/>
                </a:lnTo>
                <a:lnTo>
                  <a:pt x="2666057" y="5151818"/>
                </a:lnTo>
                <a:lnTo>
                  <a:pt x="2670185" y="5165468"/>
                </a:lnTo>
                <a:lnTo>
                  <a:pt x="2664151" y="5188324"/>
                </a:lnTo>
                <a:lnTo>
                  <a:pt x="2656212" y="5203879"/>
                </a:lnTo>
                <a:lnTo>
                  <a:pt x="2658118" y="5216894"/>
                </a:lnTo>
                <a:lnTo>
                  <a:pt x="2664786" y="5207688"/>
                </a:lnTo>
                <a:lnTo>
                  <a:pt x="2665421" y="5220386"/>
                </a:lnTo>
                <a:lnTo>
                  <a:pt x="2655577" y="5231496"/>
                </a:lnTo>
                <a:lnTo>
                  <a:pt x="2649861" y="5246098"/>
                </a:lnTo>
                <a:lnTo>
                  <a:pt x="2654942" y="5263240"/>
                </a:lnTo>
                <a:lnTo>
                  <a:pt x="2687650" y="5295619"/>
                </a:lnTo>
                <a:lnTo>
                  <a:pt x="2701305" y="5313078"/>
                </a:lnTo>
                <a:lnTo>
                  <a:pt x="2712102" y="5336252"/>
                </a:lnTo>
                <a:lnTo>
                  <a:pt x="2727662" y="5386090"/>
                </a:lnTo>
                <a:lnTo>
                  <a:pt x="2743222" y="5398153"/>
                </a:lnTo>
                <a:lnTo>
                  <a:pt x="2755924" y="5409898"/>
                </a:lnTo>
                <a:lnTo>
                  <a:pt x="2742587" y="5435293"/>
                </a:lnTo>
                <a:lnTo>
                  <a:pt x="2724486" y="5480687"/>
                </a:lnTo>
                <a:lnTo>
                  <a:pt x="2667009" y="5487988"/>
                </a:lnTo>
                <a:lnTo>
                  <a:pt x="2606992" y="5422595"/>
                </a:lnTo>
                <a:lnTo>
                  <a:pt x="2559041" y="5396565"/>
                </a:lnTo>
                <a:lnTo>
                  <a:pt x="2522205" y="5395296"/>
                </a:lnTo>
                <a:lnTo>
                  <a:pt x="2503787" y="5389582"/>
                </a:lnTo>
                <a:lnTo>
                  <a:pt x="2473936" y="5367678"/>
                </a:lnTo>
                <a:lnTo>
                  <a:pt x="2476477" y="5353711"/>
                </a:lnTo>
                <a:lnTo>
                  <a:pt x="2463775" y="5334029"/>
                </a:lnTo>
                <a:lnTo>
                  <a:pt x="2424081" y="5327363"/>
                </a:lnTo>
                <a:lnTo>
                  <a:pt x="2398676" y="5305142"/>
                </a:lnTo>
                <a:lnTo>
                  <a:pt x="2378988" y="5316570"/>
                </a:lnTo>
                <a:lnTo>
                  <a:pt x="2339611" y="5328316"/>
                </a:lnTo>
                <a:lnTo>
                  <a:pt x="2322463" y="5325459"/>
                </a:lnTo>
                <a:lnTo>
                  <a:pt x="2318335" y="5311491"/>
                </a:lnTo>
                <a:lnTo>
                  <a:pt x="2288167" y="5300698"/>
                </a:lnTo>
                <a:lnTo>
                  <a:pt x="2268479" y="5275620"/>
                </a:lnTo>
                <a:lnTo>
                  <a:pt x="2238629" y="5263240"/>
                </a:lnTo>
                <a:lnTo>
                  <a:pt x="2177976" y="5254034"/>
                </a:lnTo>
                <a:lnTo>
                  <a:pt x="2112878" y="5229274"/>
                </a:lnTo>
                <a:lnTo>
                  <a:pt x="2073184" y="5226735"/>
                </a:lnTo>
                <a:lnTo>
                  <a:pt x="2044921" y="5214354"/>
                </a:lnTo>
                <a:lnTo>
                  <a:pt x="1992842" y="5208958"/>
                </a:lnTo>
                <a:lnTo>
                  <a:pt x="1956006" y="5195308"/>
                </a:lnTo>
                <a:lnTo>
                  <a:pt x="1926156" y="5208323"/>
                </a:lnTo>
                <a:lnTo>
                  <a:pt x="1903610" y="5190229"/>
                </a:lnTo>
                <a:lnTo>
                  <a:pt x="1869314" y="5145470"/>
                </a:lnTo>
                <a:lnTo>
                  <a:pt x="1825809" y="5115948"/>
                </a:lnTo>
                <a:lnTo>
                  <a:pt x="1797229" y="5104520"/>
                </a:lnTo>
                <a:lnTo>
                  <a:pt x="1772778" y="5099758"/>
                </a:lnTo>
                <a:lnTo>
                  <a:pt x="1752454" y="5088330"/>
                </a:lnTo>
                <a:lnTo>
                  <a:pt x="1752137" y="5078807"/>
                </a:lnTo>
                <a:lnTo>
                  <a:pt x="1738482" y="5070554"/>
                </a:lnTo>
                <a:lnTo>
                  <a:pt x="1734353" y="5078807"/>
                </a:lnTo>
                <a:lnTo>
                  <a:pt x="1722922" y="5075950"/>
                </a:lnTo>
                <a:lnTo>
                  <a:pt x="1707044" y="5072776"/>
                </a:lnTo>
                <a:lnTo>
                  <a:pt x="1697200" y="5071189"/>
                </a:lnTo>
                <a:lnTo>
                  <a:pt x="1681004" y="5042619"/>
                </a:lnTo>
                <a:lnTo>
                  <a:pt x="1663857" y="5006113"/>
                </a:lnTo>
                <a:lnTo>
                  <a:pt x="1645756" y="5000717"/>
                </a:lnTo>
                <a:lnTo>
                  <a:pt x="1628608" y="5000082"/>
                </a:lnTo>
                <a:lnTo>
                  <a:pt x="1623527" y="4987067"/>
                </a:lnTo>
                <a:lnTo>
                  <a:pt x="1654330" y="4979766"/>
                </a:lnTo>
                <a:lnTo>
                  <a:pt x="1651789" y="4969290"/>
                </a:lnTo>
                <a:lnTo>
                  <a:pt x="1642263" y="4968020"/>
                </a:lnTo>
                <a:lnTo>
                  <a:pt x="1637182" y="4973417"/>
                </a:lnTo>
                <a:lnTo>
                  <a:pt x="1640040" y="4956592"/>
                </a:lnTo>
                <a:lnTo>
                  <a:pt x="1659093" y="4960719"/>
                </a:lnTo>
                <a:lnTo>
                  <a:pt x="1669890" y="4968973"/>
                </a:lnTo>
                <a:lnTo>
                  <a:pt x="1668937" y="4977226"/>
                </a:lnTo>
                <a:lnTo>
                  <a:pt x="1686720" y="4979448"/>
                </a:lnTo>
                <a:lnTo>
                  <a:pt x="1677194" y="4968973"/>
                </a:lnTo>
                <a:lnTo>
                  <a:pt x="1695294" y="4970877"/>
                </a:lnTo>
                <a:lnTo>
                  <a:pt x="1701645" y="4963576"/>
                </a:lnTo>
                <a:lnTo>
                  <a:pt x="1704503" y="4943260"/>
                </a:lnTo>
                <a:lnTo>
                  <a:pt x="1714030" y="4930562"/>
                </a:lnTo>
                <a:lnTo>
                  <a:pt x="1728955" y="4924213"/>
                </a:lnTo>
                <a:lnTo>
                  <a:pt x="1731813" y="4904215"/>
                </a:lnTo>
                <a:lnTo>
                  <a:pt x="1752454" y="4871201"/>
                </a:lnTo>
                <a:lnTo>
                  <a:pt x="1761028" y="4872153"/>
                </a:lnTo>
                <a:lnTo>
                  <a:pt x="1754677" y="4881676"/>
                </a:lnTo>
                <a:lnTo>
                  <a:pt x="1757217" y="4893422"/>
                </a:lnTo>
                <a:lnTo>
                  <a:pt x="1770872" y="4902628"/>
                </a:lnTo>
                <a:lnTo>
                  <a:pt x="1780081" y="4894057"/>
                </a:lnTo>
                <a:lnTo>
                  <a:pt x="1779129" y="4888978"/>
                </a:lnTo>
                <a:lnTo>
                  <a:pt x="1774683" y="4883581"/>
                </a:lnTo>
                <a:lnTo>
                  <a:pt x="1775953" y="4893104"/>
                </a:lnTo>
                <a:lnTo>
                  <a:pt x="1768332" y="4885803"/>
                </a:lnTo>
                <a:lnTo>
                  <a:pt x="1766426" y="4877550"/>
                </a:lnTo>
                <a:lnTo>
                  <a:pt x="1769602" y="4873423"/>
                </a:lnTo>
                <a:lnTo>
                  <a:pt x="1779129" y="4863900"/>
                </a:lnTo>
                <a:lnTo>
                  <a:pt x="1785480" y="4863582"/>
                </a:lnTo>
                <a:lnTo>
                  <a:pt x="1794054" y="4875010"/>
                </a:lnTo>
                <a:lnTo>
                  <a:pt x="1803580" y="4877232"/>
                </a:lnTo>
                <a:lnTo>
                  <a:pt x="1811519" y="4869931"/>
                </a:lnTo>
                <a:lnTo>
                  <a:pt x="1794689" y="4858186"/>
                </a:lnTo>
                <a:lnTo>
                  <a:pt x="1792466" y="4852789"/>
                </a:lnTo>
                <a:lnTo>
                  <a:pt x="1761663" y="4828981"/>
                </a:lnTo>
                <a:lnTo>
                  <a:pt x="1757535" y="4834378"/>
                </a:lnTo>
                <a:lnTo>
                  <a:pt x="1744833" y="4820728"/>
                </a:lnTo>
                <a:lnTo>
                  <a:pt x="1735941" y="4802951"/>
                </a:lnTo>
                <a:lnTo>
                  <a:pt x="1732766" y="4783905"/>
                </a:lnTo>
                <a:lnTo>
                  <a:pt x="1750866" y="4794380"/>
                </a:lnTo>
                <a:lnTo>
                  <a:pt x="1767697" y="4787714"/>
                </a:lnTo>
                <a:lnTo>
                  <a:pt x="1770872" y="4781365"/>
                </a:lnTo>
                <a:lnTo>
                  <a:pt x="1780399" y="4783587"/>
                </a:lnTo>
                <a:lnTo>
                  <a:pt x="1788020" y="4790888"/>
                </a:lnTo>
                <a:lnTo>
                  <a:pt x="1808661" y="4790571"/>
                </a:lnTo>
                <a:lnTo>
                  <a:pt x="1808661" y="4780413"/>
                </a:lnTo>
                <a:lnTo>
                  <a:pt x="1795959" y="4771842"/>
                </a:lnTo>
                <a:lnTo>
                  <a:pt x="1789608" y="4780413"/>
                </a:lnTo>
                <a:lnTo>
                  <a:pt x="1783257" y="4770890"/>
                </a:lnTo>
                <a:lnTo>
                  <a:pt x="1786432" y="4762319"/>
                </a:lnTo>
                <a:lnTo>
                  <a:pt x="1791831" y="4758192"/>
                </a:lnTo>
                <a:lnTo>
                  <a:pt x="1815330" y="4759144"/>
                </a:lnTo>
                <a:lnTo>
                  <a:pt x="1827714" y="4748351"/>
                </a:lnTo>
                <a:lnTo>
                  <a:pt x="1838194" y="4743907"/>
                </a:lnTo>
                <a:lnTo>
                  <a:pt x="1882334" y="4734384"/>
                </a:lnTo>
                <a:lnTo>
                  <a:pt x="1882334" y="4725813"/>
                </a:lnTo>
                <a:lnTo>
                  <a:pt x="1870584" y="4719464"/>
                </a:lnTo>
                <a:lnTo>
                  <a:pt x="1872807" y="4709941"/>
                </a:lnTo>
                <a:lnTo>
                  <a:pt x="1868679" y="4702957"/>
                </a:lnTo>
                <a:lnTo>
                  <a:pt x="1845180" y="4707084"/>
                </a:lnTo>
                <a:lnTo>
                  <a:pt x="1831525" y="4716607"/>
                </a:lnTo>
                <a:lnTo>
                  <a:pt x="1804215" y="4719147"/>
                </a:lnTo>
                <a:lnTo>
                  <a:pt x="1782939" y="4722321"/>
                </a:lnTo>
                <a:lnTo>
                  <a:pt x="1789925" y="4680102"/>
                </a:lnTo>
                <a:lnTo>
                  <a:pt x="1835971" y="4629311"/>
                </a:lnTo>
                <a:lnTo>
                  <a:pt x="1914407" y="4619153"/>
                </a:lnTo>
                <a:lnTo>
                  <a:pt x="1926791" y="4590266"/>
                </a:lnTo>
                <a:lnTo>
                  <a:pt x="1952195" y="4571219"/>
                </a:lnTo>
                <a:lnTo>
                  <a:pt x="1950290" y="4528047"/>
                </a:lnTo>
                <a:lnTo>
                  <a:pt x="1934412" y="4502969"/>
                </a:lnTo>
                <a:lnTo>
                  <a:pt x="1957276" y="4484875"/>
                </a:lnTo>
                <a:lnTo>
                  <a:pt x="1959499" y="4471225"/>
                </a:lnTo>
                <a:lnTo>
                  <a:pt x="1931872" y="4476622"/>
                </a:lnTo>
                <a:lnTo>
                  <a:pt x="1919170" y="4458845"/>
                </a:lnTo>
                <a:lnTo>
                  <a:pt x="1926791" y="4456623"/>
                </a:lnTo>
                <a:lnTo>
                  <a:pt x="1964580" y="4424879"/>
                </a:lnTo>
                <a:lnTo>
                  <a:pt x="1953466" y="4402658"/>
                </a:lnTo>
                <a:lnTo>
                  <a:pt x="1968391" y="4385516"/>
                </a:lnTo>
                <a:lnTo>
                  <a:pt x="1950290" y="4377580"/>
                </a:lnTo>
                <a:lnTo>
                  <a:pt x="1917582" y="4388373"/>
                </a:lnTo>
                <a:lnTo>
                  <a:pt x="1881381" y="4355994"/>
                </a:lnTo>
                <a:lnTo>
                  <a:pt x="1871537" y="4339170"/>
                </a:lnTo>
                <a:lnTo>
                  <a:pt x="1829302" y="4342979"/>
                </a:lnTo>
                <a:lnTo>
                  <a:pt x="1815330" y="4320758"/>
                </a:lnTo>
                <a:lnTo>
                  <a:pt x="1783257" y="4301077"/>
                </a:lnTo>
                <a:lnTo>
                  <a:pt x="1754042" y="4315997"/>
                </a:lnTo>
                <a:lnTo>
                  <a:pt x="1734353" y="4298220"/>
                </a:lnTo>
                <a:lnTo>
                  <a:pt x="1728002" y="4278539"/>
                </a:lnTo>
                <a:lnTo>
                  <a:pt x="1695929" y="4248065"/>
                </a:lnTo>
                <a:lnTo>
                  <a:pt x="1674971" y="4268063"/>
                </a:lnTo>
                <a:lnTo>
                  <a:pt x="1634006" y="4271873"/>
                </a:lnTo>
                <a:lnTo>
                  <a:pt x="1577482" y="4239494"/>
                </a:lnTo>
                <a:lnTo>
                  <a:pt x="1541598" y="4269651"/>
                </a:lnTo>
                <a:lnTo>
                  <a:pt x="1516194" y="4254096"/>
                </a:lnTo>
                <a:lnTo>
                  <a:pt x="1522545" y="4239176"/>
                </a:lnTo>
                <a:lnTo>
                  <a:pt x="1519052" y="4214733"/>
                </a:lnTo>
                <a:lnTo>
                  <a:pt x="1510478" y="4204575"/>
                </a:lnTo>
                <a:lnTo>
                  <a:pt x="1485709" y="4149658"/>
                </a:lnTo>
                <a:lnTo>
                  <a:pt x="1476817" y="4119184"/>
                </a:lnTo>
                <a:lnTo>
                  <a:pt x="1398382" y="4108391"/>
                </a:lnTo>
                <a:lnTo>
                  <a:pt x="1396794" y="4065219"/>
                </a:lnTo>
                <a:lnTo>
                  <a:pt x="1383139" y="4044268"/>
                </a:lnTo>
                <a:lnTo>
                  <a:pt x="1401875" y="4025221"/>
                </a:lnTo>
                <a:lnTo>
                  <a:pt x="1355829" y="3967447"/>
                </a:lnTo>
                <a:lnTo>
                  <a:pt x="1324074" y="3962685"/>
                </a:lnTo>
                <a:lnTo>
                  <a:pt x="1259610" y="3976018"/>
                </a:lnTo>
                <a:lnTo>
                  <a:pt x="1235159" y="3963638"/>
                </a:lnTo>
                <a:lnTo>
                  <a:pt x="1222457" y="3971256"/>
                </a:lnTo>
                <a:lnTo>
                  <a:pt x="1211977" y="3971256"/>
                </a:lnTo>
                <a:lnTo>
                  <a:pt x="1211025" y="3980779"/>
                </a:lnTo>
                <a:lnTo>
                  <a:pt x="1193242" y="3996651"/>
                </a:lnTo>
                <a:lnTo>
                  <a:pt x="1162439" y="3986176"/>
                </a:lnTo>
                <a:lnTo>
                  <a:pt x="1144338" y="3954749"/>
                </a:lnTo>
                <a:lnTo>
                  <a:pt x="1147196" y="3938877"/>
                </a:lnTo>
                <a:lnTo>
                  <a:pt x="1135447" y="3935068"/>
                </a:lnTo>
                <a:lnTo>
                  <a:pt x="1150054" y="3904276"/>
                </a:lnTo>
                <a:lnTo>
                  <a:pt x="1125285" y="3863326"/>
                </a:lnTo>
                <a:lnTo>
                  <a:pt x="1140210" y="3836979"/>
                </a:lnTo>
                <a:lnTo>
                  <a:pt x="1189749" y="3843645"/>
                </a:lnTo>
                <a:lnTo>
                  <a:pt x="1244368" y="3799203"/>
                </a:lnTo>
                <a:lnTo>
                  <a:pt x="1248179" y="3762063"/>
                </a:lnTo>
                <a:lnTo>
                  <a:pt x="1222774" y="3747460"/>
                </a:lnTo>
                <a:lnTo>
                  <a:pt x="1216106" y="3730001"/>
                </a:lnTo>
                <a:lnTo>
                  <a:pt x="1189749" y="3725875"/>
                </a:lnTo>
                <a:lnTo>
                  <a:pt x="1170695" y="3731271"/>
                </a:lnTo>
                <a:lnTo>
                  <a:pt x="1172601" y="3718573"/>
                </a:lnTo>
                <a:lnTo>
                  <a:pt x="1162757" y="3684925"/>
                </a:lnTo>
                <a:lnTo>
                  <a:pt x="1116076" y="3643340"/>
                </a:lnTo>
                <a:lnTo>
                  <a:pt x="1115759" y="3631595"/>
                </a:lnTo>
                <a:lnTo>
                  <a:pt x="1071301" y="3535093"/>
                </a:lnTo>
                <a:lnTo>
                  <a:pt x="1084956" y="3496047"/>
                </a:lnTo>
                <a:lnTo>
                  <a:pt x="1072254" y="3476366"/>
                </a:lnTo>
                <a:lnTo>
                  <a:pt x="1075747" y="3416052"/>
                </a:lnTo>
                <a:lnTo>
                  <a:pt x="1041768" y="3390975"/>
                </a:lnTo>
                <a:lnTo>
                  <a:pt x="988737" y="3390340"/>
                </a:lnTo>
                <a:lnTo>
                  <a:pt x="974130" y="3405259"/>
                </a:lnTo>
                <a:lnTo>
                  <a:pt x="946502" y="3403355"/>
                </a:lnTo>
                <a:lnTo>
                  <a:pt x="930307" y="3363357"/>
                </a:lnTo>
                <a:lnTo>
                  <a:pt x="901727" y="3355421"/>
                </a:lnTo>
                <a:lnTo>
                  <a:pt x="896329" y="3363992"/>
                </a:lnTo>
                <a:lnTo>
                  <a:pt x="864891" y="3364309"/>
                </a:lnTo>
                <a:lnTo>
                  <a:pt x="848696" y="3349707"/>
                </a:lnTo>
                <a:lnTo>
                  <a:pt x="823291" y="3356056"/>
                </a:lnTo>
                <a:lnTo>
                  <a:pt x="807414" y="3345898"/>
                </a:lnTo>
                <a:lnTo>
                  <a:pt x="814082" y="3306535"/>
                </a:lnTo>
                <a:lnTo>
                  <a:pt x="794076" y="3272887"/>
                </a:lnTo>
                <a:lnTo>
                  <a:pt x="785185" y="3225270"/>
                </a:lnTo>
                <a:lnTo>
                  <a:pt x="797570" y="3212573"/>
                </a:lnTo>
                <a:lnTo>
                  <a:pt x="825832" y="3203684"/>
                </a:lnTo>
                <a:lnTo>
                  <a:pt x="828055" y="3145910"/>
                </a:lnTo>
                <a:lnTo>
                  <a:pt x="809637" y="3132260"/>
                </a:lnTo>
                <a:lnTo>
                  <a:pt x="812177" y="3068772"/>
                </a:lnTo>
                <a:lnTo>
                  <a:pt x="776611" y="3062106"/>
                </a:lnTo>
                <a:lnTo>
                  <a:pt x="764862" y="3048456"/>
                </a:lnTo>
                <a:lnTo>
                  <a:pt x="770577" y="3025600"/>
                </a:lnTo>
                <a:lnTo>
                  <a:pt x="752159" y="3003062"/>
                </a:lnTo>
                <a:lnTo>
                  <a:pt x="758193" y="3003379"/>
                </a:lnTo>
                <a:lnTo>
                  <a:pt x="771213" y="3018299"/>
                </a:lnTo>
                <a:lnTo>
                  <a:pt x="775341" y="3037346"/>
                </a:lnTo>
                <a:lnTo>
                  <a:pt x="792171" y="3039885"/>
                </a:lnTo>
                <a:lnTo>
                  <a:pt x="800745" y="3029727"/>
                </a:lnTo>
                <a:lnTo>
                  <a:pt x="800428" y="3012585"/>
                </a:lnTo>
                <a:lnTo>
                  <a:pt x="793759" y="2986238"/>
                </a:lnTo>
                <a:lnTo>
                  <a:pt x="782962" y="2978619"/>
                </a:lnTo>
                <a:lnTo>
                  <a:pt x="767084" y="2985920"/>
                </a:lnTo>
                <a:lnTo>
                  <a:pt x="750254" y="2986238"/>
                </a:lnTo>
                <a:lnTo>
                  <a:pt x="739775" y="2966874"/>
                </a:lnTo>
                <a:lnTo>
                  <a:pt x="743268" y="2954176"/>
                </a:lnTo>
                <a:lnTo>
                  <a:pt x="748031" y="2943066"/>
                </a:lnTo>
                <a:lnTo>
                  <a:pt x="765497" y="2931638"/>
                </a:lnTo>
                <a:lnTo>
                  <a:pt x="764862" y="2903386"/>
                </a:lnTo>
                <a:lnTo>
                  <a:pt x="761368" y="2873546"/>
                </a:lnTo>
                <a:lnTo>
                  <a:pt x="766449" y="2849738"/>
                </a:lnTo>
                <a:lnTo>
                  <a:pt x="765814" y="2845929"/>
                </a:lnTo>
                <a:lnTo>
                  <a:pt x="778834" y="2824978"/>
                </a:lnTo>
                <a:lnTo>
                  <a:pt x="780422" y="2803074"/>
                </a:lnTo>
                <a:lnTo>
                  <a:pt x="786455" y="2802439"/>
                </a:lnTo>
                <a:lnTo>
                  <a:pt x="789313" y="2806249"/>
                </a:lnTo>
                <a:lnTo>
                  <a:pt x="784550" y="2820216"/>
                </a:lnTo>
                <a:lnTo>
                  <a:pt x="796934" y="2803392"/>
                </a:lnTo>
                <a:lnTo>
                  <a:pt x="791536" y="2797043"/>
                </a:lnTo>
                <a:lnTo>
                  <a:pt x="798205" y="2794821"/>
                </a:lnTo>
                <a:lnTo>
                  <a:pt x="790901" y="2788789"/>
                </a:lnTo>
                <a:lnTo>
                  <a:pt x="782327" y="2783710"/>
                </a:lnTo>
                <a:lnTo>
                  <a:pt x="782962" y="2777362"/>
                </a:lnTo>
                <a:lnTo>
                  <a:pt x="771213" y="2762759"/>
                </a:lnTo>
                <a:lnTo>
                  <a:pt x="782645" y="2746570"/>
                </a:lnTo>
                <a:lnTo>
                  <a:pt x="792171" y="2735142"/>
                </a:lnTo>
                <a:lnTo>
                  <a:pt x="779151" y="2705302"/>
                </a:lnTo>
                <a:lnTo>
                  <a:pt x="790901" y="2698001"/>
                </a:lnTo>
                <a:lnTo>
                  <a:pt x="810907" y="2717683"/>
                </a:lnTo>
                <a:lnTo>
                  <a:pt x="822656" y="2699589"/>
                </a:lnTo>
                <a:lnTo>
                  <a:pt x="837581" y="2691018"/>
                </a:lnTo>
                <a:lnTo>
                  <a:pt x="855682" y="2699589"/>
                </a:lnTo>
                <a:lnTo>
                  <a:pt x="886802" y="2657052"/>
                </a:lnTo>
                <a:lnTo>
                  <a:pt x="899504" y="2664353"/>
                </a:lnTo>
                <a:lnTo>
                  <a:pt x="940786" y="2664988"/>
                </a:lnTo>
                <a:lnTo>
                  <a:pt x="985561" y="2668797"/>
                </a:lnTo>
                <a:lnTo>
                  <a:pt x="998264" y="2666892"/>
                </a:lnTo>
                <a:lnTo>
                  <a:pt x="997946" y="2663718"/>
                </a:lnTo>
                <a:lnTo>
                  <a:pt x="994771" y="2658321"/>
                </a:lnTo>
                <a:lnTo>
                  <a:pt x="1003027" y="2652925"/>
                </a:lnTo>
                <a:lnTo>
                  <a:pt x="1004297" y="2649750"/>
                </a:lnTo>
                <a:lnTo>
                  <a:pt x="965873" y="2642767"/>
                </a:lnTo>
                <a:lnTo>
                  <a:pt x="977623" y="2636418"/>
                </a:lnTo>
                <a:lnTo>
                  <a:pt x="969049" y="2625625"/>
                </a:lnTo>
                <a:lnTo>
                  <a:pt x="923638" y="2615784"/>
                </a:lnTo>
                <a:lnTo>
                  <a:pt x="896964" y="2625307"/>
                </a:lnTo>
                <a:lnTo>
                  <a:pt x="888390" y="2625307"/>
                </a:lnTo>
                <a:lnTo>
                  <a:pt x="853459" y="2586897"/>
                </a:lnTo>
                <a:lnTo>
                  <a:pt x="839804" y="2590072"/>
                </a:lnTo>
                <a:lnTo>
                  <a:pt x="825832" y="2576422"/>
                </a:lnTo>
                <a:lnTo>
                  <a:pt x="831865" y="2563724"/>
                </a:lnTo>
                <a:lnTo>
                  <a:pt x="821386" y="2561819"/>
                </a:lnTo>
                <a:lnTo>
                  <a:pt x="827737" y="2553248"/>
                </a:lnTo>
                <a:lnTo>
                  <a:pt x="848696" y="2569755"/>
                </a:lnTo>
                <a:lnTo>
                  <a:pt x="855364" y="2565629"/>
                </a:lnTo>
                <a:lnTo>
                  <a:pt x="843297" y="2532932"/>
                </a:lnTo>
                <a:lnTo>
                  <a:pt x="853777" y="2512933"/>
                </a:lnTo>
                <a:lnTo>
                  <a:pt x="849648" y="2510076"/>
                </a:lnTo>
                <a:lnTo>
                  <a:pt x="832500" y="2530393"/>
                </a:lnTo>
                <a:lnTo>
                  <a:pt x="811542" y="2534519"/>
                </a:lnTo>
                <a:lnTo>
                  <a:pt x="801063" y="2548169"/>
                </a:lnTo>
                <a:lnTo>
                  <a:pt x="779151" y="2554518"/>
                </a:lnTo>
                <a:lnTo>
                  <a:pt x="761686" y="2541186"/>
                </a:lnTo>
                <a:lnTo>
                  <a:pt x="749301" y="2542138"/>
                </a:lnTo>
                <a:lnTo>
                  <a:pt x="777246" y="2478015"/>
                </a:lnTo>
                <a:lnTo>
                  <a:pt x="894741" y="2384053"/>
                </a:lnTo>
                <a:lnTo>
                  <a:pt x="907126" y="2330405"/>
                </a:lnTo>
                <a:lnTo>
                  <a:pt x="993183" y="2256759"/>
                </a:lnTo>
                <a:lnTo>
                  <a:pt x="1070666" y="2163431"/>
                </a:lnTo>
                <a:lnTo>
                  <a:pt x="1104009" y="2092325"/>
                </a:lnTo>
                <a:lnTo>
                  <a:pt x="1105597" y="2048200"/>
                </a:lnTo>
                <a:lnTo>
                  <a:pt x="1082098" y="2026297"/>
                </a:lnTo>
                <a:lnTo>
                  <a:pt x="1071301" y="1993600"/>
                </a:lnTo>
                <a:lnTo>
                  <a:pt x="1017952" y="1973284"/>
                </a:lnTo>
                <a:lnTo>
                  <a:pt x="956982" y="1914875"/>
                </a:lnTo>
                <a:lnTo>
                  <a:pt x="1002392" y="1868846"/>
                </a:lnTo>
                <a:lnTo>
                  <a:pt x="1005885" y="1790121"/>
                </a:lnTo>
                <a:lnTo>
                  <a:pt x="992230" y="1790121"/>
                </a:lnTo>
                <a:lnTo>
                  <a:pt x="963333" y="1765995"/>
                </a:lnTo>
                <a:lnTo>
                  <a:pt x="960792" y="1713618"/>
                </a:lnTo>
                <a:lnTo>
                  <a:pt x="969049" y="1703142"/>
                </a:lnTo>
                <a:lnTo>
                  <a:pt x="966826" y="1681874"/>
                </a:lnTo>
                <a:lnTo>
                  <a:pt x="938246" y="1683143"/>
                </a:lnTo>
                <a:lnTo>
                  <a:pt x="918875" y="1653939"/>
                </a:lnTo>
                <a:lnTo>
                  <a:pt x="945232" y="1606005"/>
                </a:lnTo>
                <a:lnTo>
                  <a:pt x="926496" y="1555850"/>
                </a:lnTo>
                <a:lnTo>
                  <a:pt x="943009" y="1519661"/>
                </a:lnTo>
                <a:lnTo>
                  <a:pt x="934435" y="1489504"/>
                </a:lnTo>
                <a:lnTo>
                  <a:pt x="936341" y="1471410"/>
                </a:lnTo>
                <a:lnTo>
                  <a:pt x="969049" y="1465697"/>
                </a:lnTo>
                <a:lnTo>
                  <a:pt x="971907" y="1451094"/>
                </a:lnTo>
                <a:lnTo>
                  <a:pt x="948725" y="1418715"/>
                </a:lnTo>
                <a:lnTo>
                  <a:pt x="946185" y="1382844"/>
                </a:lnTo>
                <a:lnTo>
                  <a:pt x="869337" y="1224442"/>
                </a:lnTo>
                <a:lnTo>
                  <a:pt x="862668" y="1168572"/>
                </a:lnTo>
                <a:lnTo>
                  <a:pt x="967778" y="980012"/>
                </a:lnTo>
                <a:lnTo>
                  <a:pt x="926496" y="959696"/>
                </a:lnTo>
                <a:lnTo>
                  <a:pt x="904903" y="920651"/>
                </a:lnTo>
                <a:lnTo>
                  <a:pt x="894106" y="896525"/>
                </a:lnTo>
                <a:lnTo>
                  <a:pt x="873465" y="868273"/>
                </a:lnTo>
                <a:lnTo>
                  <a:pt x="837581" y="843195"/>
                </a:lnTo>
                <a:lnTo>
                  <a:pt x="780422" y="768914"/>
                </a:lnTo>
                <a:lnTo>
                  <a:pt x="804556" y="707648"/>
                </a:lnTo>
                <a:lnTo>
                  <a:pt x="779787" y="692093"/>
                </a:lnTo>
                <a:lnTo>
                  <a:pt x="790901" y="686379"/>
                </a:lnTo>
                <a:lnTo>
                  <a:pt x="791854" y="686379"/>
                </a:lnTo>
                <a:lnTo>
                  <a:pt x="792171" y="685745"/>
                </a:lnTo>
                <a:lnTo>
                  <a:pt x="813765" y="674952"/>
                </a:lnTo>
                <a:lnTo>
                  <a:pt x="827420" y="667333"/>
                </a:lnTo>
                <a:lnTo>
                  <a:pt x="860763" y="635589"/>
                </a:lnTo>
                <a:lnTo>
                  <a:pt x="887437" y="614955"/>
                </a:lnTo>
                <a:lnTo>
                  <a:pt x="899504" y="577180"/>
                </a:lnTo>
                <a:lnTo>
                  <a:pt x="898234" y="565434"/>
                </a:lnTo>
                <a:lnTo>
                  <a:pt x="955394" y="542896"/>
                </a:lnTo>
                <a:lnTo>
                  <a:pt x="980481" y="502581"/>
                </a:lnTo>
                <a:lnTo>
                  <a:pt x="1026208" y="524485"/>
                </a:lnTo>
                <a:lnTo>
                  <a:pt x="1038911" y="510835"/>
                </a:lnTo>
                <a:lnTo>
                  <a:pt x="1037005" y="450521"/>
                </a:lnTo>
                <a:lnTo>
                  <a:pt x="1061457" y="448299"/>
                </a:lnTo>
                <a:lnTo>
                  <a:pt x="1093212" y="455282"/>
                </a:lnTo>
                <a:lnTo>
                  <a:pt x="1099563" y="473377"/>
                </a:lnTo>
                <a:lnTo>
                  <a:pt x="1083050" y="491153"/>
                </a:lnTo>
                <a:lnTo>
                  <a:pt x="1087179" y="496550"/>
                </a:lnTo>
                <a:lnTo>
                  <a:pt x="1112583" y="471789"/>
                </a:lnTo>
                <a:lnTo>
                  <a:pt x="1133542" y="469567"/>
                </a:lnTo>
                <a:lnTo>
                  <a:pt x="1121792" y="459092"/>
                </a:lnTo>
                <a:lnTo>
                  <a:pt x="1128143" y="429887"/>
                </a:lnTo>
                <a:lnTo>
                  <a:pt x="1144021" y="435919"/>
                </a:lnTo>
                <a:lnTo>
                  <a:pt x="1154183" y="415920"/>
                </a:lnTo>
                <a:lnTo>
                  <a:pt x="1146879" y="400048"/>
                </a:lnTo>
                <a:close/>
                <a:moveTo>
                  <a:pt x="3735388" y="233363"/>
                </a:moveTo>
                <a:lnTo>
                  <a:pt x="3778251" y="284876"/>
                </a:lnTo>
                <a:lnTo>
                  <a:pt x="3784601" y="303637"/>
                </a:lnTo>
                <a:lnTo>
                  <a:pt x="3798571" y="305863"/>
                </a:lnTo>
                <a:lnTo>
                  <a:pt x="3807461" y="324623"/>
                </a:lnTo>
                <a:lnTo>
                  <a:pt x="3842386" y="340204"/>
                </a:lnTo>
                <a:lnTo>
                  <a:pt x="3854133" y="360873"/>
                </a:lnTo>
                <a:lnTo>
                  <a:pt x="3866833" y="366279"/>
                </a:lnTo>
                <a:lnTo>
                  <a:pt x="3886201" y="413339"/>
                </a:lnTo>
                <a:lnTo>
                  <a:pt x="3854768" y="439414"/>
                </a:lnTo>
                <a:lnTo>
                  <a:pt x="3846196" y="426377"/>
                </a:lnTo>
                <a:lnTo>
                  <a:pt x="3827463" y="444501"/>
                </a:lnTo>
                <a:lnTo>
                  <a:pt x="3793491" y="439732"/>
                </a:lnTo>
                <a:lnTo>
                  <a:pt x="3795396" y="409206"/>
                </a:lnTo>
                <a:lnTo>
                  <a:pt x="3776028" y="388219"/>
                </a:lnTo>
                <a:lnTo>
                  <a:pt x="3756978" y="385993"/>
                </a:lnTo>
                <a:lnTo>
                  <a:pt x="3749358" y="363099"/>
                </a:lnTo>
                <a:lnTo>
                  <a:pt x="3735388" y="357693"/>
                </a:lnTo>
                <a:lnTo>
                  <a:pt x="3733801" y="375818"/>
                </a:lnTo>
                <a:lnTo>
                  <a:pt x="3756026" y="399030"/>
                </a:lnTo>
                <a:lnTo>
                  <a:pt x="3752216" y="414929"/>
                </a:lnTo>
                <a:lnTo>
                  <a:pt x="3728403" y="397123"/>
                </a:lnTo>
                <a:lnTo>
                  <a:pt x="3714751" y="371048"/>
                </a:lnTo>
                <a:lnTo>
                  <a:pt x="3700145" y="312858"/>
                </a:lnTo>
                <a:lnTo>
                  <a:pt x="3684588" y="309996"/>
                </a:lnTo>
                <a:lnTo>
                  <a:pt x="3687445" y="287738"/>
                </a:lnTo>
                <a:lnTo>
                  <a:pt x="3720148" y="300139"/>
                </a:lnTo>
                <a:lnTo>
                  <a:pt x="3720148" y="288374"/>
                </a:lnTo>
                <a:lnTo>
                  <a:pt x="3695383" y="265161"/>
                </a:lnTo>
                <a:lnTo>
                  <a:pt x="3708400" y="255622"/>
                </a:lnTo>
                <a:lnTo>
                  <a:pt x="3717608" y="237815"/>
                </a:lnTo>
                <a:close/>
                <a:moveTo>
                  <a:pt x="3189874" y="65088"/>
                </a:moveTo>
                <a:lnTo>
                  <a:pt x="3210684" y="68872"/>
                </a:lnTo>
                <a:lnTo>
                  <a:pt x="3210684" y="86846"/>
                </a:lnTo>
                <a:lnTo>
                  <a:pt x="3216275" y="105766"/>
                </a:lnTo>
                <a:lnTo>
                  <a:pt x="3198571" y="111126"/>
                </a:lnTo>
                <a:lnTo>
                  <a:pt x="3206957" y="90945"/>
                </a:lnTo>
                <a:lnTo>
                  <a:pt x="3187700" y="75494"/>
                </a:lnTo>
                <a:close/>
                <a:moveTo>
                  <a:pt x="3252167" y="0"/>
                </a:moveTo>
                <a:lnTo>
                  <a:pt x="3485791" y="0"/>
                </a:lnTo>
                <a:lnTo>
                  <a:pt x="3485155" y="2866"/>
                </a:lnTo>
                <a:lnTo>
                  <a:pt x="3515074" y="44583"/>
                </a:lnTo>
                <a:lnTo>
                  <a:pt x="3552314" y="82159"/>
                </a:lnTo>
                <a:lnTo>
                  <a:pt x="3580323" y="102221"/>
                </a:lnTo>
                <a:lnTo>
                  <a:pt x="3584779" y="114003"/>
                </a:lnTo>
                <a:lnTo>
                  <a:pt x="3602922" y="121965"/>
                </a:lnTo>
                <a:lnTo>
                  <a:pt x="3608014" y="133747"/>
                </a:lnTo>
                <a:lnTo>
                  <a:pt x="3618836" y="121965"/>
                </a:lnTo>
                <a:lnTo>
                  <a:pt x="3630613" y="147122"/>
                </a:lnTo>
                <a:lnTo>
                  <a:pt x="3616926" y="158904"/>
                </a:lnTo>
                <a:lnTo>
                  <a:pt x="3624565" y="172916"/>
                </a:lnTo>
                <a:lnTo>
                  <a:pt x="3609924" y="183424"/>
                </a:lnTo>
                <a:lnTo>
                  <a:pt x="3557406" y="157630"/>
                </a:lnTo>
                <a:lnTo>
                  <a:pt x="3554542" y="175782"/>
                </a:lnTo>
                <a:lnTo>
                  <a:pt x="3578095" y="176419"/>
                </a:lnTo>
                <a:lnTo>
                  <a:pt x="3598147" y="192978"/>
                </a:lnTo>
                <a:lnTo>
                  <a:pt x="3588599" y="196162"/>
                </a:lnTo>
                <a:lnTo>
                  <a:pt x="3590827" y="214313"/>
                </a:lnTo>
                <a:lnTo>
                  <a:pt x="3575867" y="207945"/>
                </a:lnTo>
                <a:lnTo>
                  <a:pt x="3554542" y="180558"/>
                </a:lnTo>
                <a:lnTo>
                  <a:pt x="3537672" y="169094"/>
                </a:lnTo>
                <a:lnTo>
                  <a:pt x="3542447" y="151261"/>
                </a:lnTo>
                <a:lnTo>
                  <a:pt x="3533853" y="147122"/>
                </a:lnTo>
                <a:lnTo>
                  <a:pt x="3528760" y="153490"/>
                </a:lnTo>
                <a:lnTo>
                  <a:pt x="3507753" y="150306"/>
                </a:lnTo>
                <a:lnTo>
                  <a:pt x="3508708" y="167502"/>
                </a:lnTo>
                <a:lnTo>
                  <a:pt x="3525896" y="173553"/>
                </a:lnTo>
                <a:lnTo>
                  <a:pt x="3527169" y="198073"/>
                </a:lnTo>
                <a:lnTo>
                  <a:pt x="3503934" y="194888"/>
                </a:lnTo>
                <a:lnTo>
                  <a:pt x="3483563" y="181195"/>
                </a:lnTo>
                <a:lnTo>
                  <a:pt x="3468604" y="190749"/>
                </a:lnTo>
                <a:lnTo>
                  <a:pt x="3451416" y="163681"/>
                </a:lnTo>
                <a:lnTo>
                  <a:pt x="3427863" y="156357"/>
                </a:lnTo>
                <a:lnTo>
                  <a:pt x="3417677" y="170368"/>
                </a:lnTo>
                <a:lnTo>
                  <a:pt x="3407174" y="171323"/>
                </a:lnTo>
                <a:lnTo>
                  <a:pt x="3423088" y="192659"/>
                </a:lnTo>
                <a:lnTo>
                  <a:pt x="3414813" y="203168"/>
                </a:lnTo>
                <a:lnTo>
                  <a:pt x="3397943" y="195844"/>
                </a:lnTo>
                <a:lnTo>
                  <a:pt x="3371844" y="169731"/>
                </a:lnTo>
                <a:lnTo>
                  <a:pt x="3358157" y="171005"/>
                </a:lnTo>
                <a:lnTo>
                  <a:pt x="3361340" y="155083"/>
                </a:lnTo>
                <a:lnTo>
                  <a:pt x="3390623" y="146166"/>
                </a:lnTo>
                <a:lnTo>
                  <a:pt x="3351473" y="134065"/>
                </a:lnTo>
                <a:lnTo>
                  <a:pt x="3336832" y="144893"/>
                </a:lnTo>
                <a:lnTo>
                  <a:pt x="3324100" y="138524"/>
                </a:lnTo>
                <a:lnTo>
                  <a:pt x="3296409" y="152535"/>
                </a:lnTo>
                <a:lnTo>
                  <a:pt x="3292271" y="134384"/>
                </a:lnTo>
                <a:lnTo>
                  <a:pt x="3272856" y="128333"/>
                </a:lnTo>
                <a:lnTo>
                  <a:pt x="3272537" y="91075"/>
                </a:lnTo>
                <a:lnTo>
                  <a:pt x="3250257" y="72287"/>
                </a:lnTo>
                <a:lnTo>
                  <a:pt x="3263625" y="55410"/>
                </a:lnTo>
                <a:lnTo>
                  <a:pt x="3271264" y="59549"/>
                </a:lnTo>
                <a:lnTo>
                  <a:pt x="3274765" y="78656"/>
                </a:lnTo>
                <a:lnTo>
                  <a:pt x="3303093" y="75153"/>
                </a:lnTo>
                <a:lnTo>
                  <a:pt x="3286224" y="60823"/>
                </a:lnTo>
                <a:lnTo>
                  <a:pt x="3288134" y="43627"/>
                </a:lnTo>
                <a:lnTo>
                  <a:pt x="3310414" y="56047"/>
                </a:lnTo>
                <a:lnTo>
                  <a:pt x="3298637" y="38214"/>
                </a:lnTo>
                <a:lnTo>
                  <a:pt x="3305003" y="27705"/>
                </a:lnTo>
                <a:lnTo>
                  <a:pt x="3292271" y="18152"/>
                </a:lnTo>
                <a:lnTo>
                  <a:pt x="3271264" y="34392"/>
                </a:lnTo>
                <a:lnTo>
                  <a:pt x="3266490" y="21655"/>
                </a:lnTo>
                <a:lnTo>
                  <a:pt x="3247393" y="22610"/>
                </a:lnTo>
                <a:lnTo>
                  <a:pt x="3246438" y="5096"/>
                </a:lnTo>
                <a:close/>
                <a:moveTo>
                  <a:pt x="3133725" y="0"/>
                </a:moveTo>
                <a:lnTo>
                  <a:pt x="3200873" y="0"/>
                </a:lnTo>
                <a:lnTo>
                  <a:pt x="3214688" y="3193"/>
                </a:lnTo>
                <a:lnTo>
                  <a:pt x="3208583" y="34801"/>
                </a:lnTo>
                <a:lnTo>
                  <a:pt x="3212117" y="53958"/>
                </a:lnTo>
                <a:lnTo>
                  <a:pt x="3194126" y="57150"/>
                </a:lnTo>
                <a:lnTo>
                  <a:pt x="3174206" y="35121"/>
                </a:lnTo>
                <a:lnTo>
                  <a:pt x="3170993" y="15325"/>
                </a:lnTo>
                <a:lnTo>
                  <a:pt x="3134689" y="3832"/>
                </a:lnTo>
                <a:close/>
              </a:path>
            </a:pathLst>
          </a:custGeom>
          <a:solidFill>
            <a:schemeClr val="bg1">
              <a:lumMod val="75000"/>
            </a:schemeClr>
          </a:solid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615" name="Group 614"/>
          <p:cNvGrpSpPr/>
          <p:nvPr/>
        </p:nvGrpSpPr>
        <p:grpSpPr>
          <a:xfrm>
            <a:off x="4864545" y="2724150"/>
            <a:ext cx="588963" cy="358775"/>
            <a:chOff x="4846638" y="2724150"/>
            <a:chExt cx="588963" cy="358775"/>
          </a:xfrm>
          <a:solidFill>
            <a:schemeClr val="bg1">
              <a:lumMod val="75000"/>
            </a:schemeClr>
          </a:solidFill>
        </p:grpSpPr>
        <p:sp>
          <p:nvSpPr>
            <p:cNvPr id="84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16" name="Freeform 113"/>
          <p:cNvSpPr>
            <a:spLocks/>
          </p:cNvSpPr>
          <p:nvPr/>
        </p:nvSpPr>
        <p:spPr bwMode="auto">
          <a:xfrm>
            <a:off x="4775645" y="2997200"/>
            <a:ext cx="722313" cy="411163"/>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114"/>
          <p:cNvSpPr>
            <a:spLocks/>
          </p:cNvSpPr>
          <p:nvPr/>
        </p:nvSpPr>
        <p:spPr bwMode="auto">
          <a:xfrm>
            <a:off x="4796282" y="3300413"/>
            <a:ext cx="536575" cy="438150"/>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chemeClr val="bg1">
              <a:lumMod val="75000"/>
            </a:schemeClr>
          </a:solid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115"/>
          <p:cNvSpPr>
            <a:spLocks/>
          </p:cNvSpPr>
          <p:nvPr/>
        </p:nvSpPr>
        <p:spPr bwMode="auto">
          <a:xfrm>
            <a:off x="5005832" y="3346450"/>
            <a:ext cx="912813" cy="788988"/>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134"/>
          <p:cNvSpPr>
            <a:spLocks/>
          </p:cNvSpPr>
          <p:nvPr/>
        </p:nvSpPr>
        <p:spPr bwMode="auto">
          <a:xfrm>
            <a:off x="451295" y="1271588"/>
            <a:ext cx="1060450" cy="715963"/>
          </a:xfrm>
          <a:custGeom>
            <a:avLst/>
            <a:gdLst>
              <a:gd name="T0" fmla="*/ 3260 w 3340"/>
              <a:gd name="T1" fmla="*/ 960 h 2255"/>
              <a:gd name="T2" fmla="*/ 3268 w 3340"/>
              <a:gd name="T3" fmla="*/ 730 h 2255"/>
              <a:gd name="T4" fmla="*/ 3142 w 3340"/>
              <a:gd name="T5" fmla="*/ 751 h 2255"/>
              <a:gd name="T6" fmla="*/ 3087 w 3340"/>
              <a:gd name="T7" fmla="*/ 606 h 2255"/>
              <a:gd name="T8" fmla="*/ 2994 w 3340"/>
              <a:gd name="T9" fmla="*/ 567 h 2255"/>
              <a:gd name="T10" fmla="*/ 2852 w 3340"/>
              <a:gd name="T11" fmla="*/ 409 h 2255"/>
              <a:gd name="T12" fmla="*/ 2940 w 3340"/>
              <a:gd name="T13" fmla="*/ 202 h 2255"/>
              <a:gd name="T14" fmla="*/ 2783 w 3340"/>
              <a:gd name="T15" fmla="*/ 230 h 2255"/>
              <a:gd name="T16" fmla="*/ 2650 w 3340"/>
              <a:gd name="T17" fmla="*/ 251 h 2255"/>
              <a:gd name="T18" fmla="*/ 2515 w 3340"/>
              <a:gd name="T19" fmla="*/ 0 h 2255"/>
              <a:gd name="T20" fmla="*/ 2399 w 3340"/>
              <a:gd name="T21" fmla="*/ 75 h 2255"/>
              <a:gd name="T22" fmla="*/ 2282 w 3340"/>
              <a:gd name="T23" fmla="*/ 358 h 2255"/>
              <a:gd name="T24" fmla="*/ 2136 w 3340"/>
              <a:gd name="T25" fmla="*/ 435 h 2255"/>
              <a:gd name="T26" fmla="*/ 1892 w 3340"/>
              <a:gd name="T27" fmla="*/ 417 h 2255"/>
              <a:gd name="T28" fmla="*/ 1914 w 3340"/>
              <a:gd name="T29" fmla="*/ 600 h 2255"/>
              <a:gd name="T30" fmla="*/ 1738 w 3340"/>
              <a:gd name="T31" fmla="*/ 309 h 2255"/>
              <a:gd name="T32" fmla="*/ 1669 w 3340"/>
              <a:gd name="T33" fmla="*/ 409 h 2255"/>
              <a:gd name="T34" fmla="*/ 1583 w 3340"/>
              <a:gd name="T35" fmla="*/ 556 h 2255"/>
              <a:gd name="T36" fmla="*/ 1338 w 3340"/>
              <a:gd name="T37" fmla="*/ 352 h 2255"/>
              <a:gd name="T38" fmla="*/ 1255 w 3340"/>
              <a:gd name="T39" fmla="*/ 798 h 2255"/>
              <a:gd name="T40" fmla="*/ 1104 w 3340"/>
              <a:gd name="T41" fmla="*/ 920 h 2255"/>
              <a:gd name="T42" fmla="*/ 972 w 3340"/>
              <a:gd name="T43" fmla="*/ 847 h 2255"/>
              <a:gd name="T44" fmla="*/ 961 w 3340"/>
              <a:gd name="T45" fmla="*/ 662 h 2255"/>
              <a:gd name="T46" fmla="*/ 950 w 3340"/>
              <a:gd name="T47" fmla="*/ 483 h 2255"/>
              <a:gd name="T48" fmla="*/ 916 w 3340"/>
              <a:gd name="T49" fmla="*/ 374 h 2255"/>
              <a:gd name="T50" fmla="*/ 694 w 3340"/>
              <a:gd name="T51" fmla="*/ 235 h 2255"/>
              <a:gd name="T52" fmla="*/ 433 w 3340"/>
              <a:gd name="T53" fmla="*/ 142 h 2255"/>
              <a:gd name="T54" fmla="*/ 477 w 3340"/>
              <a:gd name="T55" fmla="*/ 194 h 2255"/>
              <a:gd name="T56" fmla="*/ 531 w 3340"/>
              <a:gd name="T57" fmla="*/ 258 h 2255"/>
              <a:gd name="T58" fmla="*/ 657 w 3340"/>
              <a:gd name="T59" fmla="*/ 532 h 2255"/>
              <a:gd name="T60" fmla="*/ 562 w 3340"/>
              <a:gd name="T61" fmla="*/ 449 h 2255"/>
              <a:gd name="T62" fmla="*/ 318 w 3340"/>
              <a:gd name="T63" fmla="*/ 299 h 2255"/>
              <a:gd name="T64" fmla="*/ 263 w 3340"/>
              <a:gd name="T65" fmla="*/ 386 h 2255"/>
              <a:gd name="T66" fmla="*/ 317 w 3340"/>
              <a:gd name="T67" fmla="*/ 552 h 2255"/>
              <a:gd name="T68" fmla="*/ 348 w 3340"/>
              <a:gd name="T69" fmla="*/ 651 h 2255"/>
              <a:gd name="T70" fmla="*/ 128 w 3340"/>
              <a:gd name="T71" fmla="*/ 630 h 2255"/>
              <a:gd name="T72" fmla="*/ 209 w 3340"/>
              <a:gd name="T73" fmla="*/ 798 h 2255"/>
              <a:gd name="T74" fmla="*/ 117 w 3340"/>
              <a:gd name="T75" fmla="*/ 825 h 2255"/>
              <a:gd name="T76" fmla="*/ 602 w 3340"/>
              <a:gd name="T77" fmla="*/ 775 h 2255"/>
              <a:gd name="T78" fmla="*/ 830 w 3340"/>
              <a:gd name="T79" fmla="*/ 823 h 2255"/>
              <a:gd name="T80" fmla="*/ 828 w 3340"/>
              <a:gd name="T81" fmla="*/ 1014 h 2255"/>
              <a:gd name="T82" fmla="*/ 592 w 3340"/>
              <a:gd name="T83" fmla="*/ 1130 h 2255"/>
              <a:gd name="T84" fmla="*/ 370 w 3340"/>
              <a:gd name="T85" fmla="*/ 1218 h 2255"/>
              <a:gd name="T86" fmla="*/ 311 w 3340"/>
              <a:gd name="T87" fmla="*/ 1305 h 2255"/>
              <a:gd name="T88" fmla="*/ 630 w 3340"/>
              <a:gd name="T89" fmla="*/ 1302 h 2255"/>
              <a:gd name="T90" fmla="*/ 772 w 3340"/>
              <a:gd name="T91" fmla="*/ 1470 h 2255"/>
              <a:gd name="T92" fmla="*/ 760 w 3340"/>
              <a:gd name="T93" fmla="*/ 1633 h 2255"/>
              <a:gd name="T94" fmla="*/ 738 w 3340"/>
              <a:gd name="T95" fmla="*/ 1852 h 2255"/>
              <a:gd name="T96" fmla="*/ 566 w 3340"/>
              <a:gd name="T97" fmla="*/ 1933 h 2255"/>
              <a:gd name="T98" fmla="*/ 900 w 3340"/>
              <a:gd name="T99" fmla="*/ 1967 h 2255"/>
              <a:gd name="T100" fmla="*/ 1074 w 3340"/>
              <a:gd name="T101" fmla="*/ 2008 h 2255"/>
              <a:gd name="T102" fmla="*/ 1655 w 3340"/>
              <a:gd name="T103" fmla="*/ 2255 h 2255"/>
              <a:gd name="T104" fmla="*/ 2310 w 3340"/>
              <a:gd name="T105" fmla="*/ 1957 h 2255"/>
              <a:gd name="T106" fmla="*/ 2740 w 3340"/>
              <a:gd name="T107" fmla="*/ 1638 h 2255"/>
              <a:gd name="T108" fmla="*/ 2816 w 3340"/>
              <a:gd name="T109" fmla="*/ 1614 h 2255"/>
              <a:gd name="T110" fmla="*/ 2873 w 3340"/>
              <a:gd name="T111" fmla="*/ 1679 h 2255"/>
              <a:gd name="T112" fmla="*/ 3097 w 3340"/>
              <a:gd name="T113" fmla="*/ 1392 h 2255"/>
              <a:gd name="T114" fmla="*/ 3029 w 3340"/>
              <a:gd name="T115" fmla="*/ 1281 h 2255"/>
              <a:gd name="T116" fmla="*/ 3170 w 3340"/>
              <a:gd name="T117" fmla="*/ 1302 h 2255"/>
              <a:gd name="T118" fmla="*/ 3261 w 3340"/>
              <a:gd name="T119" fmla="*/ 112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0" h="2255">
                <a:moveTo>
                  <a:pt x="3340" y="1029"/>
                </a:moveTo>
                <a:lnTo>
                  <a:pt x="3323" y="992"/>
                </a:lnTo>
                <a:lnTo>
                  <a:pt x="3283" y="995"/>
                </a:lnTo>
                <a:lnTo>
                  <a:pt x="3271" y="1032"/>
                </a:lnTo>
                <a:lnTo>
                  <a:pt x="3260" y="960"/>
                </a:lnTo>
                <a:lnTo>
                  <a:pt x="3213" y="950"/>
                </a:lnTo>
                <a:lnTo>
                  <a:pt x="3260" y="906"/>
                </a:lnTo>
                <a:lnTo>
                  <a:pt x="3272" y="810"/>
                </a:lnTo>
                <a:lnTo>
                  <a:pt x="3235" y="777"/>
                </a:lnTo>
                <a:lnTo>
                  <a:pt x="3268" y="730"/>
                </a:lnTo>
                <a:lnTo>
                  <a:pt x="3212" y="748"/>
                </a:lnTo>
                <a:lnTo>
                  <a:pt x="3214" y="701"/>
                </a:lnTo>
                <a:lnTo>
                  <a:pt x="3171" y="642"/>
                </a:lnTo>
                <a:lnTo>
                  <a:pt x="3147" y="682"/>
                </a:lnTo>
                <a:lnTo>
                  <a:pt x="3142" y="751"/>
                </a:lnTo>
                <a:lnTo>
                  <a:pt x="3105" y="755"/>
                </a:lnTo>
                <a:lnTo>
                  <a:pt x="3107" y="706"/>
                </a:lnTo>
                <a:lnTo>
                  <a:pt x="3084" y="699"/>
                </a:lnTo>
                <a:lnTo>
                  <a:pt x="3071" y="655"/>
                </a:lnTo>
                <a:lnTo>
                  <a:pt x="3087" y="606"/>
                </a:lnTo>
                <a:lnTo>
                  <a:pt x="3067" y="593"/>
                </a:lnTo>
                <a:lnTo>
                  <a:pt x="2970" y="623"/>
                </a:lnTo>
                <a:lnTo>
                  <a:pt x="2935" y="653"/>
                </a:lnTo>
                <a:lnTo>
                  <a:pt x="2910" y="618"/>
                </a:lnTo>
                <a:lnTo>
                  <a:pt x="2994" y="567"/>
                </a:lnTo>
                <a:lnTo>
                  <a:pt x="2981" y="408"/>
                </a:lnTo>
                <a:lnTo>
                  <a:pt x="2965" y="401"/>
                </a:lnTo>
                <a:lnTo>
                  <a:pt x="2902" y="452"/>
                </a:lnTo>
                <a:lnTo>
                  <a:pt x="2882" y="403"/>
                </a:lnTo>
                <a:lnTo>
                  <a:pt x="2852" y="409"/>
                </a:lnTo>
                <a:lnTo>
                  <a:pt x="2851" y="379"/>
                </a:lnTo>
                <a:lnTo>
                  <a:pt x="2814" y="339"/>
                </a:lnTo>
                <a:lnTo>
                  <a:pt x="2901" y="286"/>
                </a:lnTo>
                <a:lnTo>
                  <a:pt x="2887" y="223"/>
                </a:lnTo>
                <a:lnTo>
                  <a:pt x="2940" y="202"/>
                </a:lnTo>
                <a:lnTo>
                  <a:pt x="3006" y="182"/>
                </a:lnTo>
                <a:lnTo>
                  <a:pt x="2993" y="145"/>
                </a:lnTo>
                <a:lnTo>
                  <a:pt x="2902" y="140"/>
                </a:lnTo>
                <a:lnTo>
                  <a:pt x="2827" y="250"/>
                </a:lnTo>
                <a:lnTo>
                  <a:pt x="2783" y="230"/>
                </a:lnTo>
                <a:lnTo>
                  <a:pt x="2764" y="263"/>
                </a:lnTo>
                <a:lnTo>
                  <a:pt x="2767" y="317"/>
                </a:lnTo>
                <a:lnTo>
                  <a:pt x="2714" y="298"/>
                </a:lnTo>
                <a:lnTo>
                  <a:pt x="2697" y="254"/>
                </a:lnTo>
                <a:lnTo>
                  <a:pt x="2650" y="251"/>
                </a:lnTo>
                <a:lnTo>
                  <a:pt x="2604" y="219"/>
                </a:lnTo>
                <a:lnTo>
                  <a:pt x="2633" y="162"/>
                </a:lnTo>
                <a:lnTo>
                  <a:pt x="2589" y="146"/>
                </a:lnTo>
                <a:lnTo>
                  <a:pt x="2586" y="89"/>
                </a:lnTo>
                <a:lnTo>
                  <a:pt x="2515" y="0"/>
                </a:lnTo>
                <a:lnTo>
                  <a:pt x="2489" y="27"/>
                </a:lnTo>
                <a:lnTo>
                  <a:pt x="2496" y="57"/>
                </a:lnTo>
                <a:lnTo>
                  <a:pt x="2442" y="87"/>
                </a:lnTo>
                <a:lnTo>
                  <a:pt x="2419" y="61"/>
                </a:lnTo>
                <a:lnTo>
                  <a:pt x="2399" y="75"/>
                </a:lnTo>
                <a:lnTo>
                  <a:pt x="2444" y="287"/>
                </a:lnTo>
                <a:lnTo>
                  <a:pt x="2431" y="327"/>
                </a:lnTo>
                <a:lnTo>
                  <a:pt x="2377" y="330"/>
                </a:lnTo>
                <a:lnTo>
                  <a:pt x="2352" y="357"/>
                </a:lnTo>
                <a:lnTo>
                  <a:pt x="2282" y="358"/>
                </a:lnTo>
                <a:lnTo>
                  <a:pt x="2260" y="288"/>
                </a:lnTo>
                <a:lnTo>
                  <a:pt x="2214" y="289"/>
                </a:lnTo>
                <a:lnTo>
                  <a:pt x="2191" y="361"/>
                </a:lnTo>
                <a:lnTo>
                  <a:pt x="2146" y="396"/>
                </a:lnTo>
                <a:lnTo>
                  <a:pt x="2136" y="435"/>
                </a:lnTo>
                <a:lnTo>
                  <a:pt x="2099" y="426"/>
                </a:lnTo>
                <a:lnTo>
                  <a:pt x="1991" y="330"/>
                </a:lnTo>
                <a:lnTo>
                  <a:pt x="1928" y="355"/>
                </a:lnTo>
                <a:lnTo>
                  <a:pt x="1882" y="315"/>
                </a:lnTo>
                <a:lnTo>
                  <a:pt x="1892" y="417"/>
                </a:lnTo>
                <a:lnTo>
                  <a:pt x="1956" y="526"/>
                </a:lnTo>
                <a:lnTo>
                  <a:pt x="1927" y="576"/>
                </a:lnTo>
                <a:lnTo>
                  <a:pt x="1981" y="679"/>
                </a:lnTo>
                <a:lnTo>
                  <a:pt x="1925" y="696"/>
                </a:lnTo>
                <a:lnTo>
                  <a:pt x="1914" y="600"/>
                </a:lnTo>
                <a:lnTo>
                  <a:pt x="1879" y="501"/>
                </a:lnTo>
                <a:lnTo>
                  <a:pt x="1819" y="438"/>
                </a:lnTo>
                <a:lnTo>
                  <a:pt x="1811" y="375"/>
                </a:lnTo>
                <a:lnTo>
                  <a:pt x="1778" y="376"/>
                </a:lnTo>
                <a:lnTo>
                  <a:pt x="1738" y="309"/>
                </a:lnTo>
                <a:lnTo>
                  <a:pt x="1704" y="317"/>
                </a:lnTo>
                <a:lnTo>
                  <a:pt x="1701" y="337"/>
                </a:lnTo>
                <a:lnTo>
                  <a:pt x="1664" y="313"/>
                </a:lnTo>
                <a:lnTo>
                  <a:pt x="1652" y="350"/>
                </a:lnTo>
                <a:lnTo>
                  <a:pt x="1669" y="409"/>
                </a:lnTo>
                <a:lnTo>
                  <a:pt x="1615" y="390"/>
                </a:lnTo>
                <a:lnTo>
                  <a:pt x="1542" y="410"/>
                </a:lnTo>
                <a:lnTo>
                  <a:pt x="1560" y="467"/>
                </a:lnTo>
                <a:lnTo>
                  <a:pt x="1536" y="501"/>
                </a:lnTo>
                <a:lnTo>
                  <a:pt x="1583" y="556"/>
                </a:lnTo>
                <a:lnTo>
                  <a:pt x="1545" y="729"/>
                </a:lnTo>
                <a:lnTo>
                  <a:pt x="1474" y="634"/>
                </a:lnTo>
                <a:lnTo>
                  <a:pt x="1457" y="554"/>
                </a:lnTo>
                <a:lnTo>
                  <a:pt x="1476" y="514"/>
                </a:lnTo>
                <a:lnTo>
                  <a:pt x="1338" y="352"/>
                </a:lnTo>
                <a:lnTo>
                  <a:pt x="1262" y="390"/>
                </a:lnTo>
                <a:lnTo>
                  <a:pt x="1270" y="503"/>
                </a:lnTo>
                <a:lnTo>
                  <a:pt x="1318" y="632"/>
                </a:lnTo>
                <a:lnTo>
                  <a:pt x="1272" y="751"/>
                </a:lnTo>
                <a:lnTo>
                  <a:pt x="1255" y="798"/>
                </a:lnTo>
                <a:lnTo>
                  <a:pt x="1225" y="762"/>
                </a:lnTo>
                <a:lnTo>
                  <a:pt x="1192" y="719"/>
                </a:lnTo>
                <a:lnTo>
                  <a:pt x="1187" y="660"/>
                </a:lnTo>
                <a:lnTo>
                  <a:pt x="1099" y="797"/>
                </a:lnTo>
                <a:lnTo>
                  <a:pt x="1104" y="920"/>
                </a:lnTo>
                <a:lnTo>
                  <a:pt x="1063" y="869"/>
                </a:lnTo>
                <a:lnTo>
                  <a:pt x="1047" y="883"/>
                </a:lnTo>
                <a:lnTo>
                  <a:pt x="1030" y="960"/>
                </a:lnTo>
                <a:lnTo>
                  <a:pt x="1007" y="871"/>
                </a:lnTo>
                <a:lnTo>
                  <a:pt x="972" y="847"/>
                </a:lnTo>
                <a:lnTo>
                  <a:pt x="972" y="738"/>
                </a:lnTo>
                <a:lnTo>
                  <a:pt x="916" y="735"/>
                </a:lnTo>
                <a:lnTo>
                  <a:pt x="854" y="652"/>
                </a:lnTo>
                <a:lnTo>
                  <a:pt x="938" y="701"/>
                </a:lnTo>
                <a:lnTo>
                  <a:pt x="961" y="662"/>
                </a:lnTo>
                <a:lnTo>
                  <a:pt x="941" y="605"/>
                </a:lnTo>
                <a:lnTo>
                  <a:pt x="977" y="599"/>
                </a:lnTo>
                <a:lnTo>
                  <a:pt x="963" y="545"/>
                </a:lnTo>
                <a:lnTo>
                  <a:pt x="984" y="528"/>
                </a:lnTo>
                <a:lnTo>
                  <a:pt x="950" y="483"/>
                </a:lnTo>
                <a:lnTo>
                  <a:pt x="952" y="459"/>
                </a:lnTo>
                <a:lnTo>
                  <a:pt x="979" y="436"/>
                </a:lnTo>
                <a:lnTo>
                  <a:pt x="942" y="426"/>
                </a:lnTo>
                <a:lnTo>
                  <a:pt x="922" y="453"/>
                </a:lnTo>
                <a:lnTo>
                  <a:pt x="916" y="374"/>
                </a:lnTo>
                <a:lnTo>
                  <a:pt x="869" y="390"/>
                </a:lnTo>
                <a:lnTo>
                  <a:pt x="855" y="364"/>
                </a:lnTo>
                <a:lnTo>
                  <a:pt x="849" y="354"/>
                </a:lnTo>
                <a:lnTo>
                  <a:pt x="828" y="291"/>
                </a:lnTo>
                <a:lnTo>
                  <a:pt x="694" y="235"/>
                </a:lnTo>
                <a:lnTo>
                  <a:pt x="684" y="166"/>
                </a:lnTo>
                <a:lnTo>
                  <a:pt x="626" y="121"/>
                </a:lnTo>
                <a:lnTo>
                  <a:pt x="570" y="134"/>
                </a:lnTo>
                <a:lnTo>
                  <a:pt x="530" y="105"/>
                </a:lnTo>
                <a:lnTo>
                  <a:pt x="433" y="142"/>
                </a:lnTo>
                <a:lnTo>
                  <a:pt x="407" y="182"/>
                </a:lnTo>
                <a:lnTo>
                  <a:pt x="440" y="182"/>
                </a:lnTo>
                <a:lnTo>
                  <a:pt x="424" y="199"/>
                </a:lnTo>
                <a:lnTo>
                  <a:pt x="451" y="231"/>
                </a:lnTo>
                <a:lnTo>
                  <a:pt x="477" y="194"/>
                </a:lnTo>
                <a:lnTo>
                  <a:pt x="590" y="188"/>
                </a:lnTo>
                <a:lnTo>
                  <a:pt x="584" y="213"/>
                </a:lnTo>
                <a:lnTo>
                  <a:pt x="631" y="260"/>
                </a:lnTo>
                <a:lnTo>
                  <a:pt x="605" y="270"/>
                </a:lnTo>
                <a:lnTo>
                  <a:pt x="531" y="258"/>
                </a:lnTo>
                <a:lnTo>
                  <a:pt x="488" y="284"/>
                </a:lnTo>
                <a:lnTo>
                  <a:pt x="606" y="376"/>
                </a:lnTo>
                <a:lnTo>
                  <a:pt x="663" y="383"/>
                </a:lnTo>
                <a:lnTo>
                  <a:pt x="633" y="436"/>
                </a:lnTo>
                <a:lnTo>
                  <a:pt x="657" y="532"/>
                </a:lnTo>
                <a:lnTo>
                  <a:pt x="620" y="572"/>
                </a:lnTo>
                <a:lnTo>
                  <a:pt x="594" y="525"/>
                </a:lnTo>
                <a:lnTo>
                  <a:pt x="563" y="565"/>
                </a:lnTo>
                <a:lnTo>
                  <a:pt x="553" y="523"/>
                </a:lnTo>
                <a:lnTo>
                  <a:pt x="562" y="449"/>
                </a:lnTo>
                <a:lnTo>
                  <a:pt x="529" y="437"/>
                </a:lnTo>
                <a:lnTo>
                  <a:pt x="507" y="469"/>
                </a:lnTo>
                <a:lnTo>
                  <a:pt x="443" y="440"/>
                </a:lnTo>
                <a:lnTo>
                  <a:pt x="449" y="381"/>
                </a:lnTo>
                <a:lnTo>
                  <a:pt x="318" y="299"/>
                </a:lnTo>
                <a:lnTo>
                  <a:pt x="288" y="342"/>
                </a:lnTo>
                <a:lnTo>
                  <a:pt x="368" y="395"/>
                </a:lnTo>
                <a:lnTo>
                  <a:pt x="333" y="422"/>
                </a:lnTo>
                <a:lnTo>
                  <a:pt x="292" y="376"/>
                </a:lnTo>
                <a:lnTo>
                  <a:pt x="263" y="386"/>
                </a:lnTo>
                <a:lnTo>
                  <a:pt x="336" y="442"/>
                </a:lnTo>
                <a:lnTo>
                  <a:pt x="299" y="452"/>
                </a:lnTo>
                <a:lnTo>
                  <a:pt x="206" y="406"/>
                </a:lnTo>
                <a:lnTo>
                  <a:pt x="324" y="535"/>
                </a:lnTo>
                <a:lnTo>
                  <a:pt x="317" y="552"/>
                </a:lnTo>
                <a:lnTo>
                  <a:pt x="240" y="512"/>
                </a:lnTo>
                <a:lnTo>
                  <a:pt x="234" y="532"/>
                </a:lnTo>
                <a:lnTo>
                  <a:pt x="304" y="621"/>
                </a:lnTo>
                <a:lnTo>
                  <a:pt x="397" y="601"/>
                </a:lnTo>
                <a:lnTo>
                  <a:pt x="348" y="651"/>
                </a:lnTo>
                <a:lnTo>
                  <a:pt x="409" y="673"/>
                </a:lnTo>
                <a:lnTo>
                  <a:pt x="292" y="721"/>
                </a:lnTo>
                <a:lnTo>
                  <a:pt x="282" y="654"/>
                </a:lnTo>
                <a:lnTo>
                  <a:pt x="128" y="593"/>
                </a:lnTo>
                <a:lnTo>
                  <a:pt x="128" y="630"/>
                </a:lnTo>
                <a:lnTo>
                  <a:pt x="161" y="682"/>
                </a:lnTo>
                <a:lnTo>
                  <a:pt x="225" y="715"/>
                </a:lnTo>
                <a:lnTo>
                  <a:pt x="186" y="745"/>
                </a:lnTo>
                <a:lnTo>
                  <a:pt x="239" y="788"/>
                </a:lnTo>
                <a:lnTo>
                  <a:pt x="209" y="798"/>
                </a:lnTo>
                <a:lnTo>
                  <a:pt x="69" y="707"/>
                </a:lnTo>
                <a:lnTo>
                  <a:pt x="55" y="786"/>
                </a:lnTo>
                <a:lnTo>
                  <a:pt x="0" y="829"/>
                </a:lnTo>
                <a:lnTo>
                  <a:pt x="26" y="849"/>
                </a:lnTo>
                <a:lnTo>
                  <a:pt x="117" y="825"/>
                </a:lnTo>
                <a:lnTo>
                  <a:pt x="214" y="854"/>
                </a:lnTo>
                <a:lnTo>
                  <a:pt x="410" y="809"/>
                </a:lnTo>
                <a:lnTo>
                  <a:pt x="499" y="719"/>
                </a:lnTo>
                <a:lnTo>
                  <a:pt x="566" y="741"/>
                </a:lnTo>
                <a:lnTo>
                  <a:pt x="602" y="775"/>
                </a:lnTo>
                <a:lnTo>
                  <a:pt x="678" y="750"/>
                </a:lnTo>
                <a:lnTo>
                  <a:pt x="686" y="824"/>
                </a:lnTo>
                <a:lnTo>
                  <a:pt x="726" y="843"/>
                </a:lnTo>
                <a:lnTo>
                  <a:pt x="760" y="813"/>
                </a:lnTo>
                <a:lnTo>
                  <a:pt x="830" y="823"/>
                </a:lnTo>
                <a:lnTo>
                  <a:pt x="625" y="1033"/>
                </a:lnTo>
                <a:lnTo>
                  <a:pt x="648" y="1070"/>
                </a:lnTo>
                <a:lnTo>
                  <a:pt x="695" y="1065"/>
                </a:lnTo>
                <a:lnTo>
                  <a:pt x="779" y="1078"/>
                </a:lnTo>
                <a:lnTo>
                  <a:pt x="828" y="1014"/>
                </a:lnTo>
                <a:lnTo>
                  <a:pt x="858" y="1018"/>
                </a:lnTo>
                <a:lnTo>
                  <a:pt x="796" y="1161"/>
                </a:lnTo>
                <a:lnTo>
                  <a:pt x="663" y="1159"/>
                </a:lnTo>
                <a:lnTo>
                  <a:pt x="629" y="1116"/>
                </a:lnTo>
                <a:lnTo>
                  <a:pt x="592" y="1130"/>
                </a:lnTo>
                <a:lnTo>
                  <a:pt x="559" y="1167"/>
                </a:lnTo>
                <a:lnTo>
                  <a:pt x="546" y="1130"/>
                </a:lnTo>
                <a:lnTo>
                  <a:pt x="522" y="1140"/>
                </a:lnTo>
                <a:lnTo>
                  <a:pt x="509" y="1184"/>
                </a:lnTo>
                <a:lnTo>
                  <a:pt x="370" y="1218"/>
                </a:lnTo>
                <a:lnTo>
                  <a:pt x="237" y="1259"/>
                </a:lnTo>
                <a:lnTo>
                  <a:pt x="190" y="1320"/>
                </a:lnTo>
                <a:lnTo>
                  <a:pt x="215" y="1355"/>
                </a:lnTo>
                <a:lnTo>
                  <a:pt x="284" y="1345"/>
                </a:lnTo>
                <a:lnTo>
                  <a:pt x="311" y="1305"/>
                </a:lnTo>
                <a:lnTo>
                  <a:pt x="334" y="1321"/>
                </a:lnTo>
                <a:lnTo>
                  <a:pt x="417" y="1277"/>
                </a:lnTo>
                <a:lnTo>
                  <a:pt x="521" y="1316"/>
                </a:lnTo>
                <a:lnTo>
                  <a:pt x="573" y="1299"/>
                </a:lnTo>
                <a:lnTo>
                  <a:pt x="630" y="1302"/>
                </a:lnTo>
                <a:lnTo>
                  <a:pt x="668" y="1401"/>
                </a:lnTo>
                <a:lnTo>
                  <a:pt x="669" y="1488"/>
                </a:lnTo>
                <a:lnTo>
                  <a:pt x="708" y="1473"/>
                </a:lnTo>
                <a:lnTo>
                  <a:pt x="735" y="1497"/>
                </a:lnTo>
                <a:lnTo>
                  <a:pt x="772" y="1470"/>
                </a:lnTo>
                <a:lnTo>
                  <a:pt x="832" y="1467"/>
                </a:lnTo>
                <a:lnTo>
                  <a:pt x="793" y="1536"/>
                </a:lnTo>
                <a:lnTo>
                  <a:pt x="780" y="1576"/>
                </a:lnTo>
                <a:lnTo>
                  <a:pt x="746" y="1606"/>
                </a:lnTo>
                <a:lnTo>
                  <a:pt x="760" y="1633"/>
                </a:lnTo>
                <a:lnTo>
                  <a:pt x="877" y="1611"/>
                </a:lnTo>
                <a:lnTo>
                  <a:pt x="923" y="1605"/>
                </a:lnTo>
                <a:lnTo>
                  <a:pt x="858" y="1682"/>
                </a:lnTo>
                <a:lnTo>
                  <a:pt x="834" y="1735"/>
                </a:lnTo>
                <a:lnTo>
                  <a:pt x="738" y="1852"/>
                </a:lnTo>
                <a:lnTo>
                  <a:pt x="643" y="1867"/>
                </a:lnTo>
                <a:lnTo>
                  <a:pt x="562" y="1830"/>
                </a:lnTo>
                <a:lnTo>
                  <a:pt x="552" y="1850"/>
                </a:lnTo>
                <a:lnTo>
                  <a:pt x="612" y="1893"/>
                </a:lnTo>
                <a:lnTo>
                  <a:pt x="566" y="1933"/>
                </a:lnTo>
                <a:lnTo>
                  <a:pt x="610" y="1996"/>
                </a:lnTo>
                <a:lnTo>
                  <a:pt x="673" y="1969"/>
                </a:lnTo>
                <a:lnTo>
                  <a:pt x="741" y="1995"/>
                </a:lnTo>
                <a:lnTo>
                  <a:pt x="810" y="1968"/>
                </a:lnTo>
                <a:lnTo>
                  <a:pt x="900" y="1967"/>
                </a:lnTo>
                <a:lnTo>
                  <a:pt x="940" y="1989"/>
                </a:lnTo>
                <a:lnTo>
                  <a:pt x="1026" y="1899"/>
                </a:lnTo>
                <a:lnTo>
                  <a:pt x="1036" y="1962"/>
                </a:lnTo>
                <a:lnTo>
                  <a:pt x="1014" y="1982"/>
                </a:lnTo>
                <a:lnTo>
                  <a:pt x="1074" y="2008"/>
                </a:lnTo>
                <a:lnTo>
                  <a:pt x="1154" y="2020"/>
                </a:lnTo>
                <a:lnTo>
                  <a:pt x="1278" y="2119"/>
                </a:lnTo>
                <a:lnTo>
                  <a:pt x="1361" y="2172"/>
                </a:lnTo>
                <a:lnTo>
                  <a:pt x="1575" y="2210"/>
                </a:lnTo>
                <a:lnTo>
                  <a:pt x="1655" y="2255"/>
                </a:lnTo>
                <a:lnTo>
                  <a:pt x="1962" y="2249"/>
                </a:lnTo>
                <a:lnTo>
                  <a:pt x="2078" y="2078"/>
                </a:lnTo>
                <a:lnTo>
                  <a:pt x="2237" y="2015"/>
                </a:lnTo>
                <a:lnTo>
                  <a:pt x="2223" y="1941"/>
                </a:lnTo>
                <a:lnTo>
                  <a:pt x="2310" y="1957"/>
                </a:lnTo>
                <a:lnTo>
                  <a:pt x="2385" y="1913"/>
                </a:lnTo>
                <a:lnTo>
                  <a:pt x="2459" y="1909"/>
                </a:lnTo>
                <a:lnTo>
                  <a:pt x="2624" y="1738"/>
                </a:lnTo>
                <a:lnTo>
                  <a:pt x="2664" y="1662"/>
                </a:lnTo>
                <a:lnTo>
                  <a:pt x="2740" y="1638"/>
                </a:lnTo>
                <a:lnTo>
                  <a:pt x="2763" y="1608"/>
                </a:lnTo>
                <a:lnTo>
                  <a:pt x="2753" y="1578"/>
                </a:lnTo>
                <a:lnTo>
                  <a:pt x="2765" y="1548"/>
                </a:lnTo>
                <a:lnTo>
                  <a:pt x="2812" y="1555"/>
                </a:lnTo>
                <a:lnTo>
                  <a:pt x="2816" y="1614"/>
                </a:lnTo>
                <a:lnTo>
                  <a:pt x="2840" y="1640"/>
                </a:lnTo>
                <a:lnTo>
                  <a:pt x="2830" y="1670"/>
                </a:lnTo>
                <a:lnTo>
                  <a:pt x="2796" y="1684"/>
                </a:lnTo>
                <a:lnTo>
                  <a:pt x="2806" y="1697"/>
                </a:lnTo>
                <a:lnTo>
                  <a:pt x="2873" y="1679"/>
                </a:lnTo>
                <a:lnTo>
                  <a:pt x="2916" y="1580"/>
                </a:lnTo>
                <a:lnTo>
                  <a:pt x="2989" y="1572"/>
                </a:lnTo>
                <a:lnTo>
                  <a:pt x="3042" y="1469"/>
                </a:lnTo>
                <a:lnTo>
                  <a:pt x="3111" y="1405"/>
                </a:lnTo>
                <a:lnTo>
                  <a:pt x="3097" y="1392"/>
                </a:lnTo>
                <a:lnTo>
                  <a:pt x="3008" y="1440"/>
                </a:lnTo>
                <a:lnTo>
                  <a:pt x="3014" y="1373"/>
                </a:lnTo>
                <a:lnTo>
                  <a:pt x="3061" y="1346"/>
                </a:lnTo>
                <a:lnTo>
                  <a:pt x="3057" y="1320"/>
                </a:lnTo>
                <a:lnTo>
                  <a:pt x="3029" y="1281"/>
                </a:lnTo>
                <a:lnTo>
                  <a:pt x="3049" y="1237"/>
                </a:lnTo>
                <a:lnTo>
                  <a:pt x="3096" y="1299"/>
                </a:lnTo>
                <a:lnTo>
                  <a:pt x="3114" y="1353"/>
                </a:lnTo>
                <a:lnTo>
                  <a:pt x="3141" y="1338"/>
                </a:lnTo>
                <a:lnTo>
                  <a:pt x="3170" y="1302"/>
                </a:lnTo>
                <a:lnTo>
                  <a:pt x="3206" y="1298"/>
                </a:lnTo>
                <a:lnTo>
                  <a:pt x="3210" y="1255"/>
                </a:lnTo>
                <a:lnTo>
                  <a:pt x="3249" y="1208"/>
                </a:lnTo>
                <a:lnTo>
                  <a:pt x="3219" y="1166"/>
                </a:lnTo>
                <a:lnTo>
                  <a:pt x="3261" y="1122"/>
                </a:lnTo>
                <a:lnTo>
                  <a:pt x="3315" y="1118"/>
                </a:lnTo>
                <a:lnTo>
                  <a:pt x="3318" y="1055"/>
                </a:lnTo>
                <a:lnTo>
                  <a:pt x="3284" y="1059"/>
                </a:lnTo>
                <a:lnTo>
                  <a:pt x="3340" y="1029"/>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21" name="Freeform 164"/>
          <p:cNvSpPr>
            <a:spLocks/>
          </p:cNvSpPr>
          <p:nvPr/>
        </p:nvSpPr>
        <p:spPr bwMode="auto">
          <a:xfrm>
            <a:off x="2586482" y="4437063"/>
            <a:ext cx="22225" cy="1428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2" name="Freeform 168"/>
          <p:cNvSpPr>
            <a:spLocks/>
          </p:cNvSpPr>
          <p:nvPr/>
        </p:nvSpPr>
        <p:spPr bwMode="auto">
          <a:xfrm>
            <a:off x="2556320" y="4419600"/>
            <a:ext cx="11113" cy="635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3" name="Freeform 171"/>
          <p:cNvSpPr>
            <a:spLocks/>
          </p:cNvSpPr>
          <p:nvPr/>
        </p:nvSpPr>
        <p:spPr bwMode="auto">
          <a:xfrm>
            <a:off x="2329307" y="3652838"/>
            <a:ext cx="44450" cy="5397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006B9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4" name="Group 623"/>
          <p:cNvGrpSpPr/>
          <p:nvPr/>
        </p:nvGrpSpPr>
        <p:grpSpPr>
          <a:xfrm>
            <a:off x="2021332" y="2506663"/>
            <a:ext cx="935038" cy="1830388"/>
            <a:chOff x="2003425" y="2506663"/>
            <a:chExt cx="935038" cy="1830388"/>
          </a:xfrm>
          <a:solidFill>
            <a:schemeClr val="bg1">
              <a:lumMod val="75000"/>
            </a:schemeClr>
          </a:solidFill>
        </p:grpSpPr>
        <p:sp>
          <p:nvSpPr>
            <p:cNvPr id="8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5" name="Group 624"/>
          <p:cNvGrpSpPr/>
          <p:nvPr/>
        </p:nvGrpSpPr>
        <p:grpSpPr>
          <a:xfrm>
            <a:off x="1787970" y="3497263"/>
            <a:ext cx="431800" cy="617538"/>
            <a:chOff x="1770063" y="3497263"/>
            <a:chExt cx="431800" cy="617538"/>
          </a:xfrm>
          <a:solidFill>
            <a:schemeClr val="bg1">
              <a:lumMod val="75000"/>
            </a:schemeClr>
          </a:solidFill>
        </p:grpSpPr>
        <p:sp>
          <p:nvSpPr>
            <p:cNvPr id="7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26" name="Group 625"/>
          <p:cNvGrpSpPr/>
          <p:nvPr/>
        </p:nvGrpSpPr>
        <p:grpSpPr>
          <a:xfrm>
            <a:off x="4662932" y="5435600"/>
            <a:ext cx="838201" cy="850901"/>
            <a:chOff x="4645025" y="5435600"/>
            <a:chExt cx="838201" cy="850901"/>
          </a:xfrm>
          <a:solidFill>
            <a:schemeClr val="bg1">
              <a:lumMod val="75000"/>
            </a:schemeClr>
          </a:solidFill>
        </p:grpSpPr>
        <p:sp>
          <p:nvSpPr>
            <p:cNvPr id="7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7" name="Group 626"/>
          <p:cNvGrpSpPr/>
          <p:nvPr/>
        </p:nvGrpSpPr>
        <p:grpSpPr>
          <a:xfrm>
            <a:off x="5237607" y="5402263"/>
            <a:ext cx="1838325" cy="747712"/>
            <a:chOff x="5219700" y="5402263"/>
            <a:chExt cx="1838325" cy="747712"/>
          </a:xfrm>
          <a:solidFill>
            <a:schemeClr val="bg1">
              <a:lumMod val="75000"/>
            </a:schemeClr>
          </a:solidFill>
        </p:grpSpPr>
        <p:sp>
          <p:nvSpPr>
            <p:cNvPr id="7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28" name="Freeform 240"/>
          <p:cNvSpPr>
            <a:spLocks/>
          </p:cNvSpPr>
          <p:nvPr/>
        </p:nvSpPr>
        <p:spPr bwMode="auto">
          <a:xfrm>
            <a:off x="2629345" y="5243513"/>
            <a:ext cx="0" cy="158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29" name="Group 628"/>
          <p:cNvGrpSpPr/>
          <p:nvPr/>
        </p:nvGrpSpPr>
        <p:grpSpPr>
          <a:xfrm>
            <a:off x="1903857" y="5200650"/>
            <a:ext cx="1309688" cy="952500"/>
            <a:chOff x="1885950" y="5200650"/>
            <a:chExt cx="1309688" cy="952500"/>
          </a:xfrm>
          <a:solidFill>
            <a:schemeClr val="bg1">
              <a:lumMod val="75000"/>
            </a:schemeClr>
          </a:solidFill>
        </p:grpSpPr>
        <p:sp>
          <p:nvSpPr>
            <p:cNvPr id="7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30" name="Freeform 246"/>
          <p:cNvSpPr>
            <a:spLocks/>
          </p:cNvSpPr>
          <p:nvPr/>
        </p:nvSpPr>
        <p:spPr bwMode="auto">
          <a:xfrm>
            <a:off x="2930970" y="5332413"/>
            <a:ext cx="34925" cy="3016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249"/>
          <p:cNvSpPr>
            <a:spLocks/>
          </p:cNvSpPr>
          <p:nvPr/>
        </p:nvSpPr>
        <p:spPr bwMode="auto">
          <a:xfrm>
            <a:off x="3939032" y="5376863"/>
            <a:ext cx="14288" cy="1270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250"/>
          <p:cNvSpPr>
            <a:spLocks/>
          </p:cNvSpPr>
          <p:nvPr/>
        </p:nvSpPr>
        <p:spPr bwMode="auto">
          <a:xfrm>
            <a:off x="3988245" y="5165725"/>
            <a:ext cx="12700" cy="158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251"/>
          <p:cNvSpPr>
            <a:spLocks/>
          </p:cNvSpPr>
          <p:nvPr/>
        </p:nvSpPr>
        <p:spPr bwMode="auto">
          <a:xfrm>
            <a:off x="3516757" y="5184775"/>
            <a:ext cx="17463" cy="952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634" name="Group 633"/>
          <p:cNvGrpSpPr/>
          <p:nvPr/>
        </p:nvGrpSpPr>
        <p:grpSpPr>
          <a:xfrm>
            <a:off x="3450082" y="4740275"/>
            <a:ext cx="1114425" cy="1341438"/>
            <a:chOff x="3432175" y="4740275"/>
            <a:chExt cx="1114425" cy="1341438"/>
          </a:xfrm>
          <a:solidFill>
            <a:schemeClr val="bg1">
              <a:lumMod val="75000"/>
            </a:schemeClr>
          </a:solidFill>
        </p:grpSpPr>
        <p:sp>
          <p:nvSpPr>
            <p:cNvPr id="7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35" name="Freeform 256"/>
          <p:cNvSpPr>
            <a:spLocks/>
          </p:cNvSpPr>
          <p:nvPr/>
        </p:nvSpPr>
        <p:spPr bwMode="auto">
          <a:xfrm>
            <a:off x="3939032" y="5376863"/>
            <a:ext cx="14288" cy="1270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257"/>
          <p:cNvSpPr>
            <a:spLocks/>
          </p:cNvSpPr>
          <p:nvPr/>
        </p:nvSpPr>
        <p:spPr bwMode="auto">
          <a:xfrm>
            <a:off x="3988245" y="5165725"/>
            <a:ext cx="12700" cy="158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37" name="Group 636"/>
          <p:cNvGrpSpPr/>
          <p:nvPr/>
        </p:nvGrpSpPr>
        <p:grpSpPr>
          <a:xfrm>
            <a:off x="4145407" y="6143625"/>
            <a:ext cx="46038" cy="26988"/>
            <a:chOff x="4127500" y="6143625"/>
            <a:chExt cx="46038" cy="26988"/>
          </a:xfrm>
          <a:solidFill>
            <a:schemeClr val="accent6">
              <a:lumMod val="75000"/>
            </a:schemeClr>
          </a:solidFill>
        </p:grpSpPr>
        <p:sp>
          <p:nvSpPr>
            <p:cNvPr id="7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38" name="Group 637"/>
          <p:cNvGrpSpPr/>
          <p:nvPr/>
        </p:nvGrpSpPr>
        <p:grpSpPr>
          <a:xfrm>
            <a:off x="2330895" y="4173538"/>
            <a:ext cx="1374775" cy="1339850"/>
            <a:chOff x="2312988" y="4173538"/>
            <a:chExt cx="1374775" cy="1339850"/>
          </a:xfrm>
          <a:solidFill>
            <a:schemeClr val="bg1">
              <a:lumMod val="75000"/>
            </a:schemeClr>
          </a:solidFill>
        </p:grpSpPr>
        <p:grpSp>
          <p:nvGrpSpPr>
            <p:cNvPr id="725" name="Group 724"/>
            <p:cNvGrpSpPr/>
            <p:nvPr/>
          </p:nvGrpSpPr>
          <p:grpSpPr>
            <a:xfrm>
              <a:off x="2312988" y="4173538"/>
              <a:ext cx="1246188" cy="1198563"/>
              <a:chOff x="2312988" y="4173538"/>
              <a:chExt cx="1246188" cy="1198563"/>
            </a:xfrm>
            <a:grpFill/>
          </p:grpSpPr>
          <p:sp>
            <p:nvSpPr>
              <p:cNvPr id="7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7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39" name="Group 638"/>
          <p:cNvGrpSpPr/>
          <p:nvPr/>
        </p:nvGrpSpPr>
        <p:grpSpPr>
          <a:xfrm>
            <a:off x="4085082" y="4811713"/>
            <a:ext cx="555625" cy="565150"/>
            <a:chOff x="4067175" y="4811713"/>
            <a:chExt cx="555625" cy="565150"/>
          </a:xfrm>
          <a:solidFill>
            <a:schemeClr val="bg1">
              <a:lumMod val="75000"/>
            </a:schemeClr>
          </a:solidFill>
        </p:grpSpPr>
        <p:sp>
          <p:nvSpPr>
            <p:cNvPr id="7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0" name="Group 639"/>
          <p:cNvGrpSpPr/>
          <p:nvPr/>
        </p:nvGrpSpPr>
        <p:grpSpPr>
          <a:xfrm>
            <a:off x="3099245" y="3783013"/>
            <a:ext cx="381000" cy="428625"/>
            <a:chOff x="3081338" y="3783013"/>
            <a:chExt cx="381000" cy="428625"/>
          </a:xfrm>
          <a:solidFill>
            <a:schemeClr val="bg1">
              <a:lumMod val="75000"/>
            </a:schemeClr>
          </a:solidFill>
        </p:grpSpPr>
        <p:sp>
          <p:nvSpPr>
            <p:cNvPr id="7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1" name="Group 640"/>
          <p:cNvGrpSpPr/>
          <p:nvPr/>
        </p:nvGrpSpPr>
        <p:grpSpPr>
          <a:xfrm>
            <a:off x="4899470" y="3962400"/>
            <a:ext cx="1738313" cy="1152525"/>
            <a:chOff x="4881563" y="3962400"/>
            <a:chExt cx="1738313" cy="1152525"/>
          </a:xfrm>
          <a:solidFill>
            <a:schemeClr val="bg1">
              <a:lumMod val="75000"/>
            </a:schemeClr>
          </a:solidFill>
        </p:grpSpPr>
        <p:sp>
          <p:nvSpPr>
            <p:cNvPr id="6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2" name="Group 641"/>
          <p:cNvGrpSpPr/>
          <p:nvPr/>
        </p:nvGrpSpPr>
        <p:grpSpPr>
          <a:xfrm>
            <a:off x="3554857" y="3076575"/>
            <a:ext cx="669926" cy="525463"/>
            <a:chOff x="3536950" y="3076575"/>
            <a:chExt cx="669926" cy="525463"/>
          </a:xfrm>
          <a:solidFill>
            <a:schemeClr val="bg1">
              <a:lumMod val="75000"/>
            </a:schemeClr>
          </a:solidFill>
        </p:grpSpPr>
        <p:sp>
          <p:nvSpPr>
            <p:cNvPr id="6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3" name="Group 642"/>
          <p:cNvGrpSpPr/>
          <p:nvPr/>
        </p:nvGrpSpPr>
        <p:grpSpPr>
          <a:xfrm>
            <a:off x="3362770" y="3546475"/>
            <a:ext cx="860425" cy="1158875"/>
            <a:chOff x="3344863" y="3546475"/>
            <a:chExt cx="860425" cy="1158875"/>
          </a:xfrm>
          <a:solidFill>
            <a:schemeClr val="bg1">
              <a:lumMod val="75000"/>
            </a:schemeClr>
          </a:solidFill>
        </p:grpSpPr>
        <p:sp>
          <p:nvSpPr>
            <p:cNvPr id="6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4" name="Group 643"/>
          <p:cNvGrpSpPr/>
          <p:nvPr/>
        </p:nvGrpSpPr>
        <p:grpSpPr>
          <a:xfrm>
            <a:off x="7075932" y="5395913"/>
            <a:ext cx="528638" cy="444500"/>
            <a:chOff x="7058025" y="5395913"/>
            <a:chExt cx="528638" cy="444500"/>
          </a:xfrm>
          <a:solidFill>
            <a:schemeClr val="bg1">
              <a:lumMod val="75000"/>
            </a:schemeClr>
          </a:solidFill>
        </p:grpSpPr>
        <p:sp>
          <p:nvSpPr>
            <p:cNvPr id="667" name="Freeform 303"/>
            <p:cNvSpPr>
              <a:spLocks/>
            </p:cNvSpPr>
            <p:nvPr/>
          </p:nvSpPr>
          <p:spPr bwMode="auto">
            <a:xfrm>
              <a:off x="7077075" y="5395913"/>
              <a:ext cx="509588" cy="444500"/>
            </a:xfrm>
            <a:custGeom>
              <a:avLst/>
              <a:gdLst>
                <a:gd name="T0" fmla="*/ 1554 w 1605"/>
                <a:gd name="T1" fmla="*/ 641 h 1400"/>
                <a:gd name="T2" fmla="*/ 1438 w 1605"/>
                <a:gd name="T3" fmla="*/ 602 h 1400"/>
                <a:gd name="T4" fmla="*/ 1382 w 1605"/>
                <a:gd name="T5" fmla="*/ 551 h 1400"/>
                <a:gd name="T6" fmla="*/ 1260 w 1605"/>
                <a:gd name="T7" fmla="*/ 418 h 1400"/>
                <a:gd name="T8" fmla="*/ 1209 w 1605"/>
                <a:gd name="T9" fmla="*/ 204 h 1400"/>
                <a:gd name="T10" fmla="*/ 1111 w 1605"/>
                <a:gd name="T11" fmla="*/ 108 h 1400"/>
                <a:gd name="T12" fmla="*/ 998 w 1605"/>
                <a:gd name="T13" fmla="*/ 126 h 1400"/>
                <a:gd name="T14" fmla="*/ 760 w 1605"/>
                <a:gd name="T15" fmla="*/ 292 h 1400"/>
                <a:gd name="T16" fmla="*/ 420 w 1605"/>
                <a:gd name="T17" fmla="*/ 4 h 1400"/>
                <a:gd name="T18" fmla="*/ 295 w 1605"/>
                <a:gd name="T19" fmla="*/ 63 h 1400"/>
                <a:gd name="T20" fmla="*/ 226 w 1605"/>
                <a:gd name="T21" fmla="*/ 168 h 1400"/>
                <a:gd name="T22" fmla="*/ 310 w 1605"/>
                <a:gd name="T23" fmla="*/ 239 h 1400"/>
                <a:gd name="T24" fmla="*/ 325 w 1605"/>
                <a:gd name="T25" fmla="*/ 328 h 1400"/>
                <a:gd name="T26" fmla="*/ 249 w 1605"/>
                <a:gd name="T27" fmla="*/ 350 h 1400"/>
                <a:gd name="T28" fmla="*/ 62 w 1605"/>
                <a:gd name="T29" fmla="*/ 236 h 1400"/>
                <a:gd name="T30" fmla="*/ 0 w 1605"/>
                <a:gd name="T31" fmla="*/ 330 h 1400"/>
                <a:gd name="T32" fmla="*/ 41 w 1605"/>
                <a:gd name="T33" fmla="*/ 449 h 1400"/>
                <a:gd name="T34" fmla="*/ 161 w 1605"/>
                <a:gd name="T35" fmla="*/ 497 h 1400"/>
                <a:gd name="T36" fmla="*/ 342 w 1605"/>
                <a:gd name="T37" fmla="*/ 699 h 1400"/>
                <a:gd name="T38" fmla="*/ 356 w 1605"/>
                <a:gd name="T39" fmla="*/ 836 h 1400"/>
                <a:gd name="T40" fmla="*/ 468 w 1605"/>
                <a:gd name="T41" fmla="*/ 902 h 1400"/>
                <a:gd name="T42" fmla="*/ 477 w 1605"/>
                <a:gd name="T43" fmla="*/ 972 h 1400"/>
                <a:gd name="T44" fmla="*/ 504 w 1605"/>
                <a:gd name="T45" fmla="*/ 1030 h 1400"/>
                <a:gd name="T46" fmla="*/ 665 w 1605"/>
                <a:gd name="T47" fmla="*/ 1050 h 1400"/>
                <a:gd name="T48" fmla="*/ 920 w 1605"/>
                <a:gd name="T49" fmla="*/ 879 h 1400"/>
                <a:gd name="T50" fmla="*/ 936 w 1605"/>
                <a:gd name="T51" fmla="*/ 1079 h 1400"/>
                <a:gd name="T52" fmla="*/ 893 w 1605"/>
                <a:gd name="T53" fmla="*/ 1256 h 1400"/>
                <a:gd name="T54" fmla="*/ 1058 w 1605"/>
                <a:gd name="T55" fmla="*/ 1365 h 1400"/>
                <a:gd name="T56" fmla="*/ 1182 w 1605"/>
                <a:gd name="T57" fmla="*/ 1378 h 1400"/>
                <a:gd name="T58" fmla="*/ 1213 w 1605"/>
                <a:gd name="T59" fmla="*/ 1170 h 1400"/>
                <a:gd name="T60" fmla="*/ 1254 w 1605"/>
                <a:gd name="T61" fmla="*/ 1245 h 1400"/>
                <a:gd name="T62" fmla="*/ 1240 w 1605"/>
                <a:gd name="T63" fmla="*/ 1058 h 1400"/>
                <a:gd name="T64" fmla="*/ 1284 w 1605"/>
                <a:gd name="T65" fmla="*/ 990 h 1400"/>
                <a:gd name="T66" fmla="*/ 1314 w 1605"/>
                <a:gd name="T67" fmla="*/ 987 h 1400"/>
                <a:gd name="T68" fmla="*/ 1306 w 1605"/>
                <a:gd name="T69" fmla="*/ 837 h 1400"/>
                <a:gd name="T70" fmla="*/ 1379 w 1605"/>
                <a:gd name="T71" fmla="*/ 707 h 1400"/>
                <a:gd name="T72" fmla="*/ 1484 w 1605"/>
                <a:gd name="T73" fmla="*/ 659 h 1400"/>
                <a:gd name="T74" fmla="*/ 1556 w 1605"/>
                <a:gd name="T75" fmla="*/ 684 h 1400"/>
                <a:gd name="T76" fmla="*/ 1579 w 1605"/>
                <a:gd name="T77" fmla="*/ 738 h 1400"/>
                <a:gd name="T78" fmla="*/ 1605 w 1605"/>
                <a:gd name="T79" fmla="*/ 72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5" h="1400">
                  <a:moveTo>
                    <a:pt x="1567" y="651"/>
                  </a:moveTo>
                  <a:lnTo>
                    <a:pt x="1554" y="641"/>
                  </a:lnTo>
                  <a:lnTo>
                    <a:pt x="1488" y="586"/>
                  </a:lnTo>
                  <a:lnTo>
                    <a:pt x="1438" y="602"/>
                  </a:lnTo>
                  <a:lnTo>
                    <a:pt x="1415" y="601"/>
                  </a:lnTo>
                  <a:lnTo>
                    <a:pt x="1382" y="551"/>
                  </a:lnTo>
                  <a:lnTo>
                    <a:pt x="1329" y="459"/>
                  </a:lnTo>
                  <a:lnTo>
                    <a:pt x="1260" y="418"/>
                  </a:lnTo>
                  <a:lnTo>
                    <a:pt x="1236" y="301"/>
                  </a:lnTo>
                  <a:lnTo>
                    <a:pt x="1209" y="204"/>
                  </a:lnTo>
                  <a:lnTo>
                    <a:pt x="1164" y="136"/>
                  </a:lnTo>
                  <a:lnTo>
                    <a:pt x="1111" y="108"/>
                  </a:lnTo>
                  <a:lnTo>
                    <a:pt x="1040" y="46"/>
                  </a:lnTo>
                  <a:lnTo>
                    <a:pt x="998" y="126"/>
                  </a:lnTo>
                  <a:lnTo>
                    <a:pt x="941" y="269"/>
                  </a:lnTo>
                  <a:lnTo>
                    <a:pt x="760" y="292"/>
                  </a:lnTo>
                  <a:lnTo>
                    <a:pt x="571" y="86"/>
                  </a:lnTo>
                  <a:lnTo>
                    <a:pt x="420" y="4"/>
                  </a:lnTo>
                  <a:lnTo>
                    <a:pt x="304" y="0"/>
                  </a:lnTo>
                  <a:lnTo>
                    <a:pt x="295" y="63"/>
                  </a:lnTo>
                  <a:lnTo>
                    <a:pt x="216" y="116"/>
                  </a:lnTo>
                  <a:lnTo>
                    <a:pt x="226" y="168"/>
                  </a:lnTo>
                  <a:lnTo>
                    <a:pt x="293" y="209"/>
                  </a:lnTo>
                  <a:lnTo>
                    <a:pt x="310" y="239"/>
                  </a:lnTo>
                  <a:lnTo>
                    <a:pt x="373" y="288"/>
                  </a:lnTo>
                  <a:lnTo>
                    <a:pt x="325" y="328"/>
                  </a:lnTo>
                  <a:lnTo>
                    <a:pt x="307" y="394"/>
                  </a:lnTo>
                  <a:lnTo>
                    <a:pt x="249" y="350"/>
                  </a:lnTo>
                  <a:lnTo>
                    <a:pt x="160" y="324"/>
                  </a:lnTo>
                  <a:lnTo>
                    <a:pt x="62" y="236"/>
                  </a:lnTo>
                  <a:lnTo>
                    <a:pt x="0" y="282"/>
                  </a:lnTo>
                  <a:lnTo>
                    <a:pt x="0" y="330"/>
                  </a:lnTo>
                  <a:lnTo>
                    <a:pt x="44" y="339"/>
                  </a:lnTo>
                  <a:lnTo>
                    <a:pt x="41" y="449"/>
                  </a:lnTo>
                  <a:lnTo>
                    <a:pt x="121" y="449"/>
                  </a:lnTo>
                  <a:lnTo>
                    <a:pt x="161" y="497"/>
                  </a:lnTo>
                  <a:lnTo>
                    <a:pt x="162" y="576"/>
                  </a:lnTo>
                  <a:lnTo>
                    <a:pt x="342" y="699"/>
                  </a:lnTo>
                  <a:lnTo>
                    <a:pt x="346" y="743"/>
                  </a:lnTo>
                  <a:lnTo>
                    <a:pt x="356" y="836"/>
                  </a:lnTo>
                  <a:lnTo>
                    <a:pt x="410" y="893"/>
                  </a:lnTo>
                  <a:lnTo>
                    <a:pt x="468" y="902"/>
                  </a:lnTo>
                  <a:lnTo>
                    <a:pt x="490" y="927"/>
                  </a:lnTo>
                  <a:lnTo>
                    <a:pt x="477" y="972"/>
                  </a:lnTo>
                  <a:lnTo>
                    <a:pt x="530" y="994"/>
                  </a:lnTo>
                  <a:lnTo>
                    <a:pt x="504" y="1030"/>
                  </a:lnTo>
                  <a:lnTo>
                    <a:pt x="558" y="1091"/>
                  </a:lnTo>
                  <a:lnTo>
                    <a:pt x="665" y="1050"/>
                  </a:lnTo>
                  <a:lnTo>
                    <a:pt x="819" y="889"/>
                  </a:lnTo>
                  <a:lnTo>
                    <a:pt x="920" y="879"/>
                  </a:lnTo>
                  <a:lnTo>
                    <a:pt x="992" y="985"/>
                  </a:lnTo>
                  <a:lnTo>
                    <a:pt x="936" y="1079"/>
                  </a:lnTo>
                  <a:lnTo>
                    <a:pt x="980" y="1144"/>
                  </a:lnTo>
                  <a:lnTo>
                    <a:pt x="893" y="1256"/>
                  </a:lnTo>
                  <a:lnTo>
                    <a:pt x="1009" y="1396"/>
                  </a:lnTo>
                  <a:lnTo>
                    <a:pt x="1058" y="1365"/>
                  </a:lnTo>
                  <a:lnTo>
                    <a:pt x="1107" y="1400"/>
                  </a:lnTo>
                  <a:lnTo>
                    <a:pt x="1182" y="1378"/>
                  </a:lnTo>
                  <a:lnTo>
                    <a:pt x="1181" y="1172"/>
                  </a:lnTo>
                  <a:lnTo>
                    <a:pt x="1213" y="1170"/>
                  </a:lnTo>
                  <a:lnTo>
                    <a:pt x="1212" y="1224"/>
                  </a:lnTo>
                  <a:lnTo>
                    <a:pt x="1254" y="1245"/>
                  </a:lnTo>
                  <a:lnTo>
                    <a:pt x="1263" y="1168"/>
                  </a:lnTo>
                  <a:lnTo>
                    <a:pt x="1240" y="1058"/>
                  </a:lnTo>
                  <a:lnTo>
                    <a:pt x="1274" y="1009"/>
                  </a:lnTo>
                  <a:lnTo>
                    <a:pt x="1284" y="990"/>
                  </a:lnTo>
                  <a:lnTo>
                    <a:pt x="1304" y="1016"/>
                  </a:lnTo>
                  <a:lnTo>
                    <a:pt x="1314" y="987"/>
                  </a:lnTo>
                  <a:lnTo>
                    <a:pt x="1293" y="929"/>
                  </a:lnTo>
                  <a:lnTo>
                    <a:pt x="1306" y="837"/>
                  </a:lnTo>
                  <a:lnTo>
                    <a:pt x="1365" y="739"/>
                  </a:lnTo>
                  <a:lnTo>
                    <a:pt x="1379" y="707"/>
                  </a:lnTo>
                  <a:lnTo>
                    <a:pt x="1417" y="668"/>
                  </a:lnTo>
                  <a:lnTo>
                    <a:pt x="1484" y="659"/>
                  </a:lnTo>
                  <a:lnTo>
                    <a:pt x="1509" y="677"/>
                  </a:lnTo>
                  <a:lnTo>
                    <a:pt x="1556" y="684"/>
                  </a:lnTo>
                  <a:lnTo>
                    <a:pt x="1585" y="711"/>
                  </a:lnTo>
                  <a:lnTo>
                    <a:pt x="1579" y="738"/>
                  </a:lnTo>
                  <a:lnTo>
                    <a:pt x="1597" y="739"/>
                  </a:lnTo>
                  <a:lnTo>
                    <a:pt x="1605" y="722"/>
                  </a:lnTo>
                  <a:lnTo>
                    <a:pt x="1567" y="65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8" name="Freeform 304"/>
            <p:cNvSpPr>
              <a:spLocks/>
            </p:cNvSpPr>
            <p:nvPr/>
          </p:nvSpPr>
          <p:spPr bwMode="auto">
            <a:xfrm>
              <a:off x="7058025" y="5667375"/>
              <a:ext cx="153988" cy="115888"/>
            </a:xfrm>
            <a:custGeom>
              <a:avLst/>
              <a:gdLst>
                <a:gd name="T0" fmla="*/ 469 w 486"/>
                <a:gd name="T1" fmla="*/ 284 h 364"/>
                <a:gd name="T2" fmla="*/ 486 w 486"/>
                <a:gd name="T3" fmla="*/ 361 h 364"/>
                <a:gd name="T4" fmla="*/ 368 w 486"/>
                <a:gd name="T5" fmla="*/ 364 h 364"/>
                <a:gd name="T6" fmla="*/ 176 w 486"/>
                <a:gd name="T7" fmla="*/ 313 h 364"/>
                <a:gd name="T8" fmla="*/ 33 w 486"/>
                <a:gd name="T9" fmla="*/ 164 h 364"/>
                <a:gd name="T10" fmla="*/ 0 w 486"/>
                <a:gd name="T11" fmla="*/ 36 h 364"/>
                <a:gd name="T12" fmla="*/ 63 w 486"/>
                <a:gd name="T13" fmla="*/ 0 h 364"/>
                <a:gd name="T14" fmla="*/ 147 w 486"/>
                <a:gd name="T15" fmla="*/ 75 h 364"/>
                <a:gd name="T16" fmla="*/ 232 w 486"/>
                <a:gd name="T17" fmla="*/ 47 h 364"/>
                <a:gd name="T18" fmla="*/ 326 w 486"/>
                <a:gd name="T19" fmla="*/ 121 h 364"/>
                <a:gd name="T20" fmla="*/ 331 w 486"/>
                <a:gd name="T21" fmla="*/ 193 h 364"/>
                <a:gd name="T22" fmla="*/ 371 w 486"/>
                <a:gd name="T23" fmla="*/ 250 h 364"/>
                <a:gd name="T24" fmla="*/ 469 w 486"/>
                <a:gd name="T25"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64">
                  <a:moveTo>
                    <a:pt x="469" y="284"/>
                  </a:moveTo>
                  <a:lnTo>
                    <a:pt x="486" y="361"/>
                  </a:lnTo>
                  <a:lnTo>
                    <a:pt x="368" y="364"/>
                  </a:lnTo>
                  <a:lnTo>
                    <a:pt x="176" y="313"/>
                  </a:lnTo>
                  <a:lnTo>
                    <a:pt x="33" y="164"/>
                  </a:lnTo>
                  <a:lnTo>
                    <a:pt x="0" y="36"/>
                  </a:lnTo>
                  <a:lnTo>
                    <a:pt x="63" y="0"/>
                  </a:lnTo>
                  <a:lnTo>
                    <a:pt x="147" y="75"/>
                  </a:lnTo>
                  <a:lnTo>
                    <a:pt x="232" y="47"/>
                  </a:lnTo>
                  <a:lnTo>
                    <a:pt x="326" y="121"/>
                  </a:lnTo>
                  <a:lnTo>
                    <a:pt x="331" y="193"/>
                  </a:lnTo>
                  <a:lnTo>
                    <a:pt x="371" y="250"/>
                  </a:lnTo>
                  <a:lnTo>
                    <a:pt x="469" y="28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45" name="Freeform 305"/>
          <p:cNvSpPr>
            <a:spLocks/>
          </p:cNvSpPr>
          <p:nvPr/>
        </p:nvSpPr>
        <p:spPr bwMode="auto">
          <a:xfrm>
            <a:off x="4142232" y="3563938"/>
            <a:ext cx="954088" cy="874713"/>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06"/>
          <p:cNvSpPr>
            <a:spLocks/>
          </p:cNvSpPr>
          <p:nvPr/>
        </p:nvSpPr>
        <p:spPr bwMode="auto">
          <a:xfrm>
            <a:off x="3348482" y="4302125"/>
            <a:ext cx="55563" cy="107950"/>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7" name="Freeform 307"/>
          <p:cNvSpPr>
            <a:spLocks/>
          </p:cNvSpPr>
          <p:nvPr/>
        </p:nvSpPr>
        <p:spPr bwMode="auto">
          <a:xfrm>
            <a:off x="3040507" y="4121150"/>
            <a:ext cx="358775" cy="277813"/>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8"/>
          <p:cNvSpPr>
            <a:spLocks/>
          </p:cNvSpPr>
          <p:nvPr/>
        </p:nvSpPr>
        <p:spPr bwMode="auto">
          <a:xfrm>
            <a:off x="3372295" y="4645025"/>
            <a:ext cx="430213" cy="255588"/>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chemeClr val="bg1">
              <a:lumMod val="75000"/>
            </a:schemeClr>
          </a:solid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49" name="Freeform 309"/>
          <p:cNvSpPr>
            <a:spLocks/>
          </p:cNvSpPr>
          <p:nvPr/>
        </p:nvSpPr>
        <p:spPr bwMode="auto">
          <a:xfrm>
            <a:off x="3707257" y="4721225"/>
            <a:ext cx="30163" cy="2381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56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310"/>
          <p:cNvSpPr>
            <a:spLocks/>
          </p:cNvSpPr>
          <p:nvPr/>
        </p:nvSpPr>
        <p:spPr bwMode="auto">
          <a:xfrm>
            <a:off x="3716782" y="4464050"/>
            <a:ext cx="704850" cy="369888"/>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311"/>
          <p:cNvSpPr>
            <a:spLocks/>
          </p:cNvSpPr>
          <p:nvPr/>
        </p:nvSpPr>
        <p:spPr bwMode="auto">
          <a:xfrm>
            <a:off x="3950145" y="4168775"/>
            <a:ext cx="628650" cy="366713"/>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312"/>
          <p:cNvSpPr>
            <a:spLocks/>
          </p:cNvSpPr>
          <p:nvPr/>
        </p:nvSpPr>
        <p:spPr bwMode="auto">
          <a:xfrm>
            <a:off x="4394645" y="4368800"/>
            <a:ext cx="528638" cy="273050"/>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313"/>
          <p:cNvSpPr>
            <a:spLocks/>
          </p:cNvSpPr>
          <p:nvPr/>
        </p:nvSpPr>
        <p:spPr bwMode="auto">
          <a:xfrm>
            <a:off x="4321620" y="4518025"/>
            <a:ext cx="644525" cy="393700"/>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rgbClr val="FDBF3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314"/>
          <p:cNvSpPr>
            <a:spLocks/>
          </p:cNvSpPr>
          <p:nvPr/>
        </p:nvSpPr>
        <p:spPr bwMode="auto">
          <a:xfrm>
            <a:off x="4072382" y="4775200"/>
            <a:ext cx="296863" cy="190500"/>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315"/>
          <p:cNvSpPr>
            <a:spLocks/>
          </p:cNvSpPr>
          <p:nvPr/>
        </p:nvSpPr>
        <p:spPr bwMode="auto">
          <a:xfrm>
            <a:off x="5355082" y="4527550"/>
            <a:ext cx="312738" cy="37782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316"/>
          <p:cNvSpPr>
            <a:spLocks/>
          </p:cNvSpPr>
          <p:nvPr/>
        </p:nvSpPr>
        <p:spPr bwMode="auto">
          <a:xfrm>
            <a:off x="4943920" y="5122863"/>
            <a:ext cx="593725" cy="387350"/>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7" name="Freeform 317"/>
          <p:cNvSpPr>
            <a:spLocks/>
          </p:cNvSpPr>
          <p:nvPr/>
        </p:nvSpPr>
        <p:spPr bwMode="auto">
          <a:xfrm>
            <a:off x="4729607" y="4562475"/>
            <a:ext cx="898525" cy="63976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8" name="Freeform 318"/>
          <p:cNvSpPr>
            <a:spLocks/>
          </p:cNvSpPr>
          <p:nvPr/>
        </p:nvSpPr>
        <p:spPr bwMode="auto">
          <a:xfrm>
            <a:off x="4755007" y="5365750"/>
            <a:ext cx="242888" cy="193675"/>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chemeClr val="bg1">
              <a:lumMod val="75000"/>
            </a:schemeClr>
          </a:solid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320"/>
          <p:cNvSpPr>
            <a:spLocks/>
          </p:cNvSpPr>
          <p:nvPr/>
        </p:nvSpPr>
        <p:spPr bwMode="auto">
          <a:xfrm>
            <a:off x="4635945" y="5327650"/>
            <a:ext cx="158750" cy="376238"/>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321"/>
          <p:cNvSpPr>
            <a:spLocks/>
          </p:cNvSpPr>
          <p:nvPr/>
        </p:nvSpPr>
        <p:spPr bwMode="auto">
          <a:xfrm>
            <a:off x="4302570" y="4992688"/>
            <a:ext cx="369888" cy="349250"/>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bg1">
              <a:lumMod val="75000"/>
            </a:schemeClr>
          </a:solidFill>
          <a:ln w="6350">
            <a:solidFill>
              <a:schemeClr val="tx1">
                <a:lumMod val="50000"/>
                <a:lumOff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322"/>
          <p:cNvSpPr>
            <a:spLocks/>
          </p:cNvSpPr>
          <p:nvPr/>
        </p:nvSpPr>
        <p:spPr bwMode="auto">
          <a:xfrm>
            <a:off x="4558157" y="5200650"/>
            <a:ext cx="179388" cy="255588"/>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323"/>
          <p:cNvSpPr>
            <a:spLocks/>
          </p:cNvSpPr>
          <p:nvPr/>
        </p:nvSpPr>
        <p:spPr bwMode="auto">
          <a:xfrm>
            <a:off x="6596507" y="5195888"/>
            <a:ext cx="617538" cy="325438"/>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324"/>
          <p:cNvSpPr>
            <a:spLocks/>
          </p:cNvSpPr>
          <p:nvPr/>
        </p:nvSpPr>
        <p:spPr bwMode="auto">
          <a:xfrm>
            <a:off x="6898132" y="5467350"/>
            <a:ext cx="374650" cy="315913"/>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5" name="Freeform 325"/>
          <p:cNvSpPr>
            <a:spLocks/>
          </p:cNvSpPr>
          <p:nvPr/>
        </p:nvSpPr>
        <p:spPr bwMode="auto">
          <a:xfrm>
            <a:off x="5882132" y="6178550"/>
            <a:ext cx="227013" cy="136525"/>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chemeClr val="bg1">
              <a:lumMod val="75000"/>
            </a:schemeClr>
          </a:solid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6" name="Freeform 326"/>
          <p:cNvSpPr>
            <a:spLocks/>
          </p:cNvSpPr>
          <p:nvPr/>
        </p:nvSpPr>
        <p:spPr bwMode="auto">
          <a:xfrm>
            <a:off x="7229920" y="3554413"/>
            <a:ext cx="1922463" cy="2001838"/>
          </a:xfrm>
          <a:custGeom>
            <a:avLst/>
            <a:gdLst>
              <a:gd name="T0" fmla="*/ 4431 w 6054"/>
              <a:gd name="T1" fmla="*/ 586 h 6306"/>
              <a:gd name="T2" fmla="*/ 4311 w 6054"/>
              <a:gd name="T3" fmla="*/ 1680 h 6306"/>
              <a:gd name="T4" fmla="*/ 3549 w 6054"/>
              <a:gd name="T5" fmla="*/ 1859 h 6306"/>
              <a:gd name="T6" fmla="*/ 2750 w 6054"/>
              <a:gd name="T7" fmla="*/ 2066 h 6306"/>
              <a:gd name="T8" fmla="*/ 1898 w 6054"/>
              <a:gd name="T9" fmla="*/ 1618 h 6306"/>
              <a:gd name="T10" fmla="*/ 1139 w 6054"/>
              <a:gd name="T11" fmla="*/ 1673 h 6306"/>
              <a:gd name="T12" fmla="*/ 171 w 6054"/>
              <a:gd name="T13" fmla="*/ 2288 h 6306"/>
              <a:gd name="T14" fmla="*/ 382 w 6054"/>
              <a:gd name="T15" fmla="*/ 3481 h 6306"/>
              <a:gd name="T16" fmla="*/ 797 w 6054"/>
              <a:gd name="T17" fmla="*/ 3933 h 6306"/>
              <a:gd name="T18" fmla="*/ 1123 w 6054"/>
              <a:gd name="T19" fmla="*/ 3835 h 6306"/>
              <a:gd name="T20" fmla="*/ 1620 w 6054"/>
              <a:gd name="T21" fmla="*/ 3698 h 6306"/>
              <a:gd name="T22" fmla="*/ 2121 w 6054"/>
              <a:gd name="T23" fmla="*/ 3940 h 6306"/>
              <a:gd name="T24" fmla="*/ 1998 w 6054"/>
              <a:gd name="T25" fmla="*/ 4402 h 6306"/>
              <a:gd name="T26" fmla="*/ 1954 w 6054"/>
              <a:gd name="T27" fmla="*/ 4431 h 6306"/>
              <a:gd name="T28" fmla="*/ 1684 w 6054"/>
              <a:gd name="T29" fmla="*/ 4447 h 6306"/>
              <a:gd name="T30" fmla="*/ 1449 w 6054"/>
              <a:gd name="T31" fmla="*/ 4510 h 6306"/>
              <a:gd name="T32" fmla="*/ 1470 w 6054"/>
              <a:gd name="T33" fmla="*/ 4714 h 6306"/>
              <a:gd name="T34" fmla="*/ 1190 w 6054"/>
              <a:gd name="T35" fmla="*/ 4845 h 6306"/>
              <a:gd name="T36" fmla="*/ 1423 w 6054"/>
              <a:gd name="T37" fmla="*/ 5370 h 6306"/>
              <a:gd name="T38" fmla="*/ 1878 w 6054"/>
              <a:gd name="T39" fmla="*/ 5574 h 6306"/>
              <a:gd name="T40" fmla="*/ 1785 w 6054"/>
              <a:gd name="T41" fmla="*/ 5950 h 6306"/>
              <a:gd name="T42" fmla="*/ 1868 w 6054"/>
              <a:gd name="T43" fmla="*/ 5864 h 6306"/>
              <a:gd name="T44" fmla="*/ 1909 w 6054"/>
              <a:gd name="T45" fmla="*/ 5820 h 6306"/>
              <a:gd name="T46" fmla="*/ 2128 w 6054"/>
              <a:gd name="T47" fmla="*/ 5799 h 6306"/>
              <a:gd name="T48" fmla="*/ 2254 w 6054"/>
              <a:gd name="T49" fmla="*/ 5769 h 6306"/>
              <a:gd name="T50" fmla="*/ 2315 w 6054"/>
              <a:gd name="T51" fmla="*/ 5830 h 6306"/>
              <a:gd name="T52" fmla="*/ 2502 w 6054"/>
              <a:gd name="T53" fmla="*/ 5929 h 6306"/>
              <a:gd name="T54" fmla="*/ 2502 w 6054"/>
              <a:gd name="T55" fmla="*/ 6002 h 6306"/>
              <a:gd name="T56" fmla="*/ 2590 w 6054"/>
              <a:gd name="T57" fmla="*/ 6078 h 6306"/>
              <a:gd name="T58" fmla="*/ 2644 w 6054"/>
              <a:gd name="T59" fmla="*/ 6224 h 6306"/>
              <a:gd name="T60" fmla="*/ 2726 w 6054"/>
              <a:gd name="T61" fmla="*/ 6288 h 6306"/>
              <a:gd name="T62" fmla="*/ 2801 w 6054"/>
              <a:gd name="T63" fmla="*/ 6296 h 6306"/>
              <a:gd name="T64" fmla="*/ 2882 w 6054"/>
              <a:gd name="T65" fmla="*/ 6276 h 6306"/>
              <a:gd name="T66" fmla="*/ 2885 w 6054"/>
              <a:gd name="T67" fmla="*/ 6170 h 6306"/>
              <a:gd name="T68" fmla="*/ 2891 w 6054"/>
              <a:gd name="T69" fmla="*/ 5513 h 6306"/>
              <a:gd name="T70" fmla="*/ 2922 w 6054"/>
              <a:gd name="T71" fmla="*/ 5163 h 6306"/>
              <a:gd name="T72" fmla="*/ 2908 w 6054"/>
              <a:gd name="T73" fmla="*/ 4927 h 6306"/>
              <a:gd name="T74" fmla="*/ 2888 w 6054"/>
              <a:gd name="T75" fmla="*/ 4635 h 6306"/>
              <a:gd name="T76" fmla="*/ 2943 w 6054"/>
              <a:gd name="T77" fmla="*/ 4600 h 6306"/>
              <a:gd name="T78" fmla="*/ 3288 w 6054"/>
              <a:gd name="T79" fmla="*/ 4492 h 6306"/>
              <a:gd name="T80" fmla="*/ 3677 w 6054"/>
              <a:gd name="T81" fmla="*/ 4342 h 6306"/>
              <a:gd name="T82" fmla="*/ 3741 w 6054"/>
              <a:gd name="T83" fmla="*/ 4342 h 6306"/>
              <a:gd name="T84" fmla="*/ 3810 w 6054"/>
              <a:gd name="T85" fmla="*/ 4394 h 6306"/>
              <a:gd name="T86" fmla="*/ 3905 w 6054"/>
              <a:gd name="T87" fmla="*/ 4435 h 6306"/>
              <a:gd name="T88" fmla="*/ 3963 w 6054"/>
              <a:gd name="T89" fmla="*/ 4463 h 6306"/>
              <a:gd name="T90" fmla="*/ 4139 w 6054"/>
              <a:gd name="T91" fmla="*/ 4630 h 6306"/>
              <a:gd name="T92" fmla="*/ 4227 w 6054"/>
              <a:gd name="T93" fmla="*/ 4643 h 6306"/>
              <a:gd name="T94" fmla="*/ 4473 w 6054"/>
              <a:gd name="T95" fmla="*/ 4780 h 6306"/>
              <a:gd name="T96" fmla="*/ 4587 w 6054"/>
              <a:gd name="T97" fmla="*/ 4861 h 6306"/>
              <a:gd name="T98" fmla="*/ 4618 w 6054"/>
              <a:gd name="T99" fmla="*/ 4922 h 6306"/>
              <a:gd name="T100" fmla="*/ 4675 w 6054"/>
              <a:gd name="T101" fmla="*/ 4986 h 6306"/>
              <a:gd name="T102" fmla="*/ 4837 w 6054"/>
              <a:gd name="T103" fmla="*/ 5122 h 6306"/>
              <a:gd name="T104" fmla="*/ 4904 w 6054"/>
              <a:gd name="T105" fmla="*/ 5201 h 6306"/>
              <a:gd name="T106" fmla="*/ 5039 w 6054"/>
              <a:gd name="T107" fmla="*/ 5213 h 6306"/>
              <a:gd name="T108" fmla="*/ 5078 w 6054"/>
              <a:gd name="T109" fmla="*/ 5171 h 6306"/>
              <a:gd name="T110" fmla="*/ 5147 w 6054"/>
              <a:gd name="T111" fmla="*/ 5164 h 6306"/>
              <a:gd name="T112" fmla="*/ 5331 w 6054"/>
              <a:gd name="T113" fmla="*/ 5108 h 6306"/>
              <a:gd name="T114" fmla="*/ 5801 w 6054"/>
              <a:gd name="T115" fmla="*/ 5072 h 6306"/>
              <a:gd name="T116" fmla="*/ 5963 w 6054"/>
              <a:gd name="T117" fmla="*/ 5092 h 6306"/>
              <a:gd name="T118" fmla="*/ 6014 w 6054"/>
              <a:gd name="T119" fmla="*/ 5153 h 6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54" h="6306">
                <a:moveTo>
                  <a:pt x="5853" y="26"/>
                </a:moveTo>
                <a:lnTo>
                  <a:pt x="5604" y="159"/>
                </a:lnTo>
                <a:lnTo>
                  <a:pt x="4828" y="339"/>
                </a:lnTo>
                <a:lnTo>
                  <a:pt x="4534" y="293"/>
                </a:lnTo>
                <a:lnTo>
                  <a:pt x="4463" y="232"/>
                </a:lnTo>
                <a:lnTo>
                  <a:pt x="4427" y="312"/>
                </a:lnTo>
                <a:lnTo>
                  <a:pt x="4468" y="360"/>
                </a:lnTo>
                <a:lnTo>
                  <a:pt x="4406" y="427"/>
                </a:lnTo>
                <a:lnTo>
                  <a:pt x="4452" y="501"/>
                </a:lnTo>
                <a:lnTo>
                  <a:pt x="4447" y="559"/>
                </a:lnTo>
                <a:lnTo>
                  <a:pt x="4431" y="586"/>
                </a:lnTo>
                <a:lnTo>
                  <a:pt x="4418" y="687"/>
                </a:lnTo>
                <a:lnTo>
                  <a:pt x="4570" y="783"/>
                </a:lnTo>
                <a:lnTo>
                  <a:pt x="4544" y="846"/>
                </a:lnTo>
                <a:lnTo>
                  <a:pt x="4330" y="879"/>
                </a:lnTo>
                <a:lnTo>
                  <a:pt x="4261" y="1004"/>
                </a:lnTo>
                <a:lnTo>
                  <a:pt x="4316" y="1238"/>
                </a:lnTo>
                <a:lnTo>
                  <a:pt x="4119" y="1478"/>
                </a:lnTo>
                <a:lnTo>
                  <a:pt x="4088" y="1611"/>
                </a:lnTo>
                <a:lnTo>
                  <a:pt x="4129" y="1654"/>
                </a:lnTo>
                <a:lnTo>
                  <a:pt x="4267" y="1649"/>
                </a:lnTo>
                <a:lnTo>
                  <a:pt x="4311" y="1680"/>
                </a:lnTo>
                <a:lnTo>
                  <a:pt x="4432" y="1697"/>
                </a:lnTo>
                <a:lnTo>
                  <a:pt x="4481" y="1700"/>
                </a:lnTo>
                <a:lnTo>
                  <a:pt x="4498" y="1754"/>
                </a:lnTo>
                <a:lnTo>
                  <a:pt x="4467" y="1789"/>
                </a:lnTo>
                <a:lnTo>
                  <a:pt x="4425" y="2011"/>
                </a:lnTo>
                <a:lnTo>
                  <a:pt x="4350" y="2056"/>
                </a:lnTo>
                <a:lnTo>
                  <a:pt x="4075" y="2134"/>
                </a:lnTo>
                <a:lnTo>
                  <a:pt x="4004" y="2046"/>
                </a:lnTo>
                <a:lnTo>
                  <a:pt x="3885" y="2153"/>
                </a:lnTo>
                <a:lnTo>
                  <a:pt x="3616" y="1988"/>
                </a:lnTo>
                <a:lnTo>
                  <a:pt x="3549" y="1859"/>
                </a:lnTo>
                <a:lnTo>
                  <a:pt x="3456" y="1856"/>
                </a:lnTo>
                <a:lnTo>
                  <a:pt x="3394" y="1941"/>
                </a:lnTo>
                <a:lnTo>
                  <a:pt x="3323" y="1945"/>
                </a:lnTo>
                <a:lnTo>
                  <a:pt x="3122" y="1898"/>
                </a:lnTo>
                <a:lnTo>
                  <a:pt x="3047" y="1851"/>
                </a:lnTo>
                <a:lnTo>
                  <a:pt x="3015" y="1873"/>
                </a:lnTo>
                <a:lnTo>
                  <a:pt x="2953" y="1883"/>
                </a:lnTo>
                <a:lnTo>
                  <a:pt x="2896" y="1936"/>
                </a:lnTo>
                <a:lnTo>
                  <a:pt x="2874" y="1927"/>
                </a:lnTo>
                <a:lnTo>
                  <a:pt x="2799" y="2066"/>
                </a:lnTo>
                <a:lnTo>
                  <a:pt x="2750" y="2066"/>
                </a:lnTo>
                <a:lnTo>
                  <a:pt x="2608" y="1988"/>
                </a:lnTo>
                <a:lnTo>
                  <a:pt x="2553" y="1886"/>
                </a:lnTo>
                <a:lnTo>
                  <a:pt x="2452" y="1887"/>
                </a:lnTo>
                <a:lnTo>
                  <a:pt x="2395" y="2007"/>
                </a:lnTo>
                <a:lnTo>
                  <a:pt x="2404" y="2064"/>
                </a:lnTo>
                <a:lnTo>
                  <a:pt x="2355" y="2051"/>
                </a:lnTo>
                <a:lnTo>
                  <a:pt x="2328" y="1994"/>
                </a:lnTo>
                <a:lnTo>
                  <a:pt x="2336" y="1835"/>
                </a:lnTo>
                <a:lnTo>
                  <a:pt x="2156" y="1703"/>
                </a:lnTo>
                <a:lnTo>
                  <a:pt x="2054" y="1603"/>
                </a:lnTo>
                <a:lnTo>
                  <a:pt x="1898" y="1618"/>
                </a:lnTo>
                <a:lnTo>
                  <a:pt x="1782" y="1588"/>
                </a:lnTo>
                <a:lnTo>
                  <a:pt x="1712" y="1641"/>
                </a:lnTo>
                <a:lnTo>
                  <a:pt x="1587" y="1568"/>
                </a:lnTo>
                <a:lnTo>
                  <a:pt x="1467" y="1595"/>
                </a:lnTo>
                <a:lnTo>
                  <a:pt x="1414" y="1692"/>
                </a:lnTo>
                <a:lnTo>
                  <a:pt x="1254" y="1601"/>
                </a:lnTo>
                <a:lnTo>
                  <a:pt x="1235" y="1562"/>
                </a:lnTo>
                <a:lnTo>
                  <a:pt x="1165" y="1553"/>
                </a:lnTo>
                <a:lnTo>
                  <a:pt x="1169" y="1615"/>
                </a:lnTo>
                <a:lnTo>
                  <a:pt x="1138" y="1607"/>
                </a:lnTo>
                <a:lnTo>
                  <a:pt x="1139" y="1673"/>
                </a:lnTo>
                <a:lnTo>
                  <a:pt x="1050" y="1714"/>
                </a:lnTo>
                <a:lnTo>
                  <a:pt x="846" y="1795"/>
                </a:lnTo>
                <a:lnTo>
                  <a:pt x="631" y="2037"/>
                </a:lnTo>
                <a:lnTo>
                  <a:pt x="577" y="2032"/>
                </a:lnTo>
                <a:lnTo>
                  <a:pt x="516" y="2081"/>
                </a:lnTo>
                <a:lnTo>
                  <a:pt x="480" y="2082"/>
                </a:lnTo>
                <a:lnTo>
                  <a:pt x="651" y="2306"/>
                </a:lnTo>
                <a:lnTo>
                  <a:pt x="550" y="2400"/>
                </a:lnTo>
                <a:lnTo>
                  <a:pt x="478" y="2392"/>
                </a:lnTo>
                <a:lnTo>
                  <a:pt x="228" y="2181"/>
                </a:lnTo>
                <a:lnTo>
                  <a:pt x="171" y="2288"/>
                </a:lnTo>
                <a:lnTo>
                  <a:pt x="185" y="2354"/>
                </a:lnTo>
                <a:lnTo>
                  <a:pt x="106" y="2479"/>
                </a:lnTo>
                <a:lnTo>
                  <a:pt x="116" y="2563"/>
                </a:lnTo>
                <a:lnTo>
                  <a:pt x="104" y="2661"/>
                </a:lnTo>
                <a:lnTo>
                  <a:pt x="140" y="2726"/>
                </a:lnTo>
                <a:lnTo>
                  <a:pt x="78" y="2793"/>
                </a:lnTo>
                <a:lnTo>
                  <a:pt x="0" y="3042"/>
                </a:lnTo>
                <a:lnTo>
                  <a:pt x="165" y="3151"/>
                </a:lnTo>
                <a:lnTo>
                  <a:pt x="193" y="3274"/>
                </a:lnTo>
                <a:lnTo>
                  <a:pt x="194" y="3346"/>
                </a:lnTo>
                <a:lnTo>
                  <a:pt x="382" y="3481"/>
                </a:lnTo>
                <a:lnTo>
                  <a:pt x="472" y="3521"/>
                </a:lnTo>
                <a:lnTo>
                  <a:pt x="736" y="3836"/>
                </a:lnTo>
                <a:lnTo>
                  <a:pt x="728" y="3849"/>
                </a:lnTo>
                <a:lnTo>
                  <a:pt x="608" y="3864"/>
                </a:lnTo>
                <a:lnTo>
                  <a:pt x="604" y="3922"/>
                </a:lnTo>
                <a:lnTo>
                  <a:pt x="756" y="4004"/>
                </a:lnTo>
                <a:lnTo>
                  <a:pt x="753" y="3964"/>
                </a:lnTo>
                <a:lnTo>
                  <a:pt x="737" y="3931"/>
                </a:lnTo>
                <a:lnTo>
                  <a:pt x="753" y="3932"/>
                </a:lnTo>
                <a:lnTo>
                  <a:pt x="787" y="3959"/>
                </a:lnTo>
                <a:lnTo>
                  <a:pt x="797" y="3933"/>
                </a:lnTo>
                <a:lnTo>
                  <a:pt x="755" y="3902"/>
                </a:lnTo>
                <a:lnTo>
                  <a:pt x="788" y="3883"/>
                </a:lnTo>
                <a:lnTo>
                  <a:pt x="805" y="3893"/>
                </a:lnTo>
                <a:lnTo>
                  <a:pt x="863" y="3852"/>
                </a:lnTo>
                <a:lnTo>
                  <a:pt x="913" y="3836"/>
                </a:lnTo>
                <a:lnTo>
                  <a:pt x="936" y="3846"/>
                </a:lnTo>
                <a:lnTo>
                  <a:pt x="1013" y="3828"/>
                </a:lnTo>
                <a:lnTo>
                  <a:pt x="1040" y="3836"/>
                </a:lnTo>
                <a:lnTo>
                  <a:pt x="1070" y="3824"/>
                </a:lnTo>
                <a:lnTo>
                  <a:pt x="1103" y="3825"/>
                </a:lnTo>
                <a:lnTo>
                  <a:pt x="1123" y="3835"/>
                </a:lnTo>
                <a:lnTo>
                  <a:pt x="1177" y="3803"/>
                </a:lnTo>
                <a:lnTo>
                  <a:pt x="1178" y="3764"/>
                </a:lnTo>
                <a:lnTo>
                  <a:pt x="1236" y="3715"/>
                </a:lnTo>
                <a:lnTo>
                  <a:pt x="1318" y="3648"/>
                </a:lnTo>
                <a:lnTo>
                  <a:pt x="1362" y="3622"/>
                </a:lnTo>
                <a:lnTo>
                  <a:pt x="1429" y="3633"/>
                </a:lnTo>
                <a:lnTo>
                  <a:pt x="1526" y="3629"/>
                </a:lnTo>
                <a:lnTo>
                  <a:pt x="1571" y="3634"/>
                </a:lnTo>
                <a:lnTo>
                  <a:pt x="1595" y="3648"/>
                </a:lnTo>
                <a:lnTo>
                  <a:pt x="1587" y="3694"/>
                </a:lnTo>
                <a:lnTo>
                  <a:pt x="1620" y="3698"/>
                </a:lnTo>
                <a:lnTo>
                  <a:pt x="1643" y="3716"/>
                </a:lnTo>
                <a:lnTo>
                  <a:pt x="1681" y="3700"/>
                </a:lnTo>
                <a:lnTo>
                  <a:pt x="1741" y="3668"/>
                </a:lnTo>
                <a:lnTo>
                  <a:pt x="1789" y="3640"/>
                </a:lnTo>
                <a:lnTo>
                  <a:pt x="1871" y="3654"/>
                </a:lnTo>
                <a:lnTo>
                  <a:pt x="1873" y="3698"/>
                </a:lnTo>
                <a:lnTo>
                  <a:pt x="1913" y="3709"/>
                </a:lnTo>
                <a:lnTo>
                  <a:pt x="1967" y="3690"/>
                </a:lnTo>
                <a:lnTo>
                  <a:pt x="2042" y="3772"/>
                </a:lnTo>
                <a:lnTo>
                  <a:pt x="2061" y="3826"/>
                </a:lnTo>
                <a:lnTo>
                  <a:pt x="2121" y="3940"/>
                </a:lnTo>
                <a:lnTo>
                  <a:pt x="2123" y="3970"/>
                </a:lnTo>
                <a:lnTo>
                  <a:pt x="2106" y="3963"/>
                </a:lnTo>
                <a:lnTo>
                  <a:pt x="2096" y="3993"/>
                </a:lnTo>
                <a:lnTo>
                  <a:pt x="2112" y="4026"/>
                </a:lnTo>
                <a:lnTo>
                  <a:pt x="2073" y="4111"/>
                </a:lnTo>
                <a:lnTo>
                  <a:pt x="2034" y="4184"/>
                </a:lnTo>
                <a:lnTo>
                  <a:pt x="1995" y="4282"/>
                </a:lnTo>
                <a:lnTo>
                  <a:pt x="1965" y="4302"/>
                </a:lnTo>
                <a:lnTo>
                  <a:pt x="1954" y="4334"/>
                </a:lnTo>
                <a:lnTo>
                  <a:pt x="1972" y="4377"/>
                </a:lnTo>
                <a:lnTo>
                  <a:pt x="1998" y="4402"/>
                </a:lnTo>
                <a:lnTo>
                  <a:pt x="1995" y="4429"/>
                </a:lnTo>
                <a:lnTo>
                  <a:pt x="2024" y="4455"/>
                </a:lnTo>
                <a:lnTo>
                  <a:pt x="2006" y="4504"/>
                </a:lnTo>
                <a:lnTo>
                  <a:pt x="1984" y="4468"/>
                </a:lnTo>
                <a:lnTo>
                  <a:pt x="1978" y="4434"/>
                </a:lnTo>
                <a:lnTo>
                  <a:pt x="1978" y="4434"/>
                </a:lnTo>
                <a:lnTo>
                  <a:pt x="1975" y="4435"/>
                </a:lnTo>
                <a:lnTo>
                  <a:pt x="1967" y="4435"/>
                </a:lnTo>
                <a:lnTo>
                  <a:pt x="1962" y="4435"/>
                </a:lnTo>
                <a:lnTo>
                  <a:pt x="1958" y="4434"/>
                </a:lnTo>
                <a:lnTo>
                  <a:pt x="1954" y="4431"/>
                </a:lnTo>
                <a:lnTo>
                  <a:pt x="1951" y="4428"/>
                </a:lnTo>
                <a:lnTo>
                  <a:pt x="1951" y="4428"/>
                </a:lnTo>
                <a:lnTo>
                  <a:pt x="1938" y="4400"/>
                </a:lnTo>
                <a:lnTo>
                  <a:pt x="1929" y="4383"/>
                </a:lnTo>
                <a:lnTo>
                  <a:pt x="1889" y="4369"/>
                </a:lnTo>
                <a:lnTo>
                  <a:pt x="1845" y="4374"/>
                </a:lnTo>
                <a:lnTo>
                  <a:pt x="1792" y="4396"/>
                </a:lnTo>
                <a:lnTo>
                  <a:pt x="1743" y="4375"/>
                </a:lnTo>
                <a:lnTo>
                  <a:pt x="1708" y="4391"/>
                </a:lnTo>
                <a:lnTo>
                  <a:pt x="1701" y="4434"/>
                </a:lnTo>
                <a:lnTo>
                  <a:pt x="1684" y="4447"/>
                </a:lnTo>
                <a:lnTo>
                  <a:pt x="1665" y="4423"/>
                </a:lnTo>
                <a:lnTo>
                  <a:pt x="1665" y="4390"/>
                </a:lnTo>
                <a:lnTo>
                  <a:pt x="1632" y="4392"/>
                </a:lnTo>
                <a:lnTo>
                  <a:pt x="1617" y="4435"/>
                </a:lnTo>
                <a:lnTo>
                  <a:pt x="1617" y="4474"/>
                </a:lnTo>
                <a:lnTo>
                  <a:pt x="1593" y="4504"/>
                </a:lnTo>
                <a:lnTo>
                  <a:pt x="1556" y="4490"/>
                </a:lnTo>
                <a:lnTo>
                  <a:pt x="1543" y="4470"/>
                </a:lnTo>
                <a:lnTo>
                  <a:pt x="1550" y="4453"/>
                </a:lnTo>
                <a:lnTo>
                  <a:pt x="1493" y="4465"/>
                </a:lnTo>
                <a:lnTo>
                  <a:pt x="1449" y="4510"/>
                </a:lnTo>
                <a:lnTo>
                  <a:pt x="1444" y="4547"/>
                </a:lnTo>
                <a:lnTo>
                  <a:pt x="1464" y="4570"/>
                </a:lnTo>
                <a:lnTo>
                  <a:pt x="1452" y="4627"/>
                </a:lnTo>
                <a:lnTo>
                  <a:pt x="1435" y="4646"/>
                </a:lnTo>
                <a:lnTo>
                  <a:pt x="1434" y="4679"/>
                </a:lnTo>
                <a:lnTo>
                  <a:pt x="1451" y="4693"/>
                </a:lnTo>
                <a:lnTo>
                  <a:pt x="1474" y="4697"/>
                </a:lnTo>
                <a:lnTo>
                  <a:pt x="1503" y="4717"/>
                </a:lnTo>
                <a:lnTo>
                  <a:pt x="1510" y="4741"/>
                </a:lnTo>
                <a:lnTo>
                  <a:pt x="1492" y="4747"/>
                </a:lnTo>
                <a:lnTo>
                  <a:pt x="1470" y="4714"/>
                </a:lnTo>
                <a:lnTo>
                  <a:pt x="1447" y="4743"/>
                </a:lnTo>
                <a:lnTo>
                  <a:pt x="1412" y="4758"/>
                </a:lnTo>
                <a:lnTo>
                  <a:pt x="1360" y="4747"/>
                </a:lnTo>
                <a:lnTo>
                  <a:pt x="1313" y="4740"/>
                </a:lnTo>
                <a:lnTo>
                  <a:pt x="1289" y="4725"/>
                </a:lnTo>
                <a:lnTo>
                  <a:pt x="1253" y="4734"/>
                </a:lnTo>
                <a:lnTo>
                  <a:pt x="1217" y="4707"/>
                </a:lnTo>
                <a:lnTo>
                  <a:pt x="1184" y="4733"/>
                </a:lnTo>
                <a:lnTo>
                  <a:pt x="1149" y="4745"/>
                </a:lnTo>
                <a:lnTo>
                  <a:pt x="1141" y="4804"/>
                </a:lnTo>
                <a:lnTo>
                  <a:pt x="1190" y="4845"/>
                </a:lnTo>
                <a:lnTo>
                  <a:pt x="1193" y="4879"/>
                </a:lnTo>
                <a:lnTo>
                  <a:pt x="1219" y="4890"/>
                </a:lnTo>
                <a:lnTo>
                  <a:pt x="1246" y="4873"/>
                </a:lnTo>
                <a:lnTo>
                  <a:pt x="1279" y="4881"/>
                </a:lnTo>
                <a:lnTo>
                  <a:pt x="1311" y="4968"/>
                </a:lnTo>
                <a:lnTo>
                  <a:pt x="1365" y="5023"/>
                </a:lnTo>
                <a:lnTo>
                  <a:pt x="1391" y="5089"/>
                </a:lnTo>
                <a:lnTo>
                  <a:pt x="1471" y="5215"/>
                </a:lnTo>
                <a:lnTo>
                  <a:pt x="1465" y="5271"/>
                </a:lnTo>
                <a:lnTo>
                  <a:pt x="1421" y="5337"/>
                </a:lnTo>
                <a:lnTo>
                  <a:pt x="1423" y="5370"/>
                </a:lnTo>
                <a:lnTo>
                  <a:pt x="1490" y="5358"/>
                </a:lnTo>
                <a:lnTo>
                  <a:pt x="1521" y="5326"/>
                </a:lnTo>
                <a:lnTo>
                  <a:pt x="1547" y="5347"/>
                </a:lnTo>
                <a:lnTo>
                  <a:pt x="1559" y="5406"/>
                </a:lnTo>
                <a:lnTo>
                  <a:pt x="1568" y="5446"/>
                </a:lnTo>
                <a:lnTo>
                  <a:pt x="1630" y="5502"/>
                </a:lnTo>
                <a:lnTo>
                  <a:pt x="1677" y="5496"/>
                </a:lnTo>
                <a:lnTo>
                  <a:pt x="1717" y="5490"/>
                </a:lnTo>
                <a:lnTo>
                  <a:pt x="1803" y="5493"/>
                </a:lnTo>
                <a:lnTo>
                  <a:pt x="1860" y="5521"/>
                </a:lnTo>
                <a:lnTo>
                  <a:pt x="1878" y="5574"/>
                </a:lnTo>
                <a:lnTo>
                  <a:pt x="1878" y="5604"/>
                </a:lnTo>
                <a:lnTo>
                  <a:pt x="1858" y="5566"/>
                </a:lnTo>
                <a:lnTo>
                  <a:pt x="1851" y="5593"/>
                </a:lnTo>
                <a:lnTo>
                  <a:pt x="1863" y="5636"/>
                </a:lnTo>
                <a:lnTo>
                  <a:pt x="1799" y="5688"/>
                </a:lnTo>
                <a:lnTo>
                  <a:pt x="1736" y="5750"/>
                </a:lnTo>
                <a:lnTo>
                  <a:pt x="1753" y="5780"/>
                </a:lnTo>
                <a:lnTo>
                  <a:pt x="1799" y="5821"/>
                </a:lnTo>
                <a:lnTo>
                  <a:pt x="1801" y="5850"/>
                </a:lnTo>
                <a:lnTo>
                  <a:pt x="1786" y="5907"/>
                </a:lnTo>
                <a:lnTo>
                  <a:pt x="1785" y="5950"/>
                </a:lnTo>
                <a:lnTo>
                  <a:pt x="1785" y="5950"/>
                </a:lnTo>
                <a:lnTo>
                  <a:pt x="1786" y="5935"/>
                </a:lnTo>
                <a:lnTo>
                  <a:pt x="1788" y="5921"/>
                </a:lnTo>
                <a:lnTo>
                  <a:pt x="1791" y="5908"/>
                </a:lnTo>
                <a:lnTo>
                  <a:pt x="1793" y="5898"/>
                </a:lnTo>
                <a:lnTo>
                  <a:pt x="1799" y="5884"/>
                </a:lnTo>
                <a:lnTo>
                  <a:pt x="1801" y="5879"/>
                </a:lnTo>
                <a:lnTo>
                  <a:pt x="1870" y="5879"/>
                </a:lnTo>
                <a:lnTo>
                  <a:pt x="1870" y="5879"/>
                </a:lnTo>
                <a:lnTo>
                  <a:pt x="1868" y="5872"/>
                </a:lnTo>
                <a:lnTo>
                  <a:pt x="1868" y="5864"/>
                </a:lnTo>
                <a:lnTo>
                  <a:pt x="1868" y="5855"/>
                </a:lnTo>
                <a:lnTo>
                  <a:pt x="1869" y="5850"/>
                </a:lnTo>
                <a:lnTo>
                  <a:pt x="1870" y="5845"/>
                </a:lnTo>
                <a:lnTo>
                  <a:pt x="1873" y="5840"/>
                </a:lnTo>
                <a:lnTo>
                  <a:pt x="1877" y="5836"/>
                </a:lnTo>
                <a:lnTo>
                  <a:pt x="1880" y="5831"/>
                </a:lnTo>
                <a:lnTo>
                  <a:pt x="1886" y="5828"/>
                </a:lnTo>
                <a:lnTo>
                  <a:pt x="1892" y="5825"/>
                </a:lnTo>
                <a:lnTo>
                  <a:pt x="1900" y="5821"/>
                </a:lnTo>
                <a:lnTo>
                  <a:pt x="1900" y="5821"/>
                </a:lnTo>
                <a:lnTo>
                  <a:pt x="1909" y="5820"/>
                </a:lnTo>
                <a:lnTo>
                  <a:pt x="1918" y="5819"/>
                </a:lnTo>
                <a:lnTo>
                  <a:pt x="1927" y="5819"/>
                </a:lnTo>
                <a:lnTo>
                  <a:pt x="1936" y="5820"/>
                </a:lnTo>
                <a:lnTo>
                  <a:pt x="1954" y="5825"/>
                </a:lnTo>
                <a:lnTo>
                  <a:pt x="1970" y="5829"/>
                </a:lnTo>
                <a:lnTo>
                  <a:pt x="1984" y="5835"/>
                </a:lnTo>
                <a:lnTo>
                  <a:pt x="1995" y="5840"/>
                </a:lnTo>
                <a:lnTo>
                  <a:pt x="2005" y="5846"/>
                </a:lnTo>
                <a:lnTo>
                  <a:pt x="2052" y="5800"/>
                </a:lnTo>
                <a:lnTo>
                  <a:pt x="2127" y="5800"/>
                </a:lnTo>
                <a:lnTo>
                  <a:pt x="2128" y="5799"/>
                </a:lnTo>
                <a:lnTo>
                  <a:pt x="2130" y="5800"/>
                </a:lnTo>
                <a:lnTo>
                  <a:pt x="2167" y="5800"/>
                </a:lnTo>
                <a:lnTo>
                  <a:pt x="2167" y="5800"/>
                </a:lnTo>
                <a:lnTo>
                  <a:pt x="2178" y="5795"/>
                </a:lnTo>
                <a:lnTo>
                  <a:pt x="2201" y="5782"/>
                </a:lnTo>
                <a:lnTo>
                  <a:pt x="2229" y="5771"/>
                </a:lnTo>
                <a:lnTo>
                  <a:pt x="2240" y="5767"/>
                </a:lnTo>
                <a:lnTo>
                  <a:pt x="2248" y="5766"/>
                </a:lnTo>
                <a:lnTo>
                  <a:pt x="2248" y="5766"/>
                </a:lnTo>
                <a:lnTo>
                  <a:pt x="2251" y="5767"/>
                </a:lnTo>
                <a:lnTo>
                  <a:pt x="2254" y="5769"/>
                </a:lnTo>
                <a:lnTo>
                  <a:pt x="2258" y="5772"/>
                </a:lnTo>
                <a:lnTo>
                  <a:pt x="2261" y="5777"/>
                </a:lnTo>
                <a:lnTo>
                  <a:pt x="2267" y="5787"/>
                </a:lnTo>
                <a:lnTo>
                  <a:pt x="2272" y="5799"/>
                </a:lnTo>
                <a:lnTo>
                  <a:pt x="2280" y="5823"/>
                </a:lnTo>
                <a:lnTo>
                  <a:pt x="2282" y="5834"/>
                </a:lnTo>
                <a:lnTo>
                  <a:pt x="2282" y="5834"/>
                </a:lnTo>
                <a:lnTo>
                  <a:pt x="2287" y="5833"/>
                </a:lnTo>
                <a:lnTo>
                  <a:pt x="2298" y="5830"/>
                </a:lnTo>
                <a:lnTo>
                  <a:pt x="2306" y="5830"/>
                </a:lnTo>
                <a:lnTo>
                  <a:pt x="2315" y="5830"/>
                </a:lnTo>
                <a:lnTo>
                  <a:pt x="2325" y="5831"/>
                </a:lnTo>
                <a:lnTo>
                  <a:pt x="2335" y="5834"/>
                </a:lnTo>
                <a:lnTo>
                  <a:pt x="2335" y="5834"/>
                </a:lnTo>
                <a:lnTo>
                  <a:pt x="2340" y="5835"/>
                </a:lnTo>
                <a:lnTo>
                  <a:pt x="2346" y="5838"/>
                </a:lnTo>
                <a:lnTo>
                  <a:pt x="2357" y="5845"/>
                </a:lnTo>
                <a:lnTo>
                  <a:pt x="2367" y="5854"/>
                </a:lnTo>
                <a:lnTo>
                  <a:pt x="2377" y="5863"/>
                </a:lnTo>
                <a:lnTo>
                  <a:pt x="2393" y="5879"/>
                </a:lnTo>
                <a:lnTo>
                  <a:pt x="2398" y="5887"/>
                </a:lnTo>
                <a:lnTo>
                  <a:pt x="2502" y="5929"/>
                </a:lnTo>
                <a:lnTo>
                  <a:pt x="2502" y="5929"/>
                </a:lnTo>
                <a:lnTo>
                  <a:pt x="2498" y="5938"/>
                </a:lnTo>
                <a:lnTo>
                  <a:pt x="2496" y="5947"/>
                </a:lnTo>
                <a:lnTo>
                  <a:pt x="2493" y="5960"/>
                </a:lnTo>
                <a:lnTo>
                  <a:pt x="2492" y="5972"/>
                </a:lnTo>
                <a:lnTo>
                  <a:pt x="2492" y="5983"/>
                </a:lnTo>
                <a:lnTo>
                  <a:pt x="2493" y="5989"/>
                </a:lnTo>
                <a:lnTo>
                  <a:pt x="2495" y="5994"/>
                </a:lnTo>
                <a:lnTo>
                  <a:pt x="2498" y="5999"/>
                </a:lnTo>
                <a:lnTo>
                  <a:pt x="2502" y="6002"/>
                </a:lnTo>
                <a:lnTo>
                  <a:pt x="2502" y="6002"/>
                </a:lnTo>
                <a:lnTo>
                  <a:pt x="2512" y="6009"/>
                </a:lnTo>
                <a:lnTo>
                  <a:pt x="2525" y="6015"/>
                </a:lnTo>
                <a:lnTo>
                  <a:pt x="2554" y="6030"/>
                </a:lnTo>
                <a:lnTo>
                  <a:pt x="2567" y="6038"/>
                </a:lnTo>
                <a:lnTo>
                  <a:pt x="2578" y="6045"/>
                </a:lnTo>
                <a:lnTo>
                  <a:pt x="2582" y="6051"/>
                </a:lnTo>
                <a:lnTo>
                  <a:pt x="2585" y="6055"/>
                </a:lnTo>
                <a:lnTo>
                  <a:pt x="2588" y="6060"/>
                </a:lnTo>
                <a:lnTo>
                  <a:pt x="2589" y="6065"/>
                </a:lnTo>
                <a:lnTo>
                  <a:pt x="2589" y="6065"/>
                </a:lnTo>
                <a:lnTo>
                  <a:pt x="2590" y="6078"/>
                </a:lnTo>
                <a:lnTo>
                  <a:pt x="2593" y="6092"/>
                </a:lnTo>
                <a:lnTo>
                  <a:pt x="2599" y="6108"/>
                </a:lnTo>
                <a:lnTo>
                  <a:pt x="2605" y="6122"/>
                </a:lnTo>
                <a:lnTo>
                  <a:pt x="2618" y="6148"/>
                </a:lnTo>
                <a:lnTo>
                  <a:pt x="2623" y="6158"/>
                </a:lnTo>
                <a:lnTo>
                  <a:pt x="2623" y="6158"/>
                </a:lnTo>
                <a:lnTo>
                  <a:pt x="2625" y="6169"/>
                </a:lnTo>
                <a:lnTo>
                  <a:pt x="2628" y="6181"/>
                </a:lnTo>
                <a:lnTo>
                  <a:pt x="2632" y="6196"/>
                </a:lnTo>
                <a:lnTo>
                  <a:pt x="2638" y="6210"/>
                </a:lnTo>
                <a:lnTo>
                  <a:pt x="2644" y="6224"/>
                </a:lnTo>
                <a:lnTo>
                  <a:pt x="2649" y="6229"/>
                </a:lnTo>
                <a:lnTo>
                  <a:pt x="2653" y="6234"/>
                </a:lnTo>
                <a:lnTo>
                  <a:pt x="2658" y="6237"/>
                </a:lnTo>
                <a:lnTo>
                  <a:pt x="2663" y="6238"/>
                </a:lnTo>
                <a:lnTo>
                  <a:pt x="2663" y="6238"/>
                </a:lnTo>
                <a:lnTo>
                  <a:pt x="2669" y="6240"/>
                </a:lnTo>
                <a:lnTo>
                  <a:pt x="2674" y="6243"/>
                </a:lnTo>
                <a:lnTo>
                  <a:pt x="2686" y="6250"/>
                </a:lnTo>
                <a:lnTo>
                  <a:pt x="2698" y="6259"/>
                </a:lnTo>
                <a:lnTo>
                  <a:pt x="2709" y="6269"/>
                </a:lnTo>
                <a:lnTo>
                  <a:pt x="2726" y="6288"/>
                </a:lnTo>
                <a:lnTo>
                  <a:pt x="2732" y="6296"/>
                </a:lnTo>
                <a:lnTo>
                  <a:pt x="2732" y="6296"/>
                </a:lnTo>
                <a:lnTo>
                  <a:pt x="2739" y="6299"/>
                </a:lnTo>
                <a:lnTo>
                  <a:pt x="2747" y="6302"/>
                </a:lnTo>
                <a:lnTo>
                  <a:pt x="2756" y="6305"/>
                </a:lnTo>
                <a:lnTo>
                  <a:pt x="2767" y="6306"/>
                </a:lnTo>
                <a:lnTo>
                  <a:pt x="2778" y="6306"/>
                </a:lnTo>
                <a:lnTo>
                  <a:pt x="2785" y="6305"/>
                </a:lnTo>
                <a:lnTo>
                  <a:pt x="2790" y="6303"/>
                </a:lnTo>
                <a:lnTo>
                  <a:pt x="2796" y="6299"/>
                </a:lnTo>
                <a:lnTo>
                  <a:pt x="2801" y="6296"/>
                </a:lnTo>
                <a:lnTo>
                  <a:pt x="2801" y="6296"/>
                </a:lnTo>
                <a:lnTo>
                  <a:pt x="2813" y="6288"/>
                </a:lnTo>
                <a:lnTo>
                  <a:pt x="2823" y="6284"/>
                </a:lnTo>
                <a:lnTo>
                  <a:pt x="2834" y="6280"/>
                </a:lnTo>
                <a:lnTo>
                  <a:pt x="2844" y="6279"/>
                </a:lnTo>
                <a:lnTo>
                  <a:pt x="2853" y="6278"/>
                </a:lnTo>
                <a:lnTo>
                  <a:pt x="2862" y="6278"/>
                </a:lnTo>
                <a:lnTo>
                  <a:pt x="2876" y="6279"/>
                </a:lnTo>
                <a:lnTo>
                  <a:pt x="2876" y="6279"/>
                </a:lnTo>
                <a:lnTo>
                  <a:pt x="2879" y="6278"/>
                </a:lnTo>
                <a:lnTo>
                  <a:pt x="2882" y="6276"/>
                </a:lnTo>
                <a:lnTo>
                  <a:pt x="2883" y="6272"/>
                </a:lnTo>
                <a:lnTo>
                  <a:pt x="2883" y="6267"/>
                </a:lnTo>
                <a:lnTo>
                  <a:pt x="2883" y="6254"/>
                </a:lnTo>
                <a:lnTo>
                  <a:pt x="2881" y="6239"/>
                </a:lnTo>
                <a:lnTo>
                  <a:pt x="2876" y="6210"/>
                </a:lnTo>
                <a:lnTo>
                  <a:pt x="2875" y="6200"/>
                </a:lnTo>
                <a:lnTo>
                  <a:pt x="2876" y="6196"/>
                </a:lnTo>
                <a:lnTo>
                  <a:pt x="2876" y="6194"/>
                </a:lnTo>
                <a:lnTo>
                  <a:pt x="2876" y="6194"/>
                </a:lnTo>
                <a:lnTo>
                  <a:pt x="2879" y="6186"/>
                </a:lnTo>
                <a:lnTo>
                  <a:pt x="2885" y="6170"/>
                </a:lnTo>
                <a:lnTo>
                  <a:pt x="2898" y="6124"/>
                </a:lnTo>
                <a:lnTo>
                  <a:pt x="2917" y="6060"/>
                </a:lnTo>
                <a:lnTo>
                  <a:pt x="2876" y="5869"/>
                </a:lnTo>
                <a:lnTo>
                  <a:pt x="2876" y="5869"/>
                </a:lnTo>
                <a:lnTo>
                  <a:pt x="2877" y="5733"/>
                </a:lnTo>
                <a:lnTo>
                  <a:pt x="2878" y="5629"/>
                </a:lnTo>
                <a:lnTo>
                  <a:pt x="2881" y="5586"/>
                </a:lnTo>
                <a:lnTo>
                  <a:pt x="2882" y="5558"/>
                </a:lnTo>
                <a:lnTo>
                  <a:pt x="2882" y="5558"/>
                </a:lnTo>
                <a:lnTo>
                  <a:pt x="2885" y="5537"/>
                </a:lnTo>
                <a:lnTo>
                  <a:pt x="2891" y="5513"/>
                </a:lnTo>
                <a:lnTo>
                  <a:pt x="2904" y="5459"/>
                </a:lnTo>
                <a:lnTo>
                  <a:pt x="2910" y="5430"/>
                </a:lnTo>
                <a:lnTo>
                  <a:pt x="2915" y="5402"/>
                </a:lnTo>
                <a:lnTo>
                  <a:pt x="2917" y="5376"/>
                </a:lnTo>
                <a:lnTo>
                  <a:pt x="2917" y="5363"/>
                </a:lnTo>
                <a:lnTo>
                  <a:pt x="2917" y="5351"/>
                </a:lnTo>
                <a:lnTo>
                  <a:pt x="2917" y="5351"/>
                </a:lnTo>
                <a:lnTo>
                  <a:pt x="2916" y="5337"/>
                </a:lnTo>
                <a:lnTo>
                  <a:pt x="2916" y="5319"/>
                </a:lnTo>
                <a:lnTo>
                  <a:pt x="2917" y="5273"/>
                </a:lnTo>
                <a:lnTo>
                  <a:pt x="2922" y="5163"/>
                </a:lnTo>
                <a:lnTo>
                  <a:pt x="2924" y="5106"/>
                </a:lnTo>
                <a:lnTo>
                  <a:pt x="2924" y="5055"/>
                </a:lnTo>
                <a:lnTo>
                  <a:pt x="2924" y="5033"/>
                </a:lnTo>
                <a:lnTo>
                  <a:pt x="2922" y="5014"/>
                </a:lnTo>
                <a:lnTo>
                  <a:pt x="2921" y="4999"/>
                </a:lnTo>
                <a:lnTo>
                  <a:pt x="2917" y="4988"/>
                </a:lnTo>
                <a:lnTo>
                  <a:pt x="2917" y="4988"/>
                </a:lnTo>
                <a:lnTo>
                  <a:pt x="2914" y="4977"/>
                </a:lnTo>
                <a:lnTo>
                  <a:pt x="2912" y="4963"/>
                </a:lnTo>
                <a:lnTo>
                  <a:pt x="2911" y="4947"/>
                </a:lnTo>
                <a:lnTo>
                  <a:pt x="2908" y="4927"/>
                </a:lnTo>
                <a:lnTo>
                  <a:pt x="2907" y="4883"/>
                </a:lnTo>
                <a:lnTo>
                  <a:pt x="2906" y="4836"/>
                </a:lnTo>
                <a:lnTo>
                  <a:pt x="2905" y="4747"/>
                </a:lnTo>
                <a:lnTo>
                  <a:pt x="2903" y="4714"/>
                </a:lnTo>
                <a:lnTo>
                  <a:pt x="2902" y="4702"/>
                </a:lnTo>
                <a:lnTo>
                  <a:pt x="2900" y="4694"/>
                </a:lnTo>
                <a:lnTo>
                  <a:pt x="2900" y="4694"/>
                </a:lnTo>
                <a:lnTo>
                  <a:pt x="2895" y="4679"/>
                </a:lnTo>
                <a:lnTo>
                  <a:pt x="2892" y="4665"/>
                </a:lnTo>
                <a:lnTo>
                  <a:pt x="2890" y="4649"/>
                </a:lnTo>
                <a:lnTo>
                  <a:pt x="2888" y="4635"/>
                </a:lnTo>
                <a:lnTo>
                  <a:pt x="2890" y="4628"/>
                </a:lnTo>
                <a:lnTo>
                  <a:pt x="2892" y="4621"/>
                </a:lnTo>
                <a:lnTo>
                  <a:pt x="2894" y="4616"/>
                </a:lnTo>
                <a:lnTo>
                  <a:pt x="2897" y="4611"/>
                </a:lnTo>
                <a:lnTo>
                  <a:pt x="2902" y="4607"/>
                </a:lnTo>
                <a:lnTo>
                  <a:pt x="2908" y="4604"/>
                </a:lnTo>
                <a:lnTo>
                  <a:pt x="2915" y="4603"/>
                </a:lnTo>
                <a:lnTo>
                  <a:pt x="2924" y="4601"/>
                </a:lnTo>
                <a:lnTo>
                  <a:pt x="2924" y="4601"/>
                </a:lnTo>
                <a:lnTo>
                  <a:pt x="2934" y="4601"/>
                </a:lnTo>
                <a:lnTo>
                  <a:pt x="2943" y="4600"/>
                </a:lnTo>
                <a:lnTo>
                  <a:pt x="2952" y="4598"/>
                </a:lnTo>
                <a:lnTo>
                  <a:pt x="2961" y="4595"/>
                </a:lnTo>
                <a:lnTo>
                  <a:pt x="2976" y="4589"/>
                </a:lnTo>
                <a:lnTo>
                  <a:pt x="2991" y="4581"/>
                </a:lnTo>
                <a:lnTo>
                  <a:pt x="3003" y="4574"/>
                </a:lnTo>
                <a:lnTo>
                  <a:pt x="3012" y="4568"/>
                </a:lnTo>
                <a:lnTo>
                  <a:pt x="3021" y="4561"/>
                </a:lnTo>
                <a:lnTo>
                  <a:pt x="3078" y="4561"/>
                </a:lnTo>
                <a:lnTo>
                  <a:pt x="3078" y="4561"/>
                </a:lnTo>
                <a:lnTo>
                  <a:pt x="3144" y="4540"/>
                </a:lnTo>
                <a:lnTo>
                  <a:pt x="3288" y="4492"/>
                </a:lnTo>
                <a:lnTo>
                  <a:pt x="3368" y="4467"/>
                </a:lnTo>
                <a:lnTo>
                  <a:pt x="3438" y="4442"/>
                </a:lnTo>
                <a:lnTo>
                  <a:pt x="3491" y="4423"/>
                </a:lnTo>
                <a:lnTo>
                  <a:pt x="3508" y="4415"/>
                </a:lnTo>
                <a:lnTo>
                  <a:pt x="3517" y="4411"/>
                </a:lnTo>
                <a:lnTo>
                  <a:pt x="3517" y="4411"/>
                </a:lnTo>
                <a:lnTo>
                  <a:pt x="3530" y="4403"/>
                </a:lnTo>
                <a:lnTo>
                  <a:pt x="3551" y="4393"/>
                </a:lnTo>
                <a:lnTo>
                  <a:pt x="3606" y="4370"/>
                </a:lnTo>
                <a:lnTo>
                  <a:pt x="3656" y="4351"/>
                </a:lnTo>
                <a:lnTo>
                  <a:pt x="3677" y="4342"/>
                </a:lnTo>
                <a:lnTo>
                  <a:pt x="3677" y="4342"/>
                </a:lnTo>
                <a:lnTo>
                  <a:pt x="3686" y="4337"/>
                </a:lnTo>
                <a:lnTo>
                  <a:pt x="3695" y="4333"/>
                </a:lnTo>
                <a:lnTo>
                  <a:pt x="3705" y="4330"/>
                </a:lnTo>
                <a:lnTo>
                  <a:pt x="3716" y="4327"/>
                </a:lnTo>
                <a:lnTo>
                  <a:pt x="3722" y="4327"/>
                </a:lnTo>
                <a:lnTo>
                  <a:pt x="3726" y="4327"/>
                </a:lnTo>
                <a:lnTo>
                  <a:pt x="3731" y="4330"/>
                </a:lnTo>
                <a:lnTo>
                  <a:pt x="3735" y="4332"/>
                </a:lnTo>
                <a:lnTo>
                  <a:pt x="3739" y="4336"/>
                </a:lnTo>
                <a:lnTo>
                  <a:pt x="3741" y="4342"/>
                </a:lnTo>
                <a:lnTo>
                  <a:pt x="3741" y="4342"/>
                </a:lnTo>
                <a:lnTo>
                  <a:pt x="3744" y="4348"/>
                </a:lnTo>
                <a:lnTo>
                  <a:pt x="3747" y="4354"/>
                </a:lnTo>
                <a:lnTo>
                  <a:pt x="3752" y="4360"/>
                </a:lnTo>
                <a:lnTo>
                  <a:pt x="3756" y="4365"/>
                </a:lnTo>
                <a:lnTo>
                  <a:pt x="3768" y="4374"/>
                </a:lnTo>
                <a:lnTo>
                  <a:pt x="3780" y="4381"/>
                </a:lnTo>
                <a:lnTo>
                  <a:pt x="3791" y="4386"/>
                </a:lnTo>
                <a:lnTo>
                  <a:pt x="3801" y="4391"/>
                </a:lnTo>
                <a:lnTo>
                  <a:pt x="3810" y="4394"/>
                </a:lnTo>
                <a:lnTo>
                  <a:pt x="3810" y="4394"/>
                </a:lnTo>
                <a:lnTo>
                  <a:pt x="3819" y="4392"/>
                </a:lnTo>
                <a:lnTo>
                  <a:pt x="3839" y="4391"/>
                </a:lnTo>
                <a:lnTo>
                  <a:pt x="3850" y="4391"/>
                </a:lnTo>
                <a:lnTo>
                  <a:pt x="3861" y="4392"/>
                </a:lnTo>
                <a:lnTo>
                  <a:pt x="3871" y="4394"/>
                </a:lnTo>
                <a:lnTo>
                  <a:pt x="3876" y="4396"/>
                </a:lnTo>
                <a:lnTo>
                  <a:pt x="3879" y="4400"/>
                </a:lnTo>
                <a:lnTo>
                  <a:pt x="3879" y="4400"/>
                </a:lnTo>
                <a:lnTo>
                  <a:pt x="3886" y="4408"/>
                </a:lnTo>
                <a:lnTo>
                  <a:pt x="3892" y="4416"/>
                </a:lnTo>
                <a:lnTo>
                  <a:pt x="3905" y="4435"/>
                </a:lnTo>
                <a:lnTo>
                  <a:pt x="3912" y="4443"/>
                </a:lnTo>
                <a:lnTo>
                  <a:pt x="3921" y="4451"/>
                </a:lnTo>
                <a:lnTo>
                  <a:pt x="3926" y="4453"/>
                </a:lnTo>
                <a:lnTo>
                  <a:pt x="3931" y="4455"/>
                </a:lnTo>
                <a:lnTo>
                  <a:pt x="3937" y="4457"/>
                </a:lnTo>
                <a:lnTo>
                  <a:pt x="3942" y="4458"/>
                </a:lnTo>
                <a:lnTo>
                  <a:pt x="3942" y="4458"/>
                </a:lnTo>
                <a:lnTo>
                  <a:pt x="3949" y="4458"/>
                </a:lnTo>
                <a:lnTo>
                  <a:pt x="3954" y="4459"/>
                </a:lnTo>
                <a:lnTo>
                  <a:pt x="3958" y="4461"/>
                </a:lnTo>
                <a:lnTo>
                  <a:pt x="3963" y="4463"/>
                </a:lnTo>
                <a:lnTo>
                  <a:pt x="3968" y="4469"/>
                </a:lnTo>
                <a:lnTo>
                  <a:pt x="3974" y="4477"/>
                </a:lnTo>
                <a:lnTo>
                  <a:pt x="3981" y="4491"/>
                </a:lnTo>
                <a:lnTo>
                  <a:pt x="3987" y="4498"/>
                </a:lnTo>
                <a:lnTo>
                  <a:pt x="3990" y="4501"/>
                </a:lnTo>
                <a:lnTo>
                  <a:pt x="3995" y="4503"/>
                </a:lnTo>
                <a:lnTo>
                  <a:pt x="3995" y="4503"/>
                </a:lnTo>
                <a:lnTo>
                  <a:pt x="4019" y="4514"/>
                </a:lnTo>
                <a:lnTo>
                  <a:pt x="4049" y="4528"/>
                </a:lnTo>
                <a:lnTo>
                  <a:pt x="4087" y="4543"/>
                </a:lnTo>
                <a:lnTo>
                  <a:pt x="4139" y="4630"/>
                </a:lnTo>
                <a:lnTo>
                  <a:pt x="4139" y="4630"/>
                </a:lnTo>
                <a:lnTo>
                  <a:pt x="4155" y="4625"/>
                </a:lnTo>
                <a:lnTo>
                  <a:pt x="4171" y="4620"/>
                </a:lnTo>
                <a:lnTo>
                  <a:pt x="4178" y="4619"/>
                </a:lnTo>
                <a:lnTo>
                  <a:pt x="4185" y="4619"/>
                </a:lnTo>
                <a:lnTo>
                  <a:pt x="4185" y="4619"/>
                </a:lnTo>
                <a:lnTo>
                  <a:pt x="4192" y="4620"/>
                </a:lnTo>
                <a:lnTo>
                  <a:pt x="4200" y="4624"/>
                </a:lnTo>
                <a:lnTo>
                  <a:pt x="4208" y="4628"/>
                </a:lnTo>
                <a:lnTo>
                  <a:pt x="4214" y="4634"/>
                </a:lnTo>
                <a:lnTo>
                  <a:pt x="4227" y="4643"/>
                </a:lnTo>
                <a:lnTo>
                  <a:pt x="4231" y="4647"/>
                </a:lnTo>
                <a:lnTo>
                  <a:pt x="4231" y="4647"/>
                </a:lnTo>
                <a:lnTo>
                  <a:pt x="4251" y="4659"/>
                </a:lnTo>
                <a:lnTo>
                  <a:pt x="4270" y="4669"/>
                </a:lnTo>
                <a:lnTo>
                  <a:pt x="4280" y="4674"/>
                </a:lnTo>
                <a:lnTo>
                  <a:pt x="4289" y="4676"/>
                </a:lnTo>
                <a:lnTo>
                  <a:pt x="4289" y="4676"/>
                </a:lnTo>
                <a:lnTo>
                  <a:pt x="4364" y="4694"/>
                </a:lnTo>
                <a:lnTo>
                  <a:pt x="4409" y="4740"/>
                </a:lnTo>
                <a:lnTo>
                  <a:pt x="4473" y="4745"/>
                </a:lnTo>
                <a:lnTo>
                  <a:pt x="4473" y="4780"/>
                </a:lnTo>
                <a:lnTo>
                  <a:pt x="4473" y="4780"/>
                </a:lnTo>
                <a:lnTo>
                  <a:pt x="4494" y="4787"/>
                </a:lnTo>
                <a:lnTo>
                  <a:pt x="4512" y="4793"/>
                </a:lnTo>
                <a:lnTo>
                  <a:pt x="4526" y="4797"/>
                </a:lnTo>
                <a:lnTo>
                  <a:pt x="4526" y="4797"/>
                </a:lnTo>
                <a:lnTo>
                  <a:pt x="4535" y="4808"/>
                </a:lnTo>
                <a:lnTo>
                  <a:pt x="4546" y="4820"/>
                </a:lnTo>
                <a:lnTo>
                  <a:pt x="4560" y="4834"/>
                </a:lnTo>
                <a:lnTo>
                  <a:pt x="4560" y="4834"/>
                </a:lnTo>
                <a:lnTo>
                  <a:pt x="4587" y="4861"/>
                </a:lnTo>
                <a:lnTo>
                  <a:pt x="4587" y="4861"/>
                </a:lnTo>
                <a:lnTo>
                  <a:pt x="4590" y="4865"/>
                </a:lnTo>
                <a:lnTo>
                  <a:pt x="4592" y="4870"/>
                </a:lnTo>
                <a:lnTo>
                  <a:pt x="4592" y="4875"/>
                </a:lnTo>
                <a:lnTo>
                  <a:pt x="4591" y="4880"/>
                </a:lnTo>
                <a:lnTo>
                  <a:pt x="4589" y="4889"/>
                </a:lnTo>
                <a:lnTo>
                  <a:pt x="4587" y="4891"/>
                </a:lnTo>
                <a:lnTo>
                  <a:pt x="4592" y="4911"/>
                </a:lnTo>
                <a:lnTo>
                  <a:pt x="4592" y="4911"/>
                </a:lnTo>
                <a:lnTo>
                  <a:pt x="4601" y="4913"/>
                </a:lnTo>
                <a:lnTo>
                  <a:pt x="4609" y="4917"/>
                </a:lnTo>
                <a:lnTo>
                  <a:pt x="4618" y="4922"/>
                </a:lnTo>
                <a:lnTo>
                  <a:pt x="4618" y="4922"/>
                </a:lnTo>
                <a:lnTo>
                  <a:pt x="4622" y="4926"/>
                </a:lnTo>
                <a:lnTo>
                  <a:pt x="4627" y="4931"/>
                </a:lnTo>
                <a:lnTo>
                  <a:pt x="4637" y="4945"/>
                </a:lnTo>
                <a:lnTo>
                  <a:pt x="4646" y="4959"/>
                </a:lnTo>
                <a:lnTo>
                  <a:pt x="4652" y="4972"/>
                </a:lnTo>
                <a:lnTo>
                  <a:pt x="4652" y="4972"/>
                </a:lnTo>
                <a:lnTo>
                  <a:pt x="4654" y="4975"/>
                </a:lnTo>
                <a:lnTo>
                  <a:pt x="4657" y="4978"/>
                </a:lnTo>
                <a:lnTo>
                  <a:pt x="4666" y="4982"/>
                </a:lnTo>
                <a:lnTo>
                  <a:pt x="4675" y="4986"/>
                </a:lnTo>
                <a:lnTo>
                  <a:pt x="4686" y="4989"/>
                </a:lnTo>
                <a:lnTo>
                  <a:pt x="4706" y="4994"/>
                </a:lnTo>
                <a:lnTo>
                  <a:pt x="4714" y="4996"/>
                </a:lnTo>
                <a:lnTo>
                  <a:pt x="4714" y="5023"/>
                </a:lnTo>
                <a:lnTo>
                  <a:pt x="4764" y="5068"/>
                </a:lnTo>
                <a:lnTo>
                  <a:pt x="4764" y="5068"/>
                </a:lnTo>
                <a:lnTo>
                  <a:pt x="4796" y="5094"/>
                </a:lnTo>
                <a:lnTo>
                  <a:pt x="4821" y="5112"/>
                </a:lnTo>
                <a:lnTo>
                  <a:pt x="4831" y="5118"/>
                </a:lnTo>
                <a:lnTo>
                  <a:pt x="4837" y="5122"/>
                </a:lnTo>
                <a:lnTo>
                  <a:pt x="4837" y="5122"/>
                </a:lnTo>
                <a:lnTo>
                  <a:pt x="4842" y="5125"/>
                </a:lnTo>
                <a:lnTo>
                  <a:pt x="4847" y="5132"/>
                </a:lnTo>
                <a:lnTo>
                  <a:pt x="4861" y="5147"/>
                </a:lnTo>
                <a:lnTo>
                  <a:pt x="4871" y="5163"/>
                </a:lnTo>
                <a:lnTo>
                  <a:pt x="4875" y="5170"/>
                </a:lnTo>
                <a:lnTo>
                  <a:pt x="4875" y="5170"/>
                </a:lnTo>
                <a:lnTo>
                  <a:pt x="4878" y="5175"/>
                </a:lnTo>
                <a:lnTo>
                  <a:pt x="4886" y="5186"/>
                </a:lnTo>
                <a:lnTo>
                  <a:pt x="4892" y="5192"/>
                </a:lnTo>
                <a:lnTo>
                  <a:pt x="4897" y="5197"/>
                </a:lnTo>
                <a:lnTo>
                  <a:pt x="4904" y="5201"/>
                </a:lnTo>
                <a:lnTo>
                  <a:pt x="4910" y="5202"/>
                </a:lnTo>
                <a:lnTo>
                  <a:pt x="4910" y="5202"/>
                </a:lnTo>
                <a:lnTo>
                  <a:pt x="4968" y="5202"/>
                </a:lnTo>
                <a:lnTo>
                  <a:pt x="4968" y="5202"/>
                </a:lnTo>
                <a:lnTo>
                  <a:pt x="4980" y="5206"/>
                </a:lnTo>
                <a:lnTo>
                  <a:pt x="4992" y="5211"/>
                </a:lnTo>
                <a:lnTo>
                  <a:pt x="5007" y="5214"/>
                </a:lnTo>
                <a:lnTo>
                  <a:pt x="5021" y="5215"/>
                </a:lnTo>
                <a:lnTo>
                  <a:pt x="5028" y="5215"/>
                </a:lnTo>
                <a:lnTo>
                  <a:pt x="5033" y="5215"/>
                </a:lnTo>
                <a:lnTo>
                  <a:pt x="5039" y="5213"/>
                </a:lnTo>
                <a:lnTo>
                  <a:pt x="5043" y="5211"/>
                </a:lnTo>
                <a:lnTo>
                  <a:pt x="5047" y="5207"/>
                </a:lnTo>
                <a:lnTo>
                  <a:pt x="5048" y="5202"/>
                </a:lnTo>
                <a:lnTo>
                  <a:pt x="5048" y="5202"/>
                </a:lnTo>
                <a:lnTo>
                  <a:pt x="5049" y="5197"/>
                </a:lnTo>
                <a:lnTo>
                  <a:pt x="5051" y="5192"/>
                </a:lnTo>
                <a:lnTo>
                  <a:pt x="5056" y="5184"/>
                </a:lnTo>
                <a:lnTo>
                  <a:pt x="5061" y="5179"/>
                </a:lnTo>
                <a:lnTo>
                  <a:pt x="5067" y="5175"/>
                </a:lnTo>
                <a:lnTo>
                  <a:pt x="5072" y="5172"/>
                </a:lnTo>
                <a:lnTo>
                  <a:pt x="5078" y="5171"/>
                </a:lnTo>
                <a:lnTo>
                  <a:pt x="5082" y="5170"/>
                </a:lnTo>
                <a:lnTo>
                  <a:pt x="5082" y="5170"/>
                </a:lnTo>
                <a:lnTo>
                  <a:pt x="5085" y="5173"/>
                </a:lnTo>
                <a:lnTo>
                  <a:pt x="5088" y="5175"/>
                </a:lnTo>
                <a:lnTo>
                  <a:pt x="5094" y="5176"/>
                </a:lnTo>
                <a:lnTo>
                  <a:pt x="5100" y="5177"/>
                </a:lnTo>
                <a:lnTo>
                  <a:pt x="5109" y="5177"/>
                </a:lnTo>
                <a:lnTo>
                  <a:pt x="5119" y="5175"/>
                </a:lnTo>
                <a:lnTo>
                  <a:pt x="5133" y="5170"/>
                </a:lnTo>
                <a:lnTo>
                  <a:pt x="5133" y="5170"/>
                </a:lnTo>
                <a:lnTo>
                  <a:pt x="5147" y="5164"/>
                </a:lnTo>
                <a:lnTo>
                  <a:pt x="5163" y="5160"/>
                </a:lnTo>
                <a:lnTo>
                  <a:pt x="5176" y="5157"/>
                </a:lnTo>
                <a:lnTo>
                  <a:pt x="5189" y="5155"/>
                </a:lnTo>
                <a:lnTo>
                  <a:pt x="5209" y="5153"/>
                </a:lnTo>
                <a:lnTo>
                  <a:pt x="5217" y="5153"/>
                </a:lnTo>
                <a:lnTo>
                  <a:pt x="5263" y="5114"/>
                </a:lnTo>
                <a:lnTo>
                  <a:pt x="5263" y="5114"/>
                </a:lnTo>
                <a:lnTo>
                  <a:pt x="5286" y="5113"/>
                </a:lnTo>
                <a:lnTo>
                  <a:pt x="5317" y="5111"/>
                </a:lnTo>
                <a:lnTo>
                  <a:pt x="5317" y="5111"/>
                </a:lnTo>
                <a:lnTo>
                  <a:pt x="5331" y="5108"/>
                </a:lnTo>
                <a:lnTo>
                  <a:pt x="5349" y="5105"/>
                </a:lnTo>
                <a:lnTo>
                  <a:pt x="5371" y="5099"/>
                </a:lnTo>
                <a:lnTo>
                  <a:pt x="5371" y="5126"/>
                </a:lnTo>
                <a:lnTo>
                  <a:pt x="5451" y="5118"/>
                </a:lnTo>
                <a:lnTo>
                  <a:pt x="5514" y="5103"/>
                </a:lnTo>
                <a:lnTo>
                  <a:pt x="5514" y="5126"/>
                </a:lnTo>
                <a:lnTo>
                  <a:pt x="5597" y="5118"/>
                </a:lnTo>
                <a:lnTo>
                  <a:pt x="5652" y="5130"/>
                </a:lnTo>
                <a:lnTo>
                  <a:pt x="5709" y="5122"/>
                </a:lnTo>
                <a:lnTo>
                  <a:pt x="5763" y="5107"/>
                </a:lnTo>
                <a:lnTo>
                  <a:pt x="5801" y="5072"/>
                </a:lnTo>
                <a:lnTo>
                  <a:pt x="5851" y="5057"/>
                </a:lnTo>
                <a:lnTo>
                  <a:pt x="5866" y="5036"/>
                </a:lnTo>
                <a:lnTo>
                  <a:pt x="5875" y="5023"/>
                </a:lnTo>
                <a:lnTo>
                  <a:pt x="5917" y="5060"/>
                </a:lnTo>
                <a:lnTo>
                  <a:pt x="5917" y="5060"/>
                </a:lnTo>
                <a:lnTo>
                  <a:pt x="5920" y="5064"/>
                </a:lnTo>
                <a:lnTo>
                  <a:pt x="5929" y="5073"/>
                </a:lnTo>
                <a:lnTo>
                  <a:pt x="5936" y="5078"/>
                </a:lnTo>
                <a:lnTo>
                  <a:pt x="5944" y="5084"/>
                </a:lnTo>
                <a:lnTo>
                  <a:pt x="5953" y="5088"/>
                </a:lnTo>
                <a:lnTo>
                  <a:pt x="5963" y="5092"/>
                </a:lnTo>
                <a:lnTo>
                  <a:pt x="5963" y="5092"/>
                </a:lnTo>
                <a:lnTo>
                  <a:pt x="5968" y="5093"/>
                </a:lnTo>
                <a:lnTo>
                  <a:pt x="5973" y="5096"/>
                </a:lnTo>
                <a:lnTo>
                  <a:pt x="5982" y="5104"/>
                </a:lnTo>
                <a:lnTo>
                  <a:pt x="5989" y="5113"/>
                </a:lnTo>
                <a:lnTo>
                  <a:pt x="5996" y="5123"/>
                </a:lnTo>
                <a:lnTo>
                  <a:pt x="6002" y="5133"/>
                </a:lnTo>
                <a:lnTo>
                  <a:pt x="6005" y="5141"/>
                </a:lnTo>
                <a:lnTo>
                  <a:pt x="6009" y="5148"/>
                </a:lnTo>
                <a:lnTo>
                  <a:pt x="6009" y="5148"/>
                </a:lnTo>
                <a:lnTo>
                  <a:pt x="6014" y="5153"/>
                </a:lnTo>
                <a:lnTo>
                  <a:pt x="6025" y="5162"/>
                </a:lnTo>
                <a:lnTo>
                  <a:pt x="6032" y="5166"/>
                </a:lnTo>
                <a:lnTo>
                  <a:pt x="6040" y="5170"/>
                </a:lnTo>
                <a:lnTo>
                  <a:pt x="6047" y="5171"/>
                </a:lnTo>
                <a:lnTo>
                  <a:pt x="6051" y="5171"/>
                </a:lnTo>
                <a:lnTo>
                  <a:pt x="6054" y="5170"/>
                </a:lnTo>
                <a:lnTo>
                  <a:pt x="6054" y="5170"/>
                </a:lnTo>
                <a:lnTo>
                  <a:pt x="6054" y="0"/>
                </a:lnTo>
                <a:lnTo>
                  <a:pt x="6017" y="10"/>
                </a:lnTo>
                <a:lnTo>
                  <a:pt x="5853" y="26"/>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112" name="Rectangle 111"/>
          <p:cNvSpPr/>
          <p:nvPr/>
        </p:nvSpPr>
        <p:spPr>
          <a:xfrm>
            <a:off x="6676998" y="6406842"/>
            <a:ext cx="1353256" cy="253916"/>
          </a:xfrm>
          <a:prstGeom prst="rect">
            <a:avLst/>
          </a:prstGeom>
        </p:spPr>
        <p:txBody>
          <a:bodyPr wrap="none">
            <a:spAutoFit/>
          </a:bodyPr>
          <a:lstStyle/>
          <a:p>
            <a:r>
              <a:rPr lang="en-US" sz="1050" dirty="0"/>
              <a:t>*</a:t>
            </a:r>
            <a:r>
              <a:rPr lang="en-US" sz="1050" u="sng" dirty="0"/>
              <a:t>EU member country</a:t>
            </a:r>
          </a:p>
        </p:txBody>
      </p:sp>
      <p:sp>
        <p:nvSpPr>
          <p:cNvPr id="113" name="Oval 112"/>
          <p:cNvSpPr/>
          <p:nvPr/>
        </p:nvSpPr>
        <p:spPr>
          <a:xfrm>
            <a:off x="6517727" y="6429296"/>
            <a:ext cx="239310" cy="2393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F68327C5-B821-4FE9-A59A-A60D9EB59A9A}" type="slidenum">
              <a:rPr lang="en-US" smtClean="0"/>
              <a:pPr/>
              <a:t>21</a:t>
            </a:fld>
            <a:endParaRPr lang="en-US" dirty="0"/>
          </a:p>
        </p:txBody>
      </p:sp>
      <p:sp>
        <p:nvSpPr>
          <p:cNvPr id="462" name="Shape 2742"/>
          <p:cNvSpPr/>
          <p:nvPr/>
        </p:nvSpPr>
        <p:spPr>
          <a:xfrm>
            <a:off x="222322" y="6230429"/>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92" name="Rectangle 391"/>
          <p:cNvSpPr/>
          <p:nvPr/>
        </p:nvSpPr>
        <p:spPr>
          <a:xfrm>
            <a:off x="-53268" y="6548951"/>
            <a:ext cx="2008883" cy="276999"/>
          </a:xfrm>
          <a:prstGeom prst="rect">
            <a:avLst/>
          </a:prstGeom>
        </p:spPr>
        <p:txBody>
          <a:bodyPr wrap="none">
            <a:spAutoFit/>
          </a:bodyPr>
          <a:lstStyle/>
          <a:p>
            <a:r>
              <a:rPr lang="en-GB" sz="1200" dirty="0">
                <a:solidFill>
                  <a:srgbClr val="00B050"/>
                </a:solidFill>
              </a:rPr>
              <a:t>Designed by Showeet.com</a:t>
            </a:r>
          </a:p>
        </p:txBody>
      </p:sp>
      <p:pic>
        <p:nvPicPr>
          <p:cNvPr id="5" name="Picture 4"/>
          <p:cNvPicPr>
            <a:picLocks noChangeAspect="1"/>
          </p:cNvPicPr>
          <p:nvPr/>
        </p:nvPicPr>
        <p:blipFill>
          <a:blip r:embed="rId4"/>
          <a:stretch>
            <a:fillRect/>
          </a:stretch>
        </p:blipFill>
        <p:spPr>
          <a:xfrm>
            <a:off x="277326" y="3916226"/>
            <a:ext cx="1298780" cy="1298780"/>
          </a:xfrm>
          <a:prstGeom prst="rect">
            <a:avLst/>
          </a:prstGeom>
          <a:ln>
            <a:noFill/>
          </a:ln>
          <a:effectLst>
            <a:outerShdw blurRad="292100" dist="139700" dir="2700000" algn="tl" rotWithShape="0">
              <a:srgbClr val="333333">
                <a:alpha val="65000"/>
              </a:srgbClr>
            </a:outerShdw>
          </a:effectLst>
        </p:spPr>
      </p:pic>
      <p:pic>
        <p:nvPicPr>
          <p:cNvPr id="3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6779" y="1285974"/>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396" y="4096288"/>
            <a:ext cx="347787" cy="587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1" name="Title 358"/>
          <p:cNvSpPr txBox="1">
            <a:spLocks/>
          </p:cNvSpPr>
          <p:nvPr/>
        </p:nvSpPr>
        <p:spPr>
          <a:xfrm>
            <a:off x="49949" y="122238"/>
            <a:ext cx="7070142" cy="1103350"/>
          </a:xfrm>
          <a:prstGeom prst="rect">
            <a:avLst/>
          </a:prstGeom>
        </p:spPr>
        <p:txBody>
          <a:bodyPr vert="horz" lIns="91440" tIns="45720" rIns="91440" bIns="45720" rtlCol="0" anchor="ct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200" b="0" i="0" u="none" strike="noStrike" cap="none">
                <a:solidFill>
                  <a:srgbClr val="2F3A46"/>
                </a:solidFill>
                <a:latin typeface="+mj-lt"/>
                <a:ea typeface="Arial"/>
                <a:cs typeface="Arial"/>
                <a:sym typeface="Arial"/>
              </a:defRPr>
            </a:lvl1pPr>
          </a:lstStyle>
          <a:p>
            <a:pPr>
              <a:buSzPct val="25000"/>
            </a:pPr>
            <a:r>
              <a:rPr lang="en-US" sz="1800" b="1" dirty="0">
                <a:solidFill>
                  <a:srgbClr val="164194"/>
                </a:solidFill>
                <a:latin typeface="Verdana"/>
                <a:ea typeface="Verdana"/>
                <a:cs typeface="Verdana"/>
              </a:rPr>
              <a:t>Reference model for national </a:t>
            </a:r>
          </a:p>
          <a:p>
            <a:pPr>
              <a:buSzPct val="25000"/>
            </a:pPr>
            <a:r>
              <a:rPr lang="en-US" sz="1800" b="1" dirty="0">
                <a:solidFill>
                  <a:srgbClr val="164194"/>
                </a:solidFill>
                <a:latin typeface="Verdana"/>
                <a:ea typeface="Verdana"/>
                <a:cs typeface="Verdana"/>
              </a:rPr>
              <a:t>calls, pilots and training </a:t>
            </a:r>
          </a:p>
          <a:p>
            <a:pPr>
              <a:buSzPct val="25000"/>
            </a:pPr>
            <a:r>
              <a:rPr lang="en-US" sz="1800" b="1" dirty="0">
                <a:solidFill>
                  <a:srgbClr val="164194"/>
                </a:solidFill>
                <a:latin typeface="Verdana"/>
                <a:ea typeface="Verdana"/>
                <a:cs typeface="Verdana"/>
              </a:rPr>
              <a:t>materials (e.g. MOOCs)</a:t>
            </a:r>
          </a:p>
        </p:txBody>
      </p:sp>
      <p:sp>
        <p:nvSpPr>
          <p:cNvPr id="355" name="Rectangle 354"/>
          <p:cNvSpPr/>
          <p:nvPr/>
        </p:nvSpPr>
        <p:spPr>
          <a:xfrm>
            <a:off x="4315657" y="4586869"/>
            <a:ext cx="537327" cy="215444"/>
          </a:xfrm>
          <a:prstGeom prst="rect">
            <a:avLst/>
          </a:prstGeom>
        </p:spPr>
        <p:txBody>
          <a:bodyPr wrap="none" anchor="ctr">
            <a:spAutoFit/>
          </a:bodyPr>
          <a:lstStyle/>
          <a:p>
            <a:pPr algn="ctr"/>
            <a:r>
              <a:rPr lang="en-US" sz="800" u="sng" dirty="0"/>
              <a:t>Hungary</a:t>
            </a:r>
            <a:endParaRPr lang="en-US" sz="1050" u="sng" dirty="0"/>
          </a:p>
        </p:txBody>
      </p:sp>
      <p:sp>
        <p:nvSpPr>
          <p:cNvPr id="356" name="Rectangle 355"/>
          <p:cNvSpPr/>
          <p:nvPr/>
        </p:nvSpPr>
        <p:spPr>
          <a:xfrm>
            <a:off x="4923398" y="1798857"/>
            <a:ext cx="686406" cy="276999"/>
          </a:xfrm>
          <a:prstGeom prst="rect">
            <a:avLst/>
          </a:prstGeom>
        </p:spPr>
        <p:txBody>
          <a:bodyPr wrap="none" anchor="ctr">
            <a:spAutoFit/>
          </a:bodyPr>
          <a:lstStyle/>
          <a:p>
            <a:pPr algn="ctr"/>
            <a:r>
              <a:rPr lang="en-US" sz="1200" u="sng" dirty="0"/>
              <a:t>Finland</a:t>
            </a:r>
            <a:endParaRPr lang="en-US" u="sng" dirty="0"/>
          </a:p>
        </p:txBody>
      </p:sp>
      <p:grpSp>
        <p:nvGrpSpPr>
          <p:cNvPr id="357" name="Group 356"/>
          <p:cNvGrpSpPr/>
          <p:nvPr/>
        </p:nvGrpSpPr>
        <p:grpSpPr>
          <a:xfrm>
            <a:off x="1903857" y="5200650"/>
            <a:ext cx="1309688" cy="952500"/>
            <a:chOff x="1885950" y="5200650"/>
            <a:chExt cx="1309688" cy="952500"/>
          </a:xfrm>
          <a:solidFill>
            <a:srgbClr val="F39C11"/>
          </a:solidFill>
        </p:grpSpPr>
        <p:sp>
          <p:nvSpPr>
            <p:cNvPr id="35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8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004" y="4776803"/>
            <a:ext cx="346941" cy="58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2" name="Rectangle 381"/>
          <p:cNvSpPr/>
          <p:nvPr/>
        </p:nvSpPr>
        <p:spPr>
          <a:xfrm>
            <a:off x="2170011" y="5393888"/>
            <a:ext cx="524503" cy="276999"/>
          </a:xfrm>
          <a:prstGeom prst="rect">
            <a:avLst/>
          </a:prstGeom>
        </p:spPr>
        <p:txBody>
          <a:bodyPr wrap="none" anchor="ctr">
            <a:spAutoFit/>
          </a:bodyPr>
          <a:lstStyle/>
          <a:p>
            <a:pPr algn="ctr"/>
            <a:r>
              <a:rPr lang="en-US" sz="1200" u="sng" dirty="0"/>
              <a:t>Spain</a:t>
            </a:r>
            <a:endParaRPr lang="en-US" u="sng" dirty="0"/>
          </a:p>
        </p:txBody>
      </p:sp>
      <p:sp>
        <p:nvSpPr>
          <p:cNvPr id="38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5022" y="4562118"/>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1" name="Rectangle 410"/>
          <p:cNvSpPr/>
          <p:nvPr/>
        </p:nvSpPr>
        <p:spPr>
          <a:xfrm>
            <a:off x="4136857" y="5068114"/>
            <a:ext cx="1475084" cy="338554"/>
          </a:xfrm>
          <a:prstGeom prst="rect">
            <a:avLst/>
          </a:prstGeom>
        </p:spPr>
        <p:txBody>
          <a:bodyPr wrap="none" anchor="ctr">
            <a:spAutoFit/>
          </a:bodyPr>
          <a:lstStyle/>
          <a:p>
            <a:pPr algn="ctr"/>
            <a:r>
              <a:rPr lang="en-US" sz="800" u="sng" dirty="0"/>
              <a:t>Serbia </a:t>
            </a:r>
          </a:p>
          <a:p>
            <a:pPr algn="ctr"/>
            <a:r>
              <a:rPr lang="en-US" sz="800" b="1" u="sng" dirty="0"/>
              <a:t>(in collaboration with ETF)</a:t>
            </a:r>
            <a:endParaRPr lang="en-US" sz="1050" b="1" u="sng" dirty="0"/>
          </a:p>
        </p:txBody>
      </p:sp>
      <p:pic>
        <p:nvPicPr>
          <p:cNvPr id="412"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65833" t="9814" r="17327" b="4818"/>
          <a:stretch/>
        </p:blipFill>
        <p:spPr bwMode="auto">
          <a:xfrm>
            <a:off x="5592778" y="3920245"/>
            <a:ext cx="1626028" cy="2318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 name="Picture 412"/>
          <p:cNvPicPr>
            <a:picLocks noChangeAspect="1"/>
          </p:cNvPicPr>
          <p:nvPr/>
        </p:nvPicPr>
        <p:blipFill rotWithShape="1">
          <a:blip r:embed="rId10"/>
          <a:srcRect l="7444" t="14869" r="7795" b="8758"/>
          <a:stretch/>
        </p:blipFill>
        <p:spPr>
          <a:xfrm>
            <a:off x="5897269" y="1797316"/>
            <a:ext cx="3164292" cy="1900766"/>
          </a:xfrm>
          <a:prstGeom prst="rect">
            <a:avLst/>
          </a:prstGeom>
          <a:ln>
            <a:noFill/>
          </a:ln>
          <a:effectLst>
            <a:outerShdw blurRad="292100" dist="139700" dir="2700000" algn="tl" rotWithShape="0">
              <a:srgbClr val="333333">
                <a:alpha val="65000"/>
              </a:srgbClr>
            </a:outerShdw>
          </a:effectLst>
        </p:spPr>
      </p:pic>
      <p:grpSp>
        <p:nvGrpSpPr>
          <p:cNvPr id="349" name="Group 348"/>
          <p:cNvGrpSpPr/>
          <p:nvPr/>
        </p:nvGrpSpPr>
        <p:grpSpPr>
          <a:xfrm>
            <a:off x="27432" y="5410200"/>
            <a:ext cx="2171701" cy="1168400"/>
            <a:chOff x="9525" y="5410200"/>
            <a:chExt cx="2171701" cy="1168400"/>
          </a:xfrm>
          <a:solidFill>
            <a:schemeClr val="bg1">
              <a:lumMod val="75000"/>
            </a:schemeClr>
          </a:solidFill>
        </p:grpSpPr>
        <p:sp>
          <p:nvSpPr>
            <p:cNvPr id="350" name="Freeform 135"/>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1" name="Freeform 136"/>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137"/>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3" name="Freeform 138"/>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54" name="Freeform 139"/>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3" name="Freeform 140"/>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4" name="Freeform 141"/>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5" name="Freeform 142"/>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6" name="Freeform 143"/>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67" name="Freeform 144"/>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5430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Rectangle 380"/>
          <p:cNvSpPr/>
          <p:nvPr/>
        </p:nvSpPr>
        <p:spPr>
          <a:xfrm>
            <a:off x="6948264" y="0"/>
            <a:ext cx="2195736"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Freeform 947"/>
          <p:cNvSpPr>
            <a:spLocks/>
          </p:cNvSpPr>
          <p:nvPr/>
        </p:nvSpPr>
        <p:spPr bwMode="auto">
          <a:xfrm>
            <a:off x="1826070" y="4927600"/>
            <a:ext cx="7326313" cy="1930400"/>
          </a:xfrm>
          <a:custGeom>
            <a:avLst/>
            <a:gdLst>
              <a:gd name="connsiteX0" fmla="*/ 6013185 w 7326313"/>
              <a:gd name="connsiteY0" fmla="*/ 474362 h 1930400"/>
              <a:gd name="connsiteX1" fmla="*/ 6016068 w 7326313"/>
              <a:gd name="connsiteY1" fmla="*/ 474362 h 1930400"/>
              <a:gd name="connsiteX2" fmla="*/ 6018951 w 7326313"/>
              <a:gd name="connsiteY2" fmla="*/ 474680 h 1930400"/>
              <a:gd name="connsiteX3" fmla="*/ 6024716 w 7326313"/>
              <a:gd name="connsiteY3" fmla="*/ 476272 h 1930400"/>
              <a:gd name="connsiteX4" fmla="*/ 6029840 w 7326313"/>
              <a:gd name="connsiteY4" fmla="*/ 477545 h 1930400"/>
              <a:gd name="connsiteX5" fmla="*/ 6034324 w 7326313"/>
              <a:gd name="connsiteY5" fmla="*/ 479455 h 1930400"/>
              <a:gd name="connsiteX6" fmla="*/ 6037847 w 7326313"/>
              <a:gd name="connsiteY6" fmla="*/ 481047 h 1930400"/>
              <a:gd name="connsiteX7" fmla="*/ 6041050 w 7326313"/>
              <a:gd name="connsiteY7" fmla="*/ 482957 h 1930400"/>
              <a:gd name="connsiteX8" fmla="*/ 6017990 w 7326313"/>
              <a:gd name="connsiteY8" fmla="*/ 499192 h 1930400"/>
              <a:gd name="connsiteX9" fmla="*/ 6009342 w 7326313"/>
              <a:gd name="connsiteY9" fmla="*/ 513836 h 1930400"/>
              <a:gd name="connsiteX10" fmla="*/ 6007420 w 7326313"/>
              <a:gd name="connsiteY10" fmla="*/ 537074 h 1930400"/>
              <a:gd name="connsiteX11" fmla="*/ 6002936 w 7326313"/>
              <a:gd name="connsiteY11" fmla="*/ 546306 h 1930400"/>
              <a:gd name="connsiteX12" fmla="*/ 6007100 w 7326313"/>
              <a:gd name="connsiteY12" fmla="*/ 551718 h 1930400"/>
              <a:gd name="connsiteX13" fmla="*/ 6012545 w 7326313"/>
              <a:gd name="connsiteY13" fmla="*/ 543441 h 1930400"/>
              <a:gd name="connsiteX14" fmla="*/ 6014146 w 7326313"/>
              <a:gd name="connsiteY14" fmla="*/ 560631 h 1930400"/>
              <a:gd name="connsiteX15" fmla="*/ 6006459 w 7326313"/>
              <a:gd name="connsiteY15" fmla="*/ 572091 h 1930400"/>
              <a:gd name="connsiteX16" fmla="*/ 6017669 w 7326313"/>
              <a:gd name="connsiteY16" fmla="*/ 588963 h 1930400"/>
              <a:gd name="connsiteX17" fmla="*/ 6010303 w 7326313"/>
              <a:gd name="connsiteY17" fmla="*/ 588963 h 1930400"/>
              <a:gd name="connsiteX18" fmla="*/ 5999093 w 7326313"/>
              <a:gd name="connsiteY18" fmla="*/ 565725 h 1930400"/>
              <a:gd name="connsiteX19" fmla="*/ 5997491 w 7326313"/>
              <a:gd name="connsiteY19" fmla="*/ 555856 h 1930400"/>
              <a:gd name="connsiteX20" fmla="*/ 5987883 w 7326313"/>
              <a:gd name="connsiteY20" fmla="*/ 545033 h 1930400"/>
              <a:gd name="connsiteX21" fmla="*/ 5975392 w 7326313"/>
              <a:gd name="connsiteY21" fmla="*/ 536119 h 1930400"/>
              <a:gd name="connsiteX22" fmla="*/ 5970587 w 7326313"/>
              <a:gd name="connsiteY22" fmla="*/ 516064 h 1930400"/>
              <a:gd name="connsiteX23" fmla="*/ 5970908 w 7326313"/>
              <a:gd name="connsiteY23" fmla="*/ 511289 h 1930400"/>
              <a:gd name="connsiteX24" fmla="*/ 5971548 w 7326313"/>
              <a:gd name="connsiteY24" fmla="*/ 506832 h 1930400"/>
              <a:gd name="connsiteX25" fmla="*/ 5972509 w 7326313"/>
              <a:gd name="connsiteY25" fmla="*/ 502694 h 1930400"/>
              <a:gd name="connsiteX26" fmla="*/ 5973150 w 7326313"/>
              <a:gd name="connsiteY26" fmla="*/ 499510 h 1930400"/>
              <a:gd name="connsiteX27" fmla="*/ 5975071 w 7326313"/>
              <a:gd name="connsiteY27" fmla="*/ 495054 h 1930400"/>
              <a:gd name="connsiteX28" fmla="*/ 5975712 w 7326313"/>
              <a:gd name="connsiteY28" fmla="*/ 493462 h 1930400"/>
              <a:gd name="connsiteX29" fmla="*/ 5997812 w 7326313"/>
              <a:gd name="connsiteY29" fmla="*/ 493462 h 1930400"/>
              <a:gd name="connsiteX30" fmla="*/ 5997171 w 7326313"/>
              <a:gd name="connsiteY30" fmla="*/ 491234 h 1930400"/>
              <a:gd name="connsiteX31" fmla="*/ 5997171 w 7326313"/>
              <a:gd name="connsiteY31" fmla="*/ 488687 h 1930400"/>
              <a:gd name="connsiteX32" fmla="*/ 5997171 w 7326313"/>
              <a:gd name="connsiteY32" fmla="*/ 485822 h 1930400"/>
              <a:gd name="connsiteX33" fmla="*/ 5997491 w 7326313"/>
              <a:gd name="connsiteY33" fmla="*/ 484230 h 1930400"/>
              <a:gd name="connsiteX34" fmla="*/ 5997812 w 7326313"/>
              <a:gd name="connsiteY34" fmla="*/ 482638 h 1930400"/>
              <a:gd name="connsiteX35" fmla="*/ 5998772 w 7326313"/>
              <a:gd name="connsiteY35" fmla="*/ 481047 h 1930400"/>
              <a:gd name="connsiteX36" fmla="*/ 6000054 w 7326313"/>
              <a:gd name="connsiteY36" fmla="*/ 479773 h 1930400"/>
              <a:gd name="connsiteX37" fmla="*/ 6001014 w 7326313"/>
              <a:gd name="connsiteY37" fmla="*/ 478182 h 1930400"/>
              <a:gd name="connsiteX38" fmla="*/ 6002936 w 7326313"/>
              <a:gd name="connsiteY38" fmla="*/ 477227 h 1930400"/>
              <a:gd name="connsiteX39" fmla="*/ 6004858 w 7326313"/>
              <a:gd name="connsiteY39" fmla="*/ 476272 h 1930400"/>
              <a:gd name="connsiteX40" fmla="*/ 6007420 w 7326313"/>
              <a:gd name="connsiteY40" fmla="*/ 474998 h 1930400"/>
              <a:gd name="connsiteX41" fmla="*/ 6010303 w 7326313"/>
              <a:gd name="connsiteY41" fmla="*/ 474680 h 1930400"/>
              <a:gd name="connsiteX42" fmla="*/ 6056104 w 7326313"/>
              <a:gd name="connsiteY42" fmla="*/ 468313 h 1930400"/>
              <a:gd name="connsiteX43" fmla="*/ 6080125 w 7326313"/>
              <a:gd name="connsiteY43" fmla="*/ 468313 h 1930400"/>
              <a:gd name="connsiteX44" fmla="*/ 6064431 w 7326313"/>
              <a:gd name="connsiteY44" fmla="*/ 474043 h 1930400"/>
              <a:gd name="connsiteX45" fmla="*/ 6041050 w 7326313"/>
              <a:gd name="connsiteY45" fmla="*/ 482957 h 1930400"/>
              <a:gd name="connsiteX46" fmla="*/ 6584062 w 7326313"/>
              <a:gd name="connsiteY46" fmla="*/ 0 h 1930400"/>
              <a:gd name="connsiteX47" fmla="*/ 6585967 w 7326313"/>
              <a:gd name="connsiteY47" fmla="*/ 0 h 1930400"/>
              <a:gd name="connsiteX48" fmla="*/ 6587237 w 7326313"/>
              <a:gd name="connsiteY48" fmla="*/ 0 h 1930400"/>
              <a:gd name="connsiteX49" fmla="*/ 6588824 w 7326313"/>
              <a:gd name="connsiteY49" fmla="*/ 953 h 1930400"/>
              <a:gd name="connsiteX50" fmla="*/ 6590094 w 7326313"/>
              <a:gd name="connsiteY50" fmla="*/ 1588 h 1930400"/>
              <a:gd name="connsiteX51" fmla="*/ 6591364 w 7326313"/>
              <a:gd name="connsiteY51" fmla="*/ 2858 h 1930400"/>
              <a:gd name="connsiteX52" fmla="*/ 6591999 w 7326313"/>
              <a:gd name="connsiteY52" fmla="*/ 4764 h 1930400"/>
              <a:gd name="connsiteX53" fmla="*/ 6592952 w 7326313"/>
              <a:gd name="connsiteY53" fmla="*/ 6669 h 1930400"/>
              <a:gd name="connsiteX54" fmla="*/ 6593904 w 7326313"/>
              <a:gd name="connsiteY54" fmla="*/ 8575 h 1930400"/>
              <a:gd name="connsiteX55" fmla="*/ 6595492 w 7326313"/>
              <a:gd name="connsiteY55" fmla="*/ 10481 h 1930400"/>
              <a:gd name="connsiteX56" fmla="*/ 6596761 w 7326313"/>
              <a:gd name="connsiteY56" fmla="*/ 12069 h 1930400"/>
              <a:gd name="connsiteX57" fmla="*/ 6600571 w 7326313"/>
              <a:gd name="connsiteY57" fmla="*/ 14927 h 1930400"/>
              <a:gd name="connsiteX58" fmla="*/ 6604380 w 7326313"/>
              <a:gd name="connsiteY58" fmla="*/ 17150 h 1930400"/>
              <a:gd name="connsiteX59" fmla="*/ 6607872 w 7326313"/>
              <a:gd name="connsiteY59" fmla="*/ 18738 h 1930400"/>
              <a:gd name="connsiteX60" fmla="*/ 6611048 w 7326313"/>
              <a:gd name="connsiteY60" fmla="*/ 20326 h 1930400"/>
              <a:gd name="connsiteX61" fmla="*/ 6613904 w 7326313"/>
              <a:gd name="connsiteY61" fmla="*/ 21279 h 1930400"/>
              <a:gd name="connsiteX62" fmla="*/ 6616762 w 7326313"/>
              <a:gd name="connsiteY62" fmla="*/ 20644 h 1930400"/>
              <a:gd name="connsiteX63" fmla="*/ 6623112 w 7326313"/>
              <a:gd name="connsiteY63" fmla="*/ 20326 h 1930400"/>
              <a:gd name="connsiteX64" fmla="*/ 6626604 w 7326313"/>
              <a:gd name="connsiteY64" fmla="*/ 20326 h 1930400"/>
              <a:gd name="connsiteX65" fmla="*/ 6630096 w 7326313"/>
              <a:gd name="connsiteY65" fmla="*/ 20644 h 1930400"/>
              <a:gd name="connsiteX66" fmla="*/ 6633270 w 7326313"/>
              <a:gd name="connsiteY66" fmla="*/ 21279 h 1930400"/>
              <a:gd name="connsiteX67" fmla="*/ 6634858 w 7326313"/>
              <a:gd name="connsiteY67" fmla="*/ 21914 h 1930400"/>
              <a:gd name="connsiteX68" fmla="*/ 6635810 w 7326313"/>
              <a:gd name="connsiteY68" fmla="*/ 23185 h 1930400"/>
              <a:gd name="connsiteX69" fmla="*/ 6638032 w 7326313"/>
              <a:gd name="connsiteY69" fmla="*/ 25726 h 1930400"/>
              <a:gd name="connsiteX70" fmla="*/ 6639938 w 7326313"/>
              <a:gd name="connsiteY70" fmla="*/ 28267 h 1930400"/>
              <a:gd name="connsiteX71" fmla="*/ 6644064 w 7326313"/>
              <a:gd name="connsiteY71" fmla="*/ 34301 h 1930400"/>
              <a:gd name="connsiteX72" fmla="*/ 6646287 w 7326313"/>
              <a:gd name="connsiteY72" fmla="*/ 36842 h 1930400"/>
              <a:gd name="connsiteX73" fmla="*/ 6649144 w 7326313"/>
              <a:gd name="connsiteY73" fmla="*/ 39383 h 1930400"/>
              <a:gd name="connsiteX74" fmla="*/ 6650732 w 7326313"/>
              <a:gd name="connsiteY74" fmla="*/ 40018 h 1930400"/>
              <a:gd name="connsiteX75" fmla="*/ 6652319 w 7326313"/>
              <a:gd name="connsiteY75" fmla="*/ 40653 h 1930400"/>
              <a:gd name="connsiteX76" fmla="*/ 6654224 w 7326313"/>
              <a:gd name="connsiteY76" fmla="*/ 41288 h 1930400"/>
              <a:gd name="connsiteX77" fmla="*/ 6655811 w 7326313"/>
              <a:gd name="connsiteY77" fmla="*/ 41606 h 1930400"/>
              <a:gd name="connsiteX78" fmla="*/ 6658034 w 7326313"/>
              <a:gd name="connsiteY78" fmla="*/ 41606 h 1930400"/>
              <a:gd name="connsiteX79" fmla="*/ 6659620 w 7326313"/>
              <a:gd name="connsiteY79" fmla="*/ 41924 h 1930400"/>
              <a:gd name="connsiteX80" fmla="*/ 6660890 w 7326313"/>
              <a:gd name="connsiteY80" fmla="*/ 42559 h 1930400"/>
              <a:gd name="connsiteX81" fmla="*/ 6662478 w 7326313"/>
              <a:gd name="connsiteY81" fmla="*/ 43194 h 1930400"/>
              <a:gd name="connsiteX82" fmla="*/ 6664066 w 7326313"/>
              <a:gd name="connsiteY82" fmla="*/ 45100 h 1930400"/>
              <a:gd name="connsiteX83" fmla="*/ 6665970 w 7326313"/>
              <a:gd name="connsiteY83" fmla="*/ 47640 h 1930400"/>
              <a:gd name="connsiteX84" fmla="*/ 6668192 w 7326313"/>
              <a:gd name="connsiteY84" fmla="*/ 52087 h 1930400"/>
              <a:gd name="connsiteX85" fmla="*/ 6670098 w 7326313"/>
              <a:gd name="connsiteY85" fmla="*/ 54310 h 1930400"/>
              <a:gd name="connsiteX86" fmla="*/ 6671050 w 7326313"/>
              <a:gd name="connsiteY86" fmla="*/ 55263 h 1930400"/>
              <a:gd name="connsiteX87" fmla="*/ 6672637 w 7326313"/>
              <a:gd name="connsiteY87" fmla="*/ 55898 h 1930400"/>
              <a:gd name="connsiteX88" fmla="*/ 6680256 w 7326313"/>
              <a:gd name="connsiteY88" fmla="*/ 59392 h 1930400"/>
              <a:gd name="connsiteX89" fmla="*/ 6689780 w 7326313"/>
              <a:gd name="connsiteY89" fmla="*/ 63838 h 1930400"/>
              <a:gd name="connsiteX90" fmla="*/ 6701844 w 7326313"/>
              <a:gd name="connsiteY90" fmla="*/ 68602 h 1930400"/>
              <a:gd name="connsiteX91" fmla="*/ 6718353 w 7326313"/>
              <a:gd name="connsiteY91" fmla="*/ 96234 h 1930400"/>
              <a:gd name="connsiteX92" fmla="*/ 6723432 w 7326313"/>
              <a:gd name="connsiteY92" fmla="*/ 94646 h 1930400"/>
              <a:gd name="connsiteX93" fmla="*/ 6728512 w 7326313"/>
              <a:gd name="connsiteY93" fmla="*/ 93058 h 1930400"/>
              <a:gd name="connsiteX94" fmla="*/ 6730734 w 7326313"/>
              <a:gd name="connsiteY94" fmla="*/ 92740 h 1930400"/>
              <a:gd name="connsiteX95" fmla="*/ 6732957 w 7326313"/>
              <a:gd name="connsiteY95" fmla="*/ 92740 h 1930400"/>
              <a:gd name="connsiteX96" fmla="*/ 6735179 w 7326313"/>
              <a:gd name="connsiteY96" fmla="*/ 93058 h 1930400"/>
              <a:gd name="connsiteX97" fmla="*/ 6737719 w 7326313"/>
              <a:gd name="connsiteY97" fmla="*/ 94328 h 1930400"/>
              <a:gd name="connsiteX98" fmla="*/ 6740259 w 7326313"/>
              <a:gd name="connsiteY98" fmla="*/ 95599 h 1930400"/>
              <a:gd name="connsiteX99" fmla="*/ 6742164 w 7326313"/>
              <a:gd name="connsiteY99" fmla="*/ 97504 h 1930400"/>
              <a:gd name="connsiteX100" fmla="*/ 6746290 w 7326313"/>
              <a:gd name="connsiteY100" fmla="*/ 100363 h 1930400"/>
              <a:gd name="connsiteX101" fmla="*/ 6747560 w 7326313"/>
              <a:gd name="connsiteY101" fmla="*/ 101633 h 1930400"/>
              <a:gd name="connsiteX102" fmla="*/ 6753910 w 7326313"/>
              <a:gd name="connsiteY102" fmla="*/ 105444 h 1930400"/>
              <a:gd name="connsiteX103" fmla="*/ 6759942 w 7326313"/>
              <a:gd name="connsiteY103" fmla="*/ 108620 h 1930400"/>
              <a:gd name="connsiteX104" fmla="*/ 6763117 w 7326313"/>
              <a:gd name="connsiteY104" fmla="*/ 110209 h 1930400"/>
              <a:gd name="connsiteX105" fmla="*/ 6765974 w 7326313"/>
              <a:gd name="connsiteY105" fmla="*/ 110844 h 1930400"/>
              <a:gd name="connsiteX106" fmla="*/ 6789784 w 7326313"/>
              <a:gd name="connsiteY106" fmla="*/ 116561 h 1930400"/>
              <a:gd name="connsiteX107" fmla="*/ 6804070 w 7326313"/>
              <a:gd name="connsiteY107" fmla="*/ 131170 h 1930400"/>
              <a:gd name="connsiteX108" fmla="*/ 6824389 w 7326313"/>
              <a:gd name="connsiteY108" fmla="*/ 132758 h 1930400"/>
              <a:gd name="connsiteX109" fmla="*/ 6824389 w 7326313"/>
              <a:gd name="connsiteY109" fmla="*/ 143875 h 1930400"/>
              <a:gd name="connsiteX110" fmla="*/ 6831056 w 7326313"/>
              <a:gd name="connsiteY110" fmla="*/ 146098 h 1930400"/>
              <a:gd name="connsiteX111" fmla="*/ 6836770 w 7326313"/>
              <a:gd name="connsiteY111" fmla="*/ 148003 h 1930400"/>
              <a:gd name="connsiteX112" fmla="*/ 6841215 w 7326313"/>
              <a:gd name="connsiteY112" fmla="*/ 149274 h 1930400"/>
              <a:gd name="connsiteX113" fmla="*/ 6844072 w 7326313"/>
              <a:gd name="connsiteY113" fmla="*/ 152768 h 1930400"/>
              <a:gd name="connsiteX114" fmla="*/ 6847564 w 7326313"/>
              <a:gd name="connsiteY114" fmla="*/ 156579 h 1930400"/>
              <a:gd name="connsiteX115" fmla="*/ 6852009 w 7326313"/>
              <a:gd name="connsiteY115" fmla="*/ 161025 h 1930400"/>
              <a:gd name="connsiteX116" fmla="*/ 6860581 w 7326313"/>
              <a:gd name="connsiteY116" fmla="*/ 169601 h 1930400"/>
              <a:gd name="connsiteX117" fmla="*/ 6861534 w 7326313"/>
              <a:gd name="connsiteY117" fmla="*/ 170871 h 1930400"/>
              <a:gd name="connsiteX118" fmla="*/ 6862168 w 7326313"/>
              <a:gd name="connsiteY118" fmla="*/ 172459 h 1930400"/>
              <a:gd name="connsiteX119" fmla="*/ 6862168 w 7326313"/>
              <a:gd name="connsiteY119" fmla="*/ 174047 h 1930400"/>
              <a:gd name="connsiteX120" fmla="*/ 6861850 w 7326313"/>
              <a:gd name="connsiteY120" fmla="*/ 175635 h 1930400"/>
              <a:gd name="connsiteX121" fmla="*/ 6861216 w 7326313"/>
              <a:gd name="connsiteY121" fmla="*/ 178493 h 1930400"/>
              <a:gd name="connsiteX122" fmla="*/ 6860581 w 7326313"/>
              <a:gd name="connsiteY122" fmla="*/ 179129 h 1930400"/>
              <a:gd name="connsiteX123" fmla="*/ 6862168 w 7326313"/>
              <a:gd name="connsiteY123" fmla="*/ 185481 h 1930400"/>
              <a:gd name="connsiteX124" fmla="*/ 6865026 w 7326313"/>
              <a:gd name="connsiteY124" fmla="*/ 186116 h 1930400"/>
              <a:gd name="connsiteX125" fmla="*/ 6867565 w 7326313"/>
              <a:gd name="connsiteY125" fmla="*/ 187386 h 1930400"/>
              <a:gd name="connsiteX126" fmla="*/ 6870422 w 7326313"/>
              <a:gd name="connsiteY126" fmla="*/ 188974 h 1930400"/>
              <a:gd name="connsiteX127" fmla="*/ 6871692 w 7326313"/>
              <a:gd name="connsiteY127" fmla="*/ 190245 h 1930400"/>
              <a:gd name="connsiteX128" fmla="*/ 6873280 w 7326313"/>
              <a:gd name="connsiteY128" fmla="*/ 191833 h 1930400"/>
              <a:gd name="connsiteX129" fmla="*/ 6876454 w 7326313"/>
              <a:gd name="connsiteY129" fmla="*/ 196279 h 1930400"/>
              <a:gd name="connsiteX130" fmla="*/ 6879312 w 7326313"/>
              <a:gd name="connsiteY130" fmla="*/ 200726 h 1930400"/>
              <a:gd name="connsiteX131" fmla="*/ 6881216 w 7326313"/>
              <a:gd name="connsiteY131" fmla="*/ 204855 h 1930400"/>
              <a:gd name="connsiteX132" fmla="*/ 6881852 w 7326313"/>
              <a:gd name="connsiteY132" fmla="*/ 205807 h 1930400"/>
              <a:gd name="connsiteX133" fmla="*/ 6882804 w 7326313"/>
              <a:gd name="connsiteY133" fmla="*/ 206760 h 1930400"/>
              <a:gd name="connsiteX134" fmla="*/ 6885661 w 7326313"/>
              <a:gd name="connsiteY134" fmla="*/ 208031 h 1930400"/>
              <a:gd name="connsiteX135" fmla="*/ 6888518 w 7326313"/>
              <a:gd name="connsiteY135" fmla="*/ 209301 h 1930400"/>
              <a:gd name="connsiteX136" fmla="*/ 6892010 w 7326313"/>
              <a:gd name="connsiteY136" fmla="*/ 210254 h 1930400"/>
              <a:gd name="connsiteX137" fmla="*/ 6898360 w 7326313"/>
              <a:gd name="connsiteY137" fmla="*/ 211842 h 1930400"/>
              <a:gd name="connsiteX138" fmla="*/ 6900900 w 7326313"/>
              <a:gd name="connsiteY138" fmla="*/ 212477 h 1930400"/>
              <a:gd name="connsiteX139" fmla="*/ 6900900 w 7326313"/>
              <a:gd name="connsiteY139" fmla="*/ 221052 h 1930400"/>
              <a:gd name="connsiteX140" fmla="*/ 6916774 w 7326313"/>
              <a:gd name="connsiteY140" fmla="*/ 235345 h 1930400"/>
              <a:gd name="connsiteX141" fmla="*/ 6926932 w 7326313"/>
              <a:gd name="connsiteY141" fmla="*/ 243602 h 1930400"/>
              <a:gd name="connsiteX142" fmla="*/ 6934870 w 7326313"/>
              <a:gd name="connsiteY142" fmla="*/ 249319 h 1930400"/>
              <a:gd name="connsiteX143" fmla="*/ 6938044 w 7326313"/>
              <a:gd name="connsiteY143" fmla="*/ 251225 h 1930400"/>
              <a:gd name="connsiteX144" fmla="*/ 6939949 w 7326313"/>
              <a:gd name="connsiteY144" fmla="*/ 252495 h 1930400"/>
              <a:gd name="connsiteX145" fmla="*/ 6941536 w 7326313"/>
              <a:gd name="connsiteY145" fmla="*/ 253448 h 1930400"/>
              <a:gd name="connsiteX146" fmla="*/ 6943124 w 7326313"/>
              <a:gd name="connsiteY146" fmla="*/ 255671 h 1930400"/>
              <a:gd name="connsiteX147" fmla="*/ 6947568 w 7326313"/>
              <a:gd name="connsiteY147" fmla="*/ 260435 h 1930400"/>
              <a:gd name="connsiteX148" fmla="*/ 6950743 w 7326313"/>
              <a:gd name="connsiteY148" fmla="*/ 265517 h 1930400"/>
              <a:gd name="connsiteX149" fmla="*/ 6952013 w 7326313"/>
              <a:gd name="connsiteY149" fmla="*/ 267740 h 1930400"/>
              <a:gd name="connsiteX150" fmla="*/ 6952966 w 7326313"/>
              <a:gd name="connsiteY150" fmla="*/ 269328 h 1930400"/>
              <a:gd name="connsiteX151" fmla="*/ 6955505 w 7326313"/>
              <a:gd name="connsiteY151" fmla="*/ 272822 h 1930400"/>
              <a:gd name="connsiteX152" fmla="*/ 6957410 w 7326313"/>
              <a:gd name="connsiteY152" fmla="*/ 274728 h 1930400"/>
              <a:gd name="connsiteX153" fmla="*/ 6958998 w 7326313"/>
              <a:gd name="connsiteY153" fmla="*/ 276316 h 1930400"/>
              <a:gd name="connsiteX154" fmla="*/ 6961220 w 7326313"/>
              <a:gd name="connsiteY154" fmla="*/ 277586 h 1930400"/>
              <a:gd name="connsiteX155" fmla="*/ 6963124 w 7326313"/>
              <a:gd name="connsiteY155" fmla="*/ 277904 h 1930400"/>
              <a:gd name="connsiteX156" fmla="*/ 6981538 w 7326313"/>
              <a:gd name="connsiteY156" fmla="*/ 277904 h 1930400"/>
              <a:gd name="connsiteX157" fmla="*/ 6985348 w 7326313"/>
              <a:gd name="connsiteY157" fmla="*/ 279174 h 1930400"/>
              <a:gd name="connsiteX158" fmla="*/ 6989157 w 7326313"/>
              <a:gd name="connsiteY158" fmla="*/ 280762 h 1930400"/>
              <a:gd name="connsiteX159" fmla="*/ 6993920 w 7326313"/>
              <a:gd name="connsiteY159" fmla="*/ 281715 h 1930400"/>
              <a:gd name="connsiteX160" fmla="*/ 6998364 w 7326313"/>
              <a:gd name="connsiteY160" fmla="*/ 282033 h 1930400"/>
              <a:gd name="connsiteX161" fmla="*/ 7000586 w 7326313"/>
              <a:gd name="connsiteY161" fmla="*/ 282033 h 1930400"/>
              <a:gd name="connsiteX162" fmla="*/ 7002174 w 7326313"/>
              <a:gd name="connsiteY162" fmla="*/ 282033 h 1930400"/>
              <a:gd name="connsiteX163" fmla="*/ 7004078 w 7326313"/>
              <a:gd name="connsiteY163" fmla="*/ 281397 h 1930400"/>
              <a:gd name="connsiteX164" fmla="*/ 7005348 w 7326313"/>
              <a:gd name="connsiteY164" fmla="*/ 280762 h 1930400"/>
              <a:gd name="connsiteX165" fmla="*/ 7006618 w 7326313"/>
              <a:gd name="connsiteY165" fmla="*/ 279492 h 1930400"/>
              <a:gd name="connsiteX166" fmla="*/ 7006936 w 7326313"/>
              <a:gd name="connsiteY166" fmla="*/ 277904 h 1930400"/>
              <a:gd name="connsiteX167" fmla="*/ 7007253 w 7326313"/>
              <a:gd name="connsiteY167" fmla="*/ 276316 h 1930400"/>
              <a:gd name="connsiteX168" fmla="*/ 7007888 w 7326313"/>
              <a:gd name="connsiteY168" fmla="*/ 274728 h 1930400"/>
              <a:gd name="connsiteX169" fmla="*/ 7009476 w 7326313"/>
              <a:gd name="connsiteY169" fmla="*/ 272187 h 1930400"/>
              <a:gd name="connsiteX170" fmla="*/ 7011063 w 7326313"/>
              <a:gd name="connsiteY170" fmla="*/ 270599 h 1930400"/>
              <a:gd name="connsiteX171" fmla="*/ 7012968 w 7326313"/>
              <a:gd name="connsiteY171" fmla="*/ 269328 h 1930400"/>
              <a:gd name="connsiteX172" fmla="*/ 7014555 w 7326313"/>
              <a:gd name="connsiteY172" fmla="*/ 268376 h 1930400"/>
              <a:gd name="connsiteX173" fmla="*/ 7016460 w 7326313"/>
              <a:gd name="connsiteY173" fmla="*/ 268058 h 1930400"/>
              <a:gd name="connsiteX174" fmla="*/ 7017730 w 7326313"/>
              <a:gd name="connsiteY174" fmla="*/ 267740 h 1930400"/>
              <a:gd name="connsiteX175" fmla="*/ 7018682 w 7326313"/>
              <a:gd name="connsiteY175" fmla="*/ 268693 h 1930400"/>
              <a:gd name="connsiteX176" fmla="*/ 7019634 w 7326313"/>
              <a:gd name="connsiteY176" fmla="*/ 269328 h 1930400"/>
              <a:gd name="connsiteX177" fmla="*/ 7021540 w 7326313"/>
              <a:gd name="connsiteY177" fmla="*/ 269646 h 1930400"/>
              <a:gd name="connsiteX178" fmla="*/ 7023444 w 7326313"/>
              <a:gd name="connsiteY178" fmla="*/ 269964 h 1930400"/>
              <a:gd name="connsiteX179" fmla="*/ 7026302 w 7326313"/>
              <a:gd name="connsiteY179" fmla="*/ 269964 h 1930400"/>
              <a:gd name="connsiteX180" fmla="*/ 7029476 w 7326313"/>
              <a:gd name="connsiteY180" fmla="*/ 269328 h 1930400"/>
              <a:gd name="connsiteX181" fmla="*/ 7033921 w 7326313"/>
              <a:gd name="connsiteY181" fmla="*/ 267740 h 1930400"/>
              <a:gd name="connsiteX182" fmla="*/ 7038366 w 7326313"/>
              <a:gd name="connsiteY182" fmla="*/ 265835 h 1930400"/>
              <a:gd name="connsiteX183" fmla="*/ 7043445 w 7326313"/>
              <a:gd name="connsiteY183" fmla="*/ 264564 h 1930400"/>
              <a:gd name="connsiteX184" fmla="*/ 7047572 w 7326313"/>
              <a:gd name="connsiteY184" fmla="*/ 263611 h 1930400"/>
              <a:gd name="connsiteX185" fmla="*/ 7051700 w 7326313"/>
              <a:gd name="connsiteY185" fmla="*/ 262976 h 1930400"/>
              <a:gd name="connsiteX186" fmla="*/ 7058048 w 7326313"/>
              <a:gd name="connsiteY186" fmla="*/ 262341 h 1930400"/>
              <a:gd name="connsiteX187" fmla="*/ 7060588 w 7326313"/>
              <a:gd name="connsiteY187" fmla="*/ 262341 h 1930400"/>
              <a:gd name="connsiteX188" fmla="*/ 7075192 w 7326313"/>
              <a:gd name="connsiteY188" fmla="*/ 249954 h 1930400"/>
              <a:gd name="connsiteX189" fmla="*/ 7082494 w 7326313"/>
              <a:gd name="connsiteY189" fmla="*/ 249637 h 1930400"/>
              <a:gd name="connsiteX190" fmla="*/ 7092336 w 7326313"/>
              <a:gd name="connsiteY190" fmla="*/ 249002 h 1930400"/>
              <a:gd name="connsiteX191" fmla="*/ 7096780 w 7326313"/>
              <a:gd name="connsiteY191" fmla="*/ 248049 h 1930400"/>
              <a:gd name="connsiteX192" fmla="*/ 7102495 w 7326313"/>
              <a:gd name="connsiteY192" fmla="*/ 247096 h 1930400"/>
              <a:gd name="connsiteX193" fmla="*/ 7109480 w 7326313"/>
              <a:gd name="connsiteY193" fmla="*/ 245190 h 1930400"/>
              <a:gd name="connsiteX194" fmla="*/ 7109480 w 7326313"/>
              <a:gd name="connsiteY194" fmla="*/ 253766 h 1930400"/>
              <a:gd name="connsiteX195" fmla="*/ 7134877 w 7326313"/>
              <a:gd name="connsiteY195" fmla="*/ 251225 h 1930400"/>
              <a:gd name="connsiteX196" fmla="*/ 7154878 w 7326313"/>
              <a:gd name="connsiteY196" fmla="*/ 246461 h 1930400"/>
              <a:gd name="connsiteX197" fmla="*/ 7154878 w 7326313"/>
              <a:gd name="connsiteY197" fmla="*/ 253766 h 1930400"/>
              <a:gd name="connsiteX198" fmla="*/ 7181228 w 7326313"/>
              <a:gd name="connsiteY198" fmla="*/ 251225 h 1930400"/>
              <a:gd name="connsiteX199" fmla="*/ 7198689 w 7326313"/>
              <a:gd name="connsiteY199" fmla="*/ 255036 h 1930400"/>
              <a:gd name="connsiteX200" fmla="*/ 7216785 w 7326313"/>
              <a:gd name="connsiteY200" fmla="*/ 252495 h 1930400"/>
              <a:gd name="connsiteX201" fmla="*/ 7233928 w 7326313"/>
              <a:gd name="connsiteY201" fmla="*/ 247731 h 1930400"/>
              <a:gd name="connsiteX202" fmla="*/ 7245992 w 7326313"/>
              <a:gd name="connsiteY202" fmla="*/ 236615 h 1930400"/>
              <a:gd name="connsiteX203" fmla="*/ 7261866 w 7326313"/>
              <a:gd name="connsiteY203" fmla="*/ 231851 h 1930400"/>
              <a:gd name="connsiteX204" fmla="*/ 7266628 w 7326313"/>
              <a:gd name="connsiteY204" fmla="*/ 225181 h 1930400"/>
              <a:gd name="connsiteX205" fmla="*/ 7269486 w 7326313"/>
              <a:gd name="connsiteY205" fmla="*/ 221052 h 1930400"/>
              <a:gd name="connsiteX206" fmla="*/ 7282820 w 7326313"/>
              <a:gd name="connsiteY206" fmla="*/ 232804 h 1930400"/>
              <a:gd name="connsiteX207" fmla="*/ 7283772 w 7326313"/>
              <a:gd name="connsiteY207" fmla="*/ 234074 h 1930400"/>
              <a:gd name="connsiteX208" fmla="*/ 7286629 w 7326313"/>
              <a:gd name="connsiteY208" fmla="*/ 236933 h 1930400"/>
              <a:gd name="connsiteX209" fmla="*/ 7288851 w 7326313"/>
              <a:gd name="connsiteY209" fmla="*/ 238521 h 1930400"/>
              <a:gd name="connsiteX210" fmla="*/ 7291391 w 7326313"/>
              <a:gd name="connsiteY210" fmla="*/ 240426 h 1930400"/>
              <a:gd name="connsiteX211" fmla="*/ 7294248 w 7326313"/>
              <a:gd name="connsiteY211" fmla="*/ 241697 h 1930400"/>
              <a:gd name="connsiteX212" fmla="*/ 7297423 w 7326313"/>
              <a:gd name="connsiteY212" fmla="*/ 242967 h 1930400"/>
              <a:gd name="connsiteX213" fmla="*/ 7299010 w 7326313"/>
              <a:gd name="connsiteY213" fmla="*/ 243285 h 1930400"/>
              <a:gd name="connsiteX214" fmla="*/ 7300598 w 7326313"/>
              <a:gd name="connsiteY214" fmla="*/ 244238 h 1930400"/>
              <a:gd name="connsiteX215" fmla="*/ 7303455 w 7326313"/>
              <a:gd name="connsiteY215" fmla="*/ 246778 h 1930400"/>
              <a:gd name="connsiteX216" fmla="*/ 7305678 w 7326313"/>
              <a:gd name="connsiteY216" fmla="*/ 249637 h 1930400"/>
              <a:gd name="connsiteX217" fmla="*/ 7307900 w 7326313"/>
              <a:gd name="connsiteY217" fmla="*/ 252813 h 1930400"/>
              <a:gd name="connsiteX218" fmla="*/ 7309804 w 7326313"/>
              <a:gd name="connsiteY218" fmla="*/ 255989 h 1930400"/>
              <a:gd name="connsiteX219" fmla="*/ 7310757 w 7326313"/>
              <a:gd name="connsiteY219" fmla="*/ 258530 h 1930400"/>
              <a:gd name="connsiteX220" fmla="*/ 7312026 w 7326313"/>
              <a:gd name="connsiteY220" fmla="*/ 260753 h 1930400"/>
              <a:gd name="connsiteX221" fmla="*/ 7313614 w 7326313"/>
              <a:gd name="connsiteY221" fmla="*/ 262341 h 1930400"/>
              <a:gd name="connsiteX222" fmla="*/ 7317106 w 7326313"/>
              <a:gd name="connsiteY222" fmla="*/ 265200 h 1930400"/>
              <a:gd name="connsiteX223" fmla="*/ 7319328 w 7326313"/>
              <a:gd name="connsiteY223" fmla="*/ 266470 h 1930400"/>
              <a:gd name="connsiteX224" fmla="*/ 7321868 w 7326313"/>
              <a:gd name="connsiteY224" fmla="*/ 267740 h 1930400"/>
              <a:gd name="connsiteX225" fmla="*/ 7324090 w 7326313"/>
              <a:gd name="connsiteY225" fmla="*/ 268058 h 1930400"/>
              <a:gd name="connsiteX226" fmla="*/ 7325360 w 7326313"/>
              <a:gd name="connsiteY226" fmla="*/ 268058 h 1930400"/>
              <a:gd name="connsiteX227" fmla="*/ 7326313 w 7326313"/>
              <a:gd name="connsiteY227" fmla="*/ 267740 h 1930400"/>
              <a:gd name="connsiteX228" fmla="*/ 7326313 w 7326313"/>
              <a:gd name="connsiteY228" fmla="*/ 600273 h 1930400"/>
              <a:gd name="connsiteX229" fmla="*/ 7326313 w 7326313"/>
              <a:gd name="connsiteY229" fmla="*/ 651089 h 1930400"/>
              <a:gd name="connsiteX230" fmla="*/ 7305995 w 7326313"/>
              <a:gd name="connsiteY230" fmla="*/ 651089 h 1930400"/>
              <a:gd name="connsiteX231" fmla="*/ 7289168 w 7326313"/>
              <a:gd name="connsiteY231" fmla="*/ 650772 h 1930400"/>
              <a:gd name="connsiteX232" fmla="*/ 7288851 w 7326313"/>
              <a:gd name="connsiteY232" fmla="*/ 661570 h 1930400"/>
              <a:gd name="connsiteX233" fmla="*/ 7305678 w 7326313"/>
              <a:gd name="connsiteY233" fmla="*/ 659665 h 1930400"/>
              <a:gd name="connsiteX234" fmla="*/ 7326313 w 7326313"/>
              <a:gd name="connsiteY234" fmla="*/ 666334 h 1930400"/>
              <a:gd name="connsiteX235" fmla="*/ 7326313 w 7326313"/>
              <a:gd name="connsiteY235" fmla="*/ 954084 h 1930400"/>
              <a:gd name="connsiteX236" fmla="*/ 7326313 w 7326313"/>
              <a:gd name="connsiteY236" fmla="*/ 1029039 h 1930400"/>
              <a:gd name="connsiteX237" fmla="*/ 7326313 w 7326313"/>
              <a:gd name="connsiteY237" fmla="*/ 1882760 h 1930400"/>
              <a:gd name="connsiteX238" fmla="*/ 7326313 w 7326313"/>
              <a:gd name="connsiteY238" fmla="*/ 1930400 h 1930400"/>
              <a:gd name="connsiteX239" fmla="*/ 7106622 w 7326313"/>
              <a:gd name="connsiteY239" fmla="*/ 1930400 h 1930400"/>
              <a:gd name="connsiteX240" fmla="*/ 7058048 w 7326313"/>
              <a:gd name="connsiteY240" fmla="*/ 1930400 h 1930400"/>
              <a:gd name="connsiteX241" fmla="*/ 6965982 w 7326313"/>
              <a:gd name="connsiteY241" fmla="*/ 1930400 h 1930400"/>
              <a:gd name="connsiteX242" fmla="*/ 6907250 w 7326313"/>
              <a:gd name="connsiteY242" fmla="*/ 1930400 h 1930400"/>
              <a:gd name="connsiteX243" fmla="*/ 6818674 w 7326313"/>
              <a:gd name="connsiteY243" fmla="*/ 1930400 h 1930400"/>
              <a:gd name="connsiteX244" fmla="*/ 5787206 w 7326313"/>
              <a:gd name="connsiteY244" fmla="*/ 1930400 h 1930400"/>
              <a:gd name="connsiteX245" fmla="*/ 5769745 w 7326313"/>
              <a:gd name="connsiteY245" fmla="*/ 1922460 h 1930400"/>
              <a:gd name="connsiteX246" fmla="*/ 5758316 w 7326313"/>
              <a:gd name="connsiteY246" fmla="*/ 1876407 h 1930400"/>
              <a:gd name="connsiteX247" fmla="*/ 5729426 w 7326313"/>
              <a:gd name="connsiteY247" fmla="*/ 1871643 h 1930400"/>
              <a:gd name="connsiteX248" fmla="*/ 5712917 w 7326313"/>
              <a:gd name="connsiteY248" fmla="*/ 1882760 h 1930400"/>
              <a:gd name="connsiteX249" fmla="*/ 5691329 w 7326313"/>
              <a:gd name="connsiteY249" fmla="*/ 1877995 h 1930400"/>
              <a:gd name="connsiteX250" fmla="*/ 5688155 w 7326313"/>
              <a:gd name="connsiteY250" fmla="*/ 1866244 h 1930400"/>
              <a:gd name="connsiteX251" fmla="*/ 5675456 w 7326313"/>
              <a:gd name="connsiteY251" fmla="*/ 1866562 h 1930400"/>
              <a:gd name="connsiteX252" fmla="*/ 5666566 w 7326313"/>
              <a:gd name="connsiteY252" fmla="*/ 1853222 h 1930400"/>
              <a:gd name="connsiteX253" fmla="*/ 5664662 w 7326313"/>
              <a:gd name="connsiteY253" fmla="*/ 1823685 h 1930400"/>
              <a:gd name="connsiteX254" fmla="*/ 5636089 w 7326313"/>
              <a:gd name="connsiteY254" fmla="*/ 1815745 h 1930400"/>
              <a:gd name="connsiteX255" fmla="*/ 5628787 w 7326313"/>
              <a:gd name="connsiteY255" fmla="*/ 1822415 h 1930400"/>
              <a:gd name="connsiteX256" fmla="*/ 5644978 w 7326313"/>
              <a:gd name="connsiteY256" fmla="*/ 1833531 h 1930400"/>
              <a:gd name="connsiteX257" fmla="*/ 5630375 w 7326313"/>
              <a:gd name="connsiteY257" fmla="*/ 1843377 h 1930400"/>
              <a:gd name="connsiteX258" fmla="*/ 5633867 w 7326313"/>
              <a:gd name="connsiteY258" fmla="*/ 1860210 h 1930400"/>
              <a:gd name="connsiteX259" fmla="*/ 5620216 w 7326313"/>
              <a:gd name="connsiteY259" fmla="*/ 1858622 h 1930400"/>
              <a:gd name="connsiteX260" fmla="*/ 5620533 w 7326313"/>
              <a:gd name="connsiteY260" fmla="*/ 1869738 h 1930400"/>
              <a:gd name="connsiteX261" fmla="*/ 5604659 w 7326313"/>
              <a:gd name="connsiteY261" fmla="*/ 1872279 h 1930400"/>
              <a:gd name="connsiteX262" fmla="*/ 5607199 w 7326313"/>
              <a:gd name="connsiteY262" fmla="*/ 1884983 h 1930400"/>
              <a:gd name="connsiteX263" fmla="*/ 5599580 w 7326313"/>
              <a:gd name="connsiteY263" fmla="*/ 1893558 h 1930400"/>
              <a:gd name="connsiteX264" fmla="*/ 5576087 w 7326313"/>
              <a:gd name="connsiteY264" fmla="*/ 1876407 h 1930400"/>
              <a:gd name="connsiteX265" fmla="*/ 5554181 w 7326313"/>
              <a:gd name="connsiteY265" fmla="*/ 1880854 h 1930400"/>
              <a:gd name="connsiteX266" fmla="*/ 5558626 w 7326313"/>
              <a:gd name="connsiteY266" fmla="*/ 1893558 h 1930400"/>
              <a:gd name="connsiteX267" fmla="*/ 5585294 w 7326313"/>
              <a:gd name="connsiteY267" fmla="*/ 1903404 h 1930400"/>
              <a:gd name="connsiteX268" fmla="*/ 5585611 w 7326313"/>
              <a:gd name="connsiteY268" fmla="*/ 1920554 h 1930400"/>
              <a:gd name="connsiteX269" fmla="*/ 5565928 w 7326313"/>
              <a:gd name="connsiteY269" fmla="*/ 1930400 h 1930400"/>
              <a:gd name="connsiteX270" fmla="*/ 5450685 w 7326313"/>
              <a:gd name="connsiteY270" fmla="*/ 1930400 h 1930400"/>
              <a:gd name="connsiteX271" fmla="*/ 5200199 w 7326313"/>
              <a:gd name="connsiteY271" fmla="*/ 1930400 h 1930400"/>
              <a:gd name="connsiteX272" fmla="*/ 4510649 w 7326313"/>
              <a:gd name="connsiteY272" fmla="*/ 1930400 h 1930400"/>
              <a:gd name="connsiteX273" fmla="*/ 4326515 w 7326313"/>
              <a:gd name="connsiteY273" fmla="*/ 1930400 h 1930400"/>
              <a:gd name="connsiteX274" fmla="*/ 4305562 w 7326313"/>
              <a:gd name="connsiteY274" fmla="*/ 1930400 h 1930400"/>
              <a:gd name="connsiteX275" fmla="*/ 4103015 w 7326313"/>
              <a:gd name="connsiteY275" fmla="*/ 1930400 h 1930400"/>
              <a:gd name="connsiteX276" fmla="*/ 4100475 w 7326313"/>
              <a:gd name="connsiteY276" fmla="*/ 1901498 h 1930400"/>
              <a:gd name="connsiteX277" fmla="*/ 4063648 w 7326313"/>
              <a:gd name="connsiteY277" fmla="*/ 1875455 h 1930400"/>
              <a:gd name="connsiteX278" fmla="*/ 4053489 w 7326313"/>
              <a:gd name="connsiteY278" fmla="*/ 1853540 h 1930400"/>
              <a:gd name="connsiteX279" fmla="*/ 4042377 w 7326313"/>
              <a:gd name="connsiteY279" fmla="*/ 1839248 h 1930400"/>
              <a:gd name="connsiteX280" fmla="*/ 4029361 w 7326313"/>
              <a:gd name="connsiteY280" fmla="*/ 1795101 h 1930400"/>
              <a:gd name="connsiteX281" fmla="*/ 4018884 w 7326313"/>
              <a:gd name="connsiteY281" fmla="*/ 1839248 h 1930400"/>
              <a:gd name="connsiteX282" fmla="*/ 4019202 w 7326313"/>
              <a:gd name="connsiteY282" fmla="*/ 1864338 h 1930400"/>
              <a:gd name="connsiteX283" fmla="*/ 4038885 w 7326313"/>
              <a:gd name="connsiteY283" fmla="*/ 1885936 h 1930400"/>
              <a:gd name="connsiteX284" fmla="*/ 4034123 w 7326313"/>
              <a:gd name="connsiteY284" fmla="*/ 1903721 h 1930400"/>
              <a:gd name="connsiteX285" fmla="*/ 4028408 w 7326313"/>
              <a:gd name="connsiteY285" fmla="*/ 1930400 h 1930400"/>
              <a:gd name="connsiteX286" fmla="*/ 3311238 w 7326313"/>
              <a:gd name="connsiteY286" fmla="*/ 1930400 h 1930400"/>
              <a:gd name="connsiteX287" fmla="*/ 1855309 w 7326313"/>
              <a:gd name="connsiteY287" fmla="*/ 1930400 h 1930400"/>
              <a:gd name="connsiteX288" fmla="*/ 444461 w 7326313"/>
              <a:gd name="connsiteY288" fmla="*/ 1930400 h 1930400"/>
              <a:gd name="connsiteX289" fmla="*/ 3175 w 7326313"/>
              <a:gd name="connsiteY289" fmla="*/ 1930400 h 1930400"/>
              <a:gd name="connsiteX290" fmla="*/ 24445 w 7326313"/>
              <a:gd name="connsiteY290" fmla="*/ 1896734 h 1930400"/>
              <a:gd name="connsiteX291" fmla="*/ 23175 w 7326313"/>
              <a:gd name="connsiteY291" fmla="*/ 1855446 h 1930400"/>
              <a:gd name="connsiteX292" fmla="*/ 11429 w 7326313"/>
              <a:gd name="connsiteY292" fmla="*/ 1848458 h 1930400"/>
              <a:gd name="connsiteX293" fmla="*/ 317 w 7326313"/>
              <a:gd name="connsiteY293" fmla="*/ 1828449 h 1930400"/>
              <a:gd name="connsiteX294" fmla="*/ 14604 w 7326313"/>
              <a:gd name="connsiteY294" fmla="*/ 1814792 h 1930400"/>
              <a:gd name="connsiteX295" fmla="*/ 0 w 7326313"/>
              <a:gd name="connsiteY295" fmla="*/ 1759211 h 1930400"/>
              <a:gd name="connsiteX296" fmla="*/ 10159 w 7326313"/>
              <a:gd name="connsiteY296" fmla="*/ 1744919 h 1930400"/>
              <a:gd name="connsiteX297" fmla="*/ 12064 w 7326313"/>
              <a:gd name="connsiteY297" fmla="*/ 1730627 h 1930400"/>
              <a:gd name="connsiteX298" fmla="*/ 21271 w 7326313"/>
              <a:gd name="connsiteY298" fmla="*/ 1723640 h 1930400"/>
              <a:gd name="connsiteX299" fmla="*/ 54923 w 7326313"/>
              <a:gd name="connsiteY299" fmla="*/ 1675681 h 1930400"/>
              <a:gd name="connsiteX300" fmla="*/ 62859 w 7326313"/>
              <a:gd name="connsiteY300" fmla="*/ 1648050 h 1930400"/>
              <a:gd name="connsiteX301" fmla="*/ 50796 w 7326313"/>
              <a:gd name="connsiteY301" fmla="*/ 1627088 h 1930400"/>
              <a:gd name="connsiteX302" fmla="*/ 62225 w 7326313"/>
              <a:gd name="connsiteY302" fmla="*/ 1616607 h 1930400"/>
              <a:gd name="connsiteX303" fmla="*/ 105083 w 7326313"/>
              <a:gd name="connsiteY303" fmla="*/ 1585799 h 1930400"/>
              <a:gd name="connsiteX304" fmla="*/ 125084 w 7326313"/>
              <a:gd name="connsiteY304" fmla="*/ 1543240 h 1930400"/>
              <a:gd name="connsiteX305" fmla="*/ 150799 w 7326313"/>
              <a:gd name="connsiteY305" fmla="*/ 1519420 h 1930400"/>
              <a:gd name="connsiteX306" fmla="*/ 174292 w 7326313"/>
              <a:gd name="connsiteY306" fmla="*/ 1520055 h 1930400"/>
              <a:gd name="connsiteX307" fmla="*/ 193976 w 7326313"/>
              <a:gd name="connsiteY307" fmla="*/ 1506716 h 1930400"/>
              <a:gd name="connsiteX308" fmla="*/ 292392 w 7326313"/>
              <a:gd name="connsiteY308" fmla="*/ 1450817 h 1930400"/>
              <a:gd name="connsiteX309" fmla="*/ 332076 w 7326313"/>
              <a:gd name="connsiteY309" fmla="*/ 1387932 h 1930400"/>
              <a:gd name="connsiteX310" fmla="*/ 356839 w 7326313"/>
              <a:gd name="connsiteY310" fmla="*/ 1316471 h 1930400"/>
              <a:gd name="connsiteX311" fmla="*/ 375570 w 7326313"/>
              <a:gd name="connsiteY311" fmla="*/ 1242469 h 1930400"/>
              <a:gd name="connsiteX312" fmla="*/ 400968 w 7326313"/>
              <a:gd name="connsiteY312" fmla="*/ 1245963 h 1930400"/>
              <a:gd name="connsiteX313" fmla="*/ 423826 w 7326313"/>
              <a:gd name="connsiteY313" fmla="*/ 1230718 h 1930400"/>
              <a:gd name="connsiteX314" fmla="*/ 436525 w 7326313"/>
              <a:gd name="connsiteY314" fmla="*/ 1230400 h 1930400"/>
              <a:gd name="connsiteX315" fmla="*/ 428588 w 7326313"/>
              <a:gd name="connsiteY315" fmla="*/ 1250727 h 1930400"/>
              <a:gd name="connsiteX316" fmla="*/ 442557 w 7326313"/>
              <a:gd name="connsiteY316" fmla="*/ 1265019 h 1930400"/>
              <a:gd name="connsiteX317" fmla="*/ 455573 w 7326313"/>
              <a:gd name="connsiteY317" fmla="*/ 1281852 h 1930400"/>
              <a:gd name="connsiteX318" fmla="*/ 474939 w 7326313"/>
              <a:gd name="connsiteY318" fmla="*/ 1291698 h 1930400"/>
              <a:gd name="connsiteX319" fmla="*/ 520020 w 7326313"/>
              <a:gd name="connsiteY319" fmla="*/ 1321552 h 1930400"/>
              <a:gd name="connsiteX320" fmla="*/ 543831 w 7326313"/>
              <a:gd name="connsiteY320" fmla="*/ 1309483 h 1930400"/>
              <a:gd name="connsiteX321" fmla="*/ 587324 w 7326313"/>
              <a:gd name="connsiteY321" fmla="*/ 1304084 h 1930400"/>
              <a:gd name="connsiteX322" fmla="*/ 606690 w 7326313"/>
              <a:gd name="connsiteY322" fmla="*/ 1311707 h 1930400"/>
              <a:gd name="connsiteX323" fmla="*/ 637485 w 7326313"/>
              <a:gd name="connsiteY323" fmla="*/ 1311071 h 1930400"/>
              <a:gd name="connsiteX324" fmla="*/ 649866 w 7326313"/>
              <a:gd name="connsiteY324" fmla="*/ 1297414 h 1930400"/>
              <a:gd name="connsiteX325" fmla="*/ 662565 w 7326313"/>
              <a:gd name="connsiteY325" fmla="*/ 1297097 h 1930400"/>
              <a:gd name="connsiteX326" fmla="*/ 677804 w 7326313"/>
              <a:gd name="connsiteY326" fmla="*/ 1325364 h 1930400"/>
              <a:gd name="connsiteX327" fmla="*/ 704154 w 7326313"/>
              <a:gd name="connsiteY327" fmla="*/ 1320282 h 1930400"/>
              <a:gd name="connsiteX328" fmla="*/ 728600 w 7326313"/>
              <a:gd name="connsiteY328" fmla="*/ 1325046 h 1930400"/>
              <a:gd name="connsiteX329" fmla="*/ 739076 w 7326313"/>
              <a:gd name="connsiteY329" fmla="*/ 1326952 h 1930400"/>
              <a:gd name="connsiteX330" fmla="*/ 761617 w 7326313"/>
              <a:gd name="connsiteY330" fmla="*/ 1326316 h 1930400"/>
              <a:gd name="connsiteX331" fmla="*/ 794951 w 7326313"/>
              <a:gd name="connsiteY331" fmla="*/ 1318376 h 1930400"/>
              <a:gd name="connsiteX332" fmla="*/ 799078 w 7326313"/>
              <a:gd name="connsiteY332" fmla="*/ 1307578 h 1930400"/>
              <a:gd name="connsiteX333" fmla="*/ 824158 w 7326313"/>
              <a:gd name="connsiteY333" fmla="*/ 1288204 h 1930400"/>
              <a:gd name="connsiteX334" fmla="*/ 846382 w 7326313"/>
              <a:gd name="connsiteY334" fmla="*/ 1247551 h 1930400"/>
              <a:gd name="connsiteX335" fmla="*/ 890828 w 7326313"/>
              <a:gd name="connsiteY335" fmla="*/ 1244375 h 1930400"/>
              <a:gd name="connsiteX336" fmla="*/ 896542 w 7326313"/>
              <a:gd name="connsiteY336" fmla="*/ 1224048 h 1930400"/>
              <a:gd name="connsiteX337" fmla="*/ 916226 w 7326313"/>
              <a:gd name="connsiteY337" fmla="*/ 1239610 h 1930400"/>
              <a:gd name="connsiteX338" fmla="*/ 940354 w 7326313"/>
              <a:gd name="connsiteY338" fmla="*/ 1238975 h 1930400"/>
              <a:gd name="connsiteX339" fmla="*/ 954640 w 7326313"/>
              <a:gd name="connsiteY339" fmla="*/ 1209120 h 1930400"/>
              <a:gd name="connsiteX340" fmla="*/ 967339 w 7326313"/>
              <a:gd name="connsiteY340" fmla="*/ 1207850 h 1930400"/>
              <a:gd name="connsiteX341" fmla="*/ 979403 w 7326313"/>
              <a:gd name="connsiteY341" fmla="*/ 1191970 h 1930400"/>
              <a:gd name="connsiteX342" fmla="*/ 1003848 w 7326313"/>
              <a:gd name="connsiteY342" fmla="*/ 1185935 h 1930400"/>
              <a:gd name="connsiteX343" fmla="*/ 1054644 w 7326313"/>
              <a:gd name="connsiteY343" fmla="*/ 1154492 h 1930400"/>
              <a:gd name="connsiteX344" fmla="*/ 1125757 w 7326313"/>
              <a:gd name="connsiteY344" fmla="*/ 1155763 h 1930400"/>
              <a:gd name="connsiteX345" fmla="*/ 1156870 w 7326313"/>
              <a:gd name="connsiteY345" fmla="*/ 1137024 h 1930400"/>
              <a:gd name="connsiteX346" fmla="*/ 1211157 w 7326313"/>
              <a:gd name="connsiteY346" fmla="*/ 1136071 h 1930400"/>
              <a:gd name="connsiteX347" fmla="*/ 1221317 w 7326313"/>
              <a:gd name="connsiteY347" fmla="*/ 1115745 h 1930400"/>
              <a:gd name="connsiteX348" fmla="*/ 1248937 w 7326313"/>
              <a:gd name="connsiteY348" fmla="*/ 1121462 h 1930400"/>
              <a:gd name="connsiteX349" fmla="*/ 1250842 w 7326313"/>
              <a:gd name="connsiteY349" fmla="*/ 1117333 h 1930400"/>
              <a:gd name="connsiteX350" fmla="*/ 1273065 w 7326313"/>
              <a:gd name="connsiteY350" fmla="*/ 1119556 h 1930400"/>
              <a:gd name="connsiteX351" fmla="*/ 1300367 w 7326313"/>
              <a:gd name="connsiteY351" fmla="*/ 1101453 h 1930400"/>
              <a:gd name="connsiteX352" fmla="*/ 1367036 w 7326313"/>
              <a:gd name="connsiteY352" fmla="*/ 1103041 h 1930400"/>
              <a:gd name="connsiteX353" fmla="*/ 1405451 w 7326313"/>
              <a:gd name="connsiteY353" fmla="*/ 1111616 h 1930400"/>
              <a:gd name="connsiteX354" fmla="*/ 1424816 w 7326313"/>
              <a:gd name="connsiteY354" fmla="*/ 1134166 h 1930400"/>
              <a:gd name="connsiteX355" fmla="*/ 1453707 w 7326313"/>
              <a:gd name="connsiteY355" fmla="*/ 1146235 h 1930400"/>
              <a:gd name="connsiteX356" fmla="*/ 1485771 w 7326313"/>
              <a:gd name="connsiteY356" fmla="*/ 1114157 h 1930400"/>
              <a:gd name="connsiteX357" fmla="*/ 1522916 w 7326313"/>
              <a:gd name="connsiteY357" fmla="*/ 1117333 h 1930400"/>
              <a:gd name="connsiteX358" fmla="*/ 1539424 w 7326313"/>
              <a:gd name="connsiteY358" fmla="*/ 1098276 h 1930400"/>
              <a:gd name="connsiteX359" fmla="*/ 1553076 w 7326313"/>
              <a:gd name="connsiteY359" fmla="*/ 1094465 h 1930400"/>
              <a:gd name="connsiteX360" fmla="*/ 1575933 w 7326313"/>
              <a:gd name="connsiteY360" fmla="*/ 1115109 h 1930400"/>
              <a:gd name="connsiteX361" fmla="*/ 1619110 w 7326313"/>
              <a:gd name="connsiteY361" fmla="*/ 1114157 h 1930400"/>
              <a:gd name="connsiteX362" fmla="*/ 1622284 w 7326313"/>
              <a:gd name="connsiteY362" fmla="*/ 1103358 h 1930400"/>
              <a:gd name="connsiteX363" fmla="*/ 1633396 w 7326313"/>
              <a:gd name="connsiteY363" fmla="*/ 1094783 h 1930400"/>
              <a:gd name="connsiteX364" fmla="*/ 1661333 w 7326313"/>
              <a:gd name="connsiteY364" fmla="*/ 1108122 h 1930400"/>
              <a:gd name="connsiteX365" fmla="*/ 1678477 w 7326313"/>
              <a:gd name="connsiteY365" fmla="*/ 1118921 h 1930400"/>
              <a:gd name="connsiteX366" fmla="*/ 1703557 w 7326313"/>
              <a:gd name="connsiteY366" fmla="*/ 1108122 h 1930400"/>
              <a:gd name="connsiteX367" fmla="*/ 1748004 w 7326313"/>
              <a:gd name="connsiteY367" fmla="*/ 1115427 h 1930400"/>
              <a:gd name="connsiteX368" fmla="*/ 1775306 w 7326313"/>
              <a:gd name="connsiteY368" fmla="*/ 1105264 h 1930400"/>
              <a:gd name="connsiteX369" fmla="*/ 1807371 w 7326313"/>
              <a:gd name="connsiteY369" fmla="*/ 1074139 h 1930400"/>
              <a:gd name="connsiteX370" fmla="*/ 1829911 w 7326313"/>
              <a:gd name="connsiteY370" fmla="*/ 1071280 h 1930400"/>
              <a:gd name="connsiteX371" fmla="*/ 1852769 w 7326313"/>
              <a:gd name="connsiteY371" fmla="*/ 1062387 h 1930400"/>
              <a:gd name="connsiteX372" fmla="*/ 1902930 w 7326313"/>
              <a:gd name="connsiteY372" fmla="*/ 1082079 h 1930400"/>
              <a:gd name="connsiteX373" fmla="*/ 1899120 w 7326313"/>
              <a:gd name="connsiteY373" fmla="*/ 1092242 h 1930400"/>
              <a:gd name="connsiteX374" fmla="*/ 1904517 w 7326313"/>
              <a:gd name="connsiteY374" fmla="*/ 1100182 h 1930400"/>
              <a:gd name="connsiteX375" fmla="*/ 1899756 w 7326313"/>
              <a:gd name="connsiteY375" fmla="*/ 1122414 h 1930400"/>
              <a:gd name="connsiteX376" fmla="*/ 1918169 w 7326313"/>
              <a:gd name="connsiteY376" fmla="*/ 1139883 h 1930400"/>
              <a:gd name="connsiteX377" fmla="*/ 1935948 w 7326313"/>
              <a:gd name="connsiteY377" fmla="*/ 1137342 h 1930400"/>
              <a:gd name="connsiteX378" fmla="*/ 1936582 w 7326313"/>
              <a:gd name="connsiteY378" fmla="*/ 1124638 h 1930400"/>
              <a:gd name="connsiteX379" fmla="*/ 1957853 w 7326313"/>
              <a:gd name="connsiteY379" fmla="*/ 1120191 h 1930400"/>
              <a:gd name="connsiteX380" fmla="*/ 1970869 w 7326313"/>
              <a:gd name="connsiteY380" fmla="*/ 1098912 h 1930400"/>
              <a:gd name="connsiteX381" fmla="*/ 1986108 w 7326313"/>
              <a:gd name="connsiteY381" fmla="*/ 1108122 h 1930400"/>
              <a:gd name="connsiteX382" fmla="*/ 1986425 w 7326313"/>
              <a:gd name="connsiteY382" fmla="*/ 1130990 h 1930400"/>
              <a:gd name="connsiteX383" fmla="*/ 1969282 w 7326313"/>
              <a:gd name="connsiteY383" fmla="*/ 1146235 h 1930400"/>
              <a:gd name="connsiteX384" fmla="*/ 1968012 w 7326313"/>
              <a:gd name="connsiteY384" fmla="*/ 1156716 h 1930400"/>
              <a:gd name="connsiteX385" fmla="*/ 1933725 w 7326313"/>
              <a:gd name="connsiteY385" fmla="*/ 1186888 h 1930400"/>
              <a:gd name="connsiteX386" fmla="*/ 1930233 w 7326313"/>
              <a:gd name="connsiteY386" fmla="*/ 1213567 h 1930400"/>
              <a:gd name="connsiteX387" fmla="*/ 1938487 w 7326313"/>
              <a:gd name="connsiteY387" fmla="*/ 1247233 h 1930400"/>
              <a:gd name="connsiteX388" fmla="*/ 1969599 w 7326313"/>
              <a:gd name="connsiteY388" fmla="*/ 1262160 h 1930400"/>
              <a:gd name="connsiteX389" fmla="*/ 1972774 w 7326313"/>
              <a:gd name="connsiteY389" fmla="*/ 1269465 h 1930400"/>
              <a:gd name="connsiteX390" fmla="*/ 1984838 w 7326313"/>
              <a:gd name="connsiteY390" fmla="*/ 1282805 h 1930400"/>
              <a:gd name="connsiteX391" fmla="*/ 1995315 w 7326313"/>
              <a:gd name="connsiteY391" fmla="*/ 1321870 h 1930400"/>
              <a:gd name="connsiteX392" fmla="*/ 1983568 w 7326313"/>
              <a:gd name="connsiteY392" fmla="*/ 1328540 h 1930400"/>
              <a:gd name="connsiteX393" fmla="*/ 1976901 w 7326313"/>
              <a:gd name="connsiteY393" fmla="*/ 1356807 h 1930400"/>
              <a:gd name="connsiteX394" fmla="*/ 1942932 w 7326313"/>
              <a:gd name="connsiteY394" fmla="*/ 1395872 h 1930400"/>
              <a:gd name="connsiteX395" fmla="*/ 1894994 w 7326313"/>
              <a:gd name="connsiteY395" fmla="*/ 1418739 h 1930400"/>
              <a:gd name="connsiteX396" fmla="*/ 1888326 w 7326313"/>
              <a:gd name="connsiteY396" fmla="*/ 1447324 h 1930400"/>
              <a:gd name="connsiteX397" fmla="*/ 1900708 w 7326313"/>
              <a:gd name="connsiteY397" fmla="*/ 1480990 h 1930400"/>
              <a:gd name="connsiteX398" fmla="*/ 1932773 w 7326313"/>
              <a:gd name="connsiteY398" fmla="*/ 1505445 h 1930400"/>
              <a:gd name="connsiteX399" fmla="*/ 1941027 w 7326313"/>
              <a:gd name="connsiteY399" fmla="*/ 1498140 h 1930400"/>
              <a:gd name="connsiteX400" fmla="*/ 1951503 w 7326313"/>
              <a:gd name="connsiteY400" fmla="*/ 1497505 h 1930400"/>
              <a:gd name="connsiteX401" fmla="*/ 1952773 w 7326313"/>
              <a:gd name="connsiteY401" fmla="*/ 1513703 h 1930400"/>
              <a:gd name="connsiteX402" fmla="*/ 1961662 w 7326313"/>
              <a:gd name="connsiteY402" fmla="*/ 1521643 h 1930400"/>
              <a:gd name="connsiteX403" fmla="*/ 1982616 w 7326313"/>
              <a:gd name="connsiteY403" fmla="*/ 1504493 h 1930400"/>
              <a:gd name="connsiteX404" fmla="*/ 1995315 w 7326313"/>
              <a:gd name="connsiteY404" fmla="*/ 1520055 h 1930400"/>
              <a:gd name="connsiteX405" fmla="*/ 1999124 w 7326313"/>
              <a:gd name="connsiteY405" fmla="*/ 1551498 h 1930400"/>
              <a:gd name="connsiteX406" fmla="*/ 2006109 w 7326313"/>
              <a:gd name="connsiteY406" fmla="*/ 1557850 h 1930400"/>
              <a:gd name="connsiteX407" fmla="*/ 2025792 w 7326313"/>
              <a:gd name="connsiteY407" fmla="*/ 1549910 h 1930400"/>
              <a:gd name="connsiteX408" fmla="*/ 2057857 w 7326313"/>
              <a:gd name="connsiteY408" fmla="*/ 1571190 h 1930400"/>
              <a:gd name="connsiteX409" fmla="*/ 2086747 w 7326313"/>
              <a:gd name="connsiteY409" fmla="*/ 1570554 h 1930400"/>
              <a:gd name="connsiteX410" fmla="*/ 2118812 w 7326313"/>
              <a:gd name="connsiteY410" fmla="*/ 1588975 h 1930400"/>
              <a:gd name="connsiteX411" fmla="*/ 2149606 w 7326313"/>
              <a:gd name="connsiteY411" fmla="*/ 1597868 h 1930400"/>
              <a:gd name="connsiteX412" fmla="*/ 2208656 w 7326313"/>
              <a:gd name="connsiteY412" fmla="*/ 1585799 h 1930400"/>
              <a:gd name="connsiteX413" fmla="*/ 2263896 w 7326313"/>
              <a:gd name="connsiteY413" fmla="*/ 1592787 h 1930400"/>
              <a:gd name="connsiteX414" fmla="*/ 2331836 w 7326313"/>
              <a:gd name="connsiteY414" fmla="*/ 1641063 h 1930400"/>
              <a:gd name="connsiteX415" fmla="*/ 2385806 w 7326313"/>
              <a:gd name="connsiteY415" fmla="*/ 1647097 h 1930400"/>
              <a:gd name="connsiteX416" fmla="*/ 2412791 w 7326313"/>
              <a:gd name="connsiteY416" fmla="*/ 1673776 h 1930400"/>
              <a:gd name="connsiteX417" fmla="*/ 2415013 w 7326313"/>
              <a:gd name="connsiteY417" fmla="*/ 1718240 h 1930400"/>
              <a:gd name="connsiteX418" fmla="*/ 2429299 w 7326313"/>
              <a:gd name="connsiteY418" fmla="*/ 1756988 h 1930400"/>
              <a:gd name="connsiteX419" fmla="*/ 2456285 w 7326313"/>
              <a:gd name="connsiteY419" fmla="*/ 1772868 h 1930400"/>
              <a:gd name="connsiteX420" fmla="*/ 2544225 w 7326313"/>
              <a:gd name="connsiteY420" fmla="*/ 1778585 h 1930400"/>
              <a:gd name="connsiteX421" fmla="*/ 2622323 w 7326313"/>
              <a:gd name="connsiteY421" fmla="*/ 1803041 h 1930400"/>
              <a:gd name="connsiteX422" fmla="*/ 2672166 w 7326313"/>
              <a:gd name="connsiteY422" fmla="*/ 1821144 h 1930400"/>
              <a:gd name="connsiteX423" fmla="*/ 2722962 w 7326313"/>
              <a:gd name="connsiteY423" fmla="*/ 1866244 h 1930400"/>
              <a:gd name="connsiteX424" fmla="*/ 2762328 w 7326313"/>
              <a:gd name="connsiteY424" fmla="*/ 1877995 h 1930400"/>
              <a:gd name="connsiteX425" fmla="*/ 2810901 w 7326313"/>
              <a:gd name="connsiteY425" fmla="*/ 1868467 h 1930400"/>
              <a:gd name="connsiteX426" fmla="*/ 2857570 w 7326313"/>
              <a:gd name="connsiteY426" fmla="*/ 1815745 h 1930400"/>
              <a:gd name="connsiteX427" fmla="*/ 2859475 w 7326313"/>
              <a:gd name="connsiteY427" fmla="*/ 1773504 h 1930400"/>
              <a:gd name="connsiteX428" fmla="*/ 2834077 w 7326313"/>
              <a:gd name="connsiteY428" fmla="*/ 1718240 h 1930400"/>
              <a:gd name="connsiteX429" fmla="*/ 2837252 w 7326313"/>
              <a:gd name="connsiteY429" fmla="*/ 1685527 h 1930400"/>
              <a:gd name="connsiteX430" fmla="*/ 2864872 w 7326313"/>
              <a:gd name="connsiteY430" fmla="*/ 1644874 h 1930400"/>
              <a:gd name="connsiteX431" fmla="*/ 2885825 w 7326313"/>
              <a:gd name="connsiteY431" fmla="*/ 1622324 h 1930400"/>
              <a:gd name="connsiteX432" fmla="*/ 2949319 w 7326313"/>
              <a:gd name="connsiteY432" fmla="*/ 1593104 h 1930400"/>
              <a:gd name="connsiteX433" fmla="*/ 3032815 w 7326313"/>
              <a:gd name="connsiteY433" fmla="*/ 1573413 h 1930400"/>
              <a:gd name="connsiteX434" fmla="*/ 3093452 w 7326313"/>
              <a:gd name="connsiteY434" fmla="*/ 1585799 h 1930400"/>
              <a:gd name="connsiteX435" fmla="*/ 3127739 w 7326313"/>
              <a:gd name="connsiteY435" fmla="*/ 1608032 h 1930400"/>
              <a:gd name="connsiteX436" fmla="*/ 3142660 w 7326313"/>
              <a:gd name="connsiteY436" fmla="*/ 1610890 h 1930400"/>
              <a:gd name="connsiteX437" fmla="*/ 3148375 w 7326313"/>
              <a:gd name="connsiteY437" fmla="*/ 1618195 h 1930400"/>
              <a:gd name="connsiteX438" fmla="*/ 3147105 w 7326313"/>
              <a:gd name="connsiteY438" fmla="*/ 1633122 h 1930400"/>
              <a:gd name="connsiteX439" fmla="*/ 3131549 w 7326313"/>
              <a:gd name="connsiteY439" fmla="*/ 1632487 h 1930400"/>
              <a:gd name="connsiteX440" fmla="*/ 3129326 w 7326313"/>
              <a:gd name="connsiteY440" fmla="*/ 1642968 h 1930400"/>
              <a:gd name="connsiteX441" fmla="*/ 3156312 w 7326313"/>
              <a:gd name="connsiteY441" fmla="*/ 1660436 h 1930400"/>
              <a:gd name="connsiteX442" fmla="*/ 3192503 w 7326313"/>
              <a:gd name="connsiteY442" fmla="*/ 1659484 h 1930400"/>
              <a:gd name="connsiteX443" fmla="*/ 3229013 w 7326313"/>
              <a:gd name="connsiteY443" fmla="*/ 1679810 h 1930400"/>
              <a:gd name="connsiteX444" fmla="*/ 3288380 w 7326313"/>
              <a:gd name="connsiteY444" fmla="*/ 1684892 h 1930400"/>
              <a:gd name="connsiteX445" fmla="*/ 3324254 w 7326313"/>
              <a:gd name="connsiteY445" fmla="*/ 1692197 h 1930400"/>
              <a:gd name="connsiteX446" fmla="*/ 3329017 w 7326313"/>
              <a:gd name="connsiteY446" fmla="*/ 1717288 h 1930400"/>
              <a:gd name="connsiteX447" fmla="*/ 3356954 w 7326313"/>
              <a:gd name="connsiteY447" fmla="*/ 1732533 h 1930400"/>
              <a:gd name="connsiteX448" fmla="*/ 3415052 w 7326313"/>
              <a:gd name="connsiteY448" fmla="*/ 1714429 h 1930400"/>
              <a:gd name="connsiteX449" fmla="*/ 3529977 w 7326313"/>
              <a:gd name="connsiteY449" fmla="*/ 1751906 h 1930400"/>
              <a:gd name="connsiteX450" fmla="*/ 3574740 w 7326313"/>
              <a:gd name="connsiteY450" fmla="*/ 1771280 h 1930400"/>
              <a:gd name="connsiteX451" fmla="*/ 3593471 w 7326313"/>
              <a:gd name="connsiteY451" fmla="*/ 1763340 h 1930400"/>
              <a:gd name="connsiteX452" fmla="*/ 3619504 w 7326313"/>
              <a:gd name="connsiteY452" fmla="*/ 1783667 h 1930400"/>
              <a:gd name="connsiteX453" fmla="*/ 3652204 w 7326313"/>
              <a:gd name="connsiteY453" fmla="*/ 1778585 h 1930400"/>
              <a:gd name="connsiteX454" fmla="*/ 3709984 w 7326313"/>
              <a:gd name="connsiteY454" fmla="*/ 1808122 h 1930400"/>
              <a:gd name="connsiteX455" fmla="*/ 3731254 w 7326313"/>
              <a:gd name="connsiteY455" fmla="*/ 1806534 h 1930400"/>
              <a:gd name="connsiteX456" fmla="*/ 3777288 w 7326313"/>
              <a:gd name="connsiteY456" fmla="*/ 1783349 h 1930400"/>
              <a:gd name="connsiteX457" fmla="*/ 3809352 w 7326313"/>
              <a:gd name="connsiteY457" fmla="*/ 1759529 h 1930400"/>
              <a:gd name="connsiteX458" fmla="*/ 3829036 w 7326313"/>
              <a:gd name="connsiteY458" fmla="*/ 1737932 h 1930400"/>
              <a:gd name="connsiteX459" fmla="*/ 3877609 w 7326313"/>
              <a:gd name="connsiteY459" fmla="*/ 1725228 h 1930400"/>
              <a:gd name="connsiteX460" fmla="*/ 3889356 w 7326313"/>
              <a:gd name="connsiteY460" fmla="*/ 1728086 h 1930400"/>
              <a:gd name="connsiteX461" fmla="*/ 3875387 w 7326313"/>
              <a:gd name="connsiteY461" fmla="*/ 1734756 h 1930400"/>
              <a:gd name="connsiteX462" fmla="*/ 3850306 w 7326313"/>
              <a:gd name="connsiteY462" fmla="*/ 1743649 h 1930400"/>
              <a:gd name="connsiteX463" fmla="*/ 3862370 w 7326313"/>
              <a:gd name="connsiteY463" fmla="*/ 1760164 h 1930400"/>
              <a:gd name="connsiteX464" fmla="*/ 3875069 w 7326313"/>
              <a:gd name="connsiteY464" fmla="*/ 1754765 h 1930400"/>
              <a:gd name="connsiteX465" fmla="*/ 3901102 w 7326313"/>
              <a:gd name="connsiteY465" fmla="*/ 1737297 h 1930400"/>
              <a:gd name="connsiteX466" fmla="*/ 3904912 w 7326313"/>
              <a:gd name="connsiteY466" fmla="*/ 1726498 h 1930400"/>
              <a:gd name="connsiteX467" fmla="*/ 3893165 w 7326313"/>
              <a:gd name="connsiteY467" fmla="*/ 1724910 h 1930400"/>
              <a:gd name="connsiteX468" fmla="*/ 3908086 w 7326313"/>
              <a:gd name="connsiteY468" fmla="*/ 1718240 h 1930400"/>
              <a:gd name="connsiteX469" fmla="*/ 3919833 w 7326313"/>
              <a:gd name="connsiteY469" fmla="*/ 1718876 h 1930400"/>
              <a:gd name="connsiteX470" fmla="*/ 3952850 w 7326313"/>
              <a:gd name="connsiteY470" fmla="*/ 1739202 h 1930400"/>
              <a:gd name="connsiteX471" fmla="*/ 3980153 w 7326313"/>
              <a:gd name="connsiteY471" fmla="*/ 1732215 h 1930400"/>
              <a:gd name="connsiteX472" fmla="*/ 4011582 w 7326313"/>
              <a:gd name="connsiteY472" fmla="*/ 1750001 h 1930400"/>
              <a:gd name="connsiteX473" fmla="*/ 4027774 w 7326313"/>
              <a:gd name="connsiteY473" fmla="*/ 1758894 h 1930400"/>
              <a:gd name="connsiteX474" fmla="*/ 4026821 w 7326313"/>
              <a:gd name="connsiteY474" fmla="*/ 1763023 h 1930400"/>
              <a:gd name="connsiteX475" fmla="*/ 4000153 w 7326313"/>
              <a:gd name="connsiteY475" fmla="*/ 1756353 h 1930400"/>
              <a:gd name="connsiteX476" fmla="*/ 3997296 w 7326313"/>
              <a:gd name="connsiteY476" fmla="*/ 1761752 h 1930400"/>
              <a:gd name="connsiteX477" fmla="*/ 4000788 w 7326313"/>
              <a:gd name="connsiteY477" fmla="*/ 1774456 h 1930400"/>
              <a:gd name="connsiteX478" fmla="*/ 4025869 w 7326313"/>
              <a:gd name="connsiteY478" fmla="*/ 1778268 h 1930400"/>
              <a:gd name="connsiteX479" fmla="*/ 4043647 w 7326313"/>
              <a:gd name="connsiteY479" fmla="*/ 1768740 h 1930400"/>
              <a:gd name="connsiteX480" fmla="*/ 4045235 w 7326313"/>
              <a:gd name="connsiteY480" fmla="*/ 1768104 h 1930400"/>
              <a:gd name="connsiteX481" fmla="*/ 4045552 w 7326313"/>
              <a:gd name="connsiteY481" fmla="*/ 1761752 h 1930400"/>
              <a:gd name="connsiteX482" fmla="*/ 4093173 w 7326313"/>
              <a:gd name="connsiteY482" fmla="*/ 1780491 h 1930400"/>
              <a:gd name="connsiteX483" fmla="*/ 4106189 w 7326313"/>
              <a:gd name="connsiteY483" fmla="*/ 1772868 h 1930400"/>
              <a:gd name="connsiteX484" fmla="*/ 4111586 w 7326313"/>
              <a:gd name="connsiteY484" fmla="*/ 1766834 h 1930400"/>
              <a:gd name="connsiteX485" fmla="*/ 4131270 w 7326313"/>
              <a:gd name="connsiteY485" fmla="*/ 1763340 h 1930400"/>
              <a:gd name="connsiteX486" fmla="*/ 4131270 w 7326313"/>
              <a:gd name="connsiteY486" fmla="*/ 1766199 h 1930400"/>
              <a:gd name="connsiteX487" fmla="*/ 4110634 w 7326313"/>
              <a:gd name="connsiteY487" fmla="*/ 1779220 h 1930400"/>
              <a:gd name="connsiteX488" fmla="*/ 4121745 w 7326313"/>
              <a:gd name="connsiteY488" fmla="*/ 1788749 h 1930400"/>
              <a:gd name="connsiteX489" fmla="*/ 4130952 w 7326313"/>
              <a:gd name="connsiteY489" fmla="*/ 1775092 h 1930400"/>
              <a:gd name="connsiteX490" fmla="*/ 4149366 w 7326313"/>
              <a:gd name="connsiteY490" fmla="*/ 1785255 h 1930400"/>
              <a:gd name="connsiteX491" fmla="*/ 4158255 w 7326313"/>
              <a:gd name="connsiteY491" fmla="*/ 1779220 h 1930400"/>
              <a:gd name="connsiteX492" fmla="*/ 4160160 w 7326313"/>
              <a:gd name="connsiteY492" fmla="*/ 1767469 h 1930400"/>
              <a:gd name="connsiteX493" fmla="*/ 4192224 w 7326313"/>
              <a:gd name="connsiteY493" fmla="*/ 1769692 h 1930400"/>
              <a:gd name="connsiteX494" fmla="*/ 4216670 w 7326313"/>
              <a:gd name="connsiteY494" fmla="*/ 1763023 h 1930400"/>
              <a:gd name="connsiteX495" fmla="*/ 4235718 w 7326313"/>
              <a:gd name="connsiteY495" fmla="*/ 1737614 h 1930400"/>
              <a:gd name="connsiteX496" fmla="*/ 4241750 w 7326313"/>
              <a:gd name="connsiteY496" fmla="*/ 1731580 h 1930400"/>
              <a:gd name="connsiteX497" fmla="*/ 4274450 w 7326313"/>
              <a:gd name="connsiteY497" fmla="*/ 1697914 h 1930400"/>
              <a:gd name="connsiteX498" fmla="*/ 4281116 w 7326313"/>
              <a:gd name="connsiteY498" fmla="*/ 1669647 h 1930400"/>
              <a:gd name="connsiteX499" fmla="*/ 4293498 w 7326313"/>
              <a:gd name="connsiteY499" fmla="*/ 1649003 h 1930400"/>
              <a:gd name="connsiteX500" fmla="*/ 4301752 w 7326313"/>
              <a:gd name="connsiteY500" fmla="*/ 1588023 h 1930400"/>
              <a:gd name="connsiteX501" fmla="*/ 4322070 w 7326313"/>
              <a:gd name="connsiteY501" fmla="*/ 1554992 h 1930400"/>
              <a:gd name="connsiteX502" fmla="*/ 4329690 w 7326313"/>
              <a:gd name="connsiteY502" fmla="*/ 1518467 h 1930400"/>
              <a:gd name="connsiteX503" fmla="*/ 4339849 w 7326313"/>
              <a:gd name="connsiteY503" fmla="*/ 1501634 h 1930400"/>
              <a:gd name="connsiteX504" fmla="*/ 4341436 w 7326313"/>
              <a:gd name="connsiteY504" fmla="*/ 1484166 h 1930400"/>
              <a:gd name="connsiteX505" fmla="*/ 4370009 w 7326313"/>
              <a:gd name="connsiteY505" fmla="*/ 1433349 h 1930400"/>
              <a:gd name="connsiteX506" fmla="*/ 4373818 w 7326313"/>
              <a:gd name="connsiteY506" fmla="*/ 1406988 h 1930400"/>
              <a:gd name="connsiteX507" fmla="*/ 4393502 w 7326313"/>
              <a:gd name="connsiteY507" fmla="*/ 1386661 h 1930400"/>
              <a:gd name="connsiteX508" fmla="*/ 4403661 w 7326313"/>
              <a:gd name="connsiteY508" fmla="*/ 1368240 h 1930400"/>
              <a:gd name="connsiteX509" fmla="*/ 4391279 w 7326313"/>
              <a:gd name="connsiteY509" fmla="*/ 1328540 h 1930400"/>
              <a:gd name="connsiteX510" fmla="*/ 4394454 w 7326313"/>
              <a:gd name="connsiteY510" fmla="*/ 1306625 h 1930400"/>
              <a:gd name="connsiteX511" fmla="*/ 4399851 w 7326313"/>
              <a:gd name="connsiteY511" fmla="*/ 1295509 h 1930400"/>
              <a:gd name="connsiteX512" fmla="*/ 4396359 w 7326313"/>
              <a:gd name="connsiteY512" fmla="*/ 1270418 h 1930400"/>
              <a:gd name="connsiteX513" fmla="*/ 4379850 w 7326313"/>
              <a:gd name="connsiteY513" fmla="*/ 1262160 h 1930400"/>
              <a:gd name="connsiteX514" fmla="*/ 4384930 w 7326313"/>
              <a:gd name="connsiteY514" fmla="*/ 1246280 h 1930400"/>
              <a:gd name="connsiteX515" fmla="*/ 4396359 w 7326313"/>
              <a:gd name="connsiteY515" fmla="*/ 1231035 h 1930400"/>
              <a:gd name="connsiteX516" fmla="*/ 4394137 w 7326313"/>
              <a:gd name="connsiteY516" fmla="*/ 1223095 h 1930400"/>
              <a:gd name="connsiteX517" fmla="*/ 4407788 w 7326313"/>
              <a:gd name="connsiteY517" fmla="*/ 1212296 h 1930400"/>
              <a:gd name="connsiteX518" fmla="*/ 4403978 w 7326313"/>
              <a:gd name="connsiteY518" fmla="*/ 1220237 h 1930400"/>
              <a:gd name="connsiteX519" fmla="*/ 4418900 w 7326313"/>
              <a:gd name="connsiteY519" fmla="*/ 1222460 h 1930400"/>
              <a:gd name="connsiteX520" fmla="*/ 4425884 w 7326313"/>
              <a:gd name="connsiteY520" fmla="*/ 1213249 h 1930400"/>
              <a:gd name="connsiteX521" fmla="*/ 4443980 w 7326313"/>
              <a:gd name="connsiteY521" fmla="*/ 1210073 h 1930400"/>
              <a:gd name="connsiteX522" fmla="*/ 4445885 w 7326313"/>
              <a:gd name="connsiteY522" fmla="*/ 1184347 h 1930400"/>
              <a:gd name="connsiteX523" fmla="*/ 4470013 w 7326313"/>
              <a:gd name="connsiteY523" fmla="*/ 1165291 h 1930400"/>
              <a:gd name="connsiteX524" fmla="*/ 4468743 w 7326313"/>
              <a:gd name="connsiteY524" fmla="*/ 1128449 h 1930400"/>
              <a:gd name="connsiteX525" fmla="*/ 4492871 w 7326313"/>
              <a:gd name="connsiteY525" fmla="*/ 1102088 h 1930400"/>
              <a:gd name="connsiteX526" fmla="*/ 4506204 w 7326313"/>
              <a:gd name="connsiteY526" fmla="*/ 1091607 h 1930400"/>
              <a:gd name="connsiteX527" fmla="*/ 4529380 w 7326313"/>
              <a:gd name="connsiteY527" fmla="*/ 1117650 h 1930400"/>
              <a:gd name="connsiteX528" fmla="*/ 4556683 w 7326313"/>
              <a:gd name="connsiteY528" fmla="*/ 1120191 h 1930400"/>
              <a:gd name="connsiteX529" fmla="*/ 4633193 w 7326313"/>
              <a:gd name="connsiteY529" fmla="*/ 1089066 h 1930400"/>
              <a:gd name="connsiteX530" fmla="*/ 4674782 w 7326313"/>
              <a:gd name="connsiteY530" fmla="*/ 1090972 h 1930400"/>
              <a:gd name="connsiteX531" fmla="*/ 4726213 w 7326313"/>
              <a:gd name="connsiteY531" fmla="*/ 1130037 h 1930400"/>
              <a:gd name="connsiteX532" fmla="*/ 4769389 w 7326313"/>
              <a:gd name="connsiteY532" fmla="*/ 1119556 h 1930400"/>
              <a:gd name="connsiteX533" fmla="*/ 4880505 w 7326313"/>
              <a:gd name="connsiteY533" fmla="*/ 1072551 h 1930400"/>
              <a:gd name="connsiteX534" fmla="*/ 4947174 w 7326313"/>
              <a:gd name="connsiteY534" fmla="*/ 1063658 h 1930400"/>
              <a:gd name="connsiteX535" fmla="*/ 4993207 w 7326313"/>
              <a:gd name="connsiteY535" fmla="*/ 1049365 h 1930400"/>
              <a:gd name="connsiteX536" fmla="*/ 5016065 w 7326313"/>
              <a:gd name="connsiteY536" fmla="*/ 1069692 h 1930400"/>
              <a:gd name="connsiteX537" fmla="*/ 5074480 w 7326313"/>
              <a:gd name="connsiteY537" fmla="*/ 1034756 h 1930400"/>
              <a:gd name="connsiteX538" fmla="*/ 5102100 w 7326313"/>
              <a:gd name="connsiteY538" fmla="*/ 1040472 h 1930400"/>
              <a:gd name="connsiteX539" fmla="*/ 5129086 w 7326313"/>
              <a:gd name="connsiteY539" fmla="*/ 1030309 h 1930400"/>
              <a:gd name="connsiteX540" fmla="*/ 5163055 w 7326313"/>
              <a:gd name="connsiteY540" fmla="*/ 1026180 h 1930400"/>
              <a:gd name="connsiteX541" fmla="*/ 5186866 w 7326313"/>
              <a:gd name="connsiteY541" fmla="*/ 1045872 h 1930400"/>
              <a:gd name="connsiteX542" fmla="*/ 5226550 w 7326313"/>
              <a:gd name="connsiteY542" fmla="*/ 1023957 h 1930400"/>
              <a:gd name="connsiteX543" fmla="*/ 5223375 w 7326313"/>
              <a:gd name="connsiteY543" fmla="*/ 993149 h 1930400"/>
              <a:gd name="connsiteX544" fmla="*/ 5220518 w 7326313"/>
              <a:gd name="connsiteY544" fmla="*/ 970282 h 1930400"/>
              <a:gd name="connsiteX545" fmla="*/ 5219248 w 7326313"/>
              <a:gd name="connsiteY545" fmla="*/ 961071 h 1930400"/>
              <a:gd name="connsiteX546" fmla="*/ 5218295 w 7326313"/>
              <a:gd name="connsiteY546" fmla="*/ 955990 h 1930400"/>
              <a:gd name="connsiteX547" fmla="*/ 5217978 w 7326313"/>
              <a:gd name="connsiteY547" fmla="*/ 953449 h 1930400"/>
              <a:gd name="connsiteX548" fmla="*/ 5217660 w 7326313"/>
              <a:gd name="connsiteY548" fmla="*/ 950273 h 1930400"/>
              <a:gd name="connsiteX549" fmla="*/ 5217343 w 7326313"/>
              <a:gd name="connsiteY549" fmla="*/ 941062 h 1930400"/>
              <a:gd name="connsiteX550" fmla="*/ 5217660 w 7326313"/>
              <a:gd name="connsiteY550" fmla="*/ 929311 h 1930400"/>
              <a:gd name="connsiteX551" fmla="*/ 5217660 w 7326313"/>
              <a:gd name="connsiteY551" fmla="*/ 916607 h 1930400"/>
              <a:gd name="connsiteX552" fmla="*/ 5218295 w 7326313"/>
              <a:gd name="connsiteY552" fmla="*/ 903903 h 1930400"/>
              <a:gd name="connsiteX553" fmla="*/ 5218930 w 7326313"/>
              <a:gd name="connsiteY553" fmla="*/ 892469 h 1930400"/>
              <a:gd name="connsiteX554" fmla="*/ 5219883 w 7326313"/>
              <a:gd name="connsiteY554" fmla="*/ 883576 h 1930400"/>
              <a:gd name="connsiteX555" fmla="*/ 5220518 w 7326313"/>
              <a:gd name="connsiteY555" fmla="*/ 879129 h 1930400"/>
              <a:gd name="connsiteX556" fmla="*/ 5220835 w 7326313"/>
              <a:gd name="connsiteY556" fmla="*/ 877224 h 1930400"/>
              <a:gd name="connsiteX557" fmla="*/ 5220835 w 7326313"/>
              <a:gd name="connsiteY557" fmla="*/ 874365 h 1930400"/>
              <a:gd name="connsiteX558" fmla="*/ 5220200 w 7326313"/>
              <a:gd name="connsiteY558" fmla="*/ 867060 h 1930400"/>
              <a:gd name="connsiteX559" fmla="*/ 5218295 w 7326313"/>
              <a:gd name="connsiteY559" fmla="*/ 857532 h 1930400"/>
              <a:gd name="connsiteX560" fmla="*/ 5216073 w 7326313"/>
              <a:gd name="connsiteY560" fmla="*/ 846734 h 1930400"/>
              <a:gd name="connsiteX561" fmla="*/ 5214168 w 7326313"/>
              <a:gd name="connsiteY561" fmla="*/ 835935 h 1930400"/>
              <a:gd name="connsiteX562" fmla="*/ 5211311 w 7326313"/>
              <a:gd name="connsiteY562" fmla="*/ 825772 h 1930400"/>
              <a:gd name="connsiteX563" fmla="*/ 5209089 w 7326313"/>
              <a:gd name="connsiteY563" fmla="*/ 817197 h 1930400"/>
              <a:gd name="connsiteX564" fmla="*/ 5206866 w 7326313"/>
              <a:gd name="connsiteY564" fmla="*/ 811162 h 1930400"/>
              <a:gd name="connsiteX565" fmla="*/ 5205279 w 7326313"/>
              <a:gd name="connsiteY565" fmla="*/ 805763 h 1930400"/>
              <a:gd name="connsiteX566" fmla="*/ 5203692 w 7326313"/>
              <a:gd name="connsiteY566" fmla="*/ 798775 h 1930400"/>
              <a:gd name="connsiteX567" fmla="*/ 5202104 w 7326313"/>
              <a:gd name="connsiteY567" fmla="*/ 790518 h 1930400"/>
              <a:gd name="connsiteX568" fmla="*/ 5201152 w 7326313"/>
              <a:gd name="connsiteY568" fmla="*/ 782260 h 1930400"/>
              <a:gd name="connsiteX569" fmla="*/ 5198929 w 7326313"/>
              <a:gd name="connsiteY569" fmla="*/ 767650 h 1930400"/>
              <a:gd name="connsiteX570" fmla="*/ 5198295 w 7326313"/>
              <a:gd name="connsiteY570" fmla="*/ 761616 h 1930400"/>
              <a:gd name="connsiteX571" fmla="*/ 5249725 w 7326313"/>
              <a:gd name="connsiteY571" fmla="*/ 751452 h 1930400"/>
              <a:gd name="connsiteX572" fmla="*/ 5260202 w 7326313"/>
              <a:gd name="connsiteY572" fmla="*/ 792106 h 1930400"/>
              <a:gd name="connsiteX573" fmla="*/ 5305600 w 7326313"/>
              <a:gd name="connsiteY573" fmla="*/ 839429 h 1930400"/>
              <a:gd name="connsiteX574" fmla="*/ 5366555 w 7326313"/>
              <a:gd name="connsiteY574" fmla="*/ 855627 h 1930400"/>
              <a:gd name="connsiteX575" fmla="*/ 5404017 w 7326313"/>
              <a:gd name="connsiteY575" fmla="*/ 854674 h 1930400"/>
              <a:gd name="connsiteX576" fmla="*/ 5419890 w 7326313"/>
              <a:gd name="connsiteY576" fmla="*/ 835618 h 1930400"/>
              <a:gd name="connsiteX577" fmla="*/ 5446558 w 7326313"/>
              <a:gd name="connsiteY577" fmla="*/ 814338 h 1930400"/>
              <a:gd name="connsiteX578" fmla="*/ 5480528 w 7326313"/>
              <a:gd name="connsiteY578" fmla="*/ 801316 h 1930400"/>
              <a:gd name="connsiteX579" fmla="*/ 5529418 w 7326313"/>
              <a:gd name="connsiteY579" fmla="*/ 750182 h 1930400"/>
              <a:gd name="connsiteX580" fmla="*/ 5561483 w 7326313"/>
              <a:gd name="connsiteY580" fmla="*/ 747006 h 1930400"/>
              <a:gd name="connsiteX581" fmla="*/ 5584341 w 7326313"/>
              <a:gd name="connsiteY581" fmla="*/ 780672 h 1930400"/>
              <a:gd name="connsiteX582" fmla="*/ 5566563 w 7326313"/>
              <a:gd name="connsiteY582" fmla="*/ 810527 h 1930400"/>
              <a:gd name="connsiteX583" fmla="*/ 5580531 w 7326313"/>
              <a:gd name="connsiteY583" fmla="*/ 831171 h 1930400"/>
              <a:gd name="connsiteX584" fmla="*/ 5552911 w 7326313"/>
              <a:gd name="connsiteY584" fmla="*/ 866743 h 1930400"/>
              <a:gd name="connsiteX585" fmla="*/ 5589738 w 7326313"/>
              <a:gd name="connsiteY585" fmla="*/ 911207 h 1930400"/>
              <a:gd name="connsiteX586" fmla="*/ 5605294 w 7326313"/>
              <a:gd name="connsiteY586" fmla="*/ 901362 h 1930400"/>
              <a:gd name="connsiteX587" fmla="*/ 5620850 w 7326313"/>
              <a:gd name="connsiteY587" fmla="*/ 912478 h 1930400"/>
              <a:gd name="connsiteX588" fmla="*/ 5644661 w 7326313"/>
              <a:gd name="connsiteY588" fmla="*/ 905491 h 1930400"/>
              <a:gd name="connsiteX589" fmla="*/ 5637994 w 7326313"/>
              <a:gd name="connsiteY589" fmla="*/ 950908 h 1930400"/>
              <a:gd name="connsiteX590" fmla="*/ 5652598 w 7326313"/>
              <a:gd name="connsiteY590" fmla="*/ 989021 h 1930400"/>
              <a:gd name="connsiteX591" fmla="*/ 5692282 w 7326313"/>
              <a:gd name="connsiteY591" fmla="*/ 1019511 h 1930400"/>
              <a:gd name="connsiteX592" fmla="*/ 5729109 w 7326313"/>
              <a:gd name="connsiteY592" fmla="*/ 1020781 h 1930400"/>
              <a:gd name="connsiteX593" fmla="*/ 5751332 w 7326313"/>
              <a:gd name="connsiteY593" fmla="*/ 1028721 h 1930400"/>
              <a:gd name="connsiteX594" fmla="*/ 5775777 w 7326313"/>
              <a:gd name="connsiteY594" fmla="*/ 1068422 h 1930400"/>
              <a:gd name="connsiteX595" fmla="*/ 5794508 w 7326313"/>
              <a:gd name="connsiteY595" fmla="*/ 1074139 h 1930400"/>
              <a:gd name="connsiteX596" fmla="*/ 5823715 w 7326313"/>
              <a:gd name="connsiteY596" fmla="*/ 1097006 h 1930400"/>
              <a:gd name="connsiteX597" fmla="*/ 5861495 w 7326313"/>
              <a:gd name="connsiteY597" fmla="*/ 1113839 h 1930400"/>
              <a:gd name="connsiteX598" fmla="*/ 5894829 w 7326313"/>
              <a:gd name="connsiteY598" fmla="*/ 1124955 h 1930400"/>
              <a:gd name="connsiteX599" fmla="*/ 5930704 w 7326313"/>
              <a:gd name="connsiteY599" fmla="*/ 1124955 h 1930400"/>
              <a:gd name="connsiteX600" fmla="*/ 5982135 w 7326313"/>
              <a:gd name="connsiteY600" fmla="*/ 1107169 h 1930400"/>
              <a:gd name="connsiteX601" fmla="*/ 6028803 w 7326313"/>
              <a:gd name="connsiteY601" fmla="*/ 1102088 h 1930400"/>
              <a:gd name="connsiteX602" fmla="*/ 6064043 w 7326313"/>
              <a:gd name="connsiteY602" fmla="*/ 1086207 h 1930400"/>
              <a:gd name="connsiteX603" fmla="*/ 6084361 w 7326313"/>
              <a:gd name="connsiteY603" fmla="*/ 1081443 h 1930400"/>
              <a:gd name="connsiteX604" fmla="*/ 6093885 w 7326313"/>
              <a:gd name="connsiteY604" fmla="*/ 1089066 h 1930400"/>
              <a:gd name="connsiteX605" fmla="*/ 6072614 w 7326313"/>
              <a:gd name="connsiteY605" fmla="*/ 1090654 h 1930400"/>
              <a:gd name="connsiteX606" fmla="*/ 6069122 w 7326313"/>
              <a:gd name="connsiteY606" fmla="*/ 1097641 h 1930400"/>
              <a:gd name="connsiteX607" fmla="*/ 6084996 w 7326313"/>
              <a:gd name="connsiteY607" fmla="*/ 1102723 h 1930400"/>
              <a:gd name="connsiteX608" fmla="*/ 6098965 w 7326313"/>
              <a:gd name="connsiteY608" fmla="*/ 1095736 h 1930400"/>
              <a:gd name="connsiteX609" fmla="*/ 6111981 w 7326313"/>
              <a:gd name="connsiteY609" fmla="*/ 1087478 h 1930400"/>
              <a:gd name="connsiteX610" fmla="*/ 6119283 w 7326313"/>
              <a:gd name="connsiteY610" fmla="*/ 1078267 h 1930400"/>
              <a:gd name="connsiteX611" fmla="*/ 6114838 w 7326313"/>
              <a:gd name="connsiteY611" fmla="*/ 1059211 h 1930400"/>
              <a:gd name="connsiteX612" fmla="*/ 6113568 w 7326313"/>
              <a:gd name="connsiteY612" fmla="*/ 1040790 h 1930400"/>
              <a:gd name="connsiteX613" fmla="*/ 6099282 w 7326313"/>
              <a:gd name="connsiteY613" fmla="*/ 1001725 h 1930400"/>
              <a:gd name="connsiteX614" fmla="*/ 6096742 w 7326313"/>
              <a:gd name="connsiteY614" fmla="*/ 974411 h 1930400"/>
              <a:gd name="connsiteX615" fmla="*/ 6094837 w 7326313"/>
              <a:gd name="connsiteY615" fmla="*/ 919465 h 1930400"/>
              <a:gd name="connsiteX616" fmla="*/ 6109759 w 7326313"/>
              <a:gd name="connsiteY616" fmla="*/ 880717 h 1930400"/>
              <a:gd name="connsiteX617" fmla="*/ 6114838 w 7326313"/>
              <a:gd name="connsiteY617" fmla="*/ 849275 h 1930400"/>
              <a:gd name="connsiteX618" fmla="*/ 6105631 w 7326313"/>
              <a:gd name="connsiteY618" fmla="*/ 836253 h 1930400"/>
              <a:gd name="connsiteX619" fmla="*/ 6098012 w 7326313"/>
              <a:gd name="connsiteY619" fmla="*/ 842287 h 1930400"/>
              <a:gd name="connsiteX620" fmla="*/ 6084361 w 7326313"/>
              <a:gd name="connsiteY620" fmla="*/ 836888 h 1930400"/>
              <a:gd name="connsiteX621" fmla="*/ 6080551 w 7326313"/>
              <a:gd name="connsiteY621" fmla="*/ 821961 h 1930400"/>
              <a:gd name="connsiteX622" fmla="*/ 6075472 w 7326313"/>
              <a:gd name="connsiteY622" fmla="*/ 817514 h 1930400"/>
              <a:gd name="connsiteX623" fmla="*/ 6075789 w 7326313"/>
              <a:gd name="connsiteY623" fmla="*/ 804175 h 1930400"/>
              <a:gd name="connsiteX624" fmla="*/ 6070392 w 7326313"/>
              <a:gd name="connsiteY624" fmla="*/ 804810 h 1930400"/>
              <a:gd name="connsiteX625" fmla="*/ 6062773 w 7326313"/>
              <a:gd name="connsiteY625" fmla="*/ 814020 h 1930400"/>
              <a:gd name="connsiteX626" fmla="*/ 6067535 w 7326313"/>
              <a:gd name="connsiteY626" fmla="*/ 824819 h 1930400"/>
              <a:gd name="connsiteX627" fmla="*/ 6056106 w 7326313"/>
              <a:gd name="connsiteY627" fmla="*/ 822596 h 1930400"/>
              <a:gd name="connsiteX628" fmla="*/ 6050391 w 7326313"/>
              <a:gd name="connsiteY628" fmla="*/ 806398 h 1930400"/>
              <a:gd name="connsiteX629" fmla="*/ 6049756 w 7326313"/>
              <a:gd name="connsiteY629" fmla="*/ 792741 h 1930400"/>
              <a:gd name="connsiteX630" fmla="*/ 6053883 w 7326313"/>
              <a:gd name="connsiteY630" fmla="*/ 787342 h 1930400"/>
              <a:gd name="connsiteX631" fmla="*/ 6056106 w 7326313"/>
              <a:gd name="connsiteY631" fmla="*/ 793694 h 1930400"/>
              <a:gd name="connsiteX632" fmla="*/ 6067217 w 7326313"/>
              <a:gd name="connsiteY632" fmla="*/ 797187 h 1930400"/>
              <a:gd name="connsiteX633" fmla="*/ 6068487 w 7326313"/>
              <a:gd name="connsiteY633" fmla="*/ 794011 h 1930400"/>
              <a:gd name="connsiteX634" fmla="*/ 6058011 w 7326313"/>
              <a:gd name="connsiteY634" fmla="*/ 784483 h 1930400"/>
              <a:gd name="connsiteX635" fmla="*/ 6065947 w 7326313"/>
              <a:gd name="connsiteY635" fmla="*/ 768921 h 1930400"/>
              <a:gd name="connsiteX636" fmla="*/ 6081186 w 7326313"/>
              <a:gd name="connsiteY636" fmla="*/ 753358 h 1930400"/>
              <a:gd name="connsiteX637" fmla="*/ 6080869 w 7326313"/>
              <a:gd name="connsiteY637" fmla="*/ 746688 h 1930400"/>
              <a:gd name="connsiteX638" fmla="*/ 6079599 w 7326313"/>
              <a:gd name="connsiteY638" fmla="*/ 741289 h 1930400"/>
              <a:gd name="connsiteX639" fmla="*/ 6079281 w 7326313"/>
              <a:gd name="connsiteY639" fmla="*/ 739383 h 1930400"/>
              <a:gd name="connsiteX640" fmla="*/ 6078646 w 7326313"/>
              <a:gd name="connsiteY640" fmla="*/ 737478 h 1930400"/>
              <a:gd name="connsiteX641" fmla="*/ 6077694 w 7326313"/>
              <a:gd name="connsiteY641" fmla="*/ 736525 h 1930400"/>
              <a:gd name="connsiteX642" fmla="*/ 6076107 w 7326313"/>
              <a:gd name="connsiteY642" fmla="*/ 736207 h 1930400"/>
              <a:gd name="connsiteX643" fmla="*/ 6074837 w 7326313"/>
              <a:gd name="connsiteY643" fmla="*/ 736207 h 1930400"/>
              <a:gd name="connsiteX644" fmla="*/ 6073249 w 7326313"/>
              <a:gd name="connsiteY644" fmla="*/ 736207 h 1930400"/>
              <a:gd name="connsiteX645" fmla="*/ 6071344 w 7326313"/>
              <a:gd name="connsiteY645" fmla="*/ 736843 h 1930400"/>
              <a:gd name="connsiteX646" fmla="*/ 6070075 w 7326313"/>
              <a:gd name="connsiteY646" fmla="*/ 737160 h 1930400"/>
              <a:gd name="connsiteX647" fmla="*/ 6047851 w 7326313"/>
              <a:gd name="connsiteY647" fmla="*/ 732714 h 1930400"/>
              <a:gd name="connsiteX648" fmla="*/ 6028168 w 7326313"/>
              <a:gd name="connsiteY648" fmla="*/ 726997 h 1930400"/>
              <a:gd name="connsiteX649" fmla="*/ 6021501 w 7326313"/>
              <a:gd name="connsiteY649" fmla="*/ 738113 h 1930400"/>
              <a:gd name="connsiteX650" fmla="*/ 6018961 w 7326313"/>
              <a:gd name="connsiteY650" fmla="*/ 750500 h 1930400"/>
              <a:gd name="connsiteX651" fmla="*/ 6026898 w 7326313"/>
              <a:gd name="connsiteY651" fmla="*/ 759393 h 1930400"/>
              <a:gd name="connsiteX652" fmla="*/ 6013564 w 7326313"/>
              <a:gd name="connsiteY652" fmla="*/ 756852 h 1930400"/>
              <a:gd name="connsiteX653" fmla="*/ 6008167 w 7326313"/>
              <a:gd name="connsiteY653" fmla="*/ 746371 h 1930400"/>
              <a:gd name="connsiteX654" fmla="*/ 6002453 w 7326313"/>
              <a:gd name="connsiteY654" fmla="*/ 719692 h 1930400"/>
              <a:gd name="connsiteX655" fmla="*/ 5990706 w 7326313"/>
              <a:gd name="connsiteY655" fmla="*/ 698412 h 1930400"/>
              <a:gd name="connsiteX656" fmla="*/ 5981817 w 7326313"/>
              <a:gd name="connsiteY656" fmla="*/ 675863 h 1930400"/>
              <a:gd name="connsiteX657" fmla="*/ 5983722 w 7326313"/>
              <a:gd name="connsiteY657" fmla="*/ 667605 h 1930400"/>
              <a:gd name="connsiteX658" fmla="*/ 5999278 w 7326313"/>
              <a:gd name="connsiteY658" fmla="*/ 642832 h 1930400"/>
              <a:gd name="connsiteX659" fmla="*/ 6013247 w 7326313"/>
              <a:gd name="connsiteY659" fmla="*/ 639973 h 1930400"/>
              <a:gd name="connsiteX660" fmla="*/ 6011342 w 7326313"/>
              <a:gd name="connsiteY660" fmla="*/ 630445 h 1930400"/>
              <a:gd name="connsiteX661" fmla="*/ 6012929 w 7326313"/>
              <a:gd name="connsiteY661" fmla="*/ 614882 h 1930400"/>
              <a:gd name="connsiteX662" fmla="*/ 6019596 w 7326313"/>
              <a:gd name="connsiteY662" fmla="*/ 606307 h 1930400"/>
              <a:gd name="connsiteX663" fmla="*/ 6015469 w 7326313"/>
              <a:gd name="connsiteY663" fmla="*/ 595509 h 1930400"/>
              <a:gd name="connsiteX664" fmla="*/ 6019914 w 7326313"/>
              <a:gd name="connsiteY664" fmla="*/ 592968 h 1930400"/>
              <a:gd name="connsiteX665" fmla="*/ 6021819 w 7326313"/>
              <a:gd name="connsiteY665" fmla="*/ 600908 h 1930400"/>
              <a:gd name="connsiteX666" fmla="*/ 6031343 w 7326313"/>
              <a:gd name="connsiteY666" fmla="*/ 602496 h 1930400"/>
              <a:gd name="connsiteX667" fmla="*/ 6035153 w 7326313"/>
              <a:gd name="connsiteY667" fmla="*/ 616153 h 1930400"/>
              <a:gd name="connsiteX668" fmla="*/ 6041502 w 7326313"/>
              <a:gd name="connsiteY668" fmla="*/ 609166 h 1930400"/>
              <a:gd name="connsiteX669" fmla="*/ 6047534 w 7326313"/>
              <a:gd name="connsiteY669" fmla="*/ 625046 h 1930400"/>
              <a:gd name="connsiteX670" fmla="*/ 6054201 w 7326313"/>
              <a:gd name="connsiteY670" fmla="*/ 618059 h 1930400"/>
              <a:gd name="connsiteX671" fmla="*/ 6063408 w 7326313"/>
              <a:gd name="connsiteY671" fmla="*/ 626316 h 1930400"/>
              <a:gd name="connsiteX672" fmla="*/ 6065630 w 7326313"/>
              <a:gd name="connsiteY672" fmla="*/ 616788 h 1930400"/>
              <a:gd name="connsiteX673" fmla="*/ 6068805 w 7326313"/>
              <a:gd name="connsiteY673" fmla="*/ 617106 h 1930400"/>
              <a:gd name="connsiteX674" fmla="*/ 6077376 w 7326313"/>
              <a:gd name="connsiteY674" fmla="*/ 626634 h 1930400"/>
              <a:gd name="connsiteX675" fmla="*/ 6093250 w 7326313"/>
              <a:gd name="connsiteY675" fmla="*/ 625046 h 1930400"/>
              <a:gd name="connsiteX676" fmla="*/ 6095155 w 7326313"/>
              <a:gd name="connsiteY676" fmla="*/ 618059 h 1930400"/>
              <a:gd name="connsiteX677" fmla="*/ 6100552 w 7326313"/>
              <a:gd name="connsiteY677" fmla="*/ 619011 h 1930400"/>
              <a:gd name="connsiteX678" fmla="*/ 6108806 w 7326313"/>
              <a:gd name="connsiteY678" fmla="*/ 627587 h 1930400"/>
              <a:gd name="connsiteX679" fmla="*/ 6120553 w 7326313"/>
              <a:gd name="connsiteY679" fmla="*/ 631080 h 1930400"/>
              <a:gd name="connsiteX680" fmla="*/ 6131982 w 7326313"/>
              <a:gd name="connsiteY680" fmla="*/ 628222 h 1930400"/>
              <a:gd name="connsiteX681" fmla="*/ 6132299 w 7326313"/>
              <a:gd name="connsiteY681" fmla="*/ 618694 h 1930400"/>
              <a:gd name="connsiteX682" fmla="*/ 6135474 w 7326313"/>
              <a:gd name="connsiteY682" fmla="*/ 616788 h 1930400"/>
              <a:gd name="connsiteX683" fmla="*/ 6143728 w 7326313"/>
              <a:gd name="connsiteY683" fmla="*/ 628539 h 1930400"/>
              <a:gd name="connsiteX684" fmla="*/ 6157379 w 7326313"/>
              <a:gd name="connsiteY684" fmla="*/ 621552 h 1930400"/>
              <a:gd name="connsiteX685" fmla="*/ 6162142 w 7326313"/>
              <a:gd name="connsiteY685" fmla="*/ 617106 h 1930400"/>
              <a:gd name="connsiteX686" fmla="*/ 6150395 w 7326313"/>
              <a:gd name="connsiteY686" fmla="*/ 613930 h 1930400"/>
              <a:gd name="connsiteX687" fmla="*/ 6144046 w 7326313"/>
              <a:gd name="connsiteY687" fmla="*/ 612659 h 1930400"/>
              <a:gd name="connsiteX688" fmla="*/ 6146585 w 7326313"/>
              <a:gd name="connsiteY688" fmla="*/ 607578 h 1930400"/>
              <a:gd name="connsiteX689" fmla="*/ 6152935 w 7326313"/>
              <a:gd name="connsiteY689" fmla="*/ 602496 h 1930400"/>
              <a:gd name="connsiteX690" fmla="*/ 6166269 w 7326313"/>
              <a:gd name="connsiteY690" fmla="*/ 611071 h 1930400"/>
              <a:gd name="connsiteX691" fmla="*/ 6172618 w 7326313"/>
              <a:gd name="connsiteY691" fmla="*/ 605990 h 1930400"/>
              <a:gd name="connsiteX692" fmla="*/ 6171983 w 7326313"/>
              <a:gd name="connsiteY692" fmla="*/ 599955 h 1930400"/>
              <a:gd name="connsiteX693" fmla="*/ 6164046 w 7326313"/>
              <a:gd name="connsiteY693" fmla="*/ 580581 h 1930400"/>
              <a:gd name="connsiteX694" fmla="*/ 6154840 w 7326313"/>
              <a:gd name="connsiteY694" fmla="*/ 569783 h 1930400"/>
              <a:gd name="connsiteX695" fmla="*/ 6124680 w 7326313"/>
              <a:gd name="connsiteY695" fmla="*/ 555173 h 1930400"/>
              <a:gd name="connsiteX696" fmla="*/ 6106901 w 7326313"/>
              <a:gd name="connsiteY696" fmla="*/ 543421 h 1930400"/>
              <a:gd name="connsiteX697" fmla="*/ 6109441 w 7326313"/>
              <a:gd name="connsiteY697" fmla="*/ 524048 h 1930400"/>
              <a:gd name="connsiteX698" fmla="*/ 6108806 w 7326313"/>
              <a:gd name="connsiteY698" fmla="*/ 507532 h 1930400"/>
              <a:gd name="connsiteX699" fmla="*/ 6098965 w 7326313"/>
              <a:gd name="connsiteY699" fmla="*/ 482759 h 1930400"/>
              <a:gd name="connsiteX700" fmla="*/ 6080551 w 7326313"/>
              <a:gd name="connsiteY700" fmla="*/ 467831 h 1930400"/>
              <a:gd name="connsiteX701" fmla="*/ 6092298 w 7326313"/>
              <a:gd name="connsiteY701" fmla="*/ 467831 h 1930400"/>
              <a:gd name="connsiteX702" fmla="*/ 6095790 w 7326313"/>
              <a:gd name="connsiteY702" fmla="*/ 466243 h 1930400"/>
              <a:gd name="connsiteX703" fmla="*/ 6103092 w 7326313"/>
              <a:gd name="connsiteY703" fmla="*/ 462114 h 1930400"/>
              <a:gd name="connsiteX704" fmla="*/ 6111981 w 7326313"/>
              <a:gd name="connsiteY704" fmla="*/ 458621 h 1930400"/>
              <a:gd name="connsiteX705" fmla="*/ 6115473 w 7326313"/>
              <a:gd name="connsiteY705" fmla="*/ 457350 h 1930400"/>
              <a:gd name="connsiteX706" fmla="*/ 6118013 w 7326313"/>
              <a:gd name="connsiteY706" fmla="*/ 457033 h 1930400"/>
              <a:gd name="connsiteX707" fmla="*/ 6118965 w 7326313"/>
              <a:gd name="connsiteY707" fmla="*/ 457350 h 1930400"/>
              <a:gd name="connsiteX708" fmla="*/ 6119918 w 7326313"/>
              <a:gd name="connsiteY708" fmla="*/ 457985 h 1930400"/>
              <a:gd name="connsiteX709" fmla="*/ 6121188 w 7326313"/>
              <a:gd name="connsiteY709" fmla="*/ 458938 h 1930400"/>
              <a:gd name="connsiteX710" fmla="*/ 6122140 w 7326313"/>
              <a:gd name="connsiteY710" fmla="*/ 460526 h 1930400"/>
              <a:gd name="connsiteX711" fmla="*/ 6124045 w 7326313"/>
              <a:gd name="connsiteY711" fmla="*/ 463702 h 1930400"/>
              <a:gd name="connsiteX712" fmla="*/ 6125632 w 7326313"/>
              <a:gd name="connsiteY712" fmla="*/ 467514 h 1930400"/>
              <a:gd name="connsiteX713" fmla="*/ 6128172 w 7326313"/>
              <a:gd name="connsiteY713" fmla="*/ 475137 h 1930400"/>
              <a:gd name="connsiteX714" fmla="*/ 6128807 w 7326313"/>
              <a:gd name="connsiteY714" fmla="*/ 478630 h 1930400"/>
              <a:gd name="connsiteX715" fmla="*/ 6130394 w 7326313"/>
              <a:gd name="connsiteY715" fmla="*/ 478313 h 1930400"/>
              <a:gd name="connsiteX716" fmla="*/ 6133887 w 7326313"/>
              <a:gd name="connsiteY716" fmla="*/ 477360 h 1930400"/>
              <a:gd name="connsiteX717" fmla="*/ 6136426 w 7326313"/>
              <a:gd name="connsiteY717" fmla="*/ 477360 h 1930400"/>
              <a:gd name="connsiteX718" fmla="*/ 6139284 w 7326313"/>
              <a:gd name="connsiteY718" fmla="*/ 477360 h 1930400"/>
              <a:gd name="connsiteX719" fmla="*/ 6142458 w 7326313"/>
              <a:gd name="connsiteY719" fmla="*/ 477677 h 1930400"/>
              <a:gd name="connsiteX720" fmla="*/ 6145633 w 7326313"/>
              <a:gd name="connsiteY720" fmla="*/ 478630 h 1930400"/>
              <a:gd name="connsiteX721" fmla="*/ 6147220 w 7326313"/>
              <a:gd name="connsiteY721" fmla="*/ 478948 h 1930400"/>
              <a:gd name="connsiteX722" fmla="*/ 6149125 w 7326313"/>
              <a:gd name="connsiteY722" fmla="*/ 479901 h 1930400"/>
              <a:gd name="connsiteX723" fmla="*/ 6152617 w 7326313"/>
              <a:gd name="connsiteY723" fmla="*/ 482124 h 1930400"/>
              <a:gd name="connsiteX724" fmla="*/ 6155792 w 7326313"/>
              <a:gd name="connsiteY724" fmla="*/ 484982 h 1930400"/>
              <a:gd name="connsiteX725" fmla="*/ 6158967 w 7326313"/>
              <a:gd name="connsiteY725" fmla="*/ 487841 h 1930400"/>
              <a:gd name="connsiteX726" fmla="*/ 6164046 w 7326313"/>
              <a:gd name="connsiteY726" fmla="*/ 492922 h 1930400"/>
              <a:gd name="connsiteX727" fmla="*/ 6165634 w 7326313"/>
              <a:gd name="connsiteY727" fmla="*/ 495463 h 1930400"/>
              <a:gd name="connsiteX728" fmla="*/ 6198651 w 7326313"/>
              <a:gd name="connsiteY728" fmla="*/ 508803 h 1930400"/>
              <a:gd name="connsiteX729" fmla="*/ 6197381 w 7326313"/>
              <a:gd name="connsiteY729" fmla="*/ 511661 h 1930400"/>
              <a:gd name="connsiteX730" fmla="*/ 6196746 w 7326313"/>
              <a:gd name="connsiteY730" fmla="*/ 514519 h 1930400"/>
              <a:gd name="connsiteX731" fmla="*/ 6195794 w 7326313"/>
              <a:gd name="connsiteY731" fmla="*/ 518648 h 1930400"/>
              <a:gd name="connsiteX732" fmla="*/ 6195476 w 7326313"/>
              <a:gd name="connsiteY732" fmla="*/ 522460 h 1930400"/>
              <a:gd name="connsiteX733" fmla="*/ 6195476 w 7326313"/>
              <a:gd name="connsiteY733" fmla="*/ 525953 h 1930400"/>
              <a:gd name="connsiteX734" fmla="*/ 6195794 w 7326313"/>
              <a:gd name="connsiteY734" fmla="*/ 527859 h 1930400"/>
              <a:gd name="connsiteX735" fmla="*/ 6196429 w 7326313"/>
              <a:gd name="connsiteY735" fmla="*/ 529447 h 1930400"/>
              <a:gd name="connsiteX736" fmla="*/ 6197381 w 7326313"/>
              <a:gd name="connsiteY736" fmla="*/ 531035 h 1930400"/>
              <a:gd name="connsiteX737" fmla="*/ 6198651 w 7326313"/>
              <a:gd name="connsiteY737" fmla="*/ 531988 h 1930400"/>
              <a:gd name="connsiteX738" fmla="*/ 6201826 w 7326313"/>
              <a:gd name="connsiteY738" fmla="*/ 534211 h 1930400"/>
              <a:gd name="connsiteX739" fmla="*/ 6205953 w 7326313"/>
              <a:gd name="connsiteY739" fmla="*/ 536117 h 1930400"/>
              <a:gd name="connsiteX740" fmla="*/ 6215159 w 7326313"/>
              <a:gd name="connsiteY740" fmla="*/ 540881 h 1930400"/>
              <a:gd name="connsiteX741" fmla="*/ 6219287 w 7326313"/>
              <a:gd name="connsiteY741" fmla="*/ 543421 h 1930400"/>
              <a:gd name="connsiteX742" fmla="*/ 6222779 w 7326313"/>
              <a:gd name="connsiteY742" fmla="*/ 545645 h 1930400"/>
              <a:gd name="connsiteX743" fmla="*/ 6224049 w 7326313"/>
              <a:gd name="connsiteY743" fmla="*/ 547550 h 1930400"/>
              <a:gd name="connsiteX744" fmla="*/ 6225001 w 7326313"/>
              <a:gd name="connsiteY744" fmla="*/ 548821 h 1930400"/>
              <a:gd name="connsiteX745" fmla="*/ 6225954 w 7326313"/>
              <a:gd name="connsiteY745" fmla="*/ 550409 h 1930400"/>
              <a:gd name="connsiteX746" fmla="*/ 6226271 w 7326313"/>
              <a:gd name="connsiteY746" fmla="*/ 551997 h 1930400"/>
              <a:gd name="connsiteX747" fmla="*/ 6226588 w 7326313"/>
              <a:gd name="connsiteY747" fmla="*/ 556126 h 1930400"/>
              <a:gd name="connsiteX748" fmla="*/ 6227541 w 7326313"/>
              <a:gd name="connsiteY748" fmla="*/ 560572 h 1930400"/>
              <a:gd name="connsiteX749" fmla="*/ 6229446 w 7326313"/>
              <a:gd name="connsiteY749" fmla="*/ 565654 h 1930400"/>
              <a:gd name="connsiteX750" fmla="*/ 6231351 w 7326313"/>
              <a:gd name="connsiteY750" fmla="*/ 570100 h 1930400"/>
              <a:gd name="connsiteX751" fmla="*/ 6235478 w 7326313"/>
              <a:gd name="connsiteY751" fmla="*/ 578358 h 1930400"/>
              <a:gd name="connsiteX752" fmla="*/ 6237065 w 7326313"/>
              <a:gd name="connsiteY752" fmla="*/ 581534 h 1930400"/>
              <a:gd name="connsiteX753" fmla="*/ 6237700 w 7326313"/>
              <a:gd name="connsiteY753" fmla="*/ 585028 h 1930400"/>
              <a:gd name="connsiteX754" fmla="*/ 6238652 w 7326313"/>
              <a:gd name="connsiteY754" fmla="*/ 588839 h 1930400"/>
              <a:gd name="connsiteX755" fmla="*/ 6239922 w 7326313"/>
              <a:gd name="connsiteY755" fmla="*/ 593603 h 1930400"/>
              <a:gd name="connsiteX756" fmla="*/ 6241827 w 7326313"/>
              <a:gd name="connsiteY756" fmla="*/ 598049 h 1930400"/>
              <a:gd name="connsiteX757" fmla="*/ 6243732 w 7326313"/>
              <a:gd name="connsiteY757" fmla="*/ 602496 h 1930400"/>
              <a:gd name="connsiteX758" fmla="*/ 6245319 w 7326313"/>
              <a:gd name="connsiteY758" fmla="*/ 604084 h 1930400"/>
              <a:gd name="connsiteX759" fmla="*/ 6246589 w 7326313"/>
              <a:gd name="connsiteY759" fmla="*/ 605672 h 1930400"/>
              <a:gd name="connsiteX760" fmla="*/ 6248177 w 7326313"/>
              <a:gd name="connsiteY760" fmla="*/ 606625 h 1930400"/>
              <a:gd name="connsiteX761" fmla="*/ 6249764 w 7326313"/>
              <a:gd name="connsiteY761" fmla="*/ 606942 h 1930400"/>
              <a:gd name="connsiteX762" fmla="*/ 6251669 w 7326313"/>
              <a:gd name="connsiteY762" fmla="*/ 607578 h 1930400"/>
              <a:gd name="connsiteX763" fmla="*/ 6253256 w 7326313"/>
              <a:gd name="connsiteY763" fmla="*/ 608530 h 1930400"/>
              <a:gd name="connsiteX764" fmla="*/ 6257066 w 7326313"/>
              <a:gd name="connsiteY764" fmla="*/ 610754 h 1930400"/>
              <a:gd name="connsiteX765" fmla="*/ 6260876 w 7326313"/>
              <a:gd name="connsiteY765" fmla="*/ 613612 h 1930400"/>
              <a:gd name="connsiteX766" fmla="*/ 6264368 w 7326313"/>
              <a:gd name="connsiteY766" fmla="*/ 616788 h 1930400"/>
              <a:gd name="connsiteX767" fmla="*/ 6269765 w 7326313"/>
              <a:gd name="connsiteY767" fmla="*/ 622823 h 1930400"/>
              <a:gd name="connsiteX768" fmla="*/ 6271670 w 7326313"/>
              <a:gd name="connsiteY768" fmla="*/ 625363 h 1930400"/>
              <a:gd name="connsiteX769" fmla="*/ 6273892 w 7326313"/>
              <a:gd name="connsiteY769" fmla="*/ 626316 h 1930400"/>
              <a:gd name="connsiteX770" fmla="*/ 6276432 w 7326313"/>
              <a:gd name="connsiteY770" fmla="*/ 627269 h 1930400"/>
              <a:gd name="connsiteX771" fmla="*/ 6279289 w 7326313"/>
              <a:gd name="connsiteY771" fmla="*/ 628222 h 1930400"/>
              <a:gd name="connsiteX772" fmla="*/ 6282781 w 7326313"/>
              <a:gd name="connsiteY772" fmla="*/ 628539 h 1930400"/>
              <a:gd name="connsiteX773" fmla="*/ 6286273 w 7326313"/>
              <a:gd name="connsiteY773" fmla="*/ 628539 h 1930400"/>
              <a:gd name="connsiteX774" fmla="*/ 6288496 w 7326313"/>
              <a:gd name="connsiteY774" fmla="*/ 628222 h 1930400"/>
              <a:gd name="connsiteX775" fmla="*/ 6290083 w 7326313"/>
              <a:gd name="connsiteY775" fmla="*/ 627587 h 1930400"/>
              <a:gd name="connsiteX776" fmla="*/ 6291988 w 7326313"/>
              <a:gd name="connsiteY776" fmla="*/ 626316 h 1930400"/>
              <a:gd name="connsiteX777" fmla="*/ 6293575 w 7326313"/>
              <a:gd name="connsiteY777" fmla="*/ 625363 h 1930400"/>
              <a:gd name="connsiteX778" fmla="*/ 6297385 w 7326313"/>
              <a:gd name="connsiteY778" fmla="*/ 622823 h 1930400"/>
              <a:gd name="connsiteX779" fmla="*/ 6300560 w 7326313"/>
              <a:gd name="connsiteY779" fmla="*/ 621552 h 1930400"/>
              <a:gd name="connsiteX780" fmla="*/ 6304052 w 7326313"/>
              <a:gd name="connsiteY780" fmla="*/ 620282 h 1930400"/>
              <a:gd name="connsiteX781" fmla="*/ 6307227 w 7326313"/>
              <a:gd name="connsiteY781" fmla="*/ 619964 h 1930400"/>
              <a:gd name="connsiteX782" fmla="*/ 6310084 w 7326313"/>
              <a:gd name="connsiteY782" fmla="*/ 619647 h 1930400"/>
              <a:gd name="connsiteX783" fmla="*/ 6312941 w 7326313"/>
              <a:gd name="connsiteY783" fmla="*/ 619647 h 1930400"/>
              <a:gd name="connsiteX784" fmla="*/ 6317386 w 7326313"/>
              <a:gd name="connsiteY784" fmla="*/ 619964 h 1930400"/>
              <a:gd name="connsiteX785" fmla="*/ 6318338 w 7326313"/>
              <a:gd name="connsiteY785" fmla="*/ 619647 h 1930400"/>
              <a:gd name="connsiteX786" fmla="*/ 6319290 w 7326313"/>
              <a:gd name="connsiteY786" fmla="*/ 619011 h 1930400"/>
              <a:gd name="connsiteX787" fmla="*/ 6319608 w 7326313"/>
              <a:gd name="connsiteY787" fmla="*/ 617741 h 1930400"/>
              <a:gd name="connsiteX788" fmla="*/ 6319608 w 7326313"/>
              <a:gd name="connsiteY788" fmla="*/ 616153 h 1930400"/>
              <a:gd name="connsiteX789" fmla="*/ 6319608 w 7326313"/>
              <a:gd name="connsiteY789" fmla="*/ 612024 h 1930400"/>
              <a:gd name="connsiteX790" fmla="*/ 6318973 w 7326313"/>
              <a:gd name="connsiteY790" fmla="*/ 607260 h 1930400"/>
              <a:gd name="connsiteX791" fmla="*/ 6317386 w 7326313"/>
              <a:gd name="connsiteY791" fmla="*/ 598049 h 1930400"/>
              <a:gd name="connsiteX792" fmla="*/ 6317068 w 7326313"/>
              <a:gd name="connsiteY792" fmla="*/ 594873 h 1930400"/>
              <a:gd name="connsiteX793" fmla="*/ 6317386 w 7326313"/>
              <a:gd name="connsiteY793" fmla="*/ 593603 h 1930400"/>
              <a:gd name="connsiteX794" fmla="*/ 6317386 w 7326313"/>
              <a:gd name="connsiteY794" fmla="*/ 592968 h 1930400"/>
              <a:gd name="connsiteX795" fmla="*/ 6318338 w 7326313"/>
              <a:gd name="connsiteY795" fmla="*/ 590427 h 1930400"/>
              <a:gd name="connsiteX796" fmla="*/ 6320243 w 7326313"/>
              <a:gd name="connsiteY796" fmla="*/ 585345 h 1930400"/>
              <a:gd name="connsiteX797" fmla="*/ 6324370 w 7326313"/>
              <a:gd name="connsiteY797" fmla="*/ 570735 h 1930400"/>
              <a:gd name="connsiteX798" fmla="*/ 6330402 w 7326313"/>
              <a:gd name="connsiteY798" fmla="*/ 550409 h 1930400"/>
              <a:gd name="connsiteX799" fmla="*/ 6317386 w 7326313"/>
              <a:gd name="connsiteY799" fmla="*/ 489746 h 1930400"/>
              <a:gd name="connsiteX800" fmla="*/ 6317703 w 7326313"/>
              <a:gd name="connsiteY800" fmla="*/ 446552 h 1930400"/>
              <a:gd name="connsiteX801" fmla="*/ 6318021 w 7326313"/>
              <a:gd name="connsiteY801" fmla="*/ 413521 h 1930400"/>
              <a:gd name="connsiteX802" fmla="*/ 6318973 w 7326313"/>
              <a:gd name="connsiteY802" fmla="*/ 399864 h 1930400"/>
              <a:gd name="connsiteX803" fmla="*/ 6319290 w 7326313"/>
              <a:gd name="connsiteY803" fmla="*/ 390971 h 1930400"/>
              <a:gd name="connsiteX804" fmla="*/ 6320243 w 7326313"/>
              <a:gd name="connsiteY804" fmla="*/ 384301 h 1930400"/>
              <a:gd name="connsiteX805" fmla="*/ 6322148 w 7326313"/>
              <a:gd name="connsiteY805" fmla="*/ 376679 h 1930400"/>
              <a:gd name="connsiteX806" fmla="*/ 6326275 w 7326313"/>
              <a:gd name="connsiteY806" fmla="*/ 359528 h 1930400"/>
              <a:gd name="connsiteX807" fmla="*/ 6328180 w 7326313"/>
              <a:gd name="connsiteY807" fmla="*/ 350318 h 1930400"/>
              <a:gd name="connsiteX808" fmla="*/ 6329767 w 7326313"/>
              <a:gd name="connsiteY808" fmla="*/ 341425 h 1930400"/>
              <a:gd name="connsiteX809" fmla="*/ 6330402 w 7326313"/>
              <a:gd name="connsiteY809" fmla="*/ 333167 h 1930400"/>
              <a:gd name="connsiteX810" fmla="*/ 6330402 w 7326313"/>
              <a:gd name="connsiteY810" fmla="*/ 329038 h 1930400"/>
              <a:gd name="connsiteX811" fmla="*/ 6330402 w 7326313"/>
              <a:gd name="connsiteY811" fmla="*/ 325227 h 1930400"/>
              <a:gd name="connsiteX812" fmla="*/ 6330085 w 7326313"/>
              <a:gd name="connsiteY812" fmla="*/ 320780 h 1930400"/>
              <a:gd name="connsiteX813" fmla="*/ 6330085 w 7326313"/>
              <a:gd name="connsiteY813" fmla="*/ 315063 h 1930400"/>
              <a:gd name="connsiteX814" fmla="*/ 6330402 w 7326313"/>
              <a:gd name="connsiteY814" fmla="*/ 300454 h 1930400"/>
              <a:gd name="connsiteX815" fmla="*/ 6331989 w 7326313"/>
              <a:gd name="connsiteY815" fmla="*/ 265517 h 1930400"/>
              <a:gd name="connsiteX816" fmla="*/ 6332624 w 7326313"/>
              <a:gd name="connsiteY816" fmla="*/ 247414 h 1930400"/>
              <a:gd name="connsiteX817" fmla="*/ 6332624 w 7326313"/>
              <a:gd name="connsiteY817" fmla="*/ 231216 h 1930400"/>
              <a:gd name="connsiteX818" fmla="*/ 6332624 w 7326313"/>
              <a:gd name="connsiteY818" fmla="*/ 224229 h 1930400"/>
              <a:gd name="connsiteX819" fmla="*/ 6331989 w 7326313"/>
              <a:gd name="connsiteY819" fmla="*/ 218194 h 1930400"/>
              <a:gd name="connsiteX820" fmla="*/ 6331672 w 7326313"/>
              <a:gd name="connsiteY820" fmla="*/ 213430 h 1930400"/>
              <a:gd name="connsiteX821" fmla="*/ 6330402 w 7326313"/>
              <a:gd name="connsiteY821" fmla="*/ 209936 h 1930400"/>
              <a:gd name="connsiteX822" fmla="*/ 6329450 w 7326313"/>
              <a:gd name="connsiteY822" fmla="*/ 206443 h 1930400"/>
              <a:gd name="connsiteX823" fmla="*/ 6328815 w 7326313"/>
              <a:gd name="connsiteY823" fmla="*/ 201996 h 1930400"/>
              <a:gd name="connsiteX824" fmla="*/ 6328497 w 7326313"/>
              <a:gd name="connsiteY824" fmla="*/ 196915 h 1930400"/>
              <a:gd name="connsiteX825" fmla="*/ 6327545 w 7326313"/>
              <a:gd name="connsiteY825" fmla="*/ 190562 h 1930400"/>
              <a:gd name="connsiteX826" fmla="*/ 6327227 w 7326313"/>
              <a:gd name="connsiteY826" fmla="*/ 176588 h 1930400"/>
              <a:gd name="connsiteX827" fmla="*/ 6326910 w 7326313"/>
              <a:gd name="connsiteY827" fmla="*/ 161660 h 1930400"/>
              <a:gd name="connsiteX828" fmla="*/ 6326592 w 7326313"/>
              <a:gd name="connsiteY828" fmla="*/ 133394 h 1930400"/>
              <a:gd name="connsiteX829" fmla="*/ 6325957 w 7326313"/>
              <a:gd name="connsiteY829" fmla="*/ 122913 h 1930400"/>
              <a:gd name="connsiteX830" fmla="*/ 6325640 w 7326313"/>
              <a:gd name="connsiteY830" fmla="*/ 119101 h 1930400"/>
              <a:gd name="connsiteX831" fmla="*/ 6325005 w 7326313"/>
              <a:gd name="connsiteY831" fmla="*/ 116561 h 1930400"/>
              <a:gd name="connsiteX832" fmla="*/ 6323418 w 7326313"/>
              <a:gd name="connsiteY832" fmla="*/ 111797 h 1930400"/>
              <a:gd name="connsiteX833" fmla="*/ 6322465 w 7326313"/>
              <a:gd name="connsiteY833" fmla="*/ 107350 h 1930400"/>
              <a:gd name="connsiteX834" fmla="*/ 6321830 w 7326313"/>
              <a:gd name="connsiteY834" fmla="*/ 102268 h 1930400"/>
              <a:gd name="connsiteX835" fmla="*/ 6321195 w 7326313"/>
              <a:gd name="connsiteY835" fmla="*/ 97822 h 1930400"/>
              <a:gd name="connsiteX836" fmla="*/ 6321830 w 7326313"/>
              <a:gd name="connsiteY836" fmla="*/ 95599 h 1930400"/>
              <a:gd name="connsiteX837" fmla="*/ 6322465 w 7326313"/>
              <a:gd name="connsiteY837" fmla="*/ 93375 h 1930400"/>
              <a:gd name="connsiteX838" fmla="*/ 6323100 w 7326313"/>
              <a:gd name="connsiteY838" fmla="*/ 91787 h 1930400"/>
              <a:gd name="connsiteX839" fmla="*/ 6324053 w 7326313"/>
              <a:gd name="connsiteY839" fmla="*/ 90199 h 1930400"/>
              <a:gd name="connsiteX840" fmla="*/ 6325640 w 7326313"/>
              <a:gd name="connsiteY840" fmla="*/ 88929 h 1930400"/>
              <a:gd name="connsiteX841" fmla="*/ 6327545 w 7326313"/>
              <a:gd name="connsiteY841" fmla="*/ 87976 h 1930400"/>
              <a:gd name="connsiteX842" fmla="*/ 6329767 w 7326313"/>
              <a:gd name="connsiteY842" fmla="*/ 87659 h 1930400"/>
              <a:gd name="connsiteX843" fmla="*/ 6332624 w 7326313"/>
              <a:gd name="connsiteY843" fmla="*/ 87023 h 1930400"/>
              <a:gd name="connsiteX844" fmla="*/ 6335799 w 7326313"/>
              <a:gd name="connsiteY844" fmla="*/ 87023 h 1930400"/>
              <a:gd name="connsiteX845" fmla="*/ 6338656 w 7326313"/>
              <a:gd name="connsiteY845" fmla="*/ 86706 h 1930400"/>
              <a:gd name="connsiteX846" fmla="*/ 6341514 w 7326313"/>
              <a:gd name="connsiteY846" fmla="*/ 86071 h 1930400"/>
              <a:gd name="connsiteX847" fmla="*/ 6344371 w 7326313"/>
              <a:gd name="connsiteY847" fmla="*/ 85118 h 1930400"/>
              <a:gd name="connsiteX848" fmla="*/ 6349133 w 7326313"/>
              <a:gd name="connsiteY848" fmla="*/ 83212 h 1930400"/>
              <a:gd name="connsiteX849" fmla="*/ 6353895 w 7326313"/>
              <a:gd name="connsiteY849" fmla="*/ 80671 h 1930400"/>
              <a:gd name="connsiteX850" fmla="*/ 6357705 w 7326313"/>
              <a:gd name="connsiteY850" fmla="*/ 78448 h 1930400"/>
              <a:gd name="connsiteX851" fmla="*/ 6360562 w 7326313"/>
              <a:gd name="connsiteY851" fmla="*/ 76542 h 1930400"/>
              <a:gd name="connsiteX852" fmla="*/ 6363419 w 7326313"/>
              <a:gd name="connsiteY852" fmla="*/ 74319 h 1930400"/>
              <a:gd name="connsiteX853" fmla="*/ 6381515 w 7326313"/>
              <a:gd name="connsiteY853" fmla="*/ 74319 h 1930400"/>
              <a:gd name="connsiteX854" fmla="*/ 6402468 w 7326313"/>
              <a:gd name="connsiteY854" fmla="*/ 67650 h 1930400"/>
              <a:gd name="connsiteX855" fmla="*/ 6448184 w 7326313"/>
              <a:gd name="connsiteY855" fmla="*/ 52404 h 1930400"/>
              <a:gd name="connsiteX856" fmla="*/ 6473582 w 7326313"/>
              <a:gd name="connsiteY856" fmla="*/ 44464 h 1930400"/>
              <a:gd name="connsiteX857" fmla="*/ 6495805 w 7326313"/>
              <a:gd name="connsiteY857" fmla="*/ 36524 h 1930400"/>
              <a:gd name="connsiteX858" fmla="*/ 6512631 w 7326313"/>
              <a:gd name="connsiteY858" fmla="*/ 30490 h 1930400"/>
              <a:gd name="connsiteX859" fmla="*/ 6518028 w 7326313"/>
              <a:gd name="connsiteY859" fmla="*/ 27949 h 1930400"/>
              <a:gd name="connsiteX860" fmla="*/ 6520886 w 7326313"/>
              <a:gd name="connsiteY860" fmla="*/ 26679 h 1930400"/>
              <a:gd name="connsiteX861" fmla="*/ 6525013 w 7326313"/>
              <a:gd name="connsiteY861" fmla="*/ 24138 h 1930400"/>
              <a:gd name="connsiteX862" fmla="*/ 6531680 w 7326313"/>
              <a:gd name="connsiteY862" fmla="*/ 20962 h 1930400"/>
              <a:gd name="connsiteX863" fmla="*/ 6549141 w 7326313"/>
              <a:gd name="connsiteY863" fmla="*/ 13657 h 1930400"/>
              <a:gd name="connsiteX864" fmla="*/ 6565014 w 7326313"/>
              <a:gd name="connsiteY864" fmla="*/ 7622 h 1930400"/>
              <a:gd name="connsiteX865" fmla="*/ 6571681 w 7326313"/>
              <a:gd name="connsiteY865" fmla="*/ 4764 h 1930400"/>
              <a:gd name="connsiteX866" fmla="*/ 6574538 w 7326313"/>
              <a:gd name="connsiteY866" fmla="*/ 3176 h 1930400"/>
              <a:gd name="connsiteX867" fmla="*/ 6577396 w 7326313"/>
              <a:gd name="connsiteY867" fmla="*/ 1905 h 1930400"/>
              <a:gd name="connsiteX868" fmla="*/ 6580570 w 7326313"/>
              <a:gd name="connsiteY868" fmla="*/ 953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Lst>
            <a:rect l="l" t="t" r="r" b="b"/>
            <a:pathLst>
              <a:path w="7326313" h="1930400">
                <a:moveTo>
                  <a:pt x="6013185" y="474362"/>
                </a:moveTo>
                <a:lnTo>
                  <a:pt x="6016068" y="474362"/>
                </a:lnTo>
                <a:lnTo>
                  <a:pt x="6018951" y="474680"/>
                </a:lnTo>
                <a:lnTo>
                  <a:pt x="6024716" y="476272"/>
                </a:lnTo>
                <a:lnTo>
                  <a:pt x="6029840" y="477545"/>
                </a:lnTo>
                <a:lnTo>
                  <a:pt x="6034324" y="479455"/>
                </a:lnTo>
                <a:lnTo>
                  <a:pt x="6037847" y="481047"/>
                </a:lnTo>
                <a:lnTo>
                  <a:pt x="6041050" y="482957"/>
                </a:lnTo>
                <a:lnTo>
                  <a:pt x="6017990" y="499192"/>
                </a:lnTo>
                <a:lnTo>
                  <a:pt x="6009342" y="513836"/>
                </a:lnTo>
                <a:lnTo>
                  <a:pt x="6007420" y="537074"/>
                </a:lnTo>
                <a:lnTo>
                  <a:pt x="6002936" y="546306"/>
                </a:lnTo>
                <a:lnTo>
                  <a:pt x="6007100" y="551718"/>
                </a:lnTo>
                <a:lnTo>
                  <a:pt x="6012545" y="543441"/>
                </a:lnTo>
                <a:lnTo>
                  <a:pt x="6014146" y="560631"/>
                </a:lnTo>
                <a:lnTo>
                  <a:pt x="6006459" y="572091"/>
                </a:lnTo>
                <a:lnTo>
                  <a:pt x="6017669" y="588963"/>
                </a:lnTo>
                <a:lnTo>
                  <a:pt x="6010303" y="588963"/>
                </a:lnTo>
                <a:lnTo>
                  <a:pt x="5999093" y="565725"/>
                </a:lnTo>
                <a:lnTo>
                  <a:pt x="5997491" y="555856"/>
                </a:lnTo>
                <a:lnTo>
                  <a:pt x="5987883" y="545033"/>
                </a:lnTo>
                <a:lnTo>
                  <a:pt x="5975392" y="536119"/>
                </a:lnTo>
                <a:lnTo>
                  <a:pt x="5970587" y="516064"/>
                </a:lnTo>
                <a:lnTo>
                  <a:pt x="5970908" y="511289"/>
                </a:lnTo>
                <a:lnTo>
                  <a:pt x="5971548" y="506832"/>
                </a:lnTo>
                <a:lnTo>
                  <a:pt x="5972509" y="502694"/>
                </a:lnTo>
                <a:lnTo>
                  <a:pt x="5973150" y="499510"/>
                </a:lnTo>
                <a:lnTo>
                  <a:pt x="5975071" y="495054"/>
                </a:lnTo>
                <a:lnTo>
                  <a:pt x="5975712" y="493462"/>
                </a:lnTo>
                <a:lnTo>
                  <a:pt x="5997812" y="493462"/>
                </a:lnTo>
                <a:lnTo>
                  <a:pt x="5997171" y="491234"/>
                </a:lnTo>
                <a:lnTo>
                  <a:pt x="5997171" y="488687"/>
                </a:lnTo>
                <a:lnTo>
                  <a:pt x="5997171" y="485822"/>
                </a:lnTo>
                <a:lnTo>
                  <a:pt x="5997491" y="484230"/>
                </a:lnTo>
                <a:lnTo>
                  <a:pt x="5997812" y="482638"/>
                </a:lnTo>
                <a:lnTo>
                  <a:pt x="5998772" y="481047"/>
                </a:lnTo>
                <a:lnTo>
                  <a:pt x="6000054" y="479773"/>
                </a:lnTo>
                <a:lnTo>
                  <a:pt x="6001014" y="478182"/>
                </a:lnTo>
                <a:lnTo>
                  <a:pt x="6002936" y="477227"/>
                </a:lnTo>
                <a:lnTo>
                  <a:pt x="6004858" y="476272"/>
                </a:lnTo>
                <a:lnTo>
                  <a:pt x="6007420" y="474998"/>
                </a:lnTo>
                <a:lnTo>
                  <a:pt x="6010303" y="474680"/>
                </a:lnTo>
                <a:close/>
                <a:moveTo>
                  <a:pt x="6056104" y="468313"/>
                </a:moveTo>
                <a:lnTo>
                  <a:pt x="6080125" y="468313"/>
                </a:lnTo>
                <a:lnTo>
                  <a:pt x="6064431" y="474043"/>
                </a:lnTo>
                <a:lnTo>
                  <a:pt x="6041050" y="482957"/>
                </a:lnTo>
                <a:close/>
                <a:moveTo>
                  <a:pt x="6584062" y="0"/>
                </a:moveTo>
                <a:lnTo>
                  <a:pt x="6585967" y="0"/>
                </a:lnTo>
                <a:lnTo>
                  <a:pt x="6587237" y="0"/>
                </a:lnTo>
                <a:lnTo>
                  <a:pt x="6588824" y="953"/>
                </a:lnTo>
                <a:lnTo>
                  <a:pt x="6590094" y="1588"/>
                </a:lnTo>
                <a:lnTo>
                  <a:pt x="6591364" y="2858"/>
                </a:lnTo>
                <a:lnTo>
                  <a:pt x="6591999" y="4764"/>
                </a:lnTo>
                <a:lnTo>
                  <a:pt x="6592952" y="6669"/>
                </a:lnTo>
                <a:lnTo>
                  <a:pt x="6593904" y="8575"/>
                </a:lnTo>
                <a:lnTo>
                  <a:pt x="6595492" y="10481"/>
                </a:lnTo>
                <a:lnTo>
                  <a:pt x="6596761" y="12069"/>
                </a:lnTo>
                <a:lnTo>
                  <a:pt x="6600571" y="14927"/>
                </a:lnTo>
                <a:lnTo>
                  <a:pt x="6604380" y="17150"/>
                </a:lnTo>
                <a:lnTo>
                  <a:pt x="6607872" y="18738"/>
                </a:lnTo>
                <a:lnTo>
                  <a:pt x="6611048" y="20326"/>
                </a:lnTo>
                <a:lnTo>
                  <a:pt x="6613904" y="21279"/>
                </a:lnTo>
                <a:lnTo>
                  <a:pt x="6616762" y="20644"/>
                </a:lnTo>
                <a:lnTo>
                  <a:pt x="6623112" y="20326"/>
                </a:lnTo>
                <a:lnTo>
                  <a:pt x="6626604" y="20326"/>
                </a:lnTo>
                <a:lnTo>
                  <a:pt x="6630096" y="20644"/>
                </a:lnTo>
                <a:lnTo>
                  <a:pt x="6633270" y="21279"/>
                </a:lnTo>
                <a:lnTo>
                  <a:pt x="6634858" y="21914"/>
                </a:lnTo>
                <a:lnTo>
                  <a:pt x="6635810" y="23185"/>
                </a:lnTo>
                <a:lnTo>
                  <a:pt x="6638032" y="25726"/>
                </a:lnTo>
                <a:lnTo>
                  <a:pt x="6639938" y="28267"/>
                </a:lnTo>
                <a:lnTo>
                  <a:pt x="6644064" y="34301"/>
                </a:lnTo>
                <a:lnTo>
                  <a:pt x="6646287" y="36842"/>
                </a:lnTo>
                <a:lnTo>
                  <a:pt x="6649144" y="39383"/>
                </a:lnTo>
                <a:lnTo>
                  <a:pt x="6650732" y="40018"/>
                </a:lnTo>
                <a:lnTo>
                  <a:pt x="6652319" y="40653"/>
                </a:lnTo>
                <a:lnTo>
                  <a:pt x="6654224" y="41288"/>
                </a:lnTo>
                <a:lnTo>
                  <a:pt x="6655811" y="41606"/>
                </a:lnTo>
                <a:lnTo>
                  <a:pt x="6658034" y="41606"/>
                </a:lnTo>
                <a:lnTo>
                  <a:pt x="6659620" y="41924"/>
                </a:lnTo>
                <a:lnTo>
                  <a:pt x="6660890" y="42559"/>
                </a:lnTo>
                <a:lnTo>
                  <a:pt x="6662478" y="43194"/>
                </a:lnTo>
                <a:lnTo>
                  <a:pt x="6664066" y="45100"/>
                </a:lnTo>
                <a:lnTo>
                  <a:pt x="6665970" y="47640"/>
                </a:lnTo>
                <a:lnTo>
                  <a:pt x="6668192" y="52087"/>
                </a:lnTo>
                <a:lnTo>
                  <a:pt x="6670098" y="54310"/>
                </a:lnTo>
                <a:lnTo>
                  <a:pt x="6671050" y="55263"/>
                </a:lnTo>
                <a:lnTo>
                  <a:pt x="6672637" y="55898"/>
                </a:lnTo>
                <a:lnTo>
                  <a:pt x="6680256" y="59392"/>
                </a:lnTo>
                <a:lnTo>
                  <a:pt x="6689780" y="63838"/>
                </a:lnTo>
                <a:lnTo>
                  <a:pt x="6701844" y="68602"/>
                </a:lnTo>
                <a:lnTo>
                  <a:pt x="6718353" y="96234"/>
                </a:lnTo>
                <a:lnTo>
                  <a:pt x="6723432" y="94646"/>
                </a:lnTo>
                <a:lnTo>
                  <a:pt x="6728512" y="93058"/>
                </a:lnTo>
                <a:lnTo>
                  <a:pt x="6730734" y="92740"/>
                </a:lnTo>
                <a:lnTo>
                  <a:pt x="6732957" y="92740"/>
                </a:lnTo>
                <a:lnTo>
                  <a:pt x="6735179" y="93058"/>
                </a:lnTo>
                <a:lnTo>
                  <a:pt x="6737719" y="94328"/>
                </a:lnTo>
                <a:lnTo>
                  <a:pt x="6740259" y="95599"/>
                </a:lnTo>
                <a:lnTo>
                  <a:pt x="6742164" y="97504"/>
                </a:lnTo>
                <a:lnTo>
                  <a:pt x="6746290" y="100363"/>
                </a:lnTo>
                <a:lnTo>
                  <a:pt x="6747560" y="101633"/>
                </a:lnTo>
                <a:lnTo>
                  <a:pt x="6753910" y="105444"/>
                </a:lnTo>
                <a:lnTo>
                  <a:pt x="6759942" y="108620"/>
                </a:lnTo>
                <a:lnTo>
                  <a:pt x="6763117" y="110209"/>
                </a:lnTo>
                <a:lnTo>
                  <a:pt x="6765974" y="110844"/>
                </a:lnTo>
                <a:lnTo>
                  <a:pt x="6789784" y="116561"/>
                </a:lnTo>
                <a:lnTo>
                  <a:pt x="6804070" y="131170"/>
                </a:lnTo>
                <a:lnTo>
                  <a:pt x="6824389" y="132758"/>
                </a:lnTo>
                <a:lnTo>
                  <a:pt x="6824389" y="143875"/>
                </a:lnTo>
                <a:lnTo>
                  <a:pt x="6831056" y="146098"/>
                </a:lnTo>
                <a:lnTo>
                  <a:pt x="6836770" y="148003"/>
                </a:lnTo>
                <a:lnTo>
                  <a:pt x="6841215" y="149274"/>
                </a:lnTo>
                <a:lnTo>
                  <a:pt x="6844072" y="152768"/>
                </a:lnTo>
                <a:lnTo>
                  <a:pt x="6847564" y="156579"/>
                </a:lnTo>
                <a:lnTo>
                  <a:pt x="6852009" y="161025"/>
                </a:lnTo>
                <a:lnTo>
                  <a:pt x="6860581" y="169601"/>
                </a:lnTo>
                <a:lnTo>
                  <a:pt x="6861534" y="170871"/>
                </a:lnTo>
                <a:lnTo>
                  <a:pt x="6862168" y="172459"/>
                </a:lnTo>
                <a:lnTo>
                  <a:pt x="6862168" y="174047"/>
                </a:lnTo>
                <a:lnTo>
                  <a:pt x="6861850" y="175635"/>
                </a:lnTo>
                <a:lnTo>
                  <a:pt x="6861216" y="178493"/>
                </a:lnTo>
                <a:lnTo>
                  <a:pt x="6860581" y="179129"/>
                </a:lnTo>
                <a:lnTo>
                  <a:pt x="6862168" y="185481"/>
                </a:lnTo>
                <a:lnTo>
                  <a:pt x="6865026" y="186116"/>
                </a:lnTo>
                <a:lnTo>
                  <a:pt x="6867565" y="187386"/>
                </a:lnTo>
                <a:lnTo>
                  <a:pt x="6870422" y="188974"/>
                </a:lnTo>
                <a:lnTo>
                  <a:pt x="6871692" y="190245"/>
                </a:lnTo>
                <a:lnTo>
                  <a:pt x="6873280" y="191833"/>
                </a:lnTo>
                <a:lnTo>
                  <a:pt x="6876454" y="196279"/>
                </a:lnTo>
                <a:lnTo>
                  <a:pt x="6879312" y="200726"/>
                </a:lnTo>
                <a:lnTo>
                  <a:pt x="6881216" y="204855"/>
                </a:lnTo>
                <a:lnTo>
                  <a:pt x="6881852" y="205807"/>
                </a:lnTo>
                <a:lnTo>
                  <a:pt x="6882804" y="206760"/>
                </a:lnTo>
                <a:lnTo>
                  <a:pt x="6885661" y="208031"/>
                </a:lnTo>
                <a:lnTo>
                  <a:pt x="6888518" y="209301"/>
                </a:lnTo>
                <a:lnTo>
                  <a:pt x="6892010" y="210254"/>
                </a:lnTo>
                <a:lnTo>
                  <a:pt x="6898360" y="211842"/>
                </a:lnTo>
                <a:lnTo>
                  <a:pt x="6900900" y="212477"/>
                </a:lnTo>
                <a:lnTo>
                  <a:pt x="6900900" y="221052"/>
                </a:lnTo>
                <a:lnTo>
                  <a:pt x="6916774" y="235345"/>
                </a:lnTo>
                <a:lnTo>
                  <a:pt x="6926932" y="243602"/>
                </a:lnTo>
                <a:lnTo>
                  <a:pt x="6934870" y="249319"/>
                </a:lnTo>
                <a:lnTo>
                  <a:pt x="6938044" y="251225"/>
                </a:lnTo>
                <a:lnTo>
                  <a:pt x="6939949" y="252495"/>
                </a:lnTo>
                <a:lnTo>
                  <a:pt x="6941536" y="253448"/>
                </a:lnTo>
                <a:lnTo>
                  <a:pt x="6943124" y="255671"/>
                </a:lnTo>
                <a:lnTo>
                  <a:pt x="6947568" y="260435"/>
                </a:lnTo>
                <a:lnTo>
                  <a:pt x="6950743" y="265517"/>
                </a:lnTo>
                <a:lnTo>
                  <a:pt x="6952013" y="267740"/>
                </a:lnTo>
                <a:lnTo>
                  <a:pt x="6952966" y="269328"/>
                </a:lnTo>
                <a:lnTo>
                  <a:pt x="6955505" y="272822"/>
                </a:lnTo>
                <a:lnTo>
                  <a:pt x="6957410" y="274728"/>
                </a:lnTo>
                <a:lnTo>
                  <a:pt x="6958998" y="276316"/>
                </a:lnTo>
                <a:lnTo>
                  <a:pt x="6961220" y="277586"/>
                </a:lnTo>
                <a:lnTo>
                  <a:pt x="6963124" y="277904"/>
                </a:lnTo>
                <a:lnTo>
                  <a:pt x="6981538" y="277904"/>
                </a:lnTo>
                <a:lnTo>
                  <a:pt x="6985348" y="279174"/>
                </a:lnTo>
                <a:lnTo>
                  <a:pt x="6989157" y="280762"/>
                </a:lnTo>
                <a:lnTo>
                  <a:pt x="6993920" y="281715"/>
                </a:lnTo>
                <a:lnTo>
                  <a:pt x="6998364" y="282033"/>
                </a:lnTo>
                <a:lnTo>
                  <a:pt x="7000586" y="282033"/>
                </a:lnTo>
                <a:lnTo>
                  <a:pt x="7002174" y="282033"/>
                </a:lnTo>
                <a:lnTo>
                  <a:pt x="7004078" y="281397"/>
                </a:lnTo>
                <a:lnTo>
                  <a:pt x="7005348" y="280762"/>
                </a:lnTo>
                <a:lnTo>
                  <a:pt x="7006618" y="279492"/>
                </a:lnTo>
                <a:lnTo>
                  <a:pt x="7006936" y="277904"/>
                </a:lnTo>
                <a:lnTo>
                  <a:pt x="7007253" y="276316"/>
                </a:lnTo>
                <a:lnTo>
                  <a:pt x="7007888" y="274728"/>
                </a:lnTo>
                <a:lnTo>
                  <a:pt x="7009476" y="272187"/>
                </a:lnTo>
                <a:lnTo>
                  <a:pt x="7011063" y="270599"/>
                </a:lnTo>
                <a:lnTo>
                  <a:pt x="7012968" y="269328"/>
                </a:lnTo>
                <a:lnTo>
                  <a:pt x="7014555" y="268376"/>
                </a:lnTo>
                <a:lnTo>
                  <a:pt x="7016460" y="268058"/>
                </a:lnTo>
                <a:lnTo>
                  <a:pt x="7017730" y="267740"/>
                </a:lnTo>
                <a:lnTo>
                  <a:pt x="7018682" y="268693"/>
                </a:lnTo>
                <a:lnTo>
                  <a:pt x="7019634" y="269328"/>
                </a:lnTo>
                <a:lnTo>
                  <a:pt x="7021540" y="269646"/>
                </a:lnTo>
                <a:lnTo>
                  <a:pt x="7023444" y="269964"/>
                </a:lnTo>
                <a:lnTo>
                  <a:pt x="7026302" y="269964"/>
                </a:lnTo>
                <a:lnTo>
                  <a:pt x="7029476" y="269328"/>
                </a:lnTo>
                <a:lnTo>
                  <a:pt x="7033921" y="267740"/>
                </a:lnTo>
                <a:lnTo>
                  <a:pt x="7038366" y="265835"/>
                </a:lnTo>
                <a:lnTo>
                  <a:pt x="7043445" y="264564"/>
                </a:lnTo>
                <a:lnTo>
                  <a:pt x="7047572" y="263611"/>
                </a:lnTo>
                <a:lnTo>
                  <a:pt x="7051700" y="262976"/>
                </a:lnTo>
                <a:lnTo>
                  <a:pt x="7058048" y="262341"/>
                </a:lnTo>
                <a:lnTo>
                  <a:pt x="7060588" y="262341"/>
                </a:lnTo>
                <a:lnTo>
                  <a:pt x="7075192" y="249954"/>
                </a:lnTo>
                <a:lnTo>
                  <a:pt x="7082494" y="249637"/>
                </a:lnTo>
                <a:lnTo>
                  <a:pt x="7092336" y="249002"/>
                </a:lnTo>
                <a:lnTo>
                  <a:pt x="7096780" y="248049"/>
                </a:lnTo>
                <a:lnTo>
                  <a:pt x="7102495" y="247096"/>
                </a:lnTo>
                <a:lnTo>
                  <a:pt x="7109480" y="245190"/>
                </a:lnTo>
                <a:lnTo>
                  <a:pt x="7109480" y="253766"/>
                </a:lnTo>
                <a:lnTo>
                  <a:pt x="7134877" y="251225"/>
                </a:lnTo>
                <a:lnTo>
                  <a:pt x="7154878" y="246461"/>
                </a:lnTo>
                <a:lnTo>
                  <a:pt x="7154878" y="253766"/>
                </a:lnTo>
                <a:lnTo>
                  <a:pt x="7181228" y="251225"/>
                </a:lnTo>
                <a:lnTo>
                  <a:pt x="7198689" y="255036"/>
                </a:lnTo>
                <a:lnTo>
                  <a:pt x="7216785" y="252495"/>
                </a:lnTo>
                <a:lnTo>
                  <a:pt x="7233928" y="247731"/>
                </a:lnTo>
                <a:lnTo>
                  <a:pt x="7245992" y="236615"/>
                </a:lnTo>
                <a:lnTo>
                  <a:pt x="7261866" y="231851"/>
                </a:lnTo>
                <a:lnTo>
                  <a:pt x="7266628" y="225181"/>
                </a:lnTo>
                <a:lnTo>
                  <a:pt x="7269486" y="221052"/>
                </a:lnTo>
                <a:lnTo>
                  <a:pt x="7282820" y="232804"/>
                </a:lnTo>
                <a:lnTo>
                  <a:pt x="7283772" y="234074"/>
                </a:lnTo>
                <a:lnTo>
                  <a:pt x="7286629" y="236933"/>
                </a:lnTo>
                <a:lnTo>
                  <a:pt x="7288851" y="238521"/>
                </a:lnTo>
                <a:lnTo>
                  <a:pt x="7291391" y="240426"/>
                </a:lnTo>
                <a:lnTo>
                  <a:pt x="7294248" y="241697"/>
                </a:lnTo>
                <a:lnTo>
                  <a:pt x="7297423" y="242967"/>
                </a:lnTo>
                <a:lnTo>
                  <a:pt x="7299010" y="243285"/>
                </a:lnTo>
                <a:lnTo>
                  <a:pt x="7300598" y="244238"/>
                </a:lnTo>
                <a:lnTo>
                  <a:pt x="7303455" y="246778"/>
                </a:lnTo>
                <a:lnTo>
                  <a:pt x="7305678" y="249637"/>
                </a:lnTo>
                <a:lnTo>
                  <a:pt x="7307900" y="252813"/>
                </a:lnTo>
                <a:lnTo>
                  <a:pt x="7309804" y="255989"/>
                </a:lnTo>
                <a:lnTo>
                  <a:pt x="7310757" y="258530"/>
                </a:lnTo>
                <a:lnTo>
                  <a:pt x="7312026" y="260753"/>
                </a:lnTo>
                <a:lnTo>
                  <a:pt x="7313614" y="262341"/>
                </a:lnTo>
                <a:lnTo>
                  <a:pt x="7317106" y="265200"/>
                </a:lnTo>
                <a:lnTo>
                  <a:pt x="7319328" y="266470"/>
                </a:lnTo>
                <a:lnTo>
                  <a:pt x="7321868" y="267740"/>
                </a:lnTo>
                <a:lnTo>
                  <a:pt x="7324090" y="268058"/>
                </a:lnTo>
                <a:lnTo>
                  <a:pt x="7325360" y="268058"/>
                </a:lnTo>
                <a:lnTo>
                  <a:pt x="7326313" y="267740"/>
                </a:lnTo>
                <a:lnTo>
                  <a:pt x="7326313" y="600273"/>
                </a:lnTo>
                <a:lnTo>
                  <a:pt x="7326313" y="651089"/>
                </a:lnTo>
                <a:lnTo>
                  <a:pt x="7305995" y="651089"/>
                </a:lnTo>
                <a:lnTo>
                  <a:pt x="7289168" y="650772"/>
                </a:lnTo>
                <a:lnTo>
                  <a:pt x="7288851" y="661570"/>
                </a:lnTo>
                <a:lnTo>
                  <a:pt x="7305678" y="659665"/>
                </a:lnTo>
                <a:lnTo>
                  <a:pt x="7326313" y="666334"/>
                </a:lnTo>
                <a:lnTo>
                  <a:pt x="7326313" y="954084"/>
                </a:lnTo>
                <a:lnTo>
                  <a:pt x="7326313" y="1029039"/>
                </a:lnTo>
                <a:lnTo>
                  <a:pt x="7326313" y="1882760"/>
                </a:lnTo>
                <a:lnTo>
                  <a:pt x="7326313" y="1930400"/>
                </a:lnTo>
                <a:lnTo>
                  <a:pt x="7106622" y="1930400"/>
                </a:lnTo>
                <a:lnTo>
                  <a:pt x="7058048" y="1930400"/>
                </a:lnTo>
                <a:lnTo>
                  <a:pt x="6965982" y="1930400"/>
                </a:lnTo>
                <a:lnTo>
                  <a:pt x="6907250" y="1930400"/>
                </a:lnTo>
                <a:lnTo>
                  <a:pt x="6818674" y="1930400"/>
                </a:lnTo>
                <a:lnTo>
                  <a:pt x="5787206" y="1930400"/>
                </a:lnTo>
                <a:lnTo>
                  <a:pt x="5769745" y="1922460"/>
                </a:lnTo>
                <a:lnTo>
                  <a:pt x="5758316" y="1876407"/>
                </a:lnTo>
                <a:lnTo>
                  <a:pt x="5729426" y="1871643"/>
                </a:lnTo>
                <a:lnTo>
                  <a:pt x="5712917" y="1882760"/>
                </a:lnTo>
                <a:lnTo>
                  <a:pt x="5691329" y="1877995"/>
                </a:lnTo>
                <a:lnTo>
                  <a:pt x="5688155" y="1866244"/>
                </a:lnTo>
                <a:lnTo>
                  <a:pt x="5675456" y="1866562"/>
                </a:lnTo>
                <a:lnTo>
                  <a:pt x="5666566" y="1853222"/>
                </a:lnTo>
                <a:lnTo>
                  <a:pt x="5664662" y="1823685"/>
                </a:lnTo>
                <a:lnTo>
                  <a:pt x="5636089" y="1815745"/>
                </a:lnTo>
                <a:lnTo>
                  <a:pt x="5628787" y="1822415"/>
                </a:lnTo>
                <a:lnTo>
                  <a:pt x="5644978" y="1833531"/>
                </a:lnTo>
                <a:lnTo>
                  <a:pt x="5630375" y="1843377"/>
                </a:lnTo>
                <a:lnTo>
                  <a:pt x="5633867" y="1860210"/>
                </a:lnTo>
                <a:lnTo>
                  <a:pt x="5620216" y="1858622"/>
                </a:lnTo>
                <a:lnTo>
                  <a:pt x="5620533" y="1869738"/>
                </a:lnTo>
                <a:lnTo>
                  <a:pt x="5604659" y="1872279"/>
                </a:lnTo>
                <a:lnTo>
                  <a:pt x="5607199" y="1884983"/>
                </a:lnTo>
                <a:lnTo>
                  <a:pt x="5599580" y="1893558"/>
                </a:lnTo>
                <a:lnTo>
                  <a:pt x="5576087" y="1876407"/>
                </a:lnTo>
                <a:lnTo>
                  <a:pt x="5554181" y="1880854"/>
                </a:lnTo>
                <a:lnTo>
                  <a:pt x="5558626" y="1893558"/>
                </a:lnTo>
                <a:lnTo>
                  <a:pt x="5585294" y="1903404"/>
                </a:lnTo>
                <a:lnTo>
                  <a:pt x="5585611" y="1920554"/>
                </a:lnTo>
                <a:lnTo>
                  <a:pt x="5565928" y="1930400"/>
                </a:lnTo>
                <a:lnTo>
                  <a:pt x="5450685" y="1930400"/>
                </a:lnTo>
                <a:lnTo>
                  <a:pt x="5200199" y="1930400"/>
                </a:lnTo>
                <a:lnTo>
                  <a:pt x="4510649" y="1930400"/>
                </a:lnTo>
                <a:lnTo>
                  <a:pt x="4326515" y="1930400"/>
                </a:lnTo>
                <a:lnTo>
                  <a:pt x="4305562" y="1930400"/>
                </a:lnTo>
                <a:lnTo>
                  <a:pt x="4103015" y="1930400"/>
                </a:lnTo>
                <a:lnTo>
                  <a:pt x="4100475" y="1901498"/>
                </a:lnTo>
                <a:lnTo>
                  <a:pt x="4063648" y="1875455"/>
                </a:lnTo>
                <a:lnTo>
                  <a:pt x="4053489" y="1853540"/>
                </a:lnTo>
                <a:lnTo>
                  <a:pt x="4042377" y="1839248"/>
                </a:lnTo>
                <a:lnTo>
                  <a:pt x="4029361" y="1795101"/>
                </a:lnTo>
                <a:lnTo>
                  <a:pt x="4018884" y="1839248"/>
                </a:lnTo>
                <a:lnTo>
                  <a:pt x="4019202" y="1864338"/>
                </a:lnTo>
                <a:lnTo>
                  <a:pt x="4038885" y="1885936"/>
                </a:lnTo>
                <a:lnTo>
                  <a:pt x="4034123" y="1903721"/>
                </a:lnTo>
                <a:lnTo>
                  <a:pt x="4028408" y="1930400"/>
                </a:lnTo>
                <a:lnTo>
                  <a:pt x="3311238" y="1930400"/>
                </a:lnTo>
                <a:lnTo>
                  <a:pt x="1855309" y="1930400"/>
                </a:lnTo>
                <a:lnTo>
                  <a:pt x="444461" y="1930400"/>
                </a:lnTo>
                <a:lnTo>
                  <a:pt x="3175" y="1930400"/>
                </a:lnTo>
                <a:lnTo>
                  <a:pt x="24445" y="1896734"/>
                </a:lnTo>
                <a:lnTo>
                  <a:pt x="23175" y="1855446"/>
                </a:lnTo>
                <a:lnTo>
                  <a:pt x="11429" y="1848458"/>
                </a:lnTo>
                <a:lnTo>
                  <a:pt x="317" y="1828449"/>
                </a:lnTo>
                <a:lnTo>
                  <a:pt x="14604" y="1814792"/>
                </a:lnTo>
                <a:lnTo>
                  <a:pt x="0" y="1759211"/>
                </a:lnTo>
                <a:lnTo>
                  <a:pt x="10159" y="1744919"/>
                </a:lnTo>
                <a:lnTo>
                  <a:pt x="12064" y="1730627"/>
                </a:lnTo>
                <a:lnTo>
                  <a:pt x="21271" y="1723640"/>
                </a:lnTo>
                <a:lnTo>
                  <a:pt x="54923" y="1675681"/>
                </a:lnTo>
                <a:lnTo>
                  <a:pt x="62859" y="1648050"/>
                </a:lnTo>
                <a:lnTo>
                  <a:pt x="50796" y="1627088"/>
                </a:lnTo>
                <a:lnTo>
                  <a:pt x="62225" y="1616607"/>
                </a:lnTo>
                <a:lnTo>
                  <a:pt x="105083" y="1585799"/>
                </a:lnTo>
                <a:lnTo>
                  <a:pt x="125084" y="1543240"/>
                </a:lnTo>
                <a:lnTo>
                  <a:pt x="150799" y="1519420"/>
                </a:lnTo>
                <a:lnTo>
                  <a:pt x="174292" y="1520055"/>
                </a:lnTo>
                <a:lnTo>
                  <a:pt x="193976" y="1506716"/>
                </a:lnTo>
                <a:lnTo>
                  <a:pt x="292392" y="1450817"/>
                </a:lnTo>
                <a:lnTo>
                  <a:pt x="332076" y="1387932"/>
                </a:lnTo>
                <a:lnTo>
                  <a:pt x="356839" y="1316471"/>
                </a:lnTo>
                <a:lnTo>
                  <a:pt x="375570" y="1242469"/>
                </a:lnTo>
                <a:lnTo>
                  <a:pt x="400968" y="1245963"/>
                </a:lnTo>
                <a:lnTo>
                  <a:pt x="423826" y="1230718"/>
                </a:lnTo>
                <a:lnTo>
                  <a:pt x="436525" y="1230400"/>
                </a:lnTo>
                <a:lnTo>
                  <a:pt x="428588" y="1250727"/>
                </a:lnTo>
                <a:lnTo>
                  <a:pt x="442557" y="1265019"/>
                </a:lnTo>
                <a:lnTo>
                  <a:pt x="455573" y="1281852"/>
                </a:lnTo>
                <a:lnTo>
                  <a:pt x="474939" y="1291698"/>
                </a:lnTo>
                <a:lnTo>
                  <a:pt x="520020" y="1321552"/>
                </a:lnTo>
                <a:lnTo>
                  <a:pt x="543831" y="1309483"/>
                </a:lnTo>
                <a:lnTo>
                  <a:pt x="587324" y="1304084"/>
                </a:lnTo>
                <a:lnTo>
                  <a:pt x="606690" y="1311707"/>
                </a:lnTo>
                <a:lnTo>
                  <a:pt x="637485" y="1311071"/>
                </a:lnTo>
                <a:lnTo>
                  <a:pt x="649866" y="1297414"/>
                </a:lnTo>
                <a:lnTo>
                  <a:pt x="662565" y="1297097"/>
                </a:lnTo>
                <a:lnTo>
                  <a:pt x="677804" y="1325364"/>
                </a:lnTo>
                <a:lnTo>
                  <a:pt x="704154" y="1320282"/>
                </a:lnTo>
                <a:lnTo>
                  <a:pt x="728600" y="1325046"/>
                </a:lnTo>
                <a:lnTo>
                  <a:pt x="739076" y="1326952"/>
                </a:lnTo>
                <a:lnTo>
                  <a:pt x="761617" y="1326316"/>
                </a:lnTo>
                <a:lnTo>
                  <a:pt x="794951" y="1318376"/>
                </a:lnTo>
                <a:lnTo>
                  <a:pt x="799078" y="1307578"/>
                </a:lnTo>
                <a:lnTo>
                  <a:pt x="824158" y="1288204"/>
                </a:lnTo>
                <a:lnTo>
                  <a:pt x="846382" y="1247551"/>
                </a:lnTo>
                <a:lnTo>
                  <a:pt x="890828" y="1244375"/>
                </a:lnTo>
                <a:lnTo>
                  <a:pt x="896542" y="1224048"/>
                </a:lnTo>
                <a:lnTo>
                  <a:pt x="916226" y="1239610"/>
                </a:lnTo>
                <a:lnTo>
                  <a:pt x="940354" y="1238975"/>
                </a:lnTo>
                <a:lnTo>
                  <a:pt x="954640" y="1209120"/>
                </a:lnTo>
                <a:lnTo>
                  <a:pt x="967339" y="1207850"/>
                </a:lnTo>
                <a:lnTo>
                  <a:pt x="979403" y="1191970"/>
                </a:lnTo>
                <a:lnTo>
                  <a:pt x="1003848" y="1185935"/>
                </a:lnTo>
                <a:lnTo>
                  <a:pt x="1054644" y="1154492"/>
                </a:lnTo>
                <a:lnTo>
                  <a:pt x="1125757" y="1155763"/>
                </a:lnTo>
                <a:lnTo>
                  <a:pt x="1156870" y="1137024"/>
                </a:lnTo>
                <a:lnTo>
                  <a:pt x="1211157" y="1136071"/>
                </a:lnTo>
                <a:lnTo>
                  <a:pt x="1221317" y="1115745"/>
                </a:lnTo>
                <a:lnTo>
                  <a:pt x="1248937" y="1121462"/>
                </a:lnTo>
                <a:lnTo>
                  <a:pt x="1250842" y="1117333"/>
                </a:lnTo>
                <a:lnTo>
                  <a:pt x="1273065" y="1119556"/>
                </a:lnTo>
                <a:lnTo>
                  <a:pt x="1300367" y="1101453"/>
                </a:lnTo>
                <a:lnTo>
                  <a:pt x="1367036" y="1103041"/>
                </a:lnTo>
                <a:lnTo>
                  <a:pt x="1405451" y="1111616"/>
                </a:lnTo>
                <a:lnTo>
                  <a:pt x="1424816" y="1134166"/>
                </a:lnTo>
                <a:lnTo>
                  <a:pt x="1453707" y="1146235"/>
                </a:lnTo>
                <a:lnTo>
                  <a:pt x="1485771" y="1114157"/>
                </a:lnTo>
                <a:lnTo>
                  <a:pt x="1522916" y="1117333"/>
                </a:lnTo>
                <a:lnTo>
                  <a:pt x="1539424" y="1098276"/>
                </a:lnTo>
                <a:lnTo>
                  <a:pt x="1553076" y="1094465"/>
                </a:lnTo>
                <a:lnTo>
                  <a:pt x="1575933" y="1115109"/>
                </a:lnTo>
                <a:lnTo>
                  <a:pt x="1619110" y="1114157"/>
                </a:lnTo>
                <a:lnTo>
                  <a:pt x="1622284" y="1103358"/>
                </a:lnTo>
                <a:lnTo>
                  <a:pt x="1633396" y="1094783"/>
                </a:lnTo>
                <a:lnTo>
                  <a:pt x="1661333" y="1108122"/>
                </a:lnTo>
                <a:lnTo>
                  <a:pt x="1678477" y="1118921"/>
                </a:lnTo>
                <a:lnTo>
                  <a:pt x="1703557" y="1108122"/>
                </a:lnTo>
                <a:lnTo>
                  <a:pt x="1748004" y="1115427"/>
                </a:lnTo>
                <a:lnTo>
                  <a:pt x="1775306" y="1105264"/>
                </a:lnTo>
                <a:lnTo>
                  <a:pt x="1807371" y="1074139"/>
                </a:lnTo>
                <a:lnTo>
                  <a:pt x="1829911" y="1071280"/>
                </a:lnTo>
                <a:lnTo>
                  <a:pt x="1852769" y="1062387"/>
                </a:lnTo>
                <a:lnTo>
                  <a:pt x="1902930" y="1082079"/>
                </a:lnTo>
                <a:lnTo>
                  <a:pt x="1899120" y="1092242"/>
                </a:lnTo>
                <a:lnTo>
                  <a:pt x="1904517" y="1100182"/>
                </a:lnTo>
                <a:lnTo>
                  <a:pt x="1899756" y="1122414"/>
                </a:lnTo>
                <a:lnTo>
                  <a:pt x="1918169" y="1139883"/>
                </a:lnTo>
                <a:lnTo>
                  <a:pt x="1935948" y="1137342"/>
                </a:lnTo>
                <a:lnTo>
                  <a:pt x="1936582" y="1124638"/>
                </a:lnTo>
                <a:lnTo>
                  <a:pt x="1957853" y="1120191"/>
                </a:lnTo>
                <a:lnTo>
                  <a:pt x="1970869" y="1098912"/>
                </a:lnTo>
                <a:lnTo>
                  <a:pt x="1986108" y="1108122"/>
                </a:lnTo>
                <a:lnTo>
                  <a:pt x="1986425" y="1130990"/>
                </a:lnTo>
                <a:lnTo>
                  <a:pt x="1969282" y="1146235"/>
                </a:lnTo>
                <a:lnTo>
                  <a:pt x="1968012" y="1156716"/>
                </a:lnTo>
                <a:lnTo>
                  <a:pt x="1933725" y="1186888"/>
                </a:lnTo>
                <a:lnTo>
                  <a:pt x="1930233" y="1213567"/>
                </a:lnTo>
                <a:lnTo>
                  <a:pt x="1938487" y="1247233"/>
                </a:lnTo>
                <a:lnTo>
                  <a:pt x="1969599" y="1262160"/>
                </a:lnTo>
                <a:lnTo>
                  <a:pt x="1972774" y="1269465"/>
                </a:lnTo>
                <a:lnTo>
                  <a:pt x="1984838" y="1282805"/>
                </a:lnTo>
                <a:lnTo>
                  <a:pt x="1995315" y="1321870"/>
                </a:lnTo>
                <a:lnTo>
                  <a:pt x="1983568" y="1328540"/>
                </a:lnTo>
                <a:lnTo>
                  <a:pt x="1976901" y="1356807"/>
                </a:lnTo>
                <a:lnTo>
                  <a:pt x="1942932" y="1395872"/>
                </a:lnTo>
                <a:lnTo>
                  <a:pt x="1894994" y="1418739"/>
                </a:lnTo>
                <a:lnTo>
                  <a:pt x="1888326" y="1447324"/>
                </a:lnTo>
                <a:lnTo>
                  <a:pt x="1900708" y="1480990"/>
                </a:lnTo>
                <a:lnTo>
                  <a:pt x="1932773" y="1505445"/>
                </a:lnTo>
                <a:lnTo>
                  <a:pt x="1941027" y="1498140"/>
                </a:lnTo>
                <a:lnTo>
                  <a:pt x="1951503" y="1497505"/>
                </a:lnTo>
                <a:lnTo>
                  <a:pt x="1952773" y="1513703"/>
                </a:lnTo>
                <a:lnTo>
                  <a:pt x="1961662" y="1521643"/>
                </a:lnTo>
                <a:lnTo>
                  <a:pt x="1982616" y="1504493"/>
                </a:lnTo>
                <a:lnTo>
                  <a:pt x="1995315" y="1520055"/>
                </a:lnTo>
                <a:lnTo>
                  <a:pt x="1999124" y="1551498"/>
                </a:lnTo>
                <a:lnTo>
                  <a:pt x="2006109" y="1557850"/>
                </a:lnTo>
                <a:lnTo>
                  <a:pt x="2025792" y="1549910"/>
                </a:lnTo>
                <a:lnTo>
                  <a:pt x="2057857" y="1571190"/>
                </a:lnTo>
                <a:lnTo>
                  <a:pt x="2086747" y="1570554"/>
                </a:lnTo>
                <a:lnTo>
                  <a:pt x="2118812" y="1588975"/>
                </a:lnTo>
                <a:lnTo>
                  <a:pt x="2149606" y="1597868"/>
                </a:lnTo>
                <a:lnTo>
                  <a:pt x="2208656" y="1585799"/>
                </a:lnTo>
                <a:lnTo>
                  <a:pt x="2263896" y="1592787"/>
                </a:lnTo>
                <a:lnTo>
                  <a:pt x="2331836" y="1641063"/>
                </a:lnTo>
                <a:lnTo>
                  <a:pt x="2385806" y="1647097"/>
                </a:lnTo>
                <a:lnTo>
                  <a:pt x="2412791" y="1673776"/>
                </a:lnTo>
                <a:lnTo>
                  <a:pt x="2415013" y="1718240"/>
                </a:lnTo>
                <a:lnTo>
                  <a:pt x="2429299" y="1756988"/>
                </a:lnTo>
                <a:lnTo>
                  <a:pt x="2456285" y="1772868"/>
                </a:lnTo>
                <a:lnTo>
                  <a:pt x="2544225" y="1778585"/>
                </a:lnTo>
                <a:lnTo>
                  <a:pt x="2622323" y="1803041"/>
                </a:lnTo>
                <a:lnTo>
                  <a:pt x="2672166" y="1821144"/>
                </a:lnTo>
                <a:lnTo>
                  <a:pt x="2722962" y="1866244"/>
                </a:lnTo>
                <a:lnTo>
                  <a:pt x="2762328" y="1877995"/>
                </a:lnTo>
                <a:lnTo>
                  <a:pt x="2810901" y="1868467"/>
                </a:lnTo>
                <a:lnTo>
                  <a:pt x="2857570" y="1815745"/>
                </a:lnTo>
                <a:lnTo>
                  <a:pt x="2859475" y="1773504"/>
                </a:lnTo>
                <a:lnTo>
                  <a:pt x="2834077" y="1718240"/>
                </a:lnTo>
                <a:lnTo>
                  <a:pt x="2837252" y="1685527"/>
                </a:lnTo>
                <a:lnTo>
                  <a:pt x="2864872" y="1644874"/>
                </a:lnTo>
                <a:lnTo>
                  <a:pt x="2885825" y="1622324"/>
                </a:lnTo>
                <a:lnTo>
                  <a:pt x="2949319" y="1593104"/>
                </a:lnTo>
                <a:lnTo>
                  <a:pt x="3032815" y="1573413"/>
                </a:lnTo>
                <a:lnTo>
                  <a:pt x="3093452" y="1585799"/>
                </a:lnTo>
                <a:lnTo>
                  <a:pt x="3127739" y="1608032"/>
                </a:lnTo>
                <a:lnTo>
                  <a:pt x="3142660" y="1610890"/>
                </a:lnTo>
                <a:lnTo>
                  <a:pt x="3148375" y="1618195"/>
                </a:lnTo>
                <a:lnTo>
                  <a:pt x="3147105" y="1633122"/>
                </a:lnTo>
                <a:lnTo>
                  <a:pt x="3131549" y="1632487"/>
                </a:lnTo>
                <a:lnTo>
                  <a:pt x="3129326" y="1642968"/>
                </a:lnTo>
                <a:lnTo>
                  <a:pt x="3156312" y="1660436"/>
                </a:lnTo>
                <a:lnTo>
                  <a:pt x="3192503" y="1659484"/>
                </a:lnTo>
                <a:lnTo>
                  <a:pt x="3229013" y="1679810"/>
                </a:lnTo>
                <a:lnTo>
                  <a:pt x="3288380" y="1684892"/>
                </a:lnTo>
                <a:lnTo>
                  <a:pt x="3324254" y="1692197"/>
                </a:lnTo>
                <a:lnTo>
                  <a:pt x="3329017" y="1717288"/>
                </a:lnTo>
                <a:lnTo>
                  <a:pt x="3356954" y="1732533"/>
                </a:lnTo>
                <a:lnTo>
                  <a:pt x="3415052" y="1714429"/>
                </a:lnTo>
                <a:lnTo>
                  <a:pt x="3529977" y="1751906"/>
                </a:lnTo>
                <a:lnTo>
                  <a:pt x="3574740" y="1771280"/>
                </a:lnTo>
                <a:lnTo>
                  <a:pt x="3593471" y="1763340"/>
                </a:lnTo>
                <a:lnTo>
                  <a:pt x="3619504" y="1783667"/>
                </a:lnTo>
                <a:lnTo>
                  <a:pt x="3652204" y="1778585"/>
                </a:lnTo>
                <a:lnTo>
                  <a:pt x="3709984" y="1808122"/>
                </a:lnTo>
                <a:lnTo>
                  <a:pt x="3731254" y="1806534"/>
                </a:lnTo>
                <a:lnTo>
                  <a:pt x="3777288" y="1783349"/>
                </a:lnTo>
                <a:lnTo>
                  <a:pt x="3809352" y="1759529"/>
                </a:lnTo>
                <a:lnTo>
                  <a:pt x="3829036" y="1737932"/>
                </a:lnTo>
                <a:lnTo>
                  <a:pt x="3877609" y="1725228"/>
                </a:lnTo>
                <a:lnTo>
                  <a:pt x="3889356" y="1728086"/>
                </a:lnTo>
                <a:lnTo>
                  <a:pt x="3875387" y="1734756"/>
                </a:lnTo>
                <a:lnTo>
                  <a:pt x="3850306" y="1743649"/>
                </a:lnTo>
                <a:lnTo>
                  <a:pt x="3862370" y="1760164"/>
                </a:lnTo>
                <a:lnTo>
                  <a:pt x="3875069" y="1754765"/>
                </a:lnTo>
                <a:lnTo>
                  <a:pt x="3901102" y="1737297"/>
                </a:lnTo>
                <a:lnTo>
                  <a:pt x="3904912" y="1726498"/>
                </a:lnTo>
                <a:lnTo>
                  <a:pt x="3893165" y="1724910"/>
                </a:lnTo>
                <a:lnTo>
                  <a:pt x="3908086" y="1718240"/>
                </a:lnTo>
                <a:lnTo>
                  <a:pt x="3919833" y="1718876"/>
                </a:lnTo>
                <a:lnTo>
                  <a:pt x="3952850" y="1739202"/>
                </a:lnTo>
                <a:lnTo>
                  <a:pt x="3980153" y="1732215"/>
                </a:lnTo>
                <a:lnTo>
                  <a:pt x="4011582" y="1750001"/>
                </a:lnTo>
                <a:lnTo>
                  <a:pt x="4027774" y="1758894"/>
                </a:lnTo>
                <a:lnTo>
                  <a:pt x="4026821" y="1763023"/>
                </a:lnTo>
                <a:lnTo>
                  <a:pt x="4000153" y="1756353"/>
                </a:lnTo>
                <a:lnTo>
                  <a:pt x="3997296" y="1761752"/>
                </a:lnTo>
                <a:lnTo>
                  <a:pt x="4000788" y="1774456"/>
                </a:lnTo>
                <a:lnTo>
                  <a:pt x="4025869" y="1778268"/>
                </a:lnTo>
                <a:lnTo>
                  <a:pt x="4043647" y="1768740"/>
                </a:lnTo>
                <a:lnTo>
                  <a:pt x="4045235" y="1768104"/>
                </a:lnTo>
                <a:lnTo>
                  <a:pt x="4045552" y="1761752"/>
                </a:lnTo>
                <a:lnTo>
                  <a:pt x="4093173" y="1780491"/>
                </a:lnTo>
                <a:lnTo>
                  <a:pt x="4106189" y="1772868"/>
                </a:lnTo>
                <a:lnTo>
                  <a:pt x="4111586" y="1766834"/>
                </a:lnTo>
                <a:lnTo>
                  <a:pt x="4131270" y="1763340"/>
                </a:lnTo>
                <a:lnTo>
                  <a:pt x="4131270" y="1766199"/>
                </a:lnTo>
                <a:lnTo>
                  <a:pt x="4110634" y="1779220"/>
                </a:lnTo>
                <a:lnTo>
                  <a:pt x="4121745" y="1788749"/>
                </a:lnTo>
                <a:lnTo>
                  <a:pt x="4130952" y="1775092"/>
                </a:lnTo>
                <a:lnTo>
                  <a:pt x="4149366" y="1785255"/>
                </a:lnTo>
                <a:lnTo>
                  <a:pt x="4158255" y="1779220"/>
                </a:lnTo>
                <a:lnTo>
                  <a:pt x="4160160" y="1767469"/>
                </a:lnTo>
                <a:lnTo>
                  <a:pt x="4192224" y="1769692"/>
                </a:lnTo>
                <a:lnTo>
                  <a:pt x="4216670" y="1763023"/>
                </a:lnTo>
                <a:lnTo>
                  <a:pt x="4235718" y="1737614"/>
                </a:lnTo>
                <a:lnTo>
                  <a:pt x="4241750" y="1731580"/>
                </a:lnTo>
                <a:lnTo>
                  <a:pt x="4274450" y="1697914"/>
                </a:lnTo>
                <a:lnTo>
                  <a:pt x="4281116" y="1669647"/>
                </a:lnTo>
                <a:lnTo>
                  <a:pt x="4293498" y="1649003"/>
                </a:lnTo>
                <a:lnTo>
                  <a:pt x="4301752" y="1588023"/>
                </a:lnTo>
                <a:lnTo>
                  <a:pt x="4322070" y="1554992"/>
                </a:lnTo>
                <a:lnTo>
                  <a:pt x="4329690" y="1518467"/>
                </a:lnTo>
                <a:lnTo>
                  <a:pt x="4339849" y="1501634"/>
                </a:lnTo>
                <a:lnTo>
                  <a:pt x="4341436" y="1484166"/>
                </a:lnTo>
                <a:lnTo>
                  <a:pt x="4370009" y="1433349"/>
                </a:lnTo>
                <a:lnTo>
                  <a:pt x="4373818" y="1406988"/>
                </a:lnTo>
                <a:lnTo>
                  <a:pt x="4393502" y="1386661"/>
                </a:lnTo>
                <a:lnTo>
                  <a:pt x="4403661" y="1368240"/>
                </a:lnTo>
                <a:lnTo>
                  <a:pt x="4391279" y="1328540"/>
                </a:lnTo>
                <a:lnTo>
                  <a:pt x="4394454" y="1306625"/>
                </a:lnTo>
                <a:lnTo>
                  <a:pt x="4399851" y="1295509"/>
                </a:lnTo>
                <a:lnTo>
                  <a:pt x="4396359" y="1270418"/>
                </a:lnTo>
                <a:lnTo>
                  <a:pt x="4379850" y="1262160"/>
                </a:lnTo>
                <a:lnTo>
                  <a:pt x="4384930" y="1246280"/>
                </a:lnTo>
                <a:lnTo>
                  <a:pt x="4396359" y="1231035"/>
                </a:lnTo>
                <a:lnTo>
                  <a:pt x="4394137" y="1223095"/>
                </a:lnTo>
                <a:lnTo>
                  <a:pt x="4407788" y="1212296"/>
                </a:lnTo>
                <a:lnTo>
                  <a:pt x="4403978" y="1220237"/>
                </a:lnTo>
                <a:lnTo>
                  <a:pt x="4418900" y="1222460"/>
                </a:lnTo>
                <a:lnTo>
                  <a:pt x="4425884" y="1213249"/>
                </a:lnTo>
                <a:lnTo>
                  <a:pt x="4443980" y="1210073"/>
                </a:lnTo>
                <a:lnTo>
                  <a:pt x="4445885" y="1184347"/>
                </a:lnTo>
                <a:lnTo>
                  <a:pt x="4470013" y="1165291"/>
                </a:lnTo>
                <a:lnTo>
                  <a:pt x="4468743" y="1128449"/>
                </a:lnTo>
                <a:lnTo>
                  <a:pt x="4492871" y="1102088"/>
                </a:lnTo>
                <a:lnTo>
                  <a:pt x="4506204" y="1091607"/>
                </a:lnTo>
                <a:lnTo>
                  <a:pt x="4529380" y="1117650"/>
                </a:lnTo>
                <a:lnTo>
                  <a:pt x="4556683" y="1120191"/>
                </a:lnTo>
                <a:lnTo>
                  <a:pt x="4633193" y="1089066"/>
                </a:lnTo>
                <a:lnTo>
                  <a:pt x="4674782" y="1090972"/>
                </a:lnTo>
                <a:lnTo>
                  <a:pt x="4726213" y="1130037"/>
                </a:lnTo>
                <a:lnTo>
                  <a:pt x="4769389" y="1119556"/>
                </a:lnTo>
                <a:lnTo>
                  <a:pt x="4880505" y="1072551"/>
                </a:lnTo>
                <a:lnTo>
                  <a:pt x="4947174" y="1063658"/>
                </a:lnTo>
                <a:lnTo>
                  <a:pt x="4993207" y="1049365"/>
                </a:lnTo>
                <a:lnTo>
                  <a:pt x="5016065" y="1069692"/>
                </a:lnTo>
                <a:lnTo>
                  <a:pt x="5074480" y="1034756"/>
                </a:lnTo>
                <a:lnTo>
                  <a:pt x="5102100" y="1040472"/>
                </a:lnTo>
                <a:lnTo>
                  <a:pt x="5129086" y="1030309"/>
                </a:lnTo>
                <a:lnTo>
                  <a:pt x="5163055" y="1026180"/>
                </a:lnTo>
                <a:lnTo>
                  <a:pt x="5186866" y="1045872"/>
                </a:lnTo>
                <a:lnTo>
                  <a:pt x="5226550" y="1023957"/>
                </a:lnTo>
                <a:lnTo>
                  <a:pt x="5223375" y="993149"/>
                </a:lnTo>
                <a:lnTo>
                  <a:pt x="5220518" y="970282"/>
                </a:lnTo>
                <a:lnTo>
                  <a:pt x="5219248" y="961071"/>
                </a:lnTo>
                <a:lnTo>
                  <a:pt x="5218295" y="955990"/>
                </a:lnTo>
                <a:lnTo>
                  <a:pt x="5217978" y="953449"/>
                </a:lnTo>
                <a:lnTo>
                  <a:pt x="5217660" y="950273"/>
                </a:lnTo>
                <a:lnTo>
                  <a:pt x="5217343" y="941062"/>
                </a:lnTo>
                <a:lnTo>
                  <a:pt x="5217660" y="929311"/>
                </a:lnTo>
                <a:lnTo>
                  <a:pt x="5217660" y="916607"/>
                </a:lnTo>
                <a:lnTo>
                  <a:pt x="5218295" y="903903"/>
                </a:lnTo>
                <a:lnTo>
                  <a:pt x="5218930" y="892469"/>
                </a:lnTo>
                <a:lnTo>
                  <a:pt x="5219883" y="883576"/>
                </a:lnTo>
                <a:lnTo>
                  <a:pt x="5220518" y="879129"/>
                </a:lnTo>
                <a:lnTo>
                  <a:pt x="5220835" y="877224"/>
                </a:lnTo>
                <a:lnTo>
                  <a:pt x="5220835" y="874365"/>
                </a:lnTo>
                <a:lnTo>
                  <a:pt x="5220200" y="867060"/>
                </a:lnTo>
                <a:lnTo>
                  <a:pt x="5218295" y="857532"/>
                </a:lnTo>
                <a:lnTo>
                  <a:pt x="5216073" y="846734"/>
                </a:lnTo>
                <a:lnTo>
                  <a:pt x="5214168" y="835935"/>
                </a:lnTo>
                <a:lnTo>
                  <a:pt x="5211311" y="825772"/>
                </a:lnTo>
                <a:lnTo>
                  <a:pt x="5209089" y="817197"/>
                </a:lnTo>
                <a:lnTo>
                  <a:pt x="5206866" y="811162"/>
                </a:lnTo>
                <a:lnTo>
                  <a:pt x="5205279" y="805763"/>
                </a:lnTo>
                <a:lnTo>
                  <a:pt x="5203692" y="798775"/>
                </a:lnTo>
                <a:lnTo>
                  <a:pt x="5202104" y="790518"/>
                </a:lnTo>
                <a:lnTo>
                  <a:pt x="5201152" y="782260"/>
                </a:lnTo>
                <a:lnTo>
                  <a:pt x="5198929" y="767650"/>
                </a:lnTo>
                <a:lnTo>
                  <a:pt x="5198295" y="761616"/>
                </a:lnTo>
                <a:lnTo>
                  <a:pt x="5249725" y="751452"/>
                </a:lnTo>
                <a:lnTo>
                  <a:pt x="5260202" y="792106"/>
                </a:lnTo>
                <a:lnTo>
                  <a:pt x="5305600" y="839429"/>
                </a:lnTo>
                <a:lnTo>
                  <a:pt x="5366555" y="855627"/>
                </a:lnTo>
                <a:lnTo>
                  <a:pt x="5404017" y="854674"/>
                </a:lnTo>
                <a:lnTo>
                  <a:pt x="5419890" y="835618"/>
                </a:lnTo>
                <a:lnTo>
                  <a:pt x="5446558" y="814338"/>
                </a:lnTo>
                <a:lnTo>
                  <a:pt x="5480528" y="801316"/>
                </a:lnTo>
                <a:lnTo>
                  <a:pt x="5529418" y="750182"/>
                </a:lnTo>
                <a:lnTo>
                  <a:pt x="5561483" y="747006"/>
                </a:lnTo>
                <a:lnTo>
                  <a:pt x="5584341" y="780672"/>
                </a:lnTo>
                <a:lnTo>
                  <a:pt x="5566563" y="810527"/>
                </a:lnTo>
                <a:lnTo>
                  <a:pt x="5580531" y="831171"/>
                </a:lnTo>
                <a:lnTo>
                  <a:pt x="5552911" y="866743"/>
                </a:lnTo>
                <a:lnTo>
                  <a:pt x="5589738" y="911207"/>
                </a:lnTo>
                <a:lnTo>
                  <a:pt x="5605294" y="901362"/>
                </a:lnTo>
                <a:lnTo>
                  <a:pt x="5620850" y="912478"/>
                </a:lnTo>
                <a:lnTo>
                  <a:pt x="5644661" y="905491"/>
                </a:lnTo>
                <a:lnTo>
                  <a:pt x="5637994" y="950908"/>
                </a:lnTo>
                <a:lnTo>
                  <a:pt x="5652598" y="989021"/>
                </a:lnTo>
                <a:lnTo>
                  <a:pt x="5692282" y="1019511"/>
                </a:lnTo>
                <a:lnTo>
                  <a:pt x="5729109" y="1020781"/>
                </a:lnTo>
                <a:lnTo>
                  <a:pt x="5751332" y="1028721"/>
                </a:lnTo>
                <a:lnTo>
                  <a:pt x="5775777" y="1068422"/>
                </a:lnTo>
                <a:lnTo>
                  <a:pt x="5794508" y="1074139"/>
                </a:lnTo>
                <a:lnTo>
                  <a:pt x="5823715" y="1097006"/>
                </a:lnTo>
                <a:lnTo>
                  <a:pt x="5861495" y="1113839"/>
                </a:lnTo>
                <a:lnTo>
                  <a:pt x="5894829" y="1124955"/>
                </a:lnTo>
                <a:lnTo>
                  <a:pt x="5930704" y="1124955"/>
                </a:lnTo>
                <a:lnTo>
                  <a:pt x="5982135" y="1107169"/>
                </a:lnTo>
                <a:lnTo>
                  <a:pt x="6028803" y="1102088"/>
                </a:lnTo>
                <a:lnTo>
                  <a:pt x="6064043" y="1086207"/>
                </a:lnTo>
                <a:lnTo>
                  <a:pt x="6084361" y="1081443"/>
                </a:lnTo>
                <a:lnTo>
                  <a:pt x="6093885" y="1089066"/>
                </a:lnTo>
                <a:lnTo>
                  <a:pt x="6072614" y="1090654"/>
                </a:lnTo>
                <a:lnTo>
                  <a:pt x="6069122" y="1097641"/>
                </a:lnTo>
                <a:lnTo>
                  <a:pt x="6084996" y="1102723"/>
                </a:lnTo>
                <a:lnTo>
                  <a:pt x="6098965" y="1095736"/>
                </a:lnTo>
                <a:lnTo>
                  <a:pt x="6111981" y="1087478"/>
                </a:lnTo>
                <a:lnTo>
                  <a:pt x="6119283" y="1078267"/>
                </a:lnTo>
                <a:lnTo>
                  <a:pt x="6114838" y="1059211"/>
                </a:lnTo>
                <a:lnTo>
                  <a:pt x="6113568" y="1040790"/>
                </a:lnTo>
                <a:lnTo>
                  <a:pt x="6099282" y="1001725"/>
                </a:lnTo>
                <a:lnTo>
                  <a:pt x="6096742" y="974411"/>
                </a:lnTo>
                <a:lnTo>
                  <a:pt x="6094837" y="919465"/>
                </a:lnTo>
                <a:lnTo>
                  <a:pt x="6109759" y="880717"/>
                </a:lnTo>
                <a:lnTo>
                  <a:pt x="6114838" y="849275"/>
                </a:lnTo>
                <a:lnTo>
                  <a:pt x="6105631" y="836253"/>
                </a:lnTo>
                <a:lnTo>
                  <a:pt x="6098012" y="842287"/>
                </a:lnTo>
                <a:lnTo>
                  <a:pt x="6084361" y="836888"/>
                </a:lnTo>
                <a:lnTo>
                  <a:pt x="6080551" y="821961"/>
                </a:lnTo>
                <a:lnTo>
                  <a:pt x="6075472" y="817514"/>
                </a:lnTo>
                <a:lnTo>
                  <a:pt x="6075789" y="804175"/>
                </a:lnTo>
                <a:lnTo>
                  <a:pt x="6070392" y="804810"/>
                </a:lnTo>
                <a:lnTo>
                  <a:pt x="6062773" y="814020"/>
                </a:lnTo>
                <a:lnTo>
                  <a:pt x="6067535" y="824819"/>
                </a:lnTo>
                <a:lnTo>
                  <a:pt x="6056106" y="822596"/>
                </a:lnTo>
                <a:lnTo>
                  <a:pt x="6050391" y="806398"/>
                </a:lnTo>
                <a:lnTo>
                  <a:pt x="6049756" y="792741"/>
                </a:lnTo>
                <a:lnTo>
                  <a:pt x="6053883" y="787342"/>
                </a:lnTo>
                <a:lnTo>
                  <a:pt x="6056106" y="793694"/>
                </a:lnTo>
                <a:lnTo>
                  <a:pt x="6067217" y="797187"/>
                </a:lnTo>
                <a:lnTo>
                  <a:pt x="6068487" y="794011"/>
                </a:lnTo>
                <a:lnTo>
                  <a:pt x="6058011" y="784483"/>
                </a:lnTo>
                <a:lnTo>
                  <a:pt x="6065947" y="768921"/>
                </a:lnTo>
                <a:lnTo>
                  <a:pt x="6081186" y="753358"/>
                </a:lnTo>
                <a:lnTo>
                  <a:pt x="6080869" y="746688"/>
                </a:lnTo>
                <a:lnTo>
                  <a:pt x="6079599" y="741289"/>
                </a:lnTo>
                <a:lnTo>
                  <a:pt x="6079281" y="739383"/>
                </a:lnTo>
                <a:lnTo>
                  <a:pt x="6078646" y="737478"/>
                </a:lnTo>
                <a:lnTo>
                  <a:pt x="6077694" y="736525"/>
                </a:lnTo>
                <a:lnTo>
                  <a:pt x="6076107" y="736207"/>
                </a:lnTo>
                <a:lnTo>
                  <a:pt x="6074837" y="736207"/>
                </a:lnTo>
                <a:lnTo>
                  <a:pt x="6073249" y="736207"/>
                </a:lnTo>
                <a:lnTo>
                  <a:pt x="6071344" y="736843"/>
                </a:lnTo>
                <a:lnTo>
                  <a:pt x="6070075" y="737160"/>
                </a:lnTo>
                <a:lnTo>
                  <a:pt x="6047851" y="732714"/>
                </a:lnTo>
                <a:lnTo>
                  <a:pt x="6028168" y="726997"/>
                </a:lnTo>
                <a:lnTo>
                  <a:pt x="6021501" y="738113"/>
                </a:lnTo>
                <a:lnTo>
                  <a:pt x="6018961" y="750500"/>
                </a:lnTo>
                <a:lnTo>
                  <a:pt x="6026898" y="759393"/>
                </a:lnTo>
                <a:lnTo>
                  <a:pt x="6013564" y="756852"/>
                </a:lnTo>
                <a:lnTo>
                  <a:pt x="6008167" y="746371"/>
                </a:lnTo>
                <a:lnTo>
                  <a:pt x="6002453" y="719692"/>
                </a:lnTo>
                <a:lnTo>
                  <a:pt x="5990706" y="698412"/>
                </a:lnTo>
                <a:lnTo>
                  <a:pt x="5981817" y="675863"/>
                </a:lnTo>
                <a:lnTo>
                  <a:pt x="5983722" y="667605"/>
                </a:lnTo>
                <a:lnTo>
                  <a:pt x="5999278" y="642832"/>
                </a:lnTo>
                <a:lnTo>
                  <a:pt x="6013247" y="639973"/>
                </a:lnTo>
                <a:lnTo>
                  <a:pt x="6011342" y="630445"/>
                </a:lnTo>
                <a:lnTo>
                  <a:pt x="6012929" y="614882"/>
                </a:lnTo>
                <a:lnTo>
                  <a:pt x="6019596" y="606307"/>
                </a:lnTo>
                <a:lnTo>
                  <a:pt x="6015469" y="595509"/>
                </a:lnTo>
                <a:lnTo>
                  <a:pt x="6019914" y="592968"/>
                </a:lnTo>
                <a:lnTo>
                  <a:pt x="6021819" y="600908"/>
                </a:lnTo>
                <a:lnTo>
                  <a:pt x="6031343" y="602496"/>
                </a:lnTo>
                <a:lnTo>
                  <a:pt x="6035153" y="616153"/>
                </a:lnTo>
                <a:lnTo>
                  <a:pt x="6041502" y="609166"/>
                </a:lnTo>
                <a:lnTo>
                  <a:pt x="6047534" y="625046"/>
                </a:lnTo>
                <a:lnTo>
                  <a:pt x="6054201" y="618059"/>
                </a:lnTo>
                <a:lnTo>
                  <a:pt x="6063408" y="626316"/>
                </a:lnTo>
                <a:lnTo>
                  <a:pt x="6065630" y="616788"/>
                </a:lnTo>
                <a:lnTo>
                  <a:pt x="6068805" y="617106"/>
                </a:lnTo>
                <a:lnTo>
                  <a:pt x="6077376" y="626634"/>
                </a:lnTo>
                <a:lnTo>
                  <a:pt x="6093250" y="625046"/>
                </a:lnTo>
                <a:lnTo>
                  <a:pt x="6095155" y="618059"/>
                </a:lnTo>
                <a:lnTo>
                  <a:pt x="6100552" y="619011"/>
                </a:lnTo>
                <a:lnTo>
                  <a:pt x="6108806" y="627587"/>
                </a:lnTo>
                <a:lnTo>
                  <a:pt x="6120553" y="631080"/>
                </a:lnTo>
                <a:lnTo>
                  <a:pt x="6131982" y="628222"/>
                </a:lnTo>
                <a:lnTo>
                  <a:pt x="6132299" y="618694"/>
                </a:lnTo>
                <a:lnTo>
                  <a:pt x="6135474" y="616788"/>
                </a:lnTo>
                <a:lnTo>
                  <a:pt x="6143728" y="628539"/>
                </a:lnTo>
                <a:lnTo>
                  <a:pt x="6157379" y="621552"/>
                </a:lnTo>
                <a:lnTo>
                  <a:pt x="6162142" y="617106"/>
                </a:lnTo>
                <a:lnTo>
                  <a:pt x="6150395" y="613930"/>
                </a:lnTo>
                <a:lnTo>
                  <a:pt x="6144046" y="612659"/>
                </a:lnTo>
                <a:lnTo>
                  <a:pt x="6146585" y="607578"/>
                </a:lnTo>
                <a:lnTo>
                  <a:pt x="6152935" y="602496"/>
                </a:lnTo>
                <a:lnTo>
                  <a:pt x="6166269" y="611071"/>
                </a:lnTo>
                <a:lnTo>
                  <a:pt x="6172618" y="605990"/>
                </a:lnTo>
                <a:lnTo>
                  <a:pt x="6171983" y="599955"/>
                </a:lnTo>
                <a:lnTo>
                  <a:pt x="6164046" y="580581"/>
                </a:lnTo>
                <a:lnTo>
                  <a:pt x="6154840" y="569783"/>
                </a:lnTo>
                <a:lnTo>
                  <a:pt x="6124680" y="555173"/>
                </a:lnTo>
                <a:lnTo>
                  <a:pt x="6106901" y="543421"/>
                </a:lnTo>
                <a:lnTo>
                  <a:pt x="6109441" y="524048"/>
                </a:lnTo>
                <a:lnTo>
                  <a:pt x="6108806" y="507532"/>
                </a:lnTo>
                <a:lnTo>
                  <a:pt x="6098965" y="482759"/>
                </a:lnTo>
                <a:lnTo>
                  <a:pt x="6080551" y="467831"/>
                </a:lnTo>
                <a:lnTo>
                  <a:pt x="6092298" y="467831"/>
                </a:lnTo>
                <a:lnTo>
                  <a:pt x="6095790" y="466243"/>
                </a:lnTo>
                <a:lnTo>
                  <a:pt x="6103092" y="462114"/>
                </a:lnTo>
                <a:lnTo>
                  <a:pt x="6111981" y="458621"/>
                </a:lnTo>
                <a:lnTo>
                  <a:pt x="6115473" y="457350"/>
                </a:lnTo>
                <a:lnTo>
                  <a:pt x="6118013" y="457033"/>
                </a:lnTo>
                <a:lnTo>
                  <a:pt x="6118965" y="457350"/>
                </a:lnTo>
                <a:lnTo>
                  <a:pt x="6119918" y="457985"/>
                </a:lnTo>
                <a:lnTo>
                  <a:pt x="6121188" y="458938"/>
                </a:lnTo>
                <a:lnTo>
                  <a:pt x="6122140" y="460526"/>
                </a:lnTo>
                <a:lnTo>
                  <a:pt x="6124045" y="463702"/>
                </a:lnTo>
                <a:lnTo>
                  <a:pt x="6125632" y="467514"/>
                </a:lnTo>
                <a:lnTo>
                  <a:pt x="6128172" y="475137"/>
                </a:lnTo>
                <a:lnTo>
                  <a:pt x="6128807" y="478630"/>
                </a:lnTo>
                <a:lnTo>
                  <a:pt x="6130394" y="478313"/>
                </a:lnTo>
                <a:lnTo>
                  <a:pt x="6133887" y="477360"/>
                </a:lnTo>
                <a:lnTo>
                  <a:pt x="6136426" y="477360"/>
                </a:lnTo>
                <a:lnTo>
                  <a:pt x="6139284" y="477360"/>
                </a:lnTo>
                <a:lnTo>
                  <a:pt x="6142458" y="477677"/>
                </a:lnTo>
                <a:lnTo>
                  <a:pt x="6145633" y="478630"/>
                </a:lnTo>
                <a:lnTo>
                  <a:pt x="6147220" y="478948"/>
                </a:lnTo>
                <a:lnTo>
                  <a:pt x="6149125" y="479901"/>
                </a:lnTo>
                <a:lnTo>
                  <a:pt x="6152617" y="482124"/>
                </a:lnTo>
                <a:lnTo>
                  <a:pt x="6155792" y="484982"/>
                </a:lnTo>
                <a:lnTo>
                  <a:pt x="6158967" y="487841"/>
                </a:lnTo>
                <a:lnTo>
                  <a:pt x="6164046" y="492922"/>
                </a:lnTo>
                <a:lnTo>
                  <a:pt x="6165634" y="495463"/>
                </a:lnTo>
                <a:lnTo>
                  <a:pt x="6198651" y="508803"/>
                </a:lnTo>
                <a:lnTo>
                  <a:pt x="6197381" y="511661"/>
                </a:lnTo>
                <a:lnTo>
                  <a:pt x="6196746" y="514519"/>
                </a:lnTo>
                <a:lnTo>
                  <a:pt x="6195794" y="518648"/>
                </a:lnTo>
                <a:lnTo>
                  <a:pt x="6195476" y="522460"/>
                </a:lnTo>
                <a:lnTo>
                  <a:pt x="6195476" y="525953"/>
                </a:lnTo>
                <a:lnTo>
                  <a:pt x="6195794" y="527859"/>
                </a:lnTo>
                <a:lnTo>
                  <a:pt x="6196429" y="529447"/>
                </a:lnTo>
                <a:lnTo>
                  <a:pt x="6197381" y="531035"/>
                </a:lnTo>
                <a:lnTo>
                  <a:pt x="6198651" y="531988"/>
                </a:lnTo>
                <a:lnTo>
                  <a:pt x="6201826" y="534211"/>
                </a:lnTo>
                <a:lnTo>
                  <a:pt x="6205953" y="536117"/>
                </a:lnTo>
                <a:lnTo>
                  <a:pt x="6215159" y="540881"/>
                </a:lnTo>
                <a:lnTo>
                  <a:pt x="6219287" y="543421"/>
                </a:lnTo>
                <a:lnTo>
                  <a:pt x="6222779" y="545645"/>
                </a:lnTo>
                <a:lnTo>
                  <a:pt x="6224049" y="547550"/>
                </a:lnTo>
                <a:lnTo>
                  <a:pt x="6225001" y="548821"/>
                </a:lnTo>
                <a:lnTo>
                  <a:pt x="6225954" y="550409"/>
                </a:lnTo>
                <a:lnTo>
                  <a:pt x="6226271" y="551997"/>
                </a:lnTo>
                <a:lnTo>
                  <a:pt x="6226588" y="556126"/>
                </a:lnTo>
                <a:lnTo>
                  <a:pt x="6227541" y="560572"/>
                </a:lnTo>
                <a:lnTo>
                  <a:pt x="6229446" y="565654"/>
                </a:lnTo>
                <a:lnTo>
                  <a:pt x="6231351" y="570100"/>
                </a:lnTo>
                <a:lnTo>
                  <a:pt x="6235478" y="578358"/>
                </a:lnTo>
                <a:lnTo>
                  <a:pt x="6237065" y="581534"/>
                </a:lnTo>
                <a:lnTo>
                  <a:pt x="6237700" y="585028"/>
                </a:lnTo>
                <a:lnTo>
                  <a:pt x="6238652" y="588839"/>
                </a:lnTo>
                <a:lnTo>
                  <a:pt x="6239922" y="593603"/>
                </a:lnTo>
                <a:lnTo>
                  <a:pt x="6241827" y="598049"/>
                </a:lnTo>
                <a:lnTo>
                  <a:pt x="6243732" y="602496"/>
                </a:lnTo>
                <a:lnTo>
                  <a:pt x="6245319" y="604084"/>
                </a:lnTo>
                <a:lnTo>
                  <a:pt x="6246589" y="605672"/>
                </a:lnTo>
                <a:lnTo>
                  <a:pt x="6248177" y="606625"/>
                </a:lnTo>
                <a:lnTo>
                  <a:pt x="6249764" y="606942"/>
                </a:lnTo>
                <a:lnTo>
                  <a:pt x="6251669" y="607578"/>
                </a:lnTo>
                <a:lnTo>
                  <a:pt x="6253256" y="608530"/>
                </a:lnTo>
                <a:lnTo>
                  <a:pt x="6257066" y="610754"/>
                </a:lnTo>
                <a:lnTo>
                  <a:pt x="6260876" y="613612"/>
                </a:lnTo>
                <a:lnTo>
                  <a:pt x="6264368" y="616788"/>
                </a:lnTo>
                <a:lnTo>
                  <a:pt x="6269765" y="622823"/>
                </a:lnTo>
                <a:lnTo>
                  <a:pt x="6271670" y="625363"/>
                </a:lnTo>
                <a:lnTo>
                  <a:pt x="6273892" y="626316"/>
                </a:lnTo>
                <a:lnTo>
                  <a:pt x="6276432" y="627269"/>
                </a:lnTo>
                <a:lnTo>
                  <a:pt x="6279289" y="628222"/>
                </a:lnTo>
                <a:lnTo>
                  <a:pt x="6282781" y="628539"/>
                </a:lnTo>
                <a:lnTo>
                  <a:pt x="6286273" y="628539"/>
                </a:lnTo>
                <a:lnTo>
                  <a:pt x="6288496" y="628222"/>
                </a:lnTo>
                <a:lnTo>
                  <a:pt x="6290083" y="627587"/>
                </a:lnTo>
                <a:lnTo>
                  <a:pt x="6291988" y="626316"/>
                </a:lnTo>
                <a:lnTo>
                  <a:pt x="6293575" y="625363"/>
                </a:lnTo>
                <a:lnTo>
                  <a:pt x="6297385" y="622823"/>
                </a:lnTo>
                <a:lnTo>
                  <a:pt x="6300560" y="621552"/>
                </a:lnTo>
                <a:lnTo>
                  <a:pt x="6304052" y="620282"/>
                </a:lnTo>
                <a:lnTo>
                  <a:pt x="6307227" y="619964"/>
                </a:lnTo>
                <a:lnTo>
                  <a:pt x="6310084" y="619647"/>
                </a:lnTo>
                <a:lnTo>
                  <a:pt x="6312941" y="619647"/>
                </a:lnTo>
                <a:lnTo>
                  <a:pt x="6317386" y="619964"/>
                </a:lnTo>
                <a:lnTo>
                  <a:pt x="6318338" y="619647"/>
                </a:lnTo>
                <a:lnTo>
                  <a:pt x="6319290" y="619011"/>
                </a:lnTo>
                <a:lnTo>
                  <a:pt x="6319608" y="617741"/>
                </a:lnTo>
                <a:lnTo>
                  <a:pt x="6319608" y="616153"/>
                </a:lnTo>
                <a:lnTo>
                  <a:pt x="6319608" y="612024"/>
                </a:lnTo>
                <a:lnTo>
                  <a:pt x="6318973" y="607260"/>
                </a:lnTo>
                <a:lnTo>
                  <a:pt x="6317386" y="598049"/>
                </a:lnTo>
                <a:lnTo>
                  <a:pt x="6317068" y="594873"/>
                </a:lnTo>
                <a:lnTo>
                  <a:pt x="6317386" y="593603"/>
                </a:lnTo>
                <a:lnTo>
                  <a:pt x="6317386" y="592968"/>
                </a:lnTo>
                <a:lnTo>
                  <a:pt x="6318338" y="590427"/>
                </a:lnTo>
                <a:lnTo>
                  <a:pt x="6320243" y="585345"/>
                </a:lnTo>
                <a:lnTo>
                  <a:pt x="6324370" y="570735"/>
                </a:lnTo>
                <a:lnTo>
                  <a:pt x="6330402" y="550409"/>
                </a:lnTo>
                <a:lnTo>
                  <a:pt x="6317386" y="489746"/>
                </a:lnTo>
                <a:lnTo>
                  <a:pt x="6317703" y="446552"/>
                </a:lnTo>
                <a:lnTo>
                  <a:pt x="6318021" y="413521"/>
                </a:lnTo>
                <a:lnTo>
                  <a:pt x="6318973" y="399864"/>
                </a:lnTo>
                <a:lnTo>
                  <a:pt x="6319290" y="390971"/>
                </a:lnTo>
                <a:lnTo>
                  <a:pt x="6320243" y="384301"/>
                </a:lnTo>
                <a:lnTo>
                  <a:pt x="6322148" y="376679"/>
                </a:lnTo>
                <a:lnTo>
                  <a:pt x="6326275" y="359528"/>
                </a:lnTo>
                <a:lnTo>
                  <a:pt x="6328180" y="350318"/>
                </a:lnTo>
                <a:lnTo>
                  <a:pt x="6329767" y="341425"/>
                </a:lnTo>
                <a:lnTo>
                  <a:pt x="6330402" y="333167"/>
                </a:lnTo>
                <a:lnTo>
                  <a:pt x="6330402" y="329038"/>
                </a:lnTo>
                <a:lnTo>
                  <a:pt x="6330402" y="325227"/>
                </a:lnTo>
                <a:lnTo>
                  <a:pt x="6330085" y="320780"/>
                </a:lnTo>
                <a:lnTo>
                  <a:pt x="6330085" y="315063"/>
                </a:lnTo>
                <a:lnTo>
                  <a:pt x="6330402" y="300454"/>
                </a:lnTo>
                <a:lnTo>
                  <a:pt x="6331989" y="265517"/>
                </a:lnTo>
                <a:lnTo>
                  <a:pt x="6332624" y="247414"/>
                </a:lnTo>
                <a:lnTo>
                  <a:pt x="6332624" y="231216"/>
                </a:lnTo>
                <a:lnTo>
                  <a:pt x="6332624" y="224229"/>
                </a:lnTo>
                <a:lnTo>
                  <a:pt x="6331989" y="218194"/>
                </a:lnTo>
                <a:lnTo>
                  <a:pt x="6331672" y="213430"/>
                </a:lnTo>
                <a:lnTo>
                  <a:pt x="6330402" y="209936"/>
                </a:lnTo>
                <a:lnTo>
                  <a:pt x="6329450" y="206443"/>
                </a:lnTo>
                <a:lnTo>
                  <a:pt x="6328815" y="201996"/>
                </a:lnTo>
                <a:lnTo>
                  <a:pt x="6328497" y="196915"/>
                </a:lnTo>
                <a:lnTo>
                  <a:pt x="6327545" y="190562"/>
                </a:lnTo>
                <a:lnTo>
                  <a:pt x="6327227" y="176588"/>
                </a:lnTo>
                <a:lnTo>
                  <a:pt x="6326910" y="161660"/>
                </a:lnTo>
                <a:lnTo>
                  <a:pt x="6326592" y="133394"/>
                </a:lnTo>
                <a:lnTo>
                  <a:pt x="6325957" y="122913"/>
                </a:lnTo>
                <a:lnTo>
                  <a:pt x="6325640" y="119101"/>
                </a:lnTo>
                <a:lnTo>
                  <a:pt x="6325005" y="116561"/>
                </a:lnTo>
                <a:lnTo>
                  <a:pt x="6323418" y="111797"/>
                </a:lnTo>
                <a:lnTo>
                  <a:pt x="6322465" y="107350"/>
                </a:lnTo>
                <a:lnTo>
                  <a:pt x="6321830" y="102268"/>
                </a:lnTo>
                <a:lnTo>
                  <a:pt x="6321195" y="97822"/>
                </a:lnTo>
                <a:lnTo>
                  <a:pt x="6321830" y="95599"/>
                </a:lnTo>
                <a:lnTo>
                  <a:pt x="6322465" y="93375"/>
                </a:lnTo>
                <a:lnTo>
                  <a:pt x="6323100" y="91787"/>
                </a:lnTo>
                <a:lnTo>
                  <a:pt x="6324053" y="90199"/>
                </a:lnTo>
                <a:lnTo>
                  <a:pt x="6325640" y="88929"/>
                </a:lnTo>
                <a:lnTo>
                  <a:pt x="6327545" y="87976"/>
                </a:lnTo>
                <a:lnTo>
                  <a:pt x="6329767" y="87659"/>
                </a:lnTo>
                <a:lnTo>
                  <a:pt x="6332624" y="87023"/>
                </a:lnTo>
                <a:lnTo>
                  <a:pt x="6335799" y="87023"/>
                </a:lnTo>
                <a:lnTo>
                  <a:pt x="6338656" y="86706"/>
                </a:lnTo>
                <a:lnTo>
                  <a:pt x="6341514" y="86071"/>
                </a:lnTo>
                <a:lnTo>
                  <a:pt x="6344371" y="85118"/>
                </a:lnTo>
                <a:lnTo>
                  <a:pt x="6349133" y="83212"/>
                </a:lnTo>
                <a:lnTo>
                  <a:pt x="6353895" y="80671"/>
                </a:lnTo>
                <a:lnTo>
                  <a:pt x="6357705" y="78448"/>
                </a:lnTo>
                <a:lnTo>
                  <a:pt x="6360562" y="76542"/>
                </a:lnTo>
                <a:lnTo>
                  <a:pt x="6363419" y="74319"/>
                </a:lnTo>
                <a:lnTo>
                  <a:pt x="6381515" y="74319"/>
                </a:lnTo>
                <a:lnTo>
                  <a:pt x="6402468" y="67650"/>
                </a:lnTo>
                <a:lnTo>
                  <a:pt x="6448184" y="52404"/>
                </a:lnTo>
                <a:lnTo>
                  <a:pt x="6473582" y="44464"/>
                </a:lnTo>
                <a:lnTo>
                  <a:pt x="6495805" y="36524"/>
                </a:lnTo>
                <a:lnTo>
                  <a:pt x="6512631" y="30490"/>
                </a:lnTo>
                <a:lnTo>
                  <a:pt x="6518028" y="27949"/>
                </a:lnTo>
                <a:lnTo>
                  <a:pt x="6520886" y="26679"/>
                </a:lnTo>
                <a:lnTo>
                  <a:pt x="6525013" y="24138"/>
                </a:lnTo>
                <a:lnTo>
                  <a:pt x="6531680" y="20962"/>
                </a:lnTo>
                <a:lnTo>
                  <a:pt x="6549141" y="13657"/>
                </a:lnTo>
                <a:lnTo>
                  <a:pt x="6565014" y="7622"/>
                </a:lnTo>
                <a:lnTo>
                  <a:pt x="6571681" y="4764"/>
                </a:lnTo>
                <a:lnTo>
                  <a:pt x="6574538" y="3176"/>
                </a:lnTo>
                <a:lnTo>
                  <a:pt x="6577396" y="1905"/>
                </a:lnTo>
                <a:lnTo>
                  <a:pt x="6580570" y="953"/>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07" name="Freeform 7"/>
          <p:cNvSpPr>
            <a:spLocks/>
          </p:cNvSpPr>
          <p:nvPr/>
        </p:nvSpPr>
        <p:spPr bwMode="auto">
          <a:xfrm>
            <a:off x="3786632" y="6399213"/>
            <a:ext cx="28575" cy="30163"/>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8" name="Freeform 8"/>
          <p:cNvSpPr>
            <a:spLocks/>
          </p:cNvSpPr>
          <p:nvPr/>
        </p:nvSpPr>
        <p:spPr bwMode="auto">
          <a:xfrm>
            <a:off x="3808857" y="6318250"/>
            <a:ext cx="12700" cy="9525"/>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9" name="Freeform 9"/>
          <p:cNvSpPr>
            <a:spLocks/>
          </p:cNvSpPr>
          <p:nvPr/>
        </p:nvSpPr>
        <p:spPr bwMode="auto">
          <a:xfrm>
            <a:off x="3834257" y="6300788"/>
            <a:ext cx="9525" cy="15875"/>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10" name="Group 609"/>
          <p:cNvGrpSpPr/>
          <p:nvPr/>
        </p:nvGrpSpPr>
        <p:grpSpPr>
          <a:xfrm>
            <a:off x="1943545" y="47625"/>
            <a:ext cx="3784600" cy="2979738"/>
            <a:chOff x="1925638" y="47625"/>
            <a:chExt cx="3784600" cy="2979738"/>
          </a:xfrm>
          <a:solidFill>
            <a:schemeClr val="bg1">
              <a:lumMod val="75000"/>
            </a:schemeClr>
          </a:solidFill>
        </p:grpSpPr>
        <p:sp>
          <p:nvSpPr>
            <p:cNvPr id="888" name="Freeform 39"/>
            <p:cNvSpPr>
              <a:spLocks/>
            </p:cNvSpPr>
            <p:nvPr/>
          </p:nvSpPr>
          <p:spPr bwMode="auto">
            <a:xfrm>
              <a:off x="1925638" y="47625"/>
              <a:ext cx="112713" cy="103188"/>
            </a:xfrm>
            <a:custGeom>
              <a:avLst/>
              <a:gdLst>
                <a:gd name="T0" fmla="*/ 322 w 355"/>
                <a:gd name="T1" fmla="*/ 0 h 325"/>
                <a:gd name="T2" fmla="*/ 293 w 355"/>
                <a:gd name="T3" fmla="*/ 12 h 325"/>
                <a:gd name="T4" fmla="*/ 229 w 355"/>
                <a:gd name="T5" fmla="*/ 41 h 325"/>
                <a:gd name="T6" fmla="*/ 216 w 355"/>
                <a:gd name="T7" fmla="*/ 78 h 325"/>
                <a:gd name="T8" fmla="*/ 234 w 355"/>
                <a:gd name="T9" fmla="*/ 94 h 325"/>
                <a:gd name="T10" fmla="*/ 218 w 355"/>
                <a:gd name="T11" fmla="*/ 127 h 325"/>
                <a:gd name="T12" fmla="*/ 163 w 355"/>
                <a:gd name="T13" fmla="*/ 159 h 325"/>
                <a:gd name="T14" fmla="*/ 125 w 355"/>
                <a:gd name="T15" fmla="*/ 163 h 325"/>
                <a:gd name="T16" fmla="*/ 60 w 355"/>
                <a:gd name="T17" fmla="*/ 230 h 325"/>
                <a:gd name="T18" fmla="*/ 26 w 355"/>
                <a:gd name="T19" fmla="*/ 252 h 325"/>
                <a:gd name="T20" fmla="*/ 0 w 355"/>
                <a:gd name="T21" fmla="*/ 303 h 325"/>
                <a:gd name="T22" fmla="*/ 23 w 355"/>
                <a:gd name="T23" fmla="*/ 325 h 325"/>
                <a:gd name="T24" fmla="*/ 53 w 355"/>
                <a:gd name="T25" fmla="*/ 286 h 325"/>
                <a:gd name="T26" fmla="*/ 95 w 355"/>
                <a:gd name="T27" fmla="*/ 232 h 325"/>
                <a:gd name="T28" fmla="*/ 112 w 355"/>
                <a:gd name="T29" fmla="*/ 201 h 325"/>
                <a:gd name="T30" fmla="*/ 168 w 355"/>
                <a:gd name="T31" fmla="*/ 181 h 325"/>
                <a:gd name="T32" fmla="*/ 277 w 355"/>
                <a:gd name="T33" fmla="*/ 175 h 325"/>
                <a:gd name="T34" fmla="*/ 329 w 355"/>
                <a:gd name="T35" fmla="*/ 151 h 325"/>
                <a:gd name="T36" fmla="*/ 323 w 355"/>
                <a:gd name="T37" fmla="*/ 84 h 325"/>
                <a:gd name="T38" fmla="*/ 305 w 355"/>
                <a:gd name="T39" fmla="*/ 88 h 325"/>
                <a:gd name="T40" fmla="*/ 305 w 355"/>
                <a:gd name="T41" fmla="*/ 66 h 325"/>
                <a:gd name="T42" fmla="*/ 355 w 355"/>
                <a:gd name="T43" fmla="*/ 22 h 325"/>
                <a:gd name="T44" fmla="*/ 322 w 355"/>
                <a:gd name="T4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5" h="325">
                  <a:moveTo>
                    <a:pt x="322" y="0"/>
                  </a:moveTo>
                  <a:lnTo>
                    <a:pt x="293" y="12"/>
                  </a:lnTo>
                  <a:lnTo>
                    <a:pt x="229" y="41"/>
                  </a:lnTo>
                  <a:lnTo>
                    <a:pt x="216" y="78"/>
                  </a:lnTo>
                  <a:lnTo>
                    <a:pt x="234" y="94"/>
                  </a:lnTo>
                  <a:lnTo>
                    <a:pt x="218" y="127"/>
                  </a:lnTo>
                  <a:lnTo>
                    <a:pt x="163" y="159"/>
                  </a:lnTo>
                  <a:lnTo>
                    <a:pt x="125" y="163"/>
                  </a:lnTo>
                  <a:lnTo>
                    <a:pt x="60" y="230"/>
                  </a:lnTo>
                  <a:lnTo>
                    <a:pt x="26" y="252"/>
                  </a:lnTo>
                  <a:lnTo>
                    <a:pt x="0" y="303"/>
                  </a:lnTo>
                  <a:lnTo>
                    <a:pt x="23" y="325"/>
                  </a:lnTo>
                  <a:lnTo>
                    <a:pt x="53" y="286"/>
                  </a:lnTo>
                  <a:lnTo>
                    <a:pt x="95" y="232"/>
                  </a:lnTo>
                  <a:lnTo>
                    <a:pt x="112" y="201"/>
                  </a:lnTo>
                  <a:lnTo>
                    <a:pt x="168" y="181"/>
                  </a:lnTo>
                  <a:lnTo>
                    <a:pt x="277" y="175"/>
                  </a:lnTo>
                  <a:lnTo>
                    <a:pt x="329" y="151"/>
                  </a:lnTo>
                  <a:lnTo>
                    <a:pt x="323" y="84"/>
                  </a:lnTo>
                  <a:lnTo>
                    <a:pt x="305" y="88"/>
                  </a:lnTo>
                  <a:lnTo>
                    <a:pt x="305" y="66"/>
                  </a:lnTo>
                  <a:lnTo>
                    <a:pt x="355" y="22"/>
                  </a:lnTo>
                  <a:lnTo>
                    <a:pt x="32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nvGrpSpPr>
            <p:cNvPr id="889" name="Group 888"/>
            <p:cNvGrpSpPr/>
            <p:nvPr/>
          </p:nvGrpSpPr>
          <p:grpSpPr>
            <a:xfrm>
              <a:off x="3198813" y="58738"/>
              <a:ext cx="2511425" cy="2968625"/>
              <a:chOff x="3198813" y="58738"/>
              <a:chExt cx="2511425" cy="2968625"/>
            </a:xfrm>
            <a:grpFill/>
          </p:grpSpPr>
          <p:sp>
            <p:nvSpPr>
              <p:cNvPr id="890"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1"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2"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3"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4"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5"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6"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7"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8"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99"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0"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1"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2"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3"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4"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5"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6"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7"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8"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09"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0"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1"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2"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3"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4"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5"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6"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7"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8"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19"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0"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1"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2"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3"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4"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5"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6"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7"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8"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29"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930"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1"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2"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3"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4"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5"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6"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7"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8"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39"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0"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1"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2"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3"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4"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45"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11" name="Group 610"/>
          <p:cNvGrpSpPr/>
          <p:nvPr/>
        </p:nvGrpSpPr>
        <p:grpSpPr>
          <a:xfrm>
            <a:off x="3839020" y="639763"/>
            <a:ext cx="1241425" cy="2854325"/>
            <a:chOff x="3821113" y="639763"/>
            <a:chExt cx="1241425" cy="2854325"/>
          </a:xfrm>
          <a:solidFill>
            <a:schemeClr val="bg1">
              <a:lumMod val="75000"/>
            </a:schemeClr>
          </a:solidFill>
        </p:grpSpPr>
        <p:sp>
          <p:nvSpPr>
            <p:cNvPr id="878"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w="6350">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9"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0"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1"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2"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3"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4"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5"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6"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887"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12" name="Group 611"/>
          <p:cNvGrpSpPr/>
          <p:nvPr/>
        </p:nvGrpSpPr>
        <p:grpSpPr>
          <a:xfrm>
            <a:off x="4647057" y="369888"/>
            <a:ext cx="1128713" cy="2316163"/>
            <a:chOff x="4629150" y="369888"/>
            <a:chExt cx="1128713" cy="2316163"/>
          </a:xfrm>
          <a:solidFill>
            <a:schemeClr val="bg1">
              <a:lumMod val="75000"/>
            </a:schemeClr>
          </a:solidFill>
        </p:grpSpPr>
        <p:sp>
          <p:nvSpPr>
            <p:cNvPr id="865"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6"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7"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8"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69"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0"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1"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2"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3"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4"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5"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6"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77"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949" name="Freeform 948"/>
          <p:cNvSpPr>
            <a:spLocks/>
          </p:cNvSpPr>
          <p:nvPr/>
        </p:nvSpPr>
        <p:spPr bwMode="auto">
          <a:xfrm>
            <a:off x="4669281" y="-1"/>
            <a:ext cx="4483100" cy="5487988"/>
          </a:xfrm>
          <a:custGeom>
            <a:avLst/>
            <a:gdLst>
              <a:gd name="connsiteX0" fmla="*/ 120841 w 4483100"/>
              <a:gd name="connsiteY0" fmla="*/ 3421063 h 5487988"/>
              <a:gd name="connsiteX1" fmla="*/ 130356 w 4483100"/>
              <a:gd name="connsiteY1" fmla="*/ 3437891 h 5487988"/>
              <a:gd name="connsiteX2" fmla="*/ 126550 w 4483100"/>
              <a:gd name="connsiteY2" fmla="*/ 3461068 h 5487988"/>
              <a:gd name="connsiteX3" fmla="*/ 121158 w 4483100"/>
              <a:gd name="connsiteY3" fmla="*/ 3490596 h 5487988"/>
              <a:gd name="connsiteX4" fmla="*/ 105617 w 4483100"/>
              <a:gd name="connsiteY4" fmla="*/ 3516313 h 5487988"/>
              <a:gd name="connsiteX5" fmla="*/ 82781 w 4483100"/>
              <a:gd name="connsiteY5" fmla="*/ 3539491 h 5487988"/>
              <a:gd name="connsiteX6" fmla="*/ 97688 w 4483100"/>
              <a:gd name="connsiteY6" fmla="*/ 3548698 h 5487988"/>
              <a:gd name="connsiteX7" fmla="*/ 107203 w 4483100"/>
              <a:gd name="connsiteY7" fmla="*/ 3546476 h 5487988"/>
              <a:gd name="connsiteX8" fmla="*/ 118938 w 4483100"/>
              <a:gd name="connsiteY8" fmla="*/ 3554731 h 5487988"/>
              <a:gd name="connsiteX9" fmla="*/ 126233 w 4483100"/>
              <a:gd name="connsiteY9" fmla="*/ 3555683 h 5487988"/>
              <a:gd name="connsiteX10" fmla="*/ 137968 w 4483100"/>
              <a:gd name="connsiteY10" fmla="*/ 3545206 h 5487988"/>
              <a:gd name="connsiteX11" fmla="*/ 137651 w 4483100"/>
              <a:gd name="connsiteY11" fmla="*/ 3502026 h 5487988"/>
              <a:gd name="connsiteX12" fmla="*/ 156364 w 4483100"/>
              <a:gd name="connsiteY12" fmla="*/ 3496628 h 5487988"/>
              <a:gd name="connsiteX13" fmla="*/ 170002 w 4483100"/>
              <a:gd name="connsiteY13" fmla="*/ 3496628 h 5487988"/>
              <a:gd name="connsiteX14" fmla="*/ 205525 w 4483100"/>
              <a:gd name="connsiteY14" fmla="*/ 3520441 h 5487988"/>
              <a:gd name="connsiteX15" fmla="*/ 232167 w 4483100"/>
              <a:gd name="connsiteY15" fmla="*/ 3528696 h 5487988"/>
              <a:gd name="connsiteX16" fmla="*/ 273082 w 4483100"/>
              <a:gd name="connsiteY16" fmla="*/ 3528061 h 5487988"/>
              <a:gd name="connsiteX17" fmla="*/ 303213 w 4483100"/>
              <a:gd name="connsiteY17" fmla="*/ 3564573 h 5487988"/>
              <a:gd name="connsiteX18" fmla="*/ 289575 w 4483100"/>
              <a:gd name="connsiteY18" fmla="*/ 3603944 h 5487988"/>
              <a:gd name="connsiteX19" fmla="*/ 302578 w 4483100"/>
              <a:gd name="connsiteY19" fmla="*/ 3648711 h 5487988"/>
              <a:gd name="connsiteX20" fmla="*/ 235022 w 4483100"/>
              <a:gd name="connsiteY20" fmla="*/ 3657601 h 5487988"/>
              <a:gd name="connsiteX21" fmla="*/ 156047 w 4483100"/>
              <a:gd name="connsiteY21" fmla="*/ 3638869 h 5487988"/>
              <a:gd name="connsiteX22" fmla="*/ 0 w 4483100"/>
              <a:gd name="connsiteY22" fmla="*/ 3632519 h 5487988"/>
              <a:gd name="connsiteX23" fmla="*/ 12686 w 4483100"/>
              <a:gd name="connsiteY23" fmla="*/ 3616961 h 5487988"/>
              <a:gd name="connsiteX24" fmla="*/ 18713 w 4483100"/>
              <a:gd name="connsiteY24" fmla="*/ 3601086 h 5487988"/>
              <a:gd name="connsiteX25" fmla="*/ 37743 w 4483100"/>
              <a:gd name="connsiteY25" fmla="*/ 3601086 h 5487988"/>
              <a:gd name="connsiteX26" fmla="*/ 61213 w 4483100"/>
              <a:gd name="connsiteY26" fmla="*/ 3600769 h 5487988"/>
              <a:gd name="connsiteX27" fmla="*/ 58676 w 4483100"/>
              <a:gd name="connsiteY27" fmla="*/ 3580766 h 5487988"/>
              <a:gd name="connsiteX28" fmla="*/ 48527 w 4483100"/>
              <a:gd name="connsiteY28" fmla="*/ 3589338 h 5487988"/>
              <a:gd name="connsiteX29" fmla="*/ 37743 w 4483100"/>
              <a:gd name="connsiteY29" fmla="*/ 3582988 h 5487988"/>
              <a:gd name="connsiteX30" fmla="*/ 30131 w 4483100"/>
              <a:gd name="connsiteY30" fmla="*/ 3576638 h 5487988"/>
              <a:gd name="connsiteX31" fmla="*/ 14589 w 4483100"/>
              <a:gd name="connsiteY31" fmla="*/ 3590291 h 5487988"/>
              <a:gd name="connsiteX32" fmla="*/ 8246 w 4483100"/>
              <a:gd name="connsiteY32" fmla="*/ 3584576 h 5487988"/>
              <a:gd name="connsiteX33" fmla="*/ 18396 w 4483100"/>
              <a:gd name="connsiteY33" fmla="*/ 3572828 h 5487988"/>
              <a:gd name="connsiteX34" fmla="*/ 19347 w 4483100"/>
              <a:gd name="connsiteY34" fmla="*/ 3556953 h 5487988"/>
              <a:gd name="connsiteX35" fmla="*/ 19347 w 4483100"/>
              <a:gd name="connsiteY35" fmla="*/ 3549333 h 5487988"/>
              <a:gd name="connsiteX36" fmla="*/ 27911 w 4483100"/>
              <a:gd name="connsiteY36" fmla="*/ 3542983 h 5487988"/>
              <a:gd name="connsiteX37" fmla="*/ 38694 w 4483100"/>
              <a:gd name="connsiteY37" fmla="*/ 3548381 h 5487988"/>
              <a:gd name="connsiteX38" fmla="*/ 63751 w 4483100"/>
              <a:gd name="connsiteY38" fmla="*/ 3542666 h 5487988"/>
              <a:gd name="connsiteX39" fmla="*/ 86904 w 4483100"/>
              <a:gd name="connsiteY39" fmla="*/ 3525838 h 5487988"/>
              <a:gd name="connsiteX40" fmla="*/ 106886 w 4483100"/>
              <a:gd name="connsiteY40" fmla="*/ 3500121 h 5487988"/>
              <a:gd name="connsiteX41" fmla="*/ 119255 w 4483100"/>
              <a:gd name="connsiteY41" fmla="*/ 3468371 h 5487988"/>
              <a:gd name="connsiteX42" fmla="*/ 122110 w 4483100"/>
              <a:gd name="connsiteY42" fmla="*/ 3437891 h 5487988"/>
              <a:gd name="connsiteX43" fmla="*/ 1476375 w 4483100"/>
              <a:gd name="connsiteY43" fmla="*/ 2216150 h 5487988"/>
              <a:gd name="connsiteX44" fmla="*/ 1477963 w 4483100"/>
              <a:gd name="connsiteY44" fmla="*/ 2234693 h 5487988"/>
              <a:gd name="connsiteX45" fmla="*/ 1473200 w 4483100"/>
              <a:gd name="connsiteY45" fmla="*/ 2252910 h 5487988"/>
              <a:gd name="connsiteX46" fmla="*/ 1463675 w 4483100"/>
              <a:gd name="connsiteY46" fmla="*/ 2255838 h 5487988"/>
              <a:gd name="connsiteX47" fmla="*/ 1458913 w 4483100"/>
              <a:gd name="connsiteY47" fmla="*/ 2232090 h 5487988"/>
              <a:gd name="connsiteX48" fmla="*/ 1465580 w 4483100"/>
              <a:gd name="connsiteY48" fmla="*/ 2220379 h 5487988"/>
              <a:gd name="connsiteX49" fmla="*/ 1515025 w 4483100"/>
              <a:gd name="connsiteY49" fmla="*/ 1581150 h 5487988"/>
              <a:gd name="connsiteX50" fmla="*/ 1522814 w 4483100"/>
              <a:gd name="connsiteY50" fmla="*/ 1589664 h 5487988"/>
              <a:gd name="connsiteX51" fmla="*/ 1519386 w 4483100"/>
              <a:gd name="connsiteY51" fmla="*/ 1599439 h 5487988"/>
              <a:gd name="connsiteX52" fmla="*/ 1527176 w 4483100"/>
              <a:gd name="connsiteY52" fmla="*/ 1608268 h 5487988"/>
              <a:gd name="connsiteX53" fmla="*/ 1520321 w 4483100"/>
              <a:gd name="connsiteY53" fmla="*/ 1627188 h 5487988"/>
              <a:gd name="connsiteX54" fmla="*/ 1514713 w 4483100"/>
              <a:gd name="connsiteY54" fmla="*/ 1610160 h 5487988"/>
              <a:gd name="connsiteX55" fmla="*/ 1493838 w 4483100"/>
              <a:gd name="connsiteY55" fmla="*/ 1600070 h 5487988"/>
              <a:gd name="connsiteX56" fmla="*/ 1500692 w 4483100"/>
              <a:gd name="connsiteY56" fmla="*/ 1585250 h 5487988"/>
              <a:gd name="connsiteX57" fmla="*/ 1508170 w 4483100"/>
              <a:gd name="connsiteY57" fmla="*/ 1592502 h 5487988"/>
              <a:gd name="connsiteX58" fmla="*/ 1522413 w 4483100"/>
              <a:gd name="connsiteY58" fmla="*/ 1579563 h 5487988"/>
              <a:gd name="connsiteX59" fmla="*/ 1538288 w 4483100"/>
              <a:gd name="connsiteY59" fmla="*/ 1583250 h 5487988"/>
              <a:gd name="connsiteX60" fmla="*/ 1526624 w 4483100"/>
              <a:gd name="connsiteY60" fmla="*/ 1589088 h 5487988"/>
              <a:gd name="connsiteX61" fmla="*/ 2162175 w 4483100"/>
              <a:gd name="connsiteY61" fmla="*/ 1201738 h 5487988"/>
              <a:gd name="connsiteX62" fmla="*/ 2179638 w 4483100"/>
              <a:gd name="connsiteY62" fmla="*/ 1214121 h 5487988"/>
              <a:gd name="connsiteX63" fmla="*/ 2175354 w 4483100"/>
              <a:gd name="connsiteY63" fmla="*/ 1235076 h 5487988"/>
              <a:gd name="connsiteX64" fmla="*/ 2163493 w 4483100"/>
              <a:gd name="connsiteY64" fmla="*/ 1223963 h 5487988"/>
              <a:gd name="connsiteX65" fmla="*/ 3160272 w 4483100"/>
              <a:gd name="connsiteY65" fmla="*/ 908050 h 5487988"/>
              <a:gd name="connsiteX66" fmla="*/ 3178579 w 4483100"/>
              <a:gd name="connsiteY66" fmla="*/ 911148 h 5487988"/>
              <a:gd name="connsiteX67" fmla="*/ 3198813 w 4483100"/>
              <a:gd name="connsiteY67" fmla="*/ 914865 h 5487988"/>
              <a:gd name="connsiteX68" fmla="*/ 3182112 w 4483100"/>
              <a:gd name="connsiteY68" fmla="*/ 933450 h 5487988"/>
              <a:gd name="connsiteX69" fmla="*/ 3158345 w 4483100"/>
              <a:gd name="connsiteY69" fmla="*/ 931901 h 5487988"/>
              <a:gd name="connsiteX70" fmla="*/ 3143250 w 4483100"/>
              <a:gd name="connsiteY70" fmla="*/ 925706 h 5487988"/>
              <a:gd name="connsiteX71" fmla="*/ 3214290 w 4483100"/>
              <a:gd name="connsiteY71" fmla="*/ 862013 h 5487988"/>
              <a:gd name="connsiteX72" fmla="*/ 3222625 w 4483100"/>
              <a:gd name="connsiteY72" fmla="*/ 876349 h 5487988"/>
              <a:gd name="connsiteX73" fmla="*/ 3217995 w 4483100"/>
              <a:gd name="connsiteY73" fmla="*/ 903464 h 5487988"/>
              <a:gd name="connsiteX74" fmla="*/ 3209660 w 4483100"/>
              <a:gd name="connsiteY74" fmla="*/ 912813 h 5487988"/>
              <a:gd name="connsiteX75" fmla="*/ 3200400 w 4483100"/>
              <a:gd name="connsiteY75" fmla="*/ 909697 h 5487988"/>
              <a:gd name="connsiteX76" fmla="*/ 3205339 w 4483100"/>
              <a:gd name="connsiteY76" fmla="*/ 886634 h 5487988"/>
              <a:gd name="connsiteX77" fmla="*/ 3195638 w 4483100"/>
              <a:gd name="connsiteY77" fmla="*/ 849313 h 5487988"/>
              <a:gd name="connsiteX78" fmla="*/ 3187700 w 4483100"/>
              <a:gd name="connsiteY78" fmla="*/ 887413 h 5487988"/>
              <a:gd name="connsiteX79" fmla="*/ 3179763 w 4483100"/>
              <a:gd name="connsiteY79" fmla="*/ 872491 h 5487988"/>
              <a:gd name="connsiteX80" fmla="*/ 3179763 w 4483100"/>
              <a:gd name="connsiteY80" fmla="*/ 856933 h 5487988"/>
              <a:gd name="connsiteX81" fmla="*/ 3246438 w 4483100"/>
              <a:gd name="connsiteY81" fmla="*/ 822325 h 5487988"/>
              <a:gd name="connsiteX82" fmla="*/ 3246438 w 4483100"/>
              <a:gd name="connsiteY82" fmla="*/ 833542 h 5487988"/>
              <a:gd name="connsiteX83" fmla="*/ 3223738 w 4483100"/>
              <a:gd name="connsiteY83" fmla="*/ 855663 h 5487988"/>
              <a:gd name="connsiteX84" fmla="*/ 3216275 w 4483100"/>
              <a:gd name="connsiteY84" fmla="*/ 844447 h 5487988"/>
              <a:gd name="connsiteX85" fmla="*/ 3016251 w 4483100"/>
              <a:gd name="connsiteY85" fmla="*/ 765175 h 5487988"/>
              <a:gd name="connsiteX86" fmla="*/ 3005840 w 4483100"/>
              <a:gd name="connsiteY86" fmla="*/ 772178 h 5487988"/>
              <a:gd name="connsiteX87" fmla="*/ 2968300 w 4483100"/>
              <a:gd name="connsiteY87" fmla="*/ 787400 h 5487988"/>
              <a:gd name="connsiteX88" fmla="*/ 2967038 w 4483100"/>
              <a:gd name="connsiteY88" fmla="*/ 779789 h 5487988"/>
              <a:gd name="connsiteX89" fmla="*/ 2985650 w 4483100"/>
              <a:gd name="connsiteY89" fmla="*/ 767002 h 5487988"/>
              <a:gd name="connsiteX90" fmla="*/ 3360738 w 4483100"/>
              <a:gd name="connsiteY90" fmla="*/ 657225 h 5487988"/>
              <a:gd name="connsiteX91" fmla="*/ 3391736 w 4483100"/>
              <a:gd name="connsiteY91" fmla="*/ 658178 h 5487988"/>
              <a:gd name="connsiteX92" fmla="*/ 3408672 w 4483100"/>
              <a:gd name="connsiteY92" fmla="*/ 674688 h 5487988"/>
              <a:gd name="connsiteX93" fmla="*/ 3409951 w 4483100"/>
              <a:gd name="connsiteY93" fmla="*/ 684213 h 5487988"/>
              <a:gd name="connsiteX94" fmla="*/ 3384066 w 4483100"/>
              <a:gd name="connsiteY94" fmla="*/ 666433 h 5487988"/>
              <a:gd name="connsiteX95" fmla="*/ 3714750 w 4483100"/>
              <a:gd name="connsiteY95" fmla="*/ 517525 h 5487988"/>
              <a:gd name="connsiteX96" fmla="*/ 3756071 w 4483100"/>
              <a:gd name="connsiteY96" fmla="*/ 569482 h 5487988"/>
              <a:gd name="connsiteX97" fmla="*/ 3757613 w 4483100"/>
              <a:gd name="connsiteY97" fmla="*/ 598170 h 5487988"/>
              <a:gd name="connsiteX98" fmla="*/ 3754838 w 4483100"/>
              <a:gd name="connsiteY98" fmla="*/ 598488 h 5487988"/>
              <a:gd name="connsiteX99" fmla="*/ 3752679 w 4483100"/>
              <a:gd name="connsiteY99" fmla="*/ 598488 h 5487988"/>
              <a:gd name="connsiteX100" fmla="*/ 3752062 w 4483100"/>
              <a:gd name="connsiteY100" fmla="*/ 598170 h 5487988"/>
              <a:gd name="connsiteX101" fmla="*/ 3751446 w 4483100"/>
              <a:gd name="connsiteY101" fmla="*/ 597532 h 5487988"/>
              <a:gd name="connsiteX102" fmla="*/ 3742503 w 4483100"/>
              <a:gd name="connsiteY102" fmla="*/ 572988 h 5487988"/>
              <a:gd name="connsiteX103" fmla="*/ 3717526 w 4483100"/>
              <a:gd name="connsiteY103" fmla="*/ 539201 h 5487988"/>
              <a:gd name="connsiteX104" fmla="*/ 2798777 w 4483100"/>
              <a:gd name="connsiteY104" fmla="*/ 492125 h 5487988"/>
              <a:gd name="connsiteX105" fmla="*/ 2819927 w 4483100"/>
              <a:gd name="connsiteY105" fmla="*/ 518198 h 5487988"/>
              <a:gd name="connsiteX106" fmla="*/ 2832555 w 4483100"/>
              <a:gd name="connsiteY106" fmla="*/ 514700 h 5487988"/>
              <a:gd name="connsiteX107" fmla="*/ 2873909 w 4483100"/>
              <a:gd name="connsiteY107" fmla="*/ 550628 h 5487988"/>
              <a:gd name="connsiteX108" fmla="*/ 2870753 w 4483100"/>
              <a:gd name="connsiteY108" fmla="*/ 560803 h 5487988"/>
              <a:gd name="connsiteX109" fmla="*/ 2877382 w 4483100"/>
              <a:gd name="connsiteY109" fmla="*/ 573521 h 5487988"/>
              <a:gd name="connsiteX110" fmla="*/ 2879276 w 4483100"/>
              <a:gd name="connsiteY110" fmla="*/ 555398 h 5487988"/>
              <a:gd name="connsiteX111" fmla="*/ 2884643 w 4483100"/>
              <a:gd name="connsiteY111" fmla="*/ 553490 h 5487988"/>
              <a:gd name="connsiteX112" fmla="*/ 2891903 w 4483100"/>
              <a:gd name="connsiteY112" fmla="*/ 576700 h 5487988"/>
              <a:gd name="connsiteX113" fmla="*/ 2911476 w 4483100"/>
              <a:gd name="connsiteY113" fmla="*/ 597685 h 5487988"/>
              <a:gd name="connsiteX114" fmla="*/ 2899795 w 4483100"/>
              <a:gd name="connsiteY114" fmla="*/ 625983 h 5487988"/>
              <a:gd name="connsiteX115" fmla="*/ 2891272 w 4483100"/>
              <a:gd name="connsiteY115" fmla="*/ 614537 h 5487988"/>
              <a:gd name="connsiteX116" fmla="*/ 2895376 w 4483100"/>
              <a:gd name="connsiteY116" fmla="*/ 595460 h 5487988"/>
              <a:gd name="connsiteX117" fmla="*/ 2884958 w 4483100"/>
              <a:gd name="connsiteY117" fmla="*/ 597685 h 5487988"/>
              <a:gd name="connsiteX118" fmla="*/ 2880854 w 4483100"/>
              <a:gd name="connsiteY118" fmla="*/ 612629 h 5487988"/>
              <a:gd name="connsiteX119" fmla="*/ 2861598 w 4483100"/>
              <a:gd name="connsiteY119" fmla="*/ 613901 h 5487988"/>
              <a:gd name="connsiteX120" fmla="*/ 2860019 w 4483100"/>
              <a:gd name="connsiteY120" fmla="*/ 639019 h 5487988"/>
              <a:gd name="connsiteX121" fmla="*/ 2805722 w 4483100"/>
              <a:gd name="connsiteY121" fmla="*/ 692753 h 5487988"/>
              <a:gd name="connsiteX122" fmla="*/ 2792147 w 4483100"/>
              <a:gd name="connsiteY122" fmla="*/ 687348 h 5487988"/>
              <a:gd name="connsiteX123" fmla="*/ 2784571 w 4483100"/>
              <a:gd name="connsiteY123" fmla="*/ 704199 h 5487988"/>
              <a:gd name="connsiteX124" fmla="*/ 2762789 w 4483100"/>
              <a:gd name="connsiteY124" fmla="*/ 715963 h 5487988"/>
              <a:gd name="connsiteX125" fmla="*/ 2750161 w 4483100"/>
              <a:gd name="connsiteY125" fmla="*/ 703563 h 5487988"/>
              <a:gd name="connsiteX126" fmla="*/ 2742901 w 4483100"/>
              <a:gd name="connsiteY126" fmla="*/ 708968 h 5487988"/>
              <a:gd name="connsiteX127" fmla="*/ 2728063 w 4483100"/>
              <a:gd name="connsiteY127" fmla="*/ 687030 h 5487988"/>
              <a:gd name="connsiteX128" fmla="*/ 2710701 w 4483100"/>
              <a:gd name="connsiteY128" fmla="*/ 680671 h 5487988"/>
              <a:gd name="connsiteX129" fmla="*/ 2713226 w 4483100"/>
              <a:gd name="connsiteY129" fmla="*/ 704835 h 5487988"/>
              <a:gd name="connsiteX130" fmla="*/ 2703756 w 4483100"/>
              <a:gd name="connsiteY130" fmla="*/ 713420 h 5487988"/>
              <a:gd name="connsiteX131" fmla="*/ 2701546 w 4483100"/>
              <a:gd name="connsiteY131" fmla="*/ 709286 h 5487988"/>
              <a:gd name="connsiteX132" fmla="*/ 2696811 w 4483100"/>
              <a:gd name="connsiteY132" fmla="*/ 699748 h 5487988"/>
              <a:gd name="connsiteX133" fmla="*/ 2694285 w 4483100"/>
              <a:gd name="connsiteY133" fmla="*/ 694342 h 5487988"/>
              <a:gd name="connsiteX134" fmla="*/ 2692075 w 4483100"/>
              <a:gd name="connsiteY134" fmla="*/ 689255 h 5487988"/>
              <a:gd name="connsiteX135" fmla="*/ 2691128 w 4483100"/>
              <a:gd name="connsiteY135" fmla="*/ 685440 h 5487988"/>
              <a:gd name="connsiteX136" fmla="*/ 2690813 w 4483100"/>
              <a:gd name="connsiteY136" fmla="*/ 684168 h 5487988"/>
              <a:gd name="connsiteX137" fmla="*/ 2691128 w 4483100"/>
              <a:gd name="connsiteY137" fmla="*/ 682896 h 5487988"/>
              <a:gd name="connsiteX138" fmla="*/ 2692075 w 4483100"/>
              <a:gd name="connsiteY138" fmla="*/ 680989 h 5487988"/>
              <a:gd name="connsiteX139" fmla="*/ 2694285 w 4483100"/>
              <a:gd name="connsiteY139" fmla="*/ 678127 h 5487988"/>
              <a:gd name="connsiteX140" fmla="*/ 2699336 w 4483100"/>
              <a:gd name="connsiteY140" fmla="*/ 671768 h 5487988"/>
              <a:gd name="connsiteX141" fmla="*/ 2705650 w 4483100"/>
              <a:gd name="connsiteY141" fmla="*/ 663819 h 5487988"/>
              <a:gd name="connsiteX142" fmla="*/ 2708175 w 4483100"/>
              <a:gd name="connsiteY142" fmla="*/ 587829 h 5487988"/>
              <a:gd name="connsiteX143" fmla="*/ 2708807 w 4483100"/>
              <a:gd name="connsiteY143" fmla="*/ 584967 h 5487988"/>
              <a:gd name="connsiteX144" fmla="*/ 2710069 w 4483100"/>
              <a:gd name="connsiteY144" fmla="*/ 578926 h 5487988"/>
              <a:gd name="connsiteX145" fmla="*/ 2714805 w 4483100"/>
              <a:gd name="connsiteY145" fmla="*/ 563029 h 5487988"/>
              <a:gd name="connsiteX146" fmla="*/ 2721434 w 4483100"/>
              <a:gd name="connsiteY146" fmla="*/ 540136 h 5487988"/>
              <a:gd name="connsiteX147" fmla="*/ 2760895 w 4483100"/>
              <a:gd name="connsiteY147" fmla="*/ 502618 h 5487988"/>
              <a:gd name="connsiteX148" fmla="*/ 2779204 w 4483100"/>
              <a:gd name="connsiteY148" fmla="*/ 514382 h 5487988"/>
              <a:gd name="connsiteX149" fmla="*/ 2782992 w 4483100"/>
              <a:gd name="connsiteY149" fmla="*/ 494351 h 5487988"/>
              <a:gd name="connsiteX150" fmla="*/ 1148467 w 4483100"/>
              <a:gd name="connsiteY150" fmla="*/ 387350 h 5487988"/>
              <a:gd name="connsiteX151" fmla="*/ 1193242 w 4483100"/>
              <a:gd name="connsiteY151" fmla="*/ 406079 h 5487988"/>
              <a:gd name="connsiteX152" fmla="*/ 1216741 w 4483100"/>
              <a:gd name="connsiteY152" fmla="*/ 436236 h 5487988"/>
              <a:gd name="connsiteX153" fmla="*/ 1232618 w 4483100"/>
              <a:gd name="connsiteY153" fmla="*/ 436236 h 5487988"/>
              <a:gd name="connsiteX154" fmla="*/ 1241192 w 4483100"/>
              <a:gd name="connsiteY154" fmla="*/ 449886 h 5487988"/>
              <a:gd name="connsiteX155" fmla="*/ 1256117 w 4483100"/>
              <a:gd name="connsiteY155" fmla="*/ 449568 h 5487988"/>
              <a:gd name="connsiteX156" fmla="*/ 1230078 w 4483100"/>
              <a:gd name="connsiteY156" fmla="*/ 492106 h 5487988"/>
              <a:gd name="connsiteX157" fmla="*/ 1191971 w 4483100"/>
              <a:gd name="connsiteY157" fmla="*/ 486074 h 5487988"/>
              <a:gd name="connsiteX158" fmla="*/ 1163074 w 4483100"/>
              <a:gd name="connsiteY158" fmla="*/ 460996 h 5487988"/>
              <a:gd name="connsiteX159" fmla="*/ 1145291 w 4483100"/>
              <a:gd name="connsiteY159" fmla="*/ 484170 h 5487988"/>
              <a:gd name="connsiteX160" fmla="*/ 1151642 w 4483100"/>
              <a:gd name="connsiteY160" fmla="*/ 506390 h 5487988"/>
              <a:gd name="connsiteX161" fmla="*/ 1169743 w 4483100"/>
              <a:gd name="connsiteY161" fmla="*/ 491788 h 5487988"/>
              <a:gd name="connsiteX162" fmla="*/ 1177364 w 4483100"/>
              <a:gd name="connsiteY162" fmla="*/ 501946 h 5487988"/>
              <a:gd name="connsiteX163" fmla="*/ 1191019 w 4483100"/>
              <a:gd name="connsiteY163" fmla="*/ 506073 h 5487988"/>
              <a:gd name="connsiteX164" fmla="*/ 1170060 w 4483100"/>
              <a:gd name="connsiteY164" fmla="*/ 525119 h 5487988"/>
              <a:gd name="connsiteX165" fmla="*/ 1179587 w 4483100"/>
              <a:gd name="connsiteY165" fmla="*/ 536547 h 5487988"/>
              <a:gd name="connsiteX166" fmla="*/ 1203721 w 4483100"/>
              <a:gd name="connsiteY166" fmla="*/ 520675 h 5487988"/>
              <a:gd name="connsiteX167" fmla="*/ 1251672 w 4483100"/>
              <a:gd name="connsiteY167" fmla="*/ 524485 h 5487988"/>
              <a:gd name="connsiteX168" fmla="*/ 1234841 w 4483100"/>
              <a:gd name="connsiteY168" fmla="*/ 555276 h 5487988"/>
              <a:gd name="connsiteX169" fmla="*/ 1239287 w 4483100"/>
              <a:gd name="connsiteY169" fmla="*/ 564482 h 5487988"/>
              <a:gd name="connsiteX170" fmla="*/ 1267549 w 4483100"/>
              <a:gd name="connsiteY170" fmla="*/ 536865 h 5487988"/>
              <a:gd name="connsiteX171" fmla="*/ 1269772 w 4483100"/>
              <a:gd name="connsiteY171" fmla="*/ 564482 h 5487988"/>
              <a:gd name="connsiteX172" fmla="*/ 1291048 w 4483100"/>
              <a:gd name="connsiteY172" fmla="*/ 587338 h 5487988"/>
              <a:gd name="connsiteX173" fmla="*/ 1281839 w 4483100"/>
              <a:gd name="connsiteY173" fmla="*/ 613685 h 5487988"/>
              <a:gd name="connsiteX174" fmla="*/ 1260563 w 4483100"/>
              <a:gd name="connsiteY174" fmla="*/ 621304 h 5487988"/>
              <a:gd name="connsiteX175" fmla="*/ 1248179 w 4483100"/>
              <a:gd name="connsiteY175" fmla="*/ 634319 h 5487988"/>
              <a:gd name="connsiteX176" fmla="*/ 1247543 w 4483100"/>
              <a:gd name="connsiteY176" fmla="*/ 678443 h 5487988"/>
              <a:gd name="connsiteX177" fmla="*/ 1222457 w 4483100"/>
              <a:gd name="connsiteY177" fmla="*/ 701617 h 5487988"/>
              <a:gd name="connsiteX178" fmla="*/ 1231031 w 4483100"/>
              <a:gd name="connsiteY178" fmla="*/ 718441 h 5487988"/>
              <a:gd name="connsiteX179" fmla="*/ 1254212 w 4483100"/>
              <a:gd name="connsiteY179" fmla="*/ 705743 h 5487988"/>
              <a:gd name="connsiteX180" fmla="*/ 1264374 w 4483100"/>
              <a:gd name="connsiteY180" fmla="*/ 639081 h 5487988"/>
              <a:gd name="connsiteX181" fmla="*/ 1300892 w 4483100"/>
              <a:gd name="connsiteY181" fmla="*/ 625431 h 5487988"/>
              <a:gd name="connsiteX182" fmla="*/ 1310102 w 4483100"/>
              <a:gd name="connsiteY182" fmla="*/ 578767 h 5487988"/>
              <a:gd name="connsiteX183" fmla="*/ 1328202 w 4483100"/>
              <a:gd name="connsiteY183" fmla="*/ 576545 h 5487988"/>
              <a:gd name="connsiteX184" fmla="*/ 1339634 w 4483100"/>
              <a:gd name="connsiteY184" fmla="*/ 567974 h 5487988"/>
              <a:gd name="connsiteX185" fmla="*/ 1391713 w 4483100"/>
              <a:gd name="connsiteY185" fmla="*/ 580989 h 5487988"/>
              <a:gd name="connsiteX186" fmla="*/ 1435218 w 4483100"/>
              <a:gd name="connsiteY186" fmla="*/ 589243 h 5487988"/>
              <a:gd name="connsiteX187" fmla="*/ 1445062 w 4483100"/>
              <a:gd name="connsiteY187" fmla="*/ 608924 h 5487988"/>
              <a:gd name="connsiteX188" fmla="*/ 1455224 w 4483100"/>
              <a:gd name="connsiteY188" fmla="*/ 599401 h 5487988"/>
              <a:gd name="connsiteX189" fmla="*/ 1459669 w 4483100"/>
              <a:gd name="connsiteY189" fmla="*/ 581624 h 5487988"/>
              <a:gd name="connsiteX190" fmla="*/ 1496823 w 4483100"/>
              <a:gd name="connsiteY190" fmla="*/ 592734 h 5487988"/>
              <a:gd name="connsiteX191" fmla="*/ 1515876 w 4483100"/>
              <a:gd name="connsiteY191" fmla="*/ 607337 h 5487988"/>
              <a:gd name="connsiteX192" fmla="*/ 1522228 w 4483100"/>
              <a:gd name="connsiteY192" fmla="*/ 598766 h 5487988"/>
              <a:gd name="connsiteX193" fmla="*/ 1529531 w 4483100"/>
              <a:gd name="connsiteY193" fmla="*/ 619082 h 5487988"/>
              <a:gd name="connsiteX194" fmla="*/ 1557158 w 4483100"/>
              <a:gd name="connsiteY194" fmla="*/ 617495 h 5487988"/>
              <a:gd name="connsiteX195" fmla="*/ 1577482 w 4483100"/>
              <a:gd name="connsiteY195" fmla="*/ 629875 h 5487988"/>
              <a:gd name="connsiteX196" fmla="*/ 1596535 w 4483100"/>
              <a:gd name="connsiteY196" fmla="*/ 649874 h 5487988"/>
              <a:gd name="connsiteX197" fmla="*/ 1616541 w 4483100"/>
              <a:gd name="connsiteY197" fmla="*/ 658127 h 5487988"/>
              <a:gd name="connsiteX198" fmla="*/ 1633054 w 4483100"/>
              <a:gd name="connsiteY198" fmla="*/ 679078 h 5487988"/>
              <a:gd name="connsiteX199" fmla="*/ 1658458 w 4483100"/>
              <a:gd name="connsiteY199" fmla="*/ 688284 h 5487988"/>
              <a:gd name="connsiteX200" fmla="*/ 1664809 w 4483100"/>
              <a:gd name="connsiteY200" fmla="*/ 703204 h 5487988"/>
              <a:gd name="connsiteX201" fmla="*/ 1693389 w 4483100"/>
              <a:gd name="connsiteY201" fmla="*/ 723520 h 5487988"/>
              <a:gd name="connsiteX202" fmla="*/ 1763251 w 4483100"/>
              <a:gd name="connsiteY202" fmla="*/ 796849 h 5487988"/>
              <a:gd name="connsiteX203" fmla="*/ 1770555 w 4483100"/>
              <a:gd name="connsiteY203" fmla="*/ 818117 h 5487988"/>
              <a:gd name="connsiteX204" fmla="*/ 1784527 w 4483100"/>
              <a:gd name="connsiteY204" fmla="*/ 823196 h 5487988"/>
              <a:gd name="connsiteX205" fmla="*/ 1798182 w 4483100"/>
              <a:gd name="connsiteY205" fmla="*/ 837799 h 5487988"/>
              <a:gd name="connsiteX206" fmla="*/ 1804533 w 4483100"/>
              <a:gd name="connsiteY206" fmla="*/ 833354 h 5487988"/>
              <a:gd name="connsiteX207" fmla="*/ 1789608 w 4483100"/>
              <a:gd name="connsiteY207" fmla="*/ 817800 h 5487988"/>
              <a:gd name="connsiteX208" fmla="*/ 1789608 w 4483100"/>
              <a:gd name="connsiteY208" fmla="*/ 801928 h 5487988"/>
              <a:gd name="connsiteX209" fmla="*/ 1818505 w 4483100"/>
              <a:gd name="connsiteY209" fmla="*/ 827006 h 5487988"/>
              <a:gd name="connsiteX210" fmla="*/ 1818505 w 4483100"/>
              <a:gd name="connsiteY210" fmla="*/ 838751 h 5487988"/>
              <a:gd name="connsiteX211" fmla="*/ 1831525 w 4483100"/>
              <a:gd name="connsiteY211" fmla="*/ 857480 h 5487988"/>
              <a:gd name="connsiteX212" fmla="*/ 1883604 w 4483100"/>
              <a:gd name="connsiteY212" fmla="*/ 878114 h 5487988"/>
              <a:gd name="connsiteX213" fmla="*/ 1900434 w 4483100"/>
              <a:gd name="connsiteY213" fmla="*/ 892716 h 5487988"/>
              <a:gd name="connsiteX214" fmla="*/ 1896941 w 4483100"/>
              <a:gd name="connsiteY214" fmla="*/ 868273 h 5487988"/>
              <a:gd name="connsiteX215" fmla="*/ 1942986 w 4483100"/>
              <a:gd name="connsiteY215" fmla="*/ 914302 h 5487988"/>
              <a:gd name="connsiteX216" fmla="*/ 1946162 w 4483100"/>
              <a:gd name="connsiteY216" fmla="*/ 926047 h 5487988"/>
              <a:gd name="connsiteX217" fmla="*/ 1958229 w 4483100"/>
              <a:gd name="connsiteY217" fmla="*/ 935253 h 5487988"/>
              <a:gd name="connsiteX218" fmla="*/ 1955053 w 4483100"/>
              <a:gd name="connsiteY218" fmla="*/ 953347 h 5487988"/>
              <a:gd name="connsiteX219" fmla="*/ 1966485 w 4483100"/>
              <a:gd name="connsiteY219" fmla="*/ 967949 h 5487988"/>
              <a:gd name="connsiteX220" fmla="*/ 1978235 w 4483100"/>
              <a:gd name="connsiteY220" fmla="*/ 954299 h 5487988"/>
              <a:gd name="connsiteX221" fmla="*/ 1999511 w 4483100"/>
              <a:gd name="connsiteY221" fmla="*/ 972076 h 5487988"/>
              <a:gd name="connsiteX222" fmla="*/ 2024915 w 4483100"/>
              <a:gd name="connsiteY222" fmla="*/ 981282 h 5487988"/>
              <a:gd name="connsiteX223" fmla="*/ 2015706 w 4483100"/>
              <a:gd name="connsiteY223" fmla="*/ 1025406 h 5487988"/>
              <a:gd name="connsiteX224" fmla="*/ 2030949 w 4483100"/>
              <a:gd name="connsiteY224" fmla="*/ 1043183 h 5487988"/>
              <a:gd name="connsiteX225" fmla="*/ 2027138 w 4483100"/>
              <a:gd name="connsiteY225" fmla="*/ 1093973 h 5487988"/>
              <a:gd name="connsiteX226" fmla="*/ 2032537 w 4483100"/>
              <a:gd name="connsiteY226" fmla="*/ 1109528 h 5487988"/>
              <a:gd name="connsiteX227" fmla="*/ 2050320 w 4483100"/>
              <a:gd name="connsiteY227" fmla="*/ 1099053 h 5487988"/>
              <a:gd name="connsiteX228" fmla="*/ 2054130 w 4483100"/>
              <a:gd name="connsiteY228" fmla="*/ 1130479 h 5487988"/>
              <a:gd name="connsiteX229" fmla="*/ 2012213 w 4483100"/>
              <a:gd name="connsiteY229" fmla="*/ 1214283 h 5487988"/>
              <a:gd name="connsiteX230" fmla="*/ 1950608 w 4483100"/>
              <a:gd name="connsiteY230" fmla="*/ 1307294 h 5487988"/>
              <a:gd name="connsiteX231" fmla="*/ 1879158 w 4483100"/>
              <a:gd name="connsiteY231" fmla="*/ 1341577 h 5487988"/>
              <a:gd name="connsiteX232" fmla="*/ 1809614 w 4483100"/>
              <a:gd name="connsiteY232" fmla="*/ 1367607 h 5487988"/>
              <a:gd name="connsiteX233" fmla="*/ 1720699 w 4483100"/>
              <a:gd name="connsiteY233" fmla="*/ 1357767 h 5487988"/>
              <a:gd name="connsiteX234" fmla="*/ 1649249 w 4483100"/>
              <a:gd name="connsiteY234" fmla="*/ 1321578 h 5487988"/>
              <a:gd name="connsiteX235" fmla="*/ 1587009 w 4483100"/>
              <a:gd name="connsiteY235" fmla="*/ 1316817 h 5487988"/>
              <a:gd name="connsiteX236" fmla="*/ 1545091 w 4483100"/>
              <a:gd name="connsiteY236" fmla="*/ 1298405 h 5487988"/>
              <a:gd name="connsiteX237" fmla="*/ 1532707 w 4483100"/>
              <a:gd name="connsiteY237" fmla="*/ 1304754 h 5487988"/>
              <a:gd name="connsiteX238" fmla="*/ 1497776 w 4483100"/>
              <a:gd name="connsiteY238" fmla="*/ 1283803 h 5487988"/>
              <a:gd name="connsiteX239" fmla="*/ 1488249 w 4483100"/>
              <a:gd name="connsiteY239" fmla="*/ 1293326 h 5487988"/>
              <a:gd name="connsiteX240" fmla="*/ 1478405 w 4483100"/>
              <a:gd name="connsiteY240" fmla="*/ 1268248 h 5487988"/>
              <a:gd name="connsiteX241" fmla="*/ 1453318 w 4483100"/>
              <a:gd name="connsiteY241" fmla="*/ 1269836 h 5487988"/>
              <a:gd name="connsiteX242" fmla="*/ 1424103 w 4483100"/>
              <a:gd name="connsiteY242" fmla="*/ 1242536 h 5487988"/>
              <a:gd name="connsiteX243" fmla="*/ 1406638 w 4483100"/>
              <a:gd name="connsiteY243" fmla="*/ 1268883 h 5487988"/>
              <a:gd name="connsiteX244" fmla="*/ 1382186 w 4483100"/>
              <a:gd name="connsiteY244" fmla="*/ 1246980 h 5487988"/>
              <a:gd name="connsiteX245" fmla="*/ 1391395 w 4483100"/>
              <a:gd name="connsiteY245" fmla="*/ 1223807 h 5487988"/>
              <a:gd name="connsiteX246" fmla="*/ 1372025 w 4483100"/>
              <a:gd name="connsiteY246" fmla="*/ 1218727 h 5487988"/>
              <a:gd name="connsiteX247" fmla="*/ 1367896 w 4483100"/>
              <a:gd name="connsiteY247" fmla="*/ 1206030 h 5487988"/>
              <a:gd name="connsiteX248" fmla="*/ 1352019 w 4483100"/>
              <a:gd name="connsiteY248" fmla="*/ 1209522 h 5487988"/>
              <a:gd name="connsiteX249" fmla="*/ 1338046 w 4483100"/>
              <a:gd name="connsiteY249" fmla="*/ 1228568 h 5487988"/>
              <a:gd name="connsiteX250" fmla="*/ 1308514 w 4483100"/>
              <a:gd name="connsiteY250" fmla="*/ 1205712 h 5487988"/>
              <a:gd name="connsiteX251" fmla="*/ 1304386 w 4483100"/>
              <a:gd name="connsiteY251" fmla="*/ 1213014 h 5487988"/>
              <a:gd name="connsiteX252" fmla="*/ 1272313 w 4483100"/>
              <a:gd name="connsiteY252" fmla="*/ 1201903 h 5487988"/>
              <a:gd name="connsiteX253" fmla="*/ 1267232 w 4483100"/>
              <a:gd name="connsiteY253" fmla="*/ 1189205 h 5487988"/>
              <a:gd name="connsiteX254" fmla="*/ 1246908 w 4483100"/>
              <a:gd name="connsiteY254" fmla="*/ 1185079 h 5487988"/>
              <a:gd name="connsiteX255" fmla="*/ 1234841 w 4483100"/>
              <a:gd name="connsiteY255" fmla="*/ 1136828 h 5487988"/>
              <a:gd name="connsiteX256" fmla="*/ 1210390 w 4483100"/>
              <a:gd name="connsiteY256" fmla="*/ 1119051 h 5487988"/>
              <a:gd name="connsiteX257" fmla="*/ 1162757 w 4483100"/>
              <a:gd name="connsiteY257" fmla="*/ 1117146 h 5487988"/>
              <a:gd name="connsiteX258" fmla="*/ 1158311 w 4483100"/>
              <a:gd name="connsiteY258" fmla="*/ 1122543 h 5487988"/>
              <a:gd name="connsiteX259" fmla="*/ 1170060 w 4483100"/>
              <a:gd name="connsiteY259" fmla="*/ 1127939 h 5487988"/>
              <a:gd name="connsiteX260" fmla="*/ 1188478 w 4483100"/>
              <a:gd name="connsiteY260" fmla="*/ 1149843 h 5487988"/>
              <a:gd name="connsiteX261" fmla="*/ 1204039 w 4483100"/>
              <a:gd name="connsiteY261" fmla="*/ 1145716 h 5487988"/>
              <a:gd name="connsiteX262" fmla="*/ 1198005 w 4483100"/>
              <a:gd name="connsiteY262" fmla="*/ 1170794 h 5487988"/>
              <a:gd name="connsiteX263" fmla="*/ 1211025 w 4483100"/>
              <a:gd name="connsiteY263" fmla="*/ 1199999 h 5487988"/>
              <a:gd name="connsiteX264" fmla="*/ 1222774 w 4483100"/>
              <a:gd name="connsiteY264" fmla="*/ 1204443 h 5487988"/>
              <a:gd name="connsiteX265" fmla="*/ 1239922 w 4483100"/>
              <a:gd name="connsiteY265" fmla="*/ 1228251 h 5487988"/>
              <a:gd name="connsiteX266" fmla="*/ 1264374 w 4483100"/>
              <a:gd name="connsiteY266" fmla="*/ 1238726 h 5487988"/>
              <a:gd name="connsiteX267" fmla="*/ 1250719 w 4483100"/>
              <a:gd name="connsiteY267" fmla="*/ 1250154 h 5487988"/>
              <a:gd name="connsiteX268" fmla="*/ 1251989 w 4483100"/>
              <a:gd name="connsiteY268" fmla="*/ 1266344 h 5487988"/>
              <a:gd name="connsiteX269" fmla="*/ 1272948 w 4483100"/>
              <a:gd name="connsiteY269" fmla="*/ 1265074 h 5487988"/>
              <a:gd name="connsiteX270" fmla="*/ 1313277 w 4483100"/>
              <a:gd name="connsiteY270" fmla="*/ 1293009 h 5487988"/>
              <a:gd name="connsiteX271" fmla="*/ 1309466 w 4483100"/>
              <a:gd name="connsiteY271" fmla="*/ 1306976 h 5487988"/>
              <a:gd name="connsiteX272" fmla="*/ 1281839 w 4483100"/>
              <a:gd name="connsiteY272" fmla="*/ 1312055 h 5487988"/>
              <a:gd name="connsiteX273" fmla="*/ 1294541 w 4483100"/>
              <a:gd name="connsiteY273" fmla="*/ 1324753 h 5487988"/>
              <a:gd name="connsiteX274" fmla="*/ 1318040 w 4483100"/>
              <a:gd name="connsiteY274" fmla="*/ 1321261 h 5487988"/>
              <a:gd name="connsiteX275" fmla="*/ 1352019 w 4483100"/>
              <a:gd name="connsiteY275" fmla="*/ 1329514 h 5487988"/>
              <a:gd name="connsiteX276" fmla="*/ 1363768 w 4483100"/>
              <a:gd name="connsiteY276" fmla="*/ 1343164 h 5487988"/>
              <a:gd name="connsiteX277" fmla="*/ 1359640 w 4483100"/>
              <a:gd name="connsiteY277" fmla="*/ 1361893 h 5487988"/>
              <a:gd name="connsiteX278" fmla="*/ 1377741 w 4483100"/>
              <a:gd name="connsiteY278" fmla="*/ 1358719 h 5487988"/>
              <a:gd name="connsiteX279" fmla="*/ 1407591 w 4483100"/>
              <a:gd name="connsiteY279" fmla="*/ 1374273 h 5487988"/>
              <a:gd name="connsiteX280" fmla="*/ 1417117 w 4483100"/>
              <a:gd name="connsiteY280" fmla="*/ 1403795 h 5487988"/>
              <a:gd name="connsiteX281" fmla="*/ 1426961 w 4483100"/>
              <a:gd name="connsiteY281" fmla="*/ 1414271 h 5487988"/>
              <a:gd name="connsiteX282" fmla="*/ 1405050 w 4483100"/>
              <a:gd name="connsiteY282" fmla="*/ 1446967 h 5487988"/>
              <a:gd name="connsiteX283" fmla="*/ 1416800 w 4483100"/>
              <a:gd name="connsiteY283" fmla="*/ 1475537 h 5487988"/>
              <a:gd name="connsiteX284" fmla="*/ 1407273 w 4483100"/>
              <a:gd name="connsiteY284" fmla="*/ 1484108 h 5487988"/>
              <a:gd name="connsiteX285" fmla="*/ 1405368 w 4483100"/>
              <a:gd name="connsiteY285" fmla="*/ 1521883 h 5487988"/>
              <a:gd name="connsiteX286" fmla="*/ 1380281 w 4483100"/>
              <a:gd name="connsiteY286" fmla="*/ 1519979 h 5487988"/>
              <a:gd name="connsiteX287" fmla="*/ 1371707 w 4483100"/>
              <a:gd name="connsiteY287" fmla="*/ 1538073 h 5487988"/>
              <a:gd name="connsiteX288" fmla="*/ 1389808 w 4483100"/>
              <a:gd name="connsiteY288" fmla="*/ 1547279 h 5487988"/>
              <a:gd name="connsiteX289" fmla="*/ 1390125 w 4483100"/>
              <a:gd name="connsiteY289" fmla="*/ 1563151 h 5487988"/>
              <a:gd name="connsiteX290" fmla="*/ 1401875 w 4483100"/>
              <a:gd name="connsiteY290" fmla="*/ 1570452 h 5487988"/>
              <a:gd name="connsiteX291" fmla="*/ 1418387 w 4483100"/>
              <a:gd name="connsiteY291" fmla="*/ 1643781 h 5487988"/>
              <a:gd name="connsiteX292" fmla="*/ 1436170 w 4483100"/>
              <a:gd name="connsiteY292" fmla="*/ 1637432 h 5487988"/>
              <a:gd name="connsiteX293" fmla="*/ 1439664 w 4483100"/>
              <a:gd name="connsiteY293" fmla="*/ 1663780 h 5487988"/>
              <a:gd name="connsiteX294" fmla="*/ 1428232 w 4483100"/>
              <a:gd name="connsiteY294" fmla="*/ 1681874 h 5487988"/>
              <a:gd name="connsiteX295" fmla="*/ 1448555 w 4483100"/>
              <a:gd name="connsiteY295" fmla="*/ 1705682 h 5487988"/>
              <a:gd name="connsiteX296" fmla="*/ 1435853 w 4483100"/>
              <a:gd name="connsiteY296" fmla="*/ 1716475 h 5487988"/>
              <a:gd name="connsiteX297" fmla="*/ 1401239 w 4483100"/>
              <a:gd name="connsiteY297" fmla="*/ 1734886 h 5487988"/>
              <a:gd name="connsiteX298" fmla="*/ 1376470 w 4483100"/>
              <a:gd name="connsiteY298" fmla="*/ 1798057 h 5487988"/>
              <a:gd name="connsiteX299" fmla="*/ 1379963 w 4483100"/>
              <a:gd name="connsiteY299" fmla="*/ 1852022 h 5487988"/>
              <a:gd name="connsiteX300" fmla="*/ 1380281 w 4483100"/>
              <a:gd name="connsiteY300" fmla="*/ 1891702 h 5487988"/>
              <a:gd name="connsiteX301" fmla="*/ 1372025 w 4483100"/>
              <a:gd name="connsiteY301" fmla="*/ 1907891 h 5487988"/>
              <a:gd name="connsiteX302" fmla="*/ 1391395 w 4483100"/>
              <a:gd name="connsiteY302" fmla="*/ 1924398 h 5487988"/>
              <a:gd name="connsiteX303" fmla="*/ 1391078 w 4483100"/>
              <a:gd name="connsiteY303" fmla="*/ 1904717 h 5487988"/>
              <a:gd name="connsiteX304" fmla="*/ 1398382 w 4483100"/>
              <a:gd name="connsiteY304" fmla="*/ 1900273 h 5487988"/>
              <a:gd name="connsiteX305" fmla="*/ 1417117 w 4483100"/>
              <a:gd name="connsiteY305" fmla="*/ 1964396 h 5487988"/>
              <a:gd name="connsiteX306" fmla="*/ 1432042 w 4483100"/>
              <a:gd name="connsiteY306" fmla="*/ 1965031 h 5487988"/>
              <a:gd name="connsiteX307" fmla="*/ 1437758 w 4483100"/>
              <a:gd name="connsiteY307" fmla="*/ 2017726 h 5487988"/>
              <a:gd name="connsiteX308" fmla="*/ 1446015 w 4483100"/>
              <a:gd name="connsiteY308" fmla="*/ 2029471 h 5487988"/>
              <a:gd name="connsiteX309" fmla="*/ 1437123 w 4483100"/>
              <a:gd name="connsiteY309" fmla="*/ 2045978 h 5487988"/>
              <a:gd name="connsiteX310" fmla="*/ 1439981 w 4483100"/>
              <a:gd name="connsiteY310" fmla="*/ 2059946 h 5487988"/>
              <a:gd name="connsiteX311" fmla="*/ 1428867 w 4483100"/>
              <a:gd name="connsiteY311" fmla="*/ 2049788 h 5487988"/>
              <a:gd name="connsiteX312" fmla="*/ 1417752 w 4483100"/>
              <a:gd name="connsiteY312" fmla="*/ 2061215 h 5487988"/>
              <a:gd name="connsiteX313" fmla="*/ 1409178 w 4483100"/>
              <a:gd name="connsiteY313" fmla="*/ 2059946 h 5487988"/>
              <a:gd name="connsiteX314" fmla="*/ 1398699 w 4483100"/>
              <a:gd name="connsiteY314" fmla="*/ 2056771 h 5487988"/>
              <a:gd name="connsiteX315" fmla="*/ 1391395 w 4483100"/>
              <a:gd name="connsiteY315" fmla="*/ 2066929 h 5487988"/>
              <a:gd name="connsiteX316" fmla="*/ 1407908 w 4483100"/>
              <a:gd name="connsiteY316" fmla="*/ 2071373 h 5487988"/>
              <a:gd name="connsiteX317" fmla="*/ 1410449 w 4483100"/>
              <a:gd name="connsiteY317" fmla="*/ 2095816 h 5487988"/>
              <a:gd name="connsiteX318" fmla="*/ 1424103 w 4483100"/>
              <a:gd name="connsiteY318" fmla="*/ 2104705 h 5487988"/>
              <a:gd name="connsiteX319" fmla="*/ 1435853 w 4483100"/>
              <a:gd name="connsiteY319" fmla="*/ 2096769 h 5487988"/>
              <a:gd name="connsiteX320" fmla="*/ 1449190 w 4483100"/>
              <a:gd name="connsiteY320" fmla="*/ 2111371 h 5487988"/>
              <a:gd name="connsiteX321" fmla="*/ 1467291 w 4483100"/>
              <a:gd name="connsiteY321" fmla="*/ 2105974 h 5487988"/>
              <a:gd name="connsiteX322" fmla="*/ 1482216 w 4483100"/>
              <a:gd name="connsiteY322" fmla="*/ 2110419 h 5487988"/>
              <a:gd name="connsiteX323" fmla="*/ 1477770 w 4483100"/>
              <a:gd name="connsiteY323" fmla="*/ 2125973 h 5487988"/>
              <a:gd name="connsiteX324" fmla="*/ 1495553 w 4483100"/>
              <a:gd name="connsiteY324" fmla="*/ 2164384 h 5487988"/>
              <a:gd name="connsiteX325" fmla="*/ 1497141 w 4483100"/>
              <a:gd name="connsiteY325" fmla="*/ 2179938 h 5487988"/>
              <a:gd name="connsiteX326" fmla="*/ 1492377 w 4483100"/>
              <a:gd name="connsiteY326" fmla="*/ 2194858 h 5487988"/>
              <a:gd name="connsiteX327" fmla="*/ 1480946 w 4483100"/>
              <a:gd name="connsiteY327" fmla="*/ 2195810 h 5487988"/>
              <a:gd name="connsiteX328" fmla="*/ 1478723 w 4483100"/>
              <a:gd name="connsiteY328" fmla="*/ 2203111 h 5487988"/>
              <a:gd name="connsiteX329" fmla="*/ 1470149 w 4483100"/>
              <a:gd name="connsiteY329" fmla="*/ 2200572 h 5487988"/>
              <a:gd name="connsiteX330" fmla="*/ 1464115 w 4483100"/>
              <a:gd name="connsiteY330" fmla="*/ 2187874 h 5487988"/>
              <a:gd name="connsiteX331" fmla="*/ 1456176 w 4483100"/>
              <a:gd name="connsiteY331" fmla="*/ 2178986 h 5487988"/>
              <a:gd name="connsiteX332" fmla="*/ 1448555 w 4483100"/>
              <a:gd name="connsiteY332" fmla="*/ 2179938 h 5487988"/>
              <a:gd name="connsiteX333" fmla="*/ 1450460 w 4483100"/>
              <a:gd name="connsiteY333" fmla="*/ 2194858 h 5487988"/>
              <a:gd name="connsiteX334" fmla="*/ 1458399 w 4483100"/>
              <a:gd name="connsiteY334" fmla="*/ 2198032 h 5487988"/>
              <a:gd name="connsiteX335" fmla="*/ 1456176 w 4483100"/>
              <a:gd name="connsiteY335" fmla="*/ 2212952 h 5487988"/>
              <a:gd name="connsiteX336" fmla="*/ 1453953 w 4483100"/>
              <a:gd name="connsiteY336" fmla="*/ 2222158 h 5487988"/>
              <a:gd name="connsiteX337" fmla="*/ 1457764 w 4483100"/>
              <a:gd name="connsiteY337" fmla="*/ 2231998 h 5487988"/>
              <a:gd name="connsiteX338" fmla="*/ 1447285 w 4483100"/>
              <a:gd name="connsiteY338" fmla="*/ 2227554 h 5487988"/>
              <a:gd name="connsiteX339" fmla="*/ 1439981 w 4483100"/>
              <a:gd name="connsiteY339" fmla="*/ 2220888 h 5487988"/>
              <a:gd name="connsiteX340" fmla="*/ 1433948 w 4483100"/>
              <a:gd name="connsiteY340" fmla="*/ 2200572 h 5487988"/>
              <a:gd name="connsiteX341" fmla="*/ 1428232 w 4483100"/>
              <a:gd name="connsiteY341" fmla="*/ 2186922 h 5487988"/>
              <a:gd name="connsiteX342" fmla="*/ 1419023 w 4483100"/>
              <a:gd name="connsiteY342" fmla="*/ 2177399 h 5487988"/>
              <a:gd name="connsiteX343" fmla="*/ 1419658 w 4483100"/>
              <a:gd name="connsiteY343" fmla="*/ 2156130 h 5487988"/>
              <a:gd name="connsiteX344" fmla="*/ 1410449 w 4483100"/>
              <a:gd name="connsiteY344" fmla="*/ 2134862 h 5487988"/>
              <a:gd name="connsiteX345" fmla="*/ 1399334 w 4483100"/>
              <a:gd name="connsiteY345" fmla="*/ 2112641 h 5487988"/>
              <a:gd name="connsiteX346" fmla="*/ 1396794 w 4483100"/>
              <a:gd name="connsiteY346" fmla="*/ 2132322 h 5487988"/>
              <a:gd name="connsiteX347" fmla="*/ 1395524 w 4483100"/>
              <a:gd name="connsiteY347" fmla="*/ 2144067 h 5487988"/>
              <a:gd name="connsiteX348" fmla="*/ 1417117 w 4483100"/>
              <a:gd name="connsiteY348" fmla="*/ 2166606 h 5487988"/>
              <a:gd name="connsiteX349" fmla="*/ 1419023 w 4483100"/>
              <a:gd name="connsiteY349" fmla="*/ 2177399 h 5487988"/>
              <a:gd name="connsiteX350" fmla="*/ 1419658 w 4483100"/>
              <a:gd name="connsiteY350" fmla="*/ 2194223 h 5487988"/>
              <a:gd name="connsiteX351" fmla="*/ 1409178 w 4483100"/>
              <a:gd name="connsiteY351" fmla="*/ 2187557 h 5487988"/>
              <a:gd name="connsiteX352" fmla="*/ 1404415 w 4483100"/>
              <a:gd name="connsiteY352" fmla="*/ 2170415 h 5487988"/>
              <a:gd name="connsiteX353" fmla="*/ 1392030 w 4483100"/>
              <a:gd name="connsiteY353" fmla="*/ 2158670 h 5487988"/>
              <a:gd name="connsiteX354" fmla="*/ 1389490 w 4483100"/>
              <a:gd name="connsiteY354" fmla="*/ 2172320 h 5487988"/>
              <a:gd name="connsiteX355" fmla="*/ 1408861 w 4483100"/>
              <a:gd name="connsiteY355" fmla="*/ 2192953 h 5487988"/>
              <a:gd name="connsiteX356" fmla="*/ 1417117 w 4483100"/>
              <a:gd name="connsiteY356" fmla="*/ 2208825 h 5487988"/>
              <a:gd name="connsiteX357" fmla="*/ 1401239 w 4483100"/>
              <a:gd name="connsiteY357" fmla="*/ 2205333 h 5487988"/>
              <a:gd name="connsiteX358" fmla="*/ 1401875 w 4483100"/>
              <a:gd name="connsiteY358" fmla="*/ 2216761 h 5487988"/>
              <a:gd name="connsiteX359" fmla="*/ 1415212 w 4483100"/>
              <a:gd name="connsiteY359" fmla="*/ 2231046 h 5487988"/>
              <a:gd name="connsiteX360" fmla="*/ 1425374 w 4483100"/>
              <a:gd name="connsiteY360" fmla="*/ 2258663 h 5487988"/>
              <a:gd name="connsiteX361" fmla="*/ 1419023 w 4483100"/>
              <a:gd name="connsiteY361" fmla="*/ 2258346 h 5487988"/>
              <a:gd name="connsiteX362" fmla="*/ 1405368 w 4483100"/>
              <a:gd name="connsiteY362" fmla="*/ 2244379 h 5487988"/>
              <a:gd name="connsiteX363" fmla="*/ 1397429 w 4483100"/>
              <a:gd name="connsiteY363" fmla="*/ 2243109 h 5487988"/>
              <a:gd name="connsiteX364" fmla="*/ 1390125 w 4483100"/>
              <a:gd name="connsiteY364" fmla="*/ 2229141 h 5487988"/>
              <a:gd name="connsiteX365" fmla="*/ 1380598 w 4483100"/>
              <a:gd name="connsiteY365" fmla="*/ 2223745 h 5487988"/>
              <a:gd name="connsiteX366" fmla="*/ 1379328 w 4483100"/>
              <a:gd name="connsiteY366" fmla="*/ 2242791 h 5487988"/>
              <a:gd name="connsiteX367" fmla="*/ 1395841 w 4483100"/>
              <a:gd name="connsiteY367" fmla="*/ 2246283 h 5487988"/>
              <a:gd name="connsiteX368" fmla="*/ 1402827 w 4483100"/>
              <a:gd name="connsiteY368" fmla="*/ 2258029 h 5487988"/>
              <a:gd name="connsiteX369" fmla="*/ 1405685 w 4483100"/>
              <a:gd name="connsiteY369" fmla="*/ 2274853 h 5487988"/>
              <a:gd name="connsiteX370" fmla="*/ 1394571 w 4483100"/>
              <a:gd name="connsiteY370" fmla="*/ 2265012 h 5487988"/>
              <a:gd name="connsiteX371" fmla="*/ 1389808 w 4483100"/>
              <a:gd name="connsiteY371" fmla="*/ 2272313 h 5487988"/>
              <a:gd name="connsiteX372" fmla="*/ 1395206 w 4483100"/>
              <a:gd name="connsiteY372" fmla="*/ 2278662 h 5487988"/>
              <a:gd name="connsiteX373" fmla="*/ 1381234 w 4483100"/>
              <a:gd name="connsiteY373" fmla="*/ 2279615 h 5487988"/>
              <a:gd name="connsiteX374" fmla="*/ 1380916 w 4483100"/>
              <a:gd name="connsiteY374" fmla="*/ 2287868 h 5487988"/>
              <a:gd name="connsiteX375" fmla="*/ 1416482 w 4483100"/>
              <a:gd name="connsiteY375" fmla="*/ 2316120 h 5487988"/>
              <a:gd name="connsiteX376" fmla="*/ 1475865 w 4483100"/>
              <a:gd name="connsiteY376" fmla="*/ 2347229 h 5487988"/>
              <a:gd name="connsiteX377" fmla="*/ 1491742 w 4483100"/>
              <a:gd name="connsiteY377" fmla="*/ 2356118 h 5487988"/>
              <a:gd name="connsiteX378" fmla="*/ 1501269 w 4483100"/>
              <a:gd name="connsiteY378" fmla="*/ 2394528 h 5487988"/>
              <a:gd name="connsiteX379" fmla="*/ 1500951 w 4483100"/>
              <a:gd name="connsiteY379" fmla="*/ 2407861 h 5487988"/>
              <a:gd name="connsiteX380" fmla="*/ 1491742 w 4483100"/>
              <a:gd name="connsiteY380" fmla="*/ 2430716 h 5487988"/>
              <a:gd name="connsiteX381" fmla="*/ 1496823 w 4483100"/>
              <a:gd name="connsiteY381" fmla="*/ 2448810 h 5487988"/>
              <a:gd name="connsiteX382" fmla="*/ 1517464 w 4483100"/>
              <a:gd name="connsiteY382" fmla="*/ 2460238 h 5487988"/>
              <a:gd name="connsiteX383" fmla="*/ 1548584 w 4483100"/>
              <a:gd name="connsiteY383" fmla="*/ 2441827 h 5487988"/>
              <a:gd name="connsiteX384" fmla="*/ 1557794 w 4483100"/>
              <a:gd name="connsiteY384" fmla="*/ 2415797 h 5487988"/>
              <a:gd name="connsiteX385" fmla="*/ 1575894 w 4483100"/>
              <a:gd name="connsiteY385" fmla="*/ 2406908 h 5487988"/>
              <a:gd name="connsiteX386" fmla="*/ 1586691 w 4483100"/>
              <a:gd name="connsiteY386" fmla="*/ 2365641 h 5487988"/>
              <a:gd name="connsiteX387" fmla="*/ 1577482 w 4483100"/>
              <a:gd name="connsiteY387" fmla="*/ 2351039 h 5487988"/>
              <a:gd name="connsiteX388" fmla="*/ 1587009 w 4483100"/>
              <a:gd name="connsiteY388" fmla="*/ 2349134 h 5487988"/>
              <a:gd name="connsiteX389" fmla="*/ 1588279 w 4483100"/>
              <a:gd name="connsiteY389" fmla="*/ 2337389 h 5487988"/>
              <a:gd name="connsiteX390" fmla="*/ 1560334 w 4483100"/>
              <a:gd name="connsiteY390" fmla="*/ 2315485 h 5487988"/>
              <a:gd name="connsiteX391" fmla="*/ 1553983 w 4483100"/>
              <a:gd name="connsiteY391" fmla="*/ 2277710 h 5487988"/>
              <a:gd name="connsiteX392" fmla="*/ 1541598 w 4483100"/>
              <a:gd name="connsiteY392" fmla="*/ 2264695 h 5487988"/>
              <a:gd name="connsiteX393" fmla="*/ 1505715 w 4483100"/>
              <a:gd name="connsiteY393" fmla="*/ 2231046 h 5487988"/>
              <a:gd name="connsiteX394" fmla="*/ 1502857 w 4483100"/>
              <a:gd name="connsiteY394" fmla="*/ 2213904 h 5487988"/>
              <a:gd name="connsiteX395" fmla="*/ 1506350 w 4483100"/>
              <a:gd name="connsiteY395" fmla="*/ 2198350 h 5487988"/>
              <a:gd name="connsiteX396" fmla="*/ 1515241 w 4483100"/>
              <a:gd name="connsiteY396" fmla="*/ 2181843 h 5487988"/>
              <a:gd name="connsiteX397" fmla="*/ 1514289 w 4483100"/>
              <a:gd name="connsiteY397" fmla="*/ 2170097 h 5487988"/>
              <a:gd name="connsiteX398" fmla="*/ 1505080 w 4483100"/>
              <a:gd name="connsiteY398" fmla="*/ 2162479 h 5487988"/>
              <a:gd name="connsiteX399" fmla="*/ 1506350 w 4483100"/>
              <a:gd name="connsiteY399" fmla="*/ 2151051 h 5487988"/>
              <a:gd name="connsiteX400" fmla="*/ 1513018 w 4483100"/>
              <a:gd name="connsiteY400" fmla="*/ 2140575 h 5487988"/>
              <a:gd name="connsiteX401" fmla="*/ 1510478 w 4483100"/>
              <a:gd name="connsiteY401" fmla="*/ 2116450 h 5487988"/>
              <a:gd name="connsiteX402" fmla="*/ 1493965 w 4483100"/>
              <a:gd name="connsiteY402" fmla="*/ 2098991 h 5487988"/>
              <a:gd name="connsiteX403" fmla="*/ 1481263 w 4483100"/>
              <a:gd name="connsiteY403" fmla="*/ 2099943 h 5487988"/>
              <a:gd name="connsiteX404" fmla="*/ 1475547 w 4483100"/>
              <a:gd name="connsiteY404" fmla="*/ 2085023 h 5487988"/>
              <a:gd name="connsiteX405" fmla="*/ 1459669 w 4483100"/>
              <a:gd name="connsiteY405" fmla="*/ 2080262 h 5487988"/>
              <a:gd name="connsiteX406" fmla="*/ 1451095 w 4483100"/>
              <a:gd name="connsiteY406" fmla="*/ 2082166 h 5487988"/>
              <a:gd name="connsiteX407" fmla="*/ 1435218 w 4483100"/>
              <a:gd name="connsiteY407" fmla="*/ 2077405 h 5487988"/>
              <a:gd name="connsiteX408" fmla="*/ 1434583 w 4483100"/>
              <a:gd name="connsiteY408" fmla="*/ 2070104 h 5487988"/>
              <a:gd name="connsiteX409" fmla="*/ 1439981 w 4483100"/>
              <a:gd name="connsiteY409" fmla="*/ 2059946 h 5487988"/>
              <a:gd name="connsiteX410" fmla="*/ 1452048 w 4483100"/>
              <a:gd name="connsiteY410" fmla="*/ 2043121 h 5487988"/>
              <a:gd name="connsiteX411" fmla="*/ 1446015 w 4483100"/>
              <a:gd name="connsiteY411" fmla="*/ 2029471 h 5487988"/>
              <a:gd name="connsiteX412" fmla="*/ 1454589 w 4483100"/>
              <a:gd name="connsiteY412" fmla="*/ 2013599 h 5487988"/>
              <a:gd name="connsiteX413" fmla="*/ 1451095 w 4483100"/>
              <a:gd name="connsiteY413" fmla="*/ 1991378 h 5487988"/>
              <a:gd name="connsiteX414" fmla="*/ 1447602 w 4483100"/>
              <a:gd name="connsiteY414" fmla="*/ 1956460 h 5487988"/>
              <a:gd name="connsiteX415" fmla="*/ 1461257 w 4483100"/>
              <a:gd name="connsiteY415" fmla="*/ 1964079 h 5487988"/>
              <a:gd name="connsiteX416" fmla="*/ 1499681 w 4483100"/>
              <a:gd name="connsiteY416" fmla="*/ 1955190 h 5487988"/>
              <a:gd name="connsiteX417" fmla="*/ 1491107 w 4483100"/>
              <a:gd name="connsiteY417" fmla="*/ 1943445 h 5487988"/>
              <a:gd name="connsiteX418" fmla="*/ 1457129 w 4483100"/>
              <a:gd name="connsiteY418" fmla="*/ 1938683 h 5487988"/>
              <a:gd name="connsiteX419" fmla="*/ 1454589 w 4483100"/>
              <a:gd name="connsiteY419" fmla="*/ 1912336 h 5487988"/>
              <a:gd name="connsiteX420" fmla="*/ 1444109 w 4483100"/>
              <a:gd name="connsiteY420" fmla="*/ 1910113 h 5487988"/>
              <a:gd name="connsiteX421" fmla="*/ 1435535 w 4483100"/>
              <a:gd name="connsiteY421" fmla="*/ 1895829 h 5487988"/>
              <a:gd name="connsiteX422" fmla="*/ 1398064 w 4483100"/>
              <a:gd name="connsiteY422" fmla="*/ 1855831 h 5487988"/>
              <a:gd name="connsiteX423" fmla="*/ 1387267 w 4483100"/>
              <a:gd name="connsiteY423" fmla="*/ 1849800 h 5487988"/>
              <a:gd name="connsiteX424" fmla="*/ 1383139 w 4483100"/>
              <a:gd name="connsiteY424" fmla="*/ 1838689 h 5487988"/>
              <a:gd name="connsiteX425" fmla="*/ 1379646 w 4483100"/>
              <a:gd name="connsiteY425" fmla="*/ 1798692 h 5487988"/>
              <a:gd name="connsiteX426" fmla="*/ 1404097 w 4483100"/>
              <a:gd name="connsiteY426" fmla="*/ 1738378 h 5487988"/>
              <a:gd name="connsiteX427" fmla="*/ 1443792 w 4483100"/>
              <a:gd name="connsiteY427" fmla="*/ 1739648 h 5487988"/>
              <a:gd name="connsiteX428" fmla="*/ 1448873 w 4483100"/>
              <a:gd name="connsiteY428" fmla="*/ 1754250 h 5487988"/>
              <a:gd name="connsiteX429" fmla="*/ 1461575 w 4483100"/>
              <a:gd name="connsiteY429" fmla="*/ 1763773 h 5487988"/>
              <a:gd name="connsiteX430" fmla="*/ 1481898 w 4483100"/>
              <a:gd name="connsiteY430" fmla="*/ 1780598 h 5487988"/>
              <a:gd name="connsiteX431" fmla="*/ 1498729 w 4483100"/>
              <a:gd name="connsiteY431" fmla="*/ 1775201 h 5487988"/>
              <a:gd name="connsiteX432" fmla="*/ 1508255 w 4483100"/>
              <a:gd name="connsiteY432" fmla="*/ 1759329 h 5487988"/>
              <a:gd name="connsiteX433" fmla="*/ 1523180 w 4483100"/>
              <a:gd name="connsiteY433" fmla="*/ 1771709 h 5487988"/>
              <a:gd name="connsiteX434" fmla="*/ 1535882 w 4483100"/>
              <a:gd name="connsiteY434" fmla="*/ 1798692 h 5487988"/>
              <a:gd name="connsiteX435" fmla="*/ 1557476 w 4483100"/>
              <a:gd name="connsiteY435" fmla="*/ 1805993 h 5487988"/>
              <a:gd name="connsiteX436" fmla="*/ 1563827 w 4483100"/>
              <a:gd name="connsiteY436" fmla="*/ 1839959 h 5487988"/>
              <a:gd name="connsiteX437" fmla="*/ 1588279 w 4483100"/>
              <a:gd name="connsiteY437" fmla="*/ 1845991 h 5487988"/>
              <a:gd name="connsiteX438" fmla="*/ 1600028 w 4483100"/>
              <a:gd name="connsiteY438" fmla="*/ 1856149 h 5487988"/>
              <a:gd name="connsiteX439" fmla="*/ 1632101 w 4483100"/>
              <a:gd name="connsiteY439" fmla="*/ 1868529 h 5487988"/>
              <a:gd name="connsiteX440" fmla="*/ 1660681 w 4483100"/>
              <a:gd name="connsiteY440" fmla="*/ 1868211 h 5487988"/>
              <a:gd name="connsiteX441" fmla="*/ 1674336 w 4483100"/>
              <a:gd name="connsiteY441" fmla="*/ 1881861 h 5487988"/>
              <a:gd name="connsiteX442" fmla="*/ 1687991 w 4483100"/>
              <a:gd name="connsiteY442" fmla="*/ 1877735 h 5487988"/>
              <a:gd name="connsiteX443" fmla="*/ 1698787 w 4483100"/>
              <a:gd name="connsiteY443" fmla="*/ 1859640 h 5487988"/>
              <a:gd name="connsiteX444" fmla="*/ 1734353 w 4483100"/>
              <a:gd name="connsiteY444" fmla="*/ 1855196 h 5487988"/>
              <a:gd name="connsiteX445" fmla="*/ 1748643 w 4483100"/>
              <a:gd name="connsiteY445" fmla="*/ 1871703 h 5487988"/>
              <a:gd name="connsiteX446" fmla="*/ 1765156 w 4483100"/>
              <a:gd name="connsiteY446" fmla="*/ 1859958 h 5487988"/>
              <a:gd name="connsiteX447" fmla="*/ 1744198 w 4483100"/>
              <a:gd name="connsiteY447" fmla="*/ 1846625 h 5487988"/>
              <a:gd name="connsiteX448" fmla="*/ 1726732 w 4483100"/>
              <a:gd name="connsiteY448" fmla="*/ 1800279 h 5487988"/>
              <a:gd name="connsiteX449" fmla="*/ 1735941 w 4483100"/>
              <a:gd name="connsiteY449" fmla="*/ 1782185 h 5487988"/>
              <a:gd name="connsiteX450" fmla="*/ 1718793 w 4483100"/>
              <a:gd name="connsiteY450" fmla="*/ 1762504 h 5487988"/>
              <a:gd name="connsiteX451" fmla="*/ 1716570 w 4483100"/>
              <a:gd name="connsiteY451" fmla="*/ 1740600 h 5487988"/>
              <a:gd name="connsiteX452" fmla="*/ 1701010 w 4483100"/>
              <a:gd name="connsiteY452" fmla="*/ 1740600 h 5487988"/>
              <a:gd name="connsiteX453" fmla="*/ 1667985 w 4483100"/>
              <a:gd name="connsiteY453" fmla="*/ 1756790 h 5487988"/>
              <a:gd name="connsiteX454" fmla="*/ 1647661 w 4483100"/>
              <a:gd name="connsiteY454" fmla="*/ 1749171 h 5487988"/>
              <a:gd name="connsiteX455" fmla="*/ 1614318 w 4483100"/>
              <a:gd name="connsiteY455" fmla="*/ 1689810 h 5487988"/>
              <a:gd name="connsiteX456" fmla="*/ 1591454 w 4483100"/>
              <a:gd name="connsiteY456" fmla="*/ 1679652 h 5487988"/>
              <a:gd name="connsiteX457" fmla="*/ 1588279 w 4483100"/>
              <a:gd name="connsiteY457" fmla="*/ 1646003 h 5487988"/>
              <a:gd name="connsiteX458" fmla="*/ 1619717 w 4483100"/>
              <a:gd name="connsiteY458" fmla="*/ 1623147 h 5487988"/>
              <a:gd name="connsiteX459" fmla="*/ 1622892 w 4483100"/>
              <a:gd name="connsiteY459" fmla="*/ 1589498 h 5487988"/>
              <a:gd name="connsiteX460" fmla="*/ 1640993 w 4483100"/>
              <a:gd name="connsiteY460" fmla="*/ 1579975 h 5487988"/>
              <a:gd name="connsiteX461" fmla="*/ 1701645 w 4483100"/>
              <a:gd name="connsiteY461" fmla="*/ 1608862 h 5487988"/>
              <a:gd name="connsiteX462" fmla="*/ 1704186 w 4483100"/>
              <a:gd name="connsiteY462" fmla="*/ 1625687 h 5487988"/>
              <a:gd name="connsiteX463" fmla="*/ 1718793 w 4483100"/>
              <a:gd name="connsiteY463" fmla="*/ 1646320 h 5487988"/>
              <a:gd name="connsiteX464" fmla="*/ 1733718 w 4483100"/>
              <a:gd name="connsiteY464" fmla="*/ 1641241 h 5487988"/>
              <a:gd name="connsiteX465" fmla="*/ 1762298 w 4483100"/>
              <a:gd name="connsiteY465" fmla="*/ 1652351 h 5487988"/>
              <a:gd name="connsiteX466" fmla="*/ 1766744 w 4483100"/>
              <a:gd name="connsiteY466" fmla="*/ 1663145 h 5487988"/>
              <a:gd name="connsiteX467" fmla="*/ 1732766 w 4483100"/>
              <a:gd name="connsiteY467" fmla="*/ 1669811 h 5487988"/>
              <a:gd name="connsiteX468" fmla="*/ 1738482 w 4483100"/>
              <a:gd name="connsiteY468" fmla="*/ 1680921 h 5487988"/>
              <a:gd name="connsiteX469" fmla="*/ 1736259 w 4483100"/>
              <a:gd name="connsiteY469" fmla="*/ 1694889 h 5487988"/>
              <a:gd name="connsiteX470" fmla="*/ 1748008 w 4483100"/>
              <a:gd name="connsiteY470" fmla="*/ 1694889 h 5487988"/>
              <a:gd name="connsiteX471" fmla="*/ 1760393 w 4483100"/>
              <a:gd name="connsiteY471" fmla="*/ 1675842 h 5487988"/>
              <a:gd name="connsiteX472" fmla="*/ 1777223 w 4483100"/>
              <a:gd name="connsiteY472" fmla="*/ 1671081 h 5487988"/>
              <a:gd name="connsiteX473" fmla="*/ 1778493 w 4483100"/>
              <a:gd name="connsiteY473" fmla="*/ 1657748 h 5487988"/>
              <a:gd name="connsiteX474" fmla="*/ 1788020 w 4483100"/>
              <a:gd name="connsiteY474" fmla="*/ 1667906 h 5487988"/>
              <a:gd name="connsiteX475" fmla="*/ 1815647 w 4483100"/>
              <a:gd name="connsiteY475" fmla="*/ 1670763 h 5487988"/>
              <a:gd name="connsiteX476" fmla="*/ 1850578 w 4483100"/>
              <a:gd name="connsiteY476" fmla="*/ 1694889 h 5487988"/>
              <a:gd name="connsiteX477" fmla="*/ 1867409 w 4483100"/>
              <a:gd name="connsiteY477" fmla="*/ 1694889 h 5487988"/>
              <a:gd name="connsiteX478" fmla="*/ 1886779 w 4483100"/>
              <a:gd name="connsiteY478" fmla="*/ 1708221 h 5487988"/>
              <a:gd name="connsiteX479" fmla="*/ 1901387 w 4483100"/>
              <a:gd name="connsiteY479" fmla="*/ 1707269 h 5487988"/>
              <a:gd name="connsiteX480" fmla="*/ 1909008 w 4483100"/>
              <a:gd name="connsiteY480" fmla="*/ 1692349 h 5487988"/>
              <a:gd name="connsiteX481" fmla="*/ 1931237 w 4483100"/>
              <a:gd name="connsiteY481" fmla="*/ 1712030 h 5487988"/>
              <a:gd name="connsiteX482" fmla="*/ 1984268 w 4483100"/>
              <a:gd name="connsiteY482" fmla="*/ 1719014 h 5487988"/>
              <a:gd name="connsiteX483" fmla="*/ 2013801 w 4483100"/>
              <a:gd name="connsiteY483" fmla="*/ 1748536 h 5487988"/>
              <a:gd name="connsiteX484" fmla="*/ 2032219 w 4483100"/>
              <a:gd name="connsiteY484" fmla="*/ 1768218 h 5487988"/>
              <a:gd name="connsiteX485" fmla="*/ 2056988 w 4483100"/>
              <a:gd name="connsiteY485" fmla="*/ 1779328 h 5487988"/>
              <a:gd name="connsiteX486" fmla="*/ 2077947 w 4483100"/>
              <a:gd name="connsiteY486" fmla="*/ 1806628 h 5487988"/>
              <a:gd name="connsiteX487" fmla="*/ 2075089 w 4483100"/>
              <a:gd name="connsiteY487" fmla="*/ 1839007 h 5487988"/>
              <a:gd name="connsiteX488" fmla="*/ 2092237 w 4483100"/>
              <a:gd name="connsiteY488" fmla="*/ 1830753 h 5487988"/>
              <a:gd name="connsiteX489" fmla="*/ 2096047 w 4483100"/>
              <a:gd name="connsiteY489" fmla="*/ 1815833 h 5487988"/>
              <a:gd name="connsiteX490" fmla="*/ 2110972 w 4483100"/>
              <a:gd name="connsiteY490" fmla="*/ 1814881 h 5487988"/>
              <a:gd name="connsiteX491" fmla="*/ 2110655 w 4483100"/>
              <a:gd name="connsiteY491" fmla="*/ 1762186 h 5487988"/>
              <a:gd name="connsiteX492" fmla="*/ 2094777 w 4483100"/>
              <a:gd name="connsiteY492" fmla="*/ 1754885 h 5487988"/>
              <a:gd name="connsiteX493" fmla="*/ 2077629 w 4483100"/>
              <a:gd name="connsiteY493" fmla="*/ 1764408 h 5487988"/>
              <a:gd name="connsiteX494" fmla="*/ 2064927 w 4483100"/>
              <a:gd name="connsiteY494" fmla="*/ 1760282 h 5487988"/>
              <a:gd name="connsiteX495" fmla="*/ 2038570 w 4483100"/>
              <a:gd name="connsiteY495" fmla="*/ 1743775 h 5487988"/>
              <a:gd name="connsiteX496" fmla="*/ 2015071 w 4483100"/>
              <a:gd name="connsiteY496" fmla="*/ 1735521 h 5487988"/>
              <a:gd name="connsiteX497" fmla="*/ 1988079 w 4483100"/>
              <a:gd name="connsiteY497" fmla="*/ 1701872 h 5487988"/>
              <a:gd name="connsiteX498" fmla="*/ 1985856 w 4483100"/>
              <a:gd name="connsiteY498" fmla="*/ 1676795 h 5487988"/>
              <a:gd name="connsiteX499" fmla="*/ 1977282 w 4483100"/>
              <a:gd name="connsiteY499" fmla="*/ 1668224 h 5487988"/>
              <a:gd name="connsiteX500" fmla="*/ 1972836 w 4483100"/>
              <a:gd name="connsiteY500" fmla="*/ 1649495 h 5487988"/>
              <a:gd name="connsiteX501" fmla="*/ 1958864 w 4483100"/>
              <a:gd name="connsiteY501" fmla="*/ 1615846 h 5487988"/>
              <a:gd name="connsiteX502" fmla="*/ 1939811 w 4483100"/>
              <a:gd name="connsiteY502" fmla="*/ 1610767 h 5487988"/>
              <a:gd name="connsiteX503" fmla="*/ 1931237 w 4483100"/>
              <a:gd name="connsiteY503" fmla="*/ 1598387 h 5487988"/>
              <a:gd name="connsiteX504" fmla="*/ 1899482 w 4483100"/>
              <a:gd name="connsiteY504" fmla="*/ 1484743 h 5487988"/>
              <a:gd name="connsiteX505" fmla="*/ 1969661 w 4483100"/>
              <a:gd name="connsiteY505" fmla="*/ 1430461 h 5487988"/>
              <a:gd name="connsiteX506" fmla="*/ 1975059 w 4483100"/>
              <a:gd name="connsiteY506" fmla="*/ 1412684 h 5487988"/>
              <a:gd name="connsiteX507" fmla="*/ 2002369 w 4483100"/>
              <a:gd name="connsiteY507" fmla="*/ 1388876 h 5487988"/>
              <a:gd name="connsiteX508" fmla="*/ 2046509 w 4483100"/>
              <a:gd name="connsiteY508" fmla="*/ 1379988 h 5487988"/>
              <a:gd name="connsiteX509" fmla="*/ 2120181 w 4483100"/>
              <a:gd name="connsiteY509" fmla="*/ 1305706 h 5487988"/>
              <a:gd name="connsiteX510" fmla="*/ 2116053 w 4483100"/>
              <a:gd name="connsiteY510" fmla="*/ 1295231 h 5487988"/>
              <a:gd name="connsiteX511" fmla="*/ 2134789 w 4483100"/>
              <a:gd name="connsiteY511" fmla="*/ 1285708 h 5487988"/>
              <a:gd name="connsiteX512" fmla="*/ 2137964 w 4483100"/>
              <a:gd name="connsiteY512" fmla="*/ 1265391 h 5487988"/>
              <a:gd name="connsiteX513" fmla="*/ 2158605 w 4483100"/>
              <a:gd name="connsiteY513" fmla="*/ 1268566 h 5487988"/>
              <a:gd name="connsiteX514" fmla="*/ 2171943 w 4483100"/>
              <a:gd name="connsiteY514" fmla="*/ 1293644 h 5487988"/>
              <a:gd name="connsiteX515" fmla="*/ 2204333 w 4483100"/>
              <a:gd name="connsiteY515" fmla="*/ 1285073 h 5487988"/>
              <a:gd name="connsiteX516" fmla="*/ 2221799 w 4483100"/>
              <a:gd name="connsiteY516" fmla="*/ 1301580 h 5487988"/>
              <a:gd name="connsiteX517" fmla="*/ 2234183 w 4483100"/>
              <a:gd name="connsiteY517" fmla="*/ 1293009 h 5487988"/>
              <a:gd name="connsiteX518" fmla="*/ 2243075 w 4483100"/>
              <a:gd name="connsiteY518" fmla="*/ 1310151 h 5487988"/>
              <a:gd name="connsiteX519" fmla="*/ 2273878 w 4483100"/>
              <a:gd name="connsiteY519" fmla="*/ 1333641 h 5487988"/>
              <a:gd name="connsiteX520" fmla="*/ 2238947 w 4483100"/>
              <a:gd name="connsiteY520" fmla="*/ 1348878 h 5487988"/>
              <a:gd name="connsiteX521" fmla="*/ 2243710 w 4483100"/>
              <a:gd name="connsiteY521" fmla="*/ 1379353 h 5487988"/>
              <a:gd name="connsiteX522" fmla="*/ 2251966 w 4483100"/>
              <a:gd name="connsiteY522" fmla="*/ 1363481 h 5487988"/>
              <a:gd name="connsiteX523" fmla="*/ 2282134 w 4483100"/>
              <a:gd name="connsiteY523" fmla="*/ 1348561 h 5487988"/>
              <a:gd name="connsiteX524" fmla="*/ 2303728 w 4483100"/>
              <a:gd name="connsiteY524" fmla="*/ 1364116 h 5487988"/>
              <a:gd name="connsiteX525" fmla="*/ 2296424 w 4483100"/>
              <a:gd name="connsiteY525" fmla="*/ 1382209 h 5487988"/>
              <a:gd name="connsiteX526" fmla="*/ 2314842 w 4483100"/>
              <a:gd name="connsiteY526" fmla="*/ 1423160 h 5487988"/>
              <a:gd name="connsiteX527" fmla="*/ 2346915 w 4483100"/>
              <a:gd name="connsiteY527" fmla="*/ 1477759 h 5487988"/>
              <a:gd name="connsiteX528" fmla="*/ 2355489 w 4483100"/>
              <a:gd name="connsiteY528" fmla="*/ 1468236 h 5487988"/>
              <a:gd name="connsiteX529" fmla="*/ 2324369 w 4483100"/>
              <a:gd name="connsiteY529" fmla="*/ 1426969 h 5487988"/>
              <a:gd name="connsiteX530" fmla="*/ 2328814 w 4483100"/>
              <a:gd name="connsiteY530" fmla="*/ 1353640 h 5487988"/>
              <a:gd name="connsiteX531" fmla="*/ 2312937 w 4483100"/>
              <a:gd name="connsiteY531" fmla="*/ 1333324 h 5487988"/>
              <a:gd name="connsiteX532" fmla="*/ 2322146 w 4483100"/>
              <a:gd name="connsiteY532" fmla="*/ 1312373 h 5487988"/>
              <a:gd name="connsiteX533" fmla="*/ 2334530 w 4483100"/>
              <a:gd name="connsiteY533" fmla="*/ 1266979 h 5487988"/>
              <a:gd name="connsiteX534" fmla="*/ 2349138 w 4483100"/>
              <a:gd name="connsiteY534" fmla="*/ 1254281 h 5487988"/>
              <a:gd name="connsiteX535" fmla="*/ 2354854 w 4483100"/>
              <a:gd name="connsiteY535" fmla="*/ 1156192 h 5487988"/>
              <a:gd name="connsiteX536" fmla="*/ 2322463 w 4483100"/>
              <a:gd name="connsiteY536" fmla="*/ 1104766 h 5487988"/>
              <a:gd name="connsiteX537" fmla="*/ 2311031 w 4483100"/>
              <a:gd name="connsiteY537" fmla="*/ 1114607 h 5487988"/>
              <a:gd name="connsiteX538" fmla="*/ 2285309 w 4483100"/>
              <a:gd name="connsiteY538" fmla="*/ 1109528 h 5487988"/>
              <a:gd name="connsiteX539" fmla="*/ 2287850 w 4483100"/>
              <a:gd name="connsiteY539" fmla="*/ 1040961 h 5487988"/>
              <a:gd name="connsiteX540" fmla="*/ 2307856 w 4483100"/>
              <a:gd name="connsiteY540" fmla="*/ 1006042 h 5487988"/>
              <a:gd name="connsiteX541" fmla="*/ 2310079 w 4483100"/>
              <a:gd name="connsiteY541" fmla="*/ 932079 h 5487988"/>
              <a:gd name="connsiteX542" fmla="*/ 2321511 w 4483100"/>
              <a:gd name="connsiteY542" fmla="*/ 893986 h 5487988"/>
              <a:gd name="connsiteX543" fmla="*/ 2315160 w 4483100"/>
              <a:gd name="connsiteY543" fmla="*/ 876209 h 5487988"/>
              <a:gd name="connsiteX544" fmla="*/ 2324686 w 4483100"/>
              <a:gd name="connsiteY544" fmla="*/ 865416 h 5487988"/>
              <a:gd name="connsiteX545" fmla="*/ 2313572 w 4483100"/>
              <a:gd name="connsiteY545" fmla="*/ 848909 h 5487988"/>
              <a:gd name="connsiteX546" fmla="*/ 2318653 w 4483100"/>
              <a:gd name="connsiteY546" fmla="*/ 815260 h 5487988"/>
              <a:gd name="connsiteX547" fmla="*/ 2303728 w 4483100"/>
              <a:gd name="connsiteY547" fmla="*/ 791770 h 5487988"/>
              <a:gd name="connsiteX548" fmla="*/ 2284674 w 4483100"/>
              <a:gd name="connsiteY548" fmla="*/ 792405 h 5487988"/>
              <a:gd name="connsiteX549" fmla="*/ 2220529 w 4483100"/>
              <a:gd name="connsiteY549" fmla="*/ 734948 h 5487988"/>
              <a:gd name="connsiteX550" fmla="*/ 2218623 w 4483100"/>
              <a:gd name="connsiteY550" fmla="*/ 726377 h 5487988"/>
              <a:gd name="connsiteX551" fmla="*/ 2253554 w 4483100"/>
              <a:gd name="connsiteY551" fmla="*/ 726059 h 5487988"/>
              <a:gd name="connsiteX552" fmla="*/ 2309761 w 4483100"/>
              <a:gd name="connsiteY552" fmla="*/ 764787 h 5487988"/>
              <a:gd name="connsiteX553" fmla="*/ 2378353 w 4483100"/>
              <a:gd name="connsiteY553" fmla="*/ 756534 h 5487988"/>
              <a:gd name="connsiteX554" fmla="*/ 2425033 w 4483100"/>
              <a:gd name="connsiteY554" fmla="*/ 763517 h 5487988"/>
              <a:gd name="connsiteX555" fmla="*/ 2482510 w 4483100"/>
              <a:gd name="connsiteY555" fmla="*/ 778755 h 5487988"/>
              <a:gd name="connsiteX556" fmla="*/ 2486004 w 4483100"/>
              <a:gd name="connsiteY556" fmla="*/ 814625 h 5487988"/>
              <a:gd name="connsiteX557" fmla="*/ 2505057 w 4483100"/>
              <a:gd name="connsiteY557" fmla="*/ 825101 h 5487988"/>
              <a:gd name="connsiteX558" fmla="*/ 2510773 w 4483100"/>
              <a:gd name="connsiteY558" fmla="*/ 852401 h 5487988"/>
              <a:gd name="connsiteX559" fmla="*/ 2534907 w 4483100"/>
              <a:gd name="connsiteY559" fmla="*/ 852083 h 5487988"/>
              <a:gd name="connsiteX560" fmla="*/ 2543798 w 4483100"/>
              <a:gd name="connsiteY560" fmla="*/ 876526 h 5487988"/>
              <a:gd name="connsiteX561" fmla="*/ 2537447 w 4483100"/>
              <a:gd name="connsiteY561" fmla="*/ 892081 h 5487988"/>
              <a:gd name="connsiteX562" fmla="*/ 2554595 w 4483100"/>
              <a:gd name="connsiteY562" fmla="*/ 908905 h 5487988"/>
              <a:gd name="connsiteX563" fmla="*/ 2557136 w 4483100"/>
              <a:gd name="connsiteY563" fmla="*/ 941602 h 5487988"/>
              <a:gd name="connsiteX564" fmla="*/ 2529508 w 4483100"/>
              <a:gd name="connsiteY564" fmla="*/ 940967 h 5487988"/>
              <a:gd name="connsiteX565" fmla="*/ 2514583 w 4483100"/>
              <a:gd name="connsiteY565" fmla="*/ 953664 h 5487988"/>
              <a:gd name="connsiteX566" fmla="*/ 2495530 w 4483100"/>
              <a:gd name="connsiteY566" fmla="*/ 947316 h 5487988"/>
              <a:gd name="connsiteX567" fmla="*/ 2481240 w 4483100"/>
              <a:gd name="connsiteY567" fmla="*/ 957156 h 5487988"/>
              <a:gd name="connsiteX568" fmla="*/ 2451390 w 4483100"/>
              <a:gd name="connsiteY568" fmla="*/ 952712 h 5487988"/>
              <a:gd name="connsiteX569" fmla="*/ 2439641 w 4483100"/>
              <a:gd name="connsiteY569" fmla="*/ 966680 h 5487988"/>
              <a:gd name="connsiteX570" fmla="*/ 2424716 w 4483100"/>
              <a:gd name="connsiteY570" fmla="*/ 969219 h 5487988"/>
              <a:gd name="connsiteX571" fmla="*/ 2423128 w 4483100"/>
              <a:gd name="connsiteY571" fmla="*/ 1004772 h 5487988"/>
              <a:gd name="connsiteX572" fmla="*/ 2395818 w 4483100"/>
              <a:gd name="connsiteY572" fmla="*/ 1010486 h 5487988"/>
              <a:gd name="connsiteX573" fmla="*/ 2404392 w 4483100"/>
              <a:gd name="connsiteY573" fmla="*/ 1029215 h 5487988"/>
              <a:gd name="connsiteX574" fmla="*/ 2393913 w 4483100"/>
              <a:gd name="connsiteY574" fmla="*/ 1043183 h 5487988"/>
              <a:gd name="connsiteX575" fmla="*/ 2415189 w 4483100"/>
              <a:gd name="connsiteY575" fmla="*/ 1050166 h 5487988"/>
              <a:gd name="connsiteX576" fmla="*/ 2444086 w 4483100"/>
              <a:gd name="connsiteY576" fmla="*/ 1086990 h 5487988"/>
              <a:gd name="connsiteX577" fmla="*/ 2450755 w 4483100"/>
              <a:gd name="connsiteY577" fmla="*/ 1125717 h 5487988"/>
              <a:gd name="connsiteX578" fmla="*/ 2466633 w 4483100"/>
              <a:gd name="connsiteY578" fmla="*/ 1128892 h 5487988"/>
              <a:gd name="connsiteX579" fmla="*/ 2479652 w 4483100"/>
              <a:gd name="connsiteY579" fmla="*/ 1158414 h 5487988"/>
              <a:gd name="connsiteX580" fmla="*/ 2493625 w 4483100"/>
              <a:gd name="connsiteY580" fmla="*/ 1182222 h 5487988"/>
              <a:gd name="connsiteX581" fmla="*/ 2547609 w 4483100"/>
              <a:gd name="connsiteY581" fmla="*/ 1175556 h 5487988"/>
              <a:gd name="connsiteX582" fmla="*/ 2544433 w 4483100"/>
              <a:gd name="connsiteY582" fmla="*/ 1192380 h 5487988"/>
              <a:gd name="connsiteX583" fmla="*/ 2550149 w 4483100"/>
              <a:gd name="connsiteY583" fmla="*/ 1223807 h 5487988"/>
              <a:gd name="connsiteX584" fmla="*/ 2558723 w 4483100"/>
              <a:gd name="connsiteY584" fmla="*/ 1215236 h 5487988"/>
              <a:gd name="connsiteX585" fmla="*/ 2567932 w 4483100"/>
              <a:gd name="connsiteY585" fmla="*/ 1182857 h 5487988"/>
              <a:gd name="connsiteX586" fmla="*/ 2598418 w 4483100"/>
              <a:gd name="connsiteY586" fmla="*/ 1186666 h 5487988"/>
              <a:gd name="connsiteX587" fmla="*/ 2603498 w 4483100"/>
              <a:gd name="connsiteY587" fmla="*/ 1175873 h 5487988"/>
              <a:gd name="connsiteX588" fmla="*/ 2626997 w 4483100"/>
              <a:gd name="connsiteY588" fmla="*/ 1172699 h 5487988"/>
              <a:gd name="connsiteX589" fmla="*/ 2646686 w 4483100"/>
              <a:gd name="connsiteY589" fmla="*/ 1160953 h 5487988"/>
              <a:gd name="connsiteX590" fmla="*/ 2658118 w 4483100"/>
              <a:gd name="connsiteY590" fmla="*/ 1115559 h 5487988"/>
              <a:gd name="connsiteX591" fmla="*/ 2650496 w 4483100"/>
              <a:gd name="connsiteY591" fmla="*/ 1102862 h 5487988"/>
              <a:gd name="connsiteX592" fmla="*/ 2667327 w 4483100"/>
              <a:gd name="connsiteY592" fmla="*/ 1085720 h 5487988"/>
              <a:gd name="connsiteX593" fmla="*/ 2656530 w 4483100"/>
              <a:gd name="connsiteY593" fmla="*/ 1066039 h 5487988"/>
              <a:gd name="connsiteX594" fmla="*/ 2673360 w 4483100"/>
              <a:gd name="connsiteY594" fmla="*/ 1046992 h 5487988"/>
              <a:gd name="connsiteX595" fmla="*/ 2674948 w 4483100"/>
              <a:gd name="connsiteY595" fmla="*/ 1013026 h 5487988"/>
              <a:gd name="connsiteX596" fmla="*/ 2684475 w 4483100"/>
              <a:gd name="connsiteY596" fmla="*/ 997471 h 5487988"/>
              <a:gd name="connsiteX597" fmla="*/ 2699400 w 4483100"/>
              <a:gd name="connsiteY597" fmla="*/ 1002233 h 5487988"/>
              <a:gd name="connsiteX598" fmla="*/ 2710832 w 4483100"/>
              <a:gd name="connsiteY598" fmla="*/ 986361 h 5487988"/>
              <a:gd name="connsiteX599" fmla="*/ 2744810 w 4483100"/>
              <a:gd name="connsiteY599" fmla="*/ 981917 h 5487988"/>
              <a:gd name="connsiteX600" fmla="*/ 2747985 w 4483100"/>
              <a:gd name="connsiteY600" fmla="*/ 970171 h 5487988"/>
              <a:gd name="connsiteX601" fmla="*/ 2766086 w 4483100"/>
              <a:gd name="connsiteY601" fmla="*/ 983821 h 5487988"/>
              <a:gd name="connsiteX602" fmla="*/ 2768626 w 4483100"/>
              <a:gd name="connsiteY602" fmla="*/ 970171 h 5487988"/>
              <a:gd name="connsiteX603" fmla="*/ 2755924 w 4483100"/>
              <a:gd name="connsiteY603" fmla="*/ 948268 h 5487988"/>
              <a:gd name="connsiteX604" fmla="*/ 2758147 w 4483100"/>
              <a:gd name="connsiteY604" fmla="*/ 937475 h 5487988"/>
              <a:gd name="connsiteX605" fmla="*/ 2779423 w 4483100"/>
              <a:gd name="connsiteY605" fmla="*/ 939380 h 5487988"/>
              <a:gd name="connsiteX606" fmla="*/ 2891837 w 4483100"/>
              <a:gd name="connsiteY606" fmla="*/ 858432 h 5487988"/>
              <a:gd name="connsiteX607" fmla="*/ 2905492 w 4483100"/>
              <a:gd name="connsiteY607" fmla="*/ 855258 h 5487988"/>
              <a:gd name="connsiteX608" fmla="*/ 2904222 w 4483100"/>
              <a:gd name="connsiteY608" fmla="*/ 842560 h 5487988"/>
              <a:gd name="connsiteX609" fmla="*/ 2995995 w 4483100"/>
              <a:gd name="connsiteY609" fmla="*/ 787960 h 5487988"/>
              <a:gd name="connsiteX610" fmla="*/ 3036960 w 4483100"/>
              <a:gd name="connsiteY610" fmla="*/ 778120 h 5487988"/>
              <a:gd name="connsiteX611" fmla="*/ 3027433 w 4483100"/>
              <a:gd name="connsiteY611" fmla="*/ 767644 h 5487988"/>
              <a:gd name="connsiteX612" fmla="*/ 3077924 w 4483100"/>
              <a:gd name="connsiteY612" fmla="*/ 757486 h 5487988"/>
              <a:gd name="connsiteX613" fmla="*/ 3093802 w 4483100"/>
              <a:gd name="connsiteY613" fmla="*/ 769231 h 5487988"/>
              <a:gd name="connsiteX614" fmla="*/ 3091261 w 4483100"/>
              <a:gd name="connsiteY614" fmla="*/ 784786 h 5487988"/>
              <a:gd name="connsiteX615" fmla="*/ 3109044 w 4483100"/>
              <a:gd name="connsiteY615" fmla="*/ 798753 h 5487988"/>
              <a:gd name="connsiteX616" fmla="*/ 3130956 w 4483100"/>
              <a:gd name="connsiteY616" fmla="*/ 767962 h 5487988"/>
              <a:gd name="connsiteX617" fmla="*/ 3121429 w 4483100"/>
              <a:gd name="connsiteY617" fmla="*/ 757169 h 5487988"/>
              <a:gd name="connsiteX618" fmla="*/ 3124287 w 4483100"/>
              <a:gd name="connsiteY618" fmla="*/ 738122 h 5487988"/>
              <a:gd name="connsiteX619" fmla="*/ 3102376 w 4483100"/>
              <a:gd name="connsiteY619" fmla="*/ 742884 h 5487988"/>
              <a:gd name="connsiteX620" fmla="*/ 3095072 w 4483100"/>
              <a:gd name="connsiteY620" fmla="*/ 738440 h 5487988"/>
              <a:gd name="connsiteX621" fmla="*/ 3154772 w 4483100"/>
              <a:gd name="connsiteY621" fmla="*/ 690824 h 5487988"/>
              <a:gd name="connsiteX622" fmla="*/ 3144610 w 4483100"/>
              <a:gd name="connsiteY622" fmla="*/ 711775 h 5487988"/>
              <a:gd name="connsiteX623" fmla="*/ 3160170 w 4483100"/>
              <a:gd name="connsiteY623" fmla="*/ 712727 h 5487988"/>
              <a:gd name="connsiteX624" fmla="*/ 3160488 w 4483100"/>
              <a:gd name="connsiteY624" fmla="*/ 741932 h 5487988"/>
              <a:gd name="connsiteX625" fmla="*/ 3196689 w 4483100"/>
              <a:gd name="connsiteY625" fmla="*/ 734630 h 5487988"/>
              <a:gd name="connsiteX626" fmla="*/ 3194149 w 4483100"/>
              <a:gd name="connsiteY626" fmla="*/ 710187 h 5487988"/>
              <a:gd name="connsiteX627" fmla="*/ 3197324 w 4483100"/>
              <a:gd name="connsiteY627" fmla="*/ 700664 h 5487988"/>
              <a:gd name="connsiteX628" fmla="*/ 3181129 w 4483100"/>
              <a:gd name="connsiteY628" fmla="*/ 679713 h 5487988"/>
              <a:gd name="connsiteX629" fmla="*/ 3200182 w 4483100"/>
              <a:gd name="connsiteY629" fmla="*/ 680983 h 5487988"/>
              <a:gd name="connsiteX630" fmla="*/ 3201135 w 4483100"/>
              <a:gd name="connsiteY630" fmla="*/ 663841 h 5487988"/>
              <a:gd name="connsiteX631" fmla="*/ 3235748 w 4483100"/>
              <a:gd name="connsiteY631" fmla="*/ 641303 h 5487988"/>
              <a:gd name="connsiteX632" fmla="*/ 3291638 w 4483100"/>
              <a:gd name="connsiteY632" fmla="*/ 636541 h 5487988"/>
              <a:gd name="connsiteX633" fmla="*/ 3302435 w 4483100"/>
              <a:gd name="connsiteY633" fmla="*/ 634637 h 5487988"/>
              <a:gd name="connsiteX634" fmla="*/ 3306563 w 4483100"/>
              <a:gd name="connsiteY634" fmla="*/ 645112 h 5487988"/>
              <a:gd name="connsiteX635" fmla="*/ 3294813 w 4483100"/>
              <a:gd name="connsiteY635" fmla="*/ 641938 h 5487988"/>
              <a:gd name="connsiteX636" fmla="*/ 3264646 w 4483100"/>
              <a:gd name="connsiteY636" fmla="*/ 651778 h 5487988"/>
              <a:gd name="connsiteX637" fmla="*/ 3235748 w 4483100"/>
              <a:gd name="connsiteY637" fmla="*/ 648604 h 5487988"/>
              <a:gd name="connsiteX638" fmla="*/ 3225587 w 4483100"/>
              <a:gd name="connsiteY638" fmla="*/ 663524 h 5487988"/>
              <a:gd name="connsiteX639" fmla="*/ 3232890 w 4483100"/>
              <a:gd name="connsiteY639" fmla="*/ 683840 h 5487988"/>
              <a:gd name="connsiteX640" fmla="*/ 3241464 w 4483100"/>
              <a:gd name="connsiteY640" fmla="*/ 683205 h 5487988"/>
              <a:gd name="connsiteX641" fmla="*/ 3245592 w 4483100"/>
              <a:gd name="connsiteY641" fmla="*/ 673999 h 5487988"/>
              <a:gd name="connsiteX642" fmla="*/ 3258612 w 4483100"/>
              <a:gd name="connsiteY642" fmla="*/ 680031 h 5487988"/>
              <a:gd name="connsiteX643" fmla="*/ 3248768 w 4483100"/>
              <a:gd name="connsiteY643" fmla="*/ 684475 h 5487988"/>
              <a:gd name="connsiteX644" fmla="*/ 3252261 w 4483100"/>
              <a:gd name="connsiteY644" fmla="*/ 694950 h 5487988"/>
              <a:gd name="connsiteX645" fmla="*/ 3262105 w 4483100"/>
              <a:gd name="connsiteY645" fmla="*/ 723202 h 5487988"/>
              <a:gd name="connsiteX646" fmla="*/ 3243052 w 4483100"/>
              <a:gd name="connsiteY646" fmla="*/ 738122 h 5487988"/>
              <a:gd name="connsiteX647" fmla="*/ 3240194 w 4483100"/>
              <a:gd name="connsiteY647" fmla="*/ 753042 h 5487988"/>
              <a:gd name="connsiteX648" fmla="*/ 3251626 w 4483100"/>
              <a:gd name="connsiteY648" fmla="*/ 758438 h 5487988"/>
              <a:gd name="connsiteX649" fmla="*/ 3250673 w 4483100"/>
              <a:gd name="connsiteY649" fmla="*/ 775898 h 5487988"/>
              <a:gd name="connsiteX650" fmla="*/ 3266551 w 4483100"/>
              <a:gd name="connsiteY650" fmla="*/ 786691 h 5487988"/>
              <a:gd name="connsiteX651" fmla="*/ 3243687 w 4483100"/>
              <a:gd name="connsiteY651" fmla="*/ 794944 h 5487988"/>
              <a:gd name="connsiteX652" fmla="*/ 3228762 w 4483100"/>
              <a:gd name="connsiteY652" fmla="*/ 782564 h 5487988"/>
              <a:gd name="connsiteX653" fmla="*/ 3218283 w 4483100"/>
              <a:gd name="connsiteY653" fmla="*/ 798753 h 5487988"/>
              <a:gd name="connsiteX654" fmla="*/ 3192561 w 4483100"/>
              <a:gd name="connsiteY654" fmla="*/ 803832 h 5487988"/>
              <a:gd name="connsiteX655" fmla="*/ 3191926 w 4483100"/>
              <a:gd name="connsiteY655" fmla="*/ 819705 h 5487988"/>
              <a:gd name="connsiteX656" fmla="*/ 3182399 w 4483100"/>
              <a:gd name="connsiteY656" fmla="*/ 829545 h 5487988"/>
              <a:gd name="connsiteX657" fmla="*/ 3191291 w 4483100"/>
              <a:gd name="connsiteY657" fmla="*/ 845417 h 5487988"/>
              <a:gd name="connsiteX658" fmla="*/ 3176366 w 4483100"/>
              <a:gd name="connsiteY658" fmla="*/ 845417 h 5487988"/>
              <a:gd name="connsiteX659" fmla="*/ 3161441 w 4483100"/>
              <a:gd name="connsiteY659" fmla="*/ 860019 h 5487988"/>
              <a:gd name="connsiteX660" fmla="*/ 3164934 w 4483100"/>
              <a:gd name="connsiteY660" fmla="*/ 879383 h 5487988"/>
              <a:gd name="connsiteX661" fmla="*/ 3124922 w 4483100"/>
              <a:gd name="connsiteY661" fmla="*/ 918429 h 5487988"/>
              <a:gd name="connsiteX662" fmla="*/ 3119841 w 4483100"/>
              <a:gd name="connsiteY662" fmla="*/ 932396 h 5487988"/>
              <a:gd name="connsiteX663" fmla="*/ 3146198 w 4483100"/>
              <a:gd name="connsiteY663" fmla="*/ 935253 h 5487988"/>
              <a:gd name="connsiteX664" fmla="*/ 3132861 w 4483100"/>
              <a:gd name="connsiteY664" fmla="*/ 946681 h 5487988"/>
              <a:gd name="connsiteX665" fmla="*/ 3127462 w 4483100"/>
              <a:gd name="connsiteY665" fmla="*/ 970171 h 5487988"/>
              <a:gd name="connsiteX666" fmla="*/ 3084593 w 4483100"/>
              <a:gd name="connsiteY666" fmla="*/ 1000963 h 5487988"/>
              <a:gd name="connsiteX667" fmla="*/ 3068080 w 4483100"/>
              <a:gd name="connsiteY667" fmla="*/ 1053976 h 5487988"/>
              <a:gd name="connsiteX668" fmla="*/ 3080147 w 4483100"/>
              <a:gd name="connsiteY668" fmla="*/ 1080006 h 5487988"/>
              <a:gd name="connsiteX669" fmla="*/ 3076019 w 4483100"/>
              <a:gd name="connsiteY669" fmla="*/ 1087625 h 5487988"/>
              <a:gd name="connsiteX670" fmla="*/ 3090626 w 4483100"/>
              <a:gd name="connsiteY670" fmla="*/ 1106354 h 5487988"/>
              <a:gd name="connsiteX671" fmla="*/ 3091261 w 4483100"/>
              <a:gd name="connsiteY671" fmla="*/ 1145081 h 5487988"/>
              <a:gd name="connsiteX672" fmla="*/ 3099200 w 4483100"/>
              <a:gd name="connsiteY672" fmla="*/ 1157144 h 5487988"/>
              <a:gd name="connsiteX673" fmla="*/ 3101741 w 4483100"/>
              <a:gd name="connsiteY673" fmla="*/ 1227616 h 5487988"/>
              <a:gd name="connsiteX674" fmla="*/ 3103646 w 4483100"/>
              <a:gd name="connsiteY674" fmla="*/ 1264439 h 5487988"/>
              <a:gd name="connsiteX675" fmla="*/ 3104916 w 4483100"/>
              <a:gd name="connsiteY675" fmla="*/ 1290469 h 5487988"/>
              <a:gd name="connsiteX676" fmla="*/ 3105234 w 4483100"/>
              <a:gd name="connsiteY676" fmla="*/ 1305072 h 5487988"/>
              <a:gd name="connsiteX677" fmla="*/ 3105551 w 4483100"/>
              <a:gd name="connsiteY677" fmla="*/ 1308246 h 5487988"/>
              <a:gd name="connsiteX678" fmla="*/ 3107139 w 4483100"/>
              <a:gd name="connsiteY678" fmla="*/ 1313325 h 5487988"/>
              <a:gd name="connsiteX679" fmla="*/ 3110632 w 4483100"/>
              <a:gd name="connsiteY679" fmla="*/ 1325705 h 5487988"/>
              <a:gd name="connsiteX680" fmla="*/ 3115395 w 4483100"/>
              <a:gd name="connsiteY680" fmla="*/ 1341894 h 5487988"/>
              <a:gd name="connsiteX681" fmla="*/ 3114760 w 4483100"/>
              <a:gd name="connsiteY681" fmla="*/ 1317769 h 5487988"/>
              <a:gd name="connsiteX682" fmla="*/ 3110632 w 4483100"/>
              <a:gd name="connsiteY682" fmla="*/ 1267296 h 5487988"/>
              <a:gd name="connsiteX683" fmla="*/ 3110315 w 4483100"/>
              <a:gd name="connsiteY683" fmla="*/ 1232377 h 5487988"/>
              <a:gd name="connsiteX684" fmla="*/ 3103011 w 4483100"/>
              <a:gd name="connsiteY684" fmla="*/ 1174286 h 5487988"/>
              <a:gd name="connsiteX685" fmla="*/ 3109362 w 4483100"/>
              <a:gd name="connsiteY685" fmla="*/ 1141907 h 5487988"/>
              <a:gd name="connsiteX686" fmla="*/ 3106821 w 4483100"/>
              <a:gd name="connsiteY686" fmla="*/ 1114607 h 5487988"/>
              <a:gd name="connsiteX687" fmla="*/ 3095072 w 4483100"/>
              <a:gd name="connsiteY687" fmla="*/ 1089212 h 5487988"/>
              <a:gd name="connsiteX688" fmla="*/ 3087133 w 4483100"/>
              <a:gd name="connsiteY688" fmla="*/ 1055880 h 5487988"/>
              <a:gd name="connsiteX689" fmla="*/ 3100788 w 4483100"/>
              <a:gd name="connsiteY689" fmla="*/ 1009534 h 5487988"/>
              <a:gd name="connsiteX690" fmla="*/ 3152232 w 4483100"/>
              <a:gd name="connsiteY690" fmla="*/ 989853 h 5487988"/>
              <a:gd name="connsiteX691" fmla="*/ 3159535 w 4483100"/>
              <a:gd name="connsiteY691" fmla="*/ 973028 h 5487988"/>
              <a:gd name="connsiteX692" fmla="*/ 3178589 w 4483100"/>
              <a:gd name="connsiteY692" fmla="*/ 955887 h 5487988"/>
              <a:gd name="connsiteX693" fmla="*/ 3195419 w 4483100"/>
              <a:gd name="connsiteY693" fmla="*/ 968267 h 5487988"/>
              <a:gd name="connsiteX694" fmla="*/ 3248450 w 4483100"/>
              <a:gd name="connsiteY694" fmla="*/ 893033 h 5487988"/>
              <a:gd name="connsiteX695" fmla="*/ 3237971 w 4483100"/>
              <a:gd name="connsiteY695" fmla="*/ 893033 h 5487988"/>
              <a:gd name="connsiteX696" fmla="*/ 3233843 w 4483100"/>
              <a:gd name="connsiteY696" fmla="*/ 888272 h 5487988"/>
              <a:gd name="connsiteX697" fmla="*/ 3277665 w 4483100"/>
              <a:gd name="connsiteY697" fmla="*/ 815895 h 5487988"/>
              <a:gd name="connsiteX698" fmla="*/ 3291320 w 4483100"/>
              <a:gd name="connsiteY698" fmla="*/ 828275 h 5487988"/>
              <a:gd name="connsiteX699" fmla="*/ 3305293 w 4483100"/>
              <a:gd name="connsiteY699" fmla="*/ 817800 h 5487988"/>
              <a:gd name="connsiteX700" fmla="*/ 3309738 w 4483100"/>
              <a:gd name="connsiteY700" fmla="*/ 827958 h 5487988"/>
              <a:gd name="connsiteX701" fmla="*/ 3313231 w 4483100"/>
              <a:gd name="connsiteY701" fmla="*/ 835894 h 5487988"/>
              <a:gd name="connsiteX702" fmla="*/ 3315772 w 4483100"/>
              <a:gd name="connsiteY702" fmla="*/ 840656 h 5487988"/>
              <a:gd name="connsiteX703" fmla="*/ 3318630 w 4483100"/>
              <a:gd name="connsiteY703" fmla="*/ 843830 h 5487988"/>
              <a:gd name="connsiteX704" fmla="*/ 3322123 w 4483100"/>
              <a:gd name="connsiteY704" fmla="*/ 847322 h 5487988"/>
              <a:gd name="connsiteX705" fmla="*/ 3326886 w 4483100"/>
              <a:gd name="connsiteY705" fmla="*/ 851449 h 5487988"/>
              <a:gd name="connsiteX706" fmla="*/ 3347527 w 4483100"/>
              <a:gd name="connsiteY706" fmla="*/ 840656 h 5487988"/>
              <a:gd name="connsiteX707" fmla="*/ 3355466 w 4483100"/>
              <a:gd name="connsiteY707" fmla="*/ 779390 h 5487988"/>
              <a:gd name="connsiteX708" fmla="*/ 3395478 w 4483100"/>
              <a:gd name="connsiteY708" fmla="*/ 745106 h 5487988"/>
              <a:gd name="connsiteX709" fmla="*/ 3411356 w 4483100"/>
              <a:gd name="connsiteY709" fmla="*/ 746376 h 5487988"/>
              <a:gd name="connsiteX710" fmla="*/ 3451367 w 4483100"/>
              <a:gd name="connsiteY710" fmla="*/ 720346 h 5487988"/>
              <a:gd name="connsiteX711" fmla="*/ 3470421 w 4483100"/>
              <a:gd name="connsiteY711" fmla="*/ 732091 h 5487988"/>
              <a:gd name="connsiteX712" fmla="*/ 3513925 w 4483100"/>
              <a:gd name="connsiteY712" fmla="*/ 728599 h 5487988"/>
              <a:gd name="connsiteX713" fmla="*/ 3535202 w 4483100"/>
              <a:gd name="connsiteY713" fmla="*/ 740027 h 5487988"/>
              <a:gd name="connsiteX714" fmla="*/ 3547904 w 4483100"/>
              <a:gd name="connsiteY714" fmla="*/ 737805 h 5487988"/>
              <a:gd name="connsiteX715" fmla="*/ 3562829 w 4483100"/>
              <a:gd name="connsiteY715" fmla="*/ 760661 h 5487988"/>
              <a:gd name="connsiteX716" fmla="*/ 3601570 w 4483100"/>
              <a:gd name="connsiteY716" fmla="*/ 731773 h 5487988"/>
              <a:gd name="connsiteX717" fmla="*/ 3599347 w 4483100"/>
              <a:gd name="connsiteY717" fmla="*/ 693046 h 5487988"/>
              <a:gd name="connsiteX718" fmla="*/ 3588551 w 4483100"/>
              <a:gd name="connsiteY718" fmla="*/ 693046 h 5487988"/>
              <a:gd name="connsiteX719" fmla="*/ 3585375 w 4483100"/>
              <a:gd name="connsiteY719" fmla="*/ 688919 h 5487988"/>
              <a:gd name="connsiteX720" fmla="*/ 3613002 w 4483100"/>
              <a:gd name="connsiteY720" fmla="*/ 674952 h 5487988"/>
              <a:gd name="connsiteX721" fmla="*/ 3633326 w 4483100"/>
              <a:gd name="connsiteY721" fmla="*/ 691458 h 5487988"/>
              <a:gd name="connsiteX722" fmla="*/ 3641265 w 4483100"/>
              <a:gd name="connsiteY722" fmla="*/ 665428 h 5487988"/>
              <a:gd name="connsiteX723" fmla="*/ 3665716 w 4483100"/>
              <a:gd name="connsiteY723" fmla="*/ 662889 h 5487988"/>
              <a:gd name="connsiteX724" fmla="*/ 3674290 w 4483100"/>
              <a:gd name="connsiteY724" fmla="*/ 683840 h 5487988"/>
              <a:gd name="connsiteX725" fmla="*/ 3644758 w 4483100"/>
              <a:gd name="connsiteY725" fmla="*/ 696855 h 5487988"/>
              <a:gd name="connsiteX726" fmla="*/ 3668257 w 4483100"/>
              <a:gd name="connsiteY726" fmla="*/ 706061 h 5487988"/>
              <a:gd name="connsiteX727" fmla="*/ 3686040 w 4483100"/>
              <a:gd name="connsiteY727" fmla="*/ 687014 h 5487988"/>
              <a:gd name="connsiteX728" fmla="*/ 3672067 w 4483100"/>
              <a:gd name="connsiteY728" fmla="*/ 661619 h 5487988"/>
              <a:gd name="connsiteX729" fmla="*/ 3673973 w 4483100"/>
              <a:gd name="connsiteY729" fmla="*/ 647969 h 5487988"/>
              <a:gd name="connsiteX730" fmla="*/ 3721288 w 4483100"/>
              <a:gd name="connsiteY730" fmla="*/ 623209 h 5487988"/>
              <a:gd name="connsiteX731" fmla="*/ 3742564 w 4483100"/>
              <a:gd name="connsiteY731" fmla="*/ 633684 h 5487988"/>
              <a:gd name="connsiteX732" fmla="*/ 3733355 w 4483100"/>
              <a:gd name="connsiteY732" fmla="*/ 646699 h 5487988"/>
              <a:gd name="connsiteX733" fmla="*/ 3777178 w 4483100"/>
              <a:gd name="connsiteY733" fmla="*/ 692411 h 5487988"/>
              <a:gd name="connsiteX734" fmla="*/ 3771779 w 4483100"/>
              <a:gd name="connsiteY734" fmla="*/ 703839 h 5487988"/>
              <a:gd name="connsiteX735" fmla="*/ 3755902 w 4483100"/>
              <a:gd name="connsiteY735" fmla="*/ 705108 h 5487988"/>
              <a:gd name="connsiteX736" fmla="*/ 3754314 w 4483100"/>
              <a:gd name="connsiteY736" fmla="*/ 725107 h 5487988"/>
              <a:gd name="connsiteX737" fmla="*/ 3740342 w 4483100"/>
              <a:gd name="connsiteY737" fmla="*/ 723202 h 5487988"/>
              <a:gd name="connsiteX738" fmla="*/ 3746692 w 4483100"/>
              <a:gd name="connsiteY738" fmla="*/ 738757 h 5487988"/>
              <a:gd name="connsiteX739" fmla="*/ 3750186 w 4483100"/>
              <a:gd name="connsiteY739" fmla="*/ 783199 h 5487988"/>
              <a:gd name="connsiteX740" fmla="*/ 3792738 w 4483100"/>
              <a:gd name="connsiteY740" fmla="*/ 799706 h 5487988"/>
              <a:gd name="connsiteX741" fmla="*/ 3828622 w 4483100"/>
              <a:gd name="connsiteY741" fmla="*/ 763517 h 5487988"/>
              <a:gd name="connsiteX742" fmla="*/ 3826081 w 4483100"/>
              <a:gd name="connsiteY742" fmla="*/ 743519 h 5487988"/>
              <a:gd name="connsiteX743" fmla="*/ 3814332 w 4483100"/>
              <a:gd name="connsiteY743" fmla="*/ 725742 h 5487988"/>
              <a:gd name="connsiteX744" fmla="*/ 3822588 w 4483100"/>
              <a:gd name="connsiteY744" fmla="*/ 697172 h 5487988"/>
              <a:gd name="connsiteX745" fmla="*/ 3843864 w 4483100"/>
              <a:gd name="connsiteY745" fmla="*/ 704473 h 5487988"/>
              <a:gd name="connsiteX746" fmla="*/ 3859742 w 4483100"/>
              <a:gd name="connsiteY746" fmla="*/ 697807 h 5487988"/>
              <a:gd name="connsiteX747" fmla="*/ 3875620 w 4483100"/>
              <a:gd name="connsiteY747" fmla="*/ 700982 h 5487988"/>
              <a:gd name="connsiteX748" fmla="*/ 3915314 w 4483100"/>
              <a:gd name="connsiteY748" fmla="*/ 643842 h 5487988"/>
              <a:gd name="connsiteX749" fmla="*/ 3916902 w 4483100"/>
              <a:gd name="connsiteY749" fmla="*/ 611146 h 5487988"/>
              <a:gd name="connsiteX750" fmla="*/ 3928651 w 4483100"/>
              <a:gd name="connsiteY750" fmla="*/ 604480 h 5487988"/>
              <a:gd name="connsiteX751" fmla="*/ 3926428 w 4483100"/>
              <a:gd name="connsiteY751" fmla="*/ 584798 h 5487988"/>
              <a:gd name="connsiteX752" fmla="*/ 3914361 w 4483100"/>
              <a:gd name="connsiteY752" fmla="*/ 577180 h 5487988"/>
              <a:gd name="connsiteX753" fmla="*/ 3909598 w 4483100"/>
              <a:gd name="connsiteY753" fmla="*/ 596226 h 5487988"/>
              <a:gd name="connsiteX754" fmla="*/ 3896896 w 4483100"/>
              <a:gd name="connsiteY754" fmla="*/ 583846 h 5487988"/>
              <a:gd name="connsiteX755" fmla="*/ 3898483 w 4483100"/>
              <a:gd name="connsiteY755" fmla="*/ 556229 h 5487988"/>
              <a:gd name="connsiteX756" fmla="*/ 3856566 w 4483100"/>
              <a:gd name="connsiteY756" fmla="*/ 459727 h 5487988"/>
              <a:gd name="connsiteX757" fmla="*/ 3895308 w 4483100"/>
              <a:gd name="connsiteY757" fmla="*/ 447664 h 5487988"/>
              <a:gd name="connsiteX758" fmla="*/ 3916902 w 4483100"/>
              <a:gd name="connsiteY758" fmla="*/ 483535 h 5487988"/>
              <a:gd name="connsiteX759" fmla="*/ 3919124 w 4483100"/>
              <a:gd name="connsiteY759" fmla="*/ 474011 h 5487988"/>
              <a:gd name="connsiteX760" fmla="*/ 3899754 w 4483100"/>
              <a:gd name="connsiteY760" fmla="*/ 439410 h 5487988"/>
              <a:gd name="connsiteX761" fmla="*/ 3912456 w 4483100"/>
              <a:gd name="connsiteY761" fmla="*/ 425443 h 5487988"/>
              <a:gd name="connsiteX762" fmla="*/ 3913091 w 4483100"/>
              <a:gd name="connsiteY762" fmla="*/ 393064 h 5487988"/>
              <a:gd name="connsiteX763" fmla="*/ 3968345 w 4483100"/>
              <a:gd name="connsiteY763" fmla="*/ 408301 h 5487988"/>
              <a:gd name="connsiteX764" fmla="*/ 3973426 w 4483100"/>
              <a:gd name="connsiteY764" fmla="*/ 415602 h 5487988"/>
              <a:gd name="connsiteX765" fmla="*/ 4052814 w 4483100"/>
              <a:gd name="connsiteY765" fmla="*/ 427665 h 5487988"/>
              <a:gd name="connsiteX766" fmla="*/ 4101718 w 4483100"/>
              <a:gd name="connsiteY766" fmla="*/ 427030 h 5487988"/>
              <a:gd name="connsiteX767" fmla="*/ 4120771 w 4483100"/>
              <a:gd name="connsiteY767" fmla="*/ 450203 h 5487988"/>
              <a:gd name="connsiteX768" fmla="*/ 4132520 w 4483100"/>
              <a:gd name="connsiteY768" fmla="*/ 442585 h 5487988"/>
              <a:gd name="connsiteX769" fmla="*/ 4180154 w 4483100"/>
              <a:gd name="connsiteY769" fmla="*/ 453695 h 5487988"/>
              <a:gd name="connsiteX770" fmla="*/ 4204605 w 4483100"/>
              <a:gd name="connsiteY770" fmla="*/ 473694 h 5487988"/>
              <a:gd name="connsiteX771" fmla="*/ 4226834 w 4483100"/>
              <a:gd name="connsiteY771" fmla="*/ 474329 h 5487988"/>
              <a:gd name="connsiteX772" fmla="*/ 4251603 w 4483100"/>
              <a:gd name="connsiteY772" fmla="*/ 512104 h 5487988"/>
              <a:gd name="connsiteX773" fmla="*/ 4285582 w 4483100"/>
              <a:gd name="connsiteY773" fmla="*/ 529881 h 5487988"/>
              <a:gd name="connsiteX774" fmla="*/ 4305905 w 4483100"/>
              <a:gd name="connsiteY774" fmla="*/ 535912 h 5487988"/>
              <a:gd name="connsiteX775" fmla="*/ 4313209 w 4483100"/>
              <a:gd name="connsiteY775" fmla="*/ 548610 h 5487988"/>
              <a:gd name="connsiteX776" fmla="*/ 4302094 w 4483100"/>
              <a:gd name="connsiteY776" fmla="*/ 554959 h 5487988"/>
              <a:gd name="connsiteX777" fmla="*/ 4316702 w 4483100"/>
              <a:gd name="connsiteY777" fmla="*/ 567339 h 5487988"/>
              <a:gd name="connsiteX778" fmla="*/ 4334485 w 4483100"/>
              <a:gd name="connsiteY778" fmla="*/ 553689 h 5487988"/>
              <a:gd name="connsiteX779" fmla="*/ 4345599 w 4483100"/>
              <a:gd name="connsiteY779" fmla="*/ 570196 h 5487988"/>
              <a:gd name="connsiteX780" fmla="*/ 4415144 w 4483100"/>
              <a:gd name="connsiteY780" fmla="*/ 569879 h 5487988"/>
              <a:gd name="connsiteX781" fmla="*/ 4415144 w 4483100"/>
              <a:gd name="connsiteY781" fmla="*/ 579402 h 5487988"/>
              <a:gd name="connsiteX782" fmla="*/ 4405617 w 4483100"/>
              <a:gd name="connsiteY782" fmla="*/ 588925 h 5487988"/>
              <a:gd name="connsiteX783" fmla="*/ 4433244 w 4483100"/>
              <a:gd name="connsiteY783" fmla="*/ 605432 h 5487988"/>
              <a:gd name="connsiteX784" fmla="*/ 4449439 w 4483100"/>
              <a:gd name="connsiteY784" fmla="*/ 623526 h 5487988"/>
              <a:gd name="connsiteX785" fmla="*/ 4483100 w 4483100"/>
              <a:gd name="connsiteY785" fmla="*/ 639716 h 5487988"/>
              <a:gd name="connsiteX786" fmla="*/ 4483100 w 4483100"/>
              <a:gd name="connsiteY786" fmla="*/ 828275 h 5487988"/>
              <a:gd name="connsiteX787" fmla="*/ 4483100 w 4483100"/>
              <a:gd name="connsiteY787" fmla="*/ 1237774 h 5487988"/>
              <a:gd name="connsiteX788" fmla="*/ 4479607 w 4483100"/>
              <a:gd name="connsiteY788" fmla="*/ 1246662 h 5487988"/>
              <a:gd name="connsiteX789" fmla="*/ 4417684 w 4483100"/>
              <a:gd name="connsiteY789" fmla="*/ 1317134 h 5487988"/>
              <a:gd name="connsiteX790" fmla="*/ 4468175 w 4483100"/>
              <a:gd name="connsiteY790" fmla="*/ 1289199 h 5487988"/>
              <a:gd name="connsiteX791" fmla="*/ 4483100 w 4483100"/>
              <a:gd name="connsiteY791" fmla="*/ 1258090 h 5487988"/>
              <a:gd name="connsiteX792" fmla="*/ 4483100 w 4483100"/>
              <a:gd name="connsiteY792" fmla="*/ 3554139 h 5487988"/>
              <a:gd name="connsiteX793" fmla="*/ 4471350 w 4483100"/>
              <a:gd name="connsiteY793" fmla="*/ 3557313 h 5487988"/>
              <a:gd name="connsiteX794" fmla="*/ 4419272 w 4483100"/>
              <a:gd name="connsiteY794" fmla="*/ 3562393 h 5487988"/>
              <a:gd name="connsiteX795" fmla="*/ 4340201 w 4483100"/>
              <a:gd name="connsiteY795" fmla="*/ 3604612 h 5487988"/>
              <a:gd name="connsiteX796" fmla="*/ 4093779 w 4483100"/>
              <a:gd name="connsiteY796" fmla="*/ 3661751 h 5487988"/>
              <a:gd name="connsiteX797" fmla="*/ 4000418 w 4483100"/>
              <a:gd name="connsiteY797" fmla="*/ 3647149 h 5487988"/>
              <a:gd name="connsiteX798" fmla="*/ 3977872 w 4483100"/>
              <a:gd name="connsiteY798" fmla="*/ 3627785 h 5487988"/>
              <a:gd name="connsiteX799" fmla="*/ 3966440 w 4483100"/>
              <a:gd name="connsiteY799" fmla="*/ 3653181 h 5487988"/>
              <a:gd name="connsiteX800" fmla="*/ 3979460 w 4483100"/>
              <a:gd name="connsiteY800" fmla="*/ 3668418 h 5487988"/>
              <a:gd name="connsiteX801" fmla="*/ 3959771 w 4483100"/>
              <a:gd name="connsiteY801" fmla="*/ 3689686 h 5487988"/>
              <a:gd name="connsiteX802" fmla="*/ 3974379 w 4483100"/>
              <a:gd name="connsiteY802" fmla="*/ 3713177 h 5487988"/>
              <a:gd name="connsiteX803" fmla="*/ 3972791 w 4483100"/>
              <a:gd name="connsiteY803" fmla="*/ 3731588 h 5487988"/>
              <a:gd name="connsiteX804" fmla="*/ 3967710 w 4483100"/>
              <a:gd name="connsiteY804" fmla="*/ 3740159 h 5487988"/>
              <a:gd name="connsiteX805" fmla="*/ 3963582 w 4483100"/>
              <a:gd name="connsiteY805" fmla="*/ 3772221 h 5487988"/>
              <a:gd name="connsiteX806" fmla="*/ 4011850 w 4483100"/>
              <a:gd name="connsiteY806" fmla="*/ 3802695 h 5487988"/>
              <a:gd name="connsiteX807" fmla="*/ 4003594 w 4483100"/>
              <a:gd name="connsiteY807" fmla="*/ 3822694 h 5487988"/>
              <a:gd name="connsiteX808" fmla="*/ 3935637 w 4483100"/>
              <a:gd name="connsiteY808" fmla="*/ 3833169 h 5487988"/>
              <a:gd name="connsiteX809" fmla="*/ 3913726 w 4483100"/>
              <a:gd name="connsiteY809" fmla="*/ 3872850 h 5487988"/>
              <a:gd name="connsiteX810" fmla="*/ 3931192 w 4483100"/>
              <a:gd name="connsiteY810" fmla="*/ 3947131 h 5487988"/>
              <a:gd name="connsiteX811" fmla="*/ 3868633 w 4483100"/>
              <a:gd name="connsiteY811" fmla="*/ 4023316 h 5487988"/>
              <a:gd name="connsiteX812" fmla="*/ 3858789 w 4483100"/>
              <a:gd name="connsiteY812" fmla="*/ 4065536 h 5487988"/>
              <a:gd name="connsiteX813" fmla="*/ 3871809 w 4483100"/>
              <a:gd name="connsiteY813" fmla="*/ 4079186 h 5487988"/>
              <a:gd name="connsiteX814" fmla="*/ 3915631 w 4483100"/>
              <a:gd name="connsiteY814" fmla="*/ 4077599 h 5487988"/>
              <a:gd name="connsiteX815" fmla="*/ 3929604 w 4483100"/>
              <a:gd name="connsiteY815" fmla="*/ 4087440 h 5487988"/>
              <a:gd name="connsiteX816" fmla="*/ 3968028 w 4483100"/>
              <a:gd name="connsiteY816" fmla="*/ 4092836 h 5487988"/>
              <a:gd name="connsiteX817" fmla="*/ 3983588 w 4483100"/>
              <a:gd name="connsiteY817" fmla="*/ 4093788 h 5487988"/>
              <a:gd name="connsiteX818" fmla="*/ 3988986 w 4483100"/>
              <a:gd name="connsiteY818" fmla="*/ 4110930 h 5487988"/>
              <a:gd name="connsiteX819" fmla="*/ 3979142 w 4483100"/>
              <a:gd name="connsiteY819" fmla="*/ 4122041 h 5487988"/>
              <a:gd name="connsiteX820" fmla="*/ 3965805 w 4483100"/>
              <a:gd name="connsiteY820" fmla="*/ 4192512 h 5487988"/>
              <a:gd name="connsiteX821" fmla="*/ 3941988 w 4483100"/>
              <a:gd name="connsiteY821" fmla="*/ 4206797 h 5487988"/>
              <a:gd name="connsiteX822" fmla="*/ 3854661 w 4483100"/>
              <a:gd name="connsiteY822" fmla="*/ 4231558 h 5487988"/>
              <a:gd name="connsiteX823" fmla="*/ 3832114 w 4483100"/>
              <a:gd name="connsiteY823" fmla="*/ 4203623 h 5487988"/>
              <a:gd name="connsiteX824" fmla="*/ 3794326 w 4483100"/>
              <a:gd name="connsiteY824" fmla="*/ 4237589 h 5487988"/>
              <a:gd name="connsiteX825" fmla="*/ 3708904 w 4483100"/>
              <a:gd name="connsiteY825" fmla="*/ 4185211 h 5487988"/>
              <a:gd name="connsiteX826" fmla="*/ 3687627 w 4483100"/>
              <a:gd name="connsiteY826" fmla="*/ 4144261 h 5487988"/>
              <a:gd name="connsiteX827" fmla="*/ 3658095 w 4483100"/>
              <a:gd name="connsiteY827" fmla="*/ 4143309 h 5487988"/>
              <a:gd name="connsiteX828" fmla="*/ 3638407 w 4483100"/>
              <a:gd name="connsiteY828" fmla="*/ 4170292 h 5487988"/>
              <a:gd name="connsiteX829" fmla="*/ 3615860 w 4483100"/>
              <a:gd name="connsiteY829" fmla="*/ 4171561 h 5487988"/>
              <a:gd name="connsiteX830" fmla="*/ 3552032 w 4483100"/>
              <a:gd name="connsiteY830" fmla="*/ 4156642 h 5487988"/>
              <a:gd name="connsiteX831" fmla="*/ 3528215 w 4483100"/>
              <a:gd name="connsiteY831" fmla="*/ 4141722 h 5487988"/>
              <a:gd name="connsiteX832" fmla="*/ 3518054 w 4483100"/>
              <a:gd name="connsiteY832" fmla="*/ 4148706 h 5487988"/>
              <a:gd name="connsiteX833" fmla="*/ 3498365 w 4483100"/>
              <a:gd name="connsiteY833" fmla="*/ 4151880 h 5487988"/>
              <a:gd name="connsiteX834" fmla="*/ 3480265 w 4483100"/>
              <a:gd name="connsiteY834" fmla="*/ 4168704 h 5487988"/>
              <a:gd name="connsiteX835" fmla="*/ 3473279 w 4483100"/>
              <a:gd name="connsiteY835" fmla="*/ 4165847 h 5487988"/>
              <a:gd name="connsiteX836" fmla="*/ 3449462 w 4483100"/>
              <a:gd name="connsiteY836" fmla="*/ 4209972 h 5487988"/>
              <a:gd name="connsiteX837" fmla="*/ 3433902 w 4483100"/>
              <a:gd name="connsiteY837" fmla="*/ 4209972 h 5487988"/>
              <a:gd name="connsiteX838" fmla="*/ 3388809 w 4483100"/>
              <a:gd name="connsiteY838" fmla="*/ 4185211 h 5487988"/>
              <a:gd name="connsiteX839" fmla="*/ 3371344 w 4483100"/>
              <a:gd name="connsiteY839" fmla="*/ 4152832 h 5487988"/>
              <a:gd name="connsiteX840" fmla="*/ 3339271 w 4483100"/>
              <a:gd name="connsiteY840" fmla="*/ 4153150 h 5487988"/>
              <a:gd name="connsiteX841" fmla="*/ 3321170 w 4483100"/>
              <a:gd name="connsiteY841" fmla="*/ 4191243 h 5487988"/>
              <a:gd name="connsiteX842" fmla="*/ 3324028 w 4483100"/>
              <a:gd name="connsiteY842" fmla="*/ 4209337 h 5487988"/>
              <a:gd name="connsiteX843" fmla="*/ 3308468 w 4483100"/>
              <a:gd name="connsiteY843" fmla="*/ 4205210 h 5487988"/>
              <a:gd name="connsiteX844" fmla="*/ 3299894 w 4483100"/>
              <a:gd name="connsiteY844" fmla="*/ 4187116 h 5487988"/>
              <a:gd name="connsiteX845" fmla="*/ 3302435 w 4483100"/>
              <a:gd name="connsiteY845" fmla="*/ 4136643 h 5487988"/>
              <a:gd name="connsiteX846" fmla="*/ 3245275 w 4483100"/>
              <a:gd name="connsiteY846" fmla="*/ 4094741 h 5487988"/>
              <a:gd name="connsiteX847" fmla="*/ 3212884 w 4483100"/>
              <a:gd name="connsiteY847" fmla="*/ 4062997 h 5487988"/>
              <a:gd name="connsiteX848" fmla="*/ 3163346 w 4483100"/>
              <a:gd name="connsiteY848" fmla="*/ 4067758 h 5487988"/>
              <a:gd name="connsiteX849" fmla="*/ 3126510 w 4483100"/>
              <a:gd name="connsiteY849" fmla="*/ 4058235 h 5487988"/>
              <a:gd name="connsiteX850" fmla="*/ 3104281 w 4483100"/>
              <a:gd name="connsiteY850" fmla="*/ 4075059 h 5487988"/>
              <a:gd name="connsiteX851" fmla="*/ 3064587 w 4483100"/>
              <a:gd name="connsiteY851" fmla="*/ 4051886 h 5487988"/>
              <a:gd name="connsiteX852" fmla="*/ 3026480 w 4483100"/>
              <a:gd name="connsiteY852" fmla="*/ 4060457 h 5487988"/>
              <a:gd name="connsiteX853" fmla="*/ 3009650 w 4483100"/>
              <a:gd name="connsiteY853" fmla="*/ 4091249 h 5487988"/>
              <a:gd name="connsiteX854" fmla="*/ 2958841 w 4483100"/>
              <a:gd name="connsiteY854" fmla="*/ 4062362 h 5487988"/>
              <a:gd name="connsiteX855" fmla="*/ 2952808 w 4483100"/>
              <a:gd name="connsiteY855" fmla="*/ 4049982 h 5487988"/>
              <a:gd name="connsiteX856" fmla="*/ 2930579 w 4483100"/>
              <a:gd name="connsiteY856" fmla="*/ 4047125 h 5487988"/>
              <a:gd name="connsiteX857" fmla="*/ 2931849 w 4483100"/>
              <a:gd name="connsiteY857" fmla="*/ 4066806 h 5487988"/>
              <a:gd name="connsiteX858" fmla="*/ 2922005 w 4483100"/>
              <a:gd name="connsiteY858" fmla="*/ 4064266 h 5487988"/>
              <a:gd name="connsiteX859" fmla="*/ 2922323 w 4483100"/>
              <a:gd name="connsiteY859" fmla="*/ 4085217 h 5487988"/>
              <a:gd name="connsiteX860" fmla="*/ 2894060 w 4483100"/>
              <a:gd name="connsiteY860" fmla="*/ 4098233 h 5487988"/>
              <a:gd name="connsiteX861" fmla="*/ 2829279 w 4483100"/>
              <a:gd name="connsiteY861" fmla="*/ 4123945 h 5487988"/>
              <a:gd name="connsiteX862" fmla="*/ 2761005 w 4483100"/>
              <a:gd name="connsiteY862" fmla="*/ 4200766 h 5487988"/>
              <a:gd name="connsiteX863" fmla="*/ 2743857 w 4483100"/>
              <a:gd name="connsiteY863" fmla="*/ 4199179 h 5487988"/>
              <a:gd name="connsiteX864" fmla="*/ 2724486 w 4483100"/>
              <a:gd name="connsiteY864" fmla="*/ 4214733 h 5487988"/>
              <a:gd name="connsiteX865" fmla="*/ 2713055 w 4483100"/>
              <a:gd name="connsiteY865" fmla="*/ 4215051 h 5487988"/>
              <a:gd name="connsiteX866" fmla="*/ 2767356 w 4483100"/>
              <a:gd name="connsiteY866" fmla="*/ 4286157 h 5487988"/>
              <a:gd name="connsiteX867" fmla="*/ 2735283 w 4483100"/>
              <a:gd name="connsiteY867" fmla="*/ 4315997 h 5487988"/>
              <a:gd name="connsiteX868" fmla="*/ 2712419 w 4483100"/>
              <a:gd name="connsiteY868" fmla="*/ 4313457 h 5487988"/>
              <a:gd name="connsiteX869" fmla="*/ 2633031 w 4483100"/>
              <a:gd name="connsiteY869" fmla="*/ 4246477 h 5487988"/>
              <a:gd name="connsiteX870" fmla="*/ 2614930 w 4483100"/>
              <a:gd name="connsiteY870" fmla="*/ 4280444 h 5487988"/>
              <a:gd name="connsiteX871" fmla="*/ 2619376 w 4483100"/>
              <a:gd name="connsiteY871" fmla="*/ 4301395 h 5487988"/>
              <a:gd name="connsiteX872" fmla="*/ 2594289 w 4483100"/>
              <a:gd name="connsiteY872" fmla="*/ 4341075 h 5487988"/>
              <a:gd name="connsiteX873" fmla="*/ 2597465 w 4483100"/>
              <a:gd name="connsiteY873" fmla="*/ 4367740 h 5487988"/>
              <a:gd name="connsiteX874" fmla="*/ 2593654 w 4483100"/>
              <a:gd name="connsiteY874" fmla="*/ 4398849 h 5487988"/>
              <a:gd name="connsiteX875" fmla="*/ 2605086 w 4483100"/>
              <a:gd name="connsiteY875" fmla="*/ 4419483 h 5487988"/>
              <a:gd name="connsiteX876" fmla="*/ 2585398 w 4483100"/>
              <a:gd name="connsiteY876" fmla="*/ 4440751 h 5487988"/>
              <a:gd name="connsiteX877" fmla="*/ 2560629 w 4483100"/>
              <a:gd name="connsiteY877" fmla="*/ 4519794 h 5487988"/>
              <a:gd name="connsiteX878" fmla="*/ 2613025 w 4483100"/>
              <a:gd name="connsiteY878" fmla="*/ 4554395 h 5487988"/>
              <a:gd name="connsiteX879" fmla="*/ 2621917 w 4483100"/>
              <a:gd name="connsiteY879" fmla="*/ 4593440 h 5487988"/>
              <a:gd name="connsiteX880" fmla="*/ 2622234 w 4483100"/>
              <a:gd name="connsiteY880" fmla="*/ 4616296 h 5487988"/>
              <a:gd name="connsiteX881" fmla="*/ 2681934 w 4483100"/>
              <a:gd name="connsiteY881" fmla="*/ 4659150 h 5487988"/>
              <a:gd name="connsiteX882" fmla="*/ 2710514 w 4483100"/>
              <a:gd name="connsiteY882" fmla="*/ 4671848 h 5487988"/>
              <a:gd name="connsiteX883" fmla="*/ 2794348 w 4483100"/>
              <a:gd name="connsiteY883" fmla="*/ 4771842 h 5487988"/>
              <a:gd name="connsiteX884" fmla="*/ 2791808 w 4483100"/>
              <a:gd name="connsiteY884" fmla="*/ 4775969 h 5487988"/>
              <a:gd name="connsiteX885" fmla="*/ 2753701 w 4483100"/>
              <a:gd name="connsiteY885" fmla="*/ 4780730 h 5487988"/>
              <a:gd name="connsiteX886" fmla="*/ 2752431 w 4483100"/>
              <a:gd name="connsiteY886" fmla="*/ 4799142 h 5487988"/>
              <a:gd name="connsiteX887" fmla="*/ 2800699 w 4483100"/>
              <a:gd name="connsiteY887" fmla="*/ 4825172 h 5487988"/>
              <a:gd name="connsiteX888" fmla="*/ 2794031 w 4483100"/>
              <a:gd name="connsiteY888" fmla="*/ 4832791 h 5487988"/>
              <a:gd name="connsiteX889" fmla="*/ 2782281 w 4483100"/>
              <a:gd name="connsiteY889" fmla="*/ 4831203 h 5487988"/>
              <a:gd name="connsiteX890" fmla="*/ 2775930 w 4483100"/>
              <a:gd name="connsiteY890" fmla="*/ 4839457 h 5487988"/>
              <a:gd name="connsiteX891" fmla="*/ 2768309 w 4483100"/>
              <a:gd name="connsiteY891" fmla="*/ 4840409 h 5487988"/>
              <a:gd name="connsiteX892" fmla="*/ 2769897 w 4483100"/>
              <a:gd name="connsiteY892" fmla="*/ 4830886 h 5487988"/>
              <a:gd name="connsiteX893" fmla="*/ 2757830 w 4483100"/>
              <a:gd name="connsiteY893" fmla="*/ 4835965 h 5487988"/>
              <a:gd name="connsiteX894" fmla="*/ 2753066 w 4483100"/>
              <a:gd name="connsiteY894" fmla="*/ 4848345 h 5487988"/>
              <a:gd name="connsiteX895" fmla="*/ 2747985 w 4483100"/>
              <a:gd name="connsiteY895" fmla="*/ 4850250 h 5487988"/>
              <a:gd name="connsiteX896" fmla="*/ 2751161 w 4483100"/>
              <a:gd name="connsiteY896" fmla="*/ 4859773 h 5487988"/>
              <a:gd name="connsiteX897" fmla="*/ 2747668 w 4483100"/>
              <a:gd name="connsiteY897" fmla="*/ 4871518 h 5487988"/>
              <a:gd name="connsiteX898" fmla="*/ 2735918 w 4483100"/>
              <a:gd name="connsiteY898" fmla="*/ 4868979 h 5487988"/>
              <a:gd name="connsiteX899" fmla="*/ 2732743 w 4483100"/>
              <a:gd name="connsiteY899" fmla="*/ 4873106 h 5487988"/>
              <a:gd name="connsiteX900" fmla="*/ 2735601 w 4483100"/>
              <a:gd name="connsiteY900" fmla="*/ 4882629 h 5487988"/>
              <a:gd name="connsiteX901" fmla="*/ 2727980 w 4483100"/>
              <a:gd name="connsiteY901" fmla="*/ 4886755 h 5487988"/>
              <a:gd name="connsiteX902" fmla="*/ 2714325 w 4483100"/>
              <a:gd name="connsiteY902" fmla="*/ 4884216 h 5487988"/>
              <a:gd name="connsiteX903" fmla="*/ 2704798 w 4483100"/>
              <a:gd name="connsiteY903" fmla="*/ 4879772 h 5487988"/>
              <a:gd name="connsiteX904" fmla="*/ 2690191 w 4483100"/>
              <a:gd name="connsiteY904" fmla="*/ 4867709 h 5487988"/>
              <a:gd name="connsiteX905" fmla="*/ 2681617 w 4483100"/>
              <a:gd name="connsiteY905" fmla="*/ 4868661 h 5487988"/>
              <a:gd name="connsiteX906" fmla="*/ 2686062 w 4483100"/>
              <a:gd name="connsiteY906" fmla="*/ 4878185 h 5487988"/>
              <a:gd name="connsiteX907" fmla="*/ 2693049 w 4483100"/>
              <a:gd name="connsiteY907" fmla="*/ 4881359 h 5487988"/>
              <a:gd name="connsiteX908" fmla="*/ 2687650 w 4483100"/>
              <a:gd name="connsiteY908" fmla="*/ 4892152 h 5487988"/>
              <a:gd name="connsiteX909" fmla="*/ 2673995 w 4483100"/>
              <a:gd name="connsiteY909" fmla="*/ 4891835 h 5487988"/>
              <a:gd name="connsiteX910" fmla="*/ 2666374 w 4483100"/>
              <a:gd name="connsiteY910" fmla="*/ 4886121 h 5487988"/>
              <a:gd name="connsiteX911" fmla="*/ 2662246 w 4483100"/>
              <a:gd name="connsiteY911" fmla="*/ 4894691 h 5487988"/>
              <a:gd name="connsiteX912" fmla="*/ 2674631 w 4483100"/>
              <a:gd name="connsiteY912" fmla="*/ 4902310 h 5487988"/>
              <a:gd name="connsiteX913" fmla="*/ 2667962 w 4483100"/>
              <a:gd name="connsiteY913" fmla="*/ 4911516 h 5487988"/>
              <a:gd name="connsiteX914" fmla="*/ 2662563 w 4483100"/>
              <a:gd name="connsiteY914" fmla="*/ 4914690 h 5487988"/>
              <a:gd name="connsiteX915" fmla="*/ 2665739 w 4483100"/>
              <a:gd name="connsiteY915" fmla="*/ 4923261 h 5487988"/>
              <a:gd name="connsiteX916" fmla="*/ 2656530 w 4483100"/>
              <a:gd name="connsiteY916" fmla="*/ 4939768 h 5487988"/>
              <a:gd name="connsiteX917" fmla="*/ 2652719 w 4483100"/>
              <a:gd name="connsiteY917" fmla="*/ 4934054 h 5487988"/>
              <a:gd name="connsiteX918" fmla="*/ 2647638 w 4483100"/>
              <a:gd name="connsiteY918" fmla="*/ 4914055 h 5487988"/>
              <a:gd name="connsiteX919" fmla="*/ 2639382 w 4483100"/>
              <a:gd name="connsiteY919" fmla="*/ 4923579 h 5487988"/>
              <a:gd name="connsiteX920" fmla="*/ 2631126 w 4483100"/>
              <a:gd name="connsiteY920" fmla="*/ 4942308 h 5487988"/>
              <a:gd name="connsiteX921" fmla="*/ 2643510 w 4483100"/>
              <a:gd name="connsiteY921" fmla="*/ 4965798 h 5487988"/>
              <a:gd name="connsiteX922" fmla="*/ 2642240 w 4483100"/>
              <a:gd name="connsiteY922" fmla="*/ 4977226 h 5487988"/>
              <a:gd name="connsiteX923" fmla="*/ 2630173 w 4483100"/>
              <a:gd name="connsiteY923" fmla="*/ 4986432 h 5487988"/>
              <a:gd name="connsiteX924" fmla="*/ 2630491 w 4483100"/>
              <a:gd name="connsiteY924" fmla="*/ 4975956 h 5487988"/>
              <a:gd name="connsiteX925" fmla="*/ 2628268 w 4483100"/>
              <a:gd name="connsiteY925" fmla="*/ 4971512 h 5487988"/>
              <a:gd name="connsiteX926" fmla="*/ 2612390 w 4483100"/>
              <a:gd name="connsiteY926" fmla="*/ 4979766 h 5487988"/>
              <a:gd name="connsiteX927" fmla="*/ 2610802 w 4483100"/>
              <a:gd name="connsiteY927" fmla="*/ 4988971 h 5487988"/>
              <a:gd name="connsiteX928" fmla="*/ 2610485 w 4483100"/>
              <a:gd name="connsiteY928" fmla="*/ 4995955 h 5487988"/>
              <a:gd name="connsiteX929" fmla="*/ 2610485 w 4483100"/>
              <a:gd name="connsiteY929" fmla="*/ 4998812 h 5487988"/>
              <a:gd name="connsiteX930" fmla="*/ 2610485 w 4483100"/>
              <a:gd name="connsiteY930" fmla="*/ 5000717 h 5487988"/>
              <a:gd name="connsiteX931" fmla="*/ 2613660 w 4483100"/>
              <a:gd name="connsiteY931" fmla="*/ 5009288 h 5487988"/>
              <a:gd name="connsiteX932" fmla="*/ 2606039 w 4483100"/>
              <a:gd name="connsiteY932" fmla="*/ 5018493 h 5487988"/>
              <a:gd name="connsiteX933" fmla="*/ 2593337 w 4483100"/>
              <a:gd name="connsiteY933" fmla="*/ 5025477 h 5487988"/>
              <a:gd name="connsiteX934" fmla="*/ 2587621 w 4483100"/>
              <a:gd name="connsiteY934" fmla="*/ 5040397 h 5487988"/>
              <a:gd name="connsiteX935" fmla="*/ 2574284 w 4483100"/>
              <a:gd name="connsiteY935" fmla="*/ 5055634 h 5487988"/>
              <a:gd name="connsiteX936" fmla="*/ 2581905 w 4483100"/>
              <a:gd name="connsiteY936" fmla="*/ 5086108 h 5487988"/>
              <a:gd name="connsiteX937" fmla="*/ 2588891 w 4483100"/>
              <a:gd name="connsiteY937" fmla="*/ 5100393 h 5487988"/>
              <a:gd name="connsiteX938" fmla="*/ 2600640 w 4483100"/>
              <a:gd name="connsiteY938" fmla="*/ 5098171 h 5487988"/>
              <a:gd name="connsiteX939" fmla="*/ 2606356 w 4483100"/>
              <a:gd name="connsiteY939" fmla="*/ 5088965 h 5487988"/>
              <a:gd name="connsiteX940" fmla="*/ 2622869 w 4483100"/>
              <a:gd name="connsiteY940" fmla="*/ 5092775 h 5487988"/>
              <a:gd name="connsiteX941" fmla="*/ 2627633 w 4483100"/>
              <a:gd name="connsiteY941" fmla="*/ 5121344 h 5487988"/>
              <a:gd name="connsiteX942" fmla="*/ 2629220 w 4483100"/>
              <a:gd name="connsiteY942" fmla="*/ 5131820 h 5487988"/>
              <a:gd name="connsiteX943" fmla="*/ 2642240 w 4483100"/>
              <a:gd name="connsiteY943" fmla="*/ 5141660 h 5487988"/>
              <a:gd name="connsiteX944" fmla="*/ 2646368 w 4483100"/>
              <a:gd name="connsiteY944" fmla="*/ 5141660 h 5487988"/>
              <a:gd name="connsiteX945" fmla="*/ 2649226 w 4483100"/>
              <a:gd name="connsiteY945" fmla="*/ 5151184 h 5487988"/>
              <a:gd name="connsiteX946" fmla="*/ 2642558 w 4483100"/>
              <a:gd name="connsiteY946" fmla="*/ 5165786 h 5487988"/>
              <a:gd name="connsiteX947" fmla="*/ 2640652 w 4483100"/>
              <a:gd name="connsiteY947" fmla="*/ 5190229 h 5487988"/>
              <a:gd name="connsiteX948" fmla="*/ 2647003 w 4483100"/>
              <a:gd name="connsiteY948" fmla="*/ 5194356 h 5487988"/>
              <a:gd name="connsiteX949" fmla="*/ 2658118 w 4483100"/>
              <a:gd name="connsiteY949" fmla="*/ 5175627 h 5487988"/>
              <a:gd name="connsiteX950" fmla="*/ 2664786 w 4483100"/>
              <a:gd name="connsiteY950" fmla="*/ 5163246 h 5487988"/>
              <a:gd name="connsiteX951" fmla="*/ 2666057 w 4483100"/>
              <a:gd name="connsiteY951" fmla="*/ 5151818 h 5487988"/>
              <a:gd name="connsiteX952" fmla="*/ 2670185 w 4483100"/>
              <a:gd name="connsiteY952" fmla="*/ 5165468 h 5487988"/>
              <a:gd name="connsiteX953" fmla="*/ 2664151 w 4483100"/>
              <a:gd name="connsiteY953" fmla="*/ 5188324 h 5487988"/>
              <a:gd name="connsiteX954" fmla="*/ 2656212 w 4483100"/>
              <a:gd name="connsiteY954" fmla="*/ 5203879 h 5487988"/>
              <a:gd name="connsiteX955" fmla="*/ 2658118 w 4483100"/>
              <a:gd name="connsiteY955" fmla="*/ 5216894 h 5487988"/>
              <a:gd name="connsiteX956" fmla="*/ 2664786 w 4483100"/>
              <a:gd name="connsiteY956" fmla="*/ 5207688 h 5487988"/>
              <a:gd name="connsiteX957" fmla="*/ 2665421 w 4483100"/>
              <a:gd name="connsiteY957" fmla="*/ 5220386 h 5487988"/>
              <a:gd name="connsiteX958" fmla="*/ 2655577 w 4483100"/>
              <a:gd name="connsiteY958" fmla="*/ 5231496 h 5487988"/>
              <a:gd name="connsiteX959" fmla="*/ 2649861 w 4483100"/>
              <a:gd name="connsiteY959" fmla="*/ 5246098 h 5487988"/>
              <a:gd name="connsiteX960" fmla="*/ 2654942 w 4483100"/>
              <a:gd name="connsiteY960" fmla="*/ 5263240 h 5487988"/>
              <a:gd name="connsiteX961" fmla="*/ 2687650 w 4483100"/>
              <a:gd name="connsiteY961" fmla="*/ 5295619 h 5487988"/>
              <a:gd name="connsiteX962" fmla="*/ 2701305 w 4483100"/>
              <a:gd name="connsiteY962" fmla="*/ 5313078 h 5487988"/>
              <a:gd name="connsiteX963" fmla="*/ 2712102 w 4483100"/>
              <a:gd name="connsiteY963" fmla="*/ 5336252 h 5487988"/>
              <a:gd name="connsiteX964" fmla="*/ 2727662 w 4483100"/>
              <a:gd name="connsiteY964" fmla="*/ 5386090 h 5487988"/>
              <a:gd name="connsiteX965" fmla="*/ 2743222 w 4483100"/>
              <a:gd name="connsiteY965" fmla="*/ 5398153 h 5487988"/>
              <a:gd name="connsiteX966" fmla="*/ 2755924 w 4483100"/>
              <a:gd name="connsiteY966" fmla="*/ 5409898 h 5487988"/>
              <a:gd name="connsiteX967" fmla="*/ 2742587 w 4483100"/>
              <a:gd name="connsiteY967" fmla="*/ 5435293 h 5487988"/>
              <a:gd name="connsiteX968" fmla="*/ 2724486 w 4483100"/>
              <a:gd name="connsiteY968" fmla="*/ 5480687 h 5487988"/>
              <a:gd name="connsiteX969" fmla="*/ 2667009 w 4483100"/>
              <a:gd name="connsiteY969" fmla="*/ 5487988 h 5487988"/>
              <a:gd name="connsiteX970" fmla="*/ 2606992 w 4483100"/>
              <a:gd name="connsiteY970" fmla="*/ 5422595 h 5487988"/>
              <a:gd name="connsiteX971" fmla="*/ 2559041 w 4483100"/>
              <a:gd name="connsiteY971" fmla="*/ 5396565 h 5487988"/>
              <a:gd name="connsiteX972" fmla="*/ 2522205 w 4483100"/>
              <a:gd name="connsiteY972" fmla="*/ 5395296 h 5487988"/>
              <a:gd name="connsiteX973" fmla="*/ 2503787 w 4483100"/>
              <a:gd name="connsiteY973" fmla="*/ 5389582 h 5487988"/>
              <a:gd name="connsiteX974" fmla="*/ 2473936 w 4483100"/>
              <a:gd name="connsiteY974" fmla="*/ 5367678 h 5487988"/>
              <a:gd name="connsiteX975" fmla="*/ 2476477 w 4483100"/>
              <a:gd name="connsiteY975" fmla="*/ 5353711 h 5487988"/>
              <a:gd name="connsiteX976" fmla="*/ 2463775 w 4483100"/>
              <a:gd name="connsiteY976" fmla="*/ 5334029 h 5487988"/>
              <a:gd name="connsiteX977" fmla="*/ 2424081 w 4483100"/>
              <a:gd name="connsiteY977" fmla="*/ 5327363 h 5487988"/>
              <a:gd name="connsiteX978" fmla="*/ 2398676 w 4483100"/>
              <a:gd name="connsiteY978" fmla="*/ 5305142 h 5487988"/>
              <a:gd name="connsiteX979" fmla="*/ 2378988 w 4483100"/>
              <a:gd name="connsiteY979" fmla="*/ 5316570 h 5487988"/>
              <a:gd name="connsiteX980" fmla="*/ 2339611 w 4483100"/>
              <a:gd name="connsiteY980" fmla="*/ 5328316 h 5487988"/>
              <a:gd name="connsiteX981" fmla="*/ 2322463 w 4483100"/>
              <a:gd name="connsiteY981" fmla="*/ 5325459 h 5487988"/>
              <a:gd name="connsiteX982" fmla="*/ 2318335 w 4483100"/>
              <a:gd name="connsiteY982" fmla="*/ 5311491 h 5487988"/>
              <a:gd name="connsiteX983" fmla="*/ 2288167 w 4483100"/>
              <a:gd name="connsiteY983" fmla="*/ 5300698 h 5487988"/>
              <a:gd name="connsiteX984" fmla="*/ 2268479 w 4483100"/>
              <a:gd name="connsiteY984" fmla="*/ 5275620 h 5487988"/>
              <a:gd name="connsiteX985" fmla="*/ 2238629 w 4483100"/>
              <a:gd name="connsiteY985" fmla="*/ 5263240 h 5487988"/>
              <a:gd name="connsiteX986" fmla="*/ 2177976 w 4483100"/>
              <a:gd name="connsiteY986" fmla="*/ 5254034 h 5487988"/>
              <a:gd name="connsiteX987" fmla="*/ 2112878 w 4483100"/>
              <a:gd name="connsiteY987" fmla="*/ 5229274 h 5487988"/>
              <a:gd name="connsiteX988" fmla="*/ 2073184 w 4483100"/>
              <a:gd name="connsiteY988" fmla="*/ 5226735 h 5487988"/>
              <a:gd name="connsiteX989" fmla="*/ 2044921 w 4483100"/>
              <a:gd name="connsiteY989" fmla="*/ 5214354 h 5487988"/>
              <a:gd name="connsiteX990" fmla="*/ 1992842 w 4483100"/>
              <a:gd name="connsiteY990" fmla="*/ 5208958 h 5487988"/>
              <a:gd name="connsiteX991" fmla="*/ 1956006 w 4483100"/>
              <a:gd name="connsiteY991" fmla="*/ 5195308 h 5487988"/>
              <a:gd name="connsiteX992" fmla="*/ 1926156 w 4483100"/>
              <a:gd name="connsiteY992" fmla="*/ 5208323 h 5487988"/>
              <a:gd name="connsiteX993" fmla="*/ 1903610 w 4483100"/>
              <a:gd name="connsiteY993" fmla="*/ 5190229 h 5487988"/>
              <a:gd name="connsiteX994" fmla="*/ 1869314 w 4483100"/>
              <a:gd name="connsiteY994" fmla="*/ 5145470 h 5487988"/>
              <a:gd name="connsiteX995" fmla="*/ 1825809 w 4483100"/>
              <a:gd name="connsiteY995" fmla="*/ 5115948 h 5487988"/>
              <a:gd name="connsiteX996" fmla="*/ 1797229 w 4483100"/>
              <a:gd name="connsiteY996" fmla="*/ 5104520 h 5487988"/>
              <a:gd name="connsiteX997" fmla="*/ 1772778 w 4483100"/>
              <a:gd name="connsiteY997" fmla="*/ 5099758 h 5487988"/>
              <a:gd name="connsiteX998" fmla="*/ 1752454 w 4483100"/>
              <a:gd name="connsiteY998" fmla="*/ 5088330 h 5487988"/>
              <a:gd name="connsiteX999" fmla="*/ 1752137 w 4483100"/>
              <a:gd name="connsiteY999" fmla="*/ 5078807 h 5487988"/>
              <a:gd name="connsiteX1000" fmla="*/ 1738482 w 4483100"/>
              <a:gd name="connsiteY1000" fmla="*/ 5070554 h 5487988"/>
              <a:gd name="connsiteX1001" fmla="*/ 1734353 w 4483100"/>
              <a:gd name="connsiteY1001" fmla="*/ 5078807 h 5487988"/>
              <a:gd name="connsiteX1002" fmla="*/ 1722922 w 4483100"/>
              <a:gd name="connsiteY1002" fmla="*/ 5075950 h 5487988"/>
              <a:gd name="connsiteX1003" fmla="*/ 1707044 w 4483100"/>
              <a:gd name="connsiteY1003" fmla="*/ 5072776 h 5487988"/>
              <a:gd name="connsiteX1004" fmla="*/ 1697200 w 4483100"/>
              <a:gd name="connsiteY1004" fmla="*/ 5071189 h 5487988"/>
              <a:gd name="connsiteX1005" fmla="*/ 1681004 w 4483100"/>
              <a:gd name="connsiteY1005" fmla="*/ 5042619 h 5487988"/>
              <a:gd name="connsiteX1006" fmla="*/ 1663857 w 4483100"/>
              <a:gd name="connsiteY1006" fmla="*/ 5006113 h 5487988"/>
              <a:gd name="connsiteX1007" fmla="*/ 1645756 w 4483100"/>
              <a:gd name="connsiteY1007" fmla="*/ 5000717 h 5487988"/>
              <a:gd name="connsiteX1008" fmla="*/ 1628608 w 4483100"/>
              <a:gd name="connsiteY1008" fmla="*/ 5000082 h 5487988"/>
              <a:gd name="connsiteX1009" fmla="*/ 1623527 w 4483100"/>
              <a:gd name="connsiteY1009" fmla="*/ 4987067 h 5487988"/>
              <a:gd name="connsiteX1010" fmla="*/ 1654330 w 4483100"/>
              <a:gd name="connsiteY1010" fmla="*/ 4979766 h 5487988"/>
              <a:gd name="connsiteX1011" fmla="*/ 1651789 w 4483100"/>
              <a:gd name="connsiteY1011" fmla="*/ 4969290 h 5487988"/>
              <a:gd name="connsiteX1012" fmla="*/ 1642263 w 4483100"/>
              <a:gd name="connsiteY1012" fmla="*/ 4968020 h 5487988"/>
              <a:gd name="connsiteX1013" fmla="*/ 1637182 w 4483100"/>
              <a:gd name="connsiteY1013" fmla="*/ 4973417 h 5487988"/>
              <a:gd name="connsiteX1014" fmla="*/ 1640040 w 4483100"/>
              <a:gd name="connsiteY1014" fmla="*/ 4956592 h 5487988"/>
              <a:gd name="connsiteX1015" fmla="*/ 1659093 w 4483100"/>
              <a:gd name="connsiteY1015" fmla="*/ 4960719 h 5487988"/>
              <a:gd name="connsiteX1016" fmla="*/ 1669890 w 4483100"/>
              <a:gd name="connsiteY1016" fmla="*/ 4968973 h 5487988"/>
              <a:gd name="connsiteX1017" fmla="*/ 1668937 w 4483100"/>
              <a:gd name="connsiteY1017" fmla="*/ 4977226 h 5487988"/>
              <a:gd name="connsiteX1018" fmla="*/ 1686720 w 4483100"/>
              <a:gd name="connsiteY1018" fmla="*/ 4979448 h 5487988"/>
              <a:gd name="connsiteX1019" fmla="*/ 1677194 w 4483100"/>
              <a:gd name="connsiteY1019" fmla="*/ 4968973 h 5487988"/>
              <a:gd name="connsiteX1020" fmla="*/ 1695294 w 4483100"/>
              <a:gd name="connsiteY1020" fmla="*/ 4970877 h 5487988"/>
              <a:gd name="connsiteX1021" fmla="*/ 1701645 w 4483100"/>
              <a:gd name="connsiteY1021" fmla="*/ 4963576 h 5487988"/>
              <a:gd name="connsiteX1022" fmla="*/ 1704503 w 4483100"/>
              <a:gd name="connsiteY1022" fmla="*/ 4943260 h 5487988"/>
              <a:gd name="connsiteX1023" fmla="*/ 1714030 w 4483100"/>
              <a:gd name="connsiteY1023" fmla="*/ 4930562 h 5487988"/>
              <a:gd name="connsiteX1024" fmla="*/ 1728955 w 4483100"/>
              <a:gd name="connsiteY1024" fmla="*/ 4924213 h 5487988"/>
              <a:gd name="connsiteX1025" fmla="*/ 1731813 w 4483100"/>
              <a:gd name="connsiteY1025" fmla="*/ 4904215 h 5487988"/>
              <a:gd name="connsiteX1026" fmla="*/ 1752454 w 4483100"/>
              <a:gd name="connsiteY1026" fmla="*/ 4871201 h 5487988"/>
              <a:gd name="connsiteX1027" fmla="*/ 1761028 w 4483100"/>
              <a:gd name="connsiteY1027" fmla="*/ 4872153 h 5487988"/>
              <a:gd name="connsiteX1028" fmla="*/ 1754677 w 4483100"/>
              <a:gd name="connsiteY1028" fmla="*/ 4881676 h 5487988"/>
              <a:gd name="connsiteX1029" fmla="*/ 1757217 w 4483100"/>
              <a:gd name="connsiteY1029" fmla="*/ 4893422 h 5487988"/>
              <a:gd name="connsiteX1030" fmla="*/ 1770872 w 4483100"/>
              <a:gd name="connsiteY1030" fmla="*/ 4902628 h 5487988"/>
              <a:gd name="connsiteX1031" fmla="*/ 1780081 w 4483100"/>
              <a:gd name="connsiteY1031" fmla="*/ 4894057 h 5487988"/>
              <a:gd name="connsiteX1032" fmla="*/ 1779129 w 4483100"/>
              <a:gd name="connsiteY1032" fmla="*/ 4888978 h 5487988"/>
              <a:gd name="connsiteX1033" fmla="*/ 1774683 w 4483100"/>
              <a:gd name="connsiteY1033" fmla="*/ 4883581 h 5487988"/>
              <a:gd name="connsiteX1034" fmla="*/ 1775953 w 4483100"/>
              <a:gd name="connsiteY1034" fmla="*/ 4893104 h 5487988"/>
              <a:gd name="connsiteX1035" fmla="*/ 1768332 w 4483100"/>
              <a:gd name="connsiteY1035" fmla="*/ 4885803 h 5487988"/>
              <a:gd name="connsiteX1036" fmla="*/ 1766426 w 4483100"/>
              <a:gd name="connsiteY1036" fmla="*/ 4877550 h 5487988"/>
              <a:gd name="connsiteX1037" fmla="*/ 1769602 w 4483100"/>
              <a:gd name="connsiteY1037" fmla="*/ 4873423 h 5487988"/>
              <a:gd name="connsiteX1038" fmla="*/ 1779129 w 4483100"/>
              <a:gd name="connsiteY1038" fmla="*/ 4863900 h 5487988"/>
              <a:gd name="connsiteX1039" fmla="*/ 1785480 w 4483100"/>
              <a:gd name="connsiteY1039" fmla="*/ 4863582 h 5487988"/>
              <a:gd name="connsiteX1040" fmla="*/ 1794054 w 4483100"/>
              <a:gd name="connsiteY1040" fmla="*/ 4875010 h 5487988"/>
              <a:gd name="connsiteX1041" fmla="*/ 1803580 w 4483100"/>
              <a:gd name="connsiteY1041" fmla="*/ 4877232 h 5487988"/>
              <a:gd name="connsiteX1042" fmla="*/ 1811519 w 4483100"/>
              <a:gd name="connsiteY1042" fmla="*/ 4869931 h 5487988"/>
              <a:gd name="connsiteX1043" fmla="*/ 1794689 w 4483100"/>
              <a:gd name="connsiteY1043" fmla="*/ 4858186 h 5487988"/>
              <a:gd name="connsiteX1044" fmla="*/ 1792466 w 4483100"/>
              <a:gd name="connsiteY1044" fmla="*/ 4852789 h 5487988"/>
              <a:gd name="connsiteX1045" fmla="*/ 1761663 w 4483100"/>
              <a:gd name="connsiteY1045" fmla="*/ 4828981 h 5487988"/>
              <a:gd name="connsiteX1046" fmla="*/ 1757535 w 4483100"/>
              <a:gd name="connsiteY1046" fmla="*/ 4834378 h 5487988"/>
              <a:gd name="connsiteX1047" fmla="*/ 1744833 w 4483100"/>
              <a:gd name="connsiteY1047" fmla="*/ 4820728 h 5487988"/>
              <a:gd name="connsiteX1048" fmla="*/ 1735941 w 4483100"/>
              <a:gd name="connsiteY1048" fmla="*/ 4802951 h 5487988"/>
              <a:gd name="connsiteX1049" fmla="*/ 1732766 w 4483100"/>
              <a:gd name="connsiteY1049" fmla="*/ 4783905 h 5487988"/>
              <a:gd name="connsiteX1050" fmla="*/ 1750866 w 4483100"/>
              <a:gd name="connsiteY1050" fmla="*/ 4794380 h 5487988"/>
              <a:gd name="connsiteX1051" fmla="*/ 1767697 w 4483100"/>
              <a:gd name="connsiteY1051" fmla="*/ 4787714 h 5487988"/>
              <a:gd name="connsiteX1052" fmla="*/ 1770872 w 4483100"/>
              <a:gd name="connsiteY1052" fmla="*/ 4781365 h 5487988"/>
              <a:gd name="connsiteX1053" fmla="*/ 1780399 w 4483100"/>
              <a:gd name="connsiteY1053" fmla="*/ 4783587 h 5487988"/>
              <a:gd name="connsiteX1054" fmla="*/ 1788020 w 4483100"/>
              <a:gd name="connsiteY1054" fmla="*/ 4790888 h 5487988"/>
              <a:gd name="connsiteX1055" fmla="*/ 1808661 w 4483100"/>
              <a:gd name="connsiteY1055" fmla="*/ 4790571 h 5487988"/>
              <a:gd name="connsiteX1056" fmla="*/ 1808661 w 4483100"/>
              <a:gd name="connsiteY1056" fmla="*/ 4780413 h 5487988"/>
              <a:gd name="connsiteX1057" fmla="*/ 1795959 w 4483100"/>
              <a:gd name="connsiteY1057" fmla="*/ 4771842 h 5487988"/>
              <a:gd name="connsiteX1058" fmla="*/ 1789608 w 4483100"/>
              <a:gd name="connsiteY1058" fmla="*/ 4780413 h 5487988"/>
              <a:gd name="connsiteX1059" fmla="*/ 1783257 w 4483100"/>
              <a:gd name="connsiteY1059" fmla="*/ 4770890 h 5487988"/>
              <a:gd name="connsiteX1060" fmla="*/ 1786432 w 4483100"/>
              <a:gd name="connsiteY1060" fmla="*/ 4762319 h 5487988"/>
              <a:gd name="connsiteX1061" fmla="*/ 1791831 w 4483100"/>
              <a:gd name="connsiteY1061" fmla="*/ 4758192 h 5487988"/>
              <a:gd name="connsiteX1062" fmla="*/ 1815330 w 4483100"/>
              <a:gd name="connsiteY1062" fmla="*/ 4759144 h 5487988"/>
              <a:gd name="connsiteX1063" fmla="*/ 1827714 w 4483100"/>
              <a:gd name="connsiteY1063" fmla="*/ 4748351 h 5487988"/>
              <a:gd name="connsiteX1064" fmla="*/ 1838194 w 4483100"/>
              <a:gd name="connsiteY1064" fmla="*/ 4743907 h 5487988"/>
              <a:gd name="connsiteX1065" fmla="*/ 1882334 w 4483100"/>
              <a:gd name="connsiteY1065" fmla="*/ 4734384 h 5487988"/>
              <a:gd name="connsiteX1066" fmla="*/ 1882334 w 4483100"/>
              <a:gd name="connsiteY1066" fmla="*/ 4725813 h 5487988"/>
              <a:gd name="connsiteX1067" fmla="*/ 1870584 w 4483100"/>
              <a:gd name="connsiteY1067" fmla="*/ 4719464 h 5487988"/>
              <a:gd name="connsiteX1068" fmla="*/ 1872807 w 4483100"/>
              <a:gd name="connsiteY1068" fmla="*/ 4709941 h 5487988"/>
              <a:gd name="connsiteX1069" fmla="*/ 1868679 w 4483100"/>
              <a:gd name="connsiteY1069" fmla="*/ 4702957 h 5487988"/>
              <a:gd name="connsiteX1070" fmla="*/ 1845180 w 4483100"/>
              <a:gd name="connsiteY1070" fmla="*/ 4707084 h 5487988"/>
              <a:gd name="connsiteX1071" fmla="*/ 1831525 w 4483100"/>
              <a:gd name="connsiteY1071" fmla="*/ 4716607 h 5487988"/>
              <a:gd name="connsiteX1072" fmla="*/ 1804215 w 4483100"/>
              <a:gd name="connsiteY1072" fmla="*/ 4719147 h 5487988"/>
              <a:gd name="connsiteX1073" fmla="*/ 1782939 w 4483100"/>
              <a:gd name="connsiteY1073" fmla="*/ 4722321 h 5487988"/>
              <a:gd name="connsiteX1074" fmla="*/ 1789925 w 4483100"/>
              <a:gd name="connsiteY1074" fmla="*/ 4680102 h 5487988"/>
              <a:gd name="connsiteX1075" fmla="*/ 1835971 w 4483100"/>
              <a:gd name="connsiteY1075" fmla="*/ 4629311 h 5487988"/>
              <a:gd name="connsiteX1076" fmla="*/ 1914407 w 4483100"/>
              <a:gd name="connsiteY1076" fmla="*/ 4619153 h 5487988"/>
              <a:gd name="connsiteX1077" fmla="*/ 1926791 w 4483100"/>
              <a:gd name="connsiteY1077" fmla="*/ 4590266 h 5487988"/>
              <a:gd name="connsiteX1078" fmla="*/ 1952195 w 4483100"/>
              <a:gd name="connsiteY1078" fmla="*/ 4571219 h 5487988"/>
              <a:gd name="connsiteX1079" fmla="*/ 1950290 w 4483100"/>
              <a:gd name="connsiteY1079" fmla="*/ 4528047 h 5487988"/>
              <a:gd name="connsiteX1080" fmla="*/ 1934412 w 4483100"/>
              <a:gd name="connsiteY1080" fmla="*/ 4502969 h 5487988"/>
              <a:gd name="connsiteX1081" fmla="*/ 1957276 w 4483100"/>
              <a:gd name="connsiteY1081" fmla="*/ 4484875 h 5487988"/>
              <a:gd name="connsiteX1082" fmla="*/ 1959499 w 4483100"/>
              <a:gd name="connsiteY1082" fmla="*/ 4471225 h 5487988"/>
              <a:gd name="connsiteX1083" fmla="*/ 1931872 w 4483100"/>
              <a:gd name="connsiteY1083" fmla="*/ 4476622 h 5487988"/>
              <a:gd name="connsiteX1084" fmla="*/ 1919170 w 4483100"/>
              <a:gd name="connsiteY1084" fmla="*/ 4458845 h 5487988"/>
              <a:gd name="connsiteX1085" fmla="*/ 1926791 w 4483100"/>
              <a:gd name="connsiteY1085" fmla="*/ 4456623 h 5487988"/>
              <a:gd name="connsiteX1086" fmla="*/ 1964580 w 4483100"/>
              <a:gd name="connsiteY1086" fmla="*/ 4424879 h 5487988"/>
              <a:gd name="connsiteX1087" fmla="*/ 1953466 w 4483100"/>
              <a:gd name="connsiteY1087" fmla="*/ 4402658 h 5487988"/>
              <a:gd name="connsiteX1088" fmla="*/ 1968391 w 4483100"/>
              <a:gd name="connsiteY1088" fmla="*/ 4385516 h 5487988"/>
              <a:gd name="connsiteX1089" fmla="*/ 1950290 w 4483100"/>
              <a:gd name="connsiteY1089" fmla="*/ 4377580 h 5487988"/>
              <a:gd name="connsiteX1090" fmla="*/ 1917582 w 4483100"/>
              <a:gd name="connsiteY1090" fmla="*/ 4388373 h 5487988"/>
              <a:gd name="connsiteX1091" fmla="*/ 1881381 w 4483100"/>
              <a:gd name="connsiteY1091" fmla="*/ 4355994 h 5487988"/>
              <a:gd name="connsiteX1092" fmla="*/ 1871537 w 4483100"/>
              <a:gd name="connsiteY1092" fmla="*/ 4339170 h 5487988"/>
              <a:gd name="connsiteX1093" fmla="*/ 1829302 w 4483100"/>
              <a:gd name="connsiteY1093" fmla="*/ 4342979 h 5487988"/>
              <a:gd name="connsiteX1094" fmla="*/ 1815330 w 4483100"/>
              <a:gd name="connsiteY1094" fmla="*/ 4320758 h 5487988"/>
              <a:gd name="connsiteX1095" fmla="*/ 1783257 w 4483100"/>
              <a:gd name="connsiteY1095" fmla="*/ 4301077 h 5487988"/>
              <a:gd name="connsiteX1096" fmla="*/ 1754042 w 4483100"/>
              <a:gd name="connsiteY1096" fmla="*/ 4315997 h 5487988"/>
              <a:gd name="connsiteX1097" fmla="*/ 1734353 w 4483100"/>
              <a:gd name="connsiteY1097" fmla="*/ 4298220 h 5487988"/>
              <a:gd name="connsiteX1098" fmla="*/ 1728002 w 4483100"/>
              <a:gd name="connsiteY1098" fmla="*/ 4278539 h 5487988"/>
              <a:gd name="connsiteX1099" fmla="*/ 1695929 w 4483100"/>
              <a:gd name="connsiteY1099" fmla="*/ 4248065 h 5487988"/>
              <a:gd name="connsiteX1100" fmla="*/ 1674971 w 4483100"/>
              <a:gd name="connsiteY1100" fmla="*/ 4268063 h 5487988"/>
              <a:gd name="connsiteX1101" fmla="*/ 1634006 w 4483100"/>
              <a:gd name="connsiteY1101" fmla="*/ 4271873 h 5487988"/>
              <a:gd name="connsiteX1102" fmla="*/ 1577482 w 4483100"/>
              <a:gd name="connsiteY1102" fmla="*/ 4239494 h 5487988"/>
              <a:gd name="connsiteX1103" fmla="*/ 1541598 w 4483100"/>
              <a:gd name="connsiteY1103" fmla="*/ 4269651 h 5487988"/>
              <a:gd name="connsiteX1104" fmla="*/ 1516194 w 4483100"/>
              <a:gd name="connsiteY1104" fmla="*/ 4254096 h 5487988"/>
              <a:gd name="connsiteX1105" fmla="*/ 1522545 w 4483100"/>
              <a:gd name="connsiteY1105" fmla="*/ 4239176 h 5487988"/>
              <a:gd name="connsiteX1106" fmla="*/ 1519052 w 4483100"/>
              <a:gd name="connsiteY1106" fmla="*/ 4214733 h 5487988"/>
              <a:gd name="connsiteX1107" fmla="*/ 1510478 w 4483100"/>
              <a:gd name="connsiteY1107" fmla="*/ 4204575 h 5487988"/>
              <a:gd name="connsiteX1108" fmla="*/ 1485709 w 4483100"/>
              <a:gd name="connsiteY1108" fmla="*/ 4149658 h 5487988"/>
              <a:gd name="connsiteX1109" fmla="*/ 1476817 w 4483100"/>
              <a:gd name="connsiteY1109" fmla="*/ 4119184 h 5487988"/>
              <a:gd name="connsiteX1110" fmla="*/ 1398382 w 4483100"/>
              <a:gd name="connsiteY1110" fmla="*/ 4108391 h 5487988"/>
              <a:gd name="connsiteX1111" fmla="*/ 1396794 w 4483100"/>
              <a:gd name="connsiteY1111" fmla="*/ 4065219 h 5487988"/>
              <a:gd name="connsiteX1112" fmla="*/ 1383139 w 4483100"/>
              <a:gd name="connsiteY1112" fmla="*/ 4044268 h 5487988"/>
              <a:gd name="connsiteX1113" fmla="*/ 1401875 w 4483100"/>
              <a:gd name="connsiteY1113" fmla="*/ 4025221 h 5487988"/>
              <a:gd name="connsiteX1114" fmla="*/ 1355829 w 4483100"/>
              <a:gd name="connsiteY1114" fmla="*/ 3967447 h 5487988"/>
              <a:gd name="connsiteX1115" fmla="*/ 1324074 w 4483100"/>
              <a:gd name="connsiteY1115" fmla="*/ 3962685 h 5487988"/>
              <a:gd name="connsiteX1116" fmla="*/ 1259610 w 4483100"/>
              <a:gd name="connsiteY1116" fmla="*/ 3976018 h 5487988"/>
              <a:gd name="connsiteX1117" fmla="*/ 1235159 w 4483100"/>
              <a:gd name="connsiteY1117" fmla="*/ 3963638 h 5487988"/>
              <a:gd name="connsiteX1118" fmla="*/ 1222457 w 4483100"/>
              <a:gd name="connsiteY1118" fmla="*/ 3971256 h 5487988"/>
              <a:gd name="connsiteX1119" fmla="*/ 1211977 w 4483100"/>
              <a:gd name="connsiteY1119" fmla="*/ 3971256 h 5487988"/>
              <a:gd name="connsiteX1120" fmla="*/ 1211025 w 4483100"/>
              <a:gd name="connsiteY1120" fmla="*/ 3980779 h 5487988"/>
              <a:gd name="connsiteX1121" fmla="*/ 1193242 w 4483100"/>
              <a:gd name="connsiteY1121" fmla="*/ 3996651 h 5487988"/>
              <a:gd name="connsiteX1122" fmla="*/ 1162439 w 4483100"/>
              <a:gd name="connsiteY1122" fmla="*/ 3986176 h 5487988"/>
              <a:gd name="connsiteX1123" fmla="*/ 1144338 w 4483100"/>
              <a:gd name="connsiteY1123" fmla="*/ 3954749 h 5487988"/>
              <a:gd name="connsiteX1124" fmla="*/ 1147196 w 4483100"/>
              <a:gd name="connsiteY1124" fmla="*/ 3938877 h 5487988"/>
              <a:gd name="connsiteX1125" fmla="*/ 1135447 w 4483100"/>
              <a:gd name="connsiteY1125" fmla="*/ 3935068 h 5487988"/>
              <a:gd name="connsiteX1126" fmla="*/ 1150054 w 4483100"/>
              <a:gd name="connsiteY1126" fmla="*/ 3904276 h 5487988"/>
              <a:gd name="connsiteX1127" fmla="*/ 1125285 w 4483100"/>
              <a:gd name="connsiteY1127" fmla="*/ 3863326 h 5487988"/>
              <a:gd name="connsiteX1128" fmla="*/ 1140210 w 4483100"/>
              <a:gd name="connsiteY1128" fmla="*/ 3836979 h 5487988"/>
              <a:gd name="connsiteX1129" fmla="*/ 1189749 w 4483100"/>
              <a:gd name="connsiteY1129" fmla="*/ 3843645 h 5487988"/>
              <a:gd name="connsiteX1130" fmla="*/ 1244368 w 4483100"/>
              <a:gd name="connsiteY1130" fmla="*/ 3799203 h 5487988"/>
              <a:gd name="connsiteX1131" fmla="*/ 1248179 w 4483100"/>
              <a:gd name="connsiteY1131" fmla="*/ 3762063 h 5487988"/>
              <a:gd name="connsiteX1132" fmla="*/ 1222774 w 4483100"/>
              <a:gd name="connsiteY1132" fmla="*/ 3747460 h 5487988"/>
              <a:gd name="connsiteX1133" fmla="*/ 1216106 w 4483100"/>
              <a:gd name="connsiteY1133" fmla="*/ 3730001 h 5487988"/>
              <a:gd name="connsiteX1134" fmla="*/ 1189749 w 4483100"/>
              <a:gd name="connsiteY1134" fmla="*/ 3725875 h 5487988"/>
              <a:gd name="connsiteX1135" fmla="*/ 1170695 w 4483100"/>
              <a:gd name="connsiteY1135" fmla="*/ 3731271 h 5487988"/>
              <a:gd name="connsiteX1136" fmla="*/ 1172601 w 4483100"/>
              <a:gd name="connsiteY1136" fmla="*/ 3718573 h 5487988"/>
              <a:gd name="connsiteX1137" fmla="*/ 1162757 w 4483100"/>
              <a:gd name="connsiteY1137" fmla="*/ 3684925 h 5487988"/>
              <a:gd name="connsiteX1138" fmla="*/ 1116076 w 4483100"/>
              <a:gd name="connsiteY1138" fmla="*/ 3643340 h 5487988"/>
              <a:gd name="connsiteX1139" fmla="*/ 1115759 w 4483100"/>
              <a:gd name="connsiteY1139" fmla="*/ 3631595 h 5487988"/>
              <a:gd name="connsiteX1140" fmla="*/ 1071301 w 4483100"/>
              <a:gd name="connsiteY1140" fmla="*/ 3535093 h 5487988"/>
              <a:gd name="connsiteX1141" fmla="*/ 1084956 w 4483100"/>
              <a:gd name="connsiteY1141" fmla="*/ 3496047 h 5487988"/>
              <a:gd name="connsiteX1142" fmla="*/ 1072254 w 4483100"/>
              <a:gd name="connsiteY1142" fmla="*/ 3476366 h 5487988"/>
              <a:gd name="connsiteX1143" fmla="*/ 1075747 w 4483100"/>
              <a:gd name="connsiteY1143" fmla="*/ 3416052 h 5487988"/>
              <a:gd name="connsiteX1144" fmla="*/ 1041768 w 4483100"/>
              <a:gd name="connsiteY1144" fmla="*/ 3390975 h 5487988"/>
              <a:gd name="connsiteX1145" fmla="*/ 988737 w 4483100"/>
              <a:gd name="connsiteY1145" fmla="*/ 3390340 h 5487988"/>
              <a:gd name="connsiteX1146" fmla="*/ 974130 w 4483100"/>
              <a:gd name="connsiteY1146" fmla="*/ 3405259 h 5487988"/>
              <a:gd name="connsiteX1147" fmla="*/ 946502 w 4483100"/>
              <a:gd name="connsiteY1147" fmla="*/ 3403355 h 5487988"/>
              <a:gd name="connsiteX1148" fmla="*/ 930307 w 4483100"/>
              <a:gd name="connsiteY1148" fmla="*/ 3363357 h 5487988"/>
              <a:gd name="connsiteX1149" fmla="*/ 901727 w 4483100"/>
              <a:gd name="connsiteY1149" fmla="*/ 3355421 h 5487988"/>
              <a:gd name="connsiteX1150" fmla="*/ 896329 w 4483100"/>
              <a:gd name="connsiteY1150" fmla="*/ 3363992 h 5487988"/>
              <a:gd name="connsiteX1151" fmla="*/ 864891 w 4483100"/>
              <a:gd name="connsiteY1151" fmla="*/ 3364309 h 5487988"/>
              <a:gd name="connsiteX1152" fmla="*/ 848696 w 4483100"/>
              <a:gd name="connsiteY1152" fmla="*/ 3349707 h 5487988"/>
              <a:gd name="connsiteX1153" fmla="*/ 823291 w 4483100"/>
              <a:gd name="connsiteY1153" fmla="*/ 3356056 h 5487988"/>
              <a:gd name="connsiteX1154" fmla="*/ 807414 w 4483100"/>
              <a:gd name="connsiteY1154" fmla="*/ 3345898 h 5487988"/>
              <a:gd name="connsiteX1155" fmla="*/ 814082 w 4483100"/>
              <a:gd name="connsiteY1155" fmla="*/ 3306535 h 5487988"/>
              <a:gd name="connsiteX1156" fmla="*/ 794076 w 4483100"/>
              <a:gd name="connsiteY1156" fmla="*/ 3272887 h 5487988"/>
              <a:gd name="connsiteX1157" fmla="*/ 785185 w 4483100"/>
              <a:gd name="connsiteY1157" fmla="*/ 3225270 h 5487988"/>
              <a:gd name="connsiteX1158" fmla="*/ 797570 w 4483100"/>
              <a:gd name="connsiteY1158" fmla="*/ 3212573 h 5487988"/>
              <a:gd name="connsiteX1159" fmla="*/ 825832 w 4483100"/>
              <a:gd name="connsiteY1159" fmla="*/ 3203684 h 5487988"/>
              <a:gd name="connsiteX1160" fmla="*/ 828055 w 4483100"/>
              <a:gd name="connsiteY1160" fmla="*/ 3145910 h 5487988"/>
              <a:gd name="connsiteX1161" fmla="*/ 809637 w 4483100"/>
              <a:gd name="connsiteY1161" fmla="*/ 3132260 h 5487988"/>
              <a:gd name="connsiteX1162" fmla="*/ 812177 w 4483100"/>
              <a:gd name="connsiteY1162" fmla="*/ 3068772 h 5487988"/>
              <a:gd name="connsiteX1163" fmla="*/ 776611 w 4483100"/>
              <a:gd name="connsiteY1163" fmla="*/ 3062106 h 5487988"/>
              <a:gd name="connsiteX1164" fmla="*/ 764862 w 4483100"/>
              <a:gd name="connsiteY1164" fmla="*/ 3048456 h 5487988"/>
              <a:gd name="connsiteX1165" fmla="*/ 770577 w 4483100"/>
              <a:gd name="connsiteY1165" fmla="*/ 3025600 h 5487988"/>
              <a:gd name="connsiteX1166" fmla="*/ 752159 w 4483100"/>
              <a:gd name="connsiteY1166" fmla="*/ 3003062 h 5487988"/>
              <a:gd name="connsiteX1167" fmla="*/ 758193 w 4483100"/>
              <a:gd name="connsiteY1167" fmla="*/ 3003379 h 5487988"/>
              <a:gd name="connsiteX1168" fmla="*/ 771213 w 4483100"/>
              <a:gd name="connsiteY1168" fmla="*/ 3018299 h 5487988"/>
              <a:gd name="connsiteX1169" fmla="*/ 775341 w 4483100"/>
              <a:gd name="connsiteY1169" fmla="*/ 3037346 h 5487988"/>
              <a:gd name="connsiteX1170" fmla="*/ 792171 w 4483100"/>
              <a:gd name="connsiteY1170" fmla="*/ 3039885 h 5487988"/>
              <a:gd name="connsiteX1171" fmla="*/ 800745 w 4483100"/>
              <a:gd name="connsiteY1171" fmla="*/ 3029727 h 5487988"/>
              <a:gd name="connsiteX1172" fmla="*/ 800428 w 4483100"/>
              <a:gd name="connsiteY1172" fmla="*/ 3012585 h 5487988"/>
              <a:gd name="connsiteX1173" fmla="*/ 793759 w 4483100"/>
              <a:gd name="connsiteY1173" fmla="*/ 2986238 h 5487988"/>
              <a:gd name="connsiteX1174" fmla="*/ 782962 w 4483100"/>
              <a:gd name="connsiteY1174" fmla="*/ 2978619 h 5487988"/>
              <a:gd name="connsiteX1175" fmla="*/ 767084 w 4483100"/>
              <a:gd name="connsiteY1175" fmla="*/ 2985920 h 5487988"/>
              <a:gd name="connsiteX1176" fmla="*/ 750254 w 4483100"/>
              <a:gd name="connsiteY1176" fmla="*/ 2986238 h 5487988"/>
              <a:gd name="connsiteX1177" fmla="*/ 739775 w 4483100"/>
              <a:gd name="connsiteY1177" fmla="*/ 2966874 h 5487988"/>
              <a:gd name="connsiteX1178" fmla="*/ 743268 w 4483100"/>
              <a:gd name="connsiteY1178" fmla="*/ 2954176 h 5487988"/>
              <a:gd name="connsiteX1179" fmla="*/ 748031 w 4483100"/>
              <a:gd name="connsiteY1179" fmla="*/ 2943066 h 5487988"/>
              <a:gd name="connsiteX1180" fmla="*/ 765497 w 4483100"/>
              <a:gd name="connsiteY1180" fmla="*/ 2931638 h 5487988"/>
              <a:gd name="connsiteX1181" fmla="*/ 764862 w 4483100"/>
              <a:gd name="connsiteY1181" fmla="*/ 2903386 h 5487988"/>
              <a:gd name="connsiteX1182" fmla="*/ 761368 w 4483100"/>
              <a:gd name="connsiteY1182" fmla="*/ 2873546 h 5487988"/>
              <a:gd name="connsiteX1183" fmla="*/ 766449 w 4483100"/>
              <a:gd name="connsiteY1183" fmla="*/ 2849738 h 5487988"/>
              <a:gd name="connsiteX1184" fmla="*/ 765814 w 4483100"/>
              <a:gd name="connsiteY1184" fmla="*/ 2845929 h 5487988"/>
              <a:gd name="connsiteX1185" fmla="*/ 778834 w 4483100"/>
              <a:gd name="connsiteY1185" fmla="*/ 2824978 h 5487988"/>
              <a:gd name="connsiteX1186" fmla="*/ 780422 w 4483100"/>
              <a:gd name="connsiteY1186" fmla="*/ 2803074 h 5487988"/>
              <a:gd name="connsiteX1187" fmla="*/ 786455 w 4483100"/>
              <a:gd name="connsiteY1187" fmla="*/ 2802439 h 5487988"/>
              <a:gd name="connsiteX1188" fmla="*/ 789313 w 4483100"/>
              <a:gd name="connsiteY1188" fmla="*/ 2806249 h 5487988"/>
              <a:gd name="connsiteX1189" fmla="*/ 784550 w 4483100"/>
              <a:gd name="connsiteY1189" fmla="*/ 2820216 h 5487988"/>
              <a:gd name="connsiteX1190" fmla="*/ 796934 w 4483100"/>
              <a:gd name="connsiteY1190" fmla="*/ 2803392 h 5487988"/>
              <a:gd name="connsiteX1191" fmla="*/ 791536 w 4483100"/>
              <a:gd name="connsiteY1191" fmla="*/ 2797043 h 5487988"/>
              <a:gd name="connsiteX1192" fmla="*/ 798205 w 4483100"/>
              <a:gd name="connsiteY1192" fmla="*/ 2794821 h 5487988"/>
              <a:gd name="connsiteX1193" fmla="*/ 790901 w 4483100"/>
              <a:gd name="connsiteY1193" fmla="*/ 2788789 h 5487988"/>
              <a:gd name="connsiteX1194" fmla="*/ 782327 w 4483100"/>
              <a:gd name="connsiteY1194" fmla="*/ 2783710 h 5487988"/>
              <a:gd name="connsiteX1195" fmla="*/ 782962 w 4483100"/>
              <a:gd name="connsiteY1195" fmla="*/ 2777362 h 5487988"/>
              <a:gd name="connsiteX1196" fmla="*/ 771213 w 4483100"/>
              <a:gd name="connsiteY1196" fmla="*/ 2762759 h 5487988"/>
              <a:gd name="connsiteX1197" fmla="*/ 782645 w 4483100"/>
              <a:gd name="connsiteY1197" fmla="*/ 2746570 h 5487988"/>
              <a:gd name="connsiteX1198" fmla="*/ 792171 w 4483100"/>
              <a:gd name="connsiteY1198" fmla="*/ 2735142 h 5487988"/>
              <a:gd name="connsiteX1199" fmla="*/ 779151 w 4483100"/>
              <a:gd name="connsiteY1199" fmla="*/ 2705302 h 5487988"/>
              <a:gd name="connsiteX1200" fmla="*/ 790901 w 4483100"/>
              <a:gd name="connsiteY1200" fmla="*/ 2698001 h 5487988"/>
              <a:gd name="connsiteX1201" fmla="*/ 810907 w 4483100"/>
              <a:gd name="connsiteY1201" fmla="*/ 2717683 h 5487988"/>
              <a:gd name="connsiteX1202" fmla="*/ 822656 w 4483100"/>
              <a:gd name="connsiteY1202" fmla="*/ 2699589 h 5487988"/>
              <a:gd name="connsiteX1203" fmla="*/ 837581 w 4483100"/>
              <a:gd name="connsiteY1203" fmla="*/ 2691018 h 5487988"/>
              <a:gd name="connsiteX1204" fmla="*/ 855682 w 4483100"/>
              <a:gd name="connsiteY1204" fmla="*/ 2699589 h 5487988"/>
              <a:gd name="connsiteX1205" fmla="*/ 886802 w 4483100"/>
              <a:gd name="connsiteY1205" fmla="*/ 2657052 h 5487988"/>
              <a:gd name="connsiteX1206" fmla="*/ 899504 w 4483100"/>
              <a:gd name="connsiteY1206" fmla="*/ 2664353 h 5487988"/>
              <a:gd name="connsiteX1207" fmla="*/ 940786 w 4483100"/>
              <a:gd name="connsiteY1207" fmla="*/ 2664988 h 5487988"/>
              <a:gd name="connsiteX1208" fmla="*/ 985561 w 4483100"/>
              <a:gd name="connsiteY1208" fmla="*/ 2668797 h 5487988"/>
              <a:gd name="connsiteX1209" fmla="*/ 998264 w 4483100"/>
              <a:gd name="connsiteY1209" fmla="*/ 2666892 h 5487988"/>
              <a:gd name="connsiteX1210" fmla="*/ 997946 w 4483100"/>
              <a:gd name="connsiteY1210" fmla="*/ 2663718 h 5487988"/>
              <a:gd name="connsiteX1211" fmla="*/ 994771 w 4483100"/>
              <a:gd name="connsiteY1211" fmla="*/ 2658321 h 5487988"/>
              <a:gd name="connsiteX1212" fmla="*/ 1003027 w 4483100"/>
              <a:gd name="connsiteY1212" fmla="*/ 2652925 h 5487988"/>
              <a:gd name="connsiteX1213" fmla="*/ 1004297 w 4483100"/>
              <a:gd name="connsiteY1213" fmla="*/ 2649750 h 5487988"/>
              <a:gd name="connsiteX1214" fmla="*/ 965873 w 4483100"/>
              <a:gd name="connsiteY1214" fmla="*/ 2642767 h 5487988"/>
              <a:gd name="connsiteX1215" fmla="*/ 977623 w 4483100"/>
              <a:gd name="connsiteY1215" fmla="*/ 2636418 h 5487988"/>
              <a:gd name="connsiteX1216" fmla="*/ 969049 w 4483100"/>
              <a:gd name="connsiteY1216" fmla="*/ 2625625 h 5487988"/>
              <a:gd name="connsiteX1217" fmla="*/ 923638 w 4483100"/>
              <a:gd name="connsiteY1217" fmla="*/ 2615784 h 5487988"/>
              <a:gd name="connsiteX1218" fmla="*/ 896964 w 4483100"/>
              <a:gd name="connsiteY1218" fmla="*/ 2625307 h 5487988"/>
              <a:gd name="connsiteX1219" fmla="*/ 888390 w 4483100"/>
              <a:gd name="connsiteY1219" fmla="*/ 2625307 h 5487988"/>
              <a:gd name="connsiteX1220" fmla="*/ 853459 w 4483100"/>
              <a:gd name="connsiteY1220" fmla="*/ 2586897 h 5487988"/>
              <a:gd name="connsiteX1221" fmla="*/ 839804 w 4483100"/>
              <a:gd name="connsiteY1221" fmla="*/ 2590072 h 5487988"/>
              <a:gd name="connsiteX1222" fmla="*/ 825832 w 4483100"/>
              <a:gd name="connsiteY1222" fmla="*/ 2576422 h 5487988"/>
              <a:gd name="connsiteX1223" fmla="*/ 831865 w 4483100"/>
              <a:gd name="connsiteY1223" fmla="*/ 2563724 h 5487988"/>
              <a:gd name="connsiteX1224" fmla="*/ 821386 w 4483100"/>
              <a:gd name="connsiteY1224" fmla="*/ 2561819 h 5487988"/>
              <a:gd name="connsiteX1225" fmla="*/ 827737 w 4483100"/>
              <a:gd name="connsiteY1225" fmla="*/ 2553248 h 5487988"/>
              <a:gd name="connsiteX1226" fmla="*/ 848696 w 4483100"/>
              <a:gd name="connsiteY1226" fmla="*/ 2569755 h 5487988"/>
              <a:gd name="connsiteX1227" fmla="*/ 855364 w 4483100"/>
              <a:gd name="connsiteY1227" fmla="*/ 2565629 h 5487988"/>
              <a:gd name="connsiteX1228" fmla="*/ 843297 w 4483100"/>
              <a:gd name="connsiteY1228" fmla="*/ 2532932 h 5487988"/>
              <a:gd name="connsiteX1229" fmla="*/ 853777 w 4483100"/>
              <a:gd name="connsiteY1229" fmla="*/ 2512933 h 5487988"/>
              <a:gd name="connsiteX1230" fmla="*/ 849648 w 4483100"/>
              <a:gd name="connsiteY1230" fmla="*/ 2510076 h 5487988"/>
              <a:gd name="connsiteX1231" fmla="*/ 832500 w 4483100"/>
              <a:gd name="connsiteY1231" fmla="*/ 2530393 h 5487988"/>
              <a:gd name="connsiteX1232" fmla="*/ 811542 w 4483100"/>
              <a:gd name="connsiteY1232" fmla="*/ 2534519 h 5487988"/>
              <a:gd name="connsiteX1233" fmla="*/ 801063 w 4483100"/>
              <a:gd name="connsiteY1233" fmla="*/ 2548169 h 5487988"/>
              <a:gd name="connsiteX1234" fmla="*/ 779151 w 4483100"/>
              <a:gd name="connsiteY1234" fmla="*/ 2554518 h 5487988"/>
              <a:gd name="connsiteX1235" fmla="*/ 761686 w 4483100"/>
              <a:gd name="connsiteY1235" fmla="*/ 2541186 h 5487988"/>
              <a:gd name="connsiteX1236" fmla="*/ 749301 w 4483100"/>
              <a:gd name="connsiteY1236" fmla="*/ 2542138 h 5487988"/>
              <a:gd name="connsiteX1237" fmla="*/ 777246 w 4483100"/>
              <a:gd name="connsiteY1237" fmla="*/ 2478015 h 5487988"/>
              <a:gd name="connsiteX1238" fmla="*/ 894741 w 4483100"/>
              <a:gd name="connsiteY1238" fmla="*/ 2384053 h 5487988"/>
              <a:gd name="connsiteX1239" fmla="*/ 907126 w 4483100"/>
              <a:gd name="connsiteY1239" fmla="*/ 2330405 h 5487988"/>
              <a:gd name="connsiteX1240" fmla="*/ 993183 w 4483100"/>
              <a:gd name="connsiteY1240" fmla="*/ 2256759 h 5487988"/>
              <a:gd name="connsiteX1241" fmla="*/ 1070666 w 4483100"/>
              <a:gd name="connsiteY1241" fmla="*/ 2163431 h 5487988"/>
              <a:gd name="connsiteX1242" fmla="*/ 1104009 w 4483100"/>
              <a:gd name="connsiteY1242" fmla="*/ 2092325 h 5487988"/>
              <a:gd name="connsiteX1243" fmla="*/ 1105597 w 4483100"/>
              <a:gd name="connsiteY1243" fmla="*/ 2048200 h 5487988"/>
              <a:gd name="connsiteX1244" fmla="*/ 1082098 w 4483100"/>
              <a:gd name="connsiteY1244" fmla="*/ 2026297 h 5487988"/>
              <a:gd name="connsiteX1245" fmla="*/ 1071301 w 4483100"/>
              <a:gd name="connsiteY1245" fmla="*/ 1993600 h 5487988"/>
              <a:gd name="connsiteX1246" fmla="*/ 1017952 w 4483100"/>
              <a:gd name="connsiteY1246" fmla="*/ 1973284 h 5487988"/>
              <a:gd name="connsiteX1247" fmla="*/ 956982 w 4483100"/>
              <a:gd name="connsiteY1247" fmla="*/ 1914875 h 5487988"/>
              <a:gd name="connsiteX1248" fmla="*/ 1002392 w 4483100"/>
              <a:gd name="connsiteY1248" fmla="*/ 1868846 h 5487988"/>
              <a:gd name="connsiteX1249" fmla="*/ 1005885 w 4483100"/>
              <a:gd name="connsiteY1249" fmla="*/ 1790121 h 5487988"/>
              <a:gd name="connsiteX1250" fmla="*/ 992230 w 4483100"/>
              <a:gd name="connsiteY1250" fmla="*/ 1790121 h 5487988"/>
              <a:gd name="connsiteX1251" fmla="*/ 963333 w 4483100"/>
              <a:gd name="connsiteY1251" fmla="*/ 1765995 h 5487988"/>
              <a:gd name="connsiteX1252" fmla="*/ 960792 w 4483100"/>
              <a:gd name="connsiteY1252" fmla="*/ 1713618 h 5487988"/>
              <a:gd name="connsiteX1253" fmla="*/ 969049 w 4483100"/>
              <a:gd name="connsiteY1253" fmla="*/ 1703142 h 5487988"/>
              <a:gd name="connsiteX1254" fmla="*/ 966826 w 4483100"/>
              <a:gd name="connsiteY1254" fmla="*/ 1681874 h 5487988"/>
              <a:gd name="connsiteX1255" fmla="*/ 938246 w 4483100"/>
              <a:gd name="connsiteY1255" fmla="*/ 1683143 h 5487988"/>
              <a:gd name="connsiteX1256" fmla="*/ 918875 w 4483100"/>
              <a:gd name="connsiteY1256" fmla="*/ 1653939 h 5487988"/>
              <a:gd name="connsiteX1257" fmla="*/ 945232 w 4483100"/>
              <a:gd name="connsiteY1257" fmla="*/ 1606005 h 5487988"/>
              <a:gd name="connsiteX1258" fmla="*/ 926496 w 4483100"/>
              <a:gd name="connsiteY1258" fmla="*/ 1555850 h 5487988"/>
              <a:gd name="connsiteX1259" fmla="*/ 943009 w 4483100"/>
              <a:gd name="connsiteY1259" fmla="*/ 1519661 h 5487988"/>
              <a:gd name="connsiteX1260" fmla="*/ 934435 w 4483100"/>
              <a:gd name="connsiteY1260" fmla="*/ 1489504 h 5487988"/>
              <a:gd name="connsiteX1261" fmla="*/ 936341 w 4483100"/>
              <a:gd name="connsiteY1261" fmla="*/ 1471410 h 5487988"/>
              <a:gd name="connsiteX1262" fmla="*/ 969049 w 4483100"/>
              <a:gd name="connsiteY1262" fmla="*/ 1465697 h 5487988"/>
              <a:gd name="connsiteX1263" fmla="*/ 971907 w 4483100"/>
              <a:gd name="connsiteY1263" fmla="*/ 1451094 h 5487988"/>
              <a:gd name="connsiteX1264" fmla="*/ 948725 w 4483100"/>
              <a:gd name="connsiteY1264" fmla="*/ 1418715 h 5487988"/>
              <a:gd name="connsiteX1265" fmla="*/ 946185 w 4483100"/>
              <a:gd name="connsiteY1265" fmla="*/ 1382844 h 5487988"/>
              <a:gd name="connsiteX1266" fmla="*/ 869337 w 4483100"/>
              <a:gd name="connsiteY1266" fmla="*/ 1224442 h 5487988"/>
              <a:gd name="connsiteX1267" fmla="*/ 862668 w 4483100"/>
              <a:gd name="connsiteY1267" fmla="*/ 1168572 h 5487988"/>
              <a:gd name="connsiteX1268" fmla="*/ 967778 w 4483100"/>
              <a:gd name="connsiteY1268" fmla="*/ 980012 h 5487988"/>
              <a:gd name="connsiteX1269" fmla="*/ 926496 w 4483100"/>
              <a:gd name="connsiteY1269" fmla="*/ 959696 h 5487988"/>
              <a:gd name="connsiteX1270" fmla="*/ 904903 w 4483100"/>
              <a:gd name="connsiteY1270" fmla="*/ 920651 h 5487988"/>
              <a:gd name="connsiteX1271" fmla="*/ 894106 w 4483100"/>
              <a:gd name="connsiteY1271" fmla="*/ 896525 h 5487988"/>
              <a:gd name="connsiteX1272" fmla="*/ 873465 w 4483100"/>
              <a:gd name="connsiteY1272" fmla="*/ 868273 h 5487988"/>
              <a:gd name="connsiteX1273" fmla="*/ 837581 w 4483100"/>
              <a:gd name="connsiteY1273" fmla="*/ 843195 h 5487988"/>
              <a:gd name="connsiteX1274" fmla="*/ 780422 w 4483100"/>
              <a:gd name="connsiteY1274" fmla="*/ 768914 h 5487988"/>
              <a:gd name="connsiteX1275" fmla="*/ 804556 w 4483100"/>
              <a:gd name="connsiteY1275" fmla="*/ 707648 h 5487988"/>
              <a:gd name="connsiteX1276" fmla="*/ 779787 w 4483100"/>
              <a:gd name="connsiteY1276" fmla="*/ 692093 h 5487988"/>
              <a:gd name="connsiteX1277" fmla="*/ 790901 w 4483100"/>
              <a:gd name="connsiteY1277" fmla="*/ 686379 h 5487988"/>
              <a:gd name="connsiteX1278" fmla="*/ 791854 w 4483100"/>
              <a:gd name="connsiteY1278" fmla="*/ 686379 h 5487988"/>
              <a:gd name="connsiteX1279" fmla="*/ 792171 w 4483100"/>
              <a:gd name="connsiteY1279" fmla="*/ 685745 h 5487988"/>
              <a:gd name="connsiteX1280" fmla="*/ 813765 w 4483100"/>
              <a:gd name="connsiteY1280" fmla="*/ 674952 h 5487988"/>
              <a:gd name="connsiteX1281" fmla="*/ 827420 w 4483100"/>
              <a:gd name="connsiteY1281" fmla="*/ 667333 h 5487988"/>
              <a:gd name="connsiteX1282" fmla="*/ 860763 w 4483100"/>
              <a:gd name="connsiteY1282" fmla="*/ 635589 h 5487988"/>
              <a:gd name="connsiteX1283" fmla="*/ 887437 w 4483100"/>
              <a:gd name="connsiteY1283" fmla="*/ 614955 h 5487988"/>
              <a:gd name="connsiteX1284" fmla="*/ 899504 w 4483100"/>
              <a:gd name="connsiteY1284" fmla="*/ 577180 h 5487988"/>
              <a:gd name="connsiteX1285" fmla="*/ 898234 w 4483100"/>
              <a:gd name="connsiteY1285" fmla="*/ 565434 h 5487988"/>
              <a:gd name="connsiteX1286" fmla="*/ 955394 w 4483100"/>
              <a:gd name="connsiteY1286" fmla="*/ 542896 h 5487988"/>
              <a:gd name="connsiteX1287" fmla="*/ 980481 w 4483100"/>
              <a:gd name="connsiteY1287" fmla="*/ 502581 h 5487988"/>
              <a:gd name="connsiteX1288" fmla="*/ 1026208 w 4483100"/>
              <a:gd name="connsiteY1288" fmla="*/ 524485 h 5487988"/>
              <a:gd name="connsiteX1289" fmla="*/ 1038911 w 4483100"/>
              <a:gd name="connsiteY1289" fmla="*/ 510835 h 5487988"/>
              <a:gd name="connsiteX1290" fmla="*/ 1037005 w 4483100"/>
              <a:gd name="connsiteY1290" fmla="*/ 450521 h 5487988"/>
              <a:gd name="connsiteX1291" fmla="*/ 1061457 w 4483100"/>
              <a:gd name="connsiteY1291" fmla="*/ 448299 h 5487988"/>
              <a:gd name="connsiteX1292" fmla="*/ 1093212 w 4483100"/>
              <a:gd name="connsiteY1292" fmla="*/ 455282 h 5487988"/>
              <a:gd name="connsiteX1293" fmla="*/ 1099563 w 4483100"/>
              <a:gd name="connsiteY1293" fmla="*/ 473377 h 5487988"/>
              <a:gd name="connsiteX1294" fmla="*/ 1083050 w 4483100"/>
              <a:gd name="connsiteY1294" fmla="*/ 491153 h 5487988"/>
              <a:gd name="connsiteX1295" fmla="*/ 1087179 w 4483100"/>
              <a:gd name="connsiteY1295" fmla="*/ 496550 h 5487988"/>
              <a:gd name="connsiteX1296" fmla="*/ 1112583 w 4483100"/>
              <a:gd name="connsiteY1296" fmla="*/ 471789 h 5487988"/>
              <a:gd name="connsiteX1297" fmla="*/ 1133542 w 4483100"/>
              <a:gd name="connsiteY1297" fmla="*/ 469567 h 5487988"/>
              <a:gd name="connsiteX1298" fmla="*/ 1121792 w 4483100"/>
              <a:gd name="connsiteY1298" fmla="*/ 459092 h 5487988"/>
              <a:gd name="connsiteX1299" fmla="*/ 1128143 w 4483100"/>
              <a:gd name="connsiteY1299" fmla="*/ 429887 h 5487988"/>
              <a:gd name="connsiteX1300" fmla="*/ 1144021 w 4483100"/>
              <a:gd name="connsiteY1300" fmla="*/ 435919 h 5487988"/>
              <a:gd name="connsiteX1301" fmla="*/ 1154183 w 4483100"/>
              <a:gd name="connsiteY1301" fmla="*/ 415920 h 5487988"/>
              <a:gd name="connsiteX1302" fmla="*/ 1146879 w 4483100"/>
              <a:gd name="connsiteY1302" fmla="*/ 400048 h 5487988"/>
              <a:gd name="connsiteX1303" fmla="*/ 3735388 w 4483100"/>
              <a:gd name="connsiteY1303" fmla="*/ 233363 h 5487988"/>
              <a:gd name="connsiteX1304" fmla="*/ 3778251 w 4483100"/>
              <a:gd name="connsiteY1304" fmla="*/ 284876 h 5487988"/>
              <a:gd name="connsiteX1305" fmla="*/ 3784601 w 4483100"/>
              <a:gd name="connsiteY1305" fmla="*/ 303637 h 5487988"/>
              <a:gd name="connsiteX1306" fmla="*/ 3798571 w 4483100"/>
              <a:gd name="connsiteY1306" fmla="*/ 305863 h 5487988"/>
              <a:gd name="connsiteX1307" fmla="*/ 3807461 w 4483100"/>
              <a:gd name="connsiteY1307" fmla="*/ 324623 h 5487988"/>
              <a:gd name="connsiteX1308" fmla="*/ 3842386 w 4483100"/>
              <a:gd name="connsiteY1308" fmla="*/ 340204 h 5487988"/>
              <a:gd name="connsiteX1309" fmla="*/ 3854133 w 4483100"/>
              <a:gd name="connsiteY1309" fmla="*/ 360873 h 5487988"/>
              <a:gd name="connsiteX1310" fmla="*/ 3866833 w 4483100"/>
              <a:gd name="connsiteY1310" fmla="*/ 366279 h 5487988"/>
              <a:gd name="connsiteX1311" fmla="*/ 3886201 w 4483100"/>
              <a:gd name="connsiteY1311" fmla="*/ 413339 h 5487988"/>
              <a:gd name="connsiteX1312" fmla="*/ 3854768 w 4483100"/>
              <a:gd name="connsiteY1312" fmla="*/ 439414 h 5487988"/>
              <a:gd name="connsiteX1313" fmla="*/ 3846196 w 4483100"/>
              <a:gd name="connsiteY1313" fmla="*/ 426377 h 5487988"/>
              <a:gd name="connsiteX1314" fmla="*/ 3827463 w 4483100"/>
              <a:gd name="connsiteY1314" fmla="*/ 444501 h 5487988"/>
              <a:gd name="connsiteX1315" fmla="*/ 3793491 w 4483100"/>
              <a:gd name="connsiteY1315" fmla="*/ 439732 h 5487988"/>
              <a:gd name="connsiteX1316" fmla="*/ 3795396 w 4483100"/>
              <a:gd name="connsiteY1316" fmla="*/ 409206 h 5487988"/>
              <a:gd name="connsiteX1317" fmla="*/ 3776028 w 4483100"/>
              <a:gd name="connsiteY1317" fmla="*/ 388219 h 5487988"/>
              <a:gd name="connsiteX1318" fmla="*/ 3756978 w 4483100"/>
              <a:gd name="connsiteY1318" fmla="*/ 385993 h 5487988"/>
              <a:gd name="connsiteX1319" fmla="*/ 3749358 w 4483100"/>
              <a:gd name="connsiteY1319" fmla="*/ 363099 h 5487988"/>
              <a:gd name="connsiteX1320" fmla="*/ 3735388 w 4483100"/>
              <a:gd name="connsiteY1320" fmla="*/ 357693 h 5487988"/>
              <a:gd name="connsiteX1321" fmla="*/ 3733801 w 4483100"/>
              <a:gd name="connsiteY1321" fmla="*/ 375818 h 5487988"/>
              <a:gd name="connsiteX1322" fmla="*/ 3756026 w 4483100"/>
              <a:gd name="connsiteY1322" fmla="*/ 399030 h 5487988"/>
              <a:gd name="connsiteX1323" fmla="*/ 3752216 w 4483100"/>
              <a:gd name="connsiteY1323" fmla="*/ 414929 h 5487988"/>
              <a:gd name="connsiteX1324" fmla="*/ 3728403 w 4483100"/>
              <a:gd name="connsiteY1324" fmla="*/ 397123 h 5487988"/>
              <a:gd name="connsiteX1325" fmla="*/ 3714751 w 4483100"/>
              <a:gd name="connsiteY1325" fmla="*/ 371048 h 5487988"/>
              <a:gd name="connsiteX1326" fmla="*/ 3700145 w 4483100"/>
              <a:gd name="connsiteY1326" fmla="*/ 312858 h 5487988"/>
              <a:gd name="connsiteX1327" fmla="*/ 3684588 w 4483100"/>
              <a:gd name="connsiteY1327" fmla="*/ 309996 h 5487988"/>
              <a:gd name="connsiteX1328" fmla="*/ 3687445 w 4483100"/>
              <a:gd name="connsiteY1328" fmla="*/ 287738 h 5487988"/>
              <a:gd name="connsiteX1329" fmla="*/ 3720148 w 4483100"/>
              <a:gd name="connsiteY1329" fmla="*/ 300139 h 5487988"/>
              <a:gd name="connsiteX1330" fmla="*/ 3720148 w 4483100"/>
              <a:gd name="connsiteY1330" fmla="*/ 288374 h 5487988"/>
              <a:gd name="connsiteX1331" fmla="*/ 3695383 w 4483100"/>
              <a:gd name="connsiteY1331" fmla="*/ 265161 h 5487988"/>
              <a:gd name="connsiteX1332" fmla="*/ 3708400 w 4483100"/>
              <a:gd name="connsiteY1332" fmla="*/ 255622 h 5487988"/>
              <a:gd name="connsiteX1333" fmla="*/ 3717608 w 4483100"/>
              <a:gd name="connsiteY1333" fmla="*/ 237815 h 5487988"/>
              <a:gd name="connsiteX1334" fmla="*/ 3189874 w 4483100"/>
              <a:gd name="connsiteY1334" fmla="*/ 65088 h 5487988"/>
              <a:gd name="connsiteX1335" fmla="*/ 3210684 w 4483100"/>
              <a:gd name="connsiteY1335" fmla="*/ 68872 h 5487988"/>
              <a:gd name="connsiteX1336" fmla="*/ 3210684 w 4483100"/>
              <a:gd name="connsiteY1336" fmla="*/ 86846 h 5487988"/>
              <a:gd name="connsiteX1337" fmla="*/ 3216275 w 4483100"/>
              <a:gd name="connsiteY1337" fmla="*/ 105766 h 5487988"/>
              <a:gd name="connsiteX1338" fmla="*/ 3198571 w 4483100"/>
              <a:gd name="connsiteY1338" fmla="*/ 111126 h 5487988"/>
              <a:gd name="connsiteX1339" fmla="*/ 3206957 w 4483100"/>
              <a:gd name="connsiteY1339" fmla="*/ 90945 h 5487988"/>
              <a:gd name="connsiteX1340" fmla="*/ 3187700 w 4483100"/>
              <a:gd name="connsiteY1340" fmla="*/ 75494 h 5487988"/>
              <a:gd name="connsiteX1341" fmla="*/ 3252167 w 4483100"/>
              <a:gd name="connsiteY1341" fmla="*/ 0 h 5487988"/>
              <a:gd name="connsiteX1342" fmla="*/ 3485791 w 4483100"/>
              <a:gd name="connsiteY1342" fmla="*/ 0 h 5487988"/>
              <a:gd name="connsiteX1343" fmla="*/ 3485155 w 4483100"/>
              <a:gd name="connsiteY1343" fmla="*/ 2866 h 5487988"/>
              <a:gd name="connsiteX1344" fmla="*/ 3515074 w 4483100"/>
              <a:gd name="connsiteY1344" fmla="*/ 44583 h 5487988"/>
              <a:gd name="connsiteX1345" fmla="*/ 3552314 w 4483100"/>
              <a:gd name="connsiteY1345" fmla="*/ 82159 h 5487988"/>
              <a:gd name="connsiteX1346" fmla="*/ 3580323 w 4483100"/>
              <a:gd name="connsiteY1346" fmla="*/ 102221 h 5487988"/>
              <a:gd name="connsiteX1347" fmla="*/ 3584779 w 4483100"/>
              <a:gd name="connsiteY1347" fmla="*/ 114003 h 5487988"/>
              <a:gd name="connsiteX1348" fmla="*/ 3602922 w 4483100"/>
              <a:gd name="connsiteY1348" fmla="*/ 121965 h 5487988"/>
              <a:gd name="connsiteX1349" fmla="*/ 3608014 w 4483100"/>
              <a:gd name="connsiteY1349" fmla="*/ 133747 h 5487988"/>
              <a:gd name="connsiteX1350" fmla="*/ 3618836 w 4483100"/>
              <a:gd name="connsiteY1350" fmla="*/ 121965 h 5487988"/>
              <a:gd name="connsiteX1351" fmla="*/ 3630613 w 4483100"/>
              <a:gd name="connsiteY1351" fmla="*/ 147122 h 5487988"/>
              <a:gd name="connsiteX1352" fmla="*/ 3616926 w 4483100"/>
              <a:gd name="connsiteY1352" fmla="*/ 158904 h 5487988"/>
              <a:gd name="connsiteX1353" fmla="*/ 3624565 w 4483100"/>
              <a:gd name="connsiteY1353" fmla="*/ 172916 h 5487988"/>
              <a:gd name="connsiteX1354" fmla="*/ 3609924 w 4483100"/>
              <a:gd name="connsiteY1354" fmla="*/ 183424 h 5487988"/>
              <a:gd name="connsiteX1355" fmla="*/ 3557406 w 4483100"/>
              <a:gd name="connsiteY1355" fmla="*/ 157630 h 5487988"/>
              <a:gd name="connsiteX1356" fmla="*/ 3554542 w 4483100"/>
              <a:gd name="connsiteY1356" fmla="*/ 175782 h 5487988"/>
              <a:gd name="connsiteX1357" fmla="*/ 3578095 w 4483100"/>
              <a:gd name="connsiteY1357" fmla="*/ 176419 h 5487988"/>
              <a:gd name="connsiteX1358" fmla="*/ 3598147 w 4483100"/>
              <a:gd name="connsiteY1358" fmla="*/ 192978 h 5487988"/>
              <a:gd name="connsiteX1359" fmla="*/ 3588599 w 4483100"/>
              <a:gd name="connsiteY1359" fmla="*/ 196162 h 5487988"/>
              <a:gd name="connsiteX1360" fmla="*/ 3590827 w 4483100"/>
              <a:gd name="connsiteY1360" fmla="*/ 214313 h 5487988"/>
              <a:gd name="connsiteX1361" fmla="*/ 3575867 w 4483100"/>
              <a:gd name="connsiteY1361" fmla="*/ 207945 h 5487988"/>
              <a:gd name="connsiteX1362" fmla="*/ 3554542 w 4483100"/>
              <a:gd name="connsiteY1362" fmla="*/ 180558 h 5487988"/>
              <a:gd name="connsiteX1363" fmla="*/ 3537672 w 4483100"/>
              <a:gd name="connsiteY1363" fmla="*/ 169094 h 5487988"/>
              <a:gd name="connsiteX1364" fmla="*/ 3542447 w 4483100"/>
              <a:gd name="connsiteY1364" fmla="*/ 151261 h 5487988"/>
              <a:gd name="connsiteX1365" fmla="*/ 3533853 w 4483100"/>
              <a:gd name="connsiteY1365" fmla="*/ 147122 h 5487988"/>
              <a:gd name="connsiteX1366" fmla="*/ 3528760 w 4483100"/>
              <a:gd name="connsiteY1366" fmla="*/ 153490 h 5487988"/>
              <a:gd name="connsiteX1367" fmla="*/ 3507753 w 4483100"/>
              <a:gd name="connsiteY1367" fmla="*/ 150306 h 5487988"/>
              <a:gd name="connsiteX1368" fmla="*/ 3508708 w 4483100"/>
              <a:gd name="connsiteY1368" fmla="*/ 167502 h 5487988"/>
              <a:gd name="connsiteX1369" fmla="*/ 3525896 w 4483100"/>
              <a:gd name="connsiteY1369" fmla="*/ 173553 h 5487988"/>
              <a:gd name="connsiteX1370" fmla="*/ 3527169 w 4483100"/>
              <a:gd name="connsiteY1370" fmla="*/ 198073 h 5487988"/>
              <a:gd name="connsiteX1371" fmla="*/ 3503934 w 4483100"/>
              <a:gd name="connsiteY1371" fmla="*/ 194888 h 5487988"/>
              <a:gd name="connsiteX1372" fmla="*/ 3483563 w 4483100"/>
              <a:gd name="connsiteY1372" fmla="*/ 181195 h 5487988"/>
              <a:gd name="connsiteX1373" fmla="*/ 3468604 w 4483100"/>
              <a:gd name="connsiteY1373" fmla="*/ 190749 h 5487988"/>
              <a:gd name="connsiteX1374" fmla="*/ 3451416 w 4483100"/>
              <a:gd name="connsiteY1374" fmla="*/ 163681 h 5487988"/>
              <a:gd name="connsiteX1375" fmla="*/ 3427863 w 4483100"/>
              <a:gd name="connsiteY1375" fmla="*/ 156357 h 5487988"/>
              <a:gd name="connsiteX1376" fmla="*/ 3417677 w 4483100"/>
              <a:gd name="connsiteY1376" fmla="*/ 170368 h 5487988"/>
              <a:gd name="connsiteX1377" fmla="*/ 3407174 w 4483100"/>
              <a:gd name="connsiteY1377" fmla="*/ 171323 h 5487988"/>
              <a:gd name="connsiteX1378" fmla="*/ 3423088 w 4483100"/>
              <a:gd name="connsiteY1378" fmla="*/ 192659 h 5487988"/>
              <a:gd name="connsiteX1379" fmla="*/ 3414813 w 4483100"/>
              <a:gd name="connsiteY1379" fmla="*/ 203168 h 5487988"/>
              <a:gd name="connsiteX1380" fmla="*/ 3397943 w 4483100"/>
              <a:gd name="connsiteY1380" fmla="*/ 195844 h 5487988"/>
              <a:gd name="connsiteX1381" fmla="*/ 3371844 w 4483100"/>
              <a:gd name="connsiteY1381" fmla="*/ 169731 h 5487988"/>
              <a:gd name="connsiteX1382" fmla="*/ 3358157 w 4483100"/>
              <a:gd name="connsiteY1382" fmla="*/ 171005 h 5487988"/>
              <a:gd name="connsiteX1383" fmla="*/ 3361340 w 4483100"/>
              <a:gd name="connsiteY1383" fmla="*/ 155083 h 5487988"/>
              <a:gd name="connsiteX1384" fmla="*/ 3390623 w 4483100"/>
              <a:gd name="connsiteY1384" fmla="*/ 146166 h 5487988"/>
              <a:gd name="connsiteX1385" fmla="*/ 3351473 w 4483100"/>
              <a:gd name="connsiteY1385" fmla="*/ 134065 h 5487988"/>
              <a:gd name="connsiteX1386" fmla="*/ 3336832 w 4483100"/>
              <a:gd name="connsiteY1386" fmla="*/ 144893 h 5487988"/>
              <a:gd name="connsiteX1387" fmla="*/ 3324100 w 4483100"/>
              <a:gd name="connsiteY1387" fmla="*/ 138524 h 5487988"/>
              <a:gd name="connsiteX1388" fmla="*/ 3296409 w 4483100"/>
              <a:gd name="connsiteY1388" fmla="*/ 152535 h 5487988"/>
              <a:gd name="connsiteX1389" fmla="*/ 3292271 w 4483100"/>
              <a:gd name="connsiteY1389" fmla="*/ 134384 h 5487988"/>
              <a:gd name="connsiteX1390" fmla="*/ 3272856 w 4483100"/>
              <a:gd name="connsiteY1390" fmla="*/ 128333 h 5487988"/>
              <a:gd name="connsiteX1391" fmla="*/ 3272537 w 4483100"/>
              <a:gd name="connsiteY1391" fmla="*/ 91075 h 5487988"/>
              <a:gd name="connsiteX1392" fmla="*/ 3250257 w 4483100"/>
              <a:gd name="connsiteY1392" fmla="*/ 72287 h 5487988"/>
              <a:gd name="connsiteX1393" fmla="*/ 3263625 w 4483100"/>
              <a:gd name="connsiteY1393" fmla="*/ 55410 h 5487988"/>
              <a:gd name="connsiteX1394" fmla="*/ 3271264 w 4483100"/>
              <a:gd name="connsiteY1394" fmla="*/ 59549 h 5487988"/>
              <a:gd name="connsiteX1395" fmla="*/ 3274765 w 4483100"/>
              <a:gd name="connsiteY1395" fmla="*/ 78656 h 5487988"/>
              <a:gd name="connsiteX1396" fmla="*/ 3303093 w 4483100"/>
              <a:gd name="connsiteY1396" fmla="*/ 75153 h 5487988"/>
              <a:gd name="connsiteX1397" fmla="*/ 3286224 w 4483100"/>
              <a:gd name="connsiteY1397" fmla="*/ 60823 h 5487988"/>
              <a:gd name="connsiteX1398" fmla="*/ 3288134 w 4483100"/>
              <a:gd name="connsiteY1398" fmla="*/ 43627 h 5487988"/>
              <a:gd name="connsiteX1399" fmla="*/ 3310414 w 4483100"/>
              <a:gd name="connsiteY1399" fmla="*/ 56047 h 5487988"/>
              <a:gd name="connsiteX1400" fmla="*/ 3298637 w 4483100"/>
              <a:gd name="connsiteY1400" fmla="*/ 38214 h 5487988"/>
              <a:gd name="connsiteX1401" fmla="*/ 3305003 w 4483100"/>
              <a:gd name="connsiteY1401" fmla="*/ 27705 h 5487988"/>
              <a:gd name="connsiteX1402" fmla="*/ 3292271 w 4483100"/>
              <a:gd name="connsiteY1402" fmla="*/ 18152 h 5487988"/>
              <a:gd name="connsiteX1403" fmla="*/ 3271264 w 4483100"/>
              <a:gd name="connsiteY1403" fmla="*/ 34392 h 5487988"/>
              <a:gd name="connsiteX1404" fmla="*/ 3266490 w 4483100"/>
              <a:gd name="connsiteY1404" fmla="*/ 21655 h 5487988"/>
              <a:gd name="connsiteX1405" fmla="*/ 3247393 w 4483100"/>
              <a:gd name="connsiteY1405" fmla="*/ 22610 h 5487988"/>
              <a:gd name="connsiteX1406" fmla="*/ 3246438 w 4483100"/>
              <a:gd name="connsiteY1406" fmla="*/ 5096 h 5487988"/>
              <a:gd name="connsiteX1407" fmla="*/ 3133725 w 4483100"/>
              <a:gd name="connsiteY1407" fmla="*/ 0 h 5487988"/>
              <a:gd name="connsiteX1408" fmla="*/ 3200873 w 4483100"/>
              <a:gd name="connsiteY1408" fmla="*/ 0 h 5487988"/>
              <a:gd name="connsiteX1409" fmla="*/ 3214688 w 4483100"/>
              <a:gd name="connsiteY1409" fmla="*/ 3193 h 5487988"/>
              <a:gd name="connsiteX1410" fmla="*/ 3208583 w 4483100"/>
              <a:gd name="connsiteY1410" fmla="*/ 34801 h 5487988"/>
              <a:gd name="connsiteX1411" fmla="*/ 3212117 w 4483100"/>
              <a:gd name="connsiteY1411" fmla="*/ 53958 h 5487988"/>
              <a:gd name="connsiteX1412" fmla="*/ 3194126 w 4483100"/>
              <a:gd name="connsiteY1412" fmla="*/ 57150 h 5487988"/>
              <a:gd name="connsiteX1413" fmla="*/ 3174206 w 4483100"/>
              <a:gd name="connsiteY1413" fmla="*/ 35121 h 5487988"/>
              <a:gd name="connsiteX1414" fmla="*/ 3170993 w 4483100"/>
              <a:gd name="connsiteY1414" fmla="*/ 15325 h 5487988"/>
              <a:gd name="connsiteX1415" fmla="*/ 3134689 w 4483100"/>
              <a:gd name="connsiteY1415" fmla="*/ 3832 h 54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Lst>
            <a:rect l="l" t="t" r="r" b="b"/>
            <a:pathLst>
              <a:path w="4483100" h="5487988">
                <a:moveTo>
                  <a:pt x="120841" y="3421063"/>
                </a:moveTo>
                <a:lnTo>
                  <a:pt x="130356" y="3437891"/>
                </a:lnTo>
                <a:lnTo>
                  <a:pt x="126550" y="3461068"/>
                </a:lnTo>
                <a:lnTo>
                  <a:pt x="121158" y="3490596"/>
                </a:lnTo>
                <a:lnTo>
                  <a:pt x="105617" y="3516313"/>
                </a:lnTo>
                <a:lnTo>
                  <a:pt x="82781" y="3539491"/>
                </a:lnTo>
                <a:lnTo>
                  <a:pt x="97688" y="3548698"/>
                </a:lnTo>
                <a:lnTo>
                  <a:pt x="107203" y="3546476"/>
                </a:lnTo>
                <a:lnTo>
                  <a:pt x="118938" y="3554731"/>
                </a:lnTo>
                <a:lnTo>
                  <a:pt x="126233" y="3555683"/>
                </a:lnTo>
                <a:lnTo>
                  <a:pt x="137968" y="3545206"/>
                </a:lnTo>
                <a:lnTo>
                  <a:pt x="137651" y="3502026"/>
                </a:lnTo>
                <a:lnTo>
                  <a:pt x="156364" y="3496628"/>
                </a:lnTo>
                <a:lnTo>
                  <a:pt x="170002" y="3496628"/>
                </a:lnTo>
                <a:lnTo>
                  <a:pt x="205525" y="3520441"/>
                </a:lnTo>
                <a:lnTo>
                  <a:pt x="232167" y="3528696"/>
                </a:lnTo>
                <a:lnTo>
                  <a:pt x="273082" y="3528061"/>
                </a:lnTo>
                <a:lnTo>
                  <a:pt x="303213" y="3564573"/>
                </a:lnTo>
                <a:lnTo>
                  <a:pt x="289575" y="3603944"/>
                </a:lnTo>
                <a:lnTo>
                  <a:pt x="302578" y="3648711"/>
                </a:lnTo>
                <a:lnTo>
                  <a:pt x="235022" y="3657601"/>
                </a:lnTo>
                <a:lnTo>
                  <a:pt x="156047" y="3638869"/>
                </a:lnTo>
                <a:lnTo>
                  <a:pt x="0" y="3632519"/>
                </a:lnTo>
                <a:lnTo>
                  <a:pt x="12686" y="3616961"/>
                </a:lnTo>
                <a:lnTo>
                  <a:pt x="18713" y="3601086"/>
                </a:lnTo>
                <a:lnTo>
                  <a:pt x="37743" y="3601086"/>
                </a:lnTo>
                <a:lnTo>
                  <a:pt x="61213" y="3600769"/>
                </a:lnTo>
                <a:lnTo>
                  <a:pt x="58676" y="3580766"/>
                </a:lnTo>
                <a:lnTo>
                  <a:pt x="48527" y="3589338"/>
                </a:lnTo>
                <a:lnTo>
                  <a:pt x="37743" y="3582988"/>
                </a:lnTo>
                <a:lnTo>
                  <a:pt x="30131" y="3576638"/>
                </a:lnTo>
                <a:lnTo>
                  <a:pt x="14589" y="3590291"/>
                </a:lnTo>
                <a:lnTo>
                  <a:pt x="8246" y="3584576"/>
                </a:lnTo>
                <a:lnTo>
                  <a:pt x="18396" y="3572828"/>
                </a:lnTo>
                <a:lnTo>
                  <a:pt x="19347" y="3556953"/>
                </a:lnTo>
                <a:lnTo>
                  <a:pt x="19347" y="3549333"/>
                </a:lnTo>
                <a:lnTo>
                  <a:pt x="27911" y="3542983"/>
                </a:lnTo>
                <a:lnTo>
                  <a:pt x="38694" y="3548381"/>
                </a:lnTo>
                <a:lnTo>
                  <a:pt x="63751" y="3542666"/>
                </a:lnTo>
                <a:lnTo>
                  <a:pt x="86904" y="3525838"/>
                </a:lnTo>
                <a:lnTo>
                  <a:pt x="106886" y="3500121"/>
                </a:lnTo>
                <a:lnTo>
                  <a:pt x="119255" y="3468371"/>
                </a:lnTo>
                <a:lnTo>
                  <a:pt x="122110" y="3437891"/>
                </a:lnTo>
                <a:close/>
                <a:moveTo>
                  <a:pt x="1476375" y="2216150"/>
                </a:moveTo>
                <a:lnTo>
                  <a:pt x="1477963" y="2234693"/>
                </a:lnTo>
                <a:lnTo>
                  <a:pt x="1473200" y="2252910"/>
                </a:lnTo>
                <a:lnTo>
                  <a:pt x="1463675" y="2255838"/>
                </a:lnTo>
                <a:lnTo>
                  <a:pt x="1458913" y="2232090"/>
                </a:lnTo>
                <a:lnTo>
                  <a:pt x="1465580" y="2220379"/>
                </a:lnTo>
                <a:close/>
                <a:moveTo>
                  <a:pt x="1515025" y="1581150"/>
                </a:moveTo>
                <a:lnTo>
                  <a:pt x="1522814" y="1589664"/>
                </a:lnTo>
                <a:lnTo>
                  <a:pt x="1519386" y="1599439"/>
                </a:lnTo>
                <a:lnTo>
                  <a:pt x="1527176" y="1608268"/>
                </a:lnTo>
                <a:lnTo>
                  <a:pt x="1520321" y="1627188"/>
                </a:lnTo>
                <a:lnTo>
                  <a:pt x="1514713" y="1610160"/>
                </a:lnTo>
                <a:lnTo>
                  <a:pt x="1493838" y="1600070"/>
                </a:lnTo>
                <a:lnTo>
                  <a:pt x="1500692" y="1585250"/>
                </a:lnTo>
                <a:lnTo>
                  <a:pt x="1508170" y="1592502"/>
                </a:lnTo>
                <a:close/>
                <a:moveTo>
                  <a:pt x="1522413" y="1579563"/>
                </a:moveTo>
                <a:lnTo>
                  <a:pt x="1538288" y="1583250"/>
                </a:lnTo>
                <a:lnTo>
                  <a:pt x="1526624" y="1589088"/>
                </a:lnTo>
                <a:close/>
                <a:moveTo>
                  <a:pt x="2162175" y="1201738"/>
                </a:moveTo>
                <a:lnTo>
                  <a:pt x="2179638" y="1214121"/>
                </a:lnTo>
                <a:lnTo>
                  <a:pt x="2175354" y="1235076"/>
                </a:lnTo>
                <a:lnTo>
                  <a:pt x="2163493" y="1223963"/>
                </a:lnTo>
                <a:close/>
                <a:moveTo>
                  <a:pt x="3160272" y="908050"/>
                </a:moveTo>
                <a:lnTo>
                  <a:pt x="3178579" y="911148"/>
                </a:lnTo>
                <a:lnTo>
                  <a:pt x="3198813" y="914865"/>
                </a:lnTo>
                <a:lnTo>
                  <a:pt x="3182112" y="933450"/>
                </a:lnTo>
                <a:lnTo>
                  <a:pt x="3158345" y="931901"/>
                </a:lnTo>
                <a:lnTo>
                  <a:pt x="3143250" y="925706"/>
                </a:lnTo>
                <a:close/>
                <a:moveTo>
                  <a:pt x="3214290" y="862013"/>
                </a:moveTo>
                <a:lnTo>
                  <a:pt x="3222625" y="876349"/>
                </a:lnTo>
                <a:lnTo>
                  <a:pt x="3217995" y="903464"/>
                </a:lnTo>
                <a:lnTo>
                  <a:pt x="3209660" y="912813"/>
                </a:lnTo>
                <a:lnTo>
                  <a:pt x="3200400" y="909697"/>
                </a:lnTo>
                <a:lnTo>
                  <a:pt x="3205339" y="886634"/>
                </a:lnTo>
                <a:close/>
                <a:moveTo>
                  <a:pt x="3195638" y="849313"/>
                </a:moveTo>
                <a:lnTo>
                  <a:pt x="3187700" y="887413"/>
                </a:lnTo>
                <a:lnTo>
                  <a:pt x="3179763" y="872491"/>
                </a:lnTo>
                <a:lnTo>
                  <a:pt x="3179763" y="856933"/>
                </a:lnTo>
                <a:close/>
                <a:moveTo>
                  <a:pt x="3246438" y="822325"/>
                </a:moveTo>
                <a:lnTo>
                  <a:pt x="3246438" y="833542"/>
                </a:lnTo>
                <a:lnTo>
                  <a:pt x="3223738" y="855663"/>
                </a:lnTo>
                <a:lnTo>
                  <a:pt x="3216275" y="844447"/>
                </a:lnTo>
                <a:close/>
                <a:moveTo>
                  <a:pt x="3016251" y="765175"/>
                </a:moveTo>
                <a:lnTo>
                  <a:pt x="3005840" y="772178"/>
                </a:lnTo>
                <a:lnTo>
                  <a:pt x="2968300" y="787400"/>
                </a:lnTo>
                <a:lnTo>
                  <a:pt x="2967038" y="779789"/>
                </a:lnTo>
                <a:lnTo>
                  <a:pt x="2985650" y="767002"/>
                </a:lnTo>
                <a:close/>
                <a:moveTo>
                  <a:pt x="3360738" y="657225"/>
                </a:moveTo>
                <a:lnTo>
                  <a:pt x="3391736" y="658178"/>
                </a:lnTo>
                <a:lnTo>
                  <a:pt x="3408672" y="674688"/>
                </a:lnTo>
                <a:lnTo>
                  <a:pt x="3409951" y="684213"/>
                </a:lnTo>
                <a:lnTo>
                  <a:pt x="3384066" y="666433"/>
                </a:lnTo>
                <a:close/>
                <a:moveTo>
                  <a:pt x="3714750" y="517525"/>
                </a:moveTo>
                <a:lnTo>
                  <a:pt x="3756071" y="569482"/>
                </a:lnTo>
                <a:lnTo>
                  <a:pt x="3757613" y="598170"/>
                </a:lnTo>
                <a:lnTo>
                  <a:pt x="3754838" y="598488"/>
                </a:lnTo>
                <a:lnTo>
                  <a:pt x="3752679" y="598488"/>
                </a:lnTo>
                <a:lnTo>
                  <a:pt x="3752062" y="598170"/>
                </a:lnTo>
                <a:lnTo>
                  <a:pt x="3751446" y="597532"/>
                </a:lnTo>
                <a:lnTo>
                  <a:pt x="3742503" y="572988"/>
                </a:lnTo>
                <a:lnTo>
                  <a:pt x="3717526" y="539201"/>
                </a:lnTo>
                <a:close/>
                <a:moveTo>
                  <a:pt x="2798777" y="492125"/>
                </a:moveTo>
                <a:lnTo>
                  <a:pt x="2819927" y="518198"/>
                </a:lnTo>
                <a:lnTo>
                  <a:pt x="2832555" y="514700"/>
                </a:lnTo>
                <a:lnTo>
                  <a:pt x="2873909" y="550628"/>
                </a:lnTo>
                <a:lnTo>
                  <a:pt x="2870753" y="560803"/>
                </a:lnTo>
                <a:lnTo>
                  <a:pt x="2877382" y="573521"/>
                </a:lnTo>
                <a:lnTo>
                  <a:pt x="2879276" y="555398"/>
                </a:lnTo>
                <a:lnTo>
                  <a:pt x="2884643" y="553490"/>
                </a:lnTo>
                <a:lnTo>
                  <a:pt x="2891903" y="576700"/>
                </a:lnTo>
                <a:lnTo>
                  <a:pt x="2911476" y="597685"/>
                </a:lnTo>
                <a:lnTo>
                  <a:pt x="2899795" y="625983"/>
                </a:lnTo>
                <a:lnTo>
                  <a:pt x="2891272" y="614537"/>
                </a:lnTo>
                <a:lnTo>
                  <a:pt x="2895376" y="595460"/>
                </a:lnTo>
                <a:lnTo>
                  <a:pt x="2884958" y="597685"/>
                </a:lnTo>
                <a:lnTo>
                  <a:pt x="2880854" y="612629"/>
                </a:lnTo>
                <a:lnTo>
                  <a:pt x="2861598" y="613901"/>
                </a:lnTo>
                <a:lnTo>
                  <a:pt x="2860019" y="639019"/>
                </a:lnTo>
                <a:lnTo>
                  <a:pt x="2805722" y="692753"/>
                </a:lnTo>
                <a:lnTo>
                  <a:pt x="2792147" y="687348"/>
                </a:lnTo>
                <a:lnTo>
                  <a:pt x="2784571" y="704199"/>
                </a:lnTo>
                <a:lnTo>
                  <a:pt x="2762789" y="715963"/>
                </a:lnTo>
                <a:lnTo>
                  <a:pt x="2750161" y="703563"/>
                </a:lnTo>
                <a:lnTo>
                  <a:pt x="2742901" y="708968"/>
                </a:lnTo>
                <a:lnTo>
                  <a:pt x="2728063" y="687030"/>
                </a:lnTo>
                <a:lnTo>
                  <a:pt x="2710701" y="680671"/>
                </a:lnTo>
                <a:lnTo>
                  <a:pt x="2713226" y="704835"/>
                </a:lnTo>
                <a:lnTo>
                  <a:pt x="2703756" y="713420"/>
                </a:lnTo>
                <a:lnTo>
                  <a:pt x="2701546" y="709286"/>
                </a:lnTo>
                <a:lnTo>
                  <a:pt x="2696811" y="699748"/>
                </a:lnTo>
                <a:lnTo>
                  <a:pt x="2694285" y="694342"/>
                </a:lnTo>
                <a:lnTo>
                  <a:pt x="2692075" y="689255"/>
                </a:lnTo>
                <a:lnTo>
                  <a:pt x="2691128" y="685440"/>
                </a:lnTo>
                <a:lnTo>
                  <a:pt x="2690813" y="684168"/>
                </a:lnTo>
                <a:lnTo>
                  <a:pt x="2691128" y="682896"/>
                </a:lnTo>
                <a:lnTo>
                  <a:pt x="2692075" y="680989"/>
                </a:lnTo>
                <a:lnTo>
                  <a:pt x="2694285" y="678127"/>
                </a:lnTo>
                <a:lnTo>
                  <a:pt x="2699336" y="671768"/>
                </a:lnTo>
                <a:lnTo>
                  <a:pt x="2705650" y="663819"/>
                </a:lnTo>
                <a:lnTo>
                  <a:pt x="2708175" y="587829"/>
                </a:lnTo>
                <a:lnTo>
                  <a:pt x="2708807" y="584967"/>
                </a:lnTo>
                <a:lnTo>
                  <a:pt x="2710069" y="578926"/>
                </a:lnTo>
                <a:lnTo>
                  <a:pt x="2714805" y="563029"/>
                </a:lnTo>
                <a:lnTo>
                  <a:pt x="2721434" y="540136"/>
                </a:lnTo>
                <a:lnTo>
                  <a:pt x="2760895" y="502618"/>
                </a:lnTo>
                <a:lnTo>
                  <a:pt x="2779204" y="514382"/>
                </a:lnTo>
                <a:lnTo>
                  <a:pt x="2782992" y="494351"/>
                </a:lnTo>
                <a:close/>
                <a:moveTo>
                  <a:pt x="1148467" y="387350"/>
                </a:moveTo>
                <a:lnTo>
                  <a:pt x="1193242" y="406079"/>
                </a:lnTo>
                <a:lnTo>
                  <a:pt x="1216741" y="436236"/>
                </a:lnTo>
                <a:lnTo>
                  <a:pt x="1232618" y="436236"/>
                </a:lnTo>
                <a:lnTo>
                  <a:pt x="1241192" y="449886"/>
                </a:lnTo>
                <a:lnTo>
                  <a:pt x="1256117" y="449568"/>
                </a:lnTo>
                <a:lnTo>
                  <a:pt x="1230078" y="492106"/>
                </a:lnTo>
                <a:lnTo>
                  <a:pt x="1191971" y="486074"/>
                </a:lnTo>
                <a:lnTo>
                  <a:pt x="1163074" y="460996"/>
                </a:lnTo>
                <a:lnTo>
                  <a:pt x="1145291" y="484170"/>
                </a:lnTo>
                <a:lnTo>
                  <a:pt x="1151642" y="506390"/>
                </a:lnTo>
                <a:lnTo>
                  <a:pt x="1169743" y="491788"/>
                </a:lnTo>
                <a:lnTo>
                  <a:pt x="1177364" y="501946"/>
                </a:lnTo>
                <a:lnTo>
                  <a:pt x="1191019" y="506073"/>
                </a:lnTo>
                <a:lnTo>
                  <a:pt x="1170060" y="525119"/>
                </a:lnTo>
                <a:lnTo>
                  <a:pt x="1179587" y="536547"/>
                </a:lnTo>
                <a:lnTo>
                  <a:pt x="1203721" y="520675"/>
                </a:lnTo>
                <a:lnTo>
                  <a:pt x="1251672" y="524485"/>
                </a:lnTo>
                <a:lnTo>
                  <a:pt x="1234841" y="555276"/>
                </a:lnTo>
                <a:lnTo>
                  <a:pt x="1239287" y="564482"/>
                </a:lnTo>
                <a:lnTo>
                  <a:pt x="1267549" y="536865"/>
                </a:lnTo>
                <a:lnTo>
                  <a:pt x="1269772" y="564482"/>
                </a:lnTo>
                <a:lnTo>
                  <a:pt x="1291048" y="587338"/>
                </a:lnTo>
                <a:lnTo>
                  <a:pt x="1281839" y="613685"/>
                </a:lnTo>
                <a:lnTo>
                  <a:pt x="1260563" y="621304"/>
                </a:lnTo>
                <a:lnTo>
                  <a:pt x="1248179" y="634319"/>
                </a:lnTo>
                <a:lnTo>
                  <a:pt x="1247543" y="678443"/>
                </a:lnTo>
                <a:lnTo>
                  <a:pt x="1222457" y="701617"/>
                </a:lnTo>
                <a:lnTo>
                  <a:pt x="1231031" y="718441"/>
                </a:lnTo>
                <a:lnTo>
                  <a:pt x="1254212" y="705743"/>
                </a:lnTo>
                <a:lnTo>
                  <a:pt x="1264374" y="639081"/>
                </a:lnTo>
                <a:lnTo>
                  <a:pt x="1300892" y="625431"/>
                </a:lnTo>
                <a:lnTo>
                  <a:pt x="1310102" y="578767"/>
                </a:lnTo>
                <a:lnTo>
                  <a:pt x="1328202" y="576545"/>
                </a:lnTo>
                <a:lnTo>
                  <a:pt x="1339634" y="567974"/>
                </a:lnTo>
                <a:lnTo>
                  <a:pt x="1391713" y="580989"/>
                </a:lnTo>
                <a:lnTo>
                  <a:pt x="1435218" y="589243"/>
                </a:lnTo>
                <a:lnTo>
                  <a:pt x="1445062" y="608924"/>
                </a:lnTo>
                <a:lnTo>
                  <a:pt x="1455224" y="599401"/>
                </a:lnTo>
                <a:lnTo>
                  <a:pt x="1459669" y="581624"/>
                </a:lnTo>
                <a:lnTo>
                  <a:pt x="1496823" y="592734"/>
                </a:lnTo>
                <a:lnTo>
                  <a:pt x="1515876" y="607337"/>
                </a:lnTo>
                <a:lnTo>
                  <a:pt x="1522228" y="598766"/>
                </a:lnTo>
                <a:lnTo>
                  <a:pt x="1529531" y="619082"/>
                </a:lnTo>
                <a:lnTo>
                  <a:pt x="1557158" y="617495"/>
                </a:lnTo>
                <a:lnTo>
                  <a:pt x="1577482" y="629875"/>
                </a:lnTo>
                <a:lnTo>
                  <a:pt x="1596535" y="649874"/>
                </a:lnTo>
                <a:lnTo>
                  <a:pt x="1616541" y="658127"/>
                </a:lnTo>
                <a:lnTo>
                  <a:pt x="1633054" y="679078"/>
                </a:lnTo>
                <a:lnTo>
                  <a:pt x="1658458" y="688284"/>
                </a:lnTo>
                <a:lnTo>
                  <a:pt x="1664809" y="703204"/>
                </a:lnTo>
                <a:lnTo>
                  <a:pt x="1693389" y="723520"/>
                </a:lnTo>
                <a:lnTo>
                  <a:pt x="1763251" y="796849"/>
                </a:lnTo>
                <a:lnTo>
                  <a:pt x="1770555" y="818117"/>
                </a:lnTo>
                <a:lnTo>
                  <a:pt x="1784527" y="823196"/>
                </a:lnTo>
                <a:lnTo>
                  <a:pt x="1798182" y="837799"/>
                </a:lnTo>
                <a:lnTo>
                  <a:pt x="1804533" y="833354"/>
                </a:lnTo>
                <a:lnTo>
                  <a:pt x="1789608" y="817800"/>
                </a:lnTo>
                <a:lnTo>
                  <a:pt x="1789608" y="801928"/>
                </a:lnTo>
                <a:lnTo>
                  <a:pt x="1818505" y="827006"/>
                </a:lnTo>
                <a:lnTo>
                  <a:pt x="1818505" y="838751"/>
                </a:lnTo>
                <a:lnTo>
                  <a:pt x="1831525" y="857480"/>
                </a:lnTo>
                <a:lnTo>
                  <a:pt x="1883604" y="878114"/>
                </a:lnTo>
                <a:lnTo>
                  <a:pt x="1900434" y="892716"/>
                </a:lnTo>
                <a:lnTo>
                  <a:pt x="1896941" y="868273"/>
                </a:lnTo>
                <a:lnTo>
                  <a:pt x="1942986" y="914302"/>
                </a:lnTo>
                <a:lnTo>
                  <a:pt x="1946162" y="926047"/>
                </a:lnTo>
                <a:lnTo>
                  <a:pt x="1958229" y="935253"/>
                </a:lnTo>
                <a:lnTo>
                  <a:pt x="1955053" y="953347"/>
                </a:lnTo>
                <a:lnTo>
                  <a:pt x="1966485" y="967949"/>
                </a:lnTo>
                <a:lnTo>
                  <a:pt x="1978235" y="954299"/>
                </a:lnTo>
                <a:lnTo>
                  <a:pt x="1999511" y="972076"/>
                </a:lnTo>
                <a:lnTo>
                  <a:pt x="2024915" y="981282"/>
                </a:lnTo>
                <a:lnTo>
                  <a:pt x="2015706" y="1025406"/>
                </a:lnTo>
                <a:lnTo>
                  <a:pt x="2030949" y="1043183"/>
                </a:lnTo>
                <a:lnTo>
                  <a:pt x="2027138" y="1093973"/>
                </a:lnTo>
                <a:lnTo>
                  <a:pt x="2032537" y="1109528"/>
                </a:lnTo>
                <a:lnTo>
                  <a:pt x="2050320" y="1099053"/>
                </a:lnTo>
                <a:lnTo>
                  <a:pt x="2054130" y="1130479"/>
                </a:lnTo>
                <a:lnTo>
                  <a:pt x="2012213" y="1214283"/>
                </a:lnTo>
                <a:lnTo>
                  <a:pt x="1950608" y="1307294"/>
                </a:lnTo>
                <a:lnTo>
                  <a:pt x="1879158" y="1341577"/>
                </a:lnTo>
                <a:lnTo>
                  <a:pt x="1809614" y="1367607"/>
                </a:lnTo>
                <a:lnTo>
                  <a:pt x="1720699" y="1357767"/>
                </a:lnTo>
                <a:lnTo>
                  <a:pt x="1649249" y="1321578"/>
                </a:lnTo>
                <a:lnTo>
                  <a:pt x="1587009" y="1316817"/>
                </a:lnTo>
                <a:lnTo>
                  <a:pt x="1545091" y="1298405"/>
                </a:lnTo>
                <a:lnTo>
                  <a:pt x="1532707" y="1304754"/>
                </a:lnTo>
                <a:lnTo>
                  <a:pt x="1497776" y="1283803"/>
                </a:lnTo>
                <a:lnTo>
                  <a:pt x="1488249" y="1293326"/>
                </a:lnTo>
                <a:lnTo>
                  <a:pt x="1478405" y="1268248"/>
                </a:lnTo>
                <a:lnTo>
                  <a:pt x="1453318" y="1269836"/>
                </a:lnTo>
                <a:lnTo>
                  <a:pt x="1424103" y="1242536"/>
                </a:lnTo>
                <a:lnTo>
                  <a:pt x="1406638" y="1268883"/>
                </a:lnTo>
                <a:lnTo>
                  <a:pt x="1382186" y="1246980"/>
                </a:lnTo>
                <a:lnTo>
                  <a:pt x="1391395" y="1223807"/>
                </a:lnTo>
                <a:lnTo>
                  <a:pt x="1372025" y="1218727"/>
                </a:lnTo>
                <a:lnTo>
                  <a:pt x="1367896" y="1206030"/>
                </a:lnTo>
                <a:lnTo>
                  <a:pt x="1352019" y="1209522"/>
                </a:lnTo>
                <a:lnTo>
                  <a:pt x="1338046" y="1228568"/>
                </a:lnTo>
                <a:lnTo>
                  <a:pt x="1308514" y="1205712"/>
                </a:lnTo>
                <a:lnTo>
                  <a:pt x="1304386" y="1213014"/>
                </a:lnTo>
                <a:lnTo>
                  <a:pt x="1272313" y="1201903"/>
                </a:lnTo>
                <a:lnTo>
                  <a:pt x="1267232" y="1189205"/>
                </a:lnTo>
                <a:lnTo>
                  <a:pt x="1246908" y="1185079"/>
                </a:lnTo>
                <a:lnTo>
                  <a:pt x="1234841" y="1136828"/>
                </a:lnTo>
                <a:lnTo>
                  <a:pt x="1210390" y="1119051"/>
                </a:lnTo>
                <a:lnTo>
                  <a:pt x="1162757" y="1117146"/>
                </a:lnTo>
                <a:lnTo>
                  <a:pt x="1158311" y="1122543"/>
                </a:lnTo>
                <a:lnTo>
                  <a:pt x="1170060" y="1127939"/>
                </a:lnTo>
                <a:lnTo>
                  <a:pt x="1188478" y="1149843"/>
                </a:lnTo>
                <a:lnTo>
                  <a:pt x="1204039" y="1145716"/>
                </a:lnTo>
                <a:lnTo>
                  <a:pt x="1198005" y="1170794"/>
                </a:lnTo>
                <a:lnTo>
                  <a:pt x="1211025" y="1199999"/>
                </a:lnTo>
                <a:lnTo>
                  <a:pt x="1222774" y="1204443"/>
                </a:lnTo>
                <a:lnTo>
                  <a:pt x="1239922" y="1228251"/>
                </a:lnTo>
                <a:lnTo>
                  <a:pt x="1264374" y="1238726"/>
                </a:lnTo>
                <a:lnTo>
                  <a:pt x="1250719" y="1250154"/>
                </a:lnTo>
                <a:lnTo>
                  <a:pt x="1251989" y="1266344"/>
                </a:lnTo>
                <a:lnTo>
                  <a:pt x="1272948" y="1265074"/>
                </a:lnTo>
                <a:lnTo>
                  <a:pt x="1313277" y="1293009"/>
                </a:lnTo>
                <a:lnTo>
                  <a:pt x="1309466" y="1306976"/>
                </a:lnTo>
                <a:lnTo>
                  <a:pt x="1281839" y="1312055"/>
                </a:lnTo>
                <a:lnTo>
                  <a:pt x="1294541" y="1324753"/>
                </a:lnTo>
                <a:lnTo>
                  <a:pt x="1318040" y="1321261"/>
                </a:lnTo>
                <a:lnTo>
                  <a:pt x="1352019" y="1329514"/>
                </a:lnTo>
                <a:lnTo>
                  <a:pt x="1363768" y="1343164"/>
                </a:lnTo>
                <a:lnTo>
                  <a:pt x="1359640" y="1361893"/>
                </a:lnTo>
                <a:lnTo>
                  <a:pt x="1377741" y="1358719"/>
                </a:lnTo>
                <a:lnTo>
                  <a:pt x="1407591" y="1374273"/>
                </a:lnTo>
                <a:lnTo>
                  <a:pt x="1417117" y="1403795"/>
                </a:lnTo>
                <a:lnTo>
                  <a:pt x="1426961" y="1414271"/>
                </a:lnTo>
                <a:lnTo>
                  <a:pt x="1405050" y="1446967"/>
                </a:lnTo>
                <a:lnTo>
                  <a:pt x="1416800" y="1475537"/>
                </a:lnTo>
                <a:lnTo>
                  <a:pt x="1407273" y="1484108"/>
                </a:lnTo>
                <a:lnTo>
                  <a:pt x="1405368" y="1521883"/>
                </a:lnTo>
                <a:lnTo>
                  <a:pt x="1380281" y="1519979"/>
                </a:lnTo>
                <a:lnTo>
                  <a:pt x="1371707" y="1538073"/>
                </a:lnTo>
                <a:lnTo>
                  <a:pt x="1389808" y="1547279"/>
                </a:lnTo>
                <a:lnTo>
                  <a:pt x="1390125" y="1563151"/>
                </a:lnTo>
                <a:lnTo>
                  <a:pt x="1401875" y="1570452"/>
                </a:lnTo>
                <a:lnTo>
                  <a:pt x="1418387" y="1643781"/>
                </a:lnTo>
                <a:lnTo>
                  <a:pt x="1436170" y="1637432"/>
                </a:lnTo>
                <a:lnTo>
                  <a:pt x="1439664" y="1663780"/>
                </a:lnTo>
                <a:lnTo>
                  <a:pt x="1428232" y="1681874"/>
                </a:lnTo>
                <a:lnTo>
                  <a:pt x="1448555" y="1705682"/>
                </a:lnTo>
                <a:lnTo>
                  <a:pt x="1435853" y="1716475"/>
                </a:lnTo>
                <a:lnTo>
                  <a:pt x="1401239" y="1734886"/>
                </a:lnTo>
                <a:lnTo>
                  <a:pt x="1376470" y="1798057"/>
                </a:lnTo>
                <a:lnTo>
                  <a:pt x="1379963" y="1852022"/>
                </a:lnTo>
                <a:lnTo>
                  <a:pt x="1380281" y="1891702"/>
                </a:lnTo>
                <a:lnTo>
                  <a:pt x="1372025" y="1907891"/>
                </a:lnTo>
                <a:lnTo>
                  <a:pt x="1391395" y="1924398"/>
                </a:lnTo>
                <a:lnTo>
                  <a:pt x="1391078" y="1904717"/>
                </a:lnTo>
                <a:lnTo>
                  <a:pt x="1398382" y="1900273"/>
                </a:lnTo>
                <a:lnTo>
                  <a:pt x="1417117" y="1964396"/>
                </a:lnTo>
                <a:lnTo>
                  <a:pt x="1432042" y="1965031"/>
                </a:lnTo>
                <a:lnTo>
                  <a:pt x="1437758" y="2017726"/>
                </a:lnTo>
                <a:lnTo>
                  <a:pt x="1446015" y="2029471"/>
                </a:lnTo>
                <a:lnTo>
                  <a:pt x="1437123" y="2045978"/>
                </a:lnTo>
                <a:lnTo>
                  <a:pt x="1439981" y="2059946"/>
                </a:lnTo>
                <a:lnTo>
                  <a:pt x="1428867" y="2049788"/>
                </a:lnTo>
                <a:lnTo>
                  <a:pt x="1417752" y="2061215"/>
                </a:lnTo>
                <a:lnTo>
                  <a:pt x="1409178" y="2059946"/>
                </a:lnTo>
                <a:lnTo>
                  <a:pt x="1398699" y="2056771"/>
                </a:lnTo>
                <a:lnTo>
                  <a:pt x="1391395" y="2066929"/>
                </a:lnTo>
                <a:lnTo>
                  <a:pt x="1407908" y="2071373"/>
                </a:lnTo>
                <a:lnTo>
                  <a:pt x="1410449" y="2095816"/>
                </a:lnTo>
                <a:lnTo>
                  <a:pt x="1424103" y="2104705"/>
                </a:lnTo>
                <a:lnTo>
                  <a:pt x="1435853" y="2096769"/>
                </a:lnTo>
                <a:lnTo>
                  <a:pt x="1449190" y="2111371"/>
                </a:lnTo>
                <a:lnTo>
                  <a:pt x="1467291" y="2105974"/>
                </a:lnTo>
                <a:lnTo>
                  <a:pt x="1482216" y="2110419"/>
                </a:lnTo>
                <a:lnTo>
                  <a:pt x="1477770" y="2125973"/>
                </a:lnTo>
                <a:lnTo>
                  <a:pt x="1495553" y="2164384"/>
                </a:lnTo>
                <a:lnTo>
                  <a:pt x="1497141" y="2179938"/>
                </a:lnTo>
                <a:lnTo>
                  <a:pt x="1492377" y="2194858"/>
                </a:lnTo>
                <a:lnTo>
                  <a:pt x="1480946" y="2195810"/>
                </a:lnTo>
                <a:lnTo>
                  <a:pt x="1478723" y="2203111"/>
                </a:lnTo>
                <a:lnTo>
                  <a:pt x="1470149" y="2200572"/>
                </a:lnTo>
                <a:lnTo>
                  <a:pt x="1464115" y="2187874"/>
                </a:lnTo>
                <a:lnTo>
                  <a:pt x="1456176" y="2178986"/>
                </a:lnTo>
                <a:lnTo>
                  <a:pt x="1448555" y="2179938"/>
                </a:lnTo>
                <a:lnTo>
                  <a:pt x="1450460" y="2194858"/>
                </a:lnTo>
                <a:lnTo>
                  <a:pt x="1458399" y="2198032"/>
                </a:lnTo>
                <a:lnTo>
                  <a:pt x="1456176" y="2212952"/>
                </a:lnTo>
                <a:lnTo>
                  <a:pt x="1453953" y="2222158"/>
                </a:lnTo>
                <a:lnTo>
                  <a:pt x="1457764" y="2231998"/>
                </a:lnTo>
                <a:lnTo>
                  <a:pt x="1447285" y="2227554"/>
                </a:lnTo>
                <a:lnTo>
                  <a:pt x="1439981" y="2220888"/>
                </a:lnTo>
                <a:lnTo>
                  <a:pt x="1433948" y="2200572"/>
                </a:lnTo>
                <a:lnTo>
                  <a:pt x="1428232" y="2186922"/>
                </a:lnTo>
                <a:lnTo>
                  <a:pt x="1419023" y="2177399"/>
                </a:lnTo>
                <a:lnTo>
                  <a:pt x="1419658" y="2156130"/>
                </a:lnTo>
                <a:lnTo>
                  <a:pt x="1410449" y="2134862"/>
                </a:lnTo>
                <a:lnTo>
                  <a:pt x="1399334" y="2112641"/>
                </a:lnTo>
                <a:lnTo>
                  <a:pt x="1396794" y="2132322"/>
                </a:lnTo>
                <a:lnTo>
                  <a:pt x="1395524" y="2144067"/>
                </a:lnTo>
                <a:lnTo>
                  <a:pt x="1417117" y="2166606"/>
                </a:lnTo>
                <a:lnTo>
                  <a:pt x="1419023" y="2177399"/>
                </a:lnTo>
                <a:lnTo>
                  <a:pt x="1419658" y="2194223"/>
                </a:lnTo>
                <a:lnTo>
                  <a:pt x="1409178" y="2187557"/>
                </a:lnTo>
                <a:lnTo>
                  <a:pt x="1404415" y="2170415"/>
                </a:lnTo>
                <a:lnTo>
                  <a:pt x="1392030" y="2158670"/>
                </a:lnTo>
                <a:lnTo>
                  <a:pt x="1389490" y="2172320"/>
                </a:lnTo>
                <a:lnTo>
                  <a:pt x="1408861" y="2192953"/>
                </a:lnTo>
                <a:lnTo>
                  <a:pt x="1417117" y="2208825"/>
                </a:lnTo>
                <a:lnTo>
                  <a:pt x="1401239" y="2205333"/>
                </a:lnTo>
                <a:lnTo>
                  <a:pt x="1401875" y="2216761"/>
                </a:lnTo>
                <a:lnTo>
                  <a:pt x="1415212" y="2231046"/>
                </a:lnTo>
                <a:lnTo>
                  <a:pt x="1425374" y="2258663"/>
                </a:lnTo>
                <a:lnTo>
                  <a:pt x="1419023" y="2258346"/>
                </a:lnTo>
                <a:lnTo>
                  <a:pt x="1405368" y="2244379"/>
                </a:lnTo>
                <a:lnTo>
                  <a:pt x="1397429" y="2243109"/>
                </a:lnTo>
                <a:lnTo>
                  <a:pt x="1390125" y="2229141"/>
                </a:lnTo>
                <a:lnTo>
                  <a:pt x="1380598" y="2223745"/>
                </a:lnTo>
                <a:lnTo>
                  <a:pt x="1379328" y="2242791"/>
                </a:lnTo>
                <a:lnTo>
                  <a:pt x="1395841" y="2246283"/>
                </a:lnTo>
                <a:lnTo>
                  <a:pt x="1402827" y="2258029"/>
                </a:lnTo>
                <a:lnTo>
                  <a:pt x="1405685" y="2274853"/>
                </a:lnTo>
                <a:lnTo>
                  <a:pt x="1394571" y="2265012"/>
                </a:lnTo>
                <a:lnTo>
                  <a:pt x="1389808" y="2272313"/>
                </a:lnTo>
                <a:lnTo>
                  <a:pt x="1395206" y="2278662"/>
                </a:lnTo>
                <a:lnTo>
                  <a:pt x="1381234" y="2279615"/>
                </a:lnTo>
                <a:lnTo>
                  <a:pt x="1380916" y="2287868"/>
                </a:lnTo>
                <a:lnTo>
                  <a:pt x="1416482" y="2316120"/>
                </a:lnTo>
                <a:lnTo>
                  <a:pt x="1475865" y="2347229"/>
                </a:lnTo>
                <a:lnTo>
                  <a:pt x="1491742" y="2356118"/>
                </a:lnTo>
                <a:lnTo>
                  <a:pt x="1501269" y="2394528"/>
                </a:lnTo>
                <a:lnTo>
                  <a:pt x="1500951" y="2407861"/>
                </a:lnTo>
                <a:lnTo>
                  <a:pt x="1491742" y="2430716"/>
                </a:lnTo>
                <a:lnTo>
                  <a:pt x="1496823" y="2448810"/>
                </a:lnTo>
                <a:lnTo>
                  <a:pt x="1517464" y="2460238"/>
                </a:lnTo>
                <a:lnTo>
                  <a:pt x="1548584" y="2441827"/>
                </a:lnTo>
                <a:lnTo>
                  <a:pt x="1557794" y="2415797"/>
                </a:lnTo>
                <a:lnTo>
                  <a:pt x="1575894" y="2406908"/>
                </a:lnTo>
                <a:lnTo>
                  <a:pt x="1586691" y="2365641"/>
                </a:lnTo>
                <a:lnTo>
                  <a:pt x="1577482" y="2351039"/>
                </a:lnTo>
                <a:lnTo>
                  <a:pt x="1587009" y="2349134"/>
                </a:lnTo>
                <a:lnTo>
                  <a:pt x="1588279" y="2337389"/>
                </a:lnTo>
                <a:lnTo>
                  <a:pt x="1560334" y="2315485"/>
                </a:lnTo>
                <a:lnTo>
                  <a:pt x="1553983" y="2277710"/>
                </a:lnTo>
                <a:lnTo>
                  <a:pt x="1541598" y="2264695"/>
                </a:lnTo>
                <a:lnTo>
                  <a:pt x="1505715" y="2231046"/>
                </a:lnTo>
                <a:lnTo>
                  <a:pt x="1502857" y="2213904"/>
                </a:lnTo>
                <a:lnTo>
                  <a:pt x="1506350" y="2198350"/>
                </a:lnTo>
                <a:lnTo>
                  <a:pt x="1515241" y="2181843"/>
                </a:lnTo>
                <a:lnTo>
                  <a:pt x="1514289" y="2170097"/>
                </a:lnTo>
                <a:lnTo>
                  <a:pt x="1505080" y="2162479"/>
                </a:lnTo>
                <a:lnTo>
                  <a:pt x="1506350" y="2151051"/>
                </a:lnTo>
                <a:lnTo>
                  <a:pt x="1513018" y="2140575"/>
                </a:lnTo>
                <a:lnTo>
                  <a:pt x="1510478" y="2116450"/>
                </a:lnTo>
                <a:lnTo>
                  <a:pt x="1493965" y="2098991"/>
                </a:lnTo>
                <a:lnTo>
                  <a:pt x="1481263" y="2099943"/>
                </a:lnTo>
                <a:lnTo>
                  <a:pt x="1475547" y="2085023"/>
                </a:lnTo>
                <a:lnTo>
                  <a:pt x="1459669" y="2080262"/>
                </a:lnTo>
                <a:lnTo>
                  <a:pt x="1451095" y="2082166"/>
                </a:lnTo>
                <a:lnTo>
                  <a:pt x="1435218" y="2077405"/>
                </a:lnTo>
                <a:lnTo>
                  <a:pt x="1434583" y="2070104"/>
                </a:lnTo>
                <a:lnTo>
                  <a:pt x="1439981" y="2059946"/>
                </a:lnTo>
                <a:lnTo>
                  <a:pt x="1452048" y="2043121"/>
                </a:lnTo>
                <a:lnTo>
                  <a:pt x="1446015" y="2029471"/>
                </a:lnTo>
                <a:lnTo>
                  <a:pt x="1454589" y="2013599"/>
                </a:lnTo>
                <a:lnTo>
                  <a:pt x="1451095" y="1991378"/>
                </a:lnTo>
                <a:lnTo>
                  <a:pt x="1447602" y="1956460"/>
                </a:lnTo>
                <a:lnTo>
                  <a:pt x="1461257" y="1964079"/>
                </a:lnTo>
                <a:lnTo>
                  <a:pt x="1499681" y="1955190"/>
                </a:lnTo>
                <a:lnTo>
                  <a:pt x="1491107" y="1943445"/>
                </a:lnTo>
                <a:lnTo>
                  <a:pt x="1457129" y="1938683"/>
                </a:lnTo>
                <a:lnTo>
                  <a:pt x="1454589" y="1912336"/>
                </a:lnTo>
                <a:lnTo>
                  <a:pt x="1444109" y="1910113"/>
                </a:lnTo>
                <a:lnTo>
                  <a:pt x="1435535" y="1895829"/>
                </a:lnTo>
                <a:lnTo>
                  <a:pt x="1398064" y="1855831"/>
                </a:lnTo>
                <a:lnTo>
                  <a:pt x="1387267" y="1849800"/>
                </a:lnTo>
                <a:lnTo>
                  <a:pt x="1383139" y="1838689"/>
                </a:lnTo>
                <a:lnTo>
                  <a:pt x="1379646" y="1798692"/>
                </a:lnTo>
                <a:lnTo>
                  <a:pt x="1404097" y="1738378"/>
                </a:lnTo>
                <a:lnTo>
                  <a:pt x="1443792" y="1739648"/>
                </a:lnTo>
                <a:lnTo>
                  <a:pt x="1448873" y="1754250"/>
                </a:lnTo>
                <a:lnTo>
                  <a:pt x="1461575" y="1763773"/>
                </a:lnTo>
                <a:lnTo>
                  <a:pt x="1481898" y="1780598"/>
                </a:lnTo>
                <a:lnTo>
                  <a:pt x="1498729" y="1775201"/>
                </a:lnTo>
                <a:lnTo>
                  <a:pt x="1508255" y="1759329"/>
                </a:lnTo>
                <a:lnTo>
                  <a:pt x="1523180" y="1771709"/>
                </a:lnTo>
                <a:lnTo>
                  <a:pt x="1535882" y="1798692"/>
                </a:lnTo>
                <a:lnTo>
                  <a:pt x="1557476" y="1805993"/>
                </a:lnTo>
                <a:lnTo>
                  <a:pt x="1563827" y="1839959"/>
                </a:lnTo>
                <a:lnTo>
                  <a:pt x="1588279" y="1845991"/>
                </a:lnTo>
                <a:lnTo>
                  <a:pt x="1600028" y="1856149"/>
                </a:lnTo>
                <a:lnTo>
                  <a:pt x="1632101" y="1868529"/>
                </a:lnTo>
                <a:lnTo>
                  <a:pt x="1660681" y="1868211"/>
                </a:lnTo>
                <a:lnTo>
                  <a:pt x="1674336" y="1881861"/>
                </a:lnTo>
                <a:lnTo>
                  <a:pt x="1687991" y="1877735"/>
                </a:lnTo>
                <a:lnTo>
                  <a:pt x="1698787" y="1859640"/>
                </a:lnTo>
                <a:lnTo>
                  <a:pt x="1734353" y="1855196"/>
                </a:lnTo>
                <a:lnTo>
                  <a:pt x="1748643" y="1871703"/>
                </a:lnTo>
                <a:lnTo>
                  <a:pt x="1765156" y="1859958"/>
                </a:lnTo>
                <a:lnTo>
                  <a:pt x="1744198" y="1846625"/>
                </a:lnTo>
                <a:lnTo>
                  <a:pt x="1726732" y="1800279"/>
                </a:lnTo>
                <a:lnTo>
                  <a:pt x="1735941" y="1782185"/>
                </a:lnTo>
                <a:lnTo>
                  <a:pt x="1718793" y="1762504"/>
                </a:lnTo>
                <a:lnTo>
                  <a:pt x="1716570" y="1740600"/>
                </a:lnTo>
                <a:lnTo>
                  <a:pt x="1701010" y="1740600"/>
                </a:lnTo>
                <a:lnTo>
                  <a:pt x="1667985" y="1756790"/>
                </a:lnTo>
                <a:lnTo>
                  <a:pt x="1647661" y="1749171"/>
                </a:lnTo>
                <a:lnTo>
                  <a:pt x="1614318" y="1689810"/>
                </a:lnTo>
                <a:lnTo>
                  <a:pt x="1591454" y="1679652"/>
                </a:lnTo>
                <a:lnTo>
                  <a:pt x="1588279" y="1646003"/>
                </a:lnTo>
                <a:lnTo>
                  <a:pt x="1619717" y="1623147"/>
                </a:lnTo>
                <a:lnTo>
                  <a:pt x="1622892" y="1589498"/>
                </a:lnTo>
                <a:lnTo>
                  <a:pt x="1640993" y="1579975"/>
                </a:lnTo>
                <a:lnTo>
                  <a:pt x="1701645" y="1608862"/>
                </a:lnTo>
                <a:lnTo>
                  <a:pt x="1704186" y="1625687"/>
                </a:lnTo>
                <a:lnTo>
                  <a:pt x="1718793" y="1646320"/>
                </a:lnTo>
                <a:lnTo>
                  <a:pt x="1733718" y="1641241"/>
                </a:lnTo>
                <a:lnTo>
                  <a:pt x="1762298" y="1652351"/>
                </a:lnTo>
                <a:lnTo>
                  <a:pt x="1766744" y="1663145"/>
                </a:lnTo>
                <a:lnTo>
                  <a:pt x="1732766" y="1669811"/>
                </a:lnTo>
                <a:lnTo>
                  <a:pt x="1738482" y="1680921"/>
                </a:lnTo>
                <a:lnTo>
                  <a:pt x="1736259" y="1694889"/>
                </a:lnTo>
                <a:lnTo>
                  <a:pt x="1748008" y="1694889"/>
                </a:lnTo>
                <a:lnTo>
                  <a:pt x="1760393" y="1675842"/>
                </a:lnTo>
                <a:lnTo>
                  <a:pt x="1777223" y="1671081"/>
                </a:lnTo>
                <a:lnTo>
                  <a:pt x="1778493" y="1657748"/>
                </a:lnTo>
                <a:lnTo>
                  <a:pt x="1788020" y="1667906"/>
                </a:lnTo>
                <a:lnTo>
                  <a:pt x="1815647" y="1670763"/>
                </a:lnTo>
                <a:lnTo>
                  <a:pt x="1850578" y="1694889"/>
                </a:lnTo>
                <a:lnTo>
                  <a:pt x="1867409" y="1694889"/>
                </a:lnTo>
                <a:lnTo>
                  <a:pt x="1886779" y="1708221"/>
                </a:lnTo>
                <a:lnTo>
                  <a:pt x="1901387" y="1707269"/>
                </a:lnTo>
                <a:lnTo>
                  <a:pt x="1909008" y="1692349"/>
                </a:lnTo>
                <a:lnTo>
                  <a:pt x="1931237" y="1712030"/>
                </a:lnTo>
                <a:lnTo>
                  <a:pt x="1984268" y="1719014"/>
                </a:lnTo>
                <a:lnTo>
                  <a:pt x="2013801" y="1748536"/>
                </a:lnTo>
                <a:lnTo>
                  <a:pt x="2032219" y="1768218"/>
                </a:lnTo>
                <a:lnTo>
                  <a:pt x="2056988" y="1779328"/>
                </a:lnTo>
                <a:lnTo>
                  <a:pt x="2077947" y="1806628"/>
                </a:lnTo>
                <a:lnTo>
                  <a:pt x="2075089" y="1839007"/>
                </a:lnTo>
                <a:lnTo>
                  <a:pt x="2092237" y="1830753"/>
                </a:lnTo>
                <a:lnTo>
                  <a:pt x="2096047" y="1815833"/>
                </a:lnTo>
                <a:lnTo>
                  <a:pt x="2110972" y="1814881"/>
                </a:lnTo>
                <a:lnTo>
                  <a:pt x="2110655" y="1762186"/>
                </a:lnTo>
                <a:lnTo>
                  <a:pt x="2094777" y="1754885"/>
                </a:lnTo>
                <a:lnTo>
                  <a:pt x="2077629" y="1764408"/>
                </a:lnTo>
                <a:lnTo>
                  <a:pt x="2064927" y="1760282"/>
                </a:lnTo>
                <a:lnTo>
                  <a:pt x="2038570" y="1743775"/>
                </a:lnTo>
                <a:lnTo>
                  <a:pt x="2015071" y="1735521"/>
                </a:lnTo>
                <a:lnTo>
                  <a:pt x="1988079" y="1701872"/>
                </a:lnTo>
                <a:lnTo>
                  <a:pt x="1985856" y="1676795"/>
                </a:lnTo>
                <a:lnTo>
                  <a:pt x="1977282" y="1668224"/>
                </a:lnTo>
                <a:lnTo>
                  <a:pt x="1972836" y="1649495"/>
                </a:lnTo>
                <a:lnTo>
                  <a:pt x="1958864" y="1615846"/>
                </a:lnTo>
                <a:lnTo>
                  <a:pt x="1939811" y="1610767"/>
                </a:lnTo>
                <a:lnTo>
                  <a:pt x="1931237" y="1598387"/>
                </a:lnTo>
                <a:lnTo>
                  <a:pt x="1899482" y="1484743"/>
                </a:lnTo>
                <a:lnTo>
                  <a:pt x="1969661" y="1430461"/>
                </a:lnTo>
                <a:lnTo>
                  <a:pt x="1975059" y="1412684"/>
                </a:lnTo>
                <a:lnTo>
                  <a:pt x="2002369" y="1388876"/>
                </a:lnTo>
                <a:lnTo>
                  <a:pt x="2046509" y="1379988"/>
                </a:lnTo>
                <a:lnTo>
                  <a:pt x="2120181" y="1305706"/>
                </a:lnTo>
                <a:lnTo>
                  <a:pt x="2116053" y="1295231"/>
                </a:lnTo>
                <a:lnTo>
                  <a:pt x="2134789" y="1285708"/>
                </a:lnTo>
                <a:lnTo>
                  <a:pt x="2137964" y="1265391"/>
                </a:lnTo>
                <a:lnTo>
                  <a:pt x="2158605" y="1268566"/>
                </a:lnTo>
                <a:lnTo>
                  <a:pt x="2171943" y="1293644"/>
                </a:lnTo>
                <a:lnTo>
                  <a:pt x="2204333" y="1285073"/>
                </a:lnTo>
                <a:lnTo>
                  <a:pt x="2221799" y="1301580"/>
                </a:lnTo>
                <a:lnTo>
                  <a:pt x="2234183" y="1293009"/>
                </a:lnTo>
                <a:lnTo>
                  <a:pt x="2243075" y="1310151"/>
                </a:lnTo>
                <a:lnTo>
                  <a:pt x="2273878" y="1333641"/>
                </a:lnTo>
                <a:lnTo>
                  <a:pt x="2238947" y="1348878"/>
                </a:lnTo>
                <a:lnTo>
                  <a:pt x="2243710" y="1379353"/>
                </a:lnTo>
                <a:lnTo>
                  <a:pt x="2251966" y="1363481"/>
                </a:lnTo>
                <a:lnTo>
                  <a:pt x="2282134" y="1348561"/>
                </a:lnTo>
                <a:lnTo>
                  <a:pt x="2303728" y="1364116"/>
                </a:lnTo>
                <a:lnTo>
                  <a:pt x="2296424" y="1382209"/>
                </a:lnTo>
                <a:lnTo>
                  <a:pt x="2314842" y="1423160"/>
                </a:lnTo>
                <a:lnTo>
                  <a:pt x="2346915" y="1477759"/>
                </a:lnTo>
                <a:lnTo>
                  <a:pt x="2355489" y="1468236"/>
                </a:lnTo>
                <a:lnTo>
                  <a:pt x="2324369" y="1426969"/>
                </a:lnTo>
                <a:lnTo>
                  <a:pt x="2328814" y="1353640"/>
                </a:lnTo>
                <a:lnTo>
                  <a:pt x="2312937" y="1333324"/>
                </a:lnTo>
                <a:lnTo>
                  <a:pt x="2322146" y="1312373"/>
                </a:lnTo>
                <a:lnTo>
                  <a:pt x="2334530" y="1266979"/>
                </a:lnTo>
                <a:lnTo>
                  <a:pt x="2349138" y="1254281"/>
                </a:lnTo>
                <a:lnTo>
                  <a:pt x="2354854" y="1156192"/>
                </a:lnTo>
                <a:lnTo>
                  <a:pt x="2322463" y="1104766"/>
                </a:lnTo>
                <a:lnTo>
                  <a:pt x="2311031" y="1114607"/>
                </a:lnTo>
                <a:lnTo>
                  <a:pt x="2285309" y="1109528"/>
                </a:lnTo>
                <a:lnTo>
                  <a:pt x="2287850" y="1040961"/>
                </a:lnTo>
                <a:lnTo>
                  <a:pt x="2307856" y="1006042"/>
                </a:lnTo>
                <a:lnTo>
                  <a:pt x="2310079" y="932079"/>
                </a:lnTo>
                <a:lnTo>
                  <a:pt x="2321511" y="893986"/>
                </a:lnTo>
                <a:lnTo>
                  <a:pt x="2315160" y="876209"/>
                </a:lnTo>
                <a:lnTo>
                  <a:pt x="2324686" y="865416"/>
                </a:lnTo>
                <a:lnTo>
                  <a:pt x="2313572" y="848909"/>
                </a:lnTo>
                <a:lnTo>
                  <a:pt x="2318653" y="815260"/>
                </a:lnTo>
                <a:lnTo>
                  <a:pt x="2303728" y="791770"/>
                </a:lnTo>
                <a:lnTo>
                  <a:pt x="2284674" y="792405"/>
                </a:lnTo>
                <a:lnTo>
                  <a:pt x="2220529" y="734948"/>
                </a:lnTo>
                <a:lnTo>
                  <a:pt x="2218623" y="726377"/>
                </a:lnTo>
                <a:lnTo>
                  <a:pt x="2253554" y="726059"/>
                </a:lnTo>
                <a:lnTo>
                  <a:pt x="2309761" y="764787"/>
                </a:lnTo>
                <a:lnTo>
                  <a:pt x="2378353" y="756534"/>
                </a:lnTo>
                <a:lnTo>
                  <a:pt x="2425033" y="763517"/>
                </a:lnTo>
                <a:lnTo>
                  <a:pt x="2482510" y="778755"/>
                </a:lnTo>
                <a:lnTo>
                  <a:pt x="2486004" y="814625"/>
                </a:lnTo>
                <a:lnTo>
                  <a:pt x="2505057" y="825101"/>
                </a:lnTo>
                <a:lnTo>
                  <a:pt x="2510773" y="852401"/>
                </a:lnTo>
                <a:lnTo>
                  <a:pt x="2534907" y="852083"/>
                </a:lnTo>
                <a:lnTo>
                  <a:pt x="2543798" y="876526"/>
                </a:lnTo>
                <a:lnTo>
                  <a:pt x="2537447" y="892081"/>
                </a:lnTo>
                <a:lnTo>
                  <a:pt x="2554595" y="908905"/>
                </a:lnTo>
                <a:lnTo>
                  <a:pt x="2557136" y="941602"/>
                </a:lnTo>
                <a:lnTo>
                  <a:pt x="2529508" y="940967"/>
                </a:lnTo>
                <a:lnTo>
                  <a:pt x="2514583" y="953664"/>
                </a:lnTo>
                <a:lnTo>
                  <a:pt x="2495530" y="947316"/>
                </a:lnTo>
                <a:lnTo>
                  <a:pt x="2481240" y="957156"/>
                </a:lnTo>
                <a:lnTo>
                  <a:pt x="2451390" y="952712"/>
                </a:lnTo>
                <a:lnTo>
                  <a:pt x="2439641" y="966680"/>
                </a:lnTo>
                <a:lnTo>
                  <a:pt x="2424716" y="969219"/>
                </a:lnTo>
                <a:lnTo>
                  <a:pt x="2423128" y="1004772"/>
                </a:lnTo>
                <a:lnTo>
                  <a:pt x="2395818" y="1010486"/>
                </a:lnTo>
                <a:lnTo>
                  <a:pt x="2404392" y="1029215"/>
                </a:lnTo>
                <a:lnTo>
                  <a:pt x="2393913" y="1043183"/>
                </a:lnTo>
                <a:lnTo>
                  <a:pt x="2415189" y="1050166"/>
                </a:lnTo>
                <a:lnTo>
                  <a:pt x="2444086" y="1086990"/>
                </a:lnTo>
                <a:lnTo>
                  <a:pt x="2450755" y="1125717"/>
                </a:lnTo>
                <a:lnTo>
                  <a:pt x="2466633" y="1128892"/>
                </a:lnTo>
                <a:lnTo>
                  <a:pt x="2479652" y="1158414"/>
                </a:lnTo>
                <a:lnTo>
                  <a:pt x="2493625" y="1182222"/>
                </a:lnTo>
                <a:lnTo>
                  <a:pt x="2547609" y="1175556"/>
                </a:lnTo>
                <a:lnTo>
                  <a:pt x="2544433" y="1192380"/>
                </a:lnTo>
                <a:lnTo>
                  <a:pt x="2550149" y="1223807"/>
                </a:lnTo>
                <a:lnTo>
                  <a:pt x="2558723" y="1215236"/>
                </a:lnTo>
                <a:lnTo>
                  <a:pt x="2567932" y="1182857"/>
                </a:lnTo>
                <a:lnTo>
                  <a:pt x="2598418" y="1186666"/>
                </a:lnTo>
                <a:lnTo>
                  <a:pt x="2603498" y="1175873"/>
                </a:lnTo>
                <a:lnTo>
                  <a:pt x="2626997" y="1172699"/>
                </a:lnTo>
                <a:lnTo>
                  <a:pt x="2646686" y="1160953"/>
                </a:lnTo>
                <a:lnTo>
                  <a:pt x="2658118" y="1115559"/>
                </a:lnTo>
                <a:lnTo>
                  <a:pt x="2650496" y="1102862"/>
                </a:lnTo>
                <a:lnTo>
                  <a:pt x="2667327" y="1085720"/>
                </a:lnTo>
                <a:lnTo>
                  <a:pt x="2656530" y="1066039"/>
                </a:lnTo>
                <a:lnTo>
                  <a:pt x="2673360" y="1046992"/>
                </a:lnTo>
                <a:lnTo>
                  <a:pt x="2674948" y="1013026"/>
                </a:lnTo>
                <a:lnTo>
                  <a:pt x="2684475" y="997471"/>
                </a:lnTo>
                <a:lnTo>
                  <a:pt x="2699400" y="1002233"/>
                </a:lnTo>
                <a:lnTo>
                  <a:pt x="2710832" y="986361"/>
                </a:lnTo>
                <a:lnTo>
                  <a:pt x="2744810" y="981917"/>
                </a:lnTo>
                <a:lnTo>
                  <a:pt x="2747985" y="970171"/>
                </a:lnTo>
                <a:lnTo>
                  <a:pt x="2766086" y="983821"/>
                </a:lnTo>
                <a:lnTo>
                  <a:pt x="2768626" y="970171"/>
                </a:lnTo>
                <a:lnTo>
                  <a:pt x="2755924" y="948268"/>
                </a:lnTo>
                <a:lnTo>
                  <a:pt x="2758147" y="937475"/>
                </a:lnTo>
                <a:lnTo>
                  <a:pt x="2779423" y="939380"/>
                </a:lnTo>
                <a:lnTo>
                  <a:pt x="2891837" y="858432"/>
                </a:lnTo>
                <a:lnTo>
                  <a:pt x="2905492" y="855258"/>
                </a:lnTo>
                <a:lnTo>
                  <a:pt x="2904222" y="842560"/>
                </a:lnTo>
                <a:lnTo>
                  <a:pt x="2995995" y="787960"/>
                </a:lnTo>
                <a:lnTo>
                  <a:pt x="3036960" y="778120"/>
                </a:lnTo>
                <a:lnTo>
                  <a:pt x="3027433" y="767644"/>
                </a:lnTo>
                <a:lnTo>
                  <a:pt x="3077924" y="757486"/>
                </a:lnTo>
                <a:lnTo>
                  <a:pt x="3093802" y="769231"/>
                </a:lnTo>
                <a:lnTo>
                  <a:pt x="3091261" y="784786"/>
                </a:lnTo>
                <a:lnTo>
                  <a:pt x="3109044" y="798753"/>
                </a:lnTo>
                <a:lnTo>
                  <a:pt x="3130956" y="767962"/>
                </a:lnTo>
                <a:lnTo>
                  <a:pt x="3121429" y="757169"/>
                </a:lnTo>
                <a:lnTo>
                  <a:pt x="3124287" y="738122"/>
                </a:lnTo>
                <a:lnTo>
                  <a:pt x="3102376" y="742884"/>
                </a:lnTo>
                <a:lnTo>
                  <a:pt x="3095072" y="738440"/>
                </a:lnTo>
                <a:lnTo>
                  <a:pt x="3154772" y="690824"/>
                </a:lnTo>
                <a:lnTo>
                  <a:pt x="3144610" y="711775"/>
                </a:lnTo>
                <a:lnTo>
                  <a:pt x="3160170" y="712727"/>
                </a:lnTo>
                <a:lnTo>
                  <a:pt x="3160488" y="741932"/>
                </a:lnTo>
                <a:lnTo>
                  <a:pt x="3196689" y="734630"/>
                </a:lnTo>
                <a:lnTo>
                  <a:pt x="3194149" y="710187"/>
                </a:lnTo>
                <a:lnTo>
                  <a:pt x="3197324" y="700664"/>
                </a:lnTo>
                <a:lnTo>
                  <a:pt x="3181129" y="679713"/>
                </a:lnTo>
                <a:lnTo>
                  <a:pt x="3200182" y="680983"/>
                </a:lnTo>
                <a:lnTo>
                  <a:pt x="3201135" y="663841"/>
                </a:lnTo>
                <a:lnTo>
                  <a:pt x="3235748" y="641303"/>
                </a:lnTo>
                <a:lnTo>
                  <a:pt x="3291638" y="636541"/>
                </a:lnTo>
                <a:lnTo>
                  <a:pt x="3302435" y="634637"/>
                </a:lnTo>
                <a:lnTo>
                  <a:pt x="3306563" y="645112"/>
                </a:lnTo>
                <a:lnTo>
                  <a:pt x="3294813" y="641938"/>
                </a:lnTo>
                <a:lnTo>
                  <a:pt x="3264646" y="651778"/>
                </a:lnTo>
                <a:lnTo>
                  <a:pt x="3235748" y="648604"/>
                </a:lnTo>
                <a:lnTo>
                  <a:pt x="3225587" y="663524"/>
                </a:lnTo>
                <a:lnTo>
                  <a:pt x="3232890" y="683840"/>
                </a:lnTo>
                <a:lnTo>
                  <a:pt x="3241464" y="683205"/>
                </a:lnTo>
                <a:lnTo>
                  <a:pt x="3245592" y="673999"/>
                </a:lnTo>
                <a:lnTo>
                  <a:pt x="3258612" y="680031"/>
                </a:lnTo>
                <a:lnTo>
                  <a:pt x="3248768" y="684475"/>
                </a:lnTo>
                <a:lnTo>
                  <a:pt x="3252261" y="694950"/>
                </a:lnTo>
                <a:lnTo>
                  <a:pt x="3262105" y="723202"/>
                </a:lnTo>
                <a:lnTo>
                  <a:pt x="3243052" y="738122"/>
                </a:lnTo>
                <a:lnTo>
                  <a:pt x="3240194" y="753042"/>
                </a:lnTo>
                <a:lnTo>
                  <a:pt x="3251626" y="758438"/>
                </a:lnTo>
                <a:lnTo>
                  <a:pt x="3250673" y="775898"/>
                </a:lnTo>
                <a:lnTo>
                  <a:pt x="3266551" y="786691"/>
                </a:lnTo>
                <a:lnTo>
                  <a:pt x="3243687" y="794944"/>
                </a:lnTo>
                <a:lnTo>
                  <a:pt x="3228762" y="782564"/>
                </a:lnTo>
                <a:lnTo>
                  <a:pt x="3218283" y="798753"/>
                </a:lnTo>
                <a:lnTo>
                  <a:pt x="3192561" y="803832"/>
                </a:lnTo>
                <a:lnTo>
                  <a:pt x="3191926" y="819705"/>
                </a:lnTo>
                <a:lnTo>
                  <a:pt x="3182399" y="829545"/>
                </a:lnTo>
                <a:lnTo>
                  <a:pt x="3191291" y="845417"/>
                </a:lnTo>
                <a:lnTo>
                  <a:pt x="3176366" y="845417"/>
                </a:lnTo>
                <a:lnTo>
                  <a:pt x="3161441" y="860019"/>
                </a:lnTo>
                <a:lnTo>
                  <a:pt x="3164934" y="879383"/>
                </a:lnTo>
                <a:lnTo>
                  <a:pt x="3124922" y="918429"/>
                </a:lnTo>
                <a:lnTo>
                  <a:pt x="3119841" y="932396"/>
                </a:lnTo>
                <a:lnTo>
                  <a:pt x="3146198" y="935253"/>
                </a:lnTo>
                <a:lnTo>
                  <a:pt x="3132861" y="946681"/>
                </a:lnTo>
                <a:lnTo>
                  <a:pt x="3127462" y="970171"/>
                </a:lnTo>
                <a:lnTo>
                  <a:pt x="3084593" y="1000963"/>
                </a:lnTo>
                <a:lnTo>
                  <a:pt x="3068080" y="1053976"/>
                </a:lnTo>
                <a:lnTo>
                  <a:pt x="3080147" y="1080006"/>
                </a:lnTo>
                <a:lnTo>
                  <a:pt x="3076019" y="1087625"/>
                </a:lnTo>
                <a:lnTo>
                  <a:pt x="3090626" y="1106354"/>
                </a:lnTo>
                <a:lnTo>
                  <a:pt x="3091261" y="1145081"/>
                </a:lnTo>
                <a:lnTo>
                  <a:pt x="3099200" y="1157144"/>
                </a:lnTo>
                <a:lnTo>
                  <a:pt x="3101741" y="1227616"/>
                </a:lnTo>
                <a:lnTo>
                  <a:pt x="3103646" y="1264439"/>
                </a:lnTo>
                <a:lnTo>
                  <a:pt x="3104916" y="1290469"/>
                </a:lnTo>
                <a:lnTo>
                  <a:pt x="3105234" y="1305072"/>
                </a:lnTo>
                <a:lnTo>
                  <a:pt x="3105551" y="1308246"/>
                </a:lnTo>
                <a:lnTo>
                  <a:pt x="3107139" y="1313325"/>
                </a:lnTo>
                <a:lnTo>
                  <a:pt x="3110632" y="1325705"/>
                </a:lnTo>
                <a:lnTo>
                  <a:pt x="3115395" y="1341894"/>
                </a:lnTo>
                <a:lnTo>
                  <a:pt x="3114760" y="1317769"/>
                </a:lnTo>
                <a:lnTo>
                  <a:pt x="3110632" y="1267296"/>
                </a:lnTo>
                <a:lnTo>
                  <a:pt x="3110315" y="1232377"/>
                </a:lnTo>
                <a:lnTo>
                  <a:pt x="3103011" y="1174286"/>
                </a:lnTo>
                <a:lnTo>
                  <a:pt x="3109362" y="1141907"/>
                </a:lnTo>
                <a:lnTo>
                  <a:pt x="3106821" y="1114607"/>
                </a:lnTo>
                <a:lnTo>
                  <a:pt x="3095072" y="1089212"/>
                </a:lnTo>
                <a:lnTo>
                  <a:pt x="3087133" y="1055880"/>
                </a:lnTo>
                <a:lnTo>
                  <a:pt x="3100788" y="1009534"/>
                </a:lnTo>
                <a:lnTo>
                  <a:pt x="3152232" y="989853"/>
                </a:lnTo>
                <a:lnTo>
                  <a:pt x="3159535" y="973028"/>
                </a:lnTo>
                <a:lnTo>
                  <a:pt x="3178589" y="955887"/>
                </a:lnTo>
                <a:lnTo>
                  <a:pt x="3195419" y="968267"/>
                </a:lnTo>
                <a:lnTo>
                  <a:pt x="3248450" y="893033"/>
                </a:lnTo>
                <a:lnTo>
                  <a:pt x="3237971" y="893033"/>
                </a:lnTo>
                <a:lnTo>
                  <a:pt x="3233843" y="888272"/>
                </a:lnTo>
                <a:lnTo>
                  <a:pt x="3277665" y="815895"/>
                </a:lnTo>
                <a:lnTo>
                  <a:pt x="3291320" y="828275"/>
                </a:lnTo>
                <a:lnTo>
                  <a:pt x="3305293" y="817800"/>
                </a:lnTo>
                <a:lnTo>
                  <a:pt x="3309738" y="827958"/>
                </a:lnTo>
                <a:lnTo>
                  <a:pt x="3313231" y="835894"/>
                </a:lnTo>
                <a:lnTo>
                  <a:pt x="3315772" y="840656"/>
                </a:lnTo>
                <a:lnTo>
                  <a:pt x="3318630" y="843830"/>
                </a:lnTo>
                <a:lnTo>
                  <a:pt x="3322123" y="847322"/>
                </a:lnTo>
                <a:lnTo>
                  <a:pt x="3326886" y="851449"/>
                </a:lnTo>
                <a:lnTo>
                  <a:pt x="3347527" y="840656"/>
                </a:lnTo>
                <a:lnTo>
                  <a:pt x="3355466" y="779390"/>
                </a:lnTo>
                <a:lnTo>
                  <a:pt x="3395478" y="745106"/>
                </a:lnTo>
                <a:lnTo>
                  <a:pt x="3411356" y="746376"/>
                </a:lnTo>
                <a:lnTo>
                  <a:pt x="3451367" y="720346"/>
                </a:lnTo>
                <a:lnTo>
                  <a:pt x="3470421" y="732091"/>
                </a:lnTo>
                <a:lnTo>
                  <a:pt x="3513925" y="728599"/>
                </a:lnTo>
                <a:lnTo>
                  <a:pt x="3535202" y="740027"/>
                </a:lnTo>
                <a:lnTo>
                  <a:pt x="3547904" y="737805"/>
                </a:lnTo>
                <a:lnTo>
                  <a:pt x="3562829" y="760661"/>
                </a:lnTo>
                <a:lnTo>
                  <a:pt x="3601570" y="731773"/>
                </a:lnTo>
                <a:lnTo>
                  <a:pt x="3599347" y="693046"/>
                </a:lnTo>
                <a:lnTo>
                  <a:pt x="3588551" y="693046"/>
                </a:lnTo>
                <a:lnTo>
                  <a:pt x="3585375" y="688919"/>
                </a:lnTo>
                <a:lnTo>
                  <a:pt x="3613002" y="674952"/>
                </a:lnTo>
                <a:lnTo>
                  <a:pt x="3633326" y="691458"/>
                </a:lnTo>
                <a:lnTo>
                  <a:pt x="3641265" y="665428"/>
                </a:lnTo>
                <a:lnTo>
                  <a:pt x="3665716" y="662889"/>
                </a:lnTo>
                <a:lnTo>
                  <a:pt x="3674290" y="683840"/>
                </a:lnTo>
                <a:lnTo>
                  <a:pt x="3644758" y="696855"/>
                </a:lnTo>
                <a:lnTo>
                  <a:pt x="3668257" y="706061"/>
                </a:lnTo>
                <a:lnTo>
                  <a:pt x="3686040" y="687014"/>
                </a:lnTo>
                <a:lnTo>
                  <a:pt x="3672067" y="661619"/>
                </a:lnTo>
                <a:lnTo>
                  <a:pt x="3673973" y="647969"/>
                </a:lnTo>
                <a:lnTo>
                  <a:pt x="3721288" y="623209"/>
                </a:lnTo>
                <a:lnTo>
                  <a:pt x="3742564" y="633684"/>
                </a:lnTo>
                <a:lnTo>
                  <a:pt x="3733355" y="646699"/>
                </a:lnTo>
                <a:lnTo>
                  <a:pt x="3777178" y="692411"/>
                </a:lnTo>
                <a:lnTo>
                  <a:pt x="3771779" y="703839"/>
                </a:lnTo>
                <a:lnTo>
                  <a:pt x="3755902" y="705108"/>
                </a:lnTo>
                <a:lnTo>
                  <a:pt x="3754314" y="725107"/>
                </a:lnTo>
                <a:lnTo>
                  <a:pt x="3740342" y="723202"/>
                </a:lnTo>
                <a:lnTo>
                  <a:pt x="3746692" y="738757"/>
                </a:lnTo>
                <a:lnTo>
                  <a:pt x="3750186" y="783199"/>
                </a:lnTo>
                <a:lnTo>
                  <a:pt x="3792738" y="799706"/>
                </a:lnTo>
                <a:lnTo>
                  <a:pt x="3828622" y="763517"/>
                </a:lnTo>
                <a:lnTo>
                  <a:pt x="3826081" y="743519"/>
                </a:lnTo>
                <a:lnTo>
                  <a:pt x="3814332" y="725742"/>
                </a:lnTo>
                <a:lnTo>
                  <a:pt x="3822588" y="697172"/>
                </a:lnTo>
                <a:lnTo>
                  <a:pt x="3843864" y="704473"/>
                </a:lnTo>
                <a:lnTo>
                  <a:pt x="3859742" y="697807"/>
                </a:lnTo>
                <a:lnTo>
                  <a:pt x="3875620" y="700982"/>
                </a:lnTo>
                <a:lnTo>
                  <a:pt x="3915314" y="643842"/>
                </a:lnTo>
                <a:lnTo>
                  <a:pt x="3916902" y="611146"/>
                </a:lnTo>
                <a:lnTo>
                  <a:pt x="3928651" y="604480"/>
                </a:lnTo>
                <a:lnTo>
                  <a:pt x="3926428" y="584798"/>
                </a:lnTo>
                <a:lnTo>
                  <a:pt x="3914361" y="577180"/>
                </a:lnTo>
                <a:lnTo>
                  <a:pt x="3909598" y="596226"/>
                </a:lnTo>
                <a:lnTo>
                  <a:pt x="3896896" y="583846"/>
                </a:lnTo>
                <a:lnTo>
                  <a:pt x="3898483" y="556229"/>
                </a:lnTo>
                <a:lnTo>
                  <a:pt x="3856566" y="459727"/>
                </a:lnTo>
                <a:lnTo>
                  <a:pt x="3895308" y="447664"/>
                </a:lnTo>
                <a:lnTo>
                  <a:pt x="3916902" y="483535"/>
                </a:lnTo>
                <a:lnTo>
                  <a:pt x="3919124" y="474011"/>
                </a:lnTo>
                <a:lnTo>
                  <a:pt x="3899754" y="439410"/>
                </a:lnTo>
                <a:lnTo>
                  <a:pt x="3912456" y="425443"/>
                </a:lnTo>
                <a:lnTo>
                  <a:pt x="3913091" y="393064"/>
                </a:lnTo>
                <a:lnTo>
                  <a:pt x="3968345" y="408301"/>
                </a:lnTo>
                <a:lnTo>
                  <a:pt x="3973426" y="415602"/>
                </a:lnTo>
                <a:lnTo>
                  <a:pt x="4052814" y="427665"/>
                </a:lnTo>
                <a:lnTo>
                  <a:pt x="4101718" y="427030"/>
                </a:lnTo>
                <a:lnTo>
                  <a:pt x="4120771" y="450203"/>
                </a:lnTo>
                <a:lnTo>
                  <a:pt x="4132520" y="442585"/>
                </a:lnTo>
                <a:lnTo>
                  <a:pt x="4180154" y="453695"/>
                </a:lnTo>
                <a:lnTo>
                  <a:pt x="4204605" y="473694"/>
                </a:lnTo>
                <a:lnTo>
                  <a:pt x="4226834" y="474329"/>
                </a:lnTo>
                <a:lnTo>
                  <a:pt x="4251603" y="512104"/>
                </a:lnTo>
                <a:lnTo>
                  <a:pt x="4285582" y="529881"/>
                </a:lnTo>
                <a:lnTo>
                  <a:pt x="4305905" y="535912"/>
                </a:lnTo>
                <a:lnTo>
                  <a:pt x="4313209" y="548610"/>
                </a:lnTo>
                <a:lnTo>
                  <a:pt x="4302094" y="554959"/>
                </a:lnTo>
                <a:lnTo>
                  <a:pt x="4316702" y="567339"/>
                </a:lnTo>
                <a:lnTo>
                  <a:pt x="4334485" y="553689"/>
                </a:lnTo>
                <a:lnTo>
                  <a:pt x="4345599" y="570196"/>
                </a:lnTo>
                <a:lnTo>
                  <a:pt x="4415144" y="569879"/>
                </a:lnTo>
                <a:lnTo>
                  <a:pt x="4415144" y="579402"/>
                </a:lnTo>
                <a:lnTo>
                  <a:pt x="4405617" y="588925"/>
                </a:lnTo>
                <a:lnTo>
                  <a:pt x="4433244" y="605432"/>
                </a:lnTo>
                <a:lnTo>
                  <a:pt x="4449439" y="623526"/>
                </a:lnTo>
                <a:lnTo>
                  <a:pt x="4483100" y="639716"/>
                </a:lnTo>
                <a:lnTo>
                  <a:pt x="4483100" y="828275"/>
                </a:lnTo>
                <a:lnTo>
                  <a:pt x="4483100" y="1237774"/>
                </a:lnTo>
                <a:lnTo>
                  <a:pt x="4479607" y="1246662"/>
                </a:lnTo>
                <a:lnTo>
                  <a:pt x="4417684" y="1317134"/>
                </a:lnTo>
                <a:lnTo>
                  <a:pt x="4468175" y="1289199"/>
                </a:lnTo>
                <a:lnTo>
                  <a:pt x="4483100" y="1258090"/>
                </a:lnTo>
                <a:lnTo>
                  <a:pt x="4483100" y="3554139"/>
                </a:lnTo>
                <a:lnTo>
                  <a:pt x="4471350" y="3557313"/>
                </a:lnTo>
                <a:lnTo>
                  <a:pt x="4419272" y="3562393"/>
                </a:lnTo>
                <a:lnTo>
                  <a:pt x="4340201" y="3604612"/>
                </a:lnTo>
                <a:lnTo>
                  <a:pt x="4093779" y="3661751"/>
                </a:lnTo>
                <a:lnTo>
                  <a:pt x="4000418" y="3647149"/>
                </a:lnTo>
                <a:lnTo>
                  <a:pt x="3977872" y="3627785"/>
                </a:lnTo>
                <a:lnTo>
                  <a:pt x="3966440" y="3653181"/>
                </a:lnTo>
                <a:lnTo>
                  <a:pt x="3979460" y="3668418"/>
                </a:lnTo>
                <a:lnTo>
                  <a:pt x="3959771" y="3689686"/>
                </a:lnTo>
                <a:lnTo>
                  <a:pt x="3974379" y="3713177"/>
                </a:lnTo>
                <a:lnTo>
                  <a:pt x="3972791" y="3731588"/>
                </a:lnTo>
                <a:lnTo>
                  <a:pt x="3967710" y="3740159"/>
                </a:lnTo>
                <a:lnTo>
                  <a:pt x="3963582" y="3772221"/>
                </a:lnTo>
                <a:lnTo>
                  <a:pt x="4011850" y="3802695"/>
                </a:lnTo>
                <a:lnTo>
                  <a:pt x="4003594" y="3822694"/>
                </a:lnTo>
                <a:lnTo>
                  <a:pt x="3935637" y="3833169"/>
                </a:lnTo>
                <a:lnTo>
                  <a:pt x="3913726" y="3872850"/>
                </a:lnTo>
                <a:lnTo>
                  <a:pt x="3931192" y="3947131"/>
                </a:lnTo>
                <a:lnTo>
                  <a:pt x="3868633" y="4023316"/>
                </a:lnTo>
                <a:lnTo>
                  <a:pt x="3858789" y="4065536"/>
                </a:lnTo>
                <a:lnTo>
                  <a:pt x="3871809" y="4079186"/>
                </a:lnTo>
                <a:lnTo>
                  <a:pt x="3915631" y="4077599"/>
                </a:lnTo>
                <a:lnTo>
                  <a:pt x="3929604" y="4087440"/>
                </a:lnTo>
                <a:lnTo>
                  <a:pt x="3968028" y="4092836"/>
                </a:lnTo>
                <a:lnTo>
                  <a:pt x="3983588" y="4093788"/>
                </a:lnTo>
                <a:lnTo>
                  <a:pt x="3988986" y="4110930"/>
                </a:lnTo>
                <a:lnTo>
                  <a:pt x="3979142" y="4122041"/>
                </a:lnTo>
                <a:lnTo>
                  <a:pt x="3965805" y="4192512"/>
                </a:lnTo>
                <a:lnTo>
                  <a:pt x="3941988" y="4206797"/>
                </a:lnTo>
                <a:lnTo>
                  <a:pt x="3854661" y="4231558"/>
                </a:lnTo>
                <a:lnTo>
                  <a:pt x="3832114" y="4203623"/>
                </a:lnTo>
                <a:lnTo>
                  <a:pt x="3794326" y="4237589"/>
                </a:lnTo>
                <a:lnTo>
                  <a:pt x="3708904" y="4185211"/>
                </a:lnTo>
                <a:lnTo>
                  <a:pt x="3687627" y="4144261"/>
                </a:lnTo>
                <a:lnTo>
                  <a:pt x="3658095" y="4143309"/>
                </a:lnTo>
                <a:lnTo>
                  <a:pt x="3638407" y="4170292"/>
                </a:lnTo>
                <a:lnTo>
                  <a:pt x="3615860" y="4171561"/>
                </a:lnTo>
                <a:lnTo>
                  <a:pt x="3552032" y="4156642"/>
                </a:lnTo>
                <a:lnTo>
                  <a:pt x="3528215" y="4141722"/>
                </a:lnTo>
                <a:lnTo>
                  <a:pt x="3518054" y="4148706"/>
                </a:lnTo>
                <a:lnTo>
                  <a:pt x="3498365" y="4151880"/>
                </a:lnTo>
                <a:lnTo>
                  <a:pt x="3480265" y="4168704"/>
                </a:lnTo>
                <a:lnTo>
                  <a:pt x="3473279" y="4165847"/>
                </a:lnTo>
                <a:lnTo>
                  <a:pt x="3449462" y="4209972"/>
                </a:lnTo>
                <a:lnTo>
                  <a:pt x="3433902" y="4209972"/>
                </a:lnTo>
                <a:lnTo>
                  <a:pt x="3388809" y="4185211"/>
                </a:lnTo>
                <a:lnTo>
                  <a:pt x="3371344" y="4152832"/>
                </a:lnTo>
                <a:lnTo>
                  <a:pt x="3339271" y="4153150"/>
                </a:lnTo>
                <a:lnTo>
                  <a:pt x="3321170" y="4191243"/>
                </a:lnTo>
                <a:lnTo>
                  <a:pt x="3324028" y="4209337"/>
                </a:lnTo>
                <a:lnTo>
                  <a:pt x="3308468" y="4205210"/>
                </a:lnTo>
                <a:lnTo>
                  <a:pt x="3299894" y="4187116"/>
                </a:lnTo>
                <a:lnTo>
                  <a:pt x="3302435" y="4136643"/>
                </a:lnTo>
                <a:lnTo>
                  <a:pt x="3245275" y="4094741"/>
                </a:lnTo>
                <a:lnTo>
                  <a:pt x="3212884" y="4062997"/>
                </a:lnTo>
                <a:lnTo>
                  <a:pt x="3163346" y="4067758"/>
                </a:lnTo>
                <a:lnTo>
                  <a:pt x="3126510" y="4058235"/>
                </a:lnTo>
                <a:lnTo>
                  <a:pt x="3104281" y="4075059"/>
                </a:lnTo>
                <a:lnTo>
                  <a:pt x="3064587" y="4051886"/>
                </a:lnTo>
                <a:lnTo>
                  <a:pt x="3026480" y="4060457"/>
                </a:lnTo>
                <a:lnTo>
                  <a:pt x="3009650" y="4091249"/>
                </a:lnTo>
                <a:lnTo>
                  <a:pt x="2958841" y="4062362"/>
                </a:lnTo>
                <a:lnTo>
                  <a:pt x="2952808" y="4049982"/>
                </a:lnTo>
                <a:lnTo>
                  <a:pt x="2930579" y="4047125"/>
                </a:lnTo>
                <a:lnTo>
                  <a:pt x="2931849" y="4066806"/>
                </a:lnTo>
                <a:lnTo>
                  <a:pt x="2922005" y="4064266"/>
                </a:lnTo>
                <a:lnTo>
                  <a:pt x="2922323" y="4085217"/>
                </a:lnTo>
                <a:lnTo>
                  <a:pt x="2894060" y="4098233"/>
                </a:lnTo>
                <a:lnTo>
                  <a:pt x="2829279" y="4123945"/>
                </a:lnTo>
                <a:lnTo>
                  <a:pt x="2761005" y="4200766"/>
                </a:lnTo>
                <a:lnTo>
                  <a:pt x="2743857" y="4199179"/>
                </a:lnTo>
                <a:lnTo>
                  <a:pt x="2724486" y="4214733"/>
                </a:lnTo>
                <a:lnTo>
                  <a:pt x="2713055" y="4215051"/>
                </a:lnTo>
                <a:lnTo>
                  <a:pt x="2767356" y="4286157"/>
                </a:lnTo>
                <a:lnTo>
                  <a:pt x="2735283" y="4315997"/>
                </a:lnTo>
                <a:lnTo>
                  <a:pt x="2712419" y="4313457"/>
                </a:lnTo>
                <a:lnTo>
                  <a:pt x="2633031" y="4246477"/>
                </a:lnTo>
                <a:lnTo>
                  <a:pt x="2614930" y="4280444"/>
                </a:lnTo>
                <a:lnTo>
                  <a:pt x="2619376" y="4301395"/>
                </a:lnTo>
                <a:lnTo>
                  <a:pt x="2594289" y="4341075"/>
                </a:lnTo>
                <a:lnTo>
                  <a:pt x="2597465" y="4367740"/>
                </a:lnTo>
                <a:lnTo>
                  <a:pt x="2593654" y="4398849"/>
                </a:lnTo>
                <a:lnTo>
                  <a:pt x="2605086" y="4419483"/>
                </a:lnTo>
                <a:lnTo>
                  <a:pt x="2585398" y="4440751"/>
                </a:lnTo>
                <a:lnTo>
                  <a:pt x="2560629" y="4519794"/>
                </a:lnTo>
                <a:lnTo>
                  <a:pt x="2613025" y="4554395"/>
                </a:lnTo>
                <a:lnTo>
                  <a:pt x="2621917" y="4593440"/>
                </a:lnTo>
                <a:lnTo>
                  <a:pt x="2622234" y="4616296"/>
                </a:lnTo>
                <a:lnTo>
                  <a:pt x="2681934" y="4659150"/>
                </a:lnTo>
                <a:lnTo>
                  <a:pt x="2710514" y="4671848"/>
                </a:lnTo>
                <a:lnTo>
                  <a:pt x="2794348" y="4771842"/>
                </a:lnTo>
                <a:lnTo>
                  <a:pt x="2791808" y="4775969"/>
                </a:lnTo>
                <a:lnTo>
                  <a:pt x="2753701" y="4780730"/>
                </a:lnTo>
                <a:lnTo>
                  <a:pt x="2752431" y="4799142"/>
                </a:lnTo>
                <a:lnTo>
                  <a:pt x="2800699" y="4825172"/>
                </a:lnTo>
                <a:lnTo>
                  <a:pt x="2794031" y="4832791"/>
                </a:lnTo>
                <a:lnTo>
                  <a:pt x="2782281" y="4831203"/>
                </a:lnTo>
                <a:lnTo>
                  <a:pt x="2775930" y="4839457"/>
                </a:lnTo>
                <a:lnTo>
                  <a:pt x="2768309" y="4840409"/>
                </a:lnTo>
                <a:lnTo>
                  <a:pt x="2769897" y="4830886"/>
                </a:lnTo>
                <a:lnTo>
                  <a:pt x="2757830" y="4835965"/>
                </a:lnTo>
                <a:lnTo>
                  <a:pt x="2753066" y="4848345"/>
                </a:lnTo>
                <a:lnTo>
                  <a:pt x="2747985" y="4850250"/>
                </a:lnTo>
                <a:lnTo>
                  <a:pt x="2751161" y="4859773"/>
                </a:lnTo>
                <a:lnTo>
                  <a:pt x="2747668" y="4871518"/>
                </a:lnTo>
                <a:lnTo>
                  <a:pt x="2735918" y="4868979"/>
                </a:lnTo>
                <a:lnTo>
                  <a:pt x="2732743" y="4873106"/>
                </a:lnTo>
                <a:lnTo>
                  <a:pt x="2735601" y="4882629"/>
                </a:lnTo>
                <a:lnTo>
                  <a:pt x="2727980" y="4886755"/>
                </a:lnTo>
                <a:lnTo>
                  <a:pt x="2714325" y="4884216"/>
                </a:lnTo>
                <a:lnTo>
                  <a:pt x="2704798" y="4879772"/>
                </a:lnTo>
                <a:lnTo>
                  <a:pt x="2690191" y="4867709"/>
                </a:lnTo>
                <a:lnTo>
                  <a:pt x="2681617" y="4868661"/>
                </a:lnTo>
                <a:lnTo>
                  <a:pt x="2686062" y="4878185"/>
                </a:lnTo>
                <a:lnTo>
                  <a:pt x="2693049" y="4881359"/>
                </a:lnTo>
                <a:lnTo>
                  <a:pt x="2687650" y="4892152"/>
                </a:lnTo>
                <a:lnTo>
                  <a:pt x="2673995" y="4891835"/>
                </a:lnTo>
                <a:lnTo>
                  <a:pt x="2666374" y="4886121"/>
                </a:lnTo>
                <a:lnTo>
                  <a:pt x="2662246" y="4894691"/>
                </a:lnTo>
                <a:lnTo>
                  <a:pt x="2674631" y="4902310"/>
                </a:lnTo>
                <a:lnTo>
                  <a:pt x="2667962" y="4911516"/>
                </a:lnTo>
                <a:lnTo>
                  <a:pt x="2662563" y="4914690"/>
                </a:lnTo>
                <a:lnTo>
                  <a:pt x="2665739" y="4923261"/>
                </a:lnTo>
                <a:lnTo>
                  <a:pt x="2656530" y="4939768"/>
                </a:lnTo>
                <a:lnTo>
                  <a:pt x="2652719" y="4934054"/>
                </a:lnTo>
                <a:lnTo>
                  <a:pt x="2647638" y="4914055"/>
                </a:lnTo>
                <a:lnTo>
                  <a:pt x="2639382" y="4923579"/>
                </a:lnTo>
                <a:lnTo>
                  <a:pt x="2631126" y="4942308"/>
                </a:lnTo>
                <a:lnTo>
                  <a:pt x="2643510" y="4965798"/>
                </a:lnTo>
                <a:lnTo>
                  <a:pt x="2642240" y="4977226"/>
                </a:lnTo>
                <a:lnTo>
                  <a:pt x="2630173" y="4986432"/>
                </a:lnTo>
                <a:lnTo>
                  <a:pt x="2630491" y="4975956"/>
                </a:lnTo>
                <a:lnTo>
                  <a:pt x="2628268" y="4971512"/>
                </a:lnTo>
                <a:lnTo>
                  <a:pt x="2612390" y="4979766"/>
                </a:lnTo>
                <a:lnTo>
                  <a:pt x="2610802" y="4988971"/>
                </a:lnTo>
                <a:lnTo>
                  <a:pt x="2610485" y="4995955"/>
                </a:lnTo>
                <a:lnTo>
                  <a:pt x="2610485" y="4998812"/>
                </a:lnTo>
                <a:lnTo>
                  <a:pt x="2610485" y="5000717"/>
                </a:lnTo>
                <a:lnTo>
                  <a:pt x="2613660" y="5009288"/>
                </a:lnTo>
                <a:lnTo>
                  <a:pt x="2606039" y="5018493"/>
                </a:lnTo>
                <a:lnTo>
                  <a:pt x="2593337" y="5025477"/>
                </a:lnTo>
                <a:lnTo>
                  <a:pt x="2587621" y="5040397"/>
                </a:lnTo>
                <a:lnTo>
                  <a:pt x="2574284" y="5055634"/>
                </a:lnTo>
                <a:lnTo>
                  <a:pt x="2581905" y="5086108"/>
                </a:lnTo>
                <a:lnTo>
                  <a:pt x="2588891" y="5100393"/>
                </a:lnTo>
                <a:lnTo>
                  <a:pt x="2600640" y="5098171"/>
                </a:lnTo>
                <a:lnTo>
                  <a:pt x="2606356" y="5088965"/>
                </a:lnTo>
                <a:lnTo>
                  <a:pt x="2622869" y="5092775"/>
                </a:lnTo>
                <a:lnTo>
                  <a:pt x="2627633" y="5121344"/>
                </a:lnTo>
                <a:lnTo>
                  <a:pt x="2629220" y="5131820"/>
                </a:lnTo>
                <a:lnTo>
                  <a:pt x="2642240" y="5141660"/>
                </a:lnTo>
                <a:lnTo>
                  <a:pt x="2646368" y="5141660"/>
                </a:lnTo>
                <a:lnTo>
                  <a:pt x="2649226" y="5151184"/>
                </a:lnTo>
                <a:lnTo>
                  <a:pt x="2642558" y="5165786"/>
                </a:lnTo>
                <a:lnTo>
                  <a:pt x="2640652" y="5190229"/>
                </a:lnTo>
                <a:lnTo>
                  <a:pt x="2647003" y="5194356"/>
                </a:lnTo>
                <a:lnTo>
                  <a:pt x="2658118" y="5175627"/>
                </a:lnTo>
                <a:lnTo>
                  <a:pt x="2664786" y="5163246"/>
                </a:lnTo>
                <a:lnTo>
                  <a:pt x="2666057" y="5151818"/>
                </a:lnTo>
                <a:lnTo>
                  <a:pt x="2670185" y="5165468"/>
                </a:lnTo>
                <a:lnTo>
                  <a:pt x="2664151" y="5188324"/>
                </a:lnTo>
                <a:lnTo>
                  <a:pt x="2656212" y="5203879"/>
                </a:lnTo>
                <a:lnTo>
                  <a:pt x="2658118" y="5216894"/>
                </a:lnTo>
                <a:lnTo>
                  <a:pt x="2664786" y="5207688"/>
                </a:lnTo>
                <a:lnTo>
                  <a:pt x="2665421" y="5220386"/>
                </a:lnTo>
                <a:lnTo>
                  <a:pt x="2655577" y="5231496"/>
                </a:lnTo>
                <a:lnTo>
                  <a:pt x="2649861" y="5246098"/>
                </a:lnTo>
                <a:lnTo>
                  <a:pt x="2654942" y="5263240"/>
                </a:lnTo>
                <a:lnTo>
                  <a:pt x="2687650" y="5295619"/>
                </a:lnTo>
                <a:lnTo>
                  <a:pt x="2701305" y="5313078"/>
                </a:lnTo>
                <a:lnTo>
                  <a:pt x="2712102" y="5336252"/>
                </a:lnTo>
                <a:lnTo>
                  <a:pt x="2727662" y="5386090"/>
                </a:lnTo>
                <a:lnTo>
                  <a:pt x="2743222" y="5398153"/>
                </a:lnTo>
                <a:lnTo>
                  <a:pt x="2755924" y="5409898"/>
                </a:lnTo>
                <a:lnTo>
                  <a:pt x="2742587" y="5435293"/>
                </a:lnTo>
                <a:lnTo>
                  <a:pt x="2724486" y="5480687"/>
                </a:lnTo>
                <a:lnTo>
                  <a:pt x="2667009" y="5487988"/>
                </a:lnTo>
                <a:lnTo>
                  <a:pt x="2606992" y="5422595"/>
                </a:lnTo>
                <a:lnTo>
                  <a:pt x="2559041" y="5396565"/>
                </a:lnTo>
                <a:lnTo>
                  <a:pt x="2522205" y="5395296"/>
                </a:lnTo>
                <a:lnTo>
                  <a:pt x="2503787" y="5389582"/>
                </a:lnTo>
                <a:lnTo>
                  <a:pt x="2473936" y="5367678"/>
                </a:lnTo>
                <a:lnTo>
                  <a:pt x="2476477" y="5353711"/>
                </a:lnTo>
                <a:lnTo>
                  <a:pt x="2463775" y="5334029"/>
                </a:lnTo>
                <a:lnTo>
                  <a:pt x="2424081" y="5327363"/>
                </a:lnTo>
                <a:lnTo>
                  <a:pt x="2398676" y="5305142"/>
                </a:lnTo>
                <a:lnTo>
                  <a:pt x="2378988" y="5316570"/>
                </a:lnTo>
                <a:lnTo>
                  <a:pt x="2339611" y="5328316"/>
                </a:lnTo>
                <a:lnTo>
                  <a:pt x="2322463" y="5325459"/>
                </a:lnTo>
                <a:lnTo>
                  <a:pt x="2318335" y="5311491"/>
                </a:lnTo>
                <a:lnTo>
                  <a:pt x="2288167" y="5300698"/>
                </a:lnTo>
                <a:lnTo>
                  <a:pt x="2268479" y="5275620"/>
                </a:lnTo>
                <a:lnTo>
                  <a:pt x="2238629" y="5263240"/>
                </a:lnTo>
                <a:lnTo>
                  <a:pt x="2177976" y="5254034"/>
                </a:lnTo>
                <a:lnTo>
                  <a:pt x="2112878" y="5229274"/>
                </a:lnTo>
                <a:lnTo>
                  <a:pt x="2073184" y="5226735"/>
                </a:lnTo>
                <a:lnTo>
                  <a:pt x="2044921" y="5214354"/>
                </a:lnTo>
                <a:lnTo>
                  <a:pt x="1992842" y="5208958"/>
                </a:lnTo>
                <a:lnTo>
                  <a:pt x="1956006" y="5195308"/>
                </a:lnTo>
                <a:lnTo>
                  <a:pt x="1926156" y="5208323"/>
                </a:lnTo>
                <a:lnTo>
                  <a:pt x="1903610" y="5190229"/>
                </a:lnTo>
                <a:lnTo>
                  <a:pt x="1869314" y="5145470"/>
                </a:lnTo>
                <a:lnTo>
                  <a:pt x="1825809" y="5115948"/>
                </a:lnTo>
                <a:lnTo>
                  <a:pt x="1797229" y="5104520"/>
                </a:lnTo>
                <a:lnTo>
                  <a:pt x="1772778" y="5099758"/>
                </a:lnTo>
                <a:lnTo>
                  <a:pt x="1752454" y="5088330"/>
                </a:lnTo>
                <a:lnTo>
                  <a:pt x="1752137" y="5078807"/>
                </a:lnTo>
                <a:lnTo>
                  <a:pt x="1738482" y="5070554"/>
                </a:lnTo>
                <a:lnTo>
                  <a:pt x="1734353" y="5078807"/>
                </a:lnTo>
                <a:lnTo>
                  <a:pt x="1722922" y="5075950"/>
                </a:lnTo>
                <a:lnTo>
                  <a:pt x="1707044" y="5072776"/>
                </a:lnTo>
                <a:lnTo>
                  <a:pt x="1697200" y="5071189"/>
                </a:lnTo>
                <a:lnTo>
                  <a:pt x="1681004" y="5042619"/>
                </a:lnTo>
                <a:lnTo>
                  <a:pt x="1663857" y="5006113"/>
                </a:lnTo>
                <a:lnTo>
                  <a:pt x="1645756" y="5000717"/>
                </a:lnTo>
                <a:lnTo>
                  <a:pt x="1628608" y="5000082"/>
                </a:lnTo>
                <a:lnTo>
                  <a:pt x="1623527" y="4987067"/>
                </a:lnTo>
                <a:lnTo>
                  <a:pt x="1654330" y="4979766"/>
                </a:lnTo>
                <a:lnTo>
                  <a:pt x="1651789" y="4969290"/>
                </a:lnTo>
                <a:lnTo>
                  <a:pt x="1642263" y="4968020"/>
                </a:lnTo>
                <a:lnTo>
                  <a:pt x="1637182" y="4973417"/>
                </a:lnTo>
                <a:lnTo>
                  <a:pt x="1640040" y="4956592"/>
                </a:lnTo>
                <a:lnTo>
                  <a:pt x="1659093" y="4960719"/>
                </a:lnTo>
                <a:lnTo>
                  <a:pt x="1669890" y="4968973"/>
                </a:lnTo>
                <a:lnTo>
                  <a:pt x="1668937" y="4977226"/>
                </a:lnTo>
                <a:lnTo>
                  <a:pt x="1686720" y="4979448"/>
                </a:lnTo>
                <a:lnTo>
                  <a:pt x="1677194" y="4968973"/>
                </a:lnTo>
                <a:lnTo>
                  <a:pt x="1695294" y="4970877"/>
                </a:lnTo>
                <a:lnTo>
                  <a:pt x="1701645" y="4963576"/>
                </a:lnTo>
                <a:lnTo>
                  <a:pt x="1704503" y="4943260"/>
                </a:lnTo>
                <a:lnTo>
                  <a:pt x="1714030" y="4930562"/>
                </a:lnTo>
                <a:lnTo>
                  <a:pt x="1728955" y="4924213"/>
                </a:lnTo>
                <a:lnTo>
                  <a:pt x="1731813" y="4904215"/>
                </a:lnTo>
                <a:lnTo>
                  <a:pt x="1752454" y="4871201"/>
                </a:lnTo>
                <a:lnTo>
                  <a:pt x="1761028" y="4872153"/>
                </a:lnTo>
                <a:lnTo>
                  <a:pt x="1754677" y="4881676"/>
                </a:lnTo>
                <a:lnTo>
                  <a:pt x="1757217" y="4893422"/>
                </a:lnTo>
                <a:lnTo>
                  <a:pt x="1770872" y="4902628"/>
                </a:lnTo>
                <a:lnTo>
                  <a:pt x="1780081" y="4894057"/>
                </a:lnTo>
                <a:lnTo>
                  <a:pt x="1779129" y="4888978"/>
                </a:lnTo>
                <a:lnTo>
                  <a:pt x="1774683" y="4883581"/>
                </a:lnTo>
                <a:lnTo>
                  <a:pt x="1775953" y="4893104"/>
                </a:lnTo>
                <a:lnTo>
                  <a:pt x="1768332" y="4885803"/>
                </a:lnTo>
                <a:lnTo>
                  <a:pt x="1766426" y="4877550"/>
                </a:lnTo>
                <a:lnTo>
                  <a:pt x="1769602" y="4873423"/>
                </a:lnTo>
                <a:lnTo>
                  <a:pt x="1779129" y="4863900"/>
                </a:lnTo>
                <a:lnTo>
                  <a:pt x="1785480" y="4863582"/>
                </a:lnTo>
                <a:lnTo>
                  <a:pt x="1794054" y="4875010"/>
                </a:lnTo>
                <a:lnTo>
                  <a:pt x="1803580" y="4877232"/>
                </a:lnTo>
                <a:lnTo>
                  <a:pt x="1811519" y="4869931"/>
                </a:lnTo>
                <a:lnTo>
                  <a:pt x="1794689" y="4858186"/>
                </a:lnTo>
                <a:lnTo>
                  <a:pt x="1792466" y="4852789"/>
                </a:lnTo>
                <a:lnTo>
                  <a:pt x="1761663" y="4828981"/>
                </a:lnTo>
                <a:lnTo>
                  <a:pt x="1757535" y="4834378"/>
                </a:lnTo>
                <a:lnTo>
                  <a:pt x="1744833" y="4820728"/>
                </a:lnTo>
                <a:lnTo>
                  <a:pt x="1735941" y="4802951"/>
                </a:lnTo>
                <a:lnTo>
                  <a:pt x="1732766" y="4783905"/>
                </a:lnTo>
                <a:lnTo>
                  <a:pt x="1750866" y="4794380"/>
                </a:lnTo>
                <a:lnTo>
                  <a:pt x="1767697" y="4787714"/>
                </a:lnTo>
                <a:lnTo>
                  <a:pt x="1770872" y="4781365"/>
                </a:lnTo>
                <a:lnTo>
                  <a:pt x="1780399" y="4783587"/>
                </a:lnTo>
                <a:lnTo>
                  <a:pt x="1788020" y="4790888"/>
                </a:lnTo>
                <a:lnTo>
                  <a:pt x="1808661" y="4790571"/>
                </a:lnTo>
                <a:lnTo>
                  <a:pt x="1808661" y="4780413"/>
                </a:lnTo>
                <a:lnTo>
                  <a:pt x="1795959" y="4771842"/>
                </a:lnTo>
                <a:lnTo>
                  <a:pt x="1789608" y="4780413"/>
                </a:lnTo>
                <a:lnTo>
                  <a:pt x="1783257" y="4770890"/>
                </a:lnTo>
                <a:lnTo>
                  <a:pt x="1786432" y="4762319"/>
                </a:lnTo>
                <a:lnTo>
                  <a:pt x="1791831" y="4758192"/>
                </a:lnTo>
                <a:lnTo>
                  <a:pt x="1815330" y="4759144"/>
                </a:lnTo>
                <a:lnTo>
                  <a:pt x="1827714" y="4748351"/>
                </a:lnTo>
                <a:lnTo>
                  <a:pt x="1838194" y="4743907"/>
                </a:lnTo>
                <a:lnTo>
                  <a:pt x="1882334" y="4734384"/>
                </a:lnTo>
                <a:lnTo>
                  <a:pt x="1882334" y="4725813"/>
                </a:lnTo>
                <a:lnTo>
                  <a:pt x="1870584" y="4719464"/>
                </a:lnTo>
                <a:lnTo>
                  <a:pt x="1872807" y="4709941"/>
                </a:lnTo>
                <a:lnTo>
                  <a:pt x="1868679" y="4702957"/>
                </a:lnTo>
                <a:lnTo>
                  <a:pt x="1845180" y="4707084"/>
                </a:lnTo>
                <a:lnTo>
                  <a:pt x="1831525" y="4716607"/>
                </a:lnTo>
                <a:lnTo>
                  <a:pt x="1804215" y="4719147"/>
                </a:lnTo>
                <a:lnTo>
                  <a:pt x="1782939" y="4722321"/>
                </a:lnTo>
                <a:lnTo>
                  <a:pt x="1789925" y="4680102"/>
                </a:lnTo>
                <a:lnTo>
                  <a:pt x="1835971" y="4629311"/>
                </a:lnTo>
                <a:lnTo>
                  <a:pt x="1914407" y="4619153"/>
                </a:lnTo>
                <a:lnTo>
                  <a:pt x="1926791" y="4590266"/>
                </a:lnTo>
                <a:lnTo>
                  <a:pt x="1952195" y="4571219"/>
                </a:lnTo>
                <a:lnTo>
                  <a:pt x="1950290" y="4528047"/>
                </a:lnTo>
                <a:lnTo>
                  <a:pt x="1934412" y="4502969"/>
                </a:lnTo>
                <a:lnTo>
                  <a:pt x="1957276" y="4484875"/>
                </a:lnTo>
                <a:lnTo>
                  <a:pt x="1959499" y="4471225"/>
                </a:lnTo>
                <a:lnTo>
                  <a:pt x="1931872" y="4476622"/>
                </a:lnTo>
                <a:lnTo>
                  <a:pt x="1919170" y="4458845"/>
                </a:lnTo>
                <a:lnTo>
                  <a:pt x="1926791" y="4456623"/>
                </a:lnTo>
                <a:lnTo>
                  <a:pt x="1964580" y="4424879"/>
                </a:lnTo>
                <a:lnTo>
                  <a:pt x="1953466" y="4402658"/>
                </a:lnTo>
                <a:lnTo>
                  <a:pt x="1968391" y="4385516"/>
                </a:lnTo>
                <a:lnTo>
                  <a:pt x="1950290" y="4377580"/>
                </a:lnTo>
                <a:lnTo>
                  <a:pt x="1917582" y="4388373"/>
                </a:lnTo>
                <a:lnTo>
                  <a:pt x="1881381" y="4355994"/>
                </a:lnTo>
                <a:lnTo>
                  <a:pt x="1871537" y="4339170"/>
                </a:lnTo>
                <a:lnTo>
                  <a:pt x="1829302" y="4342979"/>
                </a:lnTo>
                <a:lnTo>
                  <a:pt x="1815330" y="4320758"/>
                </a:lnTo>
                <a:lnTo>
                  <a:pt x="1783257" y="4301077"/>
                </a:lnTo>
                <a:lnTo>
                  <a:pt x="1754042" y="4315997"/>
                </a:lnTo>
                <a:lnTo>
                  <a:pt x="1734353" y="4298220"/>
                </a:lnTo>
                <a:lnTo>
                  <a:pt x="1728002" y="4278539"/>
                </a:lnTo>
                <a:lnTo>
                  <a:pt x="1695929" y="4248065"/>
                </a:lnTo>
                <a:lnTo>
                  <a:pt x="1674971" y="4268063"/>
                </a:lnTo>
                <a:lnTo>
                  <a:pt x="1634006" y="4271873"/>
                </a:lnTo>
                <a:lnTo>
                  <a:pt x="1577482" y="4239494"/>
                </a:lnTo>
                <a:lnTo>
                  <a:pt x="1541598" y="4269651"/>
                </a:lnTo>
                <a:lnTo>
                  <a:pt x="1516194" y="4254096"/>
                </a:lnTo>
                <a:lnTo>
                  <a:pt x="1522545" y="4239176"/>
                </a:lnTo>
                <a:lnTo>
                  <a:pt x="1519052" y="4214733"/>
                </a:lnTo>
                <a:lnTo>
                  <a:pt x="1510478" y="4204575"/>
                </a:lnTo>
                <a:lnTo>
                  <a:pt x="1485709" y="4149658"/>
                </a:lnTo>
                <a:lnTo>
                  <a:pt x="1476817" y="4119184"/>
                </a:lnTo>
                <a:lnTo>
                  <a:pt x="1398382" y="4108391"/>
                </a:lnTo>
                <a:lnTo>
                  <a:pt x="1396794" y="4065219"/>
                </a:lnTo>
                <a:lnTo>
                  <a:pt x="1383139" y="4044268"/>
                </a:lnTo>
                <a:lnTo>
                  <a:pt x="1401875" y="4025221"/>
                </a:lnTo>
                <a:lnTo>
                  <a:pt x="1355829" y="3967447"/>
                </a:lnTo>
                <a:lnTo>
                  <a:pt x="1324074" y="3962685"/>
                </a:lnTo>
                <a:lnTo>
                  <a:pt x="1259610" y="3976018"/>
                </a:lnTo>
                <a:lnTo>
                  <a:pt x="1235159" y="3963638"/>
                </a:lnTo>
                <a:lnTo>
                  <a:pt x="1222457" y="3971256"/>
                </a:lnTo>
                <a:lnTo>
                  <a:pt x="1211977" y="3971256"/>
                </a:lnTo>
                <a:lnTo>
                  <a:pt x="1211025" y="3980779"/>
                </a:lnTo>
                <a:lnTo>
                  <a:pt x="1193242" y="3996651"/>
                </a:lnTo>
                <a:lnTo>
                  <a:pt x="1162439" y="3986176"/>
                </a:lnTo>
                <a:lnTo>
                  <a:pt x="1144338" y="3954749"/>
                </a:lnTo>
                <a:lnTo>
                  <a:pt x="1147196" y="3938877"/>
                </a:lnTo>
                <a:lnTo>
                  <a:pt x="1135447" y="3935068"/>
                </a:lnTo>
                <a:lnTo>
                  <a:pt x="1150054" y="3904276"/>
                </a:lnTo>
                <a:lnTo>
                  <a:pt x="1125285" y="3863326"/>
                </a:lnTo>
                <a:lnTo>
                  <a:pt x="1140210" y="3836979"/>
                </a:lnTo>
                <a:lnTo>
                  <a:pt x="1189749" y="3843645"/>
                </a:lnTo>
                <a:lnTo>
                  <a:pt x="1244368" y="3799203"/>
                </a:lnTo>
                <a:lnTo>
                  <a:pt x="1248179" y="3762063"/>
                </a:lnTo>
                <a:lnTo>
                  <a:pt x="1222774" y="3747460"/>
                </a:lnTo>
                <a:lnTo>
                  <a:pt x="1216106" y="3730001"/>
                </a:lnTo>
                <a:lnTo>
                  <a:pt x="1189749" y="3725875"/>
                </a:lnTo>
                <a:lnTo>
                  <a:pt x="1170695" y="3731271"/>
                </a:lnTo>
                <a:lnTo>
                  <a:pt x="1172601" y="3718573"/>
                </a:lnTo>
                <a:lnTo>
                  <a:pt x="1162757" y="3684925"/>
                </a:lnTo>
                <a:lnTo>
                  <a:pt x="1116076" y="3643340"/>
                </a:lnTo>
                <a:lnTo>
                  <a:pt x="1115759" y="3631595"/>
                </a:lnTo>
                <a:lnTo>
                  <a:pt x="1071301" y="3535093"/>
                </a:lnTo>
                <a:lnTo>
                  <a:pt x="1084956" y="3496047"/>
                </a:lnTo>
                <a:lnTo>
                  <a:pt x="1072254" y="3476366"/>
                </a:lnTo>
                <a:lnTo>
                  <a:pt x="1075747" y="3416052"/>
                </a:lnTo>
                <a:lnTo>
                  <a:pt x="1041768" y="3390975"/>
                </a:lnTo>
                <a:lnTo>
                  <a:pt x="988737" y="3390340"/>
                </a:lnTo>
                <a:lnTo>
                  <a:pt x="974130" y="3405259"/>
                </a:lnTo>
                <a:lnTo>
                  <a:pt x="946502" y="3403355"/>
                </a:lnTo>
                <a:lnTo>
                  <a:pt x="930307" y="3363357"/>
                </a:lnTo>
                <a:lnTo>
                  <a:pt x="901727" y="3355421"/>
                </a:lnTo>
                <a:lnTo>
                  <a:pt x="896329" y="3363992"/>
                </a:lnTo>
                <a:lnTo>
                  <a:pt x="864891" y="3364309"/>
                </a:lnTo>
                <a:lnTo>
                  <a:pt x="848696" y="3349707"/>
                </a:lnTo>
                <a:lnTo>
                  <a:pt x="823291" y="3356056"/>
                </a:lnTo>
                <a:lnTo>
                  <a:pt x="807414" y="3345898"/>
                </a:lnTo>
                <a:lnTo>
                  <a:pt x="814082" y="3306535"/>
                </a:lnTo>
                <a:lnTo>
                  <a:pt x="794076" y="3272887"/>
                </a:lnTo>
                <a:lnTo>
                  <a:pt x="785185" y="3225270"/>
                </a:lnTo>
                <a:lnTo>
                  <a:pt x="797570" y="3212573"/>
                </a:lnTo>
                <a:lnTo>
                  <a:pt x="825832" y="3203684"/>
                </a:lnTo>
                <a:lnTo>
                  <a:pt x="828055" y="3145910"/>
                </a:lnTo>
                <a:lnTo>
                  <a:pt x="809637" y="3132260"/>
                </a:lnTo>
                <a:lnTo>
                  <a:pt x="812177" y="3068772"/>
                </a:lnTo>
                <a:lnTo>
                  <a:pt x="776611" y="3062106"/>
                </a:lnTo>
                <a:lnTo>
                  <a:pt x="764862" y="3048456"/>
                </a:lnTo>
                <a:lnTo>
                  <a:pt x="770577" y="3025600"/>
                </a:lnTo>
                <a:lnTo>
                  <a:pt x="752159" y="3003062"/>
                </a:lnTo>
                <a:lnTo>
                  <a:pt x="758193" y="3003379"/>
                </a:lnTo>
                <a:lnTo>
                  <a:pt x="771213" y="3018299"/>
                </a:lnTo>
                <a:lnTo>
                  <a:pt x="775341" y="3037346"/>
                </a:lnTo>
                <a:lnTo>
                  <a:pt x="792171" y="3039885"/>
                </a:lnTo>
                <a:lnTo>
                  <a:pt x="800745" y="3029727"/>
                </a:lnTo>
                <a:lnTo>
                  <a:pt x="800428" y="3012585"/>
                </a:lnTo>
                <a:lnTo>
                  <a:pt x="793759" y="2986238"/>
                </a:lnTo>
                <a:lnTo>
                  <a:pt x="782962" y="2978619"/>
                </a:lnTo>
                <a:lnTo>
                  <a:pt x="767084" y="2985920"/>
                </a:lnTo>
                <a:lnTo>
                  <a:pt x="750254" y="2986238"/>
                </a:lnTo>
                <a:lnTo>
                  <a:pt x="739775" y="2966874"/>
                </a:lnTo>
                <a:lnTo>
                  <a:pt x="743268" y="2954176"/>
                </a:lnTo>
                <a:lnTo>
                  <a:pt x="748031" y="2943066"/>
                </a:lnTo>
                <a:lnTo>
                  <a:pt x="765497" y="2931638"/>
                </a:lnTo>
                <a:lnTo>
                  <a:pt x="764862" y="2903386"/>
                </a:lnTo>
                <a:lnTo>
                  <a:pt x="761368" y="2873546"/>
                </a:lnTo>
                <a:lnTo>
                  <a:pt x="766449" y="2849738"/>
                </a:lnTo>
                <a:lnTo>
                  <a:pt x="765814" y="2845929"/>
                </a:lnTo>
                <a:lnTo>
                  <a:pt x="778834" y="2824978"/>
                </a:lnTo>
                <a:lnTo>
                  <a:pt x="780422" y="2803074"/>
                </a:lnTo>
                <a:lnTo>
                  <a:pt x="786455" y="2802439"/>
                </a:lnTo>
                <a:lnTo>
                  <a:pt x="789313" y="2806249"/>
                </a:lnTo>
                <a:lnTo>
                  <a:pt x="784550" y="2820216"/>
                </a:lnTo>
                <a:lnTo>
                  <a:pt x="796934" y="2803392"/>
                </a:lnTo>
                <a:lnTo>
                  <a:pt x="791536" y="2797043"/>
                </a:lnTo>
                <a:lnTo>
                  <a:pt x="798205" y="2794821"/>
                </a:lnTo>
                <a:lnTo>
                  <a:pt x="790901" y="2788789"/>
                </a:lnTo>
                <a:lnTo>
                  <a:pt x="782327" y="2783710"/>
                </a:lnTo>
                <a:lnTo>
                  <a:pt x="782962" y="2777362"/>
                </a:lnTo>
                <a:lnTo>
                  <a:pt x="771213" y="2762759"/>
                </a:lnTo>
                <a:lnTo>
                  <a:pt x="782645" y="2746570"/>
                </a:lnTo>
                <a:lnTo>
                  <a:pt x="792171" y="2735142"/>
                </a:lnTo>
                <a:lnTo>
                  <a:pt x="779151" y="2705302"/>
                </a:lnTo>
                <a:lnTo>
                  <a:pt x="790901" y="2698001"/>
                </a:lnTo>
                <a:lnTo>
                  <a:pt x="810907" y="2717683"/>
                </a:lnTo>
                <a:lnTo>
                  <a:pt x="822656" y="2699589"/>
                </a:lnTo>
                <a:lnTo>
                  <a:pt x="837581" y="2691018"/>
                </a:lnTo>
                <a:lnTo>
                  <a:pt x="855682" y="2699589"/>
                </a:lnTo>
                <a:lnTo>
                  <a:pt x="886802" y="2657052"/>
                </a:lnTo>
                <a:lnTo>
                  <a:pt x="899504" y="2664353"/>
                </a:lnTo>
                <a:lnTo>
                  <a:pt x="940786" y="2664988"/>
                </a:lnTo>
                <a:lnTo>
                  <a:pt x="985561" y="2668797"/>
                </a:lnTo>
                <a:lnTo>
                  <a:pt x="998264" y="2666892"/>
                </a:lnTo>
                <a:lnTo>
                  <a:pt x="997946" y="2663718"/>
                </a:lnTo>
                <a:lnTo>
                  <a:pt x="994771" y="2658321"/>
                </a:lnTo>
                <a:lnTo>
                  <a:pt x="1003027" y="2652925"/>
                </a:lnTo>
                <a:lnTo>
                  <a:pt x="1004297" y="2649750"/>
                </a:lnTo>
                <a:lnTo>
                  <a:pt x="965873" y="2642767"/>
                </a:lnTo>
                <a:lnTo>
                  <a:pt x="977623" y="2636418"/>
                </a:lnTo>
                <a:lnTo>
                  <a:pt x="969049" y="2625625"/>
                </a:lnTo>
                <a:lnTo>
                  <a:pt x="923638" y="2615784"/>
                </a:lnTo>
                <a:lnTo>
                  <a:pt x="896964" y="2625307"/>
                </a:lnTo>
                <a:lnTo>
                  <a:pt x="888390" y="2625307"/>
                </a:lnTo>
                <a:lnTo>
                  <a:pt x="853459" y="2586897"/>
                </a:lnTo>
                <a:lnTo>
                  <a:pt x="839804" y="2590072"/>
                </a:lnTo>
                <a:lnTo>
                  <a:pt x="825832" y="2576422"/>
                </a:lnTo>
                <a:lnTo>
                  <a:pt x="831865" y="2563724"/>
                </a:lnTo>
                <a:lnTo>
                  <a:pt x="821386" y="2561819"/>
                </a:lnTo>
                <a:lnTo>
                  <a:pt x="827737" y="2553248"/>
                </a:lnTo>
                <a:lnTo>
                  <a:pt x="848696" y="2569755"/>
                </a:lnTo>
                <a:lnTo>
                  <a:pt x="855364" y="2565629"/>
                </a:lnTo>
                <a:lnTo>
                  <a:pt x="843297" y="2532932"/>
                </a:lnTo>
                <a:lnTo>
                  <a:pt x="853777" y="2512933"/>
                </a:lnTo>
                <a:lnTo>
                  <a:pt x="849648" y="2510076"/>
                </a:lnTo>
                <a:lnTo>
                  <a:pt x="832500" y="2530393"/>
                </a:lnTo>
                <a:lnTo>
                  <a:pt x="811542" y="2534519"/>
                </a:lnTo>
                <a:lnTo>
                  <a:pt x="801063" y="2548169"/>
                </a:lnTo>
                <a:lnTo>
                  <a:pt x="779151" y="2554518"/>
                </a:lnTo>
                <a:lnTo>
                  <a:pt x="761686" y="2541186"/>
                </a:lnTo>
                <a:lnTo>
                  <a:pt x="749301" y="2542138"/>
                </a:lnTo>
                <a:lnTo>
                  <a:pt x="777246" y="2478015"/>
                </a:lnTo>
                <a:lnTo>
                  <a:pt x="894741" y="2384053"/>
                </a:lnTo>
                <a:lnTo>
                  <a:pt x="907126" y="2330405"/>
                </a:lnTo>
                <a:lnTo>
                  <a:pt x="993183" y="2256759"/>
                </a:lnTo>
                <a:lnTo>
                  <a:pt x="1070666" y="2163431"/>
                </a:lnTo>
                <a:lnTo>
                  <a:pt x="1104009" y="2092325"/>
                </a:lnTo>
                <a:lnTo>
                  <a:pt x="1105597" y="2048200"/>
                </a:lnTo>
                <a:lnTo>
                  <a:pt x="1082098" y="2026297"/>
                </a:lnTo>
                <a:lnTo>
                  <a:pt x="1071301" y="1993600"/>
                </a:lnTo>
                <a:lnTo>
                  <a:pt x="1017952" y="1973284"/>
                </a:lnTo>
                <a:lnTo>
                  <a:pt x="956982" y="1914875"/>
                </a:lnTo>
                <a:lnTo>
                  <a:pt x="1002392" y="1868846"/>
                </a:lnTo>
                <a:lnTo>
                  <a:pt x="1005885" y="1790121"/>
                </a:lnTo>
                <a:lnTo>
                  <a:pt x="992230" y="1790121"/>
                </a:lnTo>
                <a:lnTo>
                  <a:pt x="963333" y="1765995"/>
                </a:lnTo>
                <a:lnTo>
                  <a:pt x="960792" y="1713618"/>
                </a:lnTo>
                <a:lnTo>
                  <a:pt x="969049" y="1703142"/>
                </a:lnTo>
                <a:lnTo>
                  <a:pt x="966826" y="1681874"/>
                </a:lnTo>
                <a:lnTo>
                  <a:pt x="938246" y="1683143"/>
                </a:lnTo>
                <a:lnTo>
                  <a:pt x="918875" y="1653939"/>
                </a:lnTo>
                <a:lnTo>
                  <a:pt x="945232" y="1606005"/>
                </a:lnTo>
                <a:lnTo>
                  <a:pt x="926496" y="1555850"/>
                </a:lnTo>
                <a:lnTo>
                  <a:pt x="943009" y="1519661"/>
                </a:lnTo>
                <a:lnTo>
                  <a:pt x="934435" y="1489504"/>
                </a:lnTo>
                <a:lnTo>
                  <a:pt x="936341" y="1471410"/>
                </a:lnTo>
                <a:lnTo>
                  <a:pt x="969049" y="1465697"/>
                </a:lnTo>
                <a:lnTo>
                  <a:pt x="971907" y="1451094"/>
                </a:lnTo>
                <a:lnTo>
                  <a:pt x="948725" y="1418715"/>
                </a:lnTo>
                <a:lnTo>
                  <a:pt x="946185" y="1382844"/>
                </a:lnTo>
                <a:lnTo>
                  <a:pt x="869337" y="1224442"/>
                </a:lnTo>
                <a:lnTo>
                  <a:pt x="862668" y="1168572"/>
                </a:lnTo>
                <a:lnTo>
                  <a:pt x="967778" y="980012"/>
                </a:lnTo>
                <a:lnTo>
                  <a:pt x="926496" y="959696"/>
                </a:lnTo>
                <a:lnTo>
                  <a:pt x="904903" y="920651"/>
                </a:lnTo>
                <a:lnTo>
                  <a:pt x="894106" y="896525"/>
                </a:lnTo>
                <a:lnTo>
                  <a:pt x="873465" y="868273"/>
                </a:lnTo>
                <a:lnTo>
                  <a:pt x="837581" y="843195"/>
                </a:lnTo>
                <a:lnTo>
                  <a:pt x="780422" y="768914"/>
                </a:lnTo>
                <a:lnTo>
                  <a:pt x="804556" y="707648"/>
                </a:lnTo>
                <a:lnTo>
                  <a:pt x="779787" y="692093"/>
                </a:lnTo>
                <a:lnTo>
                  <a:pt x="790901" y="686379"/>
                </a:lnTo>
                <a:lnTo>
                  <a:pt x="791854" y="686379"/>
                </a:lnTo>
                <a:lnTo>
                  <a:pt x="792171" y="685745"/>
                </a:lnTo>
                <a:lnTo>
                  <a:pt x="813765" y="674952"/>
                </a:lnTo>
                <a:lnTo>
                  <a:pt x="827420" y="667333"/>
                </a:lnTo>
                <a:lnTo>
                  <a:pt x="860763" y="635589"/>
                </a:lnTo>
                <a:lnTo>
                  <a:pt x="887437" y="614955"/>
                </a:lnTo>
                <a:lnTo>
                  <a:pt x="899504" y="577180"/>
                </a:lnTo>
                <a:lnTo>
                  <a:pt x="898234" y="565434"/>
                </a:lnTo>
                <a:lnTo>
                  <a:pt x="955394" y="542896"/>
                </a:lnTo>
                <a:lnTo>
                  <a:pt x="980481" y="502581"/>
                </a:lnTo>
                <a:lnTo>
                  <a:pt x="1026208" y="524485"/>
                </a:lnTo>
                <a:lnTo>
                  <a:pt x="1038911" y="510835"/>
                </a:lnTo>
                <a:lnTo>
                  <a:pt x="1037005" y="450521"/>
                </a:lnTo>
                <a:lnTo>
                  <a:pt x="1061457" y="448299"/>
                </a:lnTo>
                <a:lnTo>
                  <a:pt x="1093212" y="455282"/>
                </a:lnTo>
                <a:lnTo>
                  <a:pt x="1099563" y="473377"/>
                </a:lnTo>
                <a:lnTo>
                  <a:pt x="1083050" y="491153"/>
                </a:lnTo>
                <a:lnTo>
                  <a:pt x="1087179" y="496550"/>
                </a:lnTo>
                <a:lnTo>
                  <a:pt x="1112583" y="471789"/>
                </a:lnTo>
                <a:lnTo>
                  <a:pt x="1133542" y="469567"/>
                </a:lnTo>
                <a:lnTo>
                  <a:pt x="1121792" y="459092"/>
                </a:lnTo>
                <a:lnTo>
                  <a:pt x="1128143" y="429887"/>
                </a:lnTo>
                <a:lnTo>
                  <a:pt x="1144021" y="435919"/>
                </a:lnTo>
                <a:lnTo>
                  <a:pt x="1154183" y="415920"/>
                </a:lnTo>
                <a:lnTo>
                  <a:pt x="1146879" y="400048"/>
                </a:lnTo>
                <a:close/>
                <a:moveTo>
                  <a:pt x="3735388" y="233363"/>
                </a:moveTo>
                <a:lnTo>
                  <a:pt x="3778251" y="284876"/>
                </a:lnTo>
                <a:lnTo>
                  <a:pt x="3784601" y="303637"/>
                </a:lnTo>
                <a:lnTo>
                  <a:pt x="3798571" y="305863"/>
                </a:lnTo>
                <a:lnTo>
                  <a:pt x="3807461" y="324623"/>
                </a:lnTo>
                <a:lnTo>
                  <a:pt x="3842386" y="340204"/>
                </a:lnTo>
                <a:lnTo>
                  <a:pt x="3854133" y="360873"/>
                </a:lnTo>
                <a:lnTo>
                  <a:pt x="3866833" y="366279"/>
                </a:lnTo>
                <a:lnTo>
                  <a:pt x="3886201" y="413339"/>
                </a:lnTo>
                <a:lnTo>
                  <a:pt x="3854768" y="439414"/>
                </a:lnTo>
                <a:lnTo>
                  <a:pt x="3846196" y="426377"/>
                </a:lnTo>
                <a:lnTo>
                  <a:pt x="3827463" y="444501"/>
                </a:lnTo>
                <a:lnTo>
                  <a:pt x="3793491" y="439732"/>
                </a:lnTo>
                <a:lnTo>
                  <a:pt x="3795396" y="409206"/>
                </a:lnTo>
                <a:lnTo>
                  <a:pt x="3776028" y="388219"/>
                </a:lnTo>
                <a:lnTo>
                  <a:pt x="3756978" y="385993"/>
                </a:lnTo>
                <a:lnTo>
                  <a:pt x="3749358" y="363099"/>
                </a:lnTo>
                <a:lnTo>
                  <a:pt x="3735388" y="357693"/>
                </a:lnTo>
                <a:lnTo>
                  <a:pt x="3733801" y="375818"/>
                </a:lnTo>
                <a:lnTo>
                  <a:pt x="3756026" y="399030"/>
                </a:lnTo>
                <a:lnTo>
                  <a:pt x="3752216" y="414929"/>
                </a:lnTo>
                <a:lnTo>
                  <a:pt x="3728403" y="397123"/>
                </a:lnTo>
                <a:lnTo>
                  <a:pt x="3714751" y="371048"/>
                </a:lnTo>
                <a:lnTo>
                  <a:pt x="3700145" y="312858"/>
                </a:lnTo>
                <a:lnTo>
                  <a:pt x="3684588" y="309996"/>
                </a:lnTo>
                <a:lnTo>
                  <a:pt x="3687445" y="287738"/>
                </a:lnTo>
                <a:lnTo>
                  <a:pt x="3720148" y="300139"/>
                </a:lnTo>
                <a:lnTo>
                  <a:pt x="3720148" y="288374"/>
                </a:lnTo>
                <a:lnTo>
                  <a:pt x="3695383" y="265161"/>
                </a:lnTo>
                <a:lnTo>
                  <a:pt x="3708400" y="255622"/>
                </a:lnTo>
                <a:lnTo>
                  <a:pt x="3717608" y="237815"/>
                </a:lnTo>
                <a:close/>
                <a:moveTo>
                  <a:pt x="3189874" y="65088"/>
                </a:moveTo>
                <a:lnTo>
                  <a:pt x="3210684" y="68872"/>
                </a:lnTo>
                <a:lnTo>
                  <a:pt x="3210684" y="86846"/>
                </a:lnTo>
                <a:lnTo>
                  <a:pt x="3216275" y="105766"/>
                </a:lnTo>
                <a:lnTo>
                  <a:pt x="3198571" y="111126"/>
                </a:lnTo>
                <a:lnTo>
                  <a:pt x="3206957" y="90945"/>
                </a:lnTo>
                <a:lnTo>
                  <a:pt x="3187700" y="75494"/>
                </a:lnTo>
                <a:close/>
                <a:moveTo>
                  <a:pt x="3252167" y="0"/>
                </a:moveTo>
                <a:lnTo>
                  <a:pt x="3485791" y="0"/>
                </a:lnTo>
                <a:lnTo>
                  <a:pt x="3485155" y="2866"/>
                </a:lnTo>
                <a:lnTo>
                  <a:pt x="3515074" y="44583"/>
                </a:lnTo>
                <a:lnTo>
                  <a:pt x="3552314" y="82159"/>
                </a:lnTo>
                <a:lnTo>
                  <a:pt x="3580323" y="102221"/>
                </a:lnTo>
                <a:lnTo>
                  <a:pt x="3584779" y="114003"/>
                </a:lnTo>
                <a:lnTo>
                  <a:pt x="3602922" y="121965"/>
                </a:lnTo>
                <a:lnTo>
                  <a:pt x="3608014" y="133747"/>
                </a:lnTo>
                <a:lnTo>
                  <a:pt x="3618836" y="121965"/>
                </a:lnTo>
                <a:lnTo>
                  <a:pt x="3630613" y="147122"/>
                </a:lnTo>
                <a:lnTo>
                  <a:pt x="3616926" y="158904"/>
                </a:lnTo>
                <a:lnTo>
                  <a:pt x="3624565" y="172916"/>
                </a:lnTo>
                <a:lnTo>
                  <a:pt x="3609924" y="183424"/>
                </a:lnTo>
                <a:lnTo>
                  <a:pt x="3557406" y="157630"/>
                </a:lnTo>
                <a:lnTo>
                  <a:pt x="3554542" y="175782"/>
                </a:lnTo>
                <a:lnTo>
                  <a:pt x="3578095" y="176419"/>
                </a:lnTo>
                <a:lnTo>
                  <a:pt x="3598147" y="192978"/>
                </a:lnTo>
                <a:lnTo>
                  <a:pt x="3588599" y="196162"/>
                </a:lnTo>
                <a:lnTo>
                  <a:pt x="3590827" y="214313"/>
                </a:lnTo>
                <a:lnTo>
                  <a:pt x="3575867" y="207945"/>
                </a:lnTo>
                <a:lnTo>
                  <a:pt x="3554542" y="180558"/>
                </a:lnTo>
                <a:lnTo>
                  <a:pt x="3537672" y="169094"/>
                </a:lnTo>
                <a:lnTo>
                  <a:pt x="3542447" y="151261"/>
                </a:lnTo>
                <a:lnTo>
                  <a:pt x="3533853" y="147122"/>
                </a:lnTo>
                <a:lnTo>
                  <a:pt x="3528760" y="153490"/>
                </a:lnTo>
                <a:lnTo>
                  <a:pt x="3507753" y="150306"/>
                </a:lnTo>
                <a:lnTo>
                  <a:pt x="3508708" y="167502"/>
                </a:lnTo>
                <a:lnTo>
                  <a:pt x="3525896" y="173553"/>
                </a:lnTo>
                <a:lnTo>
                  <a:pt x="3527169" y="198073"/>
                </a:lnTo>
                <a:lnTo>
                  <a:pt x="3503934" y="194888"/>
                </a:lnTo>
                <a:lnTo>
                  <a:pt x="3483563" y="181195"/>
                </a:lnTo>
                <a:lnTo>
                  <a:pt x="3468604" y="190749"/>
                </a:lnTo>
                <a:lnTo>
                  <a:pt x="3451416" y="163681"/>
                </a:lnTo>
                <a:lnTo>
                  <a:pt x="3427863" y="156357"/>
                </a:lnTo>
                <a:lnTo>
                  <a:pt x="3417677" y="170368"/>
                </a:lnTo>
                <a:lnTo>
                  <a:pt x="3407174" y="171323"/>
                </a:lnTo>
                <a:lnTo>
                  <a:pt x="3423088" y="192659"/>
                </a:lnTo>
                <a:lnTo>
                  <a:pt x="3414813" y="203168"/>
                </a:lnTo>
                <a:lnTo>
                  <a:pt x="3397943" y="195844"/>
                </a:lnTo>
                <a:lnTo>
                  <a:pt x="3371844" y="169731"/>
                </a:lnTo>
                <a:lnTo>
                  <a:pt x="3358157" y="171005"/>
                </a:lnTo>
                <a:lnTo>
                  <a:pt x="3361340" y="155083"/>
                </a:lnTo>
                <a:lnTo>
                  <a:pt x="3390623" y="146166"/>
                </a:lnTo>
                <a:lnTo>
                  <a:pt x="3351473" y="134065"/>
                </a:lnTo>
                <a:lnTo>
                  <a:pt x="3336832" y="144893"/>
                </a:lnTo>
                <a:lnTo>
                  <a:pt x="3324100" y="138524"/>
                </a:lnTo>
                <a:lnTo>
                  <a:pt x="3296409" y="152535"/>
                </a:lnTo>
                <a:lnTo>
                  <a:pt x="3292271" y="134384"/>
                </a:lnTo>
                <a:lnTo>
                  <a:pt x="3272856" y="128333"/>
                </a:lnTo>
                <a:lnTo>
                  <a:pt x="3272537" y="91075"/>
                </a:lnTo>
                <a:lnTo>
                  <a:pt x="3250257" y="72287"/>
                </a:lnTo>
                <a:lnTo>
                  <a:pt x="3263625" y="55410"/>
                </a:lnTo>
                <a:lnTo>
                  <a:pt x="3271264" y="59549"/>
                </a:lnTo>
                <a:lnTo>
                  <a:pt x="3274765" y="78656"/>
                </a:lnTo>
                <a:lnTo>
                  <a:pt x="3303093" y="75153"/>
                </a:lnTo>
                <a:lnTo>
                  <a:pt x="3286224" y="60823"/>
                </a:lnTo>
                <a:lnTo>
                  <a:pt x="3288134" y="43627"/>
                </a:lnTo>
                <a:lnTo>
                  <a:pt x="3310414" y="56047"/>
                </a:lnTo>
                <a:lnTo>
                  <a:pt x="3298637" y="38214"/>
                </a:lnTo>
                <a:lnTo>
                  <a:pt x="3305003" y="27705"/>
                </a:lnTo>
                <a:lnTo>
                  <a:pt x="3292271" y="18152"/>
                </a:lnTo>
                <a:lnTo>
                  <a:pt x="3271264" y="34392"/>
                </a:lnTo>
                <a:lnTo>
                  <a:pt x="3266490" y="21655"/>
                </a:lnTo>
                <a:lnTo>
                  <a:pt x="3247393" y="22610"/>
                </a:lnTo>
                <a:lnTo>
                  <a:pt x="3246438" y="5096"/>
                </a:lnTo>
                <a:close/>
                <a:moveTo>
                  <a:pt x="3133725" y="0"/>
                </a:moveTo>
                <a:lnTo>
                  <a:pt x="3200873" y="0"/>
                </a:lnTo>
                <a:lnTo>
                  <a:pt x="3214688" y="3193"/>
                </a:lnTo>
                <a:lnTo>
                  <a:pt x="3208583" y="34801"/>
                </a:lnTo>
                <a:lnTo>
                  <a:pt x="3212117" y="53958"/>
                </a:lnTo>
                <a:lnTo>
                  <a:pt x="3194126" y="57150"/>
                </a:lnTo>
                <a:lnTo>
                  <a:pt x="3174206" y="35121"/>
                </a:lnTo>
                <a:lnTo>
                  <a:pt x="3170993" y="15325"/>
                </a:lnTo>
                <a:lnTo>
                  <a:pt x="3134689" y="3832"/>
                </a:lnTo>
                <a:close/>
              </a:path>
            </a:pathLst>
          </a:custGeom>
          <a:solidFill>
            <a:schemeClr val="bg1">
              <a:lumMod val="75000"/>
            </a:schemeClr>
          </a:solidFill>
          <a:ln w="6350">
            <a:solidFill>
              <a:schemeClr val="tx1">
                <a:lumMod val="50000"/>
                <a:lumOff val="50000"/>
              </a:schemeClr>
            </a:solidFill>
          </a:ln>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615" name="Group 614"/>
          <p:cNvGrpSpPr/>
          <p:nvPr/>
        </p:nvGrpSpPr>
        <p:grpSpPr>
          <a:xfrm>
            <a:off x="4864545" y="2724150"/>
            <a:ext cx="588963" cy="358775"/>
            <a:chOff x="4846638" y="2724150"/>
            <a:chExt cx="588963" cy="358775"/>
          </a:xfrm>
          <a:solidFill>
            <a:schemeClr val="bg1">
              <a:lumMod val="75000"/>
            </a:schemeClr>
          </a:solidFill>
        </p:grpSpPr>
        <p:sp>
          <p:nvSpPr>
            <p:cNvPr id="84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4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16" name="Freeform 113"/>
          <p:cNvSpPr>
            <a:spLocks/>
          </p:cNvSpPr>
          <p:nvPr/>
        </p:nvSpPr>
        <p:spPr bwMode="auto">
          <a:xfrm>
            <a:off x="4775645" y="2997200"/>
            <a:ext cx="722313" cy="411163"/>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7" name="Freeform 114"/>
          <p:cNvSpPr>
            <a:spLocks/>
          </p:cNvSpPr>
          <p:nvPr/>
        </p:nvSpPr>
        <p:spPr bwMode="auto">
          <a:xfrm>
            <a:off x="4796282" y="3300413"/>
            <a:ext cx="536575" cy="438150"/>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chemeClr val="bg1">
              <a:lumMod val="75000"/>
            </a:schemeClr>
          </a:solidFill>
          <a:ln w="6350">
            <a:solidFill>
              <a:schemeClr val="tx1">
                <a:lumMod val="50000"/>
                <a:lumOff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8" name="Freeform 115"/>
          <p:cNvSpPr>
            <a:spLocks/>
          </p:cNvSpPr>
          <p:nvPr/>
        </p:nvSpPr>
        <p:spPr bwMode="auto">
          <a:xfrm>
            <a:off x="5005832" y="3346450"/>
            <a:ext cx="912813" cy="788988"/>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19" name="Freeform 134"/>
          <p:cNvSpPr>
            <a:spLocks/>
          </p:cNvSpPr>
          <p:nvPr/>
        </p:nvSpPr>
        <p:spPr bwMode="auto">
          <a:xfrm>
            <a:off x="451295" y="1271588"/>
            <a:ext cx="1060450" cy="715963"/>
          </a:xfrm>
          <a:custGeom>
            <a:avLst/>
            <a:gdLst>
              <a:gd name="T0" fmla="*/ 3260 w 3340"/>
              <a:gd name="T1" fmla="*/ 960 h 2255"/>
              <a:gd name="T2" fmla="*/ 3268 w 3340"/>
              <a:gd name="T3" fmla="*/ 730 h 2255"/>
              <a:gd name="T4" fmla="*/ 3142 w 3340"/>
              <a:gd name="T5" fmla="*/ 751 h 2255"/>
              <a:gd name="T6" fmla="*/ 3087 w 3340"/>
              <a:gd name="T7" fmla="*/ 606 h 2255"/>
              <a:gd name="T8" fmla="*/ 2994 w 3340"/>
              <a:gd name="T9" fmla="*/ 567 h 2255"/>
              <a:gd name="T10" fmla="*/ 2852 w 3340"/>
              <a:gd name="T11" fmla="*/ 409 h 2255"/>
              <a:gd name="T12" fmla="*/ 2940 w 3340"/>
              <a:gd name="T13" fmla="*/ 202 h 2255"/>
              <a:gd name="T14" fmla="*/ 2783 w 3340"/>
              <a:gd name="T15" fmla="*/ 230 h 2255"/>
              <a:gd name="T16" fmla="*/ 2650 w 3340"/>
              <a:gd name="T17" fmla="*/ 251 h 2255"/>
              <a:gd name="T18" fmla="*/ 2515 w 3340"/>
              <a:gd name="T19" fmla="*/ 0 h 2255"/>
              <a:gd name="T20" fmla="*/ 2399 w 3340"/>
              <a:gd name="T21" fmla="*/ 75 h 2255"/>
              <a:gd name="T22" fmla="*/ 2282 w 3340"/>
              <a:gd name="T23" fmla="*/ 358 h 2255"/>
              <a:gd name="T24" fmla="*/ 2136 w 3340"/>
              <a:gd name="T25" fmla="*/ 435 h 2255"/>
              <a:gd name="T26" fmla="*/ 1892 w 3340"/>
              <a:gd name="T27" fmla="*/ 417 h 2255"/>
              <a:gd name="T28" fmla="*/ 1914 w 3340"/>
              <a:gd name="T29" fmla="*/ 600 h 2255"/>
              <a:gd name="T30" fmla="*/ 1738 w 3340"/>
              <a:gd name="T31" fmla="*/ 309 h 2255"/>
              <a:gd name="T32" fmla="*/ 1669 w 3340"/>
              <a:gd name="T33" fmla="*/ 409 h 2255"/>
              <a:gd name="T34" fmla="*/ 1583 w 3340"/>
              <a:gd name="T35" fmla="*/ 556 h 2255"/>
              <a:gd name="T36" fmla="*/ 1338 w 3340"/>
              <a:gd name="T37" fmla="*/ 352 h 2255"/>
              <a:gd name="T38" fmla="*/ 1255 w 3340"/>
              <a:gd name="T39" fmla="*/ 798 h 2255"/>
              <a:gd name="T40" fmla="*/ 1104 w 3340"/>
              <a:gd name="T41" fmla="*/ 920 h 2255"/>
              <a:gd name="T42" fmla="*/ 972 w 3340"/>
              <a:gd name="T43" fmla="*/ 847 h 2255"/>
              <a:gd name="T44" fmla="*/ 961 w 3340"/>
              <a:gd name="T45" fmla="*/ 662 h 2255"/>
              <a:gd name="T46" fmla="*/ 950 w 3340"/>
              <a:gd name="T47" fmla="*/ 483 h 2255"/>
              <a:gd name="T48" fmla="*/ 916 w 3340"/>
              <a:gd name="T49" fmla="*/ 374 h 2255"/>
              <a:gd name="T50" fmla="*/ 694 w 3340"/>
              <a:gd name="T51" fmla="*/ 235 h 2255"/>
              <a:gd name="T52" fmla="*/ 433 w 3340"/>
              <a:gd name="T53" fmla="*/ 142 h 2255"/>
              <a:gd name="T54" fmla="*/ 477 w 3340"/>
              <a:gd name="T55" fmla="*/ 194 h 2255"/>
              <a:gd name="T56" fmla="*/ 531 w 3340"/>
              <a:gd name="T57" fmla="*/ 258 h 2255"/>
              <a:gd name="T58" fmla="*/ 657 w 3340"/>
              <a:gd name="T59" fmla="*/ 532 h 2255"/>
              <a:gd name="T60" fmla="*/ 562 w 3340"/>
              <a:gd name="T61" fmla="*/ 449 h 2255"/>
              <a:gd name="T62" fmla="*/ 318 w 3340"/>
              <a:gd name="T63" fmla="*/ 299 h 2255"/>
              <a:gd name="T64" fmla="*/ 263 w 3340"/>
              <a:gd name="T65" fmla="*/ 386 h 2255"/>
              <a:gd name="T66" fmla="*/ 317 w 3340"/>
              <a:gd name="T67" fmla="*/ 552 h 2255"/>
              <a:gd name="T68" fmla="*/ 348 w 3340"/>
              <a:gd name="T69" fmla="*/ 651 h 2255"/>
              <a:gd name="T70" fmla="*/ 128 w 3340"/>
              <a:gd name="T71" fmla="*/ 630 h 2255"/>
              <a:gd name="T72" fmla="*/ 209 w 3340"/>
              <a:gd name="T73" fmla="*/ 798 h 2255"/>
              <a:gd name="T74" fmla="*/ 117 w 3340"/>
              <a:gd name="T75" fmla="*/ 825 h 2255"/>
              <a:gd name="T76" fmla="*/ 602 w 3340"/>
              <a:gd name="T77" fmla="*/ 775 h 2255"/>
              <a:gd name="T78" fmla="*/ 830 w 3340"/>
              <a:gd name="T79" fmla="*/ 823 h 2255"/>
              <a:gd name="T80" fmla="*/ 828 w 3340"/>
              <a:gd name="T81" fmla="*/ 1014 h 2255"/>
              <a:gd name="T82" fmla="*/ 592 w 3340"/>
              <a:gd name="T83" fmla="*/ 1130 h 2255"/>
              <a:gd name="T84" fmla="*/ 370 w 3340"/>
              <a:gd name="T85" fmla="*/ 1218 h 2255"/>
              <a:gd name="T86" fmla="*/ 311 w 3340"/>
              <a:gd name="T87" fmla="*/ 1305 h 2255"/>
              <a:gd name="T88" fmla="*/ 630 w 3340"/>
              <a:gd name="T89" fmla="*/ 1302 h 2255"/>
              <a:gd name="T90" fmla="*/ 772 w 3340"/>
              <a:gd name="T91" fmla="*/ 1470 h 2255"/>
              <a:gd name="T92" fmla="*/ 760 w 3340"/>
              <a:gd name="T93" fmla="*/ 1633 h 2255"/>
              <a:gd name="T94" fmla="*/ 738 w 3340"/>
              <a:gd name="T95" fmla="*/ 1852 h 2255"/>
              <a:gd name="T96" fmla="*/ 566 w 3340"/>
              <a:gd name="T97" fmla="*/ 1933 h 2255"/>
              <a:gd name="T98" fmla="*/ 900 w 3340"/>
              <a:gd name="T99" fmla="*/ 1967 h 2255"/>
              <a:gd name="T100" fmla="*/ 1074 w 3340"/>
              <a:gd name="T101" fmla="*/ 2008 h 2255"/>
              <a:gd name="T102" fmla="*/ 1655 w 3340"/>
              <a:gd name="T103" fmla="*/ 2255 h 2255"/>
              <a:gd name="T104" fmla="*/ 2310 w 3340"/>
              <a:gd name="T105" fmla="*/ 1957 h 2255"/>
              <a:gd name="T106" fmla="*/ 2740 w 3340"/>
              <a:gd name="T107" fmla="*/ 1638 h 2255"/>
              <a:gd name="T108" fmla="*/ 2816 w 3340"/>
              <a:gd name="T109" fmla="*/ 1614 h 2255"/>
              <a:gd name="T110" fmla="*/ 2873 w 3340"/>
              <a:gd name="T111" fmla="*/ 1679 h 2255"/>
              <a:gd name="T112" fmla="*/ 3097 w 3340"/>
              <a:gd name="T113" fmla="*/ 1392 h 2255"/>
              <a:gd name="T114" fmla="*/ 3029 w 3340"/>
              <a:gd name="T115" fmla="*/ 1281 h 2255"/>
              <a:gd name="T116" fmla="*/ 3170 w 3340"/>
              <a:gd name="T117" fmla="*/ 1302 h 2255"/>
              <a:gd name="T118" fmla="*/ 3261 w 3340"/>
              <a:gd name="T119" fmla="*/ 1122 h 2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0" h="2255">
                <a:moveTo>
                  <a:pt x="3340" y="1029"/>
                </a:moveTo>
                <a:lnTo>
                  <a:pt x="3323" y="992"/>
                </a:lnTo>
                <a:lnTo>
                  <a:pt x="3283" y="995"/>
                </a:lnTo>
                <a:lnTo>
                  <a:pt x="3271" y="1032"/>
                </a:lnTo>
                <a:lnTo>
                  <a:pt x="3260" y="960"/>
                </a:lnTo>
                <a:lnTo>
                  <a:pt x="3213" y="950"/>
                </a:lnTo>
                <a:lnTo>
                  <a:pt x="3260" y="906"/>
                </a:lnTo>
                <a:lnTo>
                  <a:pt x="3272" y="810"/>
                </a:lnTo>
                <a:lnTo>
                  <a:pt x="3235" y="777"/>
                </a:lnTo>
                <a:lnTo>
                  <a:pt x="3268" y="730"/>
                </a:lnTo>
                <a:lnTo>
                  <a:pt x="3212" y="748"/>
                </a:lnTo>
                <a:lnTo>
                  <a:pt x="3214" y="701"/>
                </a:lnTo>
                <a:lnTo>
                  <a:pt x="3171" y="642"/>
                </a:lnTo>
                <a:lnTo>
                  <a:pt x="3147" y="682"/>
                </a:lnTo>
                <a:lnTo>
                  <a:pt x="3142" y="751"/>
                </a:lnTo>
                <a:lnTo>
                  <a:pt x="3105" y="755"/>
                </a:lnTo>
                <a:lnTo>
                  <a:pt x="3107" y="706"/>
                </a:lnTo>
                <a:lnTo>
                  <a:pt x="3084" y="699"/>
                </a:lnTo>
                <a:lnTo>
                  <a:pt x="3071" y="655"/>
                </a:lnTo>
                <a:lnTo>
                  <a:pt x="3087" y="606"/>
                </a:lnTo>
                <a:lnTo>
                  <a:pt x="3067" y="593"/>
                </a:lnTo>
                <a:lnTo>
                  <a:pt x="2970" y="623"/>
                </a:lnTo>
                <a:lnTo>
                  <a:pt x="2935" y="653"/>
                </a:lnTo>
                <a:lnTo>
                  <a:pt x="2910" y="618"/>
                </a:lnTo>
                <a:lnTo>
                  <a:pt x="2994" y="567"/>
                </a:lnTo>
                <a:lnTo>
                  <a:pt x="2981" y="408"/>
                </a:lnTo>
                <a:lnTo>
                  <a:pt x="2965" y="401"/>
                </a:lnTo>
                <a:lnTo>
                  <a:pt x="2902" y="452"/>
                </a:lnTo>
                <a:lnTo>
                  <a:pt x="2882" y="403"/>
                </a:lnTo>
                <a:lnTo>
                  <a:pt x="2852" y="409"/>
                </a:lnTo>
                <a:lnTo>
                  <a:pt x="2851" y="379"/>
                </a:lnTo>
                <a:lnTo>
                  <a:pt x="2814" y="339"/>
                </a:lnTo>
                <a:lnTo>
                  <a:pt x="2901" y="286"/>
                </a:lnTo>
                <a:lnTo>
                  <a:pt x="2887" y="223"/>
                </a:lnTo>
                <a:lnTo>
                  <a:pt x="2940" y="202"/>
                </a:lnTo>
                <a:lnTo>
                  <a:pt x="3006" y="182"/>
                </a:lnTo>
                <a:lnTo>
                  <a:pt x="2993" y="145"/>
                </a:lnTo>
                <a:lnTo>
                  <a:pt x="2902" y="140"/>
                </a:lnTo>
                <a:lnTo>
                  <a:pt x="2827" y="250"/>
                </a:lnTo>
                <a:lnTo>
                  <a:pt x="2783" y="230"/>
                </a:lnTo>
                <a:lnTo>
                  <a:pt x="2764" y="263"/>
                </a:lnTo>
                <a:lnTo>
                  <a:pt x="2767" y="317"/>
                </a:lnTo>
                <a:lnTo>
                  <a:pt x="2714" y="298"/>
                </a:lnTo>
                <a:lnTo>
                  <a:pt x="2697" y="254"/>
                </a:lnTo>
                <a:lnTo>
                  <a:pt x="2650" y="251"/>
                </a:lnTo>
                <a:lnTo>
                  <a:pt x="2604" y="219"/>
                </a:lnTo>
                <a:lnTo>
                  <a:pt x="2633" y="162"/>
                </a:lnTo>
                <a:lnTo>
                  <a:pt x="2589" y="146"/>
                </a:lnTo>
                <a:lnTo>
                  <a:pt x="2586" y="89"/>
                </a:lnTo>
                <a:lnTo>
                  <a:pt x="2515" y="0"/>
                </a:lnTo>
                <a:lnTo>
                  <a:pt x="2489" y="27"/>
                </a:lnTo>
                <a:lnTo>
                  <a:pt x="2496" y="57"/>
                </a:lnTo>
                <a:lnTo>
                  <a:pt x="2442" y="87"/>
                </a:lnTo>
                <a:lnTo>
                  <a:pt x="2419" y="61"/>
                </a:lnTo>
                <a:lnTo>
                  <a:pt x="2399" y="75"/>
                </a:lnTo>
                <a:lnTo>
                  <a:pt x="2444" y="287"/>
                </a:lnTo>
                <a:lnTo>
                  <a:pt x="2431" y="327"/>
                </a:lnTo>
                <a:lnTo>
                  <a:pt x="2377" y="330"/>
                </a:lnTo>
                <a:lnTo>
                  <a:pt x="2352" y="357"/>
                </a:lnTo>
                <a:lnTo>
                  <a:pt x="2282" y="358"/>
                </a:lnTo>
                <a:lnTo>
                  <a:pt x="2260" y="288"/>
                </a:lnTo>
                <a:lnTo>
                  <a:pt x="2214" y="289"/>
                </a:lnTo>
                <a:lnTo>
                  <a:pt x="2191" y="361"/>
                </a:lnTo>
                <a:lnTo>
                  <a:pt x="2146" y="396"/>
                </a:lnTo>
                <a:lnTo>
                  <a:pt x="2136" y="435"/>
                </a:lnTo>
                <a:lnTo>
                  <a:pt x="2099" y="426"/>
                </a:lnTo>
                <a:lnTo>
                  <a:pt x="1991" y="330"/>
                </a:lnTo>
                <a:lnTo>
                  <a:pt x="1928" y="355"/>
                </a:lnTo>
                <a:lnTo>
                  <a:pt x="1882" y="315"/>
                </a:lnTo>
                <a:lnTo>
                  <a:pt x="1892" y="417"/>
                </a:lnTo>
                <a:lnTo>
                  <a:pt x="1956" y="526"/>
                </a:lnTo>
                <a:lnTo>
                  <a:pt x="1927" y="576"/>
                </a:lnTo>
                <a:lnTo>
                  <a:pt x="1981" y="679"/>
                </a:lnTo>
                <a:lnTo>
                  <a:pt x="1925" y="696"/>
                </a:lnTo>
                <a:lnTo>
                  <a:pt x="1914" y="600"/>
                </a:lnTo>
                <a:lnTo>
                  <a:pt x="1879" y="501"/>
                </a:lnTo>
                <a:lnTo>
                  <a:pt x="1819" y="438"/>
                </a:lnTo>
                <a:lnTo>
                  <a:pt x="1811" y="375"/>
                </a:lnTo>
                <a:lnTo>
                  <a:pt x="1778" y="376"/>
                </a:lnTo>
                <a:lnTo>
                  <a:pt x="1738" y="309"/>
                </a:lnTo>
                <a:lnTo>
                  <a:pt x="1704" y="317"/>
                </a:lnTo>
                <a:lnTo>
                  <a:pt x="1701" y="337"/>
                </a:lnTo>
                <a:lnTo>
                  <a:pt x="1664" y="313"/>
                </a:lnTo>
                <a:lnTo>
                  <a:pt x="1652" y="350"/>
                </a:lnTo>
                <a:lnTo>
                  <a:pt x="1669" y="409"/>
                </a:lnTo>
                <a:lnTo>
                  <a:pt x="1615" y="390"/>
                </a:lnTo>
                <a:lnTo>
                  <a:pt x="1542" y="410"/>
                </a:lnTo>
                <a:lnTo>
                  <a:pt x="1560" y="467"/>
                </a:lnTo>
                <a:lnTo>
                  <a:pt x="1536" y="501"/>
                </a:lnTo>
                <a:lnTo>
                  <a:pt x="1583" y="556"/>
                </a:lnTo>
                <a:lnTo>
                  <a:pt x="1545" y="729"/>
                </a:lnTo>
                <a:lnTo>
                  <a:pt x="1474" y="634"/>
                </a:lnTo>
                <a:lnTo>
                  <a:pt x="1457" y="554"/>
                </a:lnTo>
                <a:lnTo>
                  <a:pt x="1476" y="514"/>
                </a:lnTo>
                <a:lnTo>
                  <a:pt x="1338" y="352"/>
                </a:lnTo>
                <a:lnTo>
                  <a:pt x="1262" y="390"/>
                </a:lnTo>
                <a:lnTo>
                  <a:pt x="1270" y="503"/>
                </a:lnTo>
                <a:lnTo>
                  <a:pt x="1318" y="632"/>
                </a:lnTo>
                <a:lnTo>
                  <a:pt x="1272" y="751"/>
                </a:lnTo>
                <a:lnTo>
                  <a:pt x="1255" y="798"/>
                </a:lnTo>
                <a:lnTo>
                  <a:pt x="1225" y="762"/>
                </a:lnTo>
                <a:lnTo>
                  <a:pt x="1192" y="719"/>
                </a:lnTo>
                <a:lnTo>
                  <a:pt x="1187" y="660"/>
                </a:lnTo>
                <a:lnTo>
                  <a:pt x="1099" y="797"/>
                </a:lnTo>
                <a:lnTo>
                  <a:pt x="1104" y="920"/>
                </a:lnTo>
                <a:lnTo>
                  <a:pt x="1063" y="869"/>
                </a:lnTo>
                <a:lnTo>
                  <a:pt x="1047" y="883"/>
                </a:lnTo>
                <a:lnTo>
                  <a:pt x="1030" y="960"/>
                </a:lnTo>
                <a:lnTo>
                  <a:pt x="1007" y="871"/>
                </a:lnTo>
                <a:lnTo>
                  <a:pt x="972" y="847"/>
                </a:lnTo>
                <a:lnTo>
                  <a:pt x="972" y="738"/>
                </a:lnTo>
                <a:lnTo>
                  <a:pt x="916" y="735"/>
                </a:lnTo>
                <a:lnTo>
                  <a:pt x="854" y="652"/>
                </a:lnTo>
                <a:lnTo>
                  <a:pt x="938" y="701"/>
                </a:lnTo>
                <a:lnTo>
                  <a:pt x="961" y="662"/>
                </a:lnTo>
                <a:lnTo>
                  <a:pt x="941" y="605"/>
                </a:lnTo>
                <a:lnTo>
                  <a:pt x="977" y="599"/>
                </a:lnTo>
                <a:lnTo>
                  <a:pt x="963" y="545"/>
                </a:lnTo>
                <a:lnTo>
                  <a:pt x="984" y="528"/>
                </a:lnTo>
                <a:lnTo>
                  <a:pt x="950" y="483"/>
                </a:lnTo>
                <a:lnTo>
                  <a:pt x="952" y="459"/>
                </a:lnTo>
                <a:lnTo>
                  <a:pt x="979" y="436"/>
                </a:lnTo>
                <a:lnTo>
                  <a:pt x="942" y="426"/>
                </a:lnTo>
                <a:lnTo>
                  <a:pt x="922" y="453"/>
                </a:lnTo>
                <a:lnTo>
                  <a:pt x="916" y="374"/>
                </a:lnTo>
                <a:lnTo>
                  <a:pt x="869" y="390"/>
                </a:lnTo>
                <a:lnTo>
                  <a:pt x="855" y="364"/>
                </a:lnTo>
                <a:lnTo>
                  <a:pt x="849" y="354"/>
                </a:lnTo>
                <a:lnTo>
                  <a:pt x="828" y="291"/>
                </a:lnTo>
                <a:lnTo>
                  <a:pt x="694" y="235"/>
                </a:lnTo>
                <a:lnTo>
                  <a:pt x="684" y="166"/>
                </a:lnTo>
                <a:lnTo>
                  <a:pt x="626" y="121"/>
                </a:lnTo>
                <a:lnTo>
                  <a:pt x="570" y="134"/>
                </a:lnTo>
                <a:lnTo>
                  <a:pt x="530" y="105"/>
                </a:lnTo>
                <a:lnTo>
                  <a:pt x="433" y="142"/>
                </a:lnTo>
                <a:lnTo>
                  <a:pt x="407" y="182"/>
                </a:lnTo>
                <a:lnTo>
                  <a:pt x="440" y="182"/>
                </a:lnTo>
                <a:lnTo>
                  <a:pt x="424" y="199"/>
                </a:lnTo>
                <a:lnTo>
                  <a:pt x="451" y="231"/>
                </a:lnTo>
                <a:lnTo>
                  <a:pt x="477" y="194"/>
                </a:lnTo>
                <a:lnTo>
                  <a:pt x="590" y="188"/>
                </a:lnTo>
                <a:lnTo>
                  <a:pt x="584" y="213"/>
                </a:lnTo>
                <a:lnTo>
                  <a:pt x="631" y="260"/>
                </a:lnTo>
                <a:lnTo>
                  <a:pt x="605" y="270"/>
                </a:lnTo>
                <a:lnTo>
                  <a:pt x="531" y="258"/>
                </a:lnTo>
                <a:lnTo>
                  <a:pt x="488" y="284"/>
                </a:lnTo>
                <a:lnTo>
                  <a:pt x="606" y="376"/>
                </a:lnTo>
                <a:lnTo>
                  <a:pt x="663" y="383"/>
                </a:lnTo>
                <a:lnTo>
                  <a:pt x="633" y="436"/>
                </a:lnTo>
                <a:lnTo>
                  <a:pt x="657" y="532"/>
                </a:lnTo>
                <a:lnTo>
                  <a:pt x="620" y="572"/>
                </a:lnTo>
                <a:lnTo>
                  <a:pt x="594" y="525"/>
                </a:lnTo>
                <a:lnTo>
                  <a:pt x="563" y="565"/>
                </a:lnTo>
                <a:lnTo>
                  <a:pt x="553" y="523"/>
                </a:lnTo>
                <a:lnTo>
                  <a:pt x="562" y="449"/>
                </a:lnTo>
                <a:lnTo>
                  <a:pt x="529" y="437"/>
                </a:lnTo>
                <a:lnTo>
                  <a:pt x="507" y="469"/>
                </a:lnTo>
                <a:lnTo>
                  <a:pt x="443" y="440"/>
                </a:lnTo>
                <a:lnTo>
                  <a:pt x="449" y="381"/>
                </a:lnTo>
                <a:lnTo>
                  <a:pt x="318" y="299"/>
                </a:lnTo>
                <a:lnTo>
                  <a:pt x="288" y="342"/>
                </a:lnTo>
                <a:lnTo>
                  <a:pt x="368" y="395"/>
                </a:lnTo>
                <a:lnTo>
                  <a:pt x="333" y="422"/>
                </a:lnTo>
                <a:lnTo>
                  <a:pt x="292" y="376"/>
                </a:lnTo>
                <a:lnTo>
                  <a:pt x="263" y="386"/>
                </a:lnTo>
                <a:lnTo>
                  <a:pt x="336" y="442"/>
                </a:lnTo>
                <a:lnTo>
                  <a:pt x="299" y="452"/>
                </a:lnTo>
                <a:lnTo>
                  <a:pt x="206" y="406"/>
                </a:lnTo>
                <a:lnTo>
                  <a:pt x="324" y="535"/>
                </a:lnTo>
                <a:lnTo>
                  <a:pt x="317" y="552"/>
                </a:lnTo>
                <a:lnTo>
                  <a:pt x="240" y="512"/>
                </a:lnTo>
                <a:lnTo>
                  <a:pt x="234" y="532"/>
                </a:lnTo>
                <a:lnTo>
                  <a:pt x="304" y="621"/>
                </a:lnTo>
                <a:lnTo>
                  <a:pt x="397" y="601"/>
                </a:lnTo>
                <a:lnTo>
                  <a:pt x="348" y="651"/>
                </a:lnTo>
                <a:lnTo>
                  <a:pt x="409" y="673"/>
                </a:lnTo>
                <a:lnTo>
                  <a:pt x="292" y="721"/>
                </a:lnTo>
                <a:lnTo>
                  <a:pt x="282" y="654"/>
                </a:lnTo>
                <a:lnTo>
                  <a:pt x="128" y="593"/>
                </a:lnTo>
                <a:lnTo>
                  <a:pt x="128" y="630"/>
                </a:lnTo>
                <a:lnTo>
                  <a:pt x="161" y="682"/>
                </a:lnTo>
                <a:lnTo>
                  <a:pt x="225" y="715"/>
                </a:lnTo>
                <a:lnTo>
                  <a:pt x="186" y="745"/>
                </a:lnTo>
                <a:lnTo>
                  <a:pt x="239" y="788"/>
                </a:lnTo>
                <a:lnTo>
                  <a:pt x="209" y="798"/>
                </a:lnTo>
                <a:lnTo>
                  <a:pt x="69" y="707"/>
                </a:lnTo>
                <a:lnTo>
                  <a:pt x="55" y="786"/>
                </a:lnTo>
                <a:lnTo>
                  <a:pt x="0" y="829"/>
                </a:lnTo>
                <a:lnTo>
                  <a:pt x="26" y="849"/>
                </a:lnTo>
                <a:lnTo>
                  <a:pt x="117" y="825"/>
                </a:lnTo>
                <a:lnTo>
                  <a:pt x="214" y="854"/>
                </a:lnTo>
                <a:lnTo>
                  <a:pt x="410" y="809"/>
                </a:lnTo>
                <a:lnTo>
                  <a:pt x="499" y="719"/>
                </a:lnTo>
                <a:lnTo>
                  <a:pt x="566" y="741"/>
                </a:lnTo>
                <a:lnTo>
                  <a:pt x="602" y="775"/>
                </a:lnTo>
                <a:lnTo>
                  <a:pt x="678" y="750"/>
                </a:lnTo>
                <a:lnTo>
                  <a:pt x="686" y="824"/>
                </a:lnTo>
                <a:lnTo>
                  <a:pt x="726" y="843"/>
                </a:lnTo>
                <a:lnTo>
                  <a:pt x="760" y="813"/>
                </a:lnTo>
                <a:lnTo>
                  <a:pt x="830" y="823"/>
                </a:lnTo>
                <a:lnTo>
                  <a:pt x="625" y="1033"/>
                </a:lnTo>
                <a:lnTo>
                  <a:pt x="648" y="1070"/>
                </a:lnTo>
                <a:lnTo>
                  <a:pt x="695" y="1065"/>
                </a:lnTo>
                <a:lnTo>
                  <a:pt x="779" y="1078"/>
                </a:lnTo>
                <a:lnTo>
                  <a:pt x="828" y="1014"/>
                </a:lnTo>
                <a:lnTo>
                  <a:pt x="858" y="1018"/>
                </a:lnTo>
                <a:lnTo>
                  <a:pt x="796" y="1161"/>
                </a:lnTo>
                <a:lnTo>
                  <a:pt x="663" y="1159"/>
                </a:lnTo>
                <a:lnTo>
                  <a:pt x="629" y="1116"/>
                </a:lnTo>
                <a:lnTo>
                  <a:pt x="592" y="1130"/>
                </a:lnTo>
                <a:lnTo>
                  <a:pt x="559" y="1167"/>
                </a:lnTo>
                <a:lnTo>
                  <a:pt x="546" y="1130"/>
                </a:lnTo>
                <a:lnTo>
                  <a:pt x="522" y="1140"/>
                </a:lnTo>
                <a:lnTo>
                  <a:pt x="509" y="1184"/>
                </a:lnTo>
                <a:lnTo>
                  <a:pt x="370" y="1218"/>
                </a:lnTo>
                <a:lnTo>
                  <a:pt x="237" y="1259"/>
                </a:lnTo>
                <a:lnTo>
                  <a:pt x="190" y="1320"/>
                </a:lnTo>
                <a:lnTo>
                  <a:pt x="215" y="1355"/>
                </a:lnTo>
                <a:lnTo>
                  <a:pt x="284" y="1345"/>
                </a:lnTo>
                <a:lnTo>
                  <a:pt x="311" y="1305"/>
                </a:lnTo>
                <a:lnTo>
                  <a:pt x="334" y="1321"/>
                </a:lnTo>
                <a:lnTo>
                  <a:pt x="417" y="1277"/>
                </a:lnTo>
                <a:lnTo>
                  <a:pt x="521" y="1316"/>
                </a:lnTo>
                <a:lnTo>
                  <a:pt x="573" y="1299"/>
                </a:lnTo>
                <a:lnTo>
                  <a:pt x="630" y="1302"/>
                </a:lnTo>
                <a:lnTo>
                  <a:pt x="668" y="1401"/>
                </a:lnTo>
                <a:lnTo>
                  <a:pt x="669" y="1488"/>
                </a:lnTo>
                <a:lnTo>
                  <a:pt x="708" y="1473"/>
                </a:lnTo>
                <a:lnTo>
                  <a:pt x="735" y="1497"/>
                </a:lnTo>
                <a:lnTo>
                  <a:pt x="772" y="1470"/>
                </a:lnTo>
                <a:lnTo>
                  <a:pt x="832" y="1467"/>
                </a:lnTo>
                <a:lnTo>
                  <a:pt x="793" y="1536"/>
                </a:lnTo>
                <a:lnTo>
                  <a:pt x="780" y="1576"/>
                </a:lnTo>
                <a:lnTo>
                  <a:pt x="746" y="1606"/>
                </a:lnTo>
                <a:lnTo>
                  <a:pt x="760" y="1633"/>
                </a:lnTo>
                <a:lnTo>
                  <a:pt x="877" y="1611"/>
                </a:lnTo>
                <a:lnTo>
                  <a:pt x="923" y="1605"/>
                </a:lnTo>
                <a:lnTo>
                  <a:pt x="858" y="1682"/>
                </a:lnTo>
                <a:lnTo>
                  <a:pt x="834" y="1735"/>
                </a:lnTo>
                <a:lnTo>
                  <a:pt x="738" y="1852"/>
                </a:lnTo>
                <a:lnTo>
                  <a:pt x="643" y="1867"/>
                </a:lnTo>
                <a:lnTo>
                  <a:pt x="562" y="1830"/>
                </a:lnTo>
                <a:lnTo>
                  <a:pt x="552" y="1850"/>
                </a:lnTo>
                <a:lnTo>
                  <a:pt x="612" y="1893"/>
                </a:lnTo>
                <a:lnTo>
                  <a:pt x="566" y="1933"/>
                </a:lnTo>
                <a:lnTo>
                  <a:pt x="610" y="1996"/>
                </a:lnTo>
                <a:lnTo>
                  <a:pt x="673" y="1969"/>
                </a:lnTo>
                <a:lnTo>
                  <a:pt x="741" y="1995"/>
                </a:lnTo>
                <a:lnTo>
                  <a:pt x="810" y="1968"/>
                </a:lnTo>
                <a:lnTo>
                  <a:pt x="900" y="1967"/>
                </a:lnTo>
                <a:lnTo>
                  <a:pt x="940" y="1989"/>
                </a:lnTo>
                <a:lnTo>
                  <a:pt x="1026" y="1899"/>
                </a:lnTo>
                <a:lnTo>
                  <a:pt x="1036" y="1962"/>
                </a:lnTo>
                <a:lnTo>
                  <a:pt x="1014" y="1982"/>
                </a:lnTo>
                <a:lnTo>
                  <a:pt x="1074" y="2008"/>
                </a:lnTo>
                <a:lnTo>
                  <a:pt x="1154" y="2020"/>
                </a:lnTo>
                <a:lnTo>
                  <a:pt x="1278" y="2119"/>
                </a:lnTo>
                <a:lnTo>
                  <a:pt x="1361" y="2172"/>
                </a:lnTo>
                <a:lnTo>
                  <a:pt x="1575" y="2210"/>
                </a:lnTo>
                <a:lnTo>
                  <a:pt x="1655" y="2255"/>
                </a:lnTo>
                <a:lnTo>
                  <a:pt x="1962" y="2249"/>
                </a:lnTo>
                <a:lnTo>
                  <a:pt x="2078" y="2078"/>
                </a:lnTo>
                <a:lnTo>
                  <a:pt x="2237" y="2015"/>
                </a:lnTo>
                <a:lnTo>
                  <a:pt x="2223" y="1941"/>
                </a:lnTo>
                <a:lnTo>
                  <a:pt x="2310" y="1957"/>
                </a:lnTo>
                <a:lnTo>
                  <a:pt x="2385" y="1913"/>
                </a:lnTo>
                <a:lnTo>
                  <a:pt x="2459" y="1909"/>
                </a:lnTo>
                <a:lnTo>
                  <a:pt x="2624" y="1738"/>
                </a:lnTo>
                <a:lnTo>
                  <a:pt x="2664" y="1662"/>
                </a:lnTo>
                <a:lnTo>
                  <a:pt x="2740" y="1638"/>
                </a:lnTo>
                <a:lnTo>
                  <a:pt x="2763" y="1608"/>
                </a:lnTo>
                <a:lnTo>
                  <a:pt x="2753" y="1578"/>
                </a:lnTo>
                <a:lnTo>
                  <a:pt x="2765" y="1548"/>
                </a:lnTo>
                <a:lnTo>
                  <a:pt x="2812" y="1555"/>
                </a:lnTo>
                <a:lnTo>
                  <a:pt x="2816" y="1614"/>
                </a:lnTo>
                <a:lnTo>
                  <a:pt x="2840" y="1640"/>
                </a:lnTo>
                <a:lnTo>
                  <a:pt x="2830" y="1670"/>
                </a:lnTo>
                <a:lnTo>
                  <a:pt x="2796" y="1684"/>
                </a:lnTo>
                <a:lnTo>
                  <a:pt x="2806" y="1697"/>
                </a:lnTo>
                <a:lnTo>
                  <a:pt x="2873" y="1679"/>
                </a:lnTo>
                <a:lnTo>
                  <a:pt x="2916" y="1580"/>
                </a:lnTo>
                <a:lnTo>
                  <a:pt x="2989" y="1572"/>
                </a:lnTo>
                <a:lnTo>
                  <a:pt x="3042" y="1469"/>
                </a:lnTo>
                <a:lnTo>
                  <a:pt x="3111" y="1405"/>
                </a:lnTo>
                <a:lnTo>
                  <a:pt x="3097" y="1392"/>
                </a:lnTo>
                <a:lnTo>
                  <a:pt x="3008" y="1440"/>
                </a:lnTo>
                <a:lnTo>
                  <a:pt x="3014" y="1373"/>
                </a:lnTo>
                <a:lnTo>
                  <a:pt x="3061" y="1346"/>
                </a:lnTo>
                <a:lnTo>
                  <a:pt x="3057" y="1320"/>
                </a:lnTo>
                <a:lnTo>
                  <a:pt x="3029" y="1281"/>
                </a:lnTo>
                <a:lnTo>
                  <a:pt x="3049" y="1237"/>
                </a:lnTo>
                <a:lnTo>
                  <a:pt x="3096" y="1299"/>
                </a:lnTo>
                <a:lnTo>
                  <a:pt x="3114" y="1353"/>
                </a:lnTo>
                <a:lnTo>
                  <a:pt x="3141" y="1338"/>
                </a:lnTo>
                <a:lnTo>
                  <a:pt x="3170" y="1302"/>
                </a:lnTo>
                <a:lnTo>
                  <a:pt x="3206" y="1298"/>
                </a:lnTo>
                <a:lnTo>
                  <a:pt x="3210" y="1255"/>
                </a:lnTo>
                <a:lnTo>
                  <a:pt x="3249" y="1208"/>
                </a:lnTo>
                <a:lnTo>
                  <a:pt x="3219" y="1166"/>
                </a:lnTo>
                <a:lnTo>
                  <a:pt x="3261" y="1122"/>
                </a:lnTo>
                <a:lnTo>
                  <a:pt x="3315" y="1118"/>
                </a:lnTo>
                <a:lnTo>
                  <a:pt x="3318" y="1055"/>
                </a:lnTo>
                <a:lnTo>
                  <a:pt x="3284" y="1059"/>
                </a:lnTo>
                <a:lnTo>
                  <a:pt x="3340" y="1029"/>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21" name="Freeform 164"/>
          <p:cNvSpPr>
            <a:spLocks/>
          </p:cNvSpPr>
          <p:nvPr/>
        </p:nvSpPr>
        <p:spPr bwMode="auto">
          <a:xfrm>
            <a:off x="2586482" y="4437063"/>
            <a:ext cx="22225" cy="1428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2" name="Freeform 168"/>
          <p:cNvSpPr>
            <a:spLocks/>
          </p:cNvSpPr>
          <p:nvPr/>
        </p:nvSpPr>
        <p:spPr bwMode="auto">
          <a:xfrm>
            <a:off x="2556320" y="4419600"/>
            <a:ext cx="11113" cy="6350"/>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3" name="Freeform 171"/>
          <p:cNvSpPr>
            <a:spLocks/>
          </p:cNvSpPr>
          <p:nvPr/>
        </p:nvSpPr>
        <p:spPr bwMode="auto">
          <a:xfrm>
            <a:off x="2329307" y="3652838"/>
            <a:ext cx="44450" cy="53975"/>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rgbClr val="006B9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4" name="Group 623"/>
          <p:cNvGrpSpPr/>
          <p:nvPr/>
        </p:nvGrpSpPr>
        <p:grpSpPr>
          <a:xfrm>
            <a:off x="2021332" y="2506663"/>
            <a:ext cx="935038" cy="1830388"/>
            <a:chOff x="2003425" y="2506663"/>
            <a:chExt cx="935038" cy="1830388"/>
          </a:xfrm>
          <a:solidFill>
            <a:schemeClr val="bg1">
              <a:lumMod val="75000"/>
            </a:schemeClr>
          </a:solidFill>
        </p:grpSpPr>
        <p:sp>
          <p:nvSpPr>
            <p:cNvPr id="8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8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25" name="Group 624"/>
          <p:cNvGrpSpPr/>
          <p:nvPr/>
        </p:nvGrpSpPr>
        <p:grpSpPr>
          <a:xfrm>
            <a:off x="1787970" y="3497263"/>
            <a:ext cx="431800" cy="617538"/>
            <a:chOff x="1770063" y="3497263"/>
            <a:chExt cx="431800" cy="617538"/>
          </a:xfrm>
          <a:solidFill>
            <a:srgbClr val="0EB7BC"/>
          </a:solidFill>
        </p:grpSpPr>
        <p:sp>
          <p:nvSpPr>
            <p:cNvPr id="7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26" name="Group 625"/>
          <p:cNvGrpSpPr/>
          <p:nvPr/>
        </p:nvGrpSpPr>
        <p:grpSpPr>
          <a:xfrm>
            <a:off x="4662932" y="5435600"/>
            <a:ext cx="838201" cy="850901"/>
            <a:chOff x="4645025" y="5435600"/>
            <a:chExt cx="838201" cy="850901"/>
          </a:xfrm>
          <a:solidFill>
            <a:srgbClr val="11ABC3"/>
          </a:solidFill>
        </p:grpSpPr>
        <p:sp>
          <p:nvSpPr>
            <p:cNvPr id="7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27" name="Group 626"/>
          <p:cNvGrpSpPr/>
          <p:nvPr/>
        </p:nvGrpSpPr>
        <p:grpSpPr>
          <a:xfrm>
            <a:off x="5237607" y="5402263"/>
            <a:ext cx="1838325" cy="747712"/>
            <a:chOff x="5219700" y="5402263"/>
            <a:chExt cx="1838325" cy="747712"/>
          </a:xfrm>
          <a:solidFill>
            <a:schemeClr val="bg1">
              <a:lumMod val="75000"/>
            </a:schemeClr>
          </a:solidFill>
        </p:grpSpPr>
        <p:sp>
          <p:nvSpPr>
            <p:cNvPr id="7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628" name="Freeform 240"/>
          <p:cNvSpPr>
            <a:spLocks/>
          </p:cNvSpPr>
          <p:nvPr/>
        </p:nvSpPr>
        <p:spPr bwMode="auto">
          <a:xfrm>
            <a:off x="2629345" y="5243513"/>
            <a:ext cx="0" cy="1588"/>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29" name="Group 628"/>
          <p:cNvGrpSpPr/>
          <p:nvPr/>
        </p:nvGrpSpPr>
        <p:grpSpPr>
          <a:xfrm>
            <a:off x="1903857" y="5200650"/>
            <a:ext cx="1309688" cy="952500"/>
            <a:chOff x="1885950" y="5200650"/>
            <a:chExt cx="1309688" cy="952500"/>
          </a:xfrm>
          <a:solidFill>
            <a:srgbClr val="F39C11"/>
          </a:solidFill>
        </p:grpSpPr>
        <p:sp>
          <p:nvSpPr>
            <p:cNvPr id="7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30" name="Freeform 246"/>
          <p:cNvSpPr>
            <a:spLocks/>
          </p:cNvSpPr>
          <p:nvPr/>
        </p:nvSpPr>
        <p:spPr bwMode="auto">
          <a:xfrm>
            <a:off x="2930970" y="5332413"/>
            <a:ext cx="34925" cy="30163"/>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1" name="Freeform 249"/>
          <p:cNvSpPr>
            <a:spLocks/>
          </p:cNvSpPr>
          <p:nvPr/>
        </p:nvSpPr>
        <p:spPr bwMode="auto">
          <a:xfrm>
            <a:off x="3939032" y="5376863"/>
            <a:ext cx="14288" cy="12700"/>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2" name="Freeform 250"/>
          <p:cNvSpPr>
            <a:spLocks/>
          </p:cNvSpPr>
          <p:nvPr/>
        </p:nvSpPr>
        <p:spPr bwMode="auto">
          <a:xfrm>
            <a:off x="3988245" y="5165725"/>
            <a:ext cx="12700" cy="15875"/>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rgbClr val="9E2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3" name="Freeform 251"/>
          <p:cNvSpPr>
            <a:spLocks/>
          </p:cNvSpPr>
          <p:nvPr/>
        </p:nvSpPr>
        <p:spPr bwMode="auto">
          <a:xfrm>
            <a:off x="3516757" y="5184775"/>
            <a:ext cx="17463" cy="9525"/>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en-US" dirty="0"/>
          </a:p>
        </p:txBody>
      </p:sp>
      <p:grpSp>
        <p:nvGrpSpPr>
          <p:cNvPr id="634" name="Group 633"/>
          <p:cNvGrpSpPr/>
          <p:nvPr/>
        </p:nvGrpSpPr>
        <p:grpSpPr>
          <a:xfrm>
            <a:off x="3450082" y="4740275"/>
            <a:ext cx="1114425" cy="1341438"/>
            <a:chOff x="3432175" y="4740275"/>
            <a:chExt cx="1114425" cy="1341438"/>
          </a:xfrm>
          <a:solidFill>
            <a:schemeClr val="bg1">
              <a:lumMod val="75000"/>
            </a:schemeClr>
          </a:solidFill>
        </p:grpSpPr>
        <p:sp>
          <p:nvSpPr>
            <p:cNvPr id="7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35" name="Freeform 256"/>
          <p:cNvSpPr>
            <a:spLocks/>
          </p:cNvSpPr>
          <p:nvPr/>
        </p:nvSpPr>
        <p:spPr bwMode="auto">
          <a:xfrm>
            <a:off x="3939032" y="5376863"/>
            <a:ext cx="14288" cy="12700"/>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6" name="Freeform 257"/>
          <p:cNvSpPr>
            <a:spLocks/>
          </p:cNvSpPr>
          <p:nvPr/>
        </p:nvSpPr>
        <p:spPr bwMode="auto">
          <a:xfrm>
            <a:off x="3988245" y="5165725"/>
            <a:ext cx="12700" cy="15875"/>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rgbClr val="D91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37" name="Group 636"/>
          <p:cNvGrpSpPr/>
          <p:nvPr/>
        </p:nvGrpSpPr>
        <p:grpSpPr>
          <a:xfrm>
            <a:off x="4145407" y="6143625"/>
            <a:ext cx="46038" cy="26988"/>
            <a:chOff x="4127500" y="6143625"/>
            <a:chExt cx="46038" cy="26988"/>
          </a:xfrm>
          <a:solidFill>
            <a:schemeClr val="accent6">
              <a:lumMod val="75000"/>
            </a:schemeClr>
          </a:solidFill>
        </p:grpSpPr>
        <p:sp>
          <p:nvSpPr>
            <p:cNvPr id="7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38" name="Group 637"/>
          <p:cNvGrpSpPr/>
          <p:nvPr/>
        </p:nvGrpSpPr>
        <p:grpSpPr>
          <a:xfrm>
            <a:off x="2330895" y="4173538"/>
            <a:ext cx="1374775" cy="1339850"/>
            <a:chOff x="2312988" y="4173538"/>
            <a:chExt cx="1374775" cy="1339850"/>
          </a:xfrm>
          <a:solidFill>
            <a:schemeClr val="bg1">
              <a:lumMod val="75000"/>
            </a:schemeClr>
          </a:solidFill>
        </p:grpSpPr>
        <p:grpSp>
          <p:nvGrpSpPr>
            <p:cNvPr id="725" name="Group 724"/>
            <p:cNvGrpSpPr/>
            <p:nvPr/>
          </p:nvGrpSpPr>
          <p:grpSpPr>
            <a:xfrm>
              <a:off x="2312988" y="4173538"/>
              <a:ext cx="1246188" cy="1198563"/>
              <a:chOff x="2312988" y="4173538"/>
              <a:chExt cx="1246188" cy="1198563"/>
            </a:xfrm>
            <a:grpFill/>
          </p:grpSpPr>
          <p:sp>
            <p:nvSpPr>
              <p:cNvPr id="7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7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39" name="Group 638"/>
          <p:cNvGrpSpPr/>
          <p:nvPr/>
        </p:nvGrpSpPr>
        <p:grpSpPr>
          <a:xfrm>
            <a:off x="4085082" y="4811713"/>
            <a:ext cx="555625" cy="565150"/>
            <a:chOff x="4067175" y="4811713"/>
            <a:chExt cx="555625" cy="565150"/>
          </a:xfrm>
          <a:solidFill>
            <a:srgbClr val="6874B0"/>
          </a:solidFill>
        </p:grpSpPr>
        <p:sp>
          <p:nvSpPr>
            <p:cNvPr id="7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40" name="Group 639"/>
          <p:cNvGrpSpPr/>
          <p:nvPr/>
        </p:nvGrpSpPr>
        <p:grpSpPr>
          <a:xfrm>
            <a:off x="3099245" y="3783013"/>
            <a:ext cx="381000" cy="428625"/>
            <a:chOff x="3081338" y="3783013"/>
            <a:chExt cx="381000" cy="428625"/>
          </a:xfrm>
          <a:solidFill>
            <a:schemeClr val="bg1">
              <a:lumMod val="75000"/>
            </a:schemeClr>
          </a:solidFill>
        </p:grpSpPr>
        <p:sp>
          <p:nvSpPr>
            <p:cNvPr id="7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7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641" name="Group 640"/>
          <p:cNvGrpSpPr/>
          <p:nvPr/>
        </p:nvGrpSpPr>
        <p:grpSpPr>
          <a:xfrm>
            <a:off x="4899470" y="3962400"/>
            <a:ext cx="1738313" cy="1152525"/>
            <a:chOff x="4881563" y="3962400"/>
            <a:chExt cx="1738313" cy="1152525"/>
          </a:xfrm>
          <a:solidFill>
            <a:schemeClr val="bg1">
              <a:lumMod val="75000"/>
            </a:schemeClr>
          </a:solidFill>
        </p:grpSpPr>
        <p:sp>
          <p:nvSpPr>
            <p:cNvPr id="6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2" name="Group 641"/>
          <p:cNvGrpSpPr/>
          <p:nvPr/>
        </p:nvGrpSpPr>
        <p:grpSpPr>
          <a:xfrm>
            <a:off x="3554857" y="3076575"/>
            <a:ext cx="669926" cy="525463"/>
            <a:chOff x="3536950" y="3076575"/>
            <a:chExt cx="669926" cy="525463"/>
          </a:xfrm>
          <a:solidFill>
            <a:schemeClr val="bg1">
              <a:lumMod val="75000"/>
            </a:schemeClr>
          </a:solidFill>
        </p:grpSpPr>
        <p:sp>
          <p:nvSpPr>
            <p:cNvPr id="6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3" name="Group 642"/>
          <p:cNvGrpSpPr/>
          <p:nvPr/>
        </p:nvGrpSpPr>
        <p:grpSpPr>
          <a:xfrm>
            <a:off x="3362770" y="3546475"/>
            <a:ext cx="860425" cy="1158875"/>
            <a:chOff x="3344863" y="3546475"/>
            <a:chExt cx="860425" cy="1158875"/>
          </a:xfrm>
          <a:solidFill>
            <a:schemeClr val="bg1">
              <a:lumMod val="75000"/>
            </a:schemeClr>
          </a:solidFill>
        </p:grpSpPr>
        <p:sp>
          <p:nvSpPr>
            <p:cNvPr id="6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w="6350">
              <a:solidFill>
                <a:schemeClr val="bg1">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644" name="Group 643"/>
          <p:cNvGrpSpPr/>
          <p:nvPr/>
        </p:nvGrpSpPr>
        <p:grpSpPr>
          <a:xfrm>
            <a:off x="7075932" y="5395913"/>
            <a:ext cx="528638" cy="444500"/>
            <a:chOff x="7058025" y="5395913"/>
            <a:chExt cx="528638" cy="444500"/>
          </a:xfrm>
          <a:solidFill>
            <a:schemeClr val="bg1">
              <a:lumMod val="75000"/>
            </a:schemeClr>
          </a:solidFill>
        </p:grpSpPr>
        <p:sp>
          <p:nvSpPr>
            <p:cNvPr id="667" name="Freeform 303"/>
            <p:cNvSpPr>
              <a:spLocks/>
            </p:cNvSpPr>
            <p:nvPr/>
          </p:nvSpPr>
          <p:spPr bwMode="auto">
            <a:xfrm>
              <a:off x="7077075" y="5395913"/>
              <a:ext cx="509588" cy="444500"/>
            </a:xfrm>
            <a:custGeom>
              <a:avLst/>
              <a:gdLst>
                <a:gd name="T0" fmla="*/ 1554 w 1605"/>
                <a:gd name="T1" fmla="*/ 641 h 1400"/>
                <a:gd name="T2" fmla="*/ 1438 w 1605"/>
                <a:gd name="T3" fmla="*/ 602 h 1400"/>
                <a:gd name="T4" fmla="*/ 1382 w 1605"/>
                <a:gd name="T5" fmla="*/ 551 h 1400"/>
                <a:gd name="T6" fmla="*/ 1260 w 1605"/>
                <a:gd name="T7" fmla="*/ 418 h 1400"/>
                <a:gd name="T8" fmla="*/ 1209 w 1605"/>
                <a:gd name="T9" fmla="*/ 204 h 1400"/>
                <a:gd name="T10" fmla="*/ 1111 w 1605"/>
                <a:gd name="T11" fmla="*/ 108 h 1400"/>
                <a:gd name="T12" fmla="*/ 998 w 1605"/>
                <a:gd name="T13" fmla="*/ 126 h 1400"/>
                <a:gd name="T14" fmla="*/ 760 w 1605"/>
                <a:gd name="T15" fmla="*/ 292 h 1400"/>
                <a:gd name="T16" fmla="*/ 420 w 1605"/>
                <a:gd name="T17" fmla="*/ 4 h 1400"/>
                <a:gd name="T18" fmla="*/ 295 w 1605"/>
                <a:gd name="T19" fmla="*/ 63 h 1400"/>
                <a:gd name="T20" fmla="*/ 226 w 1605"/>
                <a:gd name="T21" fmla="*/ 168 h 1400"/>
                <a:gd name="T22" fmla="*/ 310 w 1605"/>
                <a:gd name="T23" fmla="*/ 239 h 1400"/>
                <a:gd name="T24" fmla="*/ 325 w 1605"/>
                <a:gd name="T25" fmla="*/ 328 h 1400"/>
                <a:gd name="T26" fmla="*/ 249 w 1605"/>
                <a:gd name="T27" fmla="*/ 350 h 1400"/>
                <a:gd name="T28" fmla="*/ 62 w 1605"/>
                <a:gd name="T29" fmla="*/ 236 h 1400"/>
                <a:gd name="T30" fmla="*/ 0 w 1605"/>
                <a:gd name="T31" fmla="*/ 330 h 1400"/>
                <a:gd name="T32" fmla="*/ 41 w 1605"/>
                <a:gd name="T33" fmla="*/ 449 h 1400"/>
                <a:gd name="T34" fmla="*/ 161 w 1605"/>
                <a:gd name="T35" fmla="*/ 497 h 1400"/>
                <a:gd name="T36" fmla="*/ 342 w 1605"/>
                <a:gd name="T37" fmla="*/ 699 h 1400"/>
                <a:gd name="T38" fmla="*/ 356 w 1605"/>
                <a:gd name="T39" fmla="*/ 836 h 1400"/>
                <a:gd name="T40" fmla="*/ 468 w 1605"/>
                <a:gd name="T41" fmla="*/ 902 h 1400"/>
                <a:gd name="T42" fmla="*/ 477 w 1605"/>
                <a:gd name="T43" fmla="*/ 972 h 1400"/>
                <a:gd name="T44" fmla="*/ 504 w 1605"/>
                <a:gd name="T45" fmla="*/ 1030 h 1400"/>
                <a:gd name="T46" fmla="*/ 665 w 1605"/>
                <a:gd name="T47" fmla="*/ 1050 h 1400"/>
                <a:gd name="T48" fmla="*/ 920 w 1605"/>
                <a:gd name="T49" fmla="*/ 879 h 1400"/>
                <a:gd name="T50" fmla="*/ 936 w 1605"/>
                <a:gd name="T51" fmla="*/ 1079 h 1400"/>
                <a:gd name="T52" fmla="*/ 893 w 1605"/>
                <a:gd name="T53" fmla="*/ 1256 h 1400"/>
                <a:gd name="T54" fmla="*/ 1058 w 1605"/>
                <a:gd name="T55" fmla="*/ 1365 h 1400"/>
                <a:gd name="T56" fmla="*/ 1182 w 1605"/>
                <a:gd name="T57" fmla="*/ 1378 h 1400"/>
                <a:gd name="T58" fmla="*/ 1213 w 1605"/>
                <a:gd name="T59" fmla="*/ 1170 h 1400"/>
                <a:gd name="T60" fmla="*/ 1254 w 1605"/>
                <a:gd name="T61" fmla="*/ 1245 h 1400"/>
                <a:gd name="T62" fmla="*/ 1240 w 1605"/>
                <a:gd name="T63" fmla="*/ 1058 h 1400"/>
                <a:gd name="T64" fmla="*/ 1284 w 1605"/>
                <a:gd name="T65" fmla="*/ 990 h 1400"/>
                <a:gd name="T66" fmla="*/ 1314 w 1605"/>
                <a:gd name="T67" fmla="*/ 987 h 1400"/>
                <a:gd name="T68" fmla="*/ 1306 w 1605"/>
                <a:gd name="T69" fmla="*/ 837 h 1400"/>
                <a:gd name="T70" fmla="*/ 1379 w 1605"/>
                <a:gd name="T71" fmla="*/ 707 h 1400"/>
                <a:gd name="T72" fmla="*/ 1484 w 1605"/>
                <a:gd name="T73" fmla="*/ 659 h 1400"/>
                <a:gd name="T74" fmla="*/ 1556 w 1605"/>
                <a:gd name="T75" fmla="*/ 684 h 1400"/>
                <a:gd name="T76" fmla="*/ 1579 w 1605"/>
                <a:gd name="T77" fmla="*/ 738 h 1400"/>
                <a:gd name="T78" fmla="*/ 1605 w 1605"/>
                <a:gd name="T79" fmla="*/ 72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5" h="1400">
                  <a:moveTo>
                    <a:pt x="1567" y="651"/>
                  </a:moveTo>
                  <a:lnTo>
                    <a:pt x="1554" y="641"/>
                  </a:lnTo>
                  <a:lnTo>
                    <a:pt x="1488" y="586"/>
                  </a:lnTo>
                  <a:lnTo>
                    <a:pt x="1438" y="602"/>
                  </a:lnTo>
                  <a:lnTo>
                    <a:pt x="1415" y="601"/>
                  </a:lnTo>
                  <a:lnTo>
                    <a:pt x="1382" y="551"/>
                  </a:lnTo>
                  <a:lnTo>
                    <a:pt x="1329" y="459"/>
                  </a:lnTo>
                  <a:lnTo>
                    <a:pt x="1260" y="418"/>
                  </a:lnTo>
                  <a:lnTo>
                    <a:pt x="1236" y="301"/>
                  </a:lnTo>
                  <a:lnTo>
                    <a:pt x="1209" y="204"/>
                  </a:lnTo>
                  <a:lnTo>
                    <a:pt x="1164" y="136"/>
                  </a:lnTo>
                  <a:lnTo>
                    <a:pt x="1111" y="108"/>
                  </a:lnTo>
                  <a:lnTo>
                    <a:pt x="1040" y="46"/>
                  </a:lnTo>
                  <a:lnTo>
                    <a:pt x="998" y="126"/>
                  </a:lnTo>
                  <a:lnTo>
                    <a:pt x="941" y="269"/>
                  </a:lnTo>
                  <a:lnTo>
                    <a:pt x="760" y="292"/>
                  </a:lnTo>
                  <a:lnTo>
                    <a:pt x="571" y="86"/>
                  </a:lnTo>
                  <a:lnTo>
                    <a:pt x="420" y="4"/>
                  </a:lnTo>
                  <a:lnTo>
                    <a:pt x="304" y="0"/>
                  </a:lnTo>
                  <a:lnTo>
                    <a:pt x="295" y="63"/>
                  </a:lnTo>
                  <a:lnTo>
                    <a:pt x="216" y="116"/>
                  </a:lnTo>
                  <a:lnTo>
                    <a:pt x="226" y="168"/>
                  </a:lnTo>
                  <a:lnTo>
                    <a:pt x="293" y="209"/>
                  </a:lnTo>
                  <a:lnTo>
                    <a:pt x="310" y="239"/>
                  </a:lnTo>
                  <a:lnTo>
                    <a:pt x="373" y="288"/>
                  </a:lnTo>
                  <a:lnTo>
                    <a:pt x="325" y="328"/>
                  </a:lnTo>
                  <a:lnTo>
                    <a:pt x="307" y="394"/>
                  </a:lnTo>
                  <a:lnTo>
                    <a:pt x="249" y="350"/>
                  </a:lnTo>
                  <a:lnTo>
                    <a:pt x="160" y="324"/>
                  </a:lnTo>
                  <a:lnTo>
                    <a:pt x="62" y="236"/>
                  </a:lnTo>
                  <a:lnTo>
                    <a:pt x="0" y="282"/>
                  </a:lnTo>
                  <a:lnTo>
                    <a:pt x="0" y="330"/>
                  </a:lnTo>
                  <a:lnTo>
                    <a:pt x="44" y="339"/>
                  </a:lnTo>
                  <a:lnTo>
                    <a:pt x="41" y="449"/>
                  </a:lnTo>
                  <a:lnTo>
                    <a:pt x="121" y="449"/>
                  </a:lnTo>
                  <a:lnTo>
                    <a:pt x="161" y="497"/>
                  </a:lnTo>
                  <a:lnTo>
                    <a:pt x="162" y="576"/>
                  </a:lnTo>
                  <a:lnTo>
                    <a:pt x="342" y="699"/>
                  </a:lnTo>
                  <a:lnTo>
                    <a:pt x="346" y="743"/>
                  </a:lnTo>
                  <a:lnTo>
                    <a:pt x="356" y="836"/>
                  </a:lnTo>
                  <a:lnTo>
                    <a:pt x="410" y="893"/>
                  </a:lnTo>
                  <a:lnTo>
                    <a:pt x="468" y="902"/>
                  </a:lnTo>
                  <a:lnTo>
                    <a:pt x="490" y="927"/>
                  </a:lnTo>
                  <a:lnTo>
                    <a:pt x="477" y="972"/>
                  </a:lnTo>
                  <a:lnTo>
                    <a:pt x="530" y="994"/>
                  </a:lnTo>
                  <a:lnTo>
                    <a:pt x="504" y="1030"/>
                  </a:lnTo>
                  <a:lnTo>
                    <a:pt x="558" y="1091"/>
                  </a:lnTo>
                  <a:lnTo>
                    <a:pt x="665" y="1050"/>
                  </a:lnTo>
                  <a:lnTo>
                    <a:pt x="819" y="889"/>
                  </a:lnTo>
                  <a:lnTo>
                    <a:pt x="920" y="879"/>
                  </a:lnTo>
                  <a:lnTo>
                    <a:pt x="992" y="985"/>
                  </a:lnTo>
                  <a:lnTo>
                    <a:pt x="936" y="1079"/>
                  </a:lnTo>
                  <a:lnTo>
                    <a:pt x="980" y="1144"/>
                  </a:lnTo>
                  <a:lnTo>
                    <a:pt x="893" y="1256"/>
                  </a:lnTo>
                  <a:lnTo>
                    <a:pt x="1009" y="1396"/>
                  </a:lnTo>
                  <a:lnTo>
                    <a:pt x="1058" y="1365"/>
                  </a:lnTo>
                  <a:lnTo>
                    <a:pt x="1107" y="1400"/>
                  </a:lnTo>
                  <a:lnTo>
                    <a:pt x="1182" y="1378"/>
                  </a:lnTo>
                  <a:lnTo>
                    <a:pt x="1181" y="1172"/>
                  </a:lnTo>
                  <a:lnTo>
                    <a:pt x="1213" y="1170"/>
                  </a:lnTo>
                  <a:lnTo>
                    <a:pt x="1212" y="1224"/>
                  </a:lnTo>
                  <a:lnTo>
                    <a:pt x="1254" y="1245"/>
                  </a:lnTo>
                  <a:lnTo>
                    <a:pt x="1263" y="1168"/>
                  </a:lnTo>
                  <a:lnTo>
                    <a:pt x="1240" y="1058"/>
                  </a:lnTo>
                  <a:lnTo>
                    <a:pt x="1274" y="1009"/>
                  </a:lnTo>
                  <a:lnTo>
                    <a:pt x="1284" y="990"/>
                  </a:lnTo>
                  <a:lnTo>
                    <a:pt x="1304" y="1016"/>
                  </a:lnTo>
                  <a:lnTo>
                    <a:pt x="1314" y="987"/>
                  </a:lnTo>
                  <a:lnTo>
                    <a:pt x="1293" y="929"/>
                  </a:lnTo>
                  <a:lnTo>
                    <a:pt x="1306" y="837"/>
                  </a:lnTo>
                  <a:lnTo>
                    <a:pt x="1365" y="739"/>
                  </a:lnTo>
                  <a:lnTo>
                    <a:pt x="1379" y="707"/>
                  </a:lnTo>
                  <a:lnTo>
                    <a:pt x="1417" y="668"/>
                  </a:lnTo>
                  <a:lnTo>
                    <a:pt x="1484" y="659"/>
                  </a:lnTo>
                  <a:lnTo>
                    <a:pt x="1509" y="677"/>
                  </a:lnTo>
                  <a:lnTo>
                    <a:pt x="1556" y="684"/>
                  </a:lnTo>
                  <a:lnTo>
                    <a:pt x="1585" y="711"/>
                  </a:lnTo>
                  <a:lnTo>
                    <a:pt x="1579" y="738"/>
                  </a:lnTo>
                  <a:lnTo>
                    <a:pt x="1597" y="739"/>
                  </a:lnTo>
                  <a:lnTo>
                    <a:pt x="1605" y="722"/>
                  </a:lnTo>
                  <a:lnTo>
                    <a:pt x="1567" y="651"/>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8" name="Freeform 304"/>
            <p:cNvSpPr>
              <a:spLocks/>
            </p:cNvSpPr>
            <p:nvPr/>
          </p:nvSpPr>
          <p:spPr bwMode="auto">
            <a:xfrm>
              <a:off x="7058025" y="5667375"/>
              <a:ext cx="153988" cy="115888"/>
            </a:xfrm>
            <a:custGeom>
              <a:avLst/>
              <a:gdLst>
                <a:gd name="T0" fmla="*/ 469 w 486"/>
                <a:gd name="T1" fmla="*/ 284 h 364"/>
                <a:gd name="T2" fmla="*/ 486 w 486"/>
                <a:gd name="T3" fmla="*/ 361 h 364"/>
                <a:gd name="T4" fmla="*/ 368 w 486"/>
                <a:gd name="T5" fmla="*/ 364 h 364"/>
                <a:gd name="T6" fmla="*/ 176 w 486"/>
                <a:gd name="T7" fmla="*/ 313 h 364"/>
                <a:gd name="T8" fmla="*/ 33 w 486"/>
                <a:gd name="T9" fmla="*/ 164 h 364"/>
                <a:gd name="T10" fmla="*/ 0 w 486"/>
                <a:gd name="T11" fmla="*/ 36 h 364"/>
                <a:gd name="T12" fmla="*/ 63 w 486"/>
                <a:gd name="T13" fmla="*/ 0 h 364"/>
                <a:gd name="T14" fmla="*/ 147 w 486"/>
                <a:gd name="T15" fmla="*/ 75 h 364"/>
                <a:gd name="T16" fmla="*/ 232 w 486"/>
                <a:gd name="T17" fmla="*/ 47 h 364"/>
                <a:gd name="T18" fmla="*/ 326 w 486"/>
                <a:gd name="T19" fmla="*/ 121 h 364"/>
                <a:gd name="T20" fmla="*/ 331 w 486"/>
                <a:gd name="T21" fmla="*/ 193 h 364"/>
                <a:gd name="T22" fmla="*/ 371 w 486"/>
                <a:gd name="T23" fmla="*/ 250 h 364"/>
                <a:gd name="T24" fmla="*/ 469 w 486"/>
                <a:gd name="T25" fmla="*/ 28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6" h="364">
                  <a:moveTo>
                    <a:pt x="469" y="284"/>
                  </a:moveTo>
                  <a:lnTo>
                    <a:pt x="486" y="361"/>
                  </a:lnTo>
                  <a:lnTo>
                    <a:pt x="368" y="364"/>
                  </a:lnTo>
                  <a:lnTo>
                    <a:pt x="176" y="313"/>
                  </a:lnTo>
                  <a:lnTo>
                    <a:pt x="33" y="164"/>
                  </a:lnTo>
                  <a:lnTo>
                    <a:pt x="0" y="36"/>
                  </a:lnTo>
                  <a:lnTo>
                    <a:pt x="63" y="0"/>
                  </a:lnTo>
                  <a:lnTo>
                    <a:pt x="147" y="75"/>
                  </a:lnTo>
                  <a:lnTo>
                    <a:pt x="232" y="47"/>
                  </a:lnTo>
                  <a:lnTo>
                    <a:pt x="326" y="121"/>
                  </a:lnTo>
                  <a:lnTo>
                    <a:pt x="331" y="193"/>
                  </a:lnTo>
                  <a:lnTo>
                    <a:pt x="371" y="250"/>
                  </a:lnTo>
                  <a:lnTo>
                    <a:pt x="469" y="284"/>
                  </a:lnTo>
                  <a:close/>
                </a:path>
              </a:pathLst>
            </a:custGeom>
            <a:grp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sp>
        <p:nvSpPr>
          <p:cNvPr id="645" name="Freeform 305"/>
          <p:cNvSpPr>
            <a:spLocks/>
          </p:cNvSpPr>
          <p:nvPr/>
        </p:nvSpPr>
        <p:spPr bwMode="auto">
          <a:xfrm>
            <a:off x="4142232" y="3563938"/>
            <a:ext cx="954088" cy="874713"/>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6" name="Freeform 306"/>
          <p:cNvSpPr>
            <a:spLocks/>
          </p:cNvSpPr>
          <p:nvPr/>
        </p:nvSpPr>
        <p:spPr bwMode="auto">
          <a:xfrm>
            <a:off x="3348482" y="4302125"/>
            <a:ext cx="55563" cy="107950"/>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7" name="Freeform 307"/>
          <p:cNvSpPr>
            <a:spLocks/>
          </p:cNvSpPr>
          <p:nvPr/>
        </p:nvSpPr>
        <p:spPr bwMode="auto">
          <a:xfrm>
            <a:off x="3040507" y="4121150"/>
            <a:ext cx="358775" cy="277813"/>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48" name="Freeform 308"/>
          <p:cNvSpPr>
            <a:spLocks/>
          </p:cNvSpPr>
          <p:nvPr/>
        </p:nvSpPr>
        <p:spPr bwMode="auto">
          <a:xfrm>
            <a:off x="3372295" y="4645025"/>
            <a:ext cx="430213" cy="255588"/>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49" name="Freeform 309"/>
          <p:cNvSpPr>
            <a:spLocks/>
          </p:cNvSpPr>
          <p:nvPr/>
        </p:nvSpPr>
        <p:spPr bwMode="auto">
          <a:xfrm>
            <a:off x="3707257" y="4721225"/>
            <a:ext cx="30163" cy="23813"/>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rgbClr val="56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0" name="Freeform 310"/>
          <p:cNvSpPr>
            <a:spLocks/>
          </p:cNvSpPr>
          <p:nvPr/>
        </p:nvSpPr>
        <p:spPr bwMode="auto">
          <a:xfrm>
            <a:off x="3716782" y="4464050"/>
            <a:ext cx="704850" cy="369888"/>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1" name="Freeform 311"/>
          <p:cNvSpPr>
            <a:spLocks/>
          </p:cNvSpPr>
          <p:nvPr/>
        </p:nvSpPr>
        <p:spPr bwMode="auto">
          <a:xfrm>
            <a:off x="3950145" y="4168775"/>
            <a:ext cx="628650" cy="366713"/>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2" name="Freeform 312"/>
          <p:cNvSpPr>
            <a:spLocks/>
          </p:cNvSpPr>
          <p:nvPr/>
        </p:nvSpPr>
        <p:spPr bwMode="auto">
          <a:xfrm>
            <a:off x="4394645" y="4368800"/>
            <a:ext cx="528638" cy="273050"/>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3" name="Freeform 313"/>
          <p:cNvSpPr>
            <a:spLocks/>
          </p:cNvSpPr>
          <p:nvPr/>
        </p:nvSpPr>
        <p:spPr bwMode="auto">
          <a:xfrm>
            <a:off x="4321620" y="4518025"/>
            <a:ext cx="644525" cy="393700"/>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chemeClr val="bg1">
              <a:lumMod val="75000"/>
            </a:schemeClr>
          </a:solidFill>
          <a:ln w="6350">
            <a:solidFill>
              <a:schemeClr val="tx1">
                <a:lumMod val="50000"/>
                <a:lumOff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4" name="Freeform 314"/>
          <p:cNvSpPr>
            <a:spLocks/>
          </p:cNvSpPr>
          <p:nvPr/>
        </p:nvSpPr>
        <p:spPr bwMode="auto">
          <a:xfrm>
            <a:off x="4072382" y="4775200"/>
            <a:ext cx="296863" cy="190500"/>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5" name="Freeform 315"/>
          <p:cNvSpPr>
            <a:spLocks/>
          </p:cNvSpPr>
          <p:nvPr/>
        </p:nvSpPr>
        <p:spPr bwMode="auto">
          <a:xfrm>
            <a:off x="5355082" y="4527550"/>
            <a:ext cx="312738" cy="37782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6" name="Freeform 316"/>
          <p:cNvSpPr>
            <a:spLocks/>
          </p:cNvSpPr>
          <p:nvPr/>
        </p:nvSpPr>
        <p:spPr bwMode="auto">
          <a:xfrm>
            <a:off x="4943920" y="5122863"/>
            <a:ext cx="593725" cy="387350"/>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7" name="Freeform 317"/>
          <p:cNvSpPr>
            <a:spLocks/>
          </p:cNvSpPr>
          <p:nvPr/>
        </p:nvSpPr>
        <p:spPr bwMode="auto">
          <a:xfrm>
            <a:off x="4729607" y="4562475"/>
            <a:ext cx="898525" cy="63976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58" name="Freeform 318"/>
          <p:cNvSpPr>
            <a:spLocks/>
          </p:cNvSpPr>
          <p:nvPr/>
        </p:nvSpPr>
        <p:spPr bwMode="auto">
          <a:xfrm>
            <a:off x="4755007" y="5365750"/>
            <a:ext cx="242888" cy="193675"/>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59" name="Freeform 319"/>
          <p:cNvSpPr>
            <a:spLocks/>
          </p:cNvSpPr>
          <p:nvPr/>
        </p:nvSpPr>
        <p:spPr bwMode="auto">
          <a:xfrm>
            <a:off x="4594670" y="4854575"/>
            <a:ext cx="390525" cy="577850"/>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chemeClr val="bg1">
              <a:lumMod val="75000"/>
            </a:schemeClr>
          </a:solidFill>
          <a:ln w="6350">
            <a:solidFill>
              <a:schemeClr val="tx1">
                <a:lumMod val="50000"/>
                <a:lumOff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0" name="Freeform 320"/>
          <p:cNvSpPr>
            <a:spLocks/>
          </p:cNvSpPr>
          <p:nvPr/>
        </p:nvSpPr>
        <p:spPr bwMode="auto">
          <a:xfrm>
            <a:off x="4635945" y="5327650"/>
            <a:ext cx="158750" cy="376238"/>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1" name="Freeform 321"/>
          <p:cNvSpPr>
            <a:spLocks/>
          </p:cNvSpPr>
          <p:nvPr/>
        </p:nvSpPr>
        <p:spPr bwMode="auto">
          <a:xfrm>
            <a:off x="4302570" y="4992688"/>
            <a:ext cx="369888" cy="349250"/>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2" name="Freeform 322"/>
          <p:cNvSpPr>
            <a:spLocks/>
          </p:cNvSpPr>
          <p:nvPr/>
        </p:nvSpPr>
        <p:spPr bwMode="auto">
          <a:xfrm>
            <a:off x="4558157" y="5200650"/>
            <a:ext cx="179388" cy="255588"/>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3" name="Freeform 323"/>
          <p:cNvSpPr>
            <a:spLocks/>
          </p:cNvSpPr>
          <p:nvPr/>
        </p:nvSpPr>
        <p:spPr bwMode="auto">
          <a:xfrm>
            <a:off x="6596507" y="5195888"/>
            <a:ext cx="617538" cy="325438"/>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bg1">
              <a:lumMod val="75000"/>
            </a:schemeClr>
          </a:solidFill>
          <a:ln w="6350">
            <a:solidFill>
              <a:schemeClr val="bg1">
                <a:lumMod val="50000"/>
              </a:schemeClr>
            </a:solidFill>
          </a:ln>
          <a:extLst/>
        </p:spPr>
        <p:txBody>
          <a:bodyPr vert="horz" wrap="square" lIns="91440" tIns="45720" rIns="91440" bIns="45720" numCol="1" anchor="t" anchorCtr="0" compatLnSpc="1">
            <a:prstTxWarp prst="textNoShape">
              <a:avLst/>
            </a:prstTxWarp>
          </a:bodyPr>
          <a:lstStyle/>
          <a:p>
            <a:endParaRPr lang="en-US" dirty="0"/>
          </a:p>
        </p:txBody>
      </p:sp>
      <p:sp>
        <p:nvSpPr>
          <p:cNvPr id="664" name="Freeform 324"/>
          <p:cNvSpPr>
            <a:spLocks/>
          </p:cNvSpPr>
          <p:nvPr/>
        </p:nvSpPr>
        <p:spPr bwMode="auto">
          <a:xfrm>
            <a:off x="6898132" y="5467350"/>
            <a:ext cx="374650" cy="315913"/>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5" name="Freeform 325"/>
          <p:cNvSpPr>
            <a:spLocks/>
          </p:cNvSpPr>
          <p:nvPr/>
        </p:nvSpPr>
        <p:spPr bwMode="auto">
          <a:xfrm>
            <a:off x="5882132" y="6178550"/>
            <a:ext cx="227013" cy="136525"/>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chemeClr val="bg1">
              <a:lumMod val="75000"/>
            </a:schemeClr>
          </a:solidFill>
          <a:ln w="6350">
            <a:solidFill>
              <a:schemeClr val="tx1">
                <a:lumMod val="50000"/>
                <a:lumOff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666" name="Freeform 326"/>
          <p:cNvSpPr>
            <a:spLocks/>
          </p:cNvSpPr>
          <p:nvPr/>
        </p:nvSpPr>
        <p:spPr bwMode="auto">
          <a:xfrm>
            <a:off x="7229920" y="3554413"/>
            <a:ext cx="1922463" cy="2001838"/>
          </a:xfrm>
          <a:custGeom>
            <a:avLst/>
            <a:gdLst>
              <a:gd name="T0" fmla="*/ 4431 w 6054"/>
              <a:gd name="T1" fmla="*/ 586 h 6306"/>
              <a:gd name="T2" fmla="*/ 4311 w 6054"/>
              <a:gd name="T3" fmla="*/ 1680 h 6306"/>
              <a:gd name="T4" fmla="*/ 3549 w 6054"/>
              <a:gd name="T5" fmla="*/ 1859 h 6306"/>
              <a:gd name="T6" fmla="*/ 2750 w 6054"/>
              <a:gd name="T7" fmla="*/ 2066 h 6306"/>
              <a:gd name="T8" fmla="*/ 1898 w 6054"/>
              <a:gd name="T9" fmla="*/ 1618 h 6306"/>
              <a:gd name="T10" fmla="*/ 1139 w 6054"/>
              <a:gd name="T11" fmla="*/ 1673 h 6306"/>
              <a:gd name="T12" fmla="*/ 171 w 6054"/>
              <a:gd name="T13" fmla="*/ 2288 h 6306"/>
              <a:gd name="T14" fmla="*/ 382 w 6054"/>
              <a:gd name="T15" fmla="*/ 3481 h 6306"/>
              <a:gd name="T16" fmla="*/ 797 w 6054"/>
              <a:gd name="T17" fmla="*/ 3933 h 6306"/>
              <a:gd name="T18" fmla="*/ 1123 w 6054"/>
              <a:gd name="T19" fmla="*/ 3835 h 6306"/>
              <a:gd name="T20" fmla="*/ 1620 w 6054"/>
              <a:gd name="T21" fmla="*/ 3698 h 6306"/>
              <a:gd name="T22" fmla="*/ 2121 w 6054"/>
              <a:gd name="T23" fmla="*/ 3940 h 6306"/>
              <a:gd name="T24" fmla="*/ 1998 w 6054"/>
              <a:gd name="T25" fmla="*/ 4402 h 6306"/>
              <a:gd name="T26" fmla="*/ 1954 w 6054"/>
              <a:gd name="T27" fmla="*/ 4431 h 6306"/>
              <a:gd name="T28" fmla="*/ 1684 w 6054"/>
              <a:gd name="T29" fmla="*/ 4447 h 6306"/>
              <a:gd name="T30" fmla="*/ 1449 w 6054"/>
              <a:gd name="T31" fmla="*/ 4510 h 6306"/>
              <a:gd name="T32" fmla="*/ 1470 w 6054"/>
              <a:gd name="T33" fmla="*/ 4714 h 6306"/>
              <a:gd name="T34" fmla="*/ 1190 w 6054"/>
              <a:gd name="T35" fmla="*/ 4845 h 6306"/>
              <a:gd name="T36" fmla="*/ 1423 w 6054"/>
              <a:gd name="T37" fmla="*/ 5370 h 6306"/>
              <a:gd name="T38" fmla="*/ 1878 w 6054"/>
              <a:gd name="T39" fmla="*/ 5574 h 6306"/>
              <a:gd name="T40" fmla="*/ 1785 w 6054"/>
              <a:gd name="T41" fmla="*/ 5950 h 6306"/>
              <a:gd name="T42" fmla="*/ 1868 w 6054"/>
              <a:gd name="T43" fmla="*/ 5864 h 6306"/>
              <a:gd name="T44" fmla="*/ 1909 w 6054"/>
              <a:gd name="T45" fmla="*/ 5820 h 6306"/>
              <a:gd name="T46" fmla="*/ 2128 w 6054"/>
              <a:gd name="T47" fmla="*/ 5799 h 6306"/>
              <a:gd name="T48" fmla="*/ 2254 w 6054"/>
              <a:gd name="T49" fmla="*/ 5769 h 6306"/>
              <a:gd name="T50" fmla="*/ 2315 w 6054"/>
              <a:gd name="T51" fmla="*/ 5830 h 6306"/>
              <a:gd name="T52" fmla="*/ 2502 w 6054"/>
              <a:gd name="T53" fmla="*/ 5929 h 6306"/>
              <a:gd name="T54" fmla="*/ 2502 w 6054"/>
              <a:gd name="T55" fmla="*/ 6002 h 6306"/>
              <a:gd name="T56" fmla="*/ 2590 w 6054"/>
              <a:gd name="T57" fmla="*/ 6078 h 6306"/>
              <a:gd name="T58" fmla="*/ 2644 w 6054"/>
              <a:gd name="T59" fmla="*/ 6224 h 6306"/>
              <a:gd name="T60" fmla="*/ 2726 w 6054"/>
              <a:gd name="T61" fmla="*/ 6288 h 6306"/>
              <a:gd name="T62" fmla="*/ 2801 w 6054"/>
              <a:gd name="T63" fmla="*/ 6296 h 6306"/>
              <a:gd name="T64" fmla="*/ 2882 w 6054"/>
              <a:gd name="T65" fmla="*/ 6276 h 6306"/>
              <a:gd name="T66" fmla="*/ 2885 w 6054"/>
              <a:gd name="T67" fmla="*/ 6170 h 6306"/>
              <a:gd name="T68" fmla="*/ 2891 w 6054"/>
              <a:gd name="T69" fmla="*/ 5513 h 6306"/>
              <a:gd name="T70" fmla="*/ 2922 w 6054"/>
              <a:gd name="T71" fmla="*/ 5163 h 6306"/>
              <a:gd name="T72" fmla="*/ 2908 w 6054"/>
              <a:gd name="T73" fmla="*/ 4927 h 6306"/>
              <a:gd name="T74" fmla="*/ 2888 w 6054"/>
              <a:gd name="T75" fmla="*/ 4635 h 6306"/>
              <a:gd name="T76" fmla="*/ 2943 w 6054"/>
              <a:gd name="T77" fmla="*/ 4600 h 6306"/>
              <a:gd name="T78" fmla="*/ 3288 w 6054"/>
              <a:gd name="T79" fmla="*/ 4492 h 6306"/>
              <a:gd name="T80" fmla="*/ 3677 w 6054"/>
              <a:gd name="T81" fmla="*/ 4342 h 6306"/>
              <a:gd name="T82" fmla="*/ 3741 w 6054"/>
              <a:gd name="T83" fmla="*/ 4342 h 6306"/>
              <a:gd name="T84" fmla="*/ 3810 w 6054"/>
              <a:gd name="T85" fmla="*/ 4394 h 6306"/>
              <a:gd name="T86" fmla="*/ 3905 w 6054"/>
              <a:gd name="T87" fmla="*/ 4435 h 6306"/>
              <a:gd name="T88" fmla="*/ 3963 w 6054"/>
              <a:gd name="T89" fmla="*/ 4463 h 6306"/>
              <a:gd name="T90" fmla="*/ 4139 w 6054"/>
              <a:gd name="T91" fmla="*/ 4630 h 6306"/>
              <a:gd name="T92" fmla="*/ 4227 w 6054"/>
              <a:gd name="T93" fmla="*/ 4643 h 6306"/>
              <a:gd name="T94" fmla="*/ 4473 w 6054"/>
              <a:gd name="T95" fmla="*/ 4780 h 6306"/>
              <a:gd name="T96" fmla="*/ 4587 w 6054"/>
              <a:gd name="T97" fmla="*/ 4861 h 6306"/>
              <a:gd name="T98" fmla="*/ 4618 w 6054"/>
              <a:gd name="T99" fmla="*/ 4922 h 6306"/>
              <a:gd name="T100" fmla="*/ 4675 w 6054"/>
              <a:gd name="T101" fmla="*/ 4986 h 6306"/>
              <a:gd name="T102" fmla="*/ 4837 w 6054"/>
              <a:gd name="T103" fmla="*/ 5122 h 6306"/>
              <a:gd name="T104" fmla="*/ 4904 w 6054"/>
              <a:gd name="T105" fmla="*/ 5201 h 6306"/>
              <a:gd name="T106" fmla="*/ 5039 w 6054"/>
              <a:gd name="T107" fmla="*/ 5213 h 6306"/>
              <a:gd name="T108" fmla="*/ 5078 w 6054"/>
              <a:gd name="T109" fmla="*/ 5171 h 6306"/>
              <a:gd name="T110" fmla="*/ 5147 w 6054"/>
              <a:gd name="T111" fmla="*/ 5164 h 6306"/>
              <a:gd name="T112" fmla="*/ 5331 w 6054"/>
              <a:gd name="T113" fmla="*/ 5108 h 6306"/>
              <a:gd name="T114" fmla="*/ 5801 w 6054"/>
              <a:gd name="T115" fmla="*/ 5072 h 6306"/>
              <a:gd name="T116" fmla="*/ 5963 w 6054"/>
              <a:gd name="T117" fmla="*/ 5092 h 6306"/>
              <a:gd name="T118" fmla="*/ 6014 w 6054"/>
              <a:gd name="T119" fmla="*/ 5153 h 6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54" h="6306">
                <a:moveTo>
                  <a:pt x="5853" y="26"/>
                </a:moveTo>
                <a:lnTo>
                  <a:pt x="5604" y="159"/>
                </a:lnTo>
                <a:lnTo>
                  <a:pt x="4828" y="339"/>
                </a:lnTo>
                <a:lnTo>
                  <a:pt x="4534" y="293"/>
                </a:lnTo>
                <a:lnTo>
                  <a:pt x="4463" y="232"/>
                </a:lnTo>
                <a:lnTo>
                  <a:pt x="4427" y="312"/>
                </a:lnTo>
                <a:lnTo>
                  <a:pt x="4468" y="360"/>
                </a:lnTo>
                <a:lnTo>
                  <a:pt x="4406" y="427"/>
                </a:lnTo>
                <a:lnTo>
                  <a:pt x="4452" y="501"/>
                </a:lnTo>
                <a:lnTo>
                  <a:pt x="4447" y="559"/>
                </a:lnTo>
                <a:lnTo>
                  <a:pt x="4431" y="586"/>
                </a:lnTo>
                <a:lnTo>
                  <a:pt x="4418" y="687"/>
                </a:lnTo>
                <a:lnTo>
                  <a:pt x="4570" y="783"/>
                </a:lnTo>
                <a:lnTo>
                  <a:pt x="4544" y="846"/>
                </a:lnTo>
                <a:lnTo>
                  <a:pt x="4330" y="879"/>
                </a:lnTo>
                <a:lnTo>
                  <a:pt x="4261" y="1004"/>
                </a:lnTo>
                <a:lnTo>
                  <a:pt x="4316" y="1238"/>
                </a:lnTo>
                <a:lnTo>
                  <a:pt x="4119" y="1478"/>
                </a:lnTo>
                <a:lnTo>
                  <a:pt x="4088" y="1611"/>
                </a:lnTo>
                <a:lnTo>
                  <a:pt x="4129" y="1654"/>
                </a:lnTo>
                <a:lnTo>
                  <a:pt x="4267" y="1649"/>
                </a:lnTo>
                <a:lnTo>
                  <a:pt x="4311" y="1680"/>
                </a:lnTo>
                <a:lnTo>
                  <a:pt x="4432" y="1697"/>
                </a:lnTo>
                <a:lnTo>
                  <a:pt x="4481" y="1700"/>
                </a:lnTo>
                <a:lnTo>
                  <a:pt x="4498" y="1754"/>
                </a:lnTo>
                <a:lnTo>
                  <a:pt x="4467" y="1789"/>
                </a:lnTo>
                <a:lnTo>
                  <a:pt x="4425" y="2011"/>
                </a:lnTo>
                <a:lnTo>
                  <a:pt x="4350" y="2056"/>
                </a:lnTo>
                <a:lnTo>
                  <a:pt x="4075" y="2134"/>
                </a:lnTo>
                <a:lnTo>
                  <a:pt x="4004" y="2046"/>
                </a:lnTo>
                <a:lnTo>
                  <a:pt x="3885" y="2153"/>
                </a:lnTo>
                <a:lnTo>
                  <a:pt x="3616" y="1988"/>
                </a:lnTo>
                <a:lnTo>
                  <a:pt x="3549" y="1859"/>
                </a:lnTo>
                <a:lnTo>
                  <a:pt x="3456" y="1856"/>
                </a:lnTo>
                <a:lnTo>
                  <a:pt x="3394" y="1941"/>
                </a:lnTo>
                <a:lnTo>
                  <a:pt x="3323" y="1945"/>
                </a:lnTo>
                <a:lnTo>
                  <a:pt x="3122" y="1898"/>
                </a:lnTo>
                <a:lnTo>
                  <a:pt x="3047" y="1851"/>
                </a:lnTo>
                <a:lnTo>
                  <a:pt x="3015" y="1873"/>
                </a:lnTo>
                <a:lnTo>
                  <a:pt x="2953" y="1883"/>
                </a:lnTo>
                <a:lnTo>
                  <a:pt x="2896" y="1936"/>
                </a:lnTo>
                <a:lnTo>
                  <a:pt x="2874" y="1927"/>
                </a:lnTo>
                <a:lnTo>
                  <a:pt x="2799" y="2066"/>
                </a:lnTo>
                <a:lnTo>
                  <a:pt x="2750" y="2066"/>
                </a:lnTo>
                <a:lnTo>
                  <a:pt x="2608" y="1988"/>
                </a:lnTo>
                <a:lnTo>
                  <a:pt x="2553" y="1886"/>
                </a:lnTo>
                <a:lnTo>
                  <a:pt x="2452" y="1887"/>
                </a:lnTo>
                <a:lnTo>
                  <a:pt x="2395" y="2007"/>
                </a:lnTo>
                <a:lnTo>
                  <a:pt x="2404" y="2064"/>
                </a:lnTo>
                <a:lnTo>
                  <a:pt x="2355" y="2051"/>
                </a:lnTo>
                <a:lnTo>
                  <a:pt x="2328" y="1994"/>
                </a:lnTo>
                <a:lnTo>
                  <a:pt x="2336" y="1835"/>
                </a:lnTo>
                <a:lnTo>
                  <a:pt x="2156" y="1703"/>
                </a:lnTo>
                <a:lnTo>
                  <a:pt x="2054" y="1603"/>
                </a:lnTo>
                <a:lnTo>
                  <a:pt x="1898" y="1618"/>
                </a:lnTo>
                <a:lnTo>
                  <a:pt x="1782" y="1588"/>
                </a:lnTo>
                <a:lnTo>
                  <a:pt x="1712" y="1641"/>
                </a:lnTo>
                <a:lnTo>
                  <a:pt x="1587" y="1568"/>
                </a:lnTo>
                <a:lnTo>
                  <a:pt x="1467" y="1595"/>
                </a:lnTo>
                <a:lnTo>
                  <a:pt x="1414" y="1692"/>
                </a:lnTo>
                <a:lnTo>
                  <a:pt x="1254" y="1601"/>
                </a:lnTo>
                <a:lnTo>
                  <a:pt x="1235" y="1562"/>
                </a:lnTo>
                <a:lnTo>
                  <a:pt x="1165" y="1553"/>
                </a:lnTo>
                <a:lnTo>
                  <a:pt x="1169" y="1615"/>
                </a:lnTo>
                <a:lnTo>
                  <a:pt x="1138" y="1607"/>
                </a:lnTo>
                <a:lnTo>
                  <a:pt x="1139" y="1673"/>
                </a:lnTo>
                <a:lnTo>
                  <a:pt x="1050" y="1714"/>
                </a:lnTo>
                <a:lnTo>
                  <a:pt x="846" y="1795"/>
                </a:lnTo>
                <a:lnTo>
                  <a:pt x="631" y="2037"/>
                </a:lnTo>
                <a:lnTo>
                  <a:pt x="577" y="2032"/>
                </a:lnTo>
                <a:lnTo>
                  <a:pt x="516" y="2081"/>
                </a:lnTo>
                <a:lnTo>
                  <a:pt x="480" y="2082"/>
                </a:lnTo>
                <a:lnTo>
                  <a:pt x="651" y="2306"/>
                </a:lnTo>
                <a:lnTo>
                  <a:pt x="550" y="2400"/>
                </a:lnTo>
                <a:lnTo>
                  <a:pt x="478" y="2392"/>
                </a:lnTo>
                <a:lnTo>
                  <a:pt x="228" y="2181"/>
                </a:lnTo>
                <a:lnTo>
                  <a:pt x="171" y="2288"/>
                </a:lnTo>
                <a:lnTo>
                  <a:pt x="185" y="2354"/>
                </a:lnTo>
                <a:lnTo>
                  <a:pt x="106" y="2479"/>
                </a:lnTo>
                <a:lnTo>
                  <a:pt x="116" y="2563"/>
                </a:lnTo>
                <a:lnTo>
                  <a:pt x="104" y="2661"/>
                </a:lnTo>
                <a:lnTo>
                  <a:pt x="140" y="2726"/>
                </a:lnTo>
                <a:lnTo>
                  <a:pt x="78" y="2793"/>
                </a:lnTo>
                <a:lnTo>
                  <a:pt x="0" y="3042"/>
                </a:lnTo>
                <a:lnTo>
                  <a:pt x="165" y="3151"/>
                </a:lnTo>
                <a:lnTo>
                  <a:pt x="193" y="3274"/>
                </a:lnTo>
                <a:lnTo>
                  <a:pt x="194" y="3346"/>
                </a:lnTo>
                <a:lnTo>
                  <a:pt x="382" y="3481"/>
                </a:lnTo>
                <a:lnTo>
                  <a:pt x="472" y="3521"/>
                </a:lnTo>
                <a:lnTo>
                  <a:pt x="736" y="3836"/>
                </a:lnTo>
                <a:lnTo>
                  <a:pt x="728" y="3849"/>
                </a:lnTo>
                <a:lnTo>
                  <a:pt x="608" y="3864"/>
                </a:lnTo>
                <a:lnTo>
                  <a:pt x="604" y="3922"/>
                </a:lnTo>
                <a:lnTo>
                  <a:pt x="756" y="4004"/>
                </a:lnTo>
                <a:lnTo>
                  <a:pt x="753" y="3964"/>
                </a:lnTo>
                <a:lnTo>
                  <a:pt x="737" y="3931"/>
                </a:lnTo>
                <a:lnTo>
                  <a:pt x="753" y="3932"/>
                </a:lnTo>
                <a:lnTo>
                  <a:pt x="787" y="3959"/>
                </a:lnTo>
                <a:lnTo>
                  <a:pt x="797" y="3933"/>
                </a:lnTo>
                <a:lnTo>
                  <a:pt x="755" y="3902"/>
                </a:lnTo>
                <a:lnTo>
                  <a:pt x="788" y="3883"/>
                </a:lnTo>
                <a:lnTo>
                  <a:pt x="805" y="3893"/>
                </a:lnTo>
                <a:lnTo>
                  <a:pt x="863" y="3852"/>
                </a:lnTo>
                <a:lnTo>
                  <a:pt x="913" y="3836"/>
                </a:lnTo>
                <a:lnTo>
                  <a:pt x="936" y="3846"/>
                </a:lnTo>
                <a:lnTo>
                  <a:pt x="1013" y="3828"/>
                </a:lnTo>
                <a:lnTo>
                  <a:pt x="1040" y="3836"/>
                </a:lnTo>
                <a:lnTo>
                  <a:pt x="1070" y="3824"/>
                </a:lnTo>
                <a:lnTo>
                  <a:pt x="1103" y="3825"/>
                </a:lnTo>
                <a:lnTo>
                  <a:pt x="1123" y="3835"/>
                </a:lnTo>
                <a:lnTo>
                  <a:pt x="1177" y="3803"/>
                </a:lnTo>
                <a:lnTo>
                  <a:pt x="1178" y="3764"/>
                </a:lnTo>
                <a:lnTo>
                  <a:pt x="1236" y="3715"/>
                </a:lnTo>
                <a:lnTo>
                  <a:pt x="1318" y="3648"/>
                </a:lnTo>
                <a:lnTo>
                  <a:pt x="1362" y="3622"/>
                </a:lnTo>
                <a:lnTo>
                  <a:pt x="1429" y="3633"/>
                </a:lnTo>
                <a:lnTo>
                  <a:pt x="1526" y="3629"/>
                </a:lnTo>
                <a:lnTo>
                  <a:pt x="1571" y="3634"/>
                </a:lnTo>
                <a:lnTo>
                  <a:pt x="1595" y="3648"/>
                </a:lnTo>
                <a:lnTo>
                  <a:pt x="1587" y="3694"/>
                </a:lnTo>
                <a:lnTo>
                  <a:pt x="1620" y="3698"/>
                </a:lnTo>
                <a:lnTo>
                  <a:pt x="1643" y="3716"/>
                </a:lnTo>
                <a:lnTo>
                  <a:pt x="1681" y="3700"/>
                </a:lnTo>
                <a:lnTo>
                  <a:pt x="1741" y="3668"/>
                </a:lnTo>
                <a:lnTo>
                  <a:pt x="1789" y="3640"/>
                </a:lnTo>
                <a:lnTo>
                  <a:pt x="1871" y="3654"/>
                </a:lnTo>
                <a:lnTo>
                  <a:pt x="1873" y="3698"/>
                </a:lnTo>
                <a:lnTo>
                  <a:pt x="1913" y="3709"/>
                </a:lnTo>
                <a:lnTo>
                  <a:pt x="1967" y="3690"/>
                </a:lnTo>
                <a:lnTo>
                  <a:pt x="2042" y="3772"/>
                </a:lnTo>
                <a:lnTo>
                  <a:pt x="2061" y="3826"/>
                </a:lnTo>
                <a:lnTo>
                  <a:pt x="2121" y="3940"/>
                </a:lnTo>
                <a:lnTo>
                  <a:pt x="2123" y="3970"/>
                </a:lnTo>
                <a:lnTo>
                  <a:pt x="2106" y="3963"/>
                </a:lnTo>
                <a:lnTo>
                  <a:pt x="2096" y="3993"/>
                </a:lnTo>
                <a:lnTo>
                  <a:pt x="2112" y="4026"/>
                </a:lnTo>
                <a:lnTo>
                  <a:pt x="2073" y="4111"/>
                </a:lnTo>
                <a:lnTo>
                  <a:pt x="2034" y="4184"/>
                </a:lnTo>
                <a:lnTo>
                  <a:pt x="1995" y="4282"/>
                </a:lnTo>
                <a:lnTo>
                  <a:pt x="1965" y="4302"/>
                </a:lnTo>
                <a:lnTo>
                  <a:pt x="1954" y="4334"/>
                </a:lnTo>
                <a:lnTo>
                  <a:pt x="1972" y="4377"/>
                </a:lnTo>
                <a:lnTo>
                  <a:pt x="1998" y="4402"/>
                </a:lnTo>
                <a:lnTo>
                  <a:pt x="1995" y="4429"/>
                </a:lnTo>
                <a:lnTo>
                  <a:pt x="2024" y="4455"/>
                </a:lnTo>
                <a:lnTo>
                  <a:pt x="2006" y="4504"/>
                </a:lnTo>
                <a:lnTo>
                  <a:pt x="1984" y="4468"/>
                </a:lnTo>
                <a:lnTo>
                  <a:pt x="1978" y="4434"/>
                </a:lnTo>
                <a:lnTo>
                  <a:pt x="1978" y="4434"/>
                </a:lnTo>
                <a:lnTo>
                  <a:pt x="1975" y="4435"/>
                </a:lnTo>
                <a:lnTo>
                  <a:pt x="1967" y="4435"/>
                </a:lnTo>
                <a:lnTo>
                  <a:pt x="1962" y="4435"/>
                </a:lnTo>
                <a:lnTo>
                  <a:pt x="1958" y="4434"/>
                </a:lnTo>
                <a:lnTo>
                  <a:pt x="1954" y="4431"/>
                </a:lnTo>
                <a:lnTo>
                  <a:pt x="1951" y="4428"/>
                </a:lnTo>
                <a:lnTo>
                  <a:pt x="1951" y="4428"/>
                </a:lnTo>
                <a:lnTo>
                  <a:pt x="1938" y="4400"/>
                </a:lnTo>
                <a:lnTo>
                  <a:pt x="1929" y="4383"/>
                </a:lnTo>
                <a:lnTo>
                  <a:pt x="1889" y="4369"/>
                </a:lnTo>
                <a:lnTo>
                  <a:pt x="1845" y="4374"/>
                </a:lnTo>
                <a:lnTo>
                  <a:pt x="1792" y="4396"/>
                </a:lnTo>
                <a:lnTo>
                  <a:pt x="1743" y="4375"/>
                </a:lnTo>
                <a:lnTo>
                  <a:pt x="1708" y="4391"/>
                </a:lnTo>
                <a:lnTo>
                  <a:pt x="1701" y="4434"/>
                </a:lnTo>
                <a:lnTo>
                  <a:pt x="1684" y="4447"/>
                </a:lnTo>
                <a:lnTo>
                  <a:pt x="1665" y="4423"/>
                </a:lnTo>
                <a:lnTo>
                  <a:pt x="1665" y="4390"/>
                </a:lnTo>
                <a:lnTo>
                  <a:pt x="1632" y="4392"/>
                </a:lnTo>
                <a:lnTo>
                  <a:pt x="1617" y="4435"/>
                </a:lnTo>
                <a:lnTo>
                  <a:pt x="1617" y="4474"/>
                </a:lnTo>
                <a:lnTo>
                  <a:pt x="1593" y="4504"/>
                </a:lnTo>
                <a:lnTo>
                  <a:pt x="1556" y="4490"/>
                </a:lnTo>
                <a:lnTo>
                  <a:pt x="1543" y="4470"/>
                </a:lnTo>
                <a:lnTo>
                  <a:pt x="1550" y="4453"/>
                </a:lnTo>
                <a:lnTo>
                  <a:pt x="1493" y="4465"/>
                </a:lnTo>
                <a:lnTo>
                  <a:pt x="1449" y="4510"/>
                </a:lnTo>
                <a:lnTo>
                  <a:pt x="1444" y="4547"/>
                </a:lnTo>
                <a:lnTo>
                  <a:pt x="1464" y="4570"/>
                </a:lnTo>
                <a:lnTo>
                  <a:pt x="1452" y="4627"/>
                </a:lnTo>
                <a:lnTo>
                  <a:pt x="1435" y="4646"/>
                </a:lnTo>
                <a:lnTo>
                  <a:pt x="1434" y="4679"/>
                </a:lnTo>
                <a:lnTo>
                  <a:pt x="1451" y="4693"/>
                </a:lnTo>
                <a:lnTo>
                  <a:pt x="1474" y="4697"/>
                </a:lnTo>
                <a:lnTo>
                  <a:pt x="1503" y="4717"/>
                </a:lnTo>
                <a:lnTo>
                  <a:pt x="1510" y="4741"/>
                </a:lnTo>
                <a:lnTo>
                  <a:pt x="1492" y="4747"/>
                </a:lnTo>
                <a:lnTo>
                  <a:pt x="1470" y="4714"/>
                </a:lnTo>
                <a:lnTo>
                  <a:pt x="1447" y="4743"/>
                </a:lnTo>
                <a:lnTo>
                  <a:pt x="1412" y="4758"/>
                </a:lnTo>
                <a:lnTo>
                  <a:pt x="1360" y="4747"/>
                </a:lnTo>
                <a:lnTo>
                  <a:pt x="1313" y="4740"/>
                </a:lnTo>
                <a:lnTo>
                  <a:pt x="1289" y="4725"/>
                </a:lnTo>
                <a:lnTo>
                  <a:pt x="1253" y="4734"/>
                </a:lnTo>
                <a:lnTo>
                  <a:pt x="1217" y="4707"/>
                </a:lnTo>
                <a:lnTo>
                  <a:pt x="1184" y="4733"/>
                </a:lnTo>
                <a:lnTo>
                  <a:pt x="1149" y="4745"/>
                </a:lnTo>
                <a:lnTo>
                  <a:pt x="1141" y="4804"/>
                </a:lnTo>
                <a:lnTo>
                  <a:pt x="1190" y="4845"/>
                </a:lnTo>
                <a:lnTo>
                  <a:pt x="1193" y="4879"/>
                </a:lnTo>
                <a:lnTo>
                  <a:pt x="1219" y="4890"/>
                </a:lnTo>
                <a:lnTo>
                  <a:pt x="1246" y="4873"/>
                </a:lnTo>
                <a:lnTo>
                  <a:pt x="1279" y="4881"/>
                </a:lnTo>
                <a:lnTo>
                  <a:pt x="1311" y="4968"/>
                </a:lnTo>
                <a:lnTo>
                  <a:pt x="1365" y="5023"/>
                </a:lnTo>
                <a:lnTo>
                  <a:pt x="1391" y="5089"/>
                </a:lnTo>
                <a:lnTo>
                  <a:pt x="1471" y="5215"/>
                </a:lnTo>
                <a:lnTo>
                  <a:pt x="1465" y="5271"/>
                </a:lnTo>
                <a:lnTo>
                  <a:pt x="1421" y="5337"/>
                </a:lnTo>
                <a:lnTo>
                  <a:pt x="1423" y="5370"/>
                </a:lnTo>
                <a:lnTo>
                  <a:pt x="1490" y="5358"/>
                </a:lnTo>
                <a:lnTo>
                  <a:pt x="1521" y="5326"/>
                </a:lnTo>
                <a:lnTo>
                  <a:pt x="1547" y="5347"/>
                </a:lnTo>
                <a:lnTo>
                  <a:pt x="1559" y="5406"/>
                </a:lnTo>
                <a:lnTo>
                  <a:pt x="1568" y="5446"/>
                </a:lnTo>
                <a:lnTo>
                  <a:pt x="1630" y="5502"/>
                </a:lnTo>
                <a:lnTo>
                  <a:pt x="1677" y="5496"/>
                </a:lnTo>
                <a:lnTo>
                  <a:pt x="1717" y="5490"/>
                </a:lnTo>
                <a:lnTo>
                  <a:pt x="1803" y="5493"/>
                </a:lnTo>
                <a:lnTo>
                  <a:pt x="1860" y="5521"/>
                </a:lnTo>
                <a:lnTo>
                  <a:pt x="1878" y="5574"/>
                </a:lnTo>
                <a:lnTo>
                  <a:pt x="1878" y="5604"/>
                </a:lnTo>
                <a:lnTo>
                  <a:pt x="1858" y="5566"/>
                </a:lnTo>
                <a:lnTo>
                  <a:pt x="1851" y="5593"/>
                </a:lnTo>
                <a:lnTo>
                  <a:pt x="1863" y="5636"/>
                </a:lnTo>
                <a:lnTo>
                  <a:pt x="1799" y="5688"/>
                </a:lnTo>
                <a:lnTo>
                  <a:pt x="1736" y="5750"/>
                </a:lnTo>
                <a:lnTo>
                  <a:pt x="1753" y="5780"/>
                </a:lnTo>
                <a:lnTo>
                  <a:pt x="1799" y="5821"/>
                </a:lnTo>
                <a:lnTo>
                  <a:pt x="1801" y="5850"/>
                </a:lnTo>
                <a:lnTo>
                  <a:pt x="1786" y="5907"/>
                </a:lnTo>
                <a:lnTo>
                  <a:pt x="1785" y="5950"/>
                </a:lnTo>
                <a:lnTo>
                  <a:pt x="1785" y="5950"/>
                </a:lnTo>
                <a:lnTo>
                  <a:pt x="1786" y="5935"/>
                </a:lnTo>
                <a:lnTo>
                  <a:pt x="1788" y="5921"/>
                </a:lnTo>
                <a:lnTo>
                  <a:pt x="1791" y="5908"/>
                </a:lnTo>
                <a:lnTo>
                  <a:pt x="1793" y="5898"/>
                </a:lnTo>
                <a:lnTo>
                  <a:pt x="1799" y="5884"/>
                </a:lnTo>
                <a:lnTo>
                  <a:pt x="1801" y="5879"/>
                </a:lnTo>
                <a:lnTo>
                  <a:pt x="1870" y="5879"/>
                </a:lnTo>
                <a:lnTo>
                  <a:pt x="1870" y="5879"/>
                </a:lnTo>
                <a:lnTo>
                  <a:pt x="1868" y="5872"/>
                </a:lnTo>
                <a:lnTo>
                  <a:pt x="1868" y="5864"/>
                </a:lnTo>
                <a:lnTo>
                  <a:pt x="1868" y="5855"/>
                </a:lnTo>
                <a:lnTo>
                  <a:pt x="1869" y="5850"/>
                </a:lnTo>
                <a:lnTo>
                  <a:pt x="1870" y="5845"/>
                </a:lnTo>
                <a:lnTo>
                  <a:pt x="1873" y="5840"/>
                </a:lnTo>
                <a:lnTo>
                  <a:pt x="1877" y="5836"/>
                </a:lnTo>
                <a:lnTo>
                  <a:pt x="1880" y="5831"/>
                </a:lnTo>
                <a:lnTo>
                  <a:pt x="1886" y="5828"/>
                </a:lnTo>
                <a:lnTo>
                  <a:pt x="1892" y="5825"/>
                </a:lnTo>
                <a:lnTo>
                  <a:pt x="1900" y="5821"/>
                </a:lnTo>
                <a:lnTo>
                  <a:pt x="1900" y="5821"/>
                </a:lnTo>
                <a:lnTo>
                  <a:pt x="1909" y="5820"/>
                </a:lnTo>
                <a:lnTo>
                  <a:pt x="1918" y="5819"/>
                </a:lnTo>
                <a:lnTo>
                  <a:pt x="1927" y="5819"/>
                </a:lnTo>
                <a:lnTo>
                  <a:pt x="1936" y="5820"/>
                </a:lnTo>
                <a:lnTo>
                  <a:pt x="1954" y="5825"/>
                </a:lnTo>
                <a:lnTo>
                  <a:pt x="1970" y="5829"/>
                </a:lnTo>
                <a:lnTo>
                  <a:pt x="1984" y="5835"/>
                </a:lnTo>
                <a:lnTo>
                  <a:pt x="1995" y="5840"/>
                </a:lnTo>
                <a:lnTo>
                  <a:pt x="2005" y="5846"/>
                </a:lnTo>
                <a:lnTo>
                  <a:pt x="2052" y="5800"/>
                </a:lnTo>
                <a:lnTo>
                  <a:pt x="2127" y="5800"/>
                </a:lnTo>
                <a:lnTo>
                  <a:pt x="2128" y="5799"/>
                </a:lnTo>
                <a:lnTo>
                  <a:pt x="2130" y="5800"/>
                </a:lnTo>
                <a:lnTo>
                  <a:pt x="2167" y="5800"/>
                </a:lnTo>
                <a:lnTo>
                  <a:pt x="2167" y="5800"/>
                </a:lnTo>
                <a:lnTo>
                  <a:pt x="2178" y="5795"/>
                </a:lnTo>
                <a:lnTo>
                  <a:pt x="2201" y="5782"/>
                </a:lnTo>
                <a:lnTo>
                  <a:pt x="2229" y="5771"/>
                </a:lnTo>
                <a:lnTo>
                  <a:pt x="2240" y="5767"/>
                </a:lnTo>
                <a:lnTo>
                  <a:pt x="2248" y="5766"/>
                </a:lnTo>
                <a:lnTo>
                  <a:pt x="2248" y="5766"/>
                </a:lnTo>
                <a:lnTo>
                  <a:pt x="2251" y="5767"/>
                </a:lnTo>
                <a:lnTo>
                  <a:pt x="2254" y="5769"/>
                </a:lnTo>
                <a:lnTo>
                  <a:pt x="2258" y="5772"/>
                </a:lnTo>
                <a:lnTo>
                  <a:pt x="2261" y="5777"/>
                </a:lnTo>
                <a:lnTo>
                  <a:pt x="2267" y="5787"/>
                </a:lnTo>
                <a:lnTo>
                  <a:pt x="2272" y="5799"/>
                </a:lnTo>
                <a:lnTo>
                  <a:pt x="2280" y="5823"/>
                </a:lnTo>
                <a:lnTo>
                  <a:pt x="2282" y="5834"/>
                </a:lnTo>
                <a:lnTo>
                  <a:pt x="2282" y="5834"/>
                </a:lnTo>
                <a:lnTo>
                  <a:pt x="2287" y="5833"/>
                </a:lnTo>
                <a:lnTo>
                  <a:pt x="2298" y="5830"/>
                </a:lnTo>
                <a:lnTo>
                  <a:pt x="2306" y="5830"/>
                </a:lnTo>
                <a:lnTo>
                  <a:pt x="2315" y="5830"/>
                </a:lnTo>
                <a:lnTo>
                  <a:pt x="2325" y="5831"/>
                </a:lnTo>
                <a:lnTo>
                  <a:pt x="2335" y="5834"/>
                </a:lnTo>
                <a:lnTo>
                  <a:pt x="2335" y="5834"/>
                </a:lnTo>
                <a:lnTo>
                  <a:pt x="2340" y="5835"/>
                </a:lnTo>
                <a:lnTo>
                  <a:pt x="2346" y="5838"/>
                </a:lnTo>
                <a:lnTo>
                  <a:pt x="2357" y="5845"/>
                </a:lnTo>
                <a:lnTo>
                  <a:pt x="2367" y="5854"/>
                </a:lnTo>
                <a:lnTo>
                  <a:pt x="2377" y="5863"/>
                </a:lnTo>
                <a:lnTo>
                  <a:pt x="2393" y="5879"/>
                </a:lnTo>
                <a:lnTo>
                  <a:pt x="2398" y="5887"/>
                </a:lnTo>
                <a:lnTo>
                  <a:pt x="2502" y="5929"/>
                </a:lnTo>
                <a:lnTo>
                  <a:pt x="2502" y="5929"/>
                </a:lnTo>
                <a:lnTo>
                  <a:pt x="2498" y="5938"/>
                </a:lnTo>
                <a:lnTo>
                  <a:pt x="2496" y="5947"/>
                </a:lnTo>
                <a:lnTo>
                  <a:pt x="2493" y="5960"/>
                </a:lnTo>
                <a:lnTo>
                  <a:pt x="2492" y="5972"/>
                </a:lnTo>
                <a:lnTo>
                  <a:pt x="2492" y="5983"/>
                </a:lnTo>
                <a:lnTo>
                  <a:pt x="2493" y="5989"/>
                </a:lnTo>
                <a:lnTo>
                  <a:pt x="2495" y="5994"/>
                </a:lnTo>
                <a:lnTo>
                  <a:pt x="2498" y="5999"/>
                </a:lnTo>
                <a:lnTo>
                  <a:pt x="2502" y="6002"/>
                </a:lnTo>
                <a:lnTo>
                  <a:pt x="2502" y="6002"/>
                </a:lnTo>
                <a:lnTo>
                  <a:pt x="2512" y="6009"/>
                </a:lnTo>
                <a:lnTo>
                  <a:pt x="2525" y="6015"/>
                </a:lnTo>
                <a:lnTo>
                  <a:pt x="2554" y="6030"/>
                </a:lnTo>
                <a:lnTo>
                  <a:pt x="2567" y="6038"/>
                </a:lnTo>
                <a:lnTo>
                  <a:pt x="2578" y="6045"/>
                </a:lnTo>
                <a:lnTo>
                  <a:pt x="2582" y="6051"/>
                </a:lnTo>
                <a:lnTo>
                  <a:pt x="2585" y="6055"/>
                </a:lnTo>
                <a:lnTo>
                  <a:pt x="2588" y="6060"/>
                </a:lnTo>
                <a:lnTo>
                  <a:pt x="2589" y="6065"/>
                </a:lnTo>
                <a:lnTo>
                  <a:pt x="2589" y="6065"/>
                </a:lnTo>
                <a:lnTo>
                  <a:pt x="2590" y="6078"/>
                </a:lnTo>
                <a:lnTo>
                  <a:pt x="2593" y="6092"/>
                </a:lnTo>
                <a:lnTo>
                  <a:pt x="2599" y="6108"/>
                </a:lnTo>
                <a:lnTo>
                  <a:pt x="2605" y="6122"/>
                </a:lnTo>
                <a:lnTo>
                  <a:pt x="2618" y="6148"/>
                </a:lnTo>
                <a:lnTo>
                  <a:pt x="2623" y="6158"/>
                </a:lnTo>
                <a:lnTo>
                  <a:pt x="2623" y="6158"/>
                </a:lnTo>
                <a:lnTo>
                  <a:pt x="2625" y="6169"/>
                </a:lnTo>
                <a:lnTo>
                  <a:pt x="2628" y="6181"/>
                </a:lnTo>
                <a:lnTo>
                  <a:pt x="2632" y="6196"/>
                </a:lnTo>
                <a:lnTo>
                  <a:pt x="2638" y="6210"/>
                </a:lnTo>
                <a:lnTo>
                  <a:pt x="2644" y="6224"/>
                </a:lnTo>
                <a:lnTo>
                  <a:pt x="2649" y="6229"/>
                </a:lnTo>
                <a:lnTo>
                  <a:pt x="2653" y="6234"/>
                </a:lnTo>
                <a:lnTo>
                  <a:pt x="2658" y="6237"/>
                </a:lnTo>
                <a:lnTo>
                  <a:pt x="2663" y="6238"/>
                </a:lnTo>
                <a:lnTo>
                  <a:pt x="2663" y="6238"/>
                </a:lnTo>
                <a:lnTo>
                  <a:pt x="2669" y="6240"/>
                </a:lnTo>
                <a:lnTo>
                  <a:pt x="2674" y="6243"/>
                </a:lnTo>
                <a:lnTo>
                  <a:pt x="2686" y="6250"/>
                </a:lnTo>
                <a:lnTo>
                  <a:pt x="2698" y="6259"/>
                </a:lnTo>
                <a:lnTo>
                  <a:pt x="2709" y="6269"/>
                </a:lnTo>
                <a:lnTo>
                  <a:pt x="2726" y="6288"/>
                </a:lnTo>
                <a:lnTo>
                  <a:pt x="2732" y="6296"/>
                </a:lnTo>
                <a:lnTo>
                  <a:pt x="2732" y="6296"/>
                </a:lnTo>
                <a:lnTo>
                  <a:pt x="2739" y="6299"/>
                </a:lnTo>
                <a:lnTo>
                  <a:pt x="2747" y="6302"/>
                </a:lnTo>
                <a:lnTo>
                  <a:pt x="2756" y="6305"/>
                </a:lnTo>
                <a:lnTo>
                  <a:pt x="2767" y="6306"/>
                </a:lnTo>
                <a:lnTo>
                  <a:pt x="2778" y="6306"/>
                </a:lnTo>
                <a:lnTo>
                  <a:pt x="2785" y="6305"/>
                </a:lnTo>
                <a:lnTo>
                  <a:pt x="2790" y="6303"/>
                </a:lnTo>
                <a:lnTo>
                  <a:pt x="2796" y="6299"/>
                </a:lnTo>
                <a:lnTo>
                  <a:pt x="2801" y="6296"/>
                </a:lnTo>
                <a:lnTo>
                  <a:pt x="2801" y="6296"/>
                </a:lnTo>
                <a:lnTo>
                  <a:pt x="2813" y="6288"/>
                </a:lnTo>
                <a:lnTo>
                  <a:pt x="2823" y="6284"/>
                </a:lnTo>
                <a:lnTo>
                  <a:pt x="2834" y="6280"/>
                </a:lnTo>
                <a:lnTo>
                  <a:pt x="2844" y="6279"/>
                </a:lnTo>
                <a:lnTo>
                  <a:pt x="2853" y="6278"/>
                </a:lnTo>
                <a:lnTo>
                  <a:pt x="2862" y="6278"/>
                </a:lnTo>
                <a:lnTo>
                  <a:pt x="2876" y="6279"/>
                </a:lnTo>
                <a:lnTo>
                  <a:pt x="2876" y="6279"/>
                </a:lnTo>
                <a:lnTo>
                  <a:pt x="2879" y="6278"/>
                </a:lnTo>
                <a:lnTo>
                  <a:pt x="2882" y="6276"/>
                </a:lnTo>
                <a:lnTo>
                  <a:pt x="2883" y="6272"/>
                </a:lnTo>
                <a:lnTo>
                  <a:pt x="2883" y="6267"/>
                </a:lnTo>
                <a:lnTo>
                  <a:pt x="2883" y="6254"/>
                </a:lnTo>
                <a:lnTo>
                  <a:pt x="2881" y="6239"/>
                </a:lnTo>
                <a:lnTo>
                  <a:pt x="2876" y="6210"/>
                </a:lnTo>
                <a:lnTo>
                  <a:pt x="2875" y="6200"/>
                </a:lnTo>
                <a:lnTo>
                  <a:pt x="2876" y="6196"/>
                </a:lnTo>
                <a:lnTo>
                  <a:pt x="2876" y="6194"/>
                </a:lnTo>
                <a:lnTo>
                  <a:pt x="2876" y="6194"/>
                </a:lnTo>
                <a:lnTo>
                  <a:pt x="2879" y="6186"/>
                </a:lnTo>
                <a:lnTo>
                  <a:pt x="2885" y="6170"/>
                </a:lnTo>
                <a:lnTo>
                  <a:pt x="2898" y="6124"/>
                </a:lnTo>
                <a:lnTo>
                  <a:pt x="2917" y="6060"/>
                </a:lnTo>
                <a:lnTo>
                  <a:pt x="2876" y="5869"/>
                </a:lnTo>
                <a:lnTo>
                  <a:pt x="2876" y="5869"/>
                </a:lnTo>
                <a:lnTo>
                  <a:pt x="2877" y="5733"/>
                </a:lnTo>
                <a:lnTo>
                  <a:pt x="2878" y="5629"/>
                </a:lnTo>
                <a:lnTo>
                  <a:pt x="2881" y="5586"/>
                </a:lnTo>
                <a:lnTo>
                  <a:pt x="2882" y="5558"/>
                </a:lnTo>
                <a:lnTo>
                  <a:pt x="2882" y="5558"/>
                </a:lnTo>
                <a:lnTo>
                  <a:pt x="2885" y="5537"/>
                </a:lnTo>
                <a:lnTo>
                  <a:pt x="2891" y="5513"/>
                </a:lnTo>
                <a:lnTo>
                  <a:pt x="2904" y="5459"/>
                </a:lnTo>
                <a:lnTo>
                  <a:pt x="2910" y="5430"/>
                </a:lnTo>
                <a:lnTo>
                  <a:pt x="2915" y="5402"/>
                </a:lnTo>
                <a:lnTo>
                  <a:pt x="2917" y="5376"/>
                </a:lnTo>
                <a:lnTo>
                  <a:pt x="2917" y="5363"/>
                </a:lnTo>
                <a:lnTo>
                  <a:pt x="2917" y="5351"/>
                </a:lnTo>
                <a:lnTo>
                  <a:pt x="2917" y="5351"/>
                </a:lnTo>
                <a:lnTo>
                  <a:pt x="2916" y="5337"/>
                </a:lnTo>
                <a:lnTo>
                  <a:pt x="2916" y="5319"/>
                </a:lnTo>
                <a:lnTo>
                  <a:pt x="2917" y="5273"/>
                </a:lnTo>
                <a:lnTo>
                  <a:pt x="2922" y="5163"/>
                </a:lnTo>
                <a:lnTo>
                  <a:pt x="2924" y="5106"/>
                </a:lnTo>
                <a:lnTo>
                  <a:pt x="2924" y="5055"/>
                </a:lnTo>
                <a:lnTo>
                  <a:pt x="2924" y="5033"/>
                </a:lnTo>
                <a:lnTo>
                  <a:pt x="2922" y="5014"/>
                </a:lnTo>
                <a:lnTo>
                  <a:pt x="2921" y="4999"/>
                </a:lnTo>
                <a:lnTo>
                  <a:pt x="2917" y="4988"/>
                </a:lnTo>
                <a:lnTo>
                  <a:pt x="2917" y="4988"/>
                </a:lnTo>
                <a:lnTo>
                  <a:pt x="2914" y="4977"/>
                </a:lnTo>
                <a:lnTo>
                  <a:pt x="2912" y="4963"/>
                </a:lnTo>
                <a:lnTo>
                  <a:pt x="2911" y="4947"/>
                </a:lnTo>
                <a:lnTo>
                  <a:pt x="2908" y="4927"/>
                </a:lnTo>
                <a:lnTo>
                  <a:pt x="2907" y="4883"/>
                </a:lnTo>
                <a:lnTo>
                  <a:pt x="2906" y="4836"/>
                </a:lnTo>
                <a:lnTo>
                  <a:pt x="2905" y="4747"/>
                </a:lnTo>
                <a:lnTo>
                  <a:pt x="2903" y="4714"/>
                </a:lnTo>
                <a:lnTo>
                  <a:pt x="2902" y="4702"/>
                </a:lnTo>
                <a:lnTo>
                  <a:pt x="2900" y="4694"/>
                </a:lnTo>
                <a:lnTo>
                  <a:pt x="2900" y="4694"/>
                </a:lnTo>
                <a:lnTo>
                  <a:pt x="2895" y="4679"/>
                </a:lnTo>
                <a:lnTo>
                  <a:pt x="2892" y="4665"/>
                </a:lnTo>
                <a:lnTo>
                  <a:pt x="2890" y="4649"/>
                </a:lnTo>
                <a:lnTo>
                  <a:pt x="2888" y="4635"/>
                </a:lnTo>
                <a:lnTo>
                  <a:pt x="2890" y="4628"/>
                </a:lnTo>
                <a:lnTo>
                  <a:pt x="2892" y="4621"/>
                </a:lnTo>
                <a:lnTo>
                  <a:pt x="2894" y="4616"/>
                </a:lnTo>
                <a:lnTo>
                  <a:pt x="2897" y="4611"/>
                </a:lnTo>
                <a:lnTo>
                  <a:pt x="2902" y="4607"/>
                </a:lnTo>
                <a:lnTo>
                  <a:pt x="2908" y="4604"/>
                </a:lnTo>
                <a:lnTo>
                  <a:pt x="2915" y="4603"/>
                </a:lnTo>
                <a:lnTo>
                  <a:pt x="2924" y="4601"/>
                </a:lnTo>
                <a:lnTo>
                  <a:pt x="2924" y="4601"/>
                </a:lnTo>
                <a:lnTo>
                  <a:pt x="2934" y="4601"/>
                </a:lnTo>
                <a:lnTo>
                  <a:pt x="2943" y="4600"/>
                </a:lnTo>
                <a:lnTo>
                  <a:pt x="2952" y="4598"/>
                </a:lnTo>
                <a:lnTo>
                  <a:pt x="2961" y="4595"/>
                </a:lnTo>
                <a:lnTo>
                  <a:pt x="2976" y="4589"/>
                </a:lnTo>
                <a:lnTo>
                  <a:pt x="2991" y="4581"/>
                </a:lnTo>
                <a:lnTo>
                  <a:pt x="3003" y="4574"/>
                </a:lnTo>
                <a:lnTo>
                  <a:pt x="3012" y="4568"/>
                </a:lnTo>
                <a:lnTo>
                  <a:pt x="3021" y="4561"/>
                </a:lnTo>
                <a:lnTo>
                  <a:pt x="3078" y="4561"/>
                </a:lnTo>
                <a:lnTo>
                  <a:pt x="3078" y="4561"/>
                </a:lnTo>
                <a:lnTo>
                  <a:pt x="3144" y="4540"/>
                </a:lnTo>
                <a:lnTo>
                  <a:pt x="3288" y="4492"/>
                </a:lnTo>
                <a:lnTo>
                  <a:pt x="3368" y="4467"/>
                </a:lnTo>
                <a:lnTo>
                  <a:pt x="3438" y="4442"/>
                </a:lnTo>
                <a:lnTo>
                  <a:pt x="3491" y="4423"/>
                </a:lnTo>
                <a:lnTo>
                  <a:pt x="3508" y="4415"/>
                </a:lnTo>
                <a:lnTo>
                  <a:pt x="3517" y="4411"/>
                </a:lnTo>
                <a:lnTo>
                  <a:pt x="3517" y="4411"/>
                </a:lnTo>
                <a:lnTo>
                  <a:pt x="3530" y="4403"/>
                </a:lnTo>
                <a:lnTo>
                  <a:pt x="3551" y="4393"/>
                </a:lnTo>
                <a:lnTo>
                  <a:pt x="3606" y="4370"/>
                </a:lnTo>
                <a:lnTo>
                  <a:pt x="3656" y="4351"/>
                </a:lnTo>
                <a:lnTo>
                  <a:pt x="3677" y="4342"/>
                </a:lnTo>
                <a:lnTo>
                  <a:pt x="3677" y="4342"/>
                </a:lnTo>
                <a:lnTo>
                  <a:pt x="3686" y="4337"/>
                </a:lnTo>
                <a:lnTo>
                  <a:pt x="3695" y="4333"/>
                </a:lnTo>
                <a:lnTo>
                  <a:pt x="3705" y="4330"/>
                </a:lnTo>
                <a:lnTo>
                  <a:pt x="3716" y="4327"/>
                </a:lnTo>
                <a:lnTo>
                  <a:pt x="3722" y="4327"/>
                </a:lnTo>
                <a:lnTo>
                  <a:pt x="3726" y="4327"/>
                </a:lnTo>
                <a:lnTo>
                  <a:pt x="3731" y="4330"/>
                </a:lnTo>
                <a:lnTo>
                  <a:pt x="3735" y="4332"/>
                </a:lnTo>
                <a:lnTo>
                  <a:pt x="3739" y="4336"/>
                </a:lnTo>
                <a:lnTo>
                  <a:pt x="3741" y="4342"/>
                </a:lnTo>
                <a:lnTo>
                  <a:pt x="3741" y="4342"/>
                </a:lnTo>
                <a:lnTo>
                  <a:pt x="3744" y="4348"/>
                </a:lnTo>
                <a:lnTo>
                  <a:pt x="3747" y="4354"/>
                </a:lnTo>
                <a:lnTo>
                  <a:pt x="3752" y="4360"/>
                </a:lnTo>
                <a:lnTo>
                  <a:pt x="3756" y="4365"/>
                </a:lnTo>
                <a:lnTo>
                  <a:pt x="3768" y="4374"/>
                </a:lnTo>
                <a:lnTo>
                  <a:pt x="3780" y="4381"/>
                </a:lnTo>
                <a:lnTo>
                  <a:pt x="3791" y="4386"/>
                </a:lnTo>
                <a:lnTo>
                  <a:pt x="3801" y="4391"/>
                </a:lnTo>
                <a:lnTo>
                  <a:pt x="3810" y="4394"/>
                </a:lnTo>
                <a:lnTo>
                  <a:pt x="3810" y="4394"/>
                </a:lnTo>
                <a:lnTo>
                  <a:pt x="3819" y="4392"/>
                </a:lnTo>
                <a:lnTo>
                  <a:pt x="3839" y="4391"/>
                </a:lnTo>
                <a:lnTo>
                  <a:pt x="3850" y="4391"/>
                </a:lnTo>
                <a:lnTo>
                  <a:pt x="3861" y="4392"/>
                </a:lnTo>
                <a:lnTo>
                  <a:pt x="3871" y="4394"/>
                </a:lnTo>
                <a:lnTo>
                  <a:pt x="3876" y="4396"/>
                </a:lnTo>
                <a:lnTo>
                  <a:pt x="3879" y="4400"/>
                </a:lnTo>
                <a:lnTo>
                  <a:pt x="3879" y="4400"/>
                </a:lnTo>
                <a:lnTo>
                  <a:pt x="3886" y="4408"/>
                </a:lnTo>
                <a:lnTo>
                  <a:pt x="3892" y="4416"/>
                </a:lnTo>
                <a:lnTo>
                  <a:pt x="3905" y="4435"/>
                </a:lnTo>
                <a:lnTo>
                  <a:pt x="3912" y="4443"/>
                </a:lnTo>
                <a:lnTo>
                  <a:pt x="3921" y="4451"/>
                </a:lnTo>
                <a:lnTo>
                  <a:pt x="3926" y="4453"/>
                </a:lnTo>
                <a:lnTo>
                  <a:pt x="3931" y="4455"/>
                </a:lnTo>
                <a:lnTo>
                  <a:pt x="3937" y="4457"/>
                </a:lnTo>
                <a:lnTo>
                  <a:pt x="3942" y="4458"/>
                </a:lnTo>
                <a:lnTo>
                  <a:pt x="3942" y="4458"/>
                </a:lnTo>
                <a:lnTo>
                  <a:pt x="3949" y="4458"/>
                </a:lnTo>
                <a:lnTo>
                  <a:pt x="3954" y="4459"/>
                </a:lnTo>
                <a:lnTo>
                  <a:pt x="3958" y="4461"/>
                </a:lnTo>
                <a:lnTo>
                  <a:pt x="3963" y="4463"/>
                </a:lnTo>
                <a:lnTo>
                  <a:pt x="3968" y="4469"/>
                </a:lnTo>
                <a:lnTo>
                  <a:pt x="3974" y="4477"/>
                </a:lnTo>
                <a:lnTo>
                  <a:pt x="3981" y="4491"/>
                </a:lnTo>
                <a:lnTo>
                  <a:pt x="3987" y="4498"/>
                </a:lnTo>
                <a:lnTo>
                  <a:pt x="3990" y="4501"/>
                </a:lnTo>
                <a:lnTo>
                  <a:pt x="3995" y="4503"/>
                </a:lnTo>
                <a:lnTo>
                  <a:pt x="3995" y="4503"/>
                </a:lnTo>
                <a:lnTo>
                  <a:pt x="4019" y="4514"/>
                </a:lnTo>
                <a:lnTo>
                  <a:pt x="4049" y="4528"/>
                </a:lnTo>
                <a:lnTo>
                  <a:pt x="4087" y="4543"/>
                </a:lnTo>
                <a:lnTo>
                  <a:pt x="4139" y="4630"/>
                </a:lnTo>
                <a:lnTo>
                  <a:pt x="4139" y="4630"/>
                </a:lnTo>
                <a:lnTo>
                  <a:pt x="4155" y="4625"/>
                </a:lnTo>
                <a:lnTo>
                  <a:pt x="4171" y="4620"/>
                </a:lnTo>
                <a:lnTo>
                  <a:pt x="4178" y="4619"/>
                </a:lnTo>
                <a:lnTo>
                  <a:pt x="4185" y="4619"/>
                </a:lnTo>
                <a:lnTo>
                  <a:pt x="4185" y="4619"/>
                </a:lnTo>
                <a:lnTo>
                  <a:pt x="4192" y="4620"/>
                </a:lnTo>
                <a:lnTo>
                  <a:pt x="4200" y="4624"/>
                </a:lnTo>
                <a:lnTo>
                  <a:pt x="4208" y="4628"/>
                </a:lnTo>
                <a:lnTo>
                  <a:pt x="4214" y="4634"/>
                </a:lnTo>
                <a:lnTo>
                  <a:pt x="4227" y="4643"/>
                </a:lnTo>
                <a:lnTo>
                  <a:pt x="4231" y="4647"/>
                </a:lnTo>
                <a:lnTo>
                  <a:pt x="4231" y="4647"/>
                </a:lnTo>
                <a:lnTo>
                  <a:pt x="4251" y="4659"/>
                </a:lnTo>
                <a:lnTo>
                  <a:pt x="4270" y="4669"/>
                </a:lnTo>
                <a:lnTo>
                  <a:pt x="4280" y="4674"/>
                </a:lnTo>
                <a:lnTo>
                  <a:pt x="4289" y="4676"/>
                </a:lnTo>
                <a:lnTo>
                  <a:pt x="4289" y="4676"/>
                </a:lnTo>
                <a:lnTo>
                  <a:pt x="4364" y="4694"/>
                </a:lnTo>
                <a:lnTo>
                  <a:pt x="4409" y="4740"/>
                </a:lnTo>
                <a:lnTo>
                  <a:pt x="4473" y="4745"/>
                </a:lnTo>
                <a:lnTo>
                  <a:pt x="4473" y="4780"/>
                </a:lnTo>
                <a:lnTo>
                  <a:pt x="4473" y="4780"/>
                </a:lnTo>
                <a:lnTo>
                  <a:pt x="4494" y="4787"/>
                </a:lnTo>
                <a:lnTo>
                  <a:pt x="4512" y="4793"/>
                </a:lnTo>
                <a:lnTo>
                  <a:pt x="4526" y="4797"/>
                </a:lnTo>
                <a:lnTo>
                  <a:pt x="4526" y="4797"/>
                </a:lnTo>
                <a:lnTo>
                  <a:pt x="4535" y="4808"/>
                </a:lnTo>
                <a:lnTo>
                  <a:pt x="4546" y="4820"/>
                </a:lnTo>
                <a:lnTo>
                  <a:pt x="4560" y="4834"/>
                </a:lnTo>
                <a:lnTo>
                  <a:pt x="4560" y="4834"/>
                </a:lnTo>
                <a:lnTo>
                  <a:pt x="4587" y="4861"/>
                </a:lnTo>
                <a:lnTo>
                  <a:pt x="4587" y="4861"/>
                </a:lnTo>
                <a:lnTo>
                  <a:pt x="4590" y="4865"/>
                </a:lnTo>
                <a:lnTo>
                  <a:pt x="4592" y="4870"/>
                </a:lnTo>
                <a:lnTo>
                  <a:pt x="4592" y="4875"/>
                </a:lnTo>
                <a:lnTo>
                  <a:pt x="4591" y="4880"/>
                </a:lnTo>
                <a:lnTo>
                  <a:pt x="4589" y="4889"/>
                </a:lnTo>
                <a:lnTo>
                  <a:pt x="4587" y="4891"/>
                </a:lnTo>
                <a:lnTo>
                  <a:pt x="4592" y="4911"/>
                </a:lnTo>
                <a:lnTo>
                  <a:pt x="4592" y="4911"/>
                </a:lnTo>
                <a:lnTo>
                  <a:pt x="4601" y="4913"/>
                </a:lnTo>
                <a:lnTo>
                  <a:pt x="4609" y="4917"/>
                </a:lnTo>
                <a:lnTo>
                  <a:pt x="4618" y="4922"/>
                </a:lnTo>
                <a:lnTo>
                  <a:pt x="4618" y="4922"/>
                </a:lnTo>
                <a:lnTo>
                  <a:pt x="4622" y="4926"/>
                </a:lnTo>
                <a:lnTo>
                  <a:pt x="4627" y="4931"/>
                </a:lnTo>
                <a:lnTo>
                  <a:pt x="4637" y="4945"/>
                </a:lnTo>
                <a:lnTo>
                  <a:pt x="4646" y="4959"/>
                </a:lnTo>
                <a:lnTo>
                  <a:pt x="4652" y="4972"/>
                </a:lnTo>
                <a:lnTo>
                  <a:pt x="4652" y="4972"/>
                </a:lnTo>
                <a:lnTo>
                  <a:pt x="4654" y="4975"/>
                </a:lnTo>
                <a:lnTo>
                  <a:pt x="4657" y="4978"/>
                </a:lnTo>
                <a:lnTo>
                  <a:pt x="4666" y="4982"/>
                </a:lnTo>
                <a:lnTo>
                  <a:pt x="4675" y="4986"/>
                </a:lnTo>
                <a:lnTo>
                  <a:pt x="4686" y="4989"/>
                </a:lnTo>
                <a:lnTo>
                  <a:pt x="4706" y="4994"/>
                </a:lnTo>
                <a:lnTo>
                  <a:pt x="4714" y="4996"/>
                </a:lnTo>
                <a:lnTo>
                  <a:pt x="4714" y="5023"/>
                </a:lnTo>
                <a:lnTo>
                  <a:pt x="4764" y="5068"/>
                </a:lnTo>
                <a:lnTo>
                  <a:pt x="4764" y="5068"/>
                </a:lnTo>
                <a:lnTo>
                  <a:pt x="4796" y="5094"/>
                </a:lnTo>
                <a:lnTo>
                  <a:pt x="4821" y="5112"/>
                </a:lnTo>
                <a:lnTo>
                  <a:pt x="4831" y="5118"/>
                </a:lnTo>
                <a:lnTo>
                  <a:pt x="4837" y="5122"/>
                </a:lnTo>
                <a:lnTo>
                  <a:pt x="4837" y="5122"/>
                </a:lnTo>
                <a:lnTo>
                  <a:pt x="4842" y="5125"/>
                </a:lnTo>
                <a:lnTo>
                  <a:pt x="4847" y="5132"/>
                </a:lnTo>
                <a:lnTo>
                  <a:pt x="4861" y="5147"/>
                </a:lnTo>
                <a:lnTo>
                  <a:pt x="4871" y="5163"/>
                </a:lnTo>
                <a:lnTo>
                  <a:pt x="4875" y="5170"/>
                </a:lnTo>
                <a:lnTo>
                  <a:pt x="4875" y="5170"/>
                </a:lnTo>
                <a:lnTo>
                  <a:pt x="4878" y="5175"/>
                </a:lnTo>
                <a:lnTo>
                  <a:pt x="4886" y="5186"/>
                </a:lnTo>
                <a:lnTo>
                  <a:pt x="4892" y="5192"/>
                </a:lnTo>
                <a:lnTo>
                  <a:pt x="4897" y="5197"/>
                </a:lnTo>
                <a:lnTo>
                  <a:pt x="4904" y="5201"/>
                </a:lnTo>
                <a:lnTo>
                  <a:pt x="4910" y="5202"/>
                </a:lnTo>
                <a:lnTo>
                  <a:pt x="4910" y="5202"/>
                </a:lnTo>
                <a:lnTo>
                  <a:pt x="4968" y="5202"/>
                </a:lnTo>
                <a:lnTo>
                  <a:pt x="4968" y="5202"/>
                </a:lnTo>
                <a:lnTo>
                  <a:pt x="4980" y="5206"/>
                </a:lnTo>
                <a:lnTo>
                  <a:pt x="4992" y="5211"/>
                </a:lnTo>
                <a:lnTo>
                  <a:pt x="5007" y="5214"/>
                </a:lnTo>
                <a:lnTo>
                  <a:pt x="5021" y="5215"/>
                </a:lnTo>
                <a:lnTo>
                  <a:pt x="5028" y="5215"/>
                </a:lnTo>
                <a:lnTo>
                  <a:pt x="5033" y="5215"/>
                </a:lnTo>
                <a:lnTo>
                  <a:pt x="5039" y="5213"/>
                </a:lnTo>
                <a:lnTo>
                  <a:pt x="5043" y="5211"/>
                </a:lnTo>
                <a:lnTo>
                  <a:pt x="5047" y="5207"/>
                </a:lnTo>
                <a:lnTo>
                  <a:pt x="5048" y="5202"/>
                </a:lnTo>
                <a:lnTo>
                  <a:pt x="5048" y="5202"/>
                </a:lnTo>
                <a:lnTo>
                  <a:pt x="5049" y="5197"/>
                </a:lnTo>
                <a:lnTo>
                  <a:pt x="5051" y="5192"/>
                </a:lnTo>
                <a:lnTo>
                  <a:pt x="5056" y="5184"/>
                </a:lnTo>
                <a:lnTo>
                  <a:pt x="5061" y="5179"/>
                </a:lnTo>
                <a:lnTo>
                  <a:pt x="5067" y="5175"/>
                </a:lnTo>
                <a:lnTo>
                  <a:pt x="5072" y="5172"/>
                </a:lnTo>
                <a:lnTo>
                  <a:pt x="5078" y="5171"/>
                </a:lnTo>
                <a:lnTo>
                  <a:pt x="5082" y="5170"/>
                </a:lnTo>
                <a:lnTo>
                  <a:pt x="5082" y="5170"/>
                </a:lnTo>
                <a:lnTo>
                  <a:pt x="5085" y="5173"/>
                </a:lnTo>
                <a:lnTo>
                  <a:pt x="5088" y="5175"/>
                </a:lnTo>
                <a:lnTo>
                  <a:pt x="5094" y="5176"/>
                </a:lnTo>
                <a:lnTo>
                  <a:pt x="5100" y="5177"/>
                </a:lnTo>
                <a:lnTo>
                  <a:pt x="5109" y="5177"/>
                </a:lnTo>
                <a:lnTo>
                  <a:pt x="5119" y="5175"/>
                </a:lnTo>
                <a:lnTo>
                  <a:pt x="5133" y="5170"/>
                </a:lnTo>
                <a:lnTo>
                  <a:pt x="5133" y="5170"/>
                </a:lnTo>
                <a:lnTo>
                  <a:pt x="5147" y="5164"/>
                </a:lnTo>
                <a:lnTo>
                  <a:pt x="5163" y="5160"/>
                </a:lnTo>
                <a:lnTo>
                  <a:pt x="5176" y="5157"/>
                </a:lnTo>
                <a:lnTo>
                  <a:pt x="5189" y="5155"/>
                </a:lnTo>
                <a:lnTo>
                  <a:pt x="5209" y="5153"/>
                </a:lnTo>
                <a:lnTo>
                  <a:pt x="5217" y="5153"/>
                </a:lnTo>
                <a:lnTo>
                  <a:pt x="5263" y="5114"/>
                </a:lnTo>
                <a:lnTo>
                  <a:pt x="5263" y="5114"/>
                </a:lnTo>
                <a:lnTo>
                  <a:pt x="5286" y="5113"/>
                </a:lnTo>
                <a:lnTo>
                  <a:pt x="5317" y="5111"/>
                </a:lnTo>
                <a:lnTo>
                  <a:pt x="5317" y="5111"/>
                </a:lnTo>
                <a:lnTo>
                  <a:pt x="5331" y="5108"/>
                </a:lnTo>
                <a:lnTo>
                  <a:pt x="5349" y="5105"/>
                </a:lnTo>
                <a:lnTo>
                  <a:pt x="5371" y="5099"/>
                </a:lnTo>
                <a:lnTo>
                  <a:pt x="5371" y="5126"/>
                </a:lnTo>
                <a:lnTo>
                  <a:pt x="5451" y="5118"/>
                </a:lnTo>
                <a:lnTo>
                  <a:pt x="5514" y="5103"/>
                </a:lnTo>
                <a:lnTo>
                  <a:pt x="5514" y="5126"/>
                </a:lnTo>
                <a:lnTo>
                  <a:pt x="5597" y="5118"/>
                </a:lnTo>
                <a:lnTo>
                  <a:pt x="5652" y="5130"/>
                </a:lnTo>
                <a:lnTo>
                  <a:pt x="5709" y="5122"/>
                </a:lnTo>
                <a:lnTo>
                  <a:pt x="5763" y="5107"/>
                </a:lnTo>
                <a:lnTo>
                  <a:pt x="5801" y="5072"/>
                </a:lnTo>
                <a:lnTo>
                  <a:pt x="5851" y="5057"/>
                </a:lnTo>
                <a:lnTo>
                  <a:pt x="5866" y="5036"/>
                </a:lnTo>
                <a:lnTo>
                  <a:pt x="5875" y="5023"/>
                </a:lnTo>
                <a:lnTo>
                  <a:pt x="5917" y="5060"/>
                </a:lnTo>
                <a:lnTo>
                  <a:pt x="5917" y="5060"/>
                </a:lnTo>
                <a:lnTo>
                  <a:pt x="5920" y="5064"/>
                </a:lnTo>
                <a:lnTo>
                  <a:pt x="5929" y="5073"/>
                </a:lnTo>
                <a:lnTo>
                  <a:pt x="5936" y="5078"/>
                </a:lnTo>
                <a:lnTo>
                  <a:pt x="5944" y="5084"/>
                </a:lnTo>
                <a:lnTo>
                  <a:pt x="5953" y="5088"/>
                </a:lnTo>
                <a:lnTo>
                  <a:pt x="5963" y="5092"/>
                </a:lnTo>
                <a:lnTo>
                  <a:pt x="5963" y="5092"/>
                </a:lnTo>
                <a:lnTo>
                  <a:pt x="5968" y="5093"/>
                </a:lnTo>
                <a:lnTo>
                  <a:pt x="5973" y="5096"/>
                </a:lnTo>
                <a:lnTo>
                  <a:pt x="5982" y="5104"/>
                </a:lnTo>
                <a:lnTo>
                  <a:pt x="5989" y="5113"/>
                </a:lnTo>
                <a:lnTo>
                  <a:pt x="5996" y="5123"/>
                </a:lnTo>
                <a:lnTo>
                  <a:pt x="6002" y="5133"/>
                </a:lnTo>
                <a:lnTo>
                  <a:pt x="6005" y="5141"/>
                </a:lnTo>
                <a:lnTo>
                  <a:pt x="6009" y="5148"/>
                </a:lnTo>
                <a:lnTo>
                  <a:pt x="6009" y="5148"/>
                </a:lnTo>
                <a:lnTo>
                  <a:pt x="6014" y="5153"/>
                </a:lnTo>
                <a:lnTo>
                  <a:pt x="6025" y="5162"/>
                </a:lnTo>
                <a:lnTo>
                  <a:pt x="6032" y="5166"/>
                </a:lnTo>
                <a:lnTo>
                  <a:pt x="6040" y="5170"/>
                </a:lnTo>
                <a:lnTo>
                  <a:pt x="6047" y="5171"/>
                </a:lnTo>
                <a:lnTo>
                  <a:pt x="6051" y="5171"/>
                </a:lnTo>
                <a:lnTo>
                  <a:pt x="6054" y="5170"/>
                </a:lnTo>
                <a:lnTo>
                  <a:pt x="6054" y="5170"/>
                </a:lnTo>
                <a:lnTo>
                  <a:pt x="6054" y="0"/>
                </a:lnTo>
                <a:lnTo>
                  <a:pt x="6017" y="10"/>
                </a:lnTo>
                <a:lnTo>
                  <a:pt x="5853" y="26"/>
                </a:lnTo>
                <a:close/>
              </a:path>
            </a:pathLst>
          </a:custGeom>
          <a:solidFill>
            <a:schemeClr val="bg1">
              <a:lumMod val="75000"/>
            </a:schemeClr>
          </a:solidFill>
          <a:ln w="6350">
            <a:solidFill>
              <a:schemeClr val="bg1">
                <a:lumMod val="50000"/>
              </a:schemeClr>
            </a:solidFill>
          </a:ln>
        </p:spPr>
        <p:txBody>
          <a:bodyPr vert="horz" wrap="square" lIns="91440" tIns="45720" rIns="91440" bIns="45720" numCol="1" anchor="t" anchorCtr="0" compatLnSpc="1">
            <a:prstTxWarp prst="textNoShape">
              <a:avLst/>
            </a:prstTxWarp>
          </a:bodyPr>
          <a:lstStyle/>
          <a:p>
            <a:endParaRPr lang="en-US" dirty="0"/>
          </a:p>
        </p:txBody>
      </p:sp>
      <p:grpSp>
        <p:nvGrpSpPr>
          <p:cNvPr id="59" name="Group 58"/>
          <p:cNvGrpSpPr/>
          <p:nvPr/>
        </p:nvGrpSpPr>
        <p:grpSpPr>
          <a:xfrm>
            <a:off x="1562196" y="3651999"/>
            <a:ext cx="3887243" cy="2531958"/>
            <a:chOff x="1562196" y="3707331"/>
            <a:chExt cx="3887243" cy="2531958"/>
          </a:xfrm>
        </p:grpSpPr>
        <p:sp>
          <p:nvSpPr>
            <p:cNvPr id="60" name="Freeform 250"/>
            <p:cNvSpPr>
              <a:spLocks/>
            </p:cNvSpPr>
            <p:nvPr/>
          </p:nvSpPr>
          <p:spPr bwMode="auto">
            <a:xfrm>
              <a:off x="3969907" y="5166156"/>
              <a:ext cx="12701" cy="15876"/>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 name="Freeform 257"/>
            <p:cNvSpPr>
              <a:spLocks/>
            </p:cNvSpPr>
            <p:nvPr/>
          </p:nvSpPr>
          <p:spPr bwMode="auto">
            <a:xfrm>
              <a:off x="3969907" y="5166156"/>
              <a:ext cx="12701" cy="15876"/>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chemeClr val="tx2">
                <a:lumMod val="50000"/>
                <a:lumOff val="50000"/>
              </a:schemeClr>
            </a:solidFill>
            <a:ln w="3175"/>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Rectangle 62"/>
            <p:cNvSpPr/>
            <p:nvPr/>
          </p:nvSpPr>
          <p:spPr>
            <a:xfrm>
              <a:off x="1562196" y="3707331"/>
              <a:ext cx="620234" cy="276999"/>
            </a:xfrm>
            <a:prstGeom prst="rect">
              <a:avLst/>
            </a:prstGeom>
          </p:spPr>
          <p:txBody>
            <a:bodyPr wrap="none" anchor="ctr">
              <a:spAutoFit/>
            </a:bodyPr>
            <a:lstStyle/>
            <a:p>
              <a:pPr algn="ctr"/>
              <a:r>
                <a:rPr lang="en-US" sz="1200" u="sng" dirty="0"/>
                <a:t>Ireland</a:t>
              </a:r>
              <a:endParaRPr lang="en-US" u="sng" dirty="0"/>
            </a:p>
          </p:txBody>
        </p:sp>
        <p:sp>
          <p:nvSpPr>
            <p:cNvPr id="70" name="Rectangle 69"/>
            <p:cNvSpPr/>
            <p:nvPr/>
          </p:nvSpPr>
          <p:spPr>
            <a:xfrm>
              <a:off x="2170011" y="5449220"/>
              <a:ext cx="524503" cy="276999"/>
            </a:xfrm>
            <a:prstGeom prst="rect">
              <a:avLst/>
            </a:prstGeom>
          </p:spPr>
          <p:txBody>
            <a:bodyPr wrap="none" anchor="ctr">
              <a:spAutoFit/>
            </a:bodyPr>
            <a:lstStyle/>
            <a:p>
              <a:pPr algn="ctr"/>
              <a:r>
                <a:rPr lang="en-US" sz="1200" u="sng" dirty="0"/>
                <a:t>Spain</a:t>
              </a:r>
              <a:endParaRPr lang="en-US" u="sng" dirty="0"/>
            </a:p>
          </p:txBody>
        </p:sp>
        <p:sp>
          <p:nvSpPr>
            <p:cNvPr id="87" name="Rectangle 86"/>
            <p:cNvSpPr/>
            <p:nvPr/>
          </p:nvSpPr>
          <p:spPr>
            <a:xfrm>
              <a:off x="3923982" y="4972091"/>
              <a:ext cx="521297" cy="230832"/>
            </a:xfrm>
            <a:prstGeom prst="rect">
              <a:avLst/>
            </a:prstGeom>
          </p:spPr>
          <p:txBody>
            <a:bodyPr wrap="none" anchor="ctr">
              <a:spAutoFit/>
            </a:bodyPr>
            <a:lstStyle/>
            <a:p>
              <a:pPr algn="ctr"/>
              <a:r>
                <a:rPr lang="en-US" sz="900" u="sng" dirty="0"/>
                <a:t>Croatia</a:t>
              </a:r>
              <a:endParaRPr lang="en-US" sz="1100" u="sng" dirty="0"/>
            </a:p>
          </p:txBody>
        </p:sp>
        <p:sp>
          <p:nvSpPr>
            <p:cNvPr id="90" name="Rectangle 89"/>
            <p:cNvSpPr/>
            <p:nvPr/>
          </p:nvSpPr>
          <p:spPr>
            <a:xfrm>
              <a:off x="4931348" y="6008457"/>
              <a:ext cx="518091" cy="230832"/>
            </a:xfrm>
            <a:prstGeom prst="rect">
              <a:avLst/>
            </a:prstGeom>
          </p:spPr>
          <p:txBody>
            <a:bodyPr wrap="none" anchor="ctr">
              <a:spAutoFit/>
            </a:bodyPr>
            <a:lstStyle/>
            <a:p>
              <a:pPr algn="ctr"/>
              <a:r>
                <a:rPr lang="en-US" sz="900" u="sng" dirty="0"/>
                <a:t>Greece</a:t>
              </a:r>
              <a:endParaRPr lang="en-US" sz="1100" u="sng" dirty="0"/>
            </a:p>
          </p:txBody>
        </p:sp>
      </p:grpSp>
      <p:sp>
        <p:nvSpPr>
          <p:cNvPr id="112" name="Rectangle 111"/>
          <p:cNvSpPr/>
          <p:nvPr/>
        </p:nvSpPr>
        <p:spPr>
          <a:xfrm>
            <a:off x="6676998" y="6406842"/>
            <a:ext cx="1353256" cy="253916"/>
          </a:xfrm>
          <a:prstGeom prst="rect">
            <a:avLst/>
          </a:prstGeom>
        </p:spPr>
        <p:txBody>
          <a:bodyPr wrap="none">
            <a:spAutoFit/>
          </a:bodyPr>
          <a:lstStyle/>
          <a:p>
            <a:r>
              <a:rPr lang="en-US" sz="1050" dirty="0"/>
              <a:t>*</a:t>
            </a:r>
            <a:r>
              <a:rPr lang="en-US" sz="1050" u="sng" dirty="0"/>
              <a:t>EU member country</a:t>
            </a:r>
          </a:p>
        </p:txBody>
      </p:sp>
      <p:sp>
        <p:nvSpPr>
          <p:cNvPr id="113" name="Oval 112"/>
          <p:cNvSpPr/>
          <p:nvPr/>
        </p:nvSpPr>
        <p:spPr>
          <a:xfrm>
            <a:off x="6517727" y="6429296"/>
            <a:ext cx="239310" cy="2393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F68327C5-B821-4FE9-A59A-A60D9EB59A9A}" type="slidenum">
              <a:rPr lang="en-US" smtClean="0"/>
              <a:pPr/>
              <a:t>22</a:t>
            </a:fld>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818" y="4851109"/>
            <a:ext cx="346941" cy="58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903" y="5363840"/>
            <a:ext cx="320289" cy="543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8177" y="3235325"/>
            <a:ext cx="348037" cy="590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2" name="Shape 2742"/>
          <p:cNvSpPr/>
          <p:nvPr/>
        </p:nvSpPr>
        <p:spPr>
          <a:xfrm>
            <a:off x="222322" y="6230429"/>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sp>
        <p:nvSpPr>
          <p:cNvPr id="392" name="Rectangle 391"/>
          <p:cNvSpPr/>
          <p:nvPr/>
        </p:nvSpPr>
        <p:spPr>
          <a:xfrm>
            <a:off x="-53268" y="6548951"/>
            <a:ext cx="2008883" cy="276999"/>
          </a:xfrm>
          <a:prstGeom prst="rect">
            <a:avLst/>
          </a:prstGeom>
        </p:spPr>
        <p:txBody>
          <a:bodyPr wrap="none">
            <a:spAutoFit/>
          </a:bodyPr>
          <a:lstStyle/>
          <a:p>
            <a:r>
              <a:rPr lang="en-GB" sz="1200" dirty="0">
                <a:solidFill>
                  <a:srgbClr val="00B050"/>
                </a:solidFill>
              </a:rPr>
              <a:t>Designed by Showeet.com</a:t>
            </a:r>
          </a:p>
        </p:txBody>
      </p:sp>
      <p:sp>
        <p:nvSpPr>
          <p:cNvPr id="391" name="Title 358"/>
          <p:cNvSpPr txBox="1">
            <a:spLocks/>
          </p:cNvSpPr>
          <p:nvPr/>
        </p:nvSpPr>
        <p:spPr>
          <a:xfrm>
            <a:off x="45478" y="166687"/>
            <a:ext cx="5770984" cy="617612"/>
          </a:xfrm>
          <a:prstGeom prst="rect">
            <a:avLst/>
          </a:prstGeom>
        </p:spPr>
        <p:txBody>
          <a:bodyPr vert="horz" lIns="91440" tIns="45720" rIns="91440" bIns="45720" rtlCol="0" anchor="ctr">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200" b="0" i="0" u="none" strike="noStrike" cap="none">
                <a:solidFill>
                  <a:srgbClr val="2F3A46"/>
                </a:solidFill>
                <a:latin typeface="+mj-lt"/>
                <a:ea typeface="Arial"/>
                <a:cs typeface="Arial"/>
                <a:sym typeface="Arial"/>
              </a:defRPr>
            </a:lvl1pPr>
          </a:lstStyle>
          <a:p>
            <a:pPr>
              <a:buSzPct val="25000"/>
            </a:pPr>
            <a:r>
              <a:rPr lang="en-US" sz="2400" b="1" dirty="0">
                <a:solidFill>
                  <a:srgbClr val="164194"/>
                </a:solidFill>
                <a:latin typeface="Verdana"/>
                <a:ea typeface="Verdana"/>
                <a:cs typeface="Verdana"/>
              </a:rPr>
              <a:t>Policy support meetings</a:t>
            </a:r>
          </a:p>
          <a:p>
            <a:pPr>
              <a:buSzPct val="25000"/>
            </a:pPr>
            <a:r>
              <a:rPr lang="en-US" sz="2400" b="1" dirty="0">
                <a:solidFill>
                  <a:srgbClr val="164194"/>
                </a:solidFill>
                <a:latin typeface="Verdana"/>
                <a:ea typeface="Verdana"/>
                <a:cs typeface="Verdana"/>
              </a:rPr>
              <a:t>with JRC DigCompOrg team</a:t>
            </a:r>
          </a:p>
        </p:txBody>
      </p:sp>
      <p:pic>
        <p:nvPicPr>
          <p:cNvPr id="35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1282" y="4383238"/>
            <a:ext cx="347787" cy="59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1979" t="12939" r="64653" b="3972"/>
          <a:stretch/>
        </p:blipFill>
        <p:spPr bwMode="auto">
          <a:xfrm>
            <a:off x="49668" y="4464544"/>
            <a:ext cx="1691739" cy="1691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2" name="Group 331"/>
          <p:cNvGrpSpPr/>
          <p:nvPr/>
        </p:nvGrpSpPr>
        <p:grpSpPr>
          <a:xfrm>
            <a:off x="27432" y="5410200"/>
            <a:ext cx="2171701" cy="1168400"/>
            <a:chOff x="9525" y="5410200"/>
            <a:chExt cx="2171701" cy="1168400"/>
          </a:xfrm>
          <a:solidFill>
            <a:schemeClr val="bg1">
              <a:lumMod val="75000"/>
            </a:schemeClr>
          </a:solidFill>
        </p:grpSpPr>
        <p:sp>
          <p:nvSpPr>
            <p:cNvPr id="333" name="Freeform 135"/>
            <p:cNvSpPr>
              <a:spLocks/>
            </p:cNvSpPr>
            <p:nvPr/>
          </p:nvSpPr>
          <p:spPr bwMode="auto">
            <a:xfrm>
              <a:off x="1104900" y="6526213"/>
              <a:ext cx="38100" cy="23813"/>
            </a:xfrm>
            <a:custGeom>
              <a:avLst/>
              <a:gdLst>
                <a:gd name="T0" fmla="*/ 60 w 120"/>
                <a:gd name="T1" fmla="*/ 18 h 77"/>
                <a:gd name="T2" fmla="*/ 120 w 120"/>
                <a:gd name="T3" fmla="*/ 7 h 77"/>
                <a:gd name="T4" fmla="*/ 108 w 120"/>
                <a:gd name="T5" fmla="*/ 77 h 77"/>
                <a:gd name="T6" fmla="*/ 21 w 120"/>
                <a:gd name="T7" fmla="*/ 66 h 77"/>
                <a:gd name="T8" fmla="*/ 0 w 120"/>
                <a:gd name="T9" fmla="*/ 23 h 77"/>
                <a:gd name="T10" fmla="*/ 10 w 120"/>
                <a:gd name="T11" fmla="*/ 0 h 77"/>
                <a:gd name="T12" fmla="*/ 60 w 120"/>
                <a:gd name="T13" fmla="*/ 18 h 77"/>
              </a:gdLst>
              <a:ahLst/>
              <a:cxnLst>
                <a:cxn ang="0">
                  <a:pos x="T0" y="T1"/>
                </a:cxn>
                <a:cxn ang="0">
                  <a:pos x="T2" y="T3"/>
                </a:cxn>
                <a:cxn ang="0">
                  <a:pos x="T4" y="T5"/>
                </a:cxn>
                <a:cxn ang="0">
                  <a:pos x="T6" y="T7"/>
                </a:cxn>
                <a:cxn ang="0">
                  <a:pos x="T8" y="T9"/>
                </a:cxn>
                <a:cxn ang="0">
                  <a:pos x="T10" y="T11"/>
                </a:cxn>
                <a:cxn ang="0">
                  <a:pos x="T12" y="T13"/>
                </a:cxn>
              </a:cxnLst>
              <a:rect l="0" t="0" r="r" b="b"/>
              <a:pathLst>
                <a:path w="120" h="77">
                  <a:moveTo>
                    <a:pt x="60" y="18"/>
                  </a:moveTo>
                  <a:lnTo>
                    <a:pt x="120" y="7"/>
                  </a:lnTo>
                  <a:lnTo>
                    <a:pt x="108" y="77"/>
                  </a:lnTo>
                  <a:lnTo>
                    <a:pt x="21" y="66"/>
                  </a:lnTo>
                  <a:lnTo>
                    <a:pt x="0" y="23"/>
                  </a:lnTo>
                  <a:lnTo>
                    <a:pt x="10" y="0"/>
                  </a:lnTo>
                  <a:lnTo>
                    <a:pt x="60" y="18"/>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34" name="Freeform 136"/>
            <p:cNvSpPr>
              <a:spLocks/>
            </p:cNvSpPr>
            <p:nvPr/>
          </p:nvSpPr>
          <p:spPr bwMode="auto">
            <a:xfrm>
              <a:off x="1173163" y="6565900"/>
              <a:ext cx="7938" cy="12700"/>
            </a:xfrm>
            <a:custGeom>
              <a:avLst/>
              <a:gdLst>
                <a:gd name="T0" fmla="*/ 0 w 27"/>
                <a:gd name="T1" fmla="*/ 11 h 40"/>
                <a:gd name="T2" fmla="*/ 1 w 27"/>
                <a:gd name="T3" fmla="*/ 36 h 40"/>
                <a:gd name="T4" fmla="*/ 27 w 27"/>
                <a:gd name="T5" fmla="*/ 40 h 40"/>
                <a:gd name="T6" fmla="*/ 17 w 27"/>
                <a:gd name="T7" fmla="*/ 0 h 40"/>
                <a:gd name="T8" fmla="*/ 0 w 27"/>
                <a:gd name="T9" fmla="*/ 11 h 40"/>
              </a:gdLst>
              <a:ahLst/>
              <a:cxnLst>
                <a:cxn ang="0">
                  <a:pos x="T0" y="T1"/>
                </a:cxn>
                <a:cxn ang="0">
                  <a:pos x="T2" y="T3"/>
                </a:cxn>
                <a:cxn ang="0">
                  <a:pos x="T4" y="T5"/>
                </a:cxn>
                <a:cxn ang="0">
                  <a:pos x="T6" y="T7"/>
                </a:cxn>
                <a:cxn ang="0">
                  <a:pos x="T8" y="T9"/>
                </a:cxn>
              </a:cxnLst>
              <a:rect l="0" t="0" r="r" b="b"/>
              <a:pathLst>
                <a:path w="27" h="40">
                  <a:moveTo>
                    <a:pt x="0" y="11"/>
                  </a:moveTo>
                  <a:lnTo>
                    <a:pt x="1" y="36"/>
                  </a:lnTo>
                  <a:lnTo>
                    <a:pt x="27" y="40"/>
                  </a:lnTo>
                  <a:lnTo>
                    <a:pt x="17" y="0"/>
                  </a:lnTo>
                  <a:lnTo>
                    <a:pt x="0" y="1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35" name="Freeform 137"/>
            <p:cNvSpPr>
              <a:spLocks/>
            </p:cNvSpPr>
            <p:nvPr/>
          </p:nvSpPr>
          <p:spPr bwMode="auto">
            <a:xfrm>
              <a:off x="1163638" y="6502400"/>
              <a:ext cx="9525" cy="4763"/>
            </a:xfrm>
            <a:custGeom>
              <a:avLst/>
              <a:gdLst>
                <a:gd name="T0" fmla="*/ 0 w 30"/>
                <a:gd name="T1" fmla="*/ 0 h 14"/>
                <a:gd name="T2" fmla="*/ 20 w 30"/>
                <a:gd name="T3" fmla="*/ 14 h 14"/>
                <a:gd name="T4" fmla="*/ 30 w 30"/>
                <a:gd name="T5" fmla="*/ 0 h 14"/>
                <a:gd name="T6" fmla="*/ 0 w 30"/>
                <a:gd name="T7" fmla="*/ 0 h 14"/>
              </a:gdLst>
              <a:ahLst/>
              <a:cxnLst>
                <a:cxn ang="0">
                  <a:pos x="T0" y="T1"/>
                </a:cxn>
                <a:cxn ang="0">
                  <a:pos x="T2" y="T3"/>
                </a:cxn>
                <a:cxn ang="0">
                  <a:pos x="T4" y="T5"/>
                </a:cxn>
                <a:cxn ang="0">
                  <a:pos x="T6" y="T7"/>
                </a:cxn>
              </a:cxnLst>
              <a:rect l="0" t="0" r="r" b="b"/>
              <a:pathLst>
                <a:path w="30" h="14">
                  <a:moveTo>
                    <a:pt x="0" y="0"/>
                  </a:moveTo>
                  <a:lnTo>
                    <a:pt x="20" y="14"/>
                  </a:lnTo>
                  <a:lnTo>
                    <a:pt x="30" y="0"/>
                  </a:lnTo>
                  <a:lnTo>
                    <a:pt x="0"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36" name="Freeform 138"/>
            <p:cNvSpPr>
              <a:spLocks/>
            </p:cNvSpPr>
            <p:nvPr/>
          </p:nvSpPr>
          <p:spPr bwMode="auto">
            <a:xfrm>
              <a:off x="284163" y="5942013"/>
              <a:ext cx="61913" cy="17463"/>
            </a:xfrm>
            <a:custGeom>
              <a:avLst/>
              <a:gdLst>
                <a:gd name="T0" fmla="*/ 169 w 194"/>
                <a:gd name="T1" fmla="*/ 0 h 52"/>
                <a:gd name="T2" fmla="*/ 77 w 194"/>
                <a:gd name="T3" fmla="*/ 22 h 52"/>
                <a:gd name="T4" fmla="*/ 3 w 194"/>
                <a:gd name="T5" fmla="*/ 1 h 52"/>
                <a:gd name="T6" fmla="*/ 0 w 194"/>
                <a:gd name="T7" fmla="*/ 21 h 52"/>
                <a:gd name="T8" fmla="*/ 81 w 194"/>
                <a:gd name="T9" fmla="*/ 52 h 52"/>
                <a:gd name="T10" fmla="*/ 160 w 194"/>
                <a:gd name="T11" fmla="*/ 46 h 52"/>
                <a:gd name="T12" fmla="*/ 194 w 194"/>
                <a:gd name="T13" fmla="*/ 26 h 52"/>
                <a:gd name="T14" fmla="*/ 169 w 19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52">
                  <a:moveTo>
                    <a:pt x="169" y="0"/>
                  </a:moveTo>
                  <a:lnTo>
                    <a:pt x="77" y="22"/>
                  </a:lnTo>
                  <a:lnTo>
                    <a:pt x="3" y="1"/>
                  </a:lnTo>
                  <a:lnTo>
                    <a:pt x="0" y="21"/>
                  </a:lnTo>
                  <a:lnTo>
                    <a:pt x="81" y="52"/>
                  </a:lnTo>
                  <a:lnTo>
                    <a:pt x="160" y="46"/>
                  </a:lnTo>
                  <a:lnTo>
                    <a:pt x="194" y="26"/>
                  </a:lnTo>
                  <a:lnTo>
                    <a:pt x="169"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37" name="Freeform 139"/>
            <p:cNvSpPr>
              <a:spLocks/>
            </p:cNvSpPr>
            <p:nvPr/>
          </p:nvSpPr>
          <p:spPr bwMode="auto">
            <a:xfrm>
              <a:off x="344488" y="6042025"/>
              <a:ext cx="14288" cy="11113"/>
            </a:xfrm>
            <a:custGeom>
              <a:avLst/>
              <a:gdLst>
                <a:gd name="T0" fmla="*/ 0 w 46"/>
                <a:gd name="T1" fmla="*/ 31 h 33"/>
                <a:gd name="T2" fmla="*/ 37 w 46"/>
                <a:gd name="T3" fmla="*/ 33 h 33"/>
                <a:gd name="T4" fmla="*/ 46 w 46"/>
                <a:gd name="T5" fmla="*/ 0 h 33"/>
                <a:gd name="T6" fmla="*/ 10 w 46"/>
                <a:gd name="T7" fmla="*/ 1 h 33"/>
                <a:gd name="T8" fmla="*/ 0 w 46"/>
                <a:gd name="T9" fmla="*/ 31 h 33"/>
              </a:gdLst>
              <a:ahLst/>
              <a:cxnLst>
                <a:cxn ang="0">
                  <a:pos x="T0" y="T1"/>
                </a:cxn>
                <a:cxn ang="0">
                  <a:pos x="T2" y="T3"/>
                </a:cxn>
                <a:cxn ang="0">
                  <a:pos x="T4" y="T5"/>
                </a:cxn>
                <a:cxn ang="0">
                  <a:pos x="T6" y="T7"/>
                </a:cxn>
                <a:cxn ang="0">
                  <a:pos x="T8" y="T9"/>
                </a:cxn>
              </a:cxnLst>
              <a:rect l="0" t="0" r="r" b="b"/>
              <a:pathLst>
                <a:path w="46" h="33">
                  <a:moveTo>
                    <a:pt x="0" y="31"/>
                  </a:moveTo>
                  <a:lnTo>
                    <a:pt x="37" y="33"/>
                  </a:lnTo>
                  <a:lnTo>
                    <a:pt x="46" y="0"/>
                  </a:lnTo>
                  <a:lnTo>
                    <a:pt x="10" y="1"/>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38" name="Freeform 140"/>
            <p:cNvSpPr>
              <a:spLocks/>
            </p:cNvSpPr>
            <p:nvPr/>
          </p:nvSpPr>
          <p:spPr bwMode="auto">
            <a:xfrm>
              <a:off x="133350" y="5826125"/>
              <a:ext cx="33338" cy="23813"/>
            </a:xfrm>
            <a:custGeom>
              <a:avLst/>
              <a:gdLst>
                <a:gd name="T0" fmla="*/ 0 w 101"/>
                <a:gd name="T1" fmla="*/ 31 h 72"/>
                <a:gd name="T2" fmla="*/ 45 w 101"/>
                <a:gd name="T3" fmla="*/ 64 h 72"/>
                <a:gd name="T4" fmla="*/ 95 w 101"/>
                <a:gd name="T5" fmla="*/ 72 h 72"/>
                <a:gd name="T6" fmla="*/ 101 w 101"/>
                <a:gd name="T7" fmla="*/ 19 h 72"/>
                <a:gd name="T8" fmla="*/ 53 w 101"/>
                <a:gd name="T9" fmla="*/ 0 h 72"/>
                <a:gd name="T10" fmla="*/ 0 w 101"/>
                <a:gd name="T11" fmla="*/ 31 h 72"/>
              </a:gdLst>
              <a:ahLst/>
              <a:cxnLst>
                <a:cxn ang="0">
                  <a:pos x="T0" y="T1"/>
                </a:cxn>
                <a:cxn ang="0">
                  <a:pos x="T2" y="T3"/>
                </a:cxn>
                <a:cxn ang="0">
                  <a:pos x="T4" y="T5"/>
                </a:cxn>
                <a:cxn ang="0">
                  <a:pos x="T6" y="T7"/>
                </a:cxn>
                <a:cxn ang="0">
                  <a:pos x="T8" y="T9"/>
                </a:cxn>
                <a:cxn ang="0">
                  <a:pos x="T10" y="T11"/>
                </a:cxn>
              </a:cxnLst>
              <a:rect l="0" t="0" r="r" b="b"/>
              <a:pathLst>
                <a:path w="101" h="72">
                  <a:moveTo>
                    <a:pt x="0" y="31"/>
                  </a:moveTo>
                  <a:lnTo>
                    <a:pt x="45" y="64"/>
                  </a:lnTo>
                  <a:lnTo>
                    <a:pt x="95" y="72"/>
                  </a:lnTo>
                  <a:lnTo>
                    <a:pt x="101" y="19"/>
                  </a:lnTo>
                  <a:lnTo>
                    <a:pt x="53" y="0"/>
                  </a:lnTo>
                  <a:lnTo>
                    <a:pt x="0" y="3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39" name="Freeform 141"/>
            <p:cNvSpPr>
              <a:spLocks/>
            </p:cNvSpPr>
            <p:nvPr/>
          </p:nvSpPr>
          <p:spPr bwMode="auto">
            <a:xfrm>
              <a:off x="57150" y="5842000"/>
              <a:ext cx="38100" cy="19050"/>
            </a:xfrm>
            <a:custGeom>
              <a:avLst/>
              <a:gdLst>
                <a:gd name="T0" fmla="*/ 34 w 121"/>
                <a:gd name="T1" fmla="*/ 0 h 58"/>
                <a:gd name="T2" fmla="*/ 0 w 121"/>
                <a:gd name="T3" fmla="*/ 17 h 58"/>
                <a:gd name="T4" fmla="*/ 55 w 121"/>
                <a:gd name="T5" fmla="*/ 56 h 58"/>
                <a:gd name="T6" fmla="*/ 118 w 121"/>
                <a:gd name="T7" fmla="*/ 58 h 58"/>
                <a:gd name="T8" fmla="*/ 121 w 121"/>
                <a:gd name="T9" fmla="*/ 35 h 58"/>
                <a:gd name="T10" fmla="*/ 87 w 121"/>
                <a:gd name="T11" fmla="*/ 13 h 58"/>
                <a:gd name="T12" fmla="*/ 34 w 12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21" h="58">
                  <a:moveTo>
                    <a:pt x="34" y="0"/>
                  </a:moveTo>
                  <a:lnTo>
                    <a:pt x="0" y="17"/>
                  </a:lnTo>
                  <a:lnTo>
                    <a:pt x="55" y="56"/>
                  </a:lnTo>
                  <a:lnTo>
                    <a:pt x="118" y="58"/>
                  </a:lnTo>
                  <a:lnTo>
                    <a:pt x="121" y="35"/>
                  </a:lnTo>
                  <a:lnTo>
                    <a:pt x="87" y="13"/>
                  </a:lnTo>
                  <a:lnTo>
                    <a:pt x="34" y="0"/>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0" name="Freeform 142"/>
            <p:cNvSpPr>
              <a:spLocks/>
            </p:cNvSpPr>
            <p:nvPr/>
          </p:nvSpPr>
          <p:spPr bwMode="auto">
            <a:xfrm>
              <a:off x="9525" y="5851525"/>
              <a:ext cx="22225" cy="17463"/>
            </a:xfrm>
            <a:custGeom>
              <a:avLst/>
              <a:gdLst>
                <a:gd name="T0" fmla="*/ 0 w 71"/>
                <a:gd name="T1" fmla="*/ 14 h 53"/>
                <a:gd name="T2" fmla="*/ 4 w 71"/>
                <a:gd name="T3" fmla="*/ 50 h 53"/>
                <a:gd name="T4" fmla="*/ 61 w 71"/>
                <a:gd name="T5" fmla="*/ 53 h 53"/>
                <a:gd name="T6" fmla="*/ 71 w 71"/>
                <a:gd name="T7" fmla="*/ 36 h 53"/>
                <a:gd name="T8" fmla="*/ 33 w 71"/>
                <a:gd name="T9" fmla="*/ 0 h 53"/>
                <a:gd name="T10" fmla="*/ 0 w 71"/>
                <a:gd name="T11" fmla="*/ 14 h 53"/>
              </a:gdLst>
              <a:ahLst/>
              <a:cxnLst>
                <a:cxn ang="0">
                  <a:pos x="T0" y="T1"/>
                </a:cxn>
                <a:cxn ang="0">
                  <a:pos x="T2" y="T3"/>
                </a:cxn>
                <a:cxn ang="0">
                  <a:pos x="T4" y="T5"/>
                </a:cxn>
                <a:cxn ang="0">
                  <a:pos x="T6" y="T7"/>
                </a:cxn>
                <a:cxn ang="0">
                  <a:pos x="T8" y="T9"/>
                </a:cxn>
                <a:cxn ang="0">
                  <a:pos x="T10" y="T11"/>
                </a:cxn>
              </a:cxnLst>
              <a:rect l="0" t="0" r="r" b="b"/>
              <a:pathLst>
                <a:path w="71" h="53">
                  <a:moveTo>
                    <a:pt x="0" y="14"/>
                  </a:moveTo>
                  <a:lnTo>
                    <a:pt x="4" y="50"/>
                  </a:lnTo>
                  <a:lnTo>
                    <a:pt x="61" y="53"/>
                  </a:lnTo>
                  <a:lnTo>
                    <a:pt x="71" y="36"/>
                  </a:lnTo>
                  <a:lnTo>
                    <a:pt x="33" y="0"/>
                  </a:lnTo>
                  <a:lnTo>
                    <a:pt x="0" y="14"/>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1" name="Freeform 143"/>
            <p:cNvSpPr>
              <a:spLocks/>
            </p:cNvSpPr>
            <p:nvPr/>
          </p:nvSpPr>
          <p:spPr bwMode="auto">
            <a:xfrm>
              <a:off x="34925" y="5868988"/>
              <a:ext cx="25400" cy="12700"/>
            </a:xfrm>
            <a:custGeom>
              <a:avLst/>
              <a:gdLst>
                <a:gd name="T0" fmla="*/ 0 w 81"/>
                <a:gd name="T1" fmla="*/ 6 h 42"/>
                <a:gd name="T2" fmla="*/ 10 w 81"/>
                <a:gd name="T3" fmla="*/ 23 h 42"/>
                <a:gd name="T4" fmla="*/ 58 w 81"/>
                <a:gd name="T5" fmla="*/ 42 h 42"/>
                <a:gd name="T6" fmla="*/ 81 w 81"/>
                <a:gd name="T7" fmla="*/ 15 h 42"/>
                <a:gd name="T8" fmla="*/ 27 w 81"/>
                <a:gd name="T9" fmla="*/ 0 h 42"/>
                <a:gd name="T10" fmla="*/ 0 w 81"/>
                <a:gd name="T11" fmla="*/ 6 h 42"/>
              </a:gdLst>
              <a:ahLst/>
              <a:cxnLst>
                <a:cxn ang="0">
                  <a:pos x="T0" y="T1"/>
                </a:cxn>
                <a:cxn ang="0">
                  <a:pos x="T2" y="T3"/>
                </a:cxn>
                <a:cxn ang="0">
                  <a:pos x="T4" y="T5"/>
                </a:cxn>
                <a:cxn ang="0">
                  <a:pos x="T6" y="T7"/>
                </a:cxn>
                <a:cxn ang="0">
                  <a:pos x="T8" y="T9"/>
                </a:cxn>
                <a:cxn ang="0">
                  <a:pos x="T10" y="T11"/>
                </a:cxn>
              </a:cxnLst>
              <a:rect l="0" t="0" r="r" b="b"/>
              <a:pathLst>
                <a:path w="81" h="42">
                  <a:moveTo>
                    <a:pt x="0" y="6"/>
                  </a:moveTo>
                  <a:lnTo>
                    <a:pt x="10" y="23"/>
                  </a:lnTo>
                  <a:lnTo>
                    <a:pt x="58" y="42"/>
                  </a:lnTo>
                  <a:lnTo>
                    <a:pt x="81" y="15"/>
                  </a:lnTo>
                  <a:lnTo>
                    <a:pt x="27" y="0"/>
                  </a:lnTo>
                  <a:lnTo>
                    <a:pt x="0" y="6"/>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42" name="Freeform 144"/>
            <p:cNvSpPr>
              <a:spLocks/>
            </p:cNvSpPr>
            <p:nvPr/>
          </p:nvSpPr>
          <p:spPr bwMode="auto">
            <a:xfrm>
              <a:off x="1868488" y="5410200"/>
              <a:ext cx="312738" cy="623888"/>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grpFill/>
            <a:ln w="6350">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695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562"/>
          <p:cNvSpPr/>
          <p:nvPr/>
        </p:nvSpPr>
        <p:spPr>
          <a:xfrm>
            <a:off x="179513" y="6403438"/>
            <a:ext cx="504056" cy="311508"/>
          </a:xfrm>
          <a:prstGeom prst="rect">
            <a:avLst/>
          </a:prstGeom>
          <a:solidFill>
            <a:srgbClr val="FFFFFF"/>
          </a:solidFill>
          <a:ln>
            <a:noFill/>
          </a:ln>
        </p:spPr>
        <p:txBody>
          <a:bodyPr lIns="45700" tIns="45700" rIns="45700" bIns="45700" anchor="ctr" anchorCtr="0">
            <a:noAutofit/>
          </a:bodyPr>
          <a:lstStyle/>
          <a:p>
            <a:endParaRPr sz="1800">
              <a:solidFill>
                <a:prstClr val="black"/>
              </a:solidFill>
            </a:endParaRPr>
          </a:p>
        </p:txBody>
      </p:sp>
      <p:sp>
        <p:nvSpPr>
          <p:cNvPr id="4" name="Rectangle 3"/>
          <p:cNvSpPr/>
          <p:nvPr/>
        </p:nvSpPr>
        <p:spPr>
          <a:xfrm>
            <a:off x="322210" y="836712"/>
            <a:ext cx="6698062" cy="1200329"/>
          </a:xfrm>
          <a:prstGeom prst="rect">
            <a:avLst/>
          </a:prstGeom>
        </p:spPr>
        <p:txBody>
          <a:bodyPr wrap="square">
            <a:spAutoFit/>
          </a:bodyPr>
          <a:lstStyle/>
          <a:p>
            <a:pPr algn="just"/>
            <a:r>
              <a:rPr lang="en-GB" sz="1800" dirty="0">
                <a:solidFill>
                  <a:srgbClr val="002060"/>
                </a:solidFill>
                <a:latin typeface="Verdana"/>
                <a:ea typeface="Verdana"/>
                <a:cs typeface="Verdana"/>
              </a:rPr>
              <a:t>Which of these </a:t>
            </a:r>
            <a:r>
              <a:rPr lang="en-GB" sz="1800" b="1" dirty="0">
                <a:solidFill>
                  <a:srgbClr val="002060"/>
                </a:solidFill>
                <a:latin typeface="Verdana"/>
                <a:ea typeface="Verdana"/>
                <a:cs typeface="Verdana"/>
              </a:rPr>
              <a:t>uses</a:t>
            </a:r>
            <a:r>
              <a:rPr lang="en-GB" sz="1800" dirty="0">
                <a:solidFill>
                  <a:srgbClr val="002060"/>
                </a:solidFill>
                <a:latin typeface="Verdana"/>
                <a:ea typeface="Verdana"/>
                <a:cs typeface="Verdana"/>
              </a:rPr>
              <a:t> you think are </a:t>
            </a:r>
            <a:r>
              <a:rPr lang="en-GB" sz="1800" b="1" dirty="0">
                <a:solidFill>
                  <a:srgbClr val="002060"/>
                </a:solidFill>
                <a:latin typeface="Verdana"/>
                <a:ea typeface="Verdana"/>
                <a:cs typeface="Verdana"/>
              </a:rPr>
              <a:t>most relevant </a:t>
            </a:r>
            <a:r>
              <a:rPr lang="en-GB" sz="1800" dirty="0">
                <a:solidFill>
                  <a:srgbClr val="002060"/>
                </a:solidFill>
                <a:latin typeface="Verdana"/>
                <a:ea typeface="Verdana"/>
                <a:cs typeface="Verdana"/>
              </a:rPr>
              <a:t>for your country/context? Is there something that is missing that you would like to add to the current take-up of DigCompOrg? </a:t>
            </a:r>
          </a:p>
        </p:txBody>
      </p:sp>
      <p:pic>
        <p:nvPicPr>
          <p:cNvPr id="6" name="Picture 5"/>
          <p:cNvPicPr>
            <a:picLocks noChangeAspect="1"/>
          </p:cNvPicPr>
          <p:nvPr/>
        </p:nvPicPr>
        <p:blipFill>
          <a:blip r:embed="rId3"/>
          <a:stretch>
            <a:fillRect/>
          </a:stretch>
        </p:blipFill>
        <p:spPr>
          <a:xfrm>
            <a:off x="6444208" y="4221088"/>
            <a:ext cx="2571750" cy="2571750"/>
          </a:xfrm>
          <a:prstGeom prst="rect">
            <a:avLst/>
          </a:prstGeom>
        </p:spPr>
      </p:pic>
      <p:pic>
        <p:nvPicPr>
          <p:cNvPr id="8" name="Picture 7"/>
          <p:cNvPicPr>
            <a:picLocks noChangeAspect="1"/>
          </p:cNvPicPr>
          <p:nvPr/>
        </p:nvPicPr>
        <p:blipFill rotWithShape="1">
          <a:blip r:embed="rId4"/>
          <a:srcRect l="18358" r="22602"/>
          <a:stretch/>
        </p:blipFill>
        <p:spPr>
          <a:xfrm>
            <a:off x="7051864" y="208306"/>
            <a:ext cx="1944216" cy="2210922"/>
          </a:xfrm>
          <a:prstGeom prst="rect">
            <a:avLst/>
          </a:prstGeom>
        </p:spPr>
      </p:pic>
      <p:pic>
        <p:nvPicPr>
          <p:cNvPr id="10" name="Picture 9"/>
          <p:cNvPicPr>
            <a:picLocks noChangeAspect="1"/>
          </p:cNvPicPr>
          <p:nvPr/>
        </p:nvPicPr>
        <p:blipFill rotWithShape="1">
          <a:blip r:embed="rId5"/>
          <a:srcRect t="14201" b="13980"/>
          <a:stretch/>
        </p:blipFill>
        <p:spPr>
          <a:xfrm>
            <a:off x="148801" y="2599543"/>
            <a:ext cx="2807379" cy="1512168"/>
          </a:xfrm>
          <a:prstGeom prst="rect">
            <a:avLst/>
          </a:prstGeom>
        </p:spPr>
      </p:pic>
      <p:sp>
        <p:nvSpPr>
          <p:cNvPr id="11" name="Rectangle 10"/>
          <p:cNvSpPr/>
          <p:nvPr/>
        </p:nvSpPr>
        <p:spPr>
          <a:xfrm>
            <a:off x="2979507" y="2801415"/>
            <a:ext cx="5768957" cy="923330"/>
          </a:xfrm>
          <a:prstGeom prst="rect">
            <a:avLst/>
          </a:prstGeom>
        </p:spPr>
        <p:txBody>
          <a:bodyPr wrap="square">
            <a:spAutoFit/>
          </a:bodyPr>
          <a:lstStyle/>
          <a:p>
            <a:pPr algn="just"/>
            <a:r>
              <a:rPr lang="en-GB" sz="1800" dirty="0">
                <a:solidFill>
                  <a:srgbClr val="002060"/>
                </a:solidFill>
                <a:latin typeface="Verdana"/>
                <a:ea typeface="Verdana"/>
                <a:cs typeface="Verdana"/>
              </a:rPr>
              <a:t>Which of the </a:t>
            </a:r>
            <a:r>
              <a:rPr lang="en-GB" sz="1800" b="1" dirty="0">
                <a:solidFill>
                  <a:srgbClr val="002060"/>
                </a:solidFill>
                <a:latin typeface="Verdana"/>
                <a:ea typeface="Verdana"/>
                <a:cs typeface="Verdana"/>
              </a:rPr>
              <a:t>design principles </a:t>
            </a:r>
            <a:r>
              <a:rPr lang="en-GB" sz="1800" dirty="0">
                <a:solidFill>
                  <a:srgbClr val="002060"/>
                </a:solidFill>
                <a:latin typeface="Verdana"/>
                <a:ea typeface="Verdana"/>
                <a:cs typeface="Verdana"/>
              </a:rPr>
              <a:t>are the </a:t>
            </a:r>
            <a:r>
              <a:rPr lang="en-GB" sz="1800" b="1" dirty="0">
                <a:solidFill>
                  <a:srgbClr val="002060"/>
                </a:solidFill>
                <a:latin typeface="Verdana"/>
                <a:ea typeface="Verdana"/>
                <a:cs typeface="Verdana"/>
              </a:rPr>
              <a:t>most relevant</a:t>
            </a:r>
            <a:r>
              <a:rPr lang="en-GB" sz="1800" dirty="0">
                <a:solidFill>
                  <a:srgbClr val="002060"/>
                </a:solidFill>
                <a:latin typeface="Verdana"/>
                <a:ea typeface="Verdana"/>
                <a:cs typeface="Verdana"/>
              </a:rPr>
              <a:t> for your country/context? Is there something that you would like add/change? </a:t>
            </a:r>
          </a:p>
        </p:txBody>
      </p:sp>
      <p:sp>
        <p:nvSpPr>
          <p:cNvPr id="12" name="Rectangle 11"/>
          <p:cNvSpPr/>
          <p:nvPr/>
        </p:nvSpPr>
        <p:spPr>
          <a:xfrm>
            <a:off x="337626" y="4876085"/>
            <a:ext cx="5768957" cy="1200329"/>
          </a:xfrm>
          <a:prstGeom prst="rect">
            <a:avLst/>
          </a:prstGeom>
        </p:spPr>
        <p:txBody>
          <a:bodyPr wrap="square">
            <a:spAutoFit/>
          </a:bodyPr>
          <a:lstStyle/>
          <a:p>
            <a:pPr algn="just"/>
            <a:r>
              <a:rPr lang="en-GB" sz="1800" dirty="0">
                <a:solidFill>
                  <a:srgbClr val="002060"/>
                </a:solidFill>
                <a:latin typeface="Verdana"/>
                <a:ea typeface="Verdana"/>
                <a:cs typeface="Verdana"/>
              </a:rPr>
              <a:t>Do you want </a:t>
            </a:r>
            <a:r>
              <a:rPr lang="en-GB" sz="1800" b="1" dirty="0">
                <a:solidFill>
                  <a:srgbClr val="002060"/>
                </a:solidFill>
                <a:latin typeface="Verdana"/>
                <a:ea typeface="Verdana"/>
                <a:cs typeface="Verdana"/>
              </a:rPr>
              <a:t>to stay informed </a:t>
            </a:r>
            <a:r>
              <a:rPr lang="en-GB" sz="1800" dirty="0">
                <a:solidFill>
                  <a:srgbClr val="002060"/>
                </a:solidFill>
                <a:latin typeface="Verdana"/>
                <a:ea typeface="Verdana"/>
                <a:cs typeface="Verdana"/>
              </a:rPr>
              <a:t>about the developments in DigCompOrg &amp; </a:t>
            </a:r>
            <a:r>
              <a:rPr lang="en-GB" sz="1800" dirty="0" err="1">
                <a:solidFill>
                  <a:srgbClr val="002060"/>
                </a:solidFill>
                <a:latin typeface="Verdana"/>
                <a:ea typeface="Verdana"/>
                <a:cs typeface="Verdana"/>
              </a:rPr>
              <a:t>DigCompEdu</a:t>
            </a:r>
            <a:r>
              <a:rPr lang="en-GB" sz="1800" dirty="0">
                <a:solidFill>
                  <a:srgbClr val="002060"/>
                </a:solidFill>
                <a:latin typeface="Verdana"/>
                <a:ea typeface="Verdana"/>
                <a:cs typeface="Verdana"/>
              </a:rPr>
              <a:t>?</a:t>
            </a:r>
          </a:p>
          <a:p>
            <a:pPr algn="just"/>
            <a:r>
              <a:rPr lang="en-GB" sz="1800" dirty="0">
                <a:solidFill>
                  <a:srgbClr val="002060"/>
                </a:solidFill>
                <a:latin typeface="Verdana"/>
                <a:ea typeface="Verdana"/>
                <a:cs typeface="Verdana"/>
              </a:rPr>
              <a:t>Do you want even </a:t>
            </a:r>
            <a:r>
              <a:rPr lang="en-GB" sz="1800" b="1" dirty="0">
                <a:solidFill>
                  <a:srgbClr val="002060"/>
                </a:solidFill>
                <a:latin typeface="Verdana"/>
                <a:ea typeface="Verdana"/>
                <a:cs typeface="Verdana"/>
              </a:rPr>
              <a:t>to be involved</a:t>
            </a:r>
            <a:r>
              <a:rPr lang="en-GB" sz="1800" dirty="0">
                <a:solidFill>
                  <a:srgbClr val="002060"/>
                </a:solidFill>
                <a:latin typeface="Verdana"/>
                <a:ea typeface="Verdana"/>
                <a:cs typeface="Verdana"/>
              </a:rPr>
              <a:t>? Please let us know!</a:t>
            </a:r>
          </a:p>
        </p:txBody>
      </p:sp>
      <p:sp>
        <p:nvSpPr>
          <p:cNvPr id="13" name="Shape 2780"/>
          <p:cNvSpPr/>
          <p:nvPr/>
        </p:nvSpPr>
        <p:spPr>
          <a:xfrm>
            <a:off x="118570" y="260650"/>
            <a:ext cx="7621782" cy="400200"/>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GB" sz="2400" b="1" dirty="0">
                <a:solidFill>
                  <a:srgbClr val="164194"/>
                </a:solidFill>
                <a:latin typeface="Verdana"/>
                <a:ea typeface="Verdana"/>
                <a:cs typeface="Verdana"/>
                <a:sym typeface="Verdana"/>
              </a:rPr>
              <a:t> It´s your turn now!</a:t>
            </a:r>
          </a:p>
        </p:txBody>
      </p:sp>
    </p:spTree>
    <p:extLst>
      <p:ext uri="{BB962C8B-B14F-4D97-AF65-F5344CB8AC3E}">
        <p14:creationId xmlns:p14="http://schemas.microsoft.com/office/powerpoint/2010/main" val="282412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562"/>
          <p:cNvSpPr/>
          <p:nvPr/>
        </p:nvSpPr>
        <p:spPr>
          <a:xfrm>
            <a:off x="7948989" y="5954752"/>
            <a:ext cx="1178243" cy="892677"/>
          </a:xfrm>
          <a:prstGeom prst="rect">
            <a:avLst/>
          </a:prstGeom>
          <a:solidFill>
            <a:srgbClr val="FFFFFF"/>
          </a:solidFill>
          <a:ln>
            <a:noFill/>
          </a:ln>
        </p:spPr>
        <p:txBody>
          <a:bodyPr lIns="45700" tIns="45700" rIns="45700" bIns="45700" anchor="ctr" anchorCtr="0">
            <a:noAutofit/>
          </a:bodyPr>
          <a:lstStyle/>
          <a:p>
            <a:endParaRPr sz="1800">
              <a:solidFill>
                <a:prstClr val="black"/>
              </a:solidFill>
            </a:endParaRPr>
          </a:p>
        </p:txBody>
      </p:sp>
      <p:sp>
        <p:nvSpPr>
          <p:cNvPr id="96" name="Shape 2562"/>
          <p:cNvSpPr/>
          <p:nvPr/>
        </p:nvSpPr>
        <p:spPr>
          <a:xfrm>
            <a:off x="179512" y="6239607"/>
            <a:ext cx="792035" cy="623016"/>
          </a:xfrm>
          <a:prstGeom prst="rect">
            <a:avLst/>
          </a:prstGeom>
          <a:solidFill>
            <a:srgbClr val="FFFFFF"/>
          </a:solidFill>
          <a:ln>
            <a:noFill/>
          </a:ln>
        </p:spPr>
        <p:txBody>
          <a:bodyPr lIns="45700" tIns="45700" rIns="45700" bIns="45700" anchor="ctr" anchorCtr="0">
            <a:noAutofit/>
          </a:bodyPr>
          <a:lstStyle/>
          <a:p>
            <a:endParaRPr sz="1800">
              <a:solidFill>
                <a:prstClr val="black"/>
              </a:solidFill>
            </a:endParaRPr>
          </a:p>
        </p:txBody>
      </p:sp>
      <p:sp>
        <p:nvSpPr>
          <p:cNvPr id="9" name="Subtitle 8"/>
          <p:cNvSpPr>
            <a:spLocks noGrp="1"/>
          </p:cNvSpPr>
          <p:nvPr>
            <p:ph type="subTitle" idx="1"/>
          </p:nvPr>
        </p:nvSpPr>
        <p:spPr>
          <a:xfrm>
            <a:off x="3076609" y="854403"/>
            <a:ext cx="5770984" cy="288032"/>
          </a:xfrm>
        </p:spPr>
        <p:txBody>
          <a:bodyPr/>
          <a:lstStyle/>
          <a:p>
            <a:r>
              <a:rPr lang="en-US" dirty="0">
                <a:solidFill>
                  <a:srgbClr val="000099"/>
                </a:solidFill>
                <a:latin typeface="Verdana" panose="020B0604030504040204" pitchFamily="34" charset="0"/>
                <a:ea typeface="Verdana" panose="020B0604030504040204" pitchFamily="34" charset="0"/>
                <a:cs typeface="Verdana" panose="020B0604030504040204" pitchFamily="34" charset="0"/>
              </a:rPr>
              <a:t>an international community is evolving around!</a:t>
            </a:r>
          </a:p>
        </p:txBody>
      </p:sp>
      <p:sp>
        <p:nvSpPr>
          <p:cNvPr id="4" name="Title 3"/>
          <p:cNvSpPr>
            <a:spLocks noGrp="1"/>
          </p:cNvSpPr>
          <p:nvPr>
            <p:ph type="title"/>
          </p:nvPr>
        </p:nvSpPr>
        <p:spPr>
          <a:xfrm>
            <a:off x="3076609" y="269391"/>
            <a:ext cx="5770984" cy="617612"/>
          </a:xfrm>
        </p:spPr>
        <p:txBody>
          <a:bodyPr>
            <a:normAutofit/>
          </a:bodyPr>
          <a:lstStyle/>
          <a:p>
            <a:r>
              <a:rPr lang="en-US" dirty="0">
                <a:solidFill>
                  <a:srgbClr val="000099"/>
                </a:solidFill>
              </a:rPr>
              <a:t>SELFIE Dream-Team</a:t>
            </a:r>
          </a:p>
        </p:txBody>
      </p:sp>
      <p:sp>
        <p:nvSpPr>
          <p:cNvPr id="5" name="Parallelogram 4"/>
          <p:cNvSpPr/>
          <p:nvPr/>
        </p:nvSpPr>
        <p:spPr>
          <a:xfrm flipH="1">
            <a:off x="179512" y="2189103"/>
            <a:ext cx="2117084"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6" name="Parallelogram 4"/>
          <p:cNvSpPr/>
          <p:nvPr/>
        </p:nvSpPr>
        <p:spPr>
          <a:xfrm>
            <a:off x="6757235" y="2205770"/>
            <a:ext cx="2109077"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7" name="Parallelogram 4"/>
          <p:cNvSpPr/>
          <p:nvPr/>
        </p:nvSpPr>
        <p:spPr>
          <a:xfrm>
            <a:off x="2296596" y="2189103"/>
            <a:ext cx="2226094"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8" name="Parallelogram 4"/>
          <p:cNvSpPr/>
          <p:nvPr/>
        </p:nvSpPr>
        <p:spPr>
          <a:xfrm flipH="1">
            <a:off x="4522690" y="2189103"/>
            <a:ext cx="2234545"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3" name="Parallelogram 4"/>
          <p:cNvSpPr/>
          <p:nvPr/>
        </p:nvSpPr>
        <p:spPr>
          <a:xfrm>
            <a:off x="6757235" y="2182753"/>
            <a:ext cx="2279261"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4" name="Parallelogram 4"/>
          <p:cNvSpPr/>
          <p:nvPr/>
        </p:nvSpPr>
        <p:spPr>
          <a:xfrm>
            <a:off x="2296596" y="2189103"/>
            <a:ext cx="2226094"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2" name="TextBox 11"/>
          <p:cNvSpPr txBox="1"/>
          <p:nvPr/>
        </p:nvSpPr>
        <p:spPr>
          <a:xfrm>
            <a:off x="6757235" y="2704500"/>
            <a:ext cx="2290909" cy="4131900"/>
          </a:xfrm>
          <a:prstGeom prst="rect">
            <a:avLst/>
          </a:prstGeom>
          <a:noFill/>
        </p:spPr>
        <p:txBody>
          <a:bodyPr wrap="square" rtlCol="0">
            <a:spAutoFit/>
          </a:bodyPr>
          <a:lstStyle/>
          <a:p>
            <a:endParaRPr lang="en-GB" sz="1050" b="1" dirty="0">
              <a:solidFill>
                <a:prstClr val="white"/>
              </a:solidFill>
              <a:latin typeface="Calibri"/>
              <a:ea typeface="Calibri"/>
              <a:cs typeface="Calibri"/>
              <a:sym typeface="Calibri"/>
            </a:endParaRP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Jim Devine | Policy | Projects | Innovation, IRELAND</a:t>
            </a:r>
          </a:p>
          <a:p>
            <a:pPr marL="171450" indent="-171450">
              <a:buFont typeface="Arial" panose="020B0604020202020204" pitchFamily="34" charset="0"/>
              <a:buChar char="•"/>
            </a:pPr>
            <a:r>
              <a:rPr lang="en-GB" sz="1050" b="1" dirty="0" err="1">
                <a:solidFill>
                  <a:prstClr val="white"/>
                </a:solidFill>
                <a:latin typeface="Calibri"/>
                <a:ea typeface="Calibri"/>
                <a:cs typeface="Calibri"/>
                <a:sym typeface="Calibri"/>
              </a:rPr>
              <a:t>Timmus</a:t>
            </a:r>
            <a:r>
              <a:rPr lang="en-GB" sz="1050" b="1" dirty="0">
                <a:solidFill>
                  <a:prstClr val="white"/>
                </a:solidFill>
                <a:latin typeface="Calibri"/>
                <a:ea typeface="Calibri"/>
                <a:cs typeface="Calibri"/>
                <a:sym typeface="Calibri"/>
              </a:rPr>
              <a:t> Limited, UK</a:t>
            </a: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Danish Technological Institute, DENMARK</a:t>
            </a: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Tallinn University - Centre of Excellence in Educational, Innovation, ESTONIA</a:t>
            </a: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EIM consultancy, SPAIN</a:t>
            </a: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National Research Council, Institute of Educational Technology &amp; INDIRE, ITALY</a:t>
            </a: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UNESCO Institute for Information Technologies in Education</a:t>
            </a: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Professional Development Service for Teachers, IRELAND</a:t>
            </a:r>
          </a:p>
          <a:p>
            <a:pPr marL="171450" indent="-171450">
              <a:buFont typeface="Arial" panose="020B0604020202020204" pitchFamily="34" charset="0"/>
              <a:buChar char="•"/>
            </a:pPr>
            <a:r>
              <a:rPr lang="en-GB" sz="1050" b="1" dirty="0">
                <a:solidFill>
                  <a:prstClr val="white"/>
                </a:solidFill>
                <a:latin typeface="Calibri"/>
                <a:ea typeface="Calibri"/>
                <a:cs typeface="Calibri"/>
                <a:sym typeface="Calibri"/>
              </a:rPr>
              <a:t>National Forum for the Enhancement of  Teaching &amp; Learning in Higher Education, IRELAND</a:t>
            </a:r>
          </a:p>
          <a:p>
            <a:pPr marL="171450" indent="-171450">
              <a:buFont typeface="Arial" panose="020B0604020202020204" pitchFamily="34" charset="0"/>
              <a:buChar char="•"/>
            </a:pPr>
            <a:endParaRPr lang="en-GB" sz="1050" b="1" dirty="0">
              <a:solidFill>
                <a:prstClr val="white"/>
              </a:solidFill>
              <a:latin typeface="Calibri"/>
              <a:ea typeface="Calibri"/>
              <a:cs typeface="Calibri"/>
              <a:sym typeface="Calibri"/>
            </a:endParaRPr>
          </a:p>
          <a:p>
            <a:pPr marL="171450" indent="-171450">
              <a:buFont typeface="Arial" panose="020B0604020202020204" pitchFamily="34" charset="0"/>
              <a:buChar char="•"/>
            </a:pPr>
            <a:endParaRPr lang="en-GB" sz="1050" b="1" dirty="0">
              <a:solidFill>
                <a:prstClr val="white"/>
              </a:solidFill>
              <a:latin typeface="Calibri"/>
              <a:ea typeface="Calibri"/>
              <a:cs typeface="Calibri"/>
              <a:sym typeface="Calibri"/>
            </a:endParaRPr>
          </a:p>
          <a:p>
            <a:pPr marL="171450" indent="-171450">
              <a:buFont typeface="Arial" panose="020B0604020202020204" pitchFamily="34" charset="0"/>
              <a:buChar char="•"/>
            </a:pPr>
            <a:endParaRPr lang="en-GB" sz="1050" b="1" dirty="0">
              <a:solidFill>
                <a:prstClr val="white"/>
              </a:solidFill>
              <a:latin typeface="Calibri"/>
              <a:ea typeface="Calibri"/>
              <a:cs typeface="Calibri"/>
              <a:sym typeface="Calibri"/>
            </a:endParaRPr>
          </a:p>
          <a:p>
            <a:pPr marL="171450" indent="-171450">
              <a:buFont typeface="Arial" panose="020B0604020202020204" pitchFamily="34" charset="0"/>
              <a:buChar char="•"/>
            </a:pPr>
            <a:endParaRPr lang="en-GB" sz="1050" b="1" dirty="0">
              <a:solidFill>
                <a:prstClr val="white"/>
              </a:solidFill>
              <a:latin typeface="Calibri"/>
              <a:ea typeface="Calibri"/>
              <a:cs typeface="Calibri"/>
              <a:sym typeface="Calibri"/>
            </a:endParaRPr>
          </a:p>
        </p:txBody>
      </p:sp>
      <p:sp>
        <p:nvSpPr>
          <p:cNvPr id="95" name="Freeform 94"/>
          <p:cNvSpPr>
            <a:spLocks noChangeAspect="1"/>
          </p:cNvSpPr>
          <p:nvPr/>
        </p:nvSpPr>
        <p:spPr>
          <a:xfrm>
            <a:off x="1106424" y="2358693"/>
            <a:ext cx="5641848" cy="4023302"/>
          </a:xfrm>
          <a:custGeom>
            <a:avLst/>
            <a:gdLst>
              <a:gd name="connsiteX0" fmla="*/ 713577 w 5641848"/>
              <a:gd name="connsiteY0" fmla="*/ 4020357 h 4023302"/>
              <a:gd name="connsiteX1" fmla="*/ 719465 w 5641848"/>
              <a:gd name="connsiteY1" fmla="*/ 4020357 h 4023302"/>
              <a:gd name="connsiteX2" fmla="*/ 717503 w 5641848"/>
              <a:gd name="connsiteY2" fmla="*/ 4023302 h 4023302"/>
              <a:gd name="connsiteX3" fmla="*/ 2335260 w 5641848"/>
              <a:gd name="connsiteY3" fmla="*/ 3956560 h 4023302"/>
              <a:gd name="connsiteX4" fmla="*/ 2341935 w 5641848"/>
              <a:gd name="connsiteY4" fmla="*/ 3966876 h 4023302"/>
              <a:gd name="connsiteX5" fmla="*/ 2333691 w 5641848"/>
              <a:gd name="connsiteY5" fmla="*/ 3974812 h 4023302"/>
              <a:gd name="connsiteX6" fmla="*/ 2326427 w 5641848"/>
              <a:gd name="connsiteY6" fmla="*/ 3975209 h 4023302"/>
              <a:gd name="connsiteX7" fmla="*/ 2324267 w 5641848"/>
              <a:gd name="connsiteY7" fmla="*/ 3966083 h 4023302"/>
              <a:gd name="connsiteX8" fmla="*/ 2345861 w 5641848"/>
              <a:gd name="connsiteY8" fmla="*/ 3906501 h 4023302"/>
              <a:gd name="connsiteX9" fmla="*/ 2342720 w 5641848"/>
              <a:gd name="connsiteY9" fmla="*/ 3912390 h 4023302"/>
              <a:gd name="connsiteX10" fmla="*/ 2338009 w 5641848"/>
              <a:gd name="connsiteY10" fmla="*/ 3911213 h 4023302"/>
              <a:gd name="connsiteX11" fmla="*/ 2339972 w 5641848"/>
              <a:gd name="connsiteY11" fmla="*/ 3906698 h 4023302"/>
              <a:gd name="connsiteX12" fmla="*/ 2359602 w 5641848"/>
              <a:gd name="connsiteY12" fmla="*/ 3895705 h 4023302"/>
              <a:gd name="connsiteX13" fmla="*/ 2358587 w 5641848"/>
              <a:gd name="connsiteY13" fmla="*/ 3905520 h 4023302"/>
              <a:gd name="connsiteX14" fmla="*/ 2353713 w 5641848"/>
              <a:gd name="connsiteY14" fmla="*/ 3903557 h 4023302"/>
              <a:gd name="connsiteX15" fmla="*/ 2354526 w 5641848"/>
              <a:gd name="connsiteY15" fmla="*/ 3897864 h 4023302"/>
              <a:gd name="connsiteX16" fmla="*/ 3307196 w 5641848"/>
              <a:gd name="connsiteY16" fmla="*/ 3843681 h 4023302"/>
              <a:gd name="connsiteX17" fmla="*/ 3307760 w 5641848"/>
              <a:gd name="connsiteY17" fmla="*/ 3847607 h 4023302"/>
              <a:gd name="connsiteX18" fmla="*/ 3300241 w 5641848"/>
              <a:gd name="connsiteY18" fmla="*/ 3855460 h 4023302"/>
              <a:gd name="connsiteX19" fmla="*/ 3298925 w 5641848"/>
              <a:gd name="connsiteY19" fmla="*/ 3850945 h 4023302"/>
              <a:gd name="connsiteX20" fmla="*/ 3301369 w 5641848"/>
              <a:gd name="connsiteY20" fmla="*/ 3845056 h 4023302"/>
              <a:gd name="connsiteX21" fmla="*/ 3304000 w 5641848"/>
              <a:gd name="connsiteY21" fmla="*/ 3847019 h 4023302"/>
              <a:gd name="connsiteX22" fmla="*/ 3111860 w 5641848"/>
              <a:gd name="connsiteY22" fmla="*/ 3828958 h 4023302"/>
              <a:gd name="connsiteX23" fmla="*/ 3116381 w 5641848"/>
              <a:gd name="connsiteY23" fmla="*/ 3828958 h 4023302"/>
              <a:gd name="connsiteX24" fmla="*/ 3117756 w 5641848"/>
              <a:gd name="connsiteY24" fmla="*/ 3837372 h 4023302"/>
              <a:gd name="connsiteX25" fmla="*/ 3122277 w 5641848"/>
              <a:gd name="connsiteY25" fmla="*/ 3841284 h 4023302"/>
              <a:gd name="connsiteX26" fmla="*/ 3128173 w 5641848"/>
              <a:gd name="connsiteY26" fmla="*/ 3835415 h 4023302"/>
              <a:gd name="connsiteX27" fmla="*/ 3134069 w 5641848"/>
              <a:gd name="connsiteY27" fmla="*/ 3833458 h 4023302"/>
              <a:gd name="connsiteX28" fmla="*/ 3139965 w 5641848"/>
              <a:gd name="connsiteY28" fmla="*/ 3835806 h 4023302"/>
              <a:gd name="connsiteX29" fmla="*/ 3141931 w 5641848"/>
              <a:gd name="connsiteY29" fmla="*/ 3840306 h 4023302"/>
              <a:gd name="connsiteX30" fmla="*/ 3136035 w 5641848"/>
              <a:gd name="connsiteY30" fmla="*/ 3843632 h 4023302"/>
              <a:gd name="connsiteX31" fmla="*/ 3136035 w 5641848"/>
              <a:gd name="connsiteY31" fmla="*/ 3846958 h 4023302"/>
              <a:gd name="connsiteX32" fmla="*/ 3144682 w 5641848"/>
              <a:gd name="connsiteY32" fmla="*/ 3848132 h 4023302"/>
              <a:gd name="connsiteX33" fmla="*/ 3147237 w 5641848"/>
              <a:gd name="connsiteY33" fmla="*/ 3847545 h 4023302"/>
              <a:gd name="connsiteX34" fmla="*/ 3151954 w 5641848"/>
              <a:gd name="connsiteY34" fmla="*/ 3855175 h 4023302"/>
              <a:gd name="connsiteX35" fmla="*/ 3156474 w 5641848"/>
              <a:gd name="connsiteY35" fmla="*/ 3853218 h 4023302"/>
              <a:gd name="connsiteX36" fmla="*/ 3166890 w 5641848"/>
              <a:gd name="connsiteY36" fmla="*/ 3853218 h 4023302"/>
              <a:gd name="connsiteX37" fmla="*/ 3172984 w 5641848"/>
              <a:gd name="connsiteY37" fmla="*/ 3849893 h 4023302"/>
              <a:gd name="connsiteX38" fmla="*/ 3183400 w 5641848"/>
              <a:gd name="connsiteY38" fmla="*/ 3848523 h 4023302"/>
              <a:gd name="connsiteX39" fmla="*/ 3186741 w 5641848"/>
              <a:gd name="connsiteY39" fmla="*/ 3845784 h 4023302"/>
              <a:gd name="connsiteX40" fmla="*/ 3191851 w 5641848"/>
              <a:gd name="connsiteY40" fmla="*/ 3847740 h 4023302"/>
              <a:gd name="connsiteX41" fmla="*/ 3195192 w 5641848"/>
              <a:gd name="connsiteY41" fmla="*/ 3853023 h 4023302"/>
              <a:gd name="connsiteX42" fmla="*/ 3200499 w 5641848"/>
              <a:gd name="connsiteY42" fmla="*/ 3853414 h 4023302"/>
              <a:gd name="connsiteX43" fmla="*/ 3211504 w 5641848"/>
              <a:gd name="connsiteY43" fmla="*/ 3850089 h 4023302"/>
              <a:gd name="connsiteX44" fmla="*/ 3217401 w 5641848"/>
              <a:gd name="connsiteY44" fmla="*/ 3853414 h 4023302"/>
              <a:gd name="connsiteX45" fmla="*/ 3223297 w 5641848"/>
              <a:gd name="connsiteY45" fmla="*/ 3853218 h 4023302"/>
              <a:gd name="connsiteX46" fmla="*/ 3229193 w 5641848"/>
              <a:gd name="connsiteY46" fmla="*/ 3849306 h 4023302"/>
              <a:gd name="connsiteX47" fmla="*/ 3234500 w 5641848"/>
              <a:gd name="connsiteY47" fmla="*/ 3850675 h 4023302"/>
              <a:gd name="connsiteX48" fmla="*/ 3233123 w 5641848"/>
              <a:gd name="connsiteY48" fmla="*/ 3854588 h 4023302"/>
              <a:gd name="connsiteX49" fmla="*/ 3234500 w 5641848"/>
              <a:gd name="connsiteY49" fmla="*/ 3859675 h 4023302"/>
              <a:gd name="connsiteX50" fmla="*/ 3237251 w 5641848"/>
              <a:gd name="connsiteY50" fmla="*/ 3864762 h 4023302"/>
              <a:gd name="connsiteX51" fmla="*/ 3241771 w 5641848"/>
              <a:gd name="connsiteY51" fmla="*/ 3866718 h 4023302"/>
              <a:gd name="connsiteX52" fmla="*/ 3246292 w 5641848"/>
              <a:gd name="connsiteY52" fmla="*/ 3862218 h 4023302"/>
              <a:gd name="connsiteX53" fmla="*/ 3250812 w 5641848"/>
              <a:gd name="connsiteY53" fmla="*/ 3860262 h 4023302"/>
              <a:gd name="connsiteX54" fmla="*/ 3258084 w 5641848"/>
              <a:gd name="connsiteY54" fmla="*/ 3862218 h 4023302"/>
              <a:gd name="connsiteX55" fmla="*/ 3260639 w 5641848"/>
              <a:gd name="connsiteY55" fmla="*/ 3857523 h 4023302"/>
              <a:gd name="connsiteX56" fmla="*/ 3261425 w 5641848"/>
              <a:gd name="connsiteY56" fmla="*/ 3853023 h 4023302"/>
              <a:gd name="connsiteX57" fmla="*/ 3263980 w 5641848"/>
              <a:gd name="connsiteY57" fmla="*/ 3851653 h 4023302"/>
              <a:gd name="connsiteX58" fmla="*/ 3263390 w 5641848"/>
              <a:gd name="connsiteY58" fmla="*/ 3856936 h 4023302"/>
              <a:gd name="connsiteX59" fmla="*/ 3266535 w 5641848"/>
              <a:gd name="connsiteY59" fmla="*/ 3862023 h 4023302"/>
              <a:gd name="connsiteX60" fmla="*/ 3265945 w 5641848"/>
              <a:gd name="connsiteY60" fmla="*/ 3864566 h 4023302"/>
              <a:gd name="connsiteX61" fmla="*/ 3264570 w 5641848"/>
              <a:gd name="connsiteY61" fmla="*/ 3869066 h 4023302"/>
              <a:gd name="connsiteX62" fmla="*/ 3260246 w 5641848"/>
              <a:gd name="connsiteY62" fmla="*/ 3875718 h 4023302"/>
              <a:gd name="connsiteX63" fmla="*/ 3254939 w 5641848"/>
              <a:gd name="connsiteY63" fmla="*/ 3878261 h 4023302"/>
              <a:gd name="connsiteX64" fmla="*/ 3251009 w 5641848"/>
              <a:gd name="connsiteY64" fmla="*/ 3875326 h 4023302"/>
              <a:gd name="connsiteX65" fmla="*/ 3243933 w 5641848"/>
              <a:gd name="connsiteY65" fmla="*/ 3879240 h 4023302"/>
              <a:gd name="connsiteX66" fmla="*/ 3238627 w 5641848"/>
              <a:gd name="connsiteY66" fmla="*/ 3879826 h 4023302"/>
              <a:gd name="connsiteX67" fmla="*/ 3228800 w 5641848"/>
              <a:gd name="connsiteY67" fmla="*/ 3876501 h 4023302"/>
              <a:gd name="connsiteX68" fmla="*/ 3220152 w 5641848"/>
              <a:gd name="connsiteY68" fmla="*/ 3879435 h 4023302"/>
              <a:gd name="connsiteX69" fmla="*/ 3213273 w 5641848"/>
              <a:gd name="connsiteY69" fmla="*/ 3876696 h 4023302"/>
              <a:gd name="connsiteX70" fmla="*/ 3202071 w 5641848"/>
              <a:gd name="connsiteY70" fmla="*/ 3877087 h 4023302"/>
              <a:gd name="connsiteX71" fmla="*/ 3195389 w 5641848"/>
              <a:gd name="connsiteY71" fmla="*/ 3882957 h 4023302"/>
              <a:gd name="connsiteX72" fmla="*/ 3190868 w 5641848"/>
              <a:gd name="connsiteY72" fmla="*/ 3884913 h 4023302"/>
              <a:gd name="connsiteX73" fmla="*/ 3181041 w 5641848"/>
              <a:gd name="connsiteY73" fmla="*/ 3884913 h 4023302"/>
              <a:gd name="connsiteX74" fmla="*/ 3177700 w 5641848"/>
              <a:gd name="connsiteY74" fmla="*/ 3886869 h 4023302"/>
              <a:gd name="connsiteX75" fmla="*/ 3175145 w 5641848"/>
              <a:gd name="connsiteY75" fmla="*/ 3885500 h 4023302"/>
              <a:gd name="connsiteX76" fmla="*/ 3177700 w 5641848"/>
              <a:gd name="connsiteY76" fmla="*/ 3879044 h 4023302"/>
              <a:gd name="connsiteX77" fmla="*/ 3172394 w 5641848"/>
              <a:gd name="connsiteY77" fmla="*/ 3873370 h 4023302"/>
              <a:gd name="connsiteX78" fmla="*/ 3164532 w 5641848"/>
              <a:gd name="connsiteY78" fmla="*/ 3868088 h 4023302"/>
              <a:gd name="connsiteX79" fmla="*/ 3158636 w 5641848"/>
              <a:gd name="connsiteY79" fmla="*/ 3870240 h 4023302"/>
              <a:gd name="connsiteX80" fmla="*/ 3151365 w 5641848"/>
              <a:gd name="connsiteY80" fmla="*/ 3868283 h 4023302"/>
              <a:gd name="connsiteX81" fmla="*/ 3144879 w 5641848"/>
              <a:gd name="connsiteY81" fmla="*/ 3866327 h 4023302"/>
              <a:gd name="connsiteX82" fmla="*/ 3137017 w 5641848"/>
              <a:gd name="connsiteY82" fmla="*/ 3867109 h 4023302"/>
              <a:gd name="connsiteX83" fmla="*/ 3131121 w 5641848"/>
              <a:gd name="connsiteY83" fmla="*/ 3862023 h 4023302"/>
              <a:gd name="connsiteX84" fmla="*/ 3121294 w 5641848"/>
              <a:gd name="connsiteY84" fmla="*/ 3859284 h 4023302"/>
              <a:gd name="connsiteX85" fmla="*/ 3115201 w 5641848"/>
              <a:gd name="connsiteY85" fmla="*/ 3862218 h 4023302"/>
              <a:gd name="connsiteX86" fmla="*/ 3108126 w 5641848"/>
              <a:gd name="connsiteY86" fmla="*/ 3864762 h 4023302"/>
              <a:gd name="connsiteX87" fmla="*/ 3103409 w 5641848"/>
              <a:gd name="connsiteY87" fmla="*/ 3858306 h 4023302"/>
              <a:gd name="connsiteX88" fmla="*/ 3102230 w 5641848"/>
              <a:gd name="connsiteY88" fmla="*/ 3851653 h 4023302"/>
              <a:gd name="connsiteX89" fmla="*/ 3102820 w 5641848"/>
              <a:gd name="connsiteY89" fmla="*/ 3845393 h 4023302"/>
              <a:gd name="connsiteX90" fmla="*/ 3099478 w 5641848"/>
              <a:gd name="connsiteY90" fmla="*/ 3840111 h 4023302"/>
              <a:gd name="connsiteX91" fmla="*/ 3099872 w 5641848"/>
              <a:gd name="connsiteY91" fmla="*/ 3836197 h 4023302"/>
              <a:gd name="connsiteX92" fmla="*/ 3098693 w 5641848"/>
              <a:gd name="connsiteY92" fmla="*/ 3832285 h 4023302"/>
              <a:gd name="connsiteX93" fmla="*/ 3103213 w 5641848"/>
              <a:gd name="connsiteY93" fmla="*/ 3834241 h 4023302"/>
              <a:gd name="connsiteX94" fmla="*/ 3107930 w 5641848"/>
              <a:gd name="connsiteY94" fmla="*/ 3840893 h 4023302"/>
              <a:gd name="connsiteX95" fmla="*/ 3111271 w 5641848"/>
              <a:gd name="connsiteY95" fmla="*/ 3843241 h 4023302"/>
              <a:gd name="connsiteX96" fmla="*/ 3114416 w 5641848"/>
              <a:gd name="connsiteY96" fmla="*/ 3839915 h 4023302"/>
              <a:gd name="connsiteX97" fmla="*/ 3109109 w 5641848"/>
              <a:gd name="connsiteY97" fmla="*/ 3834828 h 4023302"/>
              <a:gd name="connsiteX98" fmla="*/ 3754939 w 5641848"/>
              <a:gd name="connsiteY98" fmla="*/ 3820124 h 4023302"/>
              <a:gd name="connsiteX99" fmla="*/ 3760246 w 5641848"/>
              <a:gd name="connsiteY99" fmla="*/ 3820124 h 4023302"/>
              <a:gd name="connsiteX100" fmla="*/ 3757691 w 5641848"/>
              <a:gd name="connsiteY100" fmla="*/ 3825986 h 4023302"/>
              <a:gd name="connsiteX101" fmla="*/ 3749041 w 5641848"/>
              <a:gd name="connsiteY101" fmla="*/ 3828527 h 4023302"/>
              <a:gd name="connsiteX102" fmla="*/ 3749631 w 5641848"/>
              <a:gd name="connsiteY102" fmla="*/ 3833802 h 4023302"/>
              <a:gd name="connsiteX103" fmla="*/ 3739998 w 5641848"/>
              <a:gd name="connsiteY103" fmla="*/ 3840250 h 4023302"/>
              <a:gd name="connsiteX104" fmla="*/ 3733511 w 5641848"/>
              <a:gd name="connsiteY104" fmla="*/ 3844158 h 4023302"/>
              <a:gd name="connsiteX105" fmla="*/ 3727024 w 5641848"/>
              <a:gd name="connsiteY105" fmla="*/ 3851974 h 4023302"/>
              <a:gd name="connsiteX106" fmla="*/ 3717981 w 5641848"/>
              <a:gd name="connsiteY106" fmla="*/ 3859399 h 4023302"/>
              <a:gd name="connsiteX107" fmla="*/ 3718178 w 5641848"/>
              <a:gd name="connsiteY107" fmla="*/ 3860181 h 4023302"/>
              <a:gd name="connsiteX108" fmla="*/ 3719947 w 5641848"/>
              <a:gd name="connsiteY108" fmla="*/ 3865847 h 4023302"/>
              <a:gd name="connsiteX109" fmla="*/ 3721913 w 5641848"/>
              <a:gd name="connsiteY109" fmla="*/ 3868193 h 4023302"/>
              <a:gd name="connsiteX110" fmla="*/ 3725845 w 5641848"/>
              <a:gd name="connsiteY110" fmla="*/ 3872882 h 4023302"/>
              <a:gd name="connsiteX111" fmla="*/ 3727220 w 5641848"/>
              <a:gd name="connsiteY111" fmla="*/ 3878744 h 4023302"/>
              <a:gd name="connsiteX112" fmla="*/ 3722699 w 5641848"/>
              <a:gd name="connsiteY112" fmla="*/ 3879525 h 4023302"/>
              <a:gd name="connsiteX113" fmla="*/ 3721323 w 5641848"/>
              <a:gd name="connsiteY113" fmla="*/ 3875618 h 4023302"/>
              <a:gd name="connsiteX114" fmla="*/ 3716016 w 5641848"/>
              <a:gd name="connsiteY114" fmla="*/ 3875618 h 4023302"/>
              <a:gd name="connsiteX115" fmla="*/ 3711691 w 5641848"/>
              <a:gd name="connsiteY115" fmla="*/ 3876790 h 4023302"/>
              <a:gd name="connsiteX116" fmla="*/ 3707759 w 5641848"/>
              <a:gd name="connsiteY116" fmla="*/ 3880698 h 4023302"/>
              <a:gd name="connsiteX117" fmla="*/ 3701075 w 5641848"/>
              <a:gd name="connsiteY117" fmla="*/ 3887928 h 4023302"/>
              <a:gd name="connsiteX118" fmla="*/ 3688101 w 5641848"/>
              <a:gd name="connsiteY118" fmla="*/ 3895353 h 4023302"/>
              <a:gd name="connsiteX119" fmla="*/ 3675716 w 5641848"/>
              <a:gd name="connsiteY119" fmla="*/ 3896720 h 4023302"/>
              <a:gd name="connsiteX120" fmla="*/ 3665887 w 5641848"/>
              <a:gd name="connsiteY120" fmla="*/ 3895548 h 4023302"/>
              <a:gd name="connsiteX121" fmla="*/ 3660579 w 5641848"/>
              <a:gd name="connsiteY121" fmla="*/ 3900238 h 4023302"/>
              <a:gd name="connsiteX122" fmla="*/ 3661956 w 5641848"/>
              <a:gd name="connsiteY122" fmla="*/ 3904536 h 4023302"/>
              <a:gd name="connsiteX123" fmla="*/ 3657237 w 5641848"/>
              <a:gd name="connsiteY123" fmla="*/ 3903364 h 4023302"/>
              <a:gd name="connsiteX124" fmla="*/ 3647998 w 5641848"/>
              <a:gd name="connsiteY124" fmla="*/ 3901410 h 4023302"/>
              <a:gd name="connsiteX125" fmla="*/ 3632468 w 5641848"/>
              <a:gd name="connsiteY125" fmla="*/ 3900433 h 4023302"/>
              <a:gd name="connsiteX126" fmla="*/ 3629716 w 5641848"/>
              <a:gd name="connsiteY126" fmla="*/ 3895157 h 4023302"/>
              <a:gd name="connsiteX127" fmla="*/ 3627750 w 5641848"/>
              <a:gd name="connsiteY127" fmla="*/ 3889295 h 4023302"/>
              <a:gd name="connsiteX128" fmla="*/ 3621853 w 5641848"/>
              <a:gd name="connsiteY128" fmla="*/ 3884215 h 4023302"/>
              <a:gd name="connsiteX129" fmla="*/ 3621066 w 5641848"/>
              <a:gd name="connsiteY129" fmla="*/ 3877767 h 4023302"/>
              <a:gd name="connsiteX130" fmla="*/ 3619887 w 5641848"/>
              <a:gd name="connsiteY130" fmla="*/ 3872491 h 4023302"/>
              <a:gd name="connsiteX131" fmla="*/ 3626963 w 5641848"/>
              <a:gd name="connsiteY131" fmla="*/ 3873859 h 4023302"/>
              <a:gd name="connsiteX132" fmla="*/ 3631092 w 5641848"/>
              <a:gd name="connsiteY132" fmla="*/ 3875813 h 4023302"/>
              <a:gd name="connsiteX133" fmla="*/ 3637382 w 5641848"/>
              <a:gd name="connsiteY133" fmla="*/ 3865261 h 4023302"/>
              <a:gd name="connsiteX134" fmla="*/ 3642100 w 5641848"/>
              <a:gd name="connsiteY134" fmla="*/ 3863308 h 4023302"/>
              <a:gd name="connsiteX135" fmla="*/ 3647801 w 5641848"/>
              <a:gd name="connsiteY135" fmla="*/ 3861158 h 4023302"/>
              <a:gd name="connsiteX136" fmla="*/ 3660383 w 5641848"/>
              <a:gd name="connsiteY136" fmla="*/ 3862526 h 4023302"/>
              <a:gd name="connsiteX137" fmla="*/ 3660776 w 5641848"/>
              <a:gd name="connsiteY137" fmla="*/ 3857836 h 4023302"/>
              <a:gd name="connsiteX138" fmla="*/ 3660776 w 5641848"/>
              <a:gd name="connsiteY138" fmla="*/ 3856664 h 4023302"/>
              <a:gd name="connsiteX139" fmla="*/ 3660186 w 5641848"/>
              <a:gd name="connsiteY139" fmla="*/ 3849434 h 4023302"/>
              <a:gd name="connsiteX140" fmla="*/ 3667263 w 5641848"/>
              <a:gd name="connsiteY140" fmla="*/ 3850020 h 4023302"/>
              <a:gd name="connsiteX141" fmla="*/ 3671981 w 5641848"/>
              <a:gd name="connsiteY141" fmla="*/ 3853928 h 4023302"/>
              <a:gd name="connsiteX142" fmla="*/ 3683776 w 5641848"/>
              <a:gd name="connsiteY142" fmla="*/ 3855101 h 4023302"/>
              <a:gd name="connsiteX143" fmla="*/ 3694981 w 5641848"/>
              <a:gd name="connsiteY143" fmla="*/ 3850607 h 4023302"/>
              <a:gd name="connsiteX144" fmla="*/ 3715033 w 5641848"/>
              <a:gd name="connsiteY144" fmla="*/ 3843768 h 4023302"/>
              <a:gd name="connsiteX145" fmla="*/ 3730169 w 5641848"/>
              <a:gd name="connsiteY145" fmla="*/ 3837906 h 4023302"/>
              <a:gd name="connsiteX146" fmla="*/ 3741178 w 5641848"/>
              <a:gd name="connsiteY146" fmla="*/ 3828722 h 4023302"/>
              <a:gd name="connsiteX147" fmla="*/ 3749631 w 5641848"/>
              <a:gd name="connsiteY147" fmla="*/ 3825986 h 4023302"/>
              <a:gd name="connsiteX148" fmla="*/ 3316266 w 5641848"/>
              <a:gd name="connsiteY148" fmla="*/ 3809328 h 4023302"/>
              <a:gd name="connsiteX149" fmla="*/ 3321380 w 5641848"/>
              <a:gd name="connsiteY149" fmla="*/ 3814599 h 4023302"/>
              <a:gd name="connsiteX150" fmla="*/ 3318350 w 5641848"/>
              <a:gd name="connsiteY150" fmla="*/ 3816552 h 4023302"/>
              <a:gd name="connsiteX151" fmla="*/ 3318350 w 5641848"/>
              <a:gd name="connsiteY151" fmla="*/ 3821629 h 4023302"/>
              <a:gd name="connsiteX152" fmla="*/ 3317213 w 5641848"/>
              <a:gd name="connsiteY152" fmla="*/ 3829439 h 4023302"/>
              <a:gd name="connsiteX153" fmla="*/ 3323464 w 5641848"/>
              <a:gd name="connsiteY153" fmla="*/ 3833930 h 4023302"/>
              <a:gd name="connsiteX154" fmla="*/ 3319865 w 5641848"/>
              <a:gd name="connsiteY154" fmla="*/ 3843692 h 4023302"/>
              <a:gd name="connsiteX155" fmla="*/ 3314182 w 5641848"/>
              <a:gd name="connsiteY155" fmla="*/ 3845645 h 4023302"/>
              <a:gd name="connsiteX156" fmla="*/ 3313614 w 5641848"/>
              <a:gd name="connsiteY156" fmla="*/ 3843692 h 4023302"/>
              <a:gd name="connsiteX157" fmla="*/ 3317213 w 5641848"/>
              <a:gd name="connsiteY157" fmla="*/ 3836664 h 4023302"/>
              <a:gd name="connsiteX158" fmla="*/ 3312667 w 5641848"/>
              <a:gd name="connsiteY158" fmla="*/ 3831978 h 4023302"/>
              <a:gd name="connsiteX159" fmla="*/ 3313424 w 5641848"/>
              <a:gd name="connsiteY159" fmla="*/ 3828072 h 4023302"/>
              <a:gd name="connsiteX160" fmla="*/ 3314561 w 5641848"/>
              <a:gd name="connsiteY160" fmla="*/ 3823777 h 4023302"/>
              <a:gd name="connsiteX161" fmla="*/ 3314561 w 5641848"/>
              <a:gd name="connsiteY161" fmla="*/ 3819091 h 4023302"/>
              <a:gd name="connsiteX162" fmla="*/ 3317592 w 5641848"/>
              <a:gd name="connsiteY162" fmla="*/ 3814599 h 4023302"/>
              <a:gd name="connsiteX163" fmla="*/ 2561601 w 5641848"/>
              <a:gd name="connsiteY163" fmla="*/ 3805402 h 4023302"/>
              <a:gd name="connsiteX164" fmla="*/ 2568887 w 5641848"/>
              <a:gd name="connsiteY164" fmla="*/ 3805402 h 4023302"/>
              <a:gd name="connsiteX165" fmla="*/ 2574554 w 5641848"/>
              <a:gd name="connsiteY165" fmla="*/ 3809661 h 4023302"/>
              <a:gd name="connsiteX166" fmla="*/ 2571113 w 5641848"/>
              <a:gd name="connsiteY166" fmla="*/ 3814661 h 4023302"/>
              <a:gd name="connsiteX167" fmla="*/ 2563625 w 5641848"/>
              <a:gd name="connsiteY167" fmla="*/ 3815217 h 4023302"/>
              <a:gd name="connsiteX168" fmla="*/ 2560994 w 5641848"/>
              <a:gd name="connsiteY168" fmla="*/ 3814661 h 4023302"/>
              <a:gd name="connsiteX169" fmla="*/ 2554923 w 5641848"/>
              <a:gd name="connsiteY169" fmla="*/ 3807994 h 4023302"/>
              <a:gd name="connsiteX170" fmla="*/ 2554802 w 5641848"/>
              <a:gd name="connsiteY170" fmla="*/ 3798531 h 4023302"/>
              <a:gd name="connsiteX171" fmla="*/ 2556886 w 5641848"/>
              <a:gd name="connsiteY171" fmla="*/ 3802814 h 4023302"/>
              <a:gd name="connsiteX172" fmla="*/ 2551203 w 5641848"/>
              <a:gd name="connsiteY172" fmla="*/ 3806383 h 4023302"/>
              <a:gd name="connsiteX173" fmla="*/ 2546089 w 5641848"/>
              <a:gd name="connsiteY173" fmla="*/ 3799244 h 4023302"/>
              <a:gd name="connsiteX174" fmla="*/ 3065351 w 5641848"/>
              <a:gd name="connsiteY174" fmla="*/ 3780863 h 4023302"/>
              <a:gd name="connsiteX175" fmla="*/ 3072728 w 5641848"/>
              <a:gd name="connsiteY175" fmla="*/ 3782808 h 4023302"/>
              <a:gd name="connsiteX176" fmla="*/ 3076118 w 5641848"/>
              <a:gd name="connsiteY176" fmla="*/ 3789419 h 4023302"/>
              <a:gd name="connsiteX177" fmla="*/ 3072728 w 5641848"/>
              <a:gd name="connsiteY177" fmla="*/ 3790003 h 4023302"/>
              <a:gd name="connsiteX178" fmla="*/ 3075320 w 5641848"/>
              <a:gd name="connsiteY178" fmla="*/ 3797003 h 4023302"/>
              <a:gd name="connsiteX179" fmla="*/ 3073326 w 5641848"/>
              <a:gd name="connsiteY179" fmla="*/ 3801476 h 4023302"/>
              <a:gd name="connsiteX180" fmla="*/ 3066148 w 5641848"/>
              <a:gd name="connsiteY180" fmla="*/ 3800503 h 4023302"/>
              <a:gd name="connsiteX181" fmla="*/ 3063357 w 5641848"/>
              <a:gd name="connsiteY181" fmla="*/ 3788836 h 4023302"/>
              <a:gd name="connsiteX182" fmla="*/ 3211875 w 5641848"/>
              <a:gd name="connsiteY182" fmla="*/ 3774974 h 4023302"/>
              <a:gd name="connsiteX183" fmla="*/ 3218440 w 5641848"/>
              <a:gd name="connsiteY183" fmla="*/ 3783490 h 4023302"/>
              <a:gd name="connsiteX184" fmla="*/ 3212068 w 5641848"/>
              <a:gd name="connsiteY184" fmla="*/ 3788715 h 4023302"/>
              <a:gd name="connsiteX185" fmla="*/ 3213226 w 5641848"/>
              <a:gd name="connsiteY185" fmla="*/ 3781554 h 4023302"/>
              <a:gd name="connsiteX186" fmla="*/ 3210523 w 5641848"/>
              <a:gd name="connsiteY186" fmla="*/ 3778844 h 4023302"/>
              <a:gd name="connsiteX187" fmla="*/ 3206854 w 5641848"/>
              <a:gd name="connsiteY187" fmla="*/ 3779618 h 4023302"/>
              <a:gd name="connsiteX188" fmla="*/ 3206661 w 5641848"/>
              <a:gd name="connsiteY188" fmla="*/ 3776522 h 4023302"/>
              <a:gd name="connsiteX189" fmla="*/ 3384319 w 5641848"/>
              <a:gd name="connsiteY189" fmla="*/ 3773011 h 4023302"/>
              <a:gd name="connsiteX190" fmla="*/ 3384319 w 5641848"/>
              <a:gd name="connsiteY190" fmla="*/ 3779621 h 4023302"/>
              <a:gd name="connsiteX191" fmla="*/ 3376270 w 5641848"/>
              <a:gd name="connsiteY191" fmla="*/ 3785453 h 4023302"/>
              <a:gd name="connsiteX192" fmla="*/ 3374700 w 5641848"/>
              <a:gd name="connsiteY192" fmla="*/ 3794396 h 4023302"/>
              <a:gd name="connsiteX193" fmla="*/ 3367633 w 5641848"/>
              <a:gd name="connsiteY193" fmla="*/ 3808782 h 4023302"/>
              <a:gd name="connsiteX194" fmla="*/ 3355854 w 5641848"/>
              <a:gd name="connsiteY194" fmla="*/ 3813254 h 4023302"/>
              <a:gd name="connsiteX195" fmla="*/ 3356836 w 5641848"/>
              <a:gd name="connsiteY195" fmla="*/ 3802950 h 4023302"/>
              <a:gd name="connsiteX196" fmla="*/ 3349965 w 5641848"/>
              <a:gd name="connsiteY196" fmla="*/ 3803144 h 4023302"/>
              <a:gd name="connsiteX197" fmla="*/ 3352321 w 5641848"/>
              <a:gd name="connsiteY197" fmla="*/ 3799840 h 4023302"/>
              <a:gd name="connsiteX198" fmla="*/ 3355658 w 5641848"/>
              <a:gd name="connsiteY198" fmla="*/ 3791480 h 4023302"/>
              <a:gd name="connsiteX199" fmla="*/ 3363314 w 5641848"/>
              <a:gd name="connsiteY199" fmla="*/ 3780982 h 4023302"/>
              <a:gd name="connsiteX200" fmla="*/ 3372344 w 5641848"/>
              <a:gd name="connsiteY200" fmla="*/ 3777871 h 4023302"/>
              <a:gd name="connsiteX201" fmla="*/ 3355403 w 5641848"/>
              <a:gd name="connsiteY201" fmla="*/ 3761232 h 4023302"/>
              <a:gd name="connsiteX202" fmla="*/ 3357817 w 5641848"/>
              <a:gd name="connsiteY202" fmla="*/ 3762410 h 4023302"/>
              <a:gd name="connsiteX203" fmla="*/ 3356332 w 5641848"/>
              <a:gd name="connsiteY203" fmla="*/ 3766729 h 4023302"/>
              <a:gd name="connsiteX204" fmla="*/ 3350946 w 5641848"/>
              <a:gd name="connsiteY204" fmla="*/ 3767122 h 4023302"/>
              <a:gd name="connsiteX205" fmla="*/ 3267980 w 5641848"/>
              <a:gd name="connsiteY205" fmla="*/ 3760251 h 4023302"/>
              <a:gd name="connsiteX206" fmla="*/ 3270461 w 5641848"/>
              <a:gd name="connsiteY206" fmla="*/ 3761232 h 4023302"/>
              <a:gd name="connsiteX207" fmla="*/ 3265499 w 5641848"/>
              <a:gd name="connsiteY207" fmla="*/ 3769085 h 4023302"/>
              <a:gd name="connsiteX208" fmla="*/ 3263590 w 5641848"/>
              <a:gd name="connsiteY208" fmla="*/ 3766140 h 4023302"/>
              <a:gd name="connsiteX209" fmla="*/ 2996504 w 5641848"/>
              <a:gd name="connsiteY209" fmla="*/ 3749454 h 4023302"/>
              <a:gd name="connsiteX210" fmla="*/ 2997594 w 5641848"/>
              <a:gd name="connsiteY210" fmla="*/ 3757306 h 4023302"/>
              <a:gd name="connsiteX211" fmla="*/ 2993668 w 5641848"/>
              <a:gd name="connsiteY211" fmla="*/ 3751828 h 4023302"/>
              <a:gd name="connsiteX212" fmla="*/ 3157359 w 5641848"/>
              <a:gd name="connsiteY212" fmla="*/ 3745528 h 4023302"/>
              <a:gd name="connsiteX213" fmla="*/ 3164456 w 5641848"/>
              <a:gd name="connsiteY213" fmla="*/ 3751220 h 4023302"/>
              <a:gd name="connsiteX214" fmla="*/ 3158702 w 5641848"/>
              <a:gd name="connsiteY214" fmla="*/ 3761625 h 4023302"/>
              <a:gd name="connsiteX215" fmla="*/ 3154482 w 5641848"/>
              <a:gd name="connsiteY215" fmla="*/ 3764177 h 4023302"/>
              <a:gd name="connsiteX216" fmla="*/ 3150646 w 5641848"/>
              <a:gd name="connsiteY216" fmla="*/ 3762999 h 4023302"/>
              <a:gd name="connsiteX217" fmla="*/ 3147769 w 5641848"/>
              <a:gd name="connsiteY217" fmla="*/ 3759269 h 4023302"/>
              <a:gd name="connsiteX218" fmla="*/ 3152947 w 5641848"/>
              <a:gd name="connsiteY218" fmla="*/ 3757699 h 4023302"/>
              <a:gd name="connsiteX219" fmla="*/ 3148344 w 5641848"/>
              <a:gd name="connsiteY219" fmla="*/ 3754558 h 4023302"/>
              <a:gd name="connsiteX220" fmla="*/ 3150262 w 5641848"/>
              <a:gd name="connsiteY220" fmla="*/ 3752595 h 4023302"/>
              <a:gd name="connsiteX221" fmla="*/ 3156783 w 5641848"/>
              <a:gd name="connsiteY221" fmla="*/ 3753183 h 4023302"/>
              <a:gd name="connsiteX222" fmla="*/ 3159277 w 5641848"/>
              <a:gd name="connsiteY222" fmla="*/ 3753183 h 4023302"/>
              <a:gd name="connsiteX223" fmla="*/ 3156783 w 5641848"/>
              <a:gd name="connsiteY223" fmla="*/ 3748669 h 4023302"/>
              <a:gd name="connsiteX224" fmla="*/ 3209502 w 5641848"/>
              <a:gd name="connsiteY224" fmla="*/ 3744547 h 4023302"/>
              <a:gd name="connsiteX225" fmla="*/ 3211569 w 5641848"/>
              <a:gd name="connsiteY225" fmla="*/ 3751311 h 4023302"/>
              <a:gd name="connsiteX226" fmla="*/ 3209878 w 5641848"/>
              <a:gd name="connsiteY226" fmla="*/ 3759270 h 4023302"/>
              <a:gd name="connsiteX227" fmla="*/ 3202735 w 5641848"/>
              <a:gd name="connsiteY227" fmla="*/ 3751510 h 4023302"/>
              <a:gd name="connsiteX228" fmla="*/ 3202735 w 5641848"/>
              <a:gd name="connsiteY228" fmla="*/ 3746735 h 4023302"/>
              <a:gd name="connsiteX229" fmla="*/ 3321697 w 5641848"/>
              <a:gd name="connsiteY229" fmla="*/ 3740620 h 4023302"/>
              <a:gd name="connsiteX230" fmla="*/ 3325623 w 5641848"/>
              <a:gd name="connsiteY230" fmla="*/ 3740620 h 4023302"/>
              <a:gd name="connsiteX231" fmla="*/ 3330334 w 5641848"/>
              <a:gd name="connsiteY231" fmla="*/ 3742584 h 4023302"/>
              <a:gd name="connsiteX232" fmla="*/ 3326408 w 5641848"/>
              <a:gd name="connsiteY232" fmla="*/ 3744547 h 4023302"/>
              <a:gd name="connsiteX233" fmla="*/ 3323856 w 5641848"/>
              <a:gd name="connsiteY233" fmla="*/ 3747884 h 4023302"/>
              <a:gd name="connsiteX234" fmla="*/ 3316789 w 5641848"/>
              <a:gd name="connsiteY234" fmla="*/ 3746510 h 4023302"/>
              <a:gd name="connsiteX235" fmla="*/ 3308152 w 5641848"/>
              <a:gd name="connsiteY235" fmla="*/ 3750436 h 4023302"/>
              <a:gd name="connsiteX236" fmla="*/ 3309526 w 5641848"/>
              <a:gd name="connsiteY236" fmla="*/ 3760251 h 4023302"/>
              <a:gd name="connsiteX237" fmla="*/ 3304815 w 5641848"/>
              <a:gd name="connsiteY237" fmla="*/ 3756325 h 4023302"/>
              <a:gd name="connsiteX238" fmla="*/ 3306188 w 5641848"/>
              <a:gd name="connsiteY238" fmla="*/ 3748473 h 4023302"/>
              <a:gd name="connsiteX239" fmla="*/ 3311882 w 5641848"/>
              <a:gd name="connsiteY239" fmla="*/ 3741406 h 4023302"/>
              <a:gd name="connsiteX240" fmla="*/ 3177126 w 5641848"/>
              <a:gd name="connsiteY240" fmla="*/ 3740620 h 4023302"/>
              <a:gd name="connsiteX241" fmla="*/ 3180458 w 5641848"/>
              <a:gd name="connsiteY241" fmla="*/ 3744547 h 4023302"/>
              <a:gd name="connsiteX242" fmla="*/ 3182123 w 5641848"/>
              <a:gd name="connsiteY242" fmla="*/ 3749061 h 4023302"/>
              <a:gd name="connsiteX243" fmla="*/ 3175877 w 5641848"/>
              <a:gd name="connsiteY243" fmla="*/ 3752399 h 4023302"/>
              <a:gd name="connsiteX244" fmla="*/ 3175252 w 5641848"/>
              <a:gd name="connsiteY244" fmla="*/ 3749258 h 4023302"/>
              <a:gd name="connsiteX245" fmla="*/ 2397826 w 5641848"/>
              <a:gd name="connsiteY245" fmla="*/ 3740620 h 4023302"/>
              <a:gd name="connsiteX246" fmla="*/ 2406711 w 5641848"/>
              <a:gd name="connsiteY246" fmla="*/ 3747419 h 4023302"/>
              <a:gd name="connsiteX247" fmla="*/ 2400512 w 5641848"/>
              <a:gd name="connsiteY247" fmla="*/ 3751418 h 4023302"/>
              <a:gd name="connsiteX248" fmla="*/ 2394933 w 5641848"/>
              <a:gd name="connsiteY248" fmla="*/ 3743419 h 4023302"/>
              <a:gd name="connsiteX249" fmla="*/ 215937 w 5641848"/>
              <a:gd name="connsiteY249" fmla="*/ 3735712 h 4023302"/>
              <a:gd name="connsiteX250" fmla="*/ 214209 w 5641848"/>
              <a:gd name="connsiteY250" fmla="*/ 3742584 h 4023302"/>
              <a:gd name="connsiteX251" fmla="*/ 207103 w 5641848"/>
              <a:gd name="connsiteY251" fmla="*/ 3742167 h 4023302"/>
              <a:gd name="connsiteX252" fmla="*/ 209024 w 5641848"/>
              <a:gd name="connsiteY252" fmla="*/ 3735921 h 4023302"/>
              <a:gd name="connsiteX253" fmla="*/ 3249849 w 5641848"/>
              <a:gd name="connsiteY253" fmla="*/ 3731786 h 4023302"/>
              <a:gd name="connsiteX254" fmla="*/ 3247100 w 5641848"/>
              <a:gd name="connsiteY254" fmla="*/ 3734417 h 4023302"/>
              <a:gd name="connsiteX255" fmla="*/ 3245923 w 5641848"/>
              <a:gd name="connsiteY255" fmla="*/ 3742512 h 4023302"/>
              <a:gd name="connsiteX256" fmla="*/ 3240819 w 5641848"/>
              <a:gd name="connsiteY256" fmla="*/ 3748583 h 4023302"/>
              <a:gd name="connsiteX257" fmla="*/ 3232181 w 5641848"/>
              <a:gd name="connsiteY257" fmla="*/ 3751417 h 4023302"/>
              <a:gd name="connsiteX258" fmla="*/ 3233555 w 5641848"/>
              <a:gd name="connsiteY258" fmla="*/ 3744536 h 4023302"/>
              <a:gd name="connsiteX259" fmla="*/ 3242585 w 5641848"/>
              <a:gd name="connsiteY259" fmla="*/ 3739882 h 4023302"/>
              <a:gd name="connsiteX260" fmla="*/ 3243174 w 5641848"/>
              <a:gd name="connsiteY260" fmla="*/ 3732394 h 4023302"/>
              <a:gd name="connsiteX261" fmla="*/ 3302981 w 5641848"/>
              <a:gd name="connsiteY261" fmla="*/ 3725897 h 4023302"/>
              <a:gd name="connsiteX262" fmla="*/ 3308537 w 5641848"/>
              <a:gd name="connsiteY262" fmla="*/ 3727963 h 4023302"/>
              <a:gd name="connsiteX263" fmla="*/ 3311685 w 5641848"/>
              <a:gd name="connsiteY263" fmla="*/ 3734162 h 4023302"/>
              <a:gd name="connsiteX264" fmla="*/ 3304277 w 5641848"/>
              <a:gd name="connsiteY264" fmla="*/ 3737676 h 4023302"/>
              <a:gd name="connsiteX265" fmla="*/ 3302981 w 5641848"/>
              <a:gd name="connsiteY265" fmla="*/ 3735609 h 4023302"/>
              <a:gd name="connsiteX266" fmla="*/ 3305573 w 5641848"/>
              <a:gd name="connsiteY266" fmla="*/ 3730650 h 4023302"/>
              <a:gd name="connsiteX267" fmla="*/ 3301870 w 5641848"/>
              <a:gd name="connsiteY267" fmla="*/ 3730030 h 4023302"/>
              <a:gd name="connsiteX268" fmla="*/ 3168794 w 5641848"/>
              <a:gd name="connsiteY268" fmla="*/ 3723934 h 4023302"/>
              <a:gd name="connsiteX269" fmla="*/ 3172307 w 5641848"/>
              <a:gd name="connsiteY269" fmla="*/ 3730921 h 4023302"/>
              <a:gd name="connsiteX270" fmla="*/ 3168794 w 5641848"/>
              <a:gd name="connsiteY270" fmla="*/ 3735712 h 4023302"/>
              <a:gd name="connsiteX271" fmla="*/ 3161975 w 5641848"/>
              <a:gd name="connsiteY271" fmla="*/ 3734514 h 4023302"/>
              <a:gd name="connsiteX272" fmla="*/ 3160529 w 5641848"/>
              <a:gd name="connsiteY272" fmla="*/ 3729125 h 4023302"/>
              <a:gd name="connsiteX273" fmla="*/ 3161975 w 5641848"/>
              <a:gd name="connsiteY273" fmla="*/ 3725931 h 4023302"/>
              <a:gd name="connsiteX274" fmla="*/ 3204445 w 5641848"/>
              <a:gd name="connsiteY274" fmla="*/ 3720990 h 4023302"/>
              <a:gd name="connsiteX275" fmla="*/ 3205680 w 5641848"/>
              <a:gd name="connsiteY275" fmla="*/ 3728558 h 4023302"/>
              <a:gd name="connsiteX276" fmla="*/ 3203210 w 5641848"/>
              <a:gd name="connsiteY276" fmla="*/ 3733667 h 4023302"/>
              <a:gd name="connsiteX277" fmla="*/ 3198476 w 5641848"/>
              <a:gd name="connsiteY277" fmla="*/ 3736694 h 4023302"/>
              <a:gd name="connsiteX278" fmla="*/ 3192920 w 5641848"/>
              <a:gd name="connsiteY278" fmla="*/ 3731207 h 4023302"/>
              <a:gd name="connsiteX279" fmla="*/ 3195389 w 5641848"/>
              <a:gd name="connsiteY279" fmla="*/ 3724395 h 4023302"/>
              <a:gd name="connsiteX280" fmla="*/ 3221487 w 5641848"/>
              <a:gd name="connsiteY280" fmla="*/ 3717064 h 4023302"/>
              <a:gd name="connsiteX281" fmla="*/ 3224737 w 5641848"/>
              <a:gd name="connsiteY281" fmla="*/ 3719530 h 4023302"/>
              <a:gd name="connsiteX282" fmla="*/ 3225311 w 5641848"/>
              <a:gd name="connsiteY282" fmla="*/ 3728825 h 4023302"/>
              <a:gd name="connsiteX283" fmla="*/ 3219191 w 5641848"/>
              <a:gd name="connsiteY283" fmla="*/ 3737742 h 4023302"/>
              <a:gd name="connsiteX284" fmla="*/ 3215941 w 5641848"/>
              <a:gd name="connsiteY284" fmla="*/ 3739639 h 4023302"/>
              <a:gd name="connsiteX285" fmla="*/ 3210587 w 5641848"/>
              <a:gd name="connsiteY285" fmla="*/ 3729015 h 4023302"/>
              <a:gd name="connsiteX286" fmla="*/ 3213838 w 5641848"/>
              <a:gd name="connsiteY286" fmla="*/ 3719530 h 4023302"/>
              <a:gd name="connsiteX287" fmla="*/ 3075136 w 5641848"/>
              <a:gd name="connsiteY287" fmla="*/ 3713138 h 4023302"/>
              <a:gd name="connsiteX288" fmla="*/ 3080044 w 5641848"/>
              <a:gd name="connsiteY288" fmla="*/ 3715319 h 4023302"/>
              <a:gd name="connsiteX289" fmla="*/ 3075954 w 5641848"/>
              <a:gd name="connsiteY289" fmla="*/ 3719027 h 4023302"/>
              <a:gd name="connsiteX290" fmla="*/ 3292130 w 5641848"/>
              <a:gd name="connsiteY290" fmla="*/ 3709211 h 4023302"/>
              <a:gd name="connsiteX291" fmla="*/ 3295980 w 5641848"/>
              <a:gd name="connsiteY291" fmla="*/ 3713320 h 4023302"/>
              <a:gd name="connsiteX292" fmla="*/ 3295301 w 5641848"/>
              <a:gd name="connsiteY292" fmla="*/ 3717429 h 4023302"/>
              <a:gd name="connsiteX293" fmla="*/ 3290771 w 5641848"/>
              <a:gd name="connsiteY293" fmla="*/ 3718046 h 4023302"/>
              <a:gd name="connsiteX294" fmla="*/ 3290091 w 5641848"/>
              <a:gd name="connsiteY294" fmla="*/ 3714758 h 4023302"/>
              <a:gd name="connsiteX295" fmla="*/ 3159154 w 5641848"/>
              <a:gd name="connsiteY295" fmla="*/ 3704303 h 4023302"/>
              <a:gd name="connsiteX296" fmla="*/ 3162492 w 5641848"/>
              <a:gd name="connsiteY296" fmla="*/ 3706266 h 4023302"/>
              <a:gd name="connsiteX297" fmla="*/ 3161903 w 5641848"/>
              <a:gd name="connsiteY297" fmla="*/ 3712156 h 4023302"/>
              <a:gd name="connsiteX298" fmla="*/ 3158762 w 5641848"/>
              <a:gd name="connsiteY298" fmla="*/ 3716082 h 4023302"/>
              <a:gd name="connsiteX299" fmla="*/ 3156603 w 5641848"/>
              <a:gd name="connsiteY299" fmla="*/ 3714119 h 4023302"/>
              <a:gd name="connsiteX300" fmla="*/ 3156603 w 5641848"/>
              <a:gd name="connsiteY300" fmla="*/ 3706266 h 4023302"/>
              <a:gd name="connsiteX301" fmla="*/ 3100501 w 5641848"/>
              <a:gd name="connsiteY301" fmla="*/ 3702340 h 4023302"/>
              <a:gd name="connsiteX302" fmla="*/ 3101637 w 5641848"/>
              <a:gd name="connsiteY302" fmla="*/ 3705497 h 4023302"/>
              <a:gd name="connsiteX303" fmla="*/ 3095387 w 5641848"/>
              <a:gd name="connsiteY303" fmla="*/ 3709211 h 4023302"/>
              <a:gd name="connsiteX304" fmla="*/ 3090840 w 5641848"/>
              <a:gd name="connsiteY304" fmla="*/ 3708097 h 4023302"/>
              <a:gd name="connsiteX305" fmla="*/ 3093492 w 5641848"/>
              <a:gd name="connsiteY305" fmla="*/ 3706240 h 4023302"/>
              <a:gd name="connsiteX306" fmla="*/ 3211961 w 5641848"/>
              <a:gd name="connsiteY306" fmla="*/ 3699396 h 4023302"/>
              <a:gd name="connsiteX307" fmla="*/ 3218440 w 5641848"/>
              <a:gd name="connsiteY307" fmla="*/ 3699969 h 4023302"/>
              <a:gd name="connsiteX308" fmla="*/ 3218440 w 5641848"/>
              <a:gd name="connsiteY308" fmla="*/ 3703022 h 4023302"/>
              <a:gd name="connsiteX309" fmla="*/ 3212550 w 5641848"/>
              <a:gd name="connsiteY309" fmla="*/ 3706267 h 4023302"/>
              <a:gd name="connsiteX310" fmla="*/ 3206661 w 5641848"/>
              <a:gd name="connsiteY310" fmla="*/ 3705122 h 4023302"/>
              <a:gd name="connsiteX311" fmla="*/ 3182123 w 5641848"/>
              <a:gd name="connsiteY311" fmla="*/ 3698414 h 4023302"/>
              <a:gd name="connsiteX312" fmla="*/ 3188994 w 5641848"/>
              <a:gd name="connsiteY312" fmla="*/ 3703374 h 4023302"/>
              <a:gd name="connsiteX313" fmla="*/ 3183422 w 5641848"/>
              <a:gd name="connsiteY313" fmla="*/ 3710193 h 4023302"/>
              <a:gd name="connsiteX314" fmla="*/ 3182123 w 5641848"/>
              <a:gd name="connsiteY314" fmla="*/ 3706060 h 4023302"/>
              <a:gd name="connsiteX315" fmla="*/ 3193357 w 5641848"/>
              <a:gd name="connsiteY315" fmla="*/ 3690562 h 4023302"/>
              <a:gd name="connsiteX316" fmla="*/ 3199923 w 5641848"/>
              <a:gd name="connsiteY316" fmla="*/ 3690562 h 4023302"/>
              <a:gd name="connsiteX317" fmla="*/ 3204698 w 5641848"/>
              <a:gd name="connsiteY317" fmla="*/ 3693166 h 4023302"/>
              <a:gd name="connsiteX318" fmla="*/ 3204101 w 5641848"/>
              <a:gd name="connsiteY318" fmla="*/ 3698374 h 4023302"/>
              <a:gd name="connsiteX319" fmla="*/ 3198729 w 5641848"/>
              <a:gd name="connsiteY319" fmla="*/ 3700377 h 4023302"/>
              <a:gd name="connsiteX320" fmla="*/ 3189975 w 5641848"/>
              <a:gd name="connsiteY320" fmla="*/ 3692565 h 4023302"/>
              <a:gd name="connsiteX321" fmla="*/ 3153939 w 5641848"/>
              <a:gd name="connsiteY321" fmla="*/ 3683692 h 4023302"/>
              <a:gd name="connsiteX322" fmla="*/ 3158356 w 5641848"/>
              <a:gd name="connsiteY322" fmla="*/ 3688073 h 4023302"/>
              <a:gd name="connsiteX323" fmla="*/ 3158566 w 5641848"/>
              <a:gd name="connsiteY323" fmla="*/ 3692653 h 4023302"/>
              <a:gd name="connsiteX324" fmla="*/ 3152887 w 5641848"/>
              <a:gd name="connsiteY324" fmla="*/ 3697433 h 4023302"/>
              <a:gd name="connsiteX325" fmla="*/ 3152887 w 5641848"/>
              <a:gd name="connsiteY325" fmla="*/ 3690861 h 4023302"/>
              <a:gd name="connsiteX326" fmla="*/ 3149732 w 5641848"/>
              <a:gd name="connsiteY326" fmla="*/ 3686280 h 4023302"/>
              <a:gd name="connsiteX327" fmla="*/ 3274242 w 5641848"/>
              <a:gd name="connsiteY327" fmla="*/ 3681728 h 4023302"/>
              <a:gd name="connsiteX328" fmla="*/ 3279295 w 5641848"/>
              <a:gd name="connsiteY328" fmla="*/ 3685614 h 4023302"/>
              <a:gd name="connsiteX329" fmla="*/ 3272424 w 5641848"/>
              <a:gd name="connsiteY329" fmla="*/ 3686636 h 4023302"/>
              <a:gd name="connsiteX330" fmla="*/ 3267516 w 5641848"/>
              <a:gd name="connsiteY330" fmla="*/ 3679765 h 4023302"/>
              <a:gd name="connsiteX331" fmla="*/ 3263001 w 5641848"/>
              <a:gd name="connsiteY331" fmla="*/ 3689896 h 4023302"/>
              <a:gd name="connsiteX332" fmla="*/ 3256916 w 5641848"/>
              <a:gd name="connsiteY332" fmla="*/ 3689896 h 4023302"/>
              <a:gd name="connsiteX333" fmla="*/ 3247886 w 5641848"/>
              <a:gd name="connsiteY333" fmla="*/ 3696452 h 4023302"/>
              <a:gd name="connsiteX334" fmla="*/ 3250437 w 5641848"/>
              <a:gd name="connsiteY334" fmla="*/ 3687314 h 4023302"/>
              <a:gd name="connsiteX335" fmla="*/ 3256916 w 5641848"/>
              <a:gd name="connsiteY335" fmla="*/ 3685924 h 4023302"/>
              <a:gd name="connsiteX336" fmla="*/ 3139480 w 5641848"/>
              <a:gd name="connsiteY336" fmla="*/ 3679765 h 4023302"/>
              <a:gd name="connsiteX337" fmla="*/ 3143843 w 5641848"/>
              <a:gd name="connsiteY337" fmla="*/ 3681622 h 4023302"/>
              <a:gd name="connsiteX338" fmla="*/ 3137517 w 5641848"/>
              <a:gd name="connsiteY338" fmla="*/ 3686636 h 4023302"/>
              <a:gd name="connsiteX339" fmla="*/ 3135991 w 5641848"/>
              <a:gd name="connsiteY339" fmla="*/ 3684779 h 4023302"/>
              <a:gd name="connsiteX340" fmla="*/ 203153 w 5641848"/>
              <a:gd name="connsiteY340" fmla="*/ 3673876 h 4023302"/>
              <a:gd name="connsiteX341" fmla="*/ 208085 w 5641848"/>
              <a:gd name="connsiteY341" fmla="*/ 3679274 h 4023302"/>
              <a:gd name="connsiteX342" fmla="*/ 201376 w 5641848"/>
              <a:gd name="connsiteY342" fmla="*/ 3683428 h 4023302"/>
              <a:gd name="connsiteX343" fmla="*/ 185788 w 5641848"/>
              <a:gd name="connsiteY343" fmla="*/ 3684673 h 4023302"/>
              <a:gd name="connsiteX344" fmla="*/ 169805 w 5641848"/>
              <a:gd name="connsiteY344" fmla="*/ 3678236 h 4023302"/>
              <a:gd name="connsiteX345" fmla="*/ 170397 w 5641848"/>
              <a:gd name="connsiteY345" fmla="*/ 3674084 h 4023302"/>
              <a:gd name="connsiteX346" fmla="*/ 184999 w 5641848"/>
              <a:gd name="connsiteY346" fmla="*/ 3678444 h 4023302"/>
              <a:gd name="connsiteX347" fmla="*/ 3294410 w 5641848"/>
              <a:gd name="connsiteY347" fmla="*/ 3667987 h 4023302"/>
              <a:gd name="connsiteX348" fmla="*/ 3297748 w 5641848"/>
              <a:gd name="connsiteY348" fmla="*/ 3667987 h 4023302"/>
              <a:gd name="connsiteX349" fmla="*/ 3300888 w 5641848"/>
              <a:gd name="connsiteY349" fmla="*/ 3669844 h 4023302"/>
              <a:gd name="connsiteX350" fmla="*/ 3306188 w 5641848"/>
              <a:gd name="connsiteY350" fmla="*/ 3669844 h 4023302"/>
              <a:gd name="connsiteX351" fmla="*/ 3306778 w 5641848"/>
              <a:gd name="connsiteY351" fmla="*/ 3674857 h 4023302"/>
              <a:gd name="connsiteX352" fmla="*/ 3296962 w 5641848"/>
              <a:gd name="connsiteY352" fmla="*/ 3674300 h 4023302"/>
              <a:gd name="connsiteX353" fmla="*/ 3297748 w 5641848"/>
              <a:gd name="connsiteY353" fmla="*/ 3679129 h 4023302"/>
              <a:gd name="connsiteX354" fmla="*/ 3293036 w 5641848"/>
              <a:gd name="connsiteY354" fmla="*/ 3681728 h 4023302"/>
              <a:gd name="connsiteX355" fmla="*/ 3289110 w 5641848"/>
              <a:gd name="connsiteY355" fmla="*/ 3678014 h 4023302"/>
              <a:gd name="connsiteX356" fmla="*/ 3281258 w 5641848"/>
              <a:gd name="connsiteY356" fmla="*/ 3678200 h 4023302"/>
              <a:gd name="connsiteX357" fmla="*/ 3284595 w 5641848"/>
              <a:gd name="connsiteY357" fmla="*/ 3670772 h 4023302"/>
              <a:gd name="connsiteX358" fmla="*/ 2928078 w 5641848"/>
              <a:gd name="connsiteY358" fmla="*/ 3663079 h 4023302"/>
              <a:gd name="connsiteX359" fmla="*/ 2933275 w 5641848"/>
              <a:gd name="connsiteY359" fmla="*/ 3664231 h 4023302"/>
              <a:gd name="connsiteX360" fmla="*/ 2932505 w 5641848"/>
              <a:gd name="connsiteY360" fmla="*/ 3667496 h 4023302"/>
              <a:gd name="connsiteX361" fmla="*/ 2941551 w 5641848"/>
              <a:gd name="connsiteY361" fmla="*/ 3669224 h 4023302"/>
              <a:gd name="connsiteX362" fmla="*/ 2946555 w 5641848"/>
              <a:gd name="connsiteY362" fmla="*/ 3678634 h 4023302"/>
              <a:gd name="connsiteX363" fmla="*/ 2938856 w 5641848"/>
              <a:gd name="connsiteY363" fmla="*/ 3676137 h 4023302"/>
              <a:gd name="connsiteX364" fmla="*/ 2937124 w 5641848"/>
              <a:gd name="connsiteY364" fmla="*/ 3680747 h 4023302"/>
              <a:gd name="connsiteX365" fmla="*/ 2931542 w 5641848"/>
              <a:gd name="connsiteY365" fmla="*/ 3676906 h 4023302"/>
              <a:gd name="connsiteX366" fmla="*/ 2926924 w 5641848"/>
              <a:gd name="connsiteY366" fmla="*/ 3669800 h 4023302"/>
              <a:gd name="connsiteX367" fmla="*/ 3173546 w 5641848"/>
              <a:gd name="connsiteY367" fmla="*/ 3659153 h 4023302"/>
              <a:gd name="connsiteX368" fmla="*/ 3176607 w 5641848"/>
              <a:gd name="connsiteY368" fmla="*/ 3665393 h 4023302"/>
              <a:gd name="connsiteX369" fmla="*/ 3179286 w 5641848"/>
              <a:gd name="connsiteY369" fmla="*/ 3664808 h 4023302"/>
              <a:gd name="connsiteX370" fmla="*/ 3185025 w 5641848"/>
              <a:gd name="connsiteY370" fmla="*/ 3668708 h 4023302"/>
              <a:gd name="connsiteX371" fmla="*/ 3185025 w 5641848"/>
              <a:gd name="connsiteY371" fmla="*/ 3672608 h 4023302"/>
              <a:gd name="connsiteX372" fmla="*/ 3188852 w 5641848"/>
              <a:gd name="connsiteY372" fmla="*/ 3676508 h 4023302"/>
              <a:gd name="connsiteX373" fmla="*/ 3189617 w 5641848"/>
              <a:gd name="connsiteY373" fmla="*/ 3684699 h 4023302"/>
              <a:gd name="connsiteX374" fmla="*/ 3190957 w 5641848"/>
              <a:gd name="connsiteY374" fmla="*/ 3688014 h 4023302"/>
              <a:gd name="connsiteX375" fmla="*/ 3187130 w 5641848"/>
              <a:gd name="connsiteY375" fmla="*/ 3688599 h 4023302"/>
              <a:gd name="connsiteX376" fmla="*/ 3180051 w 5641848"/>
              <a:gd name="connsiteY376" fmla="*/ 3682943 h 4023302"/>
              <a:gd name="connsiteX377" fmla="*/ 3180051 w 5641848"/>
              <a:gd name="connsiteY377" fmla="*/ 3676508 h 4023302"/>
              <a:gd name="connsiteX378" fmla="*/ 3172973 w 5641848"/>
              <a:gd name="connsiteY378" fmla="*/ 3673778 h 4023302"/>
              <a:gd name="connsiteX379" fmla="*/ 3168381 w 5641848"/>
              <a:gd name="connsiteY379" fmla="*/ 3668903 h 4023302"/>
              <a:gd name="connsiteX380" fmla="*/ 3170294 w 5641848"/>
              <a:gd name="connsiteY380" fmla="*/ 3661688 h 4023302"/>
              <a:gd name="connsiteX381" fmla="*/ 2623827 w 5641848"/>
              <a:gd name="connsiteY381" fmla="*/ 3640504 h 4023302"/>
              <a:gd name="connsiteX382" fmla="*/ 2628538 w 5641848"/>
              <a:gd name="connsiteY382" fmla="*/ 3640504 h 4023302"/>
              <a:gd name="connsiteX383" fmla="*/ 2625986 w 5641848"/>
              <a:gd name="connsiteY383" fmla="*/ 3644417 h 4023302"/>
              <a:gd name="connsiteX384" fmla="*/ 2627949 w 5641848"/>
              <a:gd name="connsiteY384" fmla="*/ 3651657 h 4023302"/>
              <a:gd name="connsiteX385" fmla="*/ 2617545 w 5641848"/>
              <a:gd name="connsiteY385" fmla="*/ 3669854 h 4023302"/>
              <a:gd name="connsiteX386" fmla="*/ 2612049 w 5641848"/>
              <a:gd name="connsiteY386" fmla="*/ 3681202 h 4023302"/>
              <a:gd name="connsiteX387" fmla="*/ 2608318 w 5641848"/>
              <a:gd name="connsiteY387" fmla="*/ 3689420 h 4023302"/>
              <a:gd name="connsiteX388" fmla="*/ 2607141 w 5641848"/>
              <a:gd name="connsiteY388" fmla="*/ 3692355 h 4023302"/>
              <a:gd name="connsiteX389" fmla="*/ 2606552 w 5641848"/>
              <a:gd name="connsiteY389" fmla="*/ 3693920 h 4023302"/>
              <a:gd name="connsiteX390" fmla="*/ 2607533 w 5641848"/>
              <a:gd name="connsiteY390" fmla="*/ 3708987 h 4023302"/>
              <a:gd name="connsiteX391" fmla="*/ 2615975 w 5641848"/>
              <a:gd name="connsiteY391" fmla="*/ 3719944 h 4023302"/>
              <a:gd name="connsiteX392" fmla="*/ 2613619 w 5641848"/>
              <a:gd name="connsiteY392" fmla="*/ 3734227 h 4023302"/>
              <a:gd name="connsiteX393" fmla="*/ 2604000 w 5641848"/>
              <a:gd name="connsiteY393" fmla="*/ 3746750 h 4023302"/>
              <a:gd name="connsiteX394" fmla="*/ 2607926 w 5641848"/>
              <a:gd name="connsiteY394" fmla="*/ 3757511 h 4023302"/>
              <a:gd name="connsiteX395" fmla="*/ 2602626 w 5641848"/>
              <a:gd name="connsiteY395" fmla="*/ 3760251 h 4023302"/>
              <a:gd name="connsiteX396" fmla="*/ 2594774 w 5641848"/>
              <a:gd name="connsiteY396" fmla="*/ 3755751 h 4023302"/>
              <a:gd name="connsiteX397" fmla="*/ 2580443 w 5641848"/>
              <a:gd name="connsiteY397" fmla="*/ 3750663 h 4023302"/>
              <a:gd name="connsiteX398" fmla="*/ 2565916 w 5641848"/>
              <a:gd name="connsiteY398" fmla="*/ 3744989 h 4023302"/>
              <a:gd name="connsiteX399" fmla="*/ 2547660 w 5641848"/>
              <a:gd name="connsiteY399" fmla="*/ 3726988 h 4023302"/>
              <a:gd name="connsiteX400" fmla="*/ 2524692 w 5641848"/>
              <a:gd name="connsiteY400" fmla="*/ 3726596 h 4023302"/>
              <a:gd name="connsiteX401" fmla="*/ 2498779 w 5641848"/>
              <a:gd name="connsiteY401" fmla="*/ 3706639 h 4023302"/>
              <a:gd name="connsiteX402" fmla="*/ 2477186 w 5641848"/>
              <a:gd name="connsiteY402" fmla="*/ 3696464 h 4023302"/>
              <a:gd name="connsiteX403" fmla="*/ 2472474 w 5641848"/>
              <a:gd name="connsiteY403" fmla="*/ 3691964 h 4023302"/>
              <a:gd name="connsiteX404" fmla="*/ 2450291 w 5641848"/>
              <a:gd name="connsiteY404" fmla="*/ 3688246 h 4023302"/>
              <a:gd name="connsiteX405" fmla="*/ 2444991 w 5641848"/>
              <a:gd name="connsiteY405" fmla="*/ 3670245 h 4023302"/>
              <a:gd name="connsiteX406" fmla="*/ 2453236 w 5641848"/>
              <a:gd name="connsiteY406" fmla="*/ 3657722 h 4023302"/>
              <a:gd name="connsiteX407" fmla="*/ 2460499 w 5641848"/>
              <a:gd name="connsiteY407" fmla="*/ 3654396 h 4023302"/>
              <a:gd name="connsiteX408" fmla="*/ 2460303 w 5641848"/>
              <a:gd name="connsiteY408" fmla="*/ 3647939 h 4023302"/>
              <a:gd name="connsiteX409" fmla="*/ 2466192 w 5641848"/>
              <a:gd name="connsiteY409" fmla="*/ 3648918 h 4023302"/>
              <a:gd name="connsiteX410" fmla="*/ 2468351 w 5641848"/>
              <a:gd name="connsiteY410" fmla="*/ 3653026 h 4023302"/>
              <a:gd name="connsiteX411" fmla="*/ 2474241 w 5641848"/>
              <a:gd name="connsiteY411" fmla="*/ 3660070 h 4023302"/>
              <a:gd name="connsiteX412" fmla="*/ 2480130 w 5641848"/>
              <a:gd name="connsiteY412" fmla="*/ 3658114 h 4023302"/>
              <a:gd name="connsiteX413" fmla="*/ 2489749 w 5641848"/>
              <a:gd name="connsiteY413" fmla="*/ 3648918 h 4023302"/>
              <a:gd name="connsiteX414" fmla="*/ 2497798 w 5641848"/>
              <a:gd name="connsiteY414" fmla="*/ 3653418 h 4023302"/>
              <a:gd name="connsiteX415" fmla="*/ 2505650 w 5641848"/>
              <a:gd name="connsiteY415" fmla="*/ 3654005 h 4023302"/>
              <a:gd name="connsiteX416" fmla="*/ 2511539 w 5641848"/>
              <a:gd name="connsiteY416" fmla="*/ 3663005 h 4023302"/>
              <a:gd name="connsiteX417" fmla="*/ 2525281 w 5641848"/>
              <a:gd name="connsiteY417" fmla="*/ 3661636 h 4023302"/>
              <a:gd name="connsiteX418" fmla="*/ 2540396 w 5641848"/>
              <a:gd name="connsiteY418" fmla="*/ 3656157 h 4023302"/>
              <a:gd name="connsiteX419" fmla="*/ 2554138 w 5641848"/>
              <a:gd name="connsiteY419" fmla="*/ 3659875 h 4023302"/>
              <a:gd name="connsiteX420" fmla="*/ 2571020 w 5641848"/>
              <a:gd name="connsiteY420" fmla="*/ 3655961 h 4023302"/>
              <a:gd name="connsiteX421" fmla="*/ 2584762 w 5641848"/>
              <a:gd name="connsiteY421" fmla="*/ 3648722 h 4023302"/>
              <a:gd name="connsiteX422" fmla="*/ 2601251 w 5641848"/>
              <a:gd name="connsiteY422" fmla="*/ 3650483 h 4023302"/>
              <a:gd name="connsiteX423" fmla="*/ 2607533 w 5641848"/>
              <a:gd name="connsiteY423" fmla="*/ 3645983 h 4023302"/>
              <a:gd name="connsiteX424" fmla="*/ 2618723 w 5641848"/>
              <a:gd name="connsiteY424" fmla="*/ 3645004 h 4023302"/>
              <a:gd name="connsiteX425" fmla="*/ 20939 w 5641848"/>
              <a:gd name="connsiteY425" fmla="*/ 3628726 h 4023302"/>
              <a:gd name="connsiteX426" fmla="*/ 31409 w 5641848"/>
              <a:gd name="connsiteY426" fmla="*/ 3631530 h 4023302"/>
              <a:gd name="connsiteX427" fmla="*/ 26950 w 5641848"/>
              <a:gd name="connsiteY427" fmla="*/ 3636578 h 4023302"/>
              <a:gd name="connsiteX428" fmla="*/ 17643 w 5641848"/>
              <a:gd name="connsiteY428" fmla="*/ 3633026 h 4023302"/>
              <a:gd name="connsiteX429" fmla="*/ 15704 w 5641848"/>
              <a:gd name="connsiteY429" fmla="*/ 3629847 h 4023302"/>
              <a:gd name="connsiteX430" fmla="*/ 2923980 w 5641848"/>
              <a:gd name="connsiteY430" fmla="*/ 3624800 h 4023302"/>
              <a:gd name="connsiteX431" fmla="*/ 2929778 w 5641848"/>
              <a:gd name="connsiteY431" fmla="*/ 3626191 h 4023302"/>
              <a:gd name="connsiteX432" fmla="*/ 2928978 w 5641848"/>
              <a:gd name="connsiteY432" fmla="*/ 3632751 h 4023302"/>
              <a:gd name="connsiteX433" fmla="*/ 2934777 w 5641848"/>
              <a:gd name="connsiteY433" fmla="*/ 3636130 h 4023302"/>
              <a:gd name="connsiteX434" fmla="*/ 2934576 w 5641848"/>
              <a:gd name="connsiteY434" fmla="*/ 3640504 h 4023302"/>
              <a:gd name="connsiteX435" fmla="*/ 2928978 w 5641848"/>
              <a:gd name="connsiteY435" fmla="*/ 3637124 h 4023302"/>
              <a:gd name="connsiteX436" fmla="*/ 2924579 w 5641848"/>
              <a:gd name="connsiteY436" fmla="*/ 3634540 h 4023302"/>
              <a:gd name="connsiteX437" fmla="*/ 2923980 w 5641848"/>
              <a:gd name="connsiteY437" fmla="*/ 3624800 h 4023302"/>
              <a:gd name="connsiteX438" fmla="*/ 2921184 w 5641848"/>
              <a:gd name="connsiteY438" fmla="*/ 3623818 h 4023302"/>
              <a:gd name="connsiteX439" fmla="*/ 2921952 w 5641848"/>
              <a:gd name="connsiteY439" fmla="*/ 3630977 h 4023302"/>
              <a:gd name="connsiteX440" fmla="*/ 2922145 w 5641848"/>
              <a:gd name="connsiteY440" fmla="*/ 3636347 h 4023302"/>
              <a:gd name="connsiteX441" fmla="*/ 2924257 w 5641848"/>
              <a:gd name="connsiteY441" fmla="*/ 3642909 h 4023302"/>
              <a:gd name="connsiteX442" fmla="*/ 2926562 w 5641848"/>
              <a:gd name="connsiteY442" fmla="*/ 3639927 h 4023302"/>
              <a:gd name="connsiteX443" fmla="*/ 2936740 w 5641848"/>
              <a:gd name="connsiteY443" fmla="*/ 3644898 h 4023302"/>
              <a:gd name="connsiteX444" fmla="*/ 2936356 w 5641848"/>
              <a:gd name="connsiteY444" fmla="*/ 3653450 h 4023302"/>
              <a:gd name="connsiteX445" fmla="*/ 2929826 w 5641848"/>
              <a:gd name="connsiteY445" fmla="*/ 3652058 h 4023302"/>
              <a:gd name="connsiteX446" fmla="*/ 2928290 w 5641848"/>
              <a:gd name="connsiteY446" fmla="*/ 3654246 h 4023302"/>
              <a:gd name="connsiteX447" fmla="*/ 2920992 w 5641848"/>
              <a:gd name="connsiteY447" fmla="*/ 3651262 h 4023302"/>
              <a:gd name="connsiteX448" fmla="*/ 2920416 w 5641848"/>
              <a:gd name="connsiteY448" fmla="*/ 3646489 h 4023302"/>
              <a:gd name="connsiteX449" fmla="*/ 2917151 w 5641848"/>
              <a:gd name="connsiteY449" fmla="*/ 3640324 h 4023302"/>
              <a:gd name="connsiteX450" fmla="*/ 2916191 w 5641848"/>
              <a:gd name="connsiteY450" fmla="*/ 3646887 h 4023302"/>
              <a:gd name="connsiteX451" fmla="*/ 2910238 w 5641848"/>
              <a:gd name="connsiteY451" fmla="*/ 3641120 h 4023302"/>
              <a:gd name="connsiteX452" fmla="*/ 2912542 w 5641848"/>
              <a:gd name="connsiteY452" fmla="*/ 3631375 h 4023302"/>
              <a:gd name="connsiteX453" fmla="*/ 2917151 w 5641848"/>
              <a:gd name="connsiteY453" fmla="*/ 3635352 h 4023302"/>
              <a:gd name="connsiteX454" fmla="*/ 2590237 w 5641848"/>
              <a:gd name="connsiteY454" fmla="*/ 3618910 h 4023302"/>
              <a:gd name="connsiteX455" fmla="*/ 2597129 w 5641848"/>
              <a:gd name="connsiteY455" fmla="*/ 3621151 h 4023302"/>
              <a:gd name="connsiteX456" fmla="*/ 2592951 w 5641848"/>
              <a:gd name="connsiteY456" fmla="*/ 3629707 h 4023302"/>
              <a:gd name="connsiteX457" fmla="*/ 2587313 w 5641848"/>
              <a:gd name="connsiteY457" fmla="*/ 3621558 h 4023302"/>
              <a:gd name="connsiteX458" fmla="*/ 6386 w 5641848"/>
              <a:gd name="connsiteY458" fmla="*/ 3617928 h 4023302"/>
              <a:gd name="connsiteX459" fmla="*/ 13741 w 5641848"/>
              <a:gd name="connsiteY459" fmla="*/ 3625262 h 4023302"/>
              <a:gd name="connsiteX460" fmla="*/ 11806 w 5641848"/>
              <a:gd name="connsiteY460" fmla="*/ 3628726 h 4023302"/>
              <a:gd name="connsiteX461" fmla="*/ 774 w 5641848"/>
              <a:gd name="connsiteY461" fmla="*/ 3628114 h 4023302"/>
              <a:gd name="connsiteX462" fmla="*/ 0 w 5641848"/>
              <a:gd name="connsiteY462" fmla="*/ 3620781 h 4023302"/>
              <a:gd name="connsiteX463" fmla="*/ 3244745 w 5641848"/>
              <a:gd name="connsiteY463" fmla="*/ 3613021 h 4023302"/>
              <a:gd name="connsiteX464" fmla="*/ 3252597 w 5641848"/>
              <a:gd name="connsiteY464" fmla="*/ 3613602 h 4023302"/>
              <a:gd name="connsiteX465" fmla="*/ 3255738 w 5641848"/>
              <a:gd name="connsiteY465" fmla="*/ 3624451 h 4023302"/>
              <a:gd name="connsiteX466" fmla="*/ 3256720 w 5641848"/>
              <a:gd name="connsiteY466" fmla="*/ 3630843 h 4023302"/>
              <a:gd name="connsiteX467" fmla="*/ 3252204 w 5641848"/>
              <a:gd name="connsiteY467" fmla="*/ 3634137 h 4023302"/>
              <a:gd name="connsiteX468" fmla="*/ 3249456 w 5641848"/>
              <a:gd name="connsiteY468" fmla="*/ 3642467 h 4023302"/>
              <a:gd name="connsiteX469" fmla="*/ 3241604 w 5641848"/>
              <a:gd name="connsiteY469" fmla="*/ 3635493 h 4023302"/>
              <a:gd name="connsiteX470" fmla="*/ 3246904 w 5641848"/>
              <a:gd name="connsiteY470" fmla="*/ 3626581 h 4023302"/>
              <a:gd name="connsiteX471" fmla="*/ 3238070 w 5641848"/>
              <a:gd name="connsiteY471" fmla="*/ 3620770 h 4023302"/>
              <a:gd name="connsiteX472" fmla="*/ 3238856 w 5641848"/>
              <a:gd name="connsiteY472" fmla="*/ 3614183 h 4023302"/>
              <a:gd name="connsiteX473" fmla="*/ 2934437 w 5641848"/>
              <a:gd name="connsiteY473" fmla="*/ 3612039 h 4023302"/>
              <a:gd name="connsiteX474" fmla="*/ 2938499 w 5641848"/>
              <a:gd name="connsiteY474" fmla="*/ 3612039 h 4023302"/>
              <a:gd name="connsiteX475" fmla="*/ 2935656 w 5641848"/>
              <a:gd name="connsiteY475" fmla="*/ 3616358 h 4023302"/>
              <a:gd name="connsiteX476" fmla="*/ 2938702 w 5641848"/>
              <a:gd name="connsiteY476" fmla="*/ 3620873 h 4023302"/>
              <a:gd name="connsiteX477" fmla="*/ 2932813 w 5641848"/>
              <a:gd name="connsiteY477" fmla="*/ 3618125 h 4023302"/>
              <a:gd name="connsiteX478" fmla="*/ 36065 w 5641848"/>
              <a:gd name="connsiteY478" fmla="*/ 3612039 h 4023302"/>
              <a:gd name="connsiteX479" fmla="*/ 46384 w 5641848"/>
              <a:gd name="connsiteY479" fmla="*/ 3614679 h 4023302"/>
              <a:gd name="connsiteX480" fmla="*/ 53002 w 5641848"/>
              <a:gd name="connsiteY480" fmla="*/ 3619146 h 4023302"/>
              <a:gd name="connsiteX481" fmla="*/ 52419 w 5641848"/>
              <a:gd name="connsiteY481" fmla="*/ 3623818 h 4023302"/>
              <a:gd name="connsiteX482" fmla="*/ 40154 w 5641848"/>
              <a:gd name="connsiteY482" fmla="*/ 3623411 h 4023302"/>
              <a:gd name="connsiteX483" fmla="*/ 29446 w 5641848"/>
              <a:gd name="connsiteY483" fmla="*/ 3615491 h 4023302"/>
              <a:gd name="connsiteX484" fmla="*/ 87376 w 5641848"/>
              <a:gd name="connsiteY484" fmla="*/ 3602224 h 4023302"/>
              <a:gd name="connsiteX485" fmla="*/ 97172 w 5641848"/>
              <a:gd name="connsiteY485" fmla="*/ 3606109 h 4023302"/>
              <a:gd name="connsiteX486" fmla="*/ 95947 w 5641848"/>
              <a:gd name="connsiteY486" fmla="*/ 3616947 h 4023302"/>
              <a:gd name="connsiteX487" fmla="*/ 85743 w 5641848"/>
              <a:gd name="connsiteY487" fmla="*/ 3615311 h 4023302"/>
              <a:gd name="connsiteX488" fmla="*/ 76559 w 5641848"/>
              <a:gd name="connsiteY488" fmla="*/ 3608563 h 4023302"/>
              <a:gd name="connsiteX489" fmla="*/ 1795645 w 5641848"/>
              <a:gd name="connsiteY489" fmla="*/ 3598298 h 4023302"/>
              <a:gd name="connsiteX490" fmla="*/ 1799613 w 5641848"/>
              <a:gd name="connsiteY490" fmla="*/ 3603846 h 4023302"/>
              <a:gd name="connsiteX491" fmla="*/ 1809533 w 5641848"/>
              <a:gd name="connsiteY491" fmla="*/ 3604215 h 4023302"/>
              <a:gd name="connsiteX492" fmla="*/ 1810921 w 5641848"/>
              <a:gd name="connsiteY492" fmla="*/ 3611058 h 4023302"/>
              <a:gd name="connsiteX493" fmla="*/ 1807548 w 5641848"/>
              <a:gd name="connsiteY493" fmla="*/ 3607359 h 4023302"/>
              <a:gd name="connsiteX494" fmla="*/ 1799613 w 5641848"/>
              <a:gd name="connsiteY494" fmla="*/ 3606990 h 4023302"/>
              <a:gd name="connsiteX495" fmla="*/ 1795050 w 5641848"/>
              <a:gd name="connsiteY495" fmla="*/ 3609394 h 4023302"/>
              <a:gd name="connsiteX496" fmla="*/ 1792272 w 5641848"/>
              <a:gd name="connsiteY496" fmla="*/ 3605140 h 4023302"/>
              <a:gd name="connsiteX497" fmla="*/ 2930091 w 5641848"/>
              <a:gd name="connsiteY497" fmla="*/ 3596335 h 4023302"/>
              <a:gd name="connsiteX498" fmla="*/ 2930091 w 5641848"/>
              <a:gd name="connsiteY498" fmla="*/ 3601005 h 4023302"/>
              <a:gd name="connsiteX499" fmla="*/ 2931832 w 5641848"/>
              <a:gd name="connsiteY499" fmla="*/ 3605482 h 4023302"/>
              <a:gd name="connsiteX500" fmla="*/ 2930672 w 5641848"/>
              <a:gd name="connsiteY500" fmla="*/ 3615602 h 4023302"/>
              <a:gd name="connsiteX501" fmla="*/ 2927192 w 5641848"/>
              <a:gd name="connsiteY501" fmla="*/ 3615602 h 4023302"/>
              <a:gd name="connsiteX502" fmla="*/ 2926612 w 5641848"/>
              <a:gd name="connsiteY502" fmla="*/ 3613072 h 4023302"/>
              <a:gd name="connsiteX503" fmla="*/ 2921198 w 5641848"/>
              <a:gd name="connsiteY503" fmla="*/ 3618910 h 4023302"/>
              <a:gd name="connsiteX504" fmla="*/ 2919072 w 5641848"/>
              <a:gd name="connsiteY504" fmla="*/ 3617159 h 4023302"/>
              <a:gd name="connsiteX505" fmla="*/ 2919458 w 5641848"/>
              <a:gd name="connsiteY505" fmla="*/ 3611904 h 4023302"/>
              <a:gd name="connsiteX506" fmla="*/ 2922358 w 5641848"/>
              <a:gd name="connsiteY506" fmla="*/ 3607233 h 4023302"/>
              <a:gd name="connsiteX507" fmla="*/ 2923131 w 5641848"/>
              <a:gd name="connsiteY507" fmla="*/ 3600616 h 4023302"/>
              <a:gd name="connsiteX508" fmla="*/ 3151656 w 5641848"/>
              <a:gd name="connsiteY508" fmla="*/ 3584556 h 4023302"/>
              <a:gd name="connsiteX509" fmla="*/ 3158200 w 5641848"/>
              <a:gd name="connsiteY509" fmla="*/ 3584556 h 4023302"/>
              <a:gd name="connsiteX510" fmla="*/ 3161279 w 5641848"/>
              <a:gd name="connsiteY510" fmla="*/ 3591043 h 4023302"/>
              <a:gd name="connsiteX511" fmla="*/ 3167823 w 5641848"/>
              <a:gd name="connsiteY511" fmla="*/ 3595097 h 4023302"/>
              <a:gd name="connsiteX512" fmla="*/ 3169363 w 5641848"/>
              <a:gd name="connsiteY512" fmla="*/ 3599152 h 4023302"/>
              <a:gd name="connsiteX513" fmla="*/ 3162819 w 5641848"/>
              <a:gd name="connsiteY513" fmla="*/ 3603206 h 4023302"/>
              <a:gd name="connsiteX514" fmla="*/ 3158393 w 5641848"/>
              <a:gd name="connsiteY514" fmla="*/ 3600571 h 4023302"/>
              <a:gd name="connsiteX515" fmla="*/ 3160317 w 5641848"/>
              <a:gd name="connsiteY515" fmla="*/ 3595908 h 4023302"/>
              <a:gd name="connsiteX516" fmla="*/ 3151272 w 5641848"/>
              <a:gd name="connsiteY516" fmla="*/ 3593273 h 4023302"/>
              <a:gd name="connsiteX517" fmla="*/ 3149732 w 5641848"/>
              <a:gd name="connsiteY517" fmla="*/ 3588610 h 4023302"/>
              <a:gd name="connsiteX518" fmla="*/ 3080327 w 5641848"/>
              <a:gd name="connsiteY518" fmla="*/ 3582593 h 4023302"/>
              <a:gd name="connsiteX519" fmla="*/ 3090200 w 5641848"/>
              <a:gd name="connsiteY519" fmla="*/ 3584575 h 4023302"/>
              <a:gd name="connsiteX520" fmla="*/ 3096914 w 5641848"/>
              <a:gd name="connsiteY520" fmla="*/ 3593693 h 4023302"/>
              <a:gd name="connsiteX521" fmla="*/ 3102245 w 5641848"/>
              <a:gd name="connsiteY521" fmla="*/ 3602217 h 4023302"/>
              <a:gd name="connsiteX522" fmla="*/ 3112908 w 5641848"/>
              <a:gd name="connsiteY522" fmla="*/ 3605388 h 4023302"/>
              <a:gd name="connsiteX523" fmla="*/ 3116857 w 5641848"/>
              <a:gd name="connsiteY523" fmla="*/ 3609947 h 4023302"/>
              <a:gd name="connsiteX524" fmla="*/ 3134430 w 5641848"/>
              <a:gd name="connsiteY524" fmla="*/ 3609749 h 4023302"/>
              <a:gd name="connsiteX525" fmla="*/ 3136010 w 5641848"/>
              <a:gd name="connsiteY525" fmla="*/ 3613119 h 4023302"/>
              <a:gd name="connsiteX526" fmla="*/ 3136010 w 5641848"/>
              <a:gd name="connsiteY526" fmla="*/ 3620453 h 4023302"/>
              <a:gd name="connsiteX527" fmla="*/ 3139367 w 5641848"/>
              <a:gd name="connsiteY527" fmla="*/ 3624020 h 4023302"/>
              <a:gd name="connsiteX528" fmla="*/ 3137985 w 5641848"/>
              <a:gd name="connsiteY528" fmla="*/ 3630166 h 4023302"/>
              <a:gd name="connsiteX529" fmla="*/ 3141341 w 5641848"/>
              <a:gd name="connsiteY529" fmla="*/ 3634724 h 4023302"/>
              <a:gd name="connsiteX530" fmla="*/ 3149437 w 5641848"/>
              <a:gd name="connsiteY530" fmla="*/ 3640473 h 4023302"/>
              <a:gd name="connsiteX531" fmla="*/ 3155756 w 5641848"/>
              <a:gd name="connsiteY531" fmla="*/ 3642455 h 4023302"/>
              <a:gd name="connsiteX532" fmla="*/ 3166419 w 5641848"/>
              <a:gd name="connsiteY532" fmla="*/ 3644437 h 4023302"/>
              <a:gd name="connsiteX533" fmla="*/ 3166024 w 5641848"/>
              <a:gd name="connsiteY533" fmla="*/ 3658114 h 4023302"/>
              <a:gd name="connsiteX534" fmla="*/ 3159310 w 5641848"/>
              <a:gd name="connsiteY534" fmla="*/ 3664061 h 4023302"/>
              <a:gd name="connsiteX535" fmla="*/ 3150030 w 5641848"/>
              <a:gd name="connsiteY535" fmla="*/ 3661682 h 4023302"/>
              <a:gd name="connsiteX536" fmla="*/ 3145488 w 5641848"/>
              <a:gd name="connsiteY536" fmla="*/ 3656925 h 4023302"/>
              <a:gd name="connsiteX537" fmla="*/ 3144106 w 5641848"/>
              <a:gd name="connsiteY537" fmla="*/ 3648996 h 4023302"/>
              <a:gd name="connsiteX538" fmla="*/ 3134233 w 5641848"/>
              <a:gd name="connsiteY538" fmla="*/ 3644041 h 4023302"/>
              <a:gd name="connsiteX539" fmla="*/ 3134825 w 5641848"/>
              <a:gd name="connsiteY539" fmla="*/ 3637301 h 4023302"/>
              <a:gd name="connsiteX540" fmla="*/ 3126729 w 5641848"/>
              <a:gd name="connsiteY540" fmla="*/ 3632346 h 4023302"/>
              <a:gd name="connsiteX541" fmla="*/ 3124162 w 5641848"/>
              <a:gd name="connsiteY541" fmla="*/ 3626994 h 4023302"/>
              <a:gd name="connsiteX542" fmla="*/ 3104417 w 5641848"/>
              <a:gd name="connsiteY542" fmla="*/ 3625210 h 4023302"/>
              <a:gd name="connsiteX543" fmla="*/ 3101652 w 5641848"/>
              <a:gd name="connsiteY543" fmla="*/ 3620651 h 4023302"/>
              <a:gd name="connsiteX544" fmla="*/ 3102245 w 5641848"/>
              <a:gd name="connsiteY544" fmla="*/ 3613317 h 4023302"/>
              <a:gd name="connsiteX545" fmla="*/ 3096321 w 5641848"/>
              <a:gd name="connsiteY545" fmla="*/ 3607568 h 4023302"/>
              <a:gd name="connsiteX546" fmla="*/ 3075983 w 5641848"/>
              <a:gd name="connsiteY546" fmla="*/ 3594486 h 4023302"/>
              <a:gd name="connsiteX547" fmla="*/ 3075983 w 5641848"/>
              <a:gd name="connsiteY547" fmla="*/ 3591910 h 4023302"/>
              <a:gd name="connsiteX548" fmla="*/ 3073218 w 5641848"/>
              <a:gd name="connsiteY548" fmla="*/ 3593099 h 4023302"/>
              <a:gd name="connsiteX549" fmla="*/ 3065320 w 5641848"/>
              <a:gd name="connsiteY549" fmla="*/ 3595081 h 4023302"/>
              <a:gd name="connsiteX550" fmla="*/ 3071046 w 5641848"/>
              <a:gd name="connsiteY550" fmla="*/ 3588539 h 4023302"/>
              <a:gd name="connsiteX551" fmla="*/ 3075786 w 5641848"/>
              <a:gd name="connsiteY551" fmla="*/ 3587945 h 4023302"/>
              <a:gd name="connsiteX552" fmla="*/ 1808958 w 5641848"/>
              <a:gd name="connsiteY552" fmla="*/ 3570815 h 4023302"/>
              <a:gd name="connsiteX553" fmla="*/ 1808360 w 5641848"/>
              <a:gd name="connsiteY553" fmla="*/ 3576039 h 4023302"/>
              <a:gd name="connsiteX554" fmla="*/ 1797202 w 5641848"/>
              <a:gd name="connsiteY554" fmla="*/ 3594928 h 4023302"/>
              <a:gd name="connsiteX555" fmla="*/ 1794612 w 5641848"/>
              <a:gd name="connsiteY555" fmla="*/ 3596335 h 4023302"/>
              <a:gd name="connsiteX556" fmla="*/ 1792420 w 5641848"/>
              <a:gd name="connsiteY556" fmla="*/ 3592316 h 4023302"/>
              <a:gd name="connsiteX557" fmla="*/ 1786043 w 5641848"/>
              <a:gd name="connsiteY557" fmla="*/ 3594526 h 4023302"/>
              <a:gd name="connsiteX558" fmla="*/ 1782456 w 5641848"/>
              <a:gd name="connsiteY558" fmla="*/ 3589704 h 4023302"/>
              <a:gd name="connsiteX559" fmla="*/ 1787040 w 5641848"/>
              <a:gd name="connsiteY559" fmla="*/ 3579656 h 4023302"/>
              <a:gd name="connsiteX560" fmla="*/ 1797800 w 5641848"/>
              <a:gd name="connsiteY560" fmla="*/ 3571619 h 4023302"/>
              <a:gd name="connsiteX561" fmla="*/ 3093195 w 5641848"/>
              <a:gd name="connsiteY561" fmla="*/ 3566889 h 4023302"/>
              <a:gd name="connsiteX562" fmla="*/ 3099674 w 5641848"/>
              <a:gd name="connsiteY562" fmla="*/ 3568067 h 4023302"/>
              <a:gd name="connsiteX563" fmla="*/ 3091822 w 5641848"/>
              <a:gd name="connsiteY563" fmla="*/ 3572778 h 4023302"/>
              <a:gd name="connsiteX564" fmla="*/ 3108115 w 5641848"/>
              <a:gd name="connsiteY564" fmla="*/ 3563944 h 4023302"/>
              <a:gd name="connsiteX565" fmla="*/ 3111452 w 5641848"/>
              <a:gd name="connsiteY565" fmla="*/ 3568958 h 4023302"/>
              <a:gd name="connsiteX566" fmla="*/ 3114789 w 5641848"/>
              <a:gd name="connsiteY566" fmla="*/ 3568958 h 4023302"/>
              <a:gd name="connsiteX567" fmla="*/ 3115378 w 5641848"/>
              <a:gd name="connsiteY567" fmla="*/ 3573392 h 4023302"/>
              <a:gd name="connsiteX568" fmla="*/ 3110078 w 5641848"/>
              <a:gd name="connsiteY568" fmla="*/ 3574742 h 4023302"/>
              <a:gd name="connsiteX569" fmla="*/ 3105563 w 5641848"/>
              <a:gd name="connsiteY569" fmla="*/ 3570885 h 4023302"/>
              <a:gd name="connsiteX570" fmla="*/ 3103600 w 5641848"/>
              <a:gd name="connsiteY570" fmla="*/ 3566451 h 4023302"/>
              <a:gd name="connsiteX571" fmla="*/ 3119087 w 5641848"/>
              <a:gd name="connsiteY571" fmla="*/ 3557073 h 4023302"/>
              <a:gd name="connsiteX572" fmla="*/ 3121268 w 5641848"/>
              <a:gd name="connsiteY572" fmla="*/ 3562874 h 4023302"/>
              <a:gd name="connsiteX573" fmla="*/ 3117451 w 5641848"/>
              <a:gd name="connsiteY573" fmla="*/ 3569834 h 4023302"/>
              <a:gd name="connsiteX574" fmla="*/ 3116360 w 5641848"/>
              <a:gd name="connsiteY574" fmla="*/ 3567320 h 4023302"/>
              <a:gd name="connsiteX575" fmla="*/ 3118178 w 5641848"/>
              <a:gd name="connsiteY575" fmla="*/ 3562874 h 4023302"/>
              <a:gd name="connsiteX576" fmla="*/ 3266030 w 5641848"/>
              <a:gd name="connsiteY576" fmla="*/ 3556092 h 4023302"/>
              <a:gd name="connsiteX577" fmla="*/ 3273265 w 5641848"/>
              <a:gd name="connsiteY577" fmla="*/ 3558627 h 4023302"/>
              <a:gd name="connsiteX578" fmla="*/ 3274047 w 5641848"/>
              <a:gd name="connsiteY578" fmla="*/ 3564476 h 4023302"/>
              <a:gd name="connsiteX579" fmla="*/ 3287147 w 5641848"/>
              <a:gd name="connsiteY579" fmla="*/ 3570909 h 4023302"/>
              <a:gd name="connsiteX580" fmla="*/ 3277957 w 5641848"/>
              <a:gd name="connsiteY580" fmla="*/ 3575393 h 4023302"/>
              <a:gd name="connsiteX581" fmla="*/ 3272092 w 5641848"/>
              <a:gd name="connsiteY581" fmla="*/ 3570325 h 4023302"/>
              <a:gd name="connsiteX582" fmla="*/ 3275416 w 5641848"/>
              <a:gd name="connsiteY582" fmla="*/ 3579878 h 4023302"/>
              <a:gd name="connsiteX583" fmla="*/ 3271505 w 5641848"/>
              <a:gd name="connsiteY583" fmla="*/ 3584557 h 4023302"/>
              <a:gd name="connsiteX584" fmla="*/ 3260556 w 5641848"/>
              <a:gd name="connsiteY584" fmla="*/ 3584167 h 4023302"/>
              <a:gd name="connsiteX585" fmla="*/ 3253908 w 5641848"/>
              <a:gd name="connsiteY585" fmla="*/ 3578123 h 4023302"/>
              <a:gd name="connsiteX586" fmla="*/ 3264857 w 5641848"/>
              <a:gd name="connsiteY586" fmla="*/ 3571104 h 4023302"/>
              <a:gd name="connsiteX587" fmla="*/ 3256450 w 5641848"/>
              <a:gd name="connsiteY587" fmla="*/ 3569155 h 4023302"/>
              <a:gd name="connsiteX588" fmla="*/ 3251170 w 5641848"/>
              <a:gd name="connsiteY588" fmla="*/ 3576953 h 4023302"/>
              <a:gd name="connsiteX589" fmla="*/ 3238852 w 5641848"/>
              <a:gd name="connsiteY589" fmla="*/ 3571884 h 4023302"/>
              <a:gd name="connsiteX590" fmla="*/ 3238070 w 5641848"/>
              <a:gd name="connsiteY590" fmla="*/ 3564085 h 4023302"/>
              <a:gd name="connsiteX591" fmla="*/ 3251952 w 5641848"/>
              <a:gd name="connsiteY591" fmla="*/ 3564670 h 4023302"/>
              <a:gd name="connsiteX592" fmla="*/ 3253126 w 5641848"/>
              <a:gd name="connsiteY592" fmla="*/ 3560186 h 4023302"/>
              <a:gd name="connsiteX593" fmla="*/ 3261729 w 5641848"/>
              <a:gd name="connsiteY593" fmla="*/ 3559991 h 4023302"/>
              <a:gd name="connsiteX594" fmla="*/ 2877651 w 5641848"/>
              <a:gd name="connsiteY594" fmla="*/ 3524683 h 4023302"/>
              <a:gd name="connsiteX595" fmla="*/ 2881577 w 5641848"/>
              <a:gd name="connsiteY595" fmla="*/ 3526439 h 4023302"/>
              <a:gd name="connsiteX596" fmla="*/ 2885307 w 5641848"/>
              <a:gd name="connsiteY596" fmla="*/ 3530732 h 4023302"/>
              <a:gd name="connsiteX597" fmla="*/ 2877847 w 5641848"/>
              <a:gd name="connsiteY597" fmla="*/ 3533269 h 4023302"/>
              <a:gd name="connsiteX598" fmla="*/ 2878828 w 5641848"/>
              <a:gd name="connsiteY598" fmla="*/ 3540683 h 4023302"/>
              <a:gd name="connsiteX599" fmla="*/ 2884914 w 5641848"/>
              <a:gd name="connsiteY599" fmla="*/ 3544390 h 4023302"/>
              <a:gd name="connsiteX600" fmla="*/ 2884522 w 5641848"/>
              <a:gd name="connsiteY600" fmla="*/ 3550049 h 4023302"/>
              <a:gd name="connsiteX601" fmla="*/ 2891589 w 5641848"/>
              <a:gd name="connsiteY601" fmla="*/ 3550440 h 4023302"/>
              <a:gd name="connsiteX602" fmla="*/ 2890803 w 5641848"/>
              <a:gd name="connsiteY602" fmla="*/ 3557074 h 4023302"/>
              <a:gd name="connsiteX603" fmla="*/ 2879418 w 5641848"/>
              <a:gd name="connsiteY603" fmla="*/ 3550440 h 4023302"/>
              <a:gd name="connsiteX604" fmla="*/ 2878436 w 5641848"/>
              <a:gd name="connsiteY604" fmla="*/ 3543220 h 4023302"/>
              <a:gd name="connsiteX605" fmla="*/ 2866069 w 5641848"/>
              <a:gd name="connsiteY605" fmla="*/ 3529952 h 4023302"/>
              <a:gd name="connsiteX606" fmla="*/ 2867050 w 5641848"/>
              <a:gd name="connsiteY606" fmla="*/ 3525659 h 4023302"/>
              <a:gd name="connsiteX607" fmla="*/ 2876277 w 5641848"/>
              <a:gd name="connsiteY607" fmla="*/ 3527219 h 4023302"/>
              <a:gd name="connsiteX608" fmla="*/ 1905736 w 5641848"/>
              <a:gd name="connsiteY608" fmla="*/ 3504071 h 4023302"/>
              <a:gd name="connsiteX609" fmla="*/ 1907110 w 5641848"/>
              <a:gd name="connsiteY609" fmla="*/ 3506426 h 4023302"/>
              <a:gd name="connsiteX610" fmla="*/ 1898080 w 5641848"/>
              <a:gd name="connsiteY610" fmla="*/ 3513886 h 4023302"/>
              <a:gd name="connsiteX611" fmla="*/ 1897492 w 5641848"/>
              <a:gd name="connsiteY611" fmla="*/ 3517027 h 4023302"/>
              <a:gd name="connsiteX612" fmla="*/ 1903969 w 5641848"/>
              <a:gd name="connsiteY612" fmla="*/ 3513689 h 4023302"/>
              <a:gd name="connsiteX613" fmla="*/ 1900043 w 5641848"/>
              <a:gd name="connsiteY613" fmla="*/ 3520168 h 4023302"/>
              <a:gd name="connsiteX614" fmla="*/ 1901418 w 5641848"/>
              <a:gd name="connsiteY614" fmla="*/ 3524290 h 4023302"/>
              <a:gd name="connsiteX615" fmla="*/ 1911822 w 5641848"/>
              <a:gd name="connsiteY615" fmla="*/ 3523505 h 4023302"/>
              <a:gd name="connsiteX616" fmla="*/ 1916533 w 5641848"/>
              <a:gd name="connsiteY616" fmla="*/ 3524682 h 4023302"/>
              <a:gd name="connsiteX617" fmla="*/ 1917907 w 5641848"/>
              <a:gd name="connsiteY617" fmla="*/ 3532535 h 4023302"/>
              <a:gd name="connsiteX618" fmla="*/ 1912803 w 5641848"/>
              <a:gd name="connsiteY618" fmla="*/ 3541761 h 4023302"/>
              <a:gd name="connsiteX619" fmla="*/ 1908877 w 5641848"/>
              <a:gd name="connsiteY619" fmla="*/ 3548828 h 4023302"/>
              <a:gd name="connsiteX620" fmla="*/ 1904951 w 5641848"/>
              <a:gd name="connsiteY620" fmla="*/ 3556877 h 4023302"/>
              <a:gd name="connsiteX621" fmla="*/ 1891406 w 5641848"/>
              <a:gd name="connsiteY621" fmla="*/ 3561981 h 4023302"/>
              <a:gd name="connsiteX622" fmla="*/ 1891406 w 5641848"/>
              <a:gd name="connsiteY622" fmla="*/ 3559429 h 4023302"/>
              <a:gd name="connsiteX623" fmla="*/ 1884731 w 5641848"/>
              <a:gd name="connsiteY623" fmla="*/ 3555700 h 4023302"/>
              <a:gd name="connsiteX624" fmla="*/ 1874327 w 5641848"/>
              <a:gd name="connsiteY624" fmla="*/ 3552362 h 4023302"/>
              <a:gd name="connsiteX625" fmla="*/ 1874720 w 5641848"/>
              <a:gd name="connsiteY625" fmla="*/ 3542743 h 4023302"/>
              <a:gd name="connsiteX626" fmla="*/ 1868831 w 5641848"/>
              <a:gd name="connsiteY626" fmla="*/ 3538228 h 4023302"/>
              <a:gd name="connsiteX627" fmla="*/ 1859015 w 5641848"/>
              <a:gd name="connsiteY627" fmla="*/ 3539406 h 4023302"/>
              <a:gd name="connsiteX628" fmla="*/ 1858623 w 5641848"/>
              <a:gd name="connsiteY628" fmla="*/ 3548043 h 4023302"/>
              <a:gd name="connsiteX629" fmla="*/ 1852734 w 5641848"/>
              <a:gd name="connsiteY629" fmla="*/ 3546669 h 4023302"/>
              <a:gd name="connsiteX630" fmla="*/ 1851163 w 5641848"/>
              <a:gd name="connsiteY630" fmla="*/ 3531946 h 4023302"/>
              <a:gd name="connsiteX631" fmla="*/ 1861567 w 5641848"/>
              <a:gd name="connsiteY631" fmla="*/ 3526646 h 4023302"/>
              <a:gd name="connsiteX632" fmla="*/ 1874523 w 5641848"/>
              <a:gd name="connsiteY632" fmla="*/ 3517223 h 4023302"/>
              <a:gd name="connsiteX633" fmla="*/ 1883750 w 5641848"/>
              <a:gd name="connsiteY633" fmla="*/ 3512511 h 4023302"/>
              <a:gd name="connsiteX634" fmla="*/ 3204894 w 5641848"/>
              <a:gd name="connsiteY634" fmla="*/ 3500144 h 4023302"/>
              <a:gd name="connsiteX635" fmla="*/ 3211569 w 5641848"/>
              <a:gd name="connsiteY635" fmla="*/ 3504434 h 4023302"/>
              <a:gd name="connsiteX636" fmla="*/ 3204502 w 5641848"/>
              <a:gd name="connsiteY636" fmla="*/ 3516132 h 4023302"/>
              <a:gd name="connsiteX637" fmla="*/ 3206465 w 5641848"/>
              <a:gd name="connsiteY637" fmla="*/ 3527244 h 4023302"/>
              <a:gd name="connsiteX638" fmla="*/ 3198612 w 5641848"/>
              <a:gd name="connsiteY638" fmla="*/ 3523930 h 4023302"/>
              <a:gd name="connsiteX639" fmla="*/ 3199986 w 5641848"/>
              <a:gd name="connsiteY639" fmla="*/ 3519446 h 4023302"/>
              <a:gd name="connsiteX640" fmla="*/ 3196649 w 5641848"/>
              <a:gd name="connsiteY640" fmla="*/ 3519446 h 4023302"/>
              <a:gd name="connsiteX641" fmla="*/ 3192134 w 5641848"/>
              <a:gd name="connsiteY641" fmla="*/ 3528609 h 4023302"/>
              <a:gd name="connsiteX642" fmla="*/ 3186834 w 5641848"/>
              <a:gd name="connsiteY642" fmla="*/ 3520226 h 4023302"/>
              <a:gd name="connsiteX643" fmla="*/ 3184086 w 5641848"/>
              <a:gd name="connsiteY643" fmla="*/ 3510477 h 4023302"/>
              <a:gd name="connsiteX644" fmla="*/ 3195079 w 5641848"/>
              <a:gd name="connsiteY644" fmla="*/ 3510477 h 4023302"/>
              <a:gd name="connsiteX645" fmla="*/ 3201753 w 5641848"/>
              <a:gd name="connsiteY645" fmla="*/ 3512817 h 4023302"/>
              <a:gd name="connsiteX646" fmla="*/ 1956580 w 5641848"/>
              <a:gd name="connsiteY646" fmla="*/ 3500144 h 4023302"/>
              <a:gd name="connsiteX647" fmla="*/ 1969144 w 5641848"/>
              <a:gd name="connsiteY647" fmla="*/ 3509006 h 4023302"/>
              <a:gd name="connsiteX648" fmla="*/ 1969929 w 5641848"/>
              <a:gd name="connsiteY648" fmla="*/ 3515940 h 4023302"/>
              <a:gd name="connsiteX649" fmla="*/ 1962077 w 5641848"/>
              <a:gd name="connsiteY649" fmla="*/ 3520757 h 4023302"/>
              <a:gd name="connsiteX650" fmla="*/ 1954813 w 5641848"/>
              <a:gd name="connsiteY650" fmla="*/ 3514785 h 4023302"/>
              <a:gd name="connsiteX651" fmla="*/ 1938520 w 5641848"/>
              <a:gd name="connsiteY651" fmla="*/ 3515748 h 4023302"/>
              <a:gd name="connsiteX652" fmla="*/ 1937735 w 5641848"/>
              <a:gd name="connsiteY652" fmla="*/ 3509391 h 4023302"/>
              <a:gd name="connsiteX653" fmla="*/ 1933809 w 5641848"/>
              <a:gd name="connsiteY653" fmla="*/ 3509391 h 4023302"/>
              <a:gd name="connsiteX654" fmla="*/ 1932631 w 5641848"/>
              <a:gd name="connsiteY654" fmla="*/ 3503419 h 4023302"/>
              <a:gd name="connsiteX655" fmla="*/ 3235243 w 5641848"/>
              <a:gd name="connsiteY655" fmla="*/ 3486405 h 4023302"/>
              <a:gd name="connsiteX656" fmla="*/ 3239092 w 5641848"/>
              <a:gd name="connsiteY656" fmla="*/ 3488396 h 4023302"/>
              <a:gd name="connsiteX657" fmla="*/ 3241016 w 5641848"/>
              <a:gd name="connsiteY657" fmla="*/ 3494770 h 4023302"/>
              <a:gd name="connsiteX658" fmla="*/ 3236590 w 5641848"/>
              <a:gd name="connsiteY658" fmla="*/ 3500146 h 4023302"/>
              <a:gd name="connsiteX659" fmla="*/ 3221386 w 5641848"/>
              <a:gd name="connsiteY659" fmla="*/ 3499549 h 4023302"/>
              <a:gd name="connsiteX660" fmla="*/ 3224850 w 5641848"/>
              <a:gd name="connsiteY660" fmla="*/ 3493574 h 4023302"/>
              <a:gd name="connsiteX661" fmla="*/ 3336226 w 5641848"/>
              <a:gd name="connsiteY661" fmla="*/ 3471682 h 4023302"/>
              <a:gd name="connsiteX662" fmla="*/ 3336226 w 5641848"/>
              <a:gd name="connsiteY662" fmla="*/ 3476590 h 4023302"/>
              <a:gd name="connsiteX663" fmla="*/ 3333281 w 5641848"/>
              <a:gd name="connsiteY663" fmla="*/ 3475310 h 4023302"/>
              <a:gd name="connsiteX664" fmla="*/ 3216563 w 5641848"/>
              <a:gd name="connsiteY664" fmla="*/ 3470698 h 4023302"/>
              <a:gd name="connsiteX665" fmla="*/ 3225310 w 5641848"/>
              <a:gd name="connsiteY665" fmla="*/ 3473433 h 4023302"/>
              <a:gd name="connsiteX666" fmla="*/ 3224713 w 5641848"/>
              <a:gd name="connsiteY666" fmla="*/ 3479533 h 4023302"/>
              <a:gd name="connsiteX667" fmla="*/ 3216762 w 5641848"/>
              <a:gd name="connsiteY667" fmla="*/ 3478271 h 4023302"/>
              <a:gd name="connsiteX668" fmla="*/ 3209606 w 5641848"/>
              <a:gd name="connsiteY668" fmla="*/ 3477639 h 4023302"/>
              <a:gd name="connsiteX669" fmla="*/ 3210798 w 5641848"/>
              <a:gd name="connsiteY669" fmla="*/ 3474064 h 4023302"/>
              <a:gd name="connsiteX670" fmla="*/ 3328373 w 5641848"/>
              <a:gd name="connsiteY670" fmla="*/ 3463830 h 4023302"/>
              <a:gd name="connsiteX671" fmla="*/ 3340152 w 5641848"/>
              <a:gd name="connsiteY671" fmla="*/ 3464222 h 4023302"/>
              <a:gd name="connsiteX672" fmla="*/ 3335759 w 5641848"/>
              <a:gd name="connsiteY672" fmla="*/ 3468738 h 4023302"/>
              <a:gd name="connsiteX673" fmla="*/ 3330370 w 5641848"/>
              <a:gd name="connsiteY673" fmla="*/ 3470701 h 4023302"/>
              <a:gd name="connsiteX674" fmla="*/ 3328373 w 5641848"/>
              <a:gd name="connsiteY674" fmla="*/ 3468738 h 4023302"/>
              <a:gd name="connsiteX675" fmla="*/ 3163620 w 5641848"/>
              <a:gd name="connsiteY675" fmla="*/ 3448123 h 4023302"/>
              <a:gd name="connsiteX676" fmla="*/ 3169158 w 5641848"/>
              <a:gd name="connsiteY676" fmla="*/ 3451188 h 4023302"/>
              <a:gd name="connsiteX677" fmla="*/ 3169363 w 5641848"/>
              <a:gd name="connsiteY677" fmla="*/ 3459423 h 4023302"/>
              <a:gd name="connsiteX678" fmla="*/ 3163210 w 5641848"/>
              <a:gd name="connsiteY678" fmla="*/ 3463828 h 4023302"/>
              <a:gd name="connsiteX679" fmla="*/ 3155621 w 5641848"/>
              <a:gd name="connsiteY679" fmla="*/ 3458848 h 4023302"/>
              <a:gd name="connsiteX680" fmla="*/ 3156442 w 5641848"/>
              <a:gd name="connsiteY680" fmla="*/ 3454444 h 4023302"/>
              <a:gd name="connsiteX681" fmla="*/ 2248046 w 5641848"/>
              <a:gd name="connsiteY681" fmla="*/ 3420641 h 4023302"/>
              <a:gd name="connsiteX682" fmla="*/ 2251370 w 5641848"/>
              <a:gd name="connsiteY682" fmla="*/ 3420641 h 4023302"/>
              <a:gd name="connsiteX683" fmla="*/ 2263102 w 5641848"/>
              <a:gd name="connsiteY683" fmla="*/ 3425745 h 4023302"/>
              <a:gd name="connsiteX684" fmla="*/ 2270336 w 5641848"/>
              <a:gd name="connsiteY684" fmla="*/ 3425745 h 4023302"/>
              <a:gd name="connsiteX685" fmla="*/ 2275616 w 5641848"/>
              <a:gd name="connsiteY685" fmla="*/ 3441252 h 4023302"/>
              <a:gd name="connsiteX686" fmla="*/ 2275029 w 5641848"/>
              <a:gd name="connsiteY686" fmla="*/ 3451657 h 4023302"/>
              <a:gd name="connsiteX687" fmla="*/ 2285002 w 5641848"/>
              <a:gd name="connsiteY687" fmla="*/ 3467950 h 4023302"/>
              <a:gd name="connsiteX688" fmla="*/ 2284415 w 5641848"/>
              <a:gd name="connsiteY688" fmla="*/ 3485422 h 4023302"/>
              <a:gd name="connsiteX689" fmla="*/ 2277962 w 5641848"/>
              <a:gd name="connsiteY689" fmla="*/ 3491311 h 4023302"/>
              <a:gd name="connsiteX690" fmla="*/ 2275616 w 5641848"/>
              <a:gd name="connsiteY690" fmla="*/ 3500537 h 4023302"/>
              <a:gd name="connsiteX691" fmla="*/ 2284024 w 5641848"/>
              <a:gd name="connsiteY691" fmla="*/ 3507801 h 4023302"/>
              <a:gd name="connsiteX692" fmla="*/ 2279135 w 5641848"/>
              <a:gd name="connsiteY692" fmla="*/ 3526450 h 4023302"/>
              <a:gd name="connsiteX693" fmla="*/ 2274052 w 5641848"/>
              <a:gd name="connsiteY693" fmla="*/ 3548240 h 4023302"/>
              <a:gd name="connsiteX694" fmla="*/ 2274247 w 5641848"/>
              <a:gd name="connsiteY694" fmla="*/ 3569637 h 4023302"/>
              <a:gd name="connsiteX695" fmla="*/ 2265840 w 5641848"/>
              <a:gd name="connsiteY695" fmla="*/ 3582790 h 4023302"/>
              <a:gd name="connsiteX696" fmla="*/ 2259778 w 5641848"/>
              <a:gd name="connsiteY696" fmla="*/ 3576115 h 4023302"/>
              <a:gd name="connsiteX697" fmla="*/ 2253325 w 5641848"/>
              <a:gd name="connsiteY697" fmla="*/ 3569834 h 4023302"/>
              <a:gd name="connsiteX698" fmla="*/ 2242375 w 5641848"/>
              <a:gd name="connsiteY698" fmla="*/ 3577097 h 4023302"/>
              <a:gd name="connsiteX699" fmla="*/ 2241789 w 5641848"/>
              <a:gd name="connsiteY699" fmla="*/ 3589464 h 4023302"/>
              <a:gd name="connsiteX700" fmla="*/ 2236509 w 5641848"/>
              <a:gd name="connsiteY700" fmla="*/ 3594764 h 4023302"/>
              <a:gd name="connsiteX701" fmla="*/ 2228688 w 5641848"/>
              <a:gd name="connsiteY701" fmla="*/ 3595353 h 4023302"/>
              <a:gd name="connsiteX702" fmla="*/ 2219694 w 5641848"/>
              <a:gd name="connsiteY702" fmla="*/ 3597317 h 4023302"/>
              <a:gd name="connsiteX703" fmla="*/ 2212654 w 5641848"/>
              <a:gd name="connsiteY703" fmla="*/ 3592409 h 4023302"/>
              <a:gd name="connsiteX704" fmla="*/ 2207375 w 5641848"/>
              <a:gd name="connsiteY704" fmla="*/ 3594372 h 4023302"/>
              <a:gd name="connsiteX705" fmla="*/ 2205224 w 5641848"/>
              <a:gd name="connsiteY705" fmla="*/ 3587697 h 4023302"/>
              <a:gd name="connsiteX706" fmla="*/ 2210503 w 5641848"/>
              <a:gd name="connsiteY706" fmla="*/ 3587697 h 4023302"/>
              <a:gd name="connsiteX707" fmla="*/ 2206397 w 5641848"/>
              <a:gd name="connsiteY707" fmla="*/ 3584556 h 4023302"/>
              <a:gd name="connsiteX708" fmla="*/ 2205811 w 5641848"/>
              <a:gd name="connsiteY708" fmla="*/ 3569048 h 4023302"/>
              <a:gd name="connsiteX709" fmla="*/ 2197794 w 5641848"/>
              <a:gd name="connsiteY709" fmla="*/ 3558644 h 4023302"/>
              <a:gd name="connsiteX710" fmla="*/ 2207962 w 5641848"/>
              <a:gd name="connsiteY710" fmla="*/ 3528413 h 4023302"/>
              <a:gd name="connsiteX711" fmla="*/ 2210699 w 5641848"/>
              <a:gd name="connsiteY711" fmla="*/ 3519972 h 4023302"/>
              <a:gd name="connsiteX712" fmla="*/ 2201900 w 5641848"/>
              <a:gd name="connsiteY712" fmla="*/ 3512905 h 4023302"/>
              <a:gd name="connsiteX713" fmla="*/ 2207179 w 5641848"/>
              <a:gd name="connsiteY713" fmla="*/ 3499752 h 4023302"/>
              <a:gd name="connsiteX714" fmla="*/ 2203269 w 5641848"/>
              <a:gd name="connsiteY714" fmla="*/ 3493863 h 4023302"/>
              <a:gd name="connsiteX715" fmla="*/ 2206984 w 5641848"/>
              <a:gd name="connsiteY715" fmla="*/ 3485618 h 4023302"/>
              <a:gd name="connsiteX716" fmla="*/ 2201118 w 5641848"/>
              <a:gd name="connsiteY716" fmla="*/ 3474429 h 4023302"/>
              <a:gd name="connsiteX717" fmla="*/ 2191341 w 5641848"/>
              <a:gd name="connsiteY717" fmla="*/ 3468147 h 4023302"/>
              <a:gd name="connsiteX718" fmla="*/ 2188604 w 5641848"/>
              <a:gd name="connsiteY718" fmla="*/ 3474036 h 4023302"/>
              <a:gd name="connsiteX719" fmla="*/ 2185866 w 5641848"/>
              <a:gd name="connsiteY719" fmla="*/ 3460883 h 4023302"/>
              <a:gd name="connsiteX720" fmla="*/ 2189777 w 5641848"/>
              <a:gd name="connsiteY720" fmla="*/ 3452442 h 4023302"/>
              <a:gd name="connsiteX721" fmla="*/ 2186257 w 5641848"/>
              <a:gd name="connsiteY721" fmla="*/ 3437523 h 4023302"/>
              <a:gd name="connsiteX722" fmla="*/ 2191537 w 5641848"/>
              <a:gd name="connsiteY722" fmla="*/ 3434185 h 4023302"/>
              <a:gd name="connsiteX723" fmla="*/ 2194078 w 5641848"/>
              <a:gd name="connsiteY723" fmla="*/ 3424959 h 4023302"/>
              <a:gd name="connsiteX724" fmla="*/ 2197989 w 5641848"/>
              <a:gd name="connsiteY724" fmla="*/ 3428296 h 4023302"/>
              <a:gd name="connsiteX725" fmla="*/ 2192123 w 5641848"/>
              <a:gd name="connsiteY725" fmla="*/ 3437523 h 4023302"/>
              <a:gd name="connsiteX726" fmla="*/ 2196816 w 5641848"/>
              <a:gd name="connsiteY726" fmla="*/ 3444590 h 4023302"/>
              <a:gd name="connsiteX727" fmla="*/ 2207375 w 5641848"/>
              <a:gd name="connsiteY727" fmla="*/ 3449694 h 4023302"/>
              <a:gd name="connsiteX728" fmla="*/ 2219694 w 5641848"/>
              <a:gd name="connsiteY728" fmla="*/ 3450872 h 4023302"/>
              <a:gd name="connsiteX729" fmla="*/ 2224191 w 5641848"/>
              <a:gd name="connsiteY729" fmla="*/ 3441056 h 4023302"/>
              <a:gd name="connsiteX730" fmla="*/ 2237291 w 5641848"/>
              <a:gd name="connsiteY730" fmla="*/ 3433204 h 4023302"/>
              <a:gd name="connsiteX731" fmla="*/ 2245504 w 5641848"/>
              <a:gd name="connsiteY731" fmla="*/ 3427315 h 4023302"/>
              <a:gd name="connsiteX732" fmla="*/ 4803620 w 5641848"/>
              <a:gd name="connsiteY732" fmla="*/ 3365734 h 4023302"/>
              <a:gd name="connsiteX733" fmla="*/ 4804566 w 5641848"/>
              <a:gd name="connsiteY733" fmla="*/ 3369685 h 4023302"/>
              <a:gd name="connsiteX734" fmla="*/ 4804560 w 5641848"/>
              <a:gd name="connsiteY734" fmla="*/ 3369685 h 4023302"/>
              <a:gd name="connsiteX735" fmla="*/ 4803618 w 5641848"/>
              <a:gd name="connsiteY735" fmla="*/ 3365754 h 4023302"/>
              <a:gd name="connsiteX736" fmla="*/ 4804558 w 5641848"/>
              <a:gd name="connsiteY736" fmla="*/ 3354448 h 4023302"/>
              <a:gd name="connsiteX737" fmla="*/ 4804342 w 5641848"/>
              <a:gd name="connsiteY737" fmla="*/ 3355524 h 4023302"/>
              <a:gd name="connsiteX738" fmla="*/ 4803860 w 5641848"/>
              <a:gd name="connsiteY738" fmla="*/ 3357599 h 4023302"/>
              <a:gd name="connsiteX739" fmla="*/ 4803873 w 5641848"/>
              <a:gd name="connsiteY739" fmla="*/ 3357052 h 4023302"/>
              <a:gd name="connsiteX740" fmla="*/ 4849912 w 5641848"/>
              <a:gd name="connsiteY740" fmla="*/ 3342104 h 4023302"/>
              <a:gd name="connsiteX741" fmla="*/ 4846871 w 5641848"/>
              <a:gd name="connsiteY741" fmla="*/ 3345079 h 4023302"/>
              <a:gd name="connsiteX742" fmla="*/ 4845441 w 5641848"/>
              <a:gd name="connsiteY742" fmla="*/ 3344221 h 4023302"/>
              <a:gd name="connsiteX743" fmla="*/ 4846720 w 5641848"/>
              <a:gd name="connsiteY743" fmla="*/ 3343320 h 4023302"/>
              <a:gd name="connsiteX744" fmla="*/ 4865500 w 5641848"/>
              <a:gd name="connsiteY744" fmla="*/ 3336230 h 4023302"/>
              <a:gd name="connsiteX745" fmla="*/ 4871344 w 5641848"/>
              <a:gd name="connsiteY745" fmla="*/ 3336230 h 4023302"/>
              <a:gd name="connsiteX746" fmla="*/ 4861641 w 5641848"/>
              <a:gd name="connsiteY746" fmla="*/ 3339773 h 4023302"/>
              <a:gd name="connsiteX747" fmla="*/ 4847184 w 5641848"/>
              <a:gd name="connsiteY747" fmla="*/ 3345285 h 4023302"/>
              <a:gd name="connsiteX748" fmla="*/ 4850805 w 5641848"/>
              <a:gd name="connsiteY748" fmla="*/ 3341763 h 4023302"/>
              <a:gd name="connsiteX749" fmla="*/ 4861176 w 5641848"/>
              <a:gd name="connsiteY749" fmla="*/ 3337809 h 4023302"/>
              <a:gd name="connsiteX750" fmla="*/ 2706079 w 5641848"/>
              <a:gd name="connsiteY750" fmla="*/ 3291078 h 4023302"/>
              <a:gd name="connsiteX751" fmla="*/ 2712950 w 5641848"/>
              <a:gd name="connsiteY751" fmla="*/ 3291771 h 4023302"/>
              <a:gd name="connsiteX752" fmla="*/ 2709202 w 5641848"/>
              <a:gd name="connsiteY752" fmla="*/ 3294023 h 4023302"/>
              <a:gd name="connsiteX753" fmla="*/ 2734109 w 5641848"/>
              <a:gd name="connsiteY753" fmla="*/ 3289115 h 4023302"/>
              <a:gd name="connsiteX754" fmla="*/ 2741832 w 5641848"/>
              <a:gd name="connsiteY754" fmla="*/ 3293507 h 4023302"/>
              <a:gd name="connsiteX755" fmla="*/ 2755156 w 5641848"/>
              <a:gd name="connsiteY755" fmla="*/ 3297300 h 4023302"/>
              <a:gd name="connsiteX756" fmla="*/ 2754384 w 5641848"/>
              <a:gd name="connsiteY756" fmla="*/ 3300893 h 4023302"/>
              <a:gd name="connsiteX757" fmla="*/ 2739323 w 5641848"/>
              <a:gd name="connsiteY757" fmla="*/ 3297100 h 4023302"/>
              <a:gd name="connsiteX758" fmla="*/ 2731599 w 5641848"/>
              <a:gd name="connsiteY758" fmla="*/ 3290313 h 4023302"/>
              <a:gd name="connsiteX759" fmla="*/ 2327992 w 5641848"/>
              <a:gd name="connsiteY759" fmla="*/ 3289115 h 4023302"/>
              <a:gd name="connsiteX760" fmla="*/ 2330151 w 5641848"/>
              <a:gd name="connsiteY760" fmla="*/ 3294598 h 4023302"/>
              <a:gd name="connsiteX761" fmla="*/ 2329562 w 5641848"/>
              <a:gd name="connsiteY761" fmla="*/ 3298660 h 4023302"/>
              <a:gd name="connsiteX762" fmla="*/ 2325636 w 5641848"/>
              <a:gd name="connsiteY762" fmla="*/ 3299878 h 4023302"/>
              <a:gd name="connsiteX763" fmla="*/ 2328188 w 5641848"/>
              <a:gd name="connsiteY763" fmla="*/ 3305767 h 4023302"/>
              <a:gd name="connsiteX764" fmla="*/ 2323673 w 5641848"/>
              <a:gd name="connsiteY764" fmla="*/ 3306783 h 4023302"/>
              <a:gd name="connsiteX765" fmla="*/ 2320925 w 5641848"/>
              <a:gd name="connsiteY765" fmla="*/ 3300690 h 4023302"/>
              <a:gd name="connsiteX766" fmla="*/ 2310521 w 5641848"/>
              <a:gd name="connsiteY766" fmla="*/ 3301909 h 4023302"/>
              <a:gd name="connsiteX767" fmla="*/ 2306595 w 5641848"/>
              <a:gd name="connsiteY767" fmla="*/ 3296019 h 4023302"/>
              <a:gd name="connsiteX768" fmla="*/ 2320925 w 5641848"/>
              <a:gd name="connsiteY768" fmla="*/ 3294598 h 4023302"/>
              <a:gd name="connsiteX769" fmla="*/ 2694889 w 5641848"/>
              <a:gd name="connsiteY769" fmla="*/ 3276355 h 4023302"/>
              <a:gd name="connsiteX770" fmla="*/ 2705686 w 5641848"/>
              <a:gd name="connsiteY770" fmla="*/ 3282533 h 4023302"/>
              <a:gd name="connsiteX771" fmla="*/ 2714127 w 5641848"/>
              <a:gd name="connsiteY771" fmla="*/ 3280796 h 4023302"/>
              <a:gd name="connsiteX772" fmla="*/ 2726691 w 5641848"/>
              <a:gd name="connsiteY772" fmla="*/ 3285044 h 4023302"/>
              <a:gd name="connsiteX773" fmla="*/ 2714127 w 5641848"/>
              <a:gd name="connsiteY773" fmla="*/ 3284271 h 4023302"/>
              <a:gd name="connsiteX774" fmla="*/ 2706668 w 5641848"/>
              <a:gd name="connsiteY774" fmla="*/ 3288133 h 4023302"/>
              <a:gd name="connsiteX775" fmla="*/ 2687430 w 5641848"/>
              <a:gd name="connsiteY775" fmla="*/ 3277706 h 4023302"/>
              <a:gd name="connsiteX776" fmla="*/ 2266891 w 5641848"/>
              <a:gd name="connsiteY776" fmla="*/ 3273410 h 4023302"/>
              <a:gd name="connsiteX777" fmla="*/ 2268077 w 5641848"/>
              <a:gd name="connsiteY777" fmla="*/ 3298697 h 4023302"/>
              <a:gd name="connsiteX778" fmla="*/ 2266100 w 5641848"/>
              <a:gd name="connsiteY778" fmla="*/ 3307910 h 4023302"/>
              <a:gd name="connsiteX779" fmla="*/ 2274204 w 5641848"/>
              <a:gd name="connsiteY779" fmla="*/ 3324768 h 4023302"/>
              <a:gd name="connsiteX780" fmla="*/ 2272426 w 5641848"/>
              <a:gd name="connsiteY780" fmla="*/ 3352015 h 4023302"/>
              <a:gd name="connsiteX781" fmla="*/ 2265310 w 5641848"/>
              <a:gd name="connsiteY781" fmla="*/ 3369854 h 4023302"/>
              <a:gd name="connsiteX782" fmla="*/ 2263334 w 5641848"/>
              <a:gd name="connsiteY782" fmla="*/ 3378871 h 4023302"/>
              <a:gd name="connsiteX783" fmla="*/ 2257602 w 5641848"/>
              <a:gd name="connsiteY783" fmla="*/ 3393180 h 4023302"/>
              <a:gd name="connsiteX784" fmla="*/ 2252463 w 5641848"/>
              <a:gd name="connsiteY784" fmla="*/ 3404942 h 4023302"/>
              <a:gd name="connsiteX785" fmla="*/ 2251673 w 5641848"/>
              <a:gd name="connsiteY785" fmla="*/ 3408862 h 4023302"/>
              <a:gd name="connsiteX786" fmla="*/ 2246533 w 5641848"/>
              <a:gd name="connsiteY786" fmla="*/ 3405726 h 4023302"/>
              <a:gd name="connsiteX787" fmla="*/ 2241790 w 5641848"/>
              <a:gd name="connsiteY787" fmla="*/ 3404550 h 4023302"/>
              <a:gd name="connsiteX788" fmla="*/ 2241197 w 5641848"/>
              <a:gd name="connsiteY788" fmla="*/ 3401217 h 4023302"/>
              <a:gd name="connsiteX789" fmla="*/ 2235268 w 5641848"/>
              <a:gd name="connsiteY789" fmla="*/ 3398669 h 4023302"/>
              <a:gd name="connsiteX790" fmla="*/ 2228547 w 5641848"/>
              <a:gd name="connsiteY790" fmla="*/ 3393572 h 4023302"/>
              <a:gd name="connsiteX791" fmla="*/ 2233291 w 5641848"/>
              <a:gd name="connsiteY791" fmla="*/ 3382399 h 4023302"/>
              <a:gd name="connsiteX792" fmla="*/ 2228943 w 5641848"/>
              <a:gd name="connsiteY792" fmla="*/ 3380439 h 4023302"/>
              <a:gd name="connsiteX793" fmla="*/ 2221828 w 5641848"/>
              <a:gd name="connsiteY793" fmla="*/ 3377106 h 4023302"/>
              <a:gd name="connsiteX794" fmla="*/ 2224397 w 5641848"/>
              <a:gd name="connsiteY794" fmla="*/ 3373186 h 4023302"/>
              <a:gd name="connsiteX795" fmla="*/ 2224990 w 5641848"/>
              <a:gd name="connsiteY795" fmla="*/ 3367501 h 4023302"/>
              <a:gd name="connsiteX796" fmla="*/ 2223014 w 5641848"/>
              <a:gd name="connsiteY796" fmla="*/ 3365541 h 4023302"/>
              <a:gd name="connsiteX797" fmla="*/ 2223014 w 5641848"/>
              <a:gd name="connsiteY797" fmla="*/ 3356524 h 4023302"/>
              <a:gd name="connsiteX798" fmla="*/ 2220246 w 5641848"/>
              <a:gd name="connsiteY798" fmla="*/ 3349859 h 4023302"/>
              <a:gd name="connsiteX799" fmla="*/ 2216294 w 5641848"/>
              <a:gd name="connsiteY799" fmla="*/ 3341626 h 4023302"/>
              <a:gd name="connsiteX800" fmla="*/ 2216887 w 5641848"/>
              <a:gd name="connsiteY800" fmla="*/ 3333785 h 4023302"/>
              <a:gd name="connsiteX801" fmla="*/ 2222816 w 5641848"/>
              <a:gd name="connsiteY801" fmla="*/ 3332413 h 4023302"/>
              <a:gd name="connsiteX802" fmla="*/ 2222025 w 5641848"/>
              <a:gd name="connsiteY802" fmla="*/ 3318691 h 4023302"/>
              <a:gd name="connsiteX803" fmla="*/ 2234477 w 5641848"/>
              <a:gd name="connsiteY803" fmla="*/ 3312027 h 4023302"/>
              <a:gd name="connsiteX804" fmla="*/ 2237046 w 5641848"/>
              <a:gd name="connsiteY804" fmla="*/ 3304970 h 4023302"/>
              <a:gd name="connsiteX805" fmla="*/ 2245545 w 5641848"/>
              <a:gd name="connsiteY805" fmla="*/ 3298305 h 4023302"/>
              <a:gd name="connsiteX806" fmla="*/ 2253452 w 5641848"/>
              <a:gd name="connsiteY806" fmla="*/ 3302226 h 4023302"/>
              <a:gd name="connsiteX807" fmla="*/ 2258195 w 5641848"/>
              <a:gd name="connsiteY807" fmla="*/ 3297717 h 4023302"/>
              <a:gd name="connsiteX808" fmla="*/ 2255823 w 5641848"/>
              <a:gd name="connsiteY808" fmla="*/ 3287916 h 4023302"/>
              <a:gd name="connsiteX809" fmla="*/ 2260567 w 5641848"/>
              <a:gd name="connsiteY809" fmla="*/ 3275370 h 4023302"/>
              <a:gd name="connsiteX810" fmla="*/ 2664877 w 5641848"/>
              <a:gd name="connsiteY810" fmla="*/ 3265558 h 4023302"/>
              <a:gd name="connsiteX811" fmla="*/ 2667799 w 5641848"/>
              <a:gd name="connsiteY811" fmla="*/ 3266707 h 4023302"/>
              <a:gd name="connsiteX812" fmla="*/ 2661590 w 5641848"/>
              <a:gd name="connsiteY812" fmla="*/ 3273410 h 4023302"/>
              <a:gd name="connsiteX813" fmla="*/ 2661225 w 5641848"/>
              <a:gd name="connsiteY813" fmla="*/ 3270729 h 4023302"/>
              <a:gd name="connsiteX814" fmla="*/ 2659947 w 5641848"/>
              <a:gd name="connsiteY814" fmla="*/ 3267282 h 4023302"/>
              <a:gd name="connsiteX815" fmla="*/ 2677614 w 5641848"/>
              <a:gd name="connsiteY815" fmla="*/ 3252798 h 4023302"/>
              <a:gd name="connsiteX816" fmla="*/ 2695686 w 5641848"/>
              <a:gd name="connsiteY816" fmla="*/ 3257184 h 4023302"/>
              <a:gd name="connsiteX817" fmla="*/ 2714913 w 5641848"/>
              <a:gd name="connsiteY817" fmla="*/ 3259689 h 4023302"/>
              <a:gd name="connsiteX818" fmla="*/ 2714913 w 5641848"/>
              <a:gd name="connsiteY818" fmla="*/ 3262613 h 4023302"/>
              <a:gd name="connsiteX819" fmla="*/ 2696071 w 5641848"/>
              <a:gd name="connsiteY819" fmla="*/ 3261986 h 4023302"/>
              <a:gd name="connsiteX820" fmla="*/ 2679344 w 5641848"/>
              <a:gd name="connsiteY820" fmla="*/ 3257601 h 4023302"/>
              <a:gd name="connsiteX821" fmla="*/ 2692820 w 5641848"/>
              <a:gd name="connsiteY821" fmla="*/ 3241020 h 4023302"/>
              <a:gd name="connsiteX822" fmla="*/ 2703135 w 5641848"/>
              <a:gd name="connsiteY822" fmla="*/ 3246013 h 4023302"/>
              <a:gd name="connsiteX823" fmla="*/ 2700994 w 5641848"/>
              <a:gd name="connsiteY823" fmla="*/ 3249854 h 4023302"/>
              <a:gd name="connsiteX824" fmla="*/ 2690290 w 5641848"/>
              <a:gd name="connsiteY824" fmla="*/ 3249085 h 4023302"/>
              <a:gd name="connsiteX825" fmla="*/ 2682895 w 5641848"/>
              <a:gd name="connsiteY825" fmla="*/ 3246973 h 4023302"/>
              <a:gd name="connsiteX826" fmla="*/ 2680754 w 5641848"/>
              <a:gd name="connsiteY826" fmla="*/ 3244092 h 4023302"/>
              <a:gd name="connsiteX827" fmla="*/ 2680559 w 5641848"/>
              <a:gd name="connsiteY827" fmla="*/ 3241211 h 4023302"/>
              <a:gd name="connsiteX828" fmla="*/ 2667195 w 5641848"/>
              <a:gd name="connsiteY828" fmla="*/ 3238075 h 4023302"/>
              <a:gd name="connsiteX829" fmla="*/ 2676633 w 5641848"/>
              <a:gd name="connsiteY829" fmla="*/ 3243964 h 4023302"/>
              <a:gd name="connsiteX830" fmla="*/ 2670782 w 5641848"/>
              <a:gd name="connsiteY830" fmla="*/ 3243205 h 4023302"/>
              <a:gd name="connsiteX831" fmla="*/ 2661910 w 5641848"/>
              <a:gd name="connsiteY831" fmla="*/ 3238265 h 4023302"/>
              <a:gd name="connsiteX832" fmla="*/ 2173243 w 5641848"/>
              <a:gd name="connsiteY832" fmla="*/ 3194119 h 4023302"/>
              <a:gd name="connsiteX833" fmla="*/ 2167989 w 5641848"/>
              <a:gd name="connsiteY833" fmla="*/ 3199370 h 4023302"/>
              <a:gd name="connsiteX834" fmla="*/ 2168019 w 5641848"/>
              <a:gd name="connsiteY834" fmla="*/ 3199431 h 4023302"/>
              <a:gd name="connsiteX835" fmla="*/ 2173253 w 5641848"/>
              <a:gd name="connsiteY835" fmla="*/ 3194185 h 4023302"/>
              <a:gd name="connsiteX836" fmla="*/ 2173243 w 5641848"/>
              <a:gd name="connsiteY836" fmla="*/ 3194119 h 4023302"/>
              <a:gd name="connsiteX837" fmla="*/ 2575535 w 5641848"/>
              <a:gd name="connsiteY837" fmla="*/ 3164460 h 4023302"/>
              <a:gd name="connsiteX838" fmla="*/ 2590331 w 5641848"/>
              <a:gd name="connsiteY838" fmla="*/ 3178823 h 4023302"/>
              <a:gd name="connsiteX839" fmla="*/ 2599092 w 5641848"/>
              <a:gd name="connsiteY839" fmla="*/ 3188017 h 4023302"/>
              <a:gd name="connsiteX840" fmla="*/ 2588189 w 5641848"/>
              <a:gd name="connsiteY840" fmla="*/ 3181888 h 4023302"/>
              <a:gd name="connsiteX841" fmla="*/ 2580792 w 5641848"/>
              <a:gd name="connsiteY841" fmla="*/ 3172887 h 4023302"/>
              <a:gd name="connsiteX842" fmla="*/ 2585350 w 5641848"/>
              <a:gd name="connsiteY842" fmla="*/ 3161516 h 4023302"/>
              <a:gd name="connsiteX843" fmla="*/ 2602809 w 5641848"/>
              <a:gd name="connsiteY843" fmla="*/ 3173614 h 4023302"/>
              <a:gd name="connsiteX844" fmla="*/ 2604000 w 5641848"/>
              <a:gd name="connsiteY844" fmla="*/ 3179183 h 4023302"/>
              <a:gd name="connsiteX845" fmla="*/ 2593202 w 5641848"/>
              <a:gd name="connsiteY845" fmla="*/ 3160534 h 4023302"/>
              <a:gd name="connsiteX846" fmla="*/ 2602037 w 5641848"/>
              <a:gd name="connsiteY846" fmla="*/ 3164490 h 4023302"/>
              <a:gd name="connsiteX847" fmla="*/ 2599302 w 5641848"/>
              <a:gd name="connsiteY847" fmla="*/ 3167405 h 4023302"/>
              <a:gd name="connsiteX848" fmla="*/ 2584214 w 5641848"/>
              <a:gd name="connsiteY848" fmla="*/ 3137959 h 4023302"/>
              <a:gd name="connsiteX849" fmla="*/ 2597365 w 5641848"/>
              <a:gd name="connsiteY849" fmla="*/ 3146007 h 4023302"/>
              <a:gd name="connsiteX850" fmla="*/ 2598561 w 5641848"/>
              <a:gd name="connsiteY850" fmla="*/ 3149148 h 4023302"/>
              <a:gd name="connsiteX851" fmla="*/ 2594575 w 5641848"/>
              <a:gd name="connsiteY851" fmla="*/ 3148167 h 4023302"/>
              <a:gd name="connsiteX852" fmla="*/ 2602545 w 5641848"/>
              <a:gd name="connsiteY852" fmla="*/ 3155234 h 4023302"/>
              <a:gd name="connsiteX853" fmla="*/ 2607926 w 5641848"/>
              <a:gd name="connsiteY853" fmla="*/ 3159356 h 4023302"/>
              <a:gd name="connsiteX854" fmla="*/ 2607129 w 5641848"/>
              <a:gd name="connsiteY854" fmla="*/ 3161516 h 4023302"/>
              <a:gd name="connsiteX855" fmla="*/ 2595572 w 5641848"/>
              <a:gd name="connsiteY855" fmla="*/ 3152682 h 4023302"/>
              <a:gd name="connsiteX856" fmla="*/ 2596369 w 5641848"/>
              <a:gd name="connsiteY856" fmla="*/ 3157786 h 4023302"/>
              <a:gd name="connsiteX857" fmla="*/ 2588797 w 5641848"/>
              <a:gd name="connsiteY857" fmla="*/ 3150326 h 4023302"/>
              <a:gd name="connsiteX858" fmla="*/ 2583417 w 5641848"/>
              <a:gd name="connsiteY858" fmla="*/ 3143259 h 4023302"/>
              <a:gd name="connsiteX859" fmla="*/ 2581424 w 5641848"/>
              <a:gd name="connsiteY859" fmla="*/ 3138351 h 4023302"/>
              <a:gd name="connsiteX860" fmla="*/ 2558351 w 5641848"/>
              <a:gd name="connsiteY860" fmla="*/ 3136977 h 4023302"/>
              <a:gd name="connsiteX861" fmla="*/ 2567302 w 5641848"/>
              <a:gd name="connsiteY861" fmla="*/ 3147236 h 4023302"/>
              <a:gd name="connsiteX862" fmla="*/ 2567683 w 5641848"/>
              <a:gd name="connsiteY862" fmla="*/ 3154075 h 4023302"/>
              <a:gd name="connsiteX863" fmla="*/ 2565207 w 5641848"/>
              <a:gd name="connsiteY863" fmla="*/ 3154645 h 4023302"/>
              <a:gd name="connsiteX864" fmla="*/ 2563493 w 5641848"/>
              <a:gd name="connsiteY864" fmla="*/ 3150085 h 4023302"/>
              <a:gd name="connsiteX865" fmla="*/ 2559684 w 5641848"/>
              <a:gd name="connsiteY865" fmla="*/ 3148375 h 4023302"/>
              <a:gd name="connsiteX866" fmla="*/ 2555875 w 5641848"/>
              <a:gd name="connsiteY866" fmla="*/ 3143436 h 4023302"/>
              <a:gd name="connsiteX867" fmla="*/ 2554923 w 5641848"/>
              <a:gd name="connsiteY867" fmla="*/ 3138307 h 4023302"/>
              <a:gd name="connsiteX868" fmla="*/ 2581360 w 5641848"/>
              <a:gd name="connsiteY868" fmla="*/ 3127162 h 4023302"/>
              <a:gd name="connsiteX869" fmla="*/ 2586573 w 5641848"/>
              <a:gd name="connsiteY869" fmla="*/ 3134425 h 4023302"/>
              <a:gd name="connsiteX870" fmla="*/ 2589276 w 5641848"/>
              <a:gd name="connsiteY870" fmla="*/ 3137959 h 4023302"/>
              <a:gd name="connsiteX871" fmla="*/ 2579236 w 5641848"/>
              <a:gd name="connsiteY871" fmla="*/ 3132266 h 4023302"/>
              <a:gd name="connsiteX872" fmla="*/ 2577498 w 5641848"/>
              <a:gd name="connsiteY872" fmla="*/ 3128928 h 4023302"/>
              <a:gd name="connsiteX873" fmla="*/ 2552763 w 5641848"/>
              <a:gd name="connsiteY873" fmla="*/ 3097716 h 4023302"/>
              <a:gd name="connsiteX874" fmla="*/ 2557671 w 5641848"/>
              <a:gd name="connsiteY874" fmla="*/ 3098302 h 4023302"/>
              <a:gd name="connsiteX875" fmla="*/ 2558456 w 5641848"/>
              <a:gd name="connsiteY875" fmla="*/ 3106508 h 4023302"/>
              <a:gd name="connsiteX876" fmla="*/ 2561401 w 5641848"/>
              <a:gd name="connsiteY876" fmla="*/ 3110024 h 4023302"/>
              <a:gd name="connsiteX877" fmla="*/ 2565327 w 5641848"/>
              <a:gd name="connsiteY877" fmla="*/ 3117058 h 4023302"/>
              <a:gd name="connsiteX878" fmla="*/ 2568664 w 5641848"/>
              <a:gd name="connsiteY878" fmla="*/ 3138940 h 4023302"/>
              <a:gd name="connsiteX879" fmla="*/ 2564738 w 5641848"/>
              <a:gd name="connsiteY879" fmla="*/ 3138549 h 4023302"/>
              <a:gd name="connsiteX880" fmla="*/ 2561990 w 5641848"/>
              <a:gd name="connsiteY880" fmla="*/ 3135033 h 4023302"/>
              <a:gd name="connsiteX881" fmla="*/ 2556100 w 5641848"/>
              <a:gd name="connsiteY881" fmla="*/ 3129171 h 4023302"/>
              <a:gd name="connsiteX882" fmla="*/ 2553941 w 5641848"/>
              <a:gd name="connsiteY882" fmla="*/ 3122137 h 4023302"/>
              <a:gd name="connsiteX883" fmla="*/ 2555315 w 5641848"/>
              <a:gd name="connsiteY883" fmla="*/ 3118230 h 4023302"/>
              <a:gd name="connsiteX884" fmla="*/ 2558849 w 5641848"/>
              <a:gd name="connsiteY884" fmla="*/ 3120965 h 4023302"/>
              <a:gd name="connsiteX885" fmla="*/ 2559634 w 5641848"/>
              <a:gd name="connsiteY885" fmla="*/ 3118230 h 4023302"/>
              <a:gd name="connsiteX886" fmla="*/ 2559634 w 5641848"/>
              <a:gd name="connsiteY886" fmla="*/ 3112564 h 4023302"/>
              <a:gd name="connsiteX887" fmla="*/ 2551978 w 5641848"/>
              <a:gd name="connsiteY887" fmla="*/ 3103772 h 4023302"/>
              <a:gd name="connsiteX888" fmla="*/ 2568664 w 5641848"/>
              <a:gd name="connsiteY888" fmla="*/ 3093790 h 4023302"/>
              <a:gd name="connsiteX889" fmla="*/ 2572197 w 5641848"/>
              <a:gd name="connsiteY889" fmla="*/ 3093790 h 4023302"/>
              <a:gd name="connsiteX890" fmla="*/ 2581424 w 5641848"/>
              <a:gd name="connsiteY890" fmla="*/ 3107531 h 4023302"/>
              <a:gd name="connsiteX891" fmla="*/ 2584368 w 5641848"/>
              <a:gd name="connsiteY891" fmla="*/ 3110083 h 4023302"/>
              <a:gd name="connsiteX892" fmla="*/ 2581817 w 5641848"/>
              <a:gd name="connsiteY892" fmla="*/ 3114009 h 4023302"/>
              <a:gd name="connsiteX893" fmla="*/ 2586724 w 5641848"/>
              <a:gd name="connsiteY893" fmla="*/ 3119702 h 4023302"/>
              <a:gd name="connsiteX894" fmla="*/ 2591239 w 5641848"/>
              <a:gd name="connsiteY894" fmla="*/ 3129125 h 4023302"/>
              <a:gd name="connsiteX895" fmla="*/ 2589472 w 5641848"/>
              <a:gd name="connsiteY895" fmla="*/ 3126180 h 4023302"/>
              <a:gd name="connsiteX896" fmla="*/ 2585546 w 5641848"/>
              <a:gd name="connsiteY896" fmla="*/ 3124413 h 4023302"/>
              <a:gd name="connsiteX897" fmla="*/ 2578087 w 5641848"/>
              <a:gd name="connsiteY897" fmla="*/ 3120291 h 4023302"/>
              <a:gd name="connsiteX898" fmla="*/ 2575731 w 5641848"/>
              <a:gd name="connsiteY898" fmla="*/ 3112831 h 4023302"/>
              <a:gd name="connsiteX899" fmla="*/ 2573768 w 5641848"/>
              <a:gd name="connsiteY899" fmla="*/ 3112438 h 4023302"/>
              <a:gd name="connsiteX900" fmla="*/ 2564738 w 5641848"/>
              <a:gd name="connsiteY900" fmla="*/ 3106353 h 4023302"/>
              <a:gd name="connsiteX901" fmla="*/ 2563756 w 5641848"/>
              <a:gd name="connsiteY901" fmla="*/ 3099482 h 4023302"/>
              <a:gd name="connsiteX902" fmla="*/ 2568664 w 5641848"/>
              <a:gd name="connsiteY902" fmla="*/ 3099090 h 4023302"/>
              <a:gd name="connsiteX903" fmla="*/ 3737502 w 5641848"/>
              <a:gd name="connsiteY903" fmla="*/ 3010361 h 4023302"/>
              <a:gd name="connsiteX904" fmla="*/ 3739636 w 5641848"/>
              <a:gd name="connsiteY904" fmla="*/ 3014403 h 4023302"/>
              <a:gd name="connsiteX905" fmla="*/ 3738996 w 5641848"/>
              <a:gd name="connsiteY905" fmla="*/ 3017232 h 4023302"/>
              <a:gd name="connsiteX906" fmla="*/ 3734728 w 5641848"/>
              <a:gd name="connsiteY906" fmla="*/ 3012382 h 4023302"/>
              <a:gd name="connsiteX907" fmla="*/ 3801472 w 5641848"/>
              <a:gd name="connsiteY907" fmla="*/ 2993675 h 4023302"/>
              <a:gd name="connsiteX908" fmla="*/ 3796368 w 5641848"/>
              <a:gd name="connsiteY908" fmla="*/ 3001456 h 4023302"/>
              <a:gd name="connsiteX909" fmla="*/ 3792442 w 5641848"/>
              <a:gd name="connsiteY909" fmla="*/ 3015269 h 4023302"/>
              <a:gd name="connsiteX910" fmla="*/ 3785768 w 5641848"/>
              <a:gd name="connsiteY910" fmla="*/ 3009238 h 4023302"/>
              <a:gd name="connsiteX911" fmla="*/ 3787731 w 5641848"/>
              <a:gd name="connsiteY911" fmla="*/ 3004763 h 4023302"/>
              <a:gd name="connsiteX912" fmla="*/ 3797742 w 5641848"/>
              <a:gd name="connsiteY912" fmla="*/ 2996982 h 4023302"/>
              <a:gd name="connsiteX913" fmla="*/ 3487495 w 5641848"/>
              <a:gd name="connsiteY913" fmla="*/ 2981784 h 4023302"/>
              <a:gd name="connsiteX914" fmla="*/ 3487192 w 5641848"/>
              <a:gd name="connsiteY914" fmla="*/ 2982087 h 4023302"/>
              <a:gd name="connsiteX915" fmla="*/ 3487578 w 5641848"/>
              <a:gd name="connsiteY915" fmla="*/ 2981893 h 4023302"/>
              <a:gd name="connsiteX916" fmla="*/ 3854475 w 5641848"/>
              <a:gd name="connsiteY916" fmla="*/ 2975026 h 4023302"/>
              <a:gd name="connsiteX917" fmla="*/ 3846623 w 5641848"/>
              <a:gd name="connsiteY917" fmla="*/ 2980915 h 4023302"/>
              <a:gd name="connsiteX918" fmla="*/ 3848407 w 5641848"/>
              <a:gd name="connsiteY918" fmla="*/ 2975786 h 4023302"/>
              <a:gd name="connsiteX919" fmla="*/ 4597646 w 5641848"/>
              <a:gd name="connsiteY919" fmla="*/ 2950481 h 4023302"/>
              <a:gd name="connsiteX920" fmla="*/ 4596141 w 5641848"/>
              <a:gd name="connsiteY920" fmla="*/ 2952925 h 4023302"/>
              <a:gd name="connsiteX921" fmla="*/ 4572580 w 5641848"/>
              <a:gd name="connsiteY921" fmla="*/ 2955870 h 4023302"/>
              <a:gd name="connsiteX922" fmla="*/ 4571794 w 5641848"/>
              <a:gd name="connsiteY922" fmla="*/ 2967253 h 4023302"/>
              <a:gd name="connsiteX923" fmla="*/ 4571812 w 5641848"/>
              <a:gd name="connsiteY923" fmla="*/ 2967262 h 4023302"/>
              <a:gd name="connsiteX924" fmla="*/ 4572585 w 5641848"/>
              <a:gd name="connsiteY924" fmla="*/ 2956061 h 4023302"/>
              <a:gd name="connsiteX925" fmla="*/ 4596146 w 5641848"/>
              <a:gd name="connsiteY925" fmla="*/ 2953116 h 4023302"/>
              <a:gd name="connsiteX926" fmla="*/ 4597716 w 5641848"/>
              <a:gd name="connsiteY926" fmla="*/ 2950565 h 4023302"/>
              <a:gd name="connsiteX927" fmla="*/ 1586742 w 5641848"/>
              <a:gd name="connsiteY927" fmla="*/ 2743384 h 4023302"/>
              <a:gd name="connsiteX928" fmla="*/ 1592632 w 5641848"/>
              <a:gd name="connsiteY928" fmla="*/ 2744001 h 4023302"/>
              <a:gd name="connsiteX929" fmla="*/ 1595969 w 5641848"/>
              <a:gd name="connsiteY929" fmla="*/ 2749547 h 4023302"/>
              <a:gd name="connsiteX930" fmla="*/ 1594006 w 5641848"/>
              <a:gd name="connsiteY930" fmla="*/ 2751602 h 4023302"/>
              <a:gd name="connsiteX931" fmla="*/ 1589294 w 5641848"/>
              <a:gd name="connsiteY931" fmla="*/ 2749547 h 4023302"/>
              <a:gd name="connsiteX932" fmla="*/ 1583405 w 5641848"/>
              <a:gd name="connsiteY932" fmla="*/ 2752218 h 4023302"/>
              <a:gd name="connsiteX933" fmla="*/ 1582227 w 5641848"/>
              <a:gd name="connsiteY933" fmla="*/ 2747493 h 4023302"/>
              <a:gd name="connsiteX934" fmla="*/ 1563578 w 5641848"/>
              <a:gd name="connsiteY934" fmla="*/ 2732587 h 4023302"/>
              <a:gd name="connsiteX935" fmla="*/ 1570450 w 5641848"/>
              <a:gd name="connsiteY935" fmla="*/ 2733765 h 4023302"/>
              <a:gd name="connsiteX936" fmla="*/ 1568541 w 5641848"/>
              <a:gd name="connsiteY936" fmla="*/ 2736317 h 4023302"/>
              <a:gd name="connsiteX937" fmla="*/ 1564151 w 5641848"/>
              <a:gd name="connsiteY937" fmla="*/ 2736513 h 4023302"/>
              <a:gd name="connsiteX938" fmla="*/ 1627276 w 5641848"/>
              <a:gd name="connsiteY938" fmla="*/ 2606949 h 4023302"/>
              <a:gd name="connsiteX939" fmla="*/ 1630634 w 5641848"/>
              <a:gd name="connsiteY939" fmla="*/ 2609576 h 4023302"/>
              <a:gd name="connsiteX940" fmla="*/ 1641690 w 5641848"/>
              <a:gd name="connsiteY940" fmla="*/ 2612001 h 4023302"/>
              <a:gd name="connsiteX941" fmla="*/ 1645047 w 5641848"/>
              <a:gd name="connsiteY941" fmla="*/ 2616851 h 4023302"/>
              <a:gd name="connsiteX942" fmla="*/ 1643862 w 5641848"/>
              <a:gd name="connsiteY942" fmla="*/ 2621498 h 4023302"/>
              <a:gd name="connsiteX943" fmla="*/ 1639122 w 5641848"/>
              <a:gd name="connsiteY943" fmla="*/ 2626147 h 4023302"/>
              <a:gd name="connsiteX944" fmla="*/ 1634583 w 5641848"/>
              <a:gd name="connsiteY944" fmla="*/ 2627561 h 4023302"/>
              <a:gd name="connsiteX945" fmla="*/ 1619379 w 5641848"/>
              <a:gd name="connsiteY945" fmla="*/ 2619680 h 4023302"/>
              <a:gd name="connsiteX946" fmla="*/ 1610693 w 5641848"/>
              <a:gd name="connsiteY946" fmla="*/ 2619680 h 4023302"/>
              <a:gd name="connsiteX947" fmla="*/ 1613456 w 5641848"/>
              <a:gd name="connsiteY947" fmla="*/ 2617659 h 4023302"/>
              <a:gd name="connsiteX948" fmla="*/ 1995597 w 5641848"/>
              <a:gd name="connsiteY948" fmla="*/ 2370400 h 4023302"/>
              <a:gd name="connsiteX949" fmla="*/ 1996430 w 5641848"/>
              <a:gd name="connsiteY949" fmla="*/ 2377663 h 4023302"/>
              <a:gd name="connsiteX950" fmla="*/ 1994348 w 5641848"/>
              <a:gd name="connsiteY950" fmla="*/ 2384141 h 4023302"/>
              <a:gd name="connsiteX951" fmla="*/ 1993099 w 5641848"/>
              <a:gd name="connsiteY951" fmla="*/ 2395920 h 4023302"/>
              <a:gd name="connsiteX952" fmla="*/ 1982689 w 5641848"/>
              <a:gd name="connsiteY952" fmla="*/ 2395920 h 4023302"/>
              <a:gd name="connsiteX953" fmla="*/ 1983730 w 5641848"/>
              <a:gd name="connsiteY953" fmla="*/ 2380411 h 4023302"/>
              <a:gd name="connsiteX954" fmla="*/ 1989976 w 5641848"/>
              <a:gd name="connsiteY954" fmla="*/ 2372559 h 4023302"/>
              <a:gd name="connsiteX955" fmla="*/ 2015865 w 5641848"/>
              <a:gd name="connsiteY955" fmla="*/ 2354695 h 4023302"/>
              <a:gd name="connsiteX956" fmla="*/ 2019006 w 5641848"/>
              <a:gd name="connsiteY956" fmla="*/ 2356084 h 4023302"/>
              <a:gd name="connsiteX957" fmla="*/ 2008013 w 5641848"/>
              <a:gd name="connsiteY957" fmla="*/ 2362631 h 4023302"/>
              <a:gd name="connsiteX958" fmla="*/ 2003301 w 5641848"/>
              <a:gd name="connsiteY958" fmla="*/ 2367988 h 4023302"/>
              <a:gd name="connsiteX959" fmla="*/ 1999571 w 5641848"/>
              <a:gd name="connsiteY959" fmla="*/ 2373345 h 4023302"/>
              <a:gd name="connsiteX960" fmla="*/ 1997412 w 5641848"/>
              <a:gd name="connsiteY960" fmla="*/ 2367194 h 4023302"/>
              <a:gd name="connsiteX961" fmla="*/ 2003301 w 5641848"/>
              <a:gd name="connsiteY961" fmla="*/ 2361242 h 4023302"/>
              <a:gd name="connsiteX962" fmla="*/ 1446873 w 5641848"/>
              <a:gd name="connsiteY962" fmla="*/ 2353713 h 4023302"/>
              <a:gd name="connsiteX963" fmla="*/ 1451472 w 5641848"/>
              <a:gd name="connsiteY963" fmla="*/ 2359013 h 4023302"/>
              <a:gd name="connsiteX964" fmla="*/ 1457467 w 5641848"/>
              <a:gd name="connsiteY964" fmla="*/ 2363332 h 4023302"/>
              <a:gd name="connsiteX965" fmla="*/ 1463461 w 5641848"/>
              <a:gd name="connsiteY965" fmla="*/ 2362743 h 4023302"/>
              <a:gd name="connsiteX966" fmla="*/ 1457467 w 5641848"/>
              <a:gd name="connsiteY966" fmla="*/ 2370596 h 4023302"/>
              <a:gd name="connsiteX967" fmla="*/ 1454269 w 5641848"/>
              <a:gd name="connsiteY967" fmla="*/ 2377859 h 4023302"/>
              <a:gd name="connsiteX968" fmla="*/ 1449674 w 5641848"/>
              <a:gd name="connsiteY968" fmla="*/ 2381196 h 4023302"/>
              <a:gd name="connsiteX969" fmla="*/ 1432287 w 5641848"/>
              <a:gd name="connsiteY969" fmla="*/ 2375503 h 4023302"/>
              <a:gd name="connsiteX970" fmla="*/ 1430088 w 5641848"/>
              <a:gd name="connsiteY970" fmla="*/ 2367651 h 4023302"/>
              <a:gd name="connsiteX971" fmla="*/ 1434085 w 5641848"/>
              <a:gd name="connsiteY971" fmla="*/ 2366277 h 4023302"/>
              <a:gd name="connsiteX972" fmla="*/ 1432087 w 5641848"/>
              <a:gd name="connsiteY972" fmla="*/ 2364314 h 4023302"/>
              <a:gd name="connsiteX973" fmla="*/ 1430888 w 5641848"/>
              <a:gd name="connsiteY973" fmla="*/ 2355872 h 4023302"/>
              <a:gd name="connsiteX974" fmla="*/ 2045899 w 5641848"/>
              <a:gd name="connsiteY974" fmla="*/ 2344880 h 4023302"/>
              <a:gd name="connsiteX975" fmla="*/ 2046489 w 5641848"/>
              <a:gd name="connsiteY975" fmla="*/ 2347381 h 4023302"/>
              <a:gd name="connsiteX976" fmla="*/ 2041188 w 5641848"/>
              <a:gd name="connsiteY976" fmla="*/ 2347959 h 4023302"/>
              <a:gd name="connsiteX977" fmla="*/ 2033336 w 5641848"/>
              <a:gd name="connsiteY977" fmla="*/ 2350653 h 4023302"/>
              <a:gd name="connsiteX978" fmla="*/ 2029410 w 5641848"/>
              <a:gd name="connsiteY978" fmla="*/ 2353733 h 4023302"/>
              <a:gd name="connsiteX979" fmla="*/ 2023128 w 5641848"/>
              <a:gd name="connsiteY979" fmla="*/ 2354695 h 4023302"/>
              <a:gd name="connsiteX980" fmla="*/ 2019006 w 5641848"/>
              <a:gd name="connsiteY980" fmla="*/ 2350269 h 4023302"/>
              <a:gd name="connsiteX981" fmla="*/ 2036673 w 5641848"/>
              <a:gd name="connsiteY981" fmla="*/ 2346035 h 4023302"/>
              <a:gd name="connsiteX982" fmla="*/ 2076917 w 5641848"/>
              <a:gd name="connsiteY982" fmla="*/ 2342917 h 4023302"/>
              <a:gd name="connsiteX983" fmla="*/ 2066589 w 5641848"/>
              <a:gd name="connsiteY983" fmla="*/ 2348806 h 4023302"/>
              <a:gd name="connsiteX984" fmla="*/ 2058210 w 5641848"/>
              <a:gd name="connsiteY984" fmla="*/ 2347735 h 4023302"/>
              <a:gd name="connsiteX985" fmla="*/ 2050415 w 5641848"/>
              <a:gd name="connsiteY985" fmla="*/ 2348449 h 4023302"/>
              <a:gd name="connsiteX986" fmla="*/ 2053728 w 5641848"/>
              <a:gd name="connsiteY986" fmla="*/ 2344880 h 4023302"/>
              <a:gd name="connsiteX987" fmla="*/ 2063471 w 5641848"/>
              <a:gd name="connsiteY987" fmla="*/ 2344701 h 4023302"/>
              <a:gd name="connsiteX988" fmla="*/ 2071655 w 5641848"/>
              <a:gd name="connsiteY988" fmla="*/ 2343988 h 4023302"/>
              <a:gd name="connsiteX989" fmla="*/ 2094584 w 5641848"/>
              <a:gd name="connsiteY989" fmla="*/ 2338991 h 4023302"/>
              <a:gd name="connsiteX990" fmla="*/ 2088615 w 5641848"/>
              <a:gd name="connsiteY990" fmla="*/ 2342297 h 4023302"/>
              <a:gd name="connsiteX991" fmla="*/ 2079861 w 5641848"/>
              <a:gd name="connsiteY991" fmla="*/ 2346843 h 4023302"/>
              <a:gd name="connsiteX992" fmla="*/ 2083243 w 5641848"/>
              <a:gd name="connsiteY992" fmla="*/ 2340644 h 4023302"/>
              <a:gd name="connsiteX993" fmla="*/ 2107585 w 5641848"/>
              <a:gd name="connsiteY993" fmla="*/ 2330156 h 4023302"/>
              <a:gd name="connsiteX994" fmla="*/ 2115551 w 5641848"/>
              <a:gd name="connsiteY994" fmla="*/ 2330156 h 4023302"/>
              <a:gd name="connsiteX995" fmla="*/ 2118140 w 5641848"/>
              <a:gd name="connsiteY995" fmla="*/ 2332871 h 4023302"/>
              <a:gd name="connsiteX996" fmla="*/ 2112166 w 5641848"/>
              <a:gd name="connsiteY996" fmla="*/ 2334333 h 4023302"/>
              <a:gd name="connsiteX997" fmla="*/ 2107785 w 5641848"/>
              <a:gd name="connsiteY997" fmla="*/ 2339972 h 4023302"/>
              <a:gd name="connsiteX998" fmla="*/ 2104399 w 5641848"/>
              <a:gd name="connsiteY998" fmla="*/ 2335795 h 4023302"/>
              <a:gd name="connsiteX999" fmla="*/ 2136790 w 5641848"/>
              <a:gd name="connsiteY999" fmla="*/ 2319360 h 4023302"/>
              <a:gd name="connsiteX1000" fmla="*/ 2134336 w 5641848"/>
              <a:gd name="connsiteY1000" fmla="*/ 2322433 h 4023302"/>
              <a:gd name="connsiteX1001" fmla="*/ 2122066 w 5641848"/>
              <a:gd name="connsiteY1001" fmla="*/ 2326231 h 4023302"/>
              <a:gd name="connsiteX1002" fmla="*/ 2130246 w 5641848"/>
              <a:gd name="connsiteY1002" fmla="*/ 2321891 h 4023302"/>
              <a:gd name="connsiteX1003" fmla="*/ 2155439 w 5641848"/>
              <a:gd name="connsiteY1003" fmla="*/ 2315434 h 4023302"/>
              <a:gd name="connsiteX1004" fmla="*/ 2153372 w 5641848"/>
              <a:gd name="connsiteY1004" fmla="*/ 2318379 h 4023302"/>
              <a:gd name="connsiteX1005" fmla="*/ 2143660 w 5641848"/>
              <a:gd name="connsiteY1005" fmla="*/ 2316793 h 4023302"/>
              <a:gd name="connsiteX1006" fmla="*/ 2169469 w 5641848"/>
              <a:gd name="connsiteY1006" fmla="*/ 2314452 h 4023302"/>
              <a:gd name="connsiteX1007" fmla="*/ 2174088 w 5641848"/>
              <a:gd name="connsiteY1007" fmla="*/ 2315358 h 4023302"/>
              <a:gd name="connsiteX1008" fmla="*/ 2164273 w 5641848"/>
              <a:gd name="connsiteY1008" fmla="*/ 2316415 h 4023302"/>
              <a:gd name="connsiteX1009" fmla="*/ 2522003 w 5641848"/>
              <a:gd name="connsiteY1009" fmla="*/ 2276172 h 4023302"/>
              <a:gd name="connsiteX1010" fmla="*/ 2532352 w 5641848"/>
              <a:gd name="connsiteY1010" fmla="*/ 2290820 h 4023302"/>
              <a:gd name="connsiteX1011" fmla="*/ 2538920 w 5641848"/>
              <a:gd name="connsiteY1011" fmla="*/ 2297240 h 4023302"/>
              <a:gd name="connsiteX1012" fmla="*/ 2550861 w 5641848"/>
              <a:gd name="connsiteY1012" fmla="*/ 2298645 h 4023302"/>
              <a:gd name="connsiteX1013" fmla="*/ 2558225 w 5641848"/>
              <a:gd name="connsiteY1013" fmla="*/ 2297641 h 4023302"/>
              <a:gd name="connsiteX1014" fmla="*/ 2556832 w 5641848"/>
              <a:gd name="connsiteY1014" fmla="*/ 2300451 h 4023302"/>
              <a:gd name="connsiteX1015" fmla="*/ 2560812 w 5641848"/>
              <a:gd name="connsiteY1015" fmla="*/ 2312489 h 4023302"/>
              <a:gd name="connsiteX1016" fmla="*/ 2553647 w 5641848"/>
              <a:gd name="connsiteY1016" fmla="*/ 2307674 h 4023302"/>
              <a:gd name="connsiteX1017" fmla="*/ 2544891 w 5641848"/>
              <a:gd name="connsiteY1017" fmla="*/ 2305868 h 4023302"/>
              <a:gd name="connsiteX1018" fmla="*/ 2538323 w 5641848"/>
              <a:gd name="connsiteY1018" fmla="*/ 2310683 h 4023302"/>
              <a:gd name="connsiteX1019" fmla="*/ 2531556 w 5641848"/>
              <a:gd name="connsiteY1019" fmla="*/ 2305868 h 4023302"/>
              <a:gd name="connsiteX1020" fmla="*/ 2531158 w 5641848"/>
              <a:gd name="connsiteY1020" fmla="*/ 2305667 h 4023302"/>
              <a:gd name="connsiteX1021" fmla="*/ 2529566 w 5641848"/>
              <a:gd name="connsiteY1021" fmla="*/ 2304865 h 4023302"/>
              <a:gd name="connsiteX1022" fmla="*/ 2528372 w 5641848"/>
              <a:gd name="connsiteY1022" fmla="*/ 2303461 h 4023302"/>
              <a:gd name="connsiteX1023" fmla="*/ 2527775 w 5641848"/>
              <a:gd name="connsiteY1023" fmla="*/ 2302858 h 4023302"/>
              <a:gd name="connsiteX1024" fmla="*/ 2527575 w 5641848"/>
              <a:gd name="connsiteY1024" fmla="*/ 2301855 h 4023302"/>
              <a:gd name="connsiteX1025" fmla="*/ 2528173 w 5641848"/>
              <a:gd name="connsiteY1025" fmla="*/ 2295836 h 4023302"/>
              <a:gd name="connsiteX1026" fmla="*/ 2528372 w 5641848"/>
              <a:gd name="connsiteY1026" fmla="*/ 2291421 h 4023302"/>
              <a:gd name="connsiteX1027" fmla="*/ 2523596 w 5641848"/>
              <a:gd name="connsiteY1027" fmla="*/ 2288813 h 4023302"/>
              <a:gd name="connsiteX1028" fmla="*/ 2517625 w 5641848"/>
              <a:gd name="connsiteY1028" fmla="*/ 2283997 h 4023302"/>
              <a:gd name="connsiteX1029" fmla="*/ 1121891 w 5641848"/>
              <a:gd name="connsiteY1029" fmla="*/ 2268320 h 4023302"/>
              <a:gd name="connsiteX1030" fmla="*/ 1128762 w 5641848"/>
              <a:gd name="connsiteY1030" fmla="*/ 2269722 h 4023302"/>
              <a:gd name="connsiteX1031" fmla="*/ 1128155 w 5641848"/>
              <a:gd name="connsiteY1031" fmla="*/ 2278135 h 4023302"/>
              <a:gd name="connsiteX1032" fmla="*/ 1122094 w 5641848"/>
              <a:gd name="connsiteY1032" fmla="*/ 2274930 h 4023302"/>
              <a:gd name="connsiteX1033" fmla="*/ 1121891 w 5641848"/>
              <a:gd name="connsiteY1033" fmla="*/ 2268320 h 4023302"/>
              <a:gd name="connsiteX1034" fmla="*/ 1446776 w 5641848"/>
              <a:gd name="connsiteY1034" fmla="*/ 2258507 h 4023302"/>
              <a:gd name="connsiteX1035" fmla="*/ 1450702 w 5641848"/>
              <a:gd name="connsiteY1035" fmla="*/ 2259880 h 4023302"/>
              <a:gd name="connsiteX1036" fmla="*/ 1445990 w 5641848"/>
              <a:gd name="connsiteY1036" fmla="*/ 2266948 h 4023302"/>
              <a:gd name="connsiteX1037" fmla="*/ 1447364 w 5641848"/>
              <a:gd name="connsiteY1037" fmla="*/ 2274015 h 4023302"/>
              <a:gd name="connsiteX1038" fmla="*/ 1444224 w 5641848"/>
              <a:gd name="connsiteY1038" fmla="*/ 2283830 h 4023302"/>
              <a:gd name="connsiteX1039" fmla="*/ 1437746 w 5641848"/>
              <a:gd name="connsiteY1039" fmla="*/ 2289719 h 4023302"/>
              <a:gd name="connsiteX1040" fmla="*/ 1428520 w 5641848"/>
              <a:gd name="connsiteY1040" fmla="*/ 2289327 h 4023302"/>
              <a:gd name="connsiteX1041" fmla="*/ 1423219 w 5641848"/>
              <a:gd name="connsiteY1041" fmla="*/ 2291879 h 4023302"/>
              <a:gd name="connsiteX1042" fmla="*/ 1423219 w 5641848"/>
              <a:gd name="connsiteY1042" fmla="*/ 2286775 h 4023302"/>
              <a:gd name="connsiteX1043" fmla="*/ 1429893 w 5641848"/>
              <a:gd name="connsiteY1043" fmla="*/ 2280886 h 4023302"/>
              <a:gd name="connsiteX1044" fmla="*/ 1436175 w 5641848"/>
              <a:gd name="connsiteY1044" fmla="*/ 2263807 h 4023302"/>
              <a:gd name="connsiteX1045" fmla="*/ 2359868 w 5641848"/>
              <a:gd name="connsiteY1045" fmla="*/ 2238874 h 4023302"/>
              <a:gd name="connsiteX1046" fmla="*/ 2368432 w 5641848"/>
              <a:gd name="connsiteY1046" fmla="*/ 2246235 h 4023302"/>
              <a:gd name="connsiteX1047" fmla="*/ 2367037 w 5641848"/>
              <a:gd name="connsiteY1047" fmla="*/ 2251608 h 4023302"/>
              <a:gd name="connsiteX1048" fmla="*/ 2360665 w 5641848"/>
              <a:gd name="connsiteY1048" fmla="*/ 2253597 h 4023302"/>
              <a:gd name="connsiteX1049" fmla="*/ 2354690 w 5641848"/>
              <a:gd name="connsiteY1049" fmla="*/ 2250215 h 4023302"/>
              <a:gd name="connsiteX1050" fmla="*/ 2355088 w 5641848"/>
              <a:gd name="connsiteY1050" fmla="*/ 2239869 h 4023302"/>
              <a:gd name="connsiteX1051" fmla="*/ 2217275 w 5641848"/>
              <a:gd name="connsiteY1051" fmla="*/ 2232985 h 4023302"/>
              <a:gd name="connsiteX1052" fmla="*/ 2213007 w 5641848"/>
              <a:gd name="connsiteY1052" fmla="*/ 2239856 h 4023302"/>
              <a:gd name="connsiteX1053" fmla="*/ 2212367 w 5641848"/>
              <a:gd name="connsiteY1053" fmla="*/ 2234285 h 4023302"/>
              <a:gd name="connsiteX1054" fmla="*/ 2199608 w 5641848"/>
              <a:gd name="connsiteY1054" fmla="*/ 2229059 h 4023302"/>
              <a:gd name="connsiteX1055" fmla="*/ 2205497 w 5641848"/>
              <a:gd name="connsiteY1055" fmla="*/ 2232889 h 4023302"/>
              <a:gd name="connsiteX1056" fmla="*/ 2203316 w 5641848"/>
              <a:gd name="connsiteY1056" fmla="*/ 2236911 h 4023302"/>
              <a:gd name="connsiteX1057" fmla="*/ 2483212 w 5641848"/>
              <a:gd name="connsiteY1057" fmla="*/ 2223170 h 4023302"/>
              <a:gd name="connsiteX1058" fmla="*/ 2492328 w 5641848"/>
              <a:gd name="connsiteY1058" fmla="*/ 2224952 h 4023302"/>
              <a:gd name="connsiteX1059" fmla="*/ 2492328 w 5641848"/>
              <a:gd name="connsiteY1059" fmla="*/ 2232281 h 4023302"/>
              <a:gd name="connsiteX1060" fmla="*/ 2496207 w 5641848"/>
              <a:gd name="connsiteY1060" fmla="*/ 2235648 h 4023302"/>
              <a:gd name="connsiteX1061" fmla="*/ 2503965 w 5641848"/>
              <a:gd name="connsiteY1061" fmla="*/ 2234856 h 4023302"/>
              <a:gd name="connsiteX1062" fmla="*/ 2507263 w 5641848"/>
              <a:gd name="connsiteY1062" fmla="*/ 2239411 h 4023302"/>
              <a:gd name="connsiteX1063" fmla="*/ 2505905 w 5641848"/>
              <a:gd name="connsiteY1063" fmla="*/ 2243373 h 4023302"/>
              <a:gd name="connsiteX1064" fmla="*/ 2502608 w 5641848"/>
              <a:gd name="connsiteY1064" fmla="*/ 2247928 h 4023302"/>
              <a:gd name="connsiteX1065" fmla="*/ 2506487 w 5641848"/>
              <a:gd name="connsiteY1065" fmla="*/ 2249909 h 4023302"/>
              <a:gd name="connsiteX1066" fmla="*/ 2510754 w 5641848"/>
              <a:gd name="connsiteY1066" fmla="*/ 2257831 h 4023302"/>
              <a:gd name="connsiteX1067" fmla="*/ 2506875 w 5641848"/>
              <a:gd name="connsiteY1067" fmla="*/ 2261199 h 4023302"/>
              <a:gd name="connsiteX1068" fmla="*/ 2501638 w 5641848"/>
              <a:gd name="connsiteY1068" fmla="*/ 2258624 h 4023302"/>
              <a:gd name="connsiteX1069" fmla="*/ 2496401 w 5641848"/>
              <a:gd name="connsiteY1069" fmla="*/ 2257831 h 4023302"/>
              <a:gd name="connsiteX1070" fmla="*/ 2493880 w 5641848"/>
              <a:gd name="connsiteY1070" fmla="*/ 2261397 h 4023302"/>
              <a:gd name="connsiteX1071" fmla="*/ 2491940 w 5641848"/>
              <a:gd name="connsiteY1071" fmla="*/ 2264368 h 4023302"/>
              <a:gd name="connsiteX1072" fmla="*/ 2490001 w 5641848"/>
              <a:gd name="connsiteY1072" fmla="*/ 2266546 h 4023302"/>
              <a:gd name="connsiteX1073" fmla="*/ 2489225 w 5641848"/>
              <a:gd name="connsiteY1073" fmla="*/ 2267141 h 4023302"/>
              <a:gd name="connsiteX1074" fmla="*/ 2488643 w 5641848"/>
              <a:gd name="connsiteY1074" fmla="*/ 2267339 h 4023302"/>
              <a:gd name="connsiteX1075" fmla="*/ 2488255 w 5641848"/>
              <a:gd name="connsiteY1075" fmla="*/ 2267339 h 4023302"/>
              <a:gd name="connsiteX1076" fmla="*/ 2487479 w 5641848"/>
              <a:gd name="connsiteY1076" fmla="*/ 2267339 h 4023302"/>
              <a:gd name="connsiteX1077" fmla="*/ 2486898 w 5641848"/>
              <a:gd name="connsiteY1077" fmla="*/ 2266943 h 4023302"/>
              <a:gd name="connsiteX1078" fmla="*/ 2486703 w 5641848"/>
              <a:gd name="connsiteY1078" fmla="*/ 2266546 h 4023302"/>
              <a:gd name="connsiteX1079" fmla="*/ 2478363 w 5641848"/>
              <a:gd name="connsiteY1079" fmla="*/ 2259416 h 4023302"/>
              <a:gd name="connsiteX1080" fmla="*/ 2480885 w 5641848"/>
              <a:gd name="connsiteY1080" fmla="*/ 2253474 h 4023302"/>
              <a:gd name="connsiteX1081" fmla="*/ 2484182 w 5641848"/>
              <a:gd name="connsiteY1081" fmla="*/ 2249512 h 4023302"/>
              <a:gd name="connsiteX1082" fmla="*/ 2481272 w 5641848"/>
              <a:gd name="connsiteY1082" fmla="*/ 2243571 h 4023302"/>
              <a:gd name="connsiteX1083" fmla="*/ 2485152 w 5641848"/>
              <a:gd name="connsiteY1083" fmla="*/ 2240995 h 4023302"/>
              <a:gd name="connsiteX1084" fmla="*/ 2491746 w 5641848"/>
              <a:gd name="connsiteY1084" fmla="*/ 2246938 h 4023302"/>
              <a:gd name="connsiteX1085" fmla="*/ 2497565 w 5641848"/>
              <a:gd name="connsiteY1085" fmla="*/ 2244957 h 4023302"/>
              <a:gd name="connsiteX1086" fmla="*/ 2498147 w 5641848"/>
              <a:gd name="connsiteY1086" fmla="*/ 2240203 h 4023302"/>
              <a:gd name="connsiteX1087" fmla="*/ 2489031 w 5641848"/>
              <a:gd name="connsiteY1087" fmla="*/ 2234261 h 4023302"/>
              <a:gd name="connsiteX1088" fmla="*/ 2480691 w 5641848"/>
              <a:gd name="connsiteY1088" fmla="*/ 2233271 h 4023302"/>
              <a:gd name="connsiteX1089" fmla="*/ 2479915 w 5641848"/>
              <a:gd name="connsiteY1089" fmla="*/ 2227923 h 4023302"/>
              <a:gd name="connsiteX1090" fmla="*/ 2206198 w 5641848"/>
              <a:gd name="connsiteY1090" fmla="*/ 2219243 h 4023302"/>
              <a:gd name="connsiteX1091" fmla="*/ 2211877 w 5641848"/>
              <a:gd name="connsiteY1091" fmla="*/ 2219243 h 4023302"/>
              <a:gd name="connsiteX1092" fmla="*/ 2213349 w 5641848"/>
              <a:gd name="connsiteY1092" fmla="*/ 2226042 h 4023302"/>
              <a:gd name="connsiteX1093" fmla="*/ 2209353 w 5641848"/>
              <a:gd name="connsiteY1093" fmla="*/ 2230041 h 4023302"/>
              <a:gd name="connsiteX1094" fmla="*/ 2204515 w 5641848"/>
              <a:gd name="connsiteY1094" fmla="*/ 2224642 h 4023302"/>
              <a:gd name="connsiteX1095" fmla="*/ 2310521 w 5641848"/>
              <a:gd name="connsiteY1095" fmla="*/ 2198631 h 4023302"/>
              <a:gd name="connsiteX1096" fmla="*/ 2324262 w 5641848"/>
              <a:gd name="connsiteY1096" fmla="*/ 2203658 h 4023302"/>
              <a:gd name="connsiteX1097" fmla="*/ 2322299 w 5641848"/>
              <a:gd name="connsiteY1097" fmla="*/ 2211391 h 4023302"/>
              <a:gd name="connsiteX1098" fmla="*/ 2314447 w 5641848"/>
              <a:gd name="connsiteY1098" fmla="*/ 2208878 h 4023302"/>
              <a:gd name="connsiteX1099" fmla="*/ 2360775 w 5641848"/>
              <a:gd name="connsiteY1099" fmla="*/ 2197650 h 4023302"/>
              <a:gd name="connsiteX1100" fmla="*/ 2367646 w 5641848"/>
              <a:gd name="connsiteY1100" fmla="*/ 2201183 h 4023302"/>
              <a:gd name="connsiteX1101" fmla="*/ 2372946 w 5641848"/>
              <a:gd name="connsiteY1101" fmla="*/ 2203735 h 4023302"/>
              <a:gd name="connsiteX1102" fmla="*/ 2375891 w 5641848"/>
              <a:gd name="connsiteY1102" fmla="*/ 2205305 h 4023302"/>
              <a:gd name="connsiteX1103" fmla="*/ 2377265 w 5641848"/>
              <a:gd name="connsiteY1103" fmla="*/ 2205502 h 4023302"/>
              <a:gd name="connsiteX1104" fmla="*/ 2379032 w 5641848"/>
              <a:gd name="connsiteY1104" fmla="*/ 2205502 h 4023302"/>
              <a:gd name="connsiteX1105" fmla="*/ 2383547 w 5641848"/>
              <a:gd name="connsiteY1105" fmla="*/ 2205502 h 4023302"/>
              <a:gd name="connsiteX1106" fmla="*/ 2388258 w 5641848"/>
              <a:gd name="connsiteY1106" fmla="*/ 2205698 h 4023302"/>
              <a:gd name="connsiteX1107" fmla="*/ 2390025 w 5641848"/>
              <a:gd name="connsiteY1107" fmla="*/ 2205895 h 4023302"/>
              <a:gd name="connsiteX1108" fmla="*/ 2391007 w 5641848"/>
              <a:gd name="connsiteY1108" fmla="*/ 2206483 h 4023302"/>
              <a:gd name="connsiteX1109" fmla="*/ 2391792 w 5641848"/>
              <a:gd name="connsiteY1109" fmla="*/ 2207268 h 4023302"/>
              <a:gd name="connsiteX1110" fmla="*/ 2392381 w 5641848"/>
              <a:gd name="connsiteY1110" fmla="*/ 2208643 h 4023302"/>
              <a:gd name="connsiteX1111" fmla="*/ 2392774 w 5641848"/>
              <a:gd name="connsiteY1111" fmla="*/ 2210213 h 4023302"/>
              <a:gd name="connsiteX1112" fmla="*/ 2393166 w 5641848"/>
              <a:gd name="connsiteY1112" fmla="*/ 2211784 h 4023302"/>
              <a:gd name="connsiteX1113" fmla="*/ 2393755 w 5641848"/>
              <a:gd name="connsiteY1113" fmla="*/ 2214925 h 4023302"/>
              <a:gd name="connsiteX1114" fmla="*/ 2393951 w 5641848"/>
              <a:gd name="connsiteY1114" fmla="*/ 2216299 h 4023302"/>
              <a:gd name="connsiteX1115" fmla="*/ 2397878 w 5641848"/>
              <a:gd name="connsiteY1115" fmla="*/ 2225133 h 4023302"/>
              <a:gd name="connsiteX1116" fmla="*/ 2384136 w 5641848"/>
              <a:gd name="connsiteY1116" fmla="*/ 2224740 h 4023302"/>
              <a:gd name="connsiteX1117" fmla="*/ 2372946 w 5641848"/>
              <a:gd name="connsiteY1117" fmla="*/ 2224740 h 4023302"/>
              <a:gd name="connsiteX1118" fmla="*/ 2369020 w 5641848"/>
              <a:gd name="connsiteY1118" fmla="*/ 2220421 h 4023302"/>
              <a:gd name="connsiteX1119" fmla="*/ 2353904 w 5641848"/>
              <a:gd name="connsiteY1119" fmla="*/ 2215121 h 4023302"/>
              <a:gd name="connsiteX1120" fmla="*/ 2353904 w 5641848"/>
              <a:gd name="connsiteY1120" fmla="*/ 2210802 h 4023302"/>
              <a:gd name="connsiteX1121" fmla="*/ 2363131 w 5641848"/>
              <a:gd name="connsiteY1121" fmla="*/ 2209821 h 4023302"/>
              <a:gd name="connsiteX1122" fmla="*/ 2353904 w 5641848"/>
              <a:gd name="connsiteY1122" fmla="*/ 2203539 h 4023302"/>
              <a:gd name="connsiteX1123" fmla="*/ 2353708 w 5641848"/>
              <a:gd name="connsiteY1123" fmla="*/ 2199613 h 4023302"/>
              <a:gd name="connsiteX1124" fmla="*/ 2396610 w 5641848"/>
              <a:gd name="connsiteY1124" fmla="*/ 2193724 h 4023302"/>
              <a:gd name="connsiteX1125" fmla="*/ 2402036 w 5641848"/>
              <a:gd name="connsiteY1125" fmla="*/ 2201162 h 4023302"/>
              <a:gd name="connsiteX1126" fmla="*/ 2408667 w 5641848"/>
              <a:gd name="connsiteY1126" fmla="*/ 2197141 h 4023302"/>
              <a:gd name="connsiteX1127" fmla="*/ 2417508 w 5641848"/>
              <a:gd name="connsiteY1127" fmla="*/ 2206389 h 4023302"/>
              <a:gd name="connsiteX1128" fmla="*/ 2411279 w 5641848"/>
              <a:gd name="connsiteY1128" fmla="*/ 2215034 h 4023302"/>
              <a:gd name="connsiteX1129" fmla="*/ 2406858 w 5641848"/>
              <a:gd name="connsiteY1129" fmla="*/ 2221064 h 4023302"/>
              <a:gd name="connsiteX1130" fmla="*/ 2402237 w 5641848"/>
              <a:gd name="connsiteY1130" fmla="*/ 2227096 h 4023302"/>
              <a:gd name="connsiteX1131" fmla="*/ 2398017 w 5641848"/>
              <a:gd name="connsiteY1131" fmla="*/ 2214632 h 4023302"/>
              <a:gd name="connsiteX1132" fmla="*/ 2400026 w 5641848"/>
              <a:gd name="connsiteY1132" fmla="*/ 2209807 h 4023302"/>
              <a:gd name="connsiteX1133" fmla="*/ 2391989 w 5641848"/>
              <a:gd name="connsiteY1133" fmla="*/ 2194729 h 4023302"/>
              <a:gd name="connsiteX1134" fmla="*/ 2425647 w 5641848"/>
              <a:gd name="connsiteY1134" fmla="*/ 2186853 h 4023302"/>
              <a:gd name="connsiteX1135" fmla="*/ 2442477 w 5641848"/>
              <a:gd name="connsiteY1135" fmla="*/ 2192031 h 4023302"/>
              <a:gd name="connsiteX1136" fmla="*/ 2444991 w 5641848"/>
              <a:gd name="connsiteY1136" fmla="*/ 2196251 h 4023302"/>
              <a:gd name="connsiteX1137" fmla="*/ 2437253 w 5641848"/>
              <a:gd name="connsiteY1137" fmla="*/ 2195292 h 4023302"/>
              <a:gd name="connsiteX1138" fmla="*/ 2430869 w 5641848"/>
              <a:gd name="connsiteY1138" fmla="*/ 2197785 h 4023302"/>
              <a:gd name="connsiteX1139" fmla="*/ 2425260 w 5641848"/>
              <a:gd name="connsiteY1139" fmla="*/ 2203539 h 4023302"/>
              <a:gd name="connsiteX1140" fmla="*/ 2418489 w 5641848"/>
              <a:gd name="connsiteY1140" fmla="*/ 2197785 h 4023302"/>
              <a:gd name="connsiteX1141" fmla="*/ 2428935 w 5641848"/>
              <a:gd name="connsiteY1141" fmla="*/ 2193374 h 4023302"/>
              <a:gd name="connsiteX1142" fmla="*/ 2335059 w 5641848"/>
              <a:gd name="connsiteY1142" fmla="*/ 2185871 h 4023302"/>
              <a:gd name="connsiteX1143" fmla="*/ 2329366 w 5641848"/>
              <a:gd name="connsiteY1143" fmla="*/ 2197650 h 4023302"/>
              <a:gd name="connsiteX1144" fmla="*/ 2327207 w 5641848"/>
              <a:gd name="connsiteY1144" fmla="*/ 2191761 h 4023302"/>
              <a:gd name="connsiteX1145" fmla="*/ 2278327 w 5641848"/>
              <a:gd name="connsiteY1145" fmla="*/ 2181945 h 4023302"/>
              <a:gd name="connsiteX1146" fmla="*/ 2292264 w 5641848"/>
              <a:gd name="connsiteY1146" fmla="*/ 2193856 h 4023302"/>
              <a:gd name="connsiteX1147" fmla="*/ 2292853 w 5641848"/>
              <a:gd name="connsiteY1147" fmla="*/ 2199710 h 4023302"/>
              <a:gd name="connsiteX1148" fmla="*/ 2288534 w 5641848"/>
              <a:gd name="connsiteY1148" fmla="*/ 2210410 h 4023302"/>
              <a:gd name="connsiteX1149" fmla="*/ 2279308 w 5641848"/>
              <a:gd name="connsiteY1149" fmla="*/ 2203344 h 4023302"/>
              <a:gd name="connsiteX1150" fmla="*/ 2279700 w 5641848"/>
              <a:gd name="connsiteY1150" fmla="*/ 2199307 h 4023302"/>
              <a:gd name="connsiteX1151" fmla="*/ 2277149 w 5641848"/>
              <a:gd name="connsiteY1151" fmla="*/ 2190424 h 4023302"/>
              <a:gd name="connsiteX1152" fmla="*/ 2280290 w 5641848"/>
              <a:gd name="connsiteY1152" fmla="*/ 2189818 h 4023302"/>
              <a:gd name="connsiteX1153" fmla="*/ 2349390 w 5641848"/>
              <a:gd name="connsiteY1153" fmla="*/ 2176056 h 4023302"/>
              <a:gd name="connsiteX1154" fmla="*/ 2349782 w 5641848"/>
              <a:gd name="connsiteY1154" fmla="*/ 2184458 h 4023302"/>
              <a:gd name="connsiteX1155" fmla="*/ 2345071 w 5641848"/>
              <a:gd name="connsiteY1155" fmla="*/ 2196573 h 4023302"/>
              <a:gd name="connsiteX1156" fmla="*/ 2338200 w 5641848"/>
              <a:gd name="connsiteY1156" fmla="*/ 2212400 h 4023302"/>
              <a:gd name="connsiteX1157" fmla="*/ 2333488 w 5641848"/>
              <a:gd name="connsiteY1157" fmla="*/ 2218262 h 4023302"/>
              <a:gd name="connsiteX1158" fmla="*/ 2332115 w 5641848"/>
              <a:gd name="connsiteY1158" fmla="*/ 2209860 h 4023302"/>
              <a:gd name="connsiteX1159" fmla="*/ 2333488 w 5641848"/>
              <a:gd name="connsiteY1159" fmla="*/ 2200090 h 4023302"/>
              <a:gd name="connsiteX1160" fmla="*/ 2338592 w 5641848"/>
              <a:gd name="connsiteY1160" fmla="*/ 2190320 h 4023302"/>
              <a:gd name="connsiteX1161" fmla="*/ 2206734 w 5641848"/>
              <a:gd name="connsiteY1161" fmla="*/ 2171148 h 4023302"/>
              <a:gd name="connsiteX1162" fmla="*/ 2208441 w 5641848"/>
              <a:gd name="connsiteY1162" fmla="*/ 2176902 h 4023302"/>
              <a:gd name="connsiteX1163" fmla="*/ 2207929 w 5641848"/>
              <a:gd name="connsiteY1163" fmla="*/ 2182656 h 4023302"/>
              <a:gd name="connsiteX1164" fmla="*/ 2204515 w 5641848"/>
              <a:gd name="connsiteY1164" fmla="*/ 2187834 h 4023302"/>
              <a:gd name="connsiteX1165" fmla="*/ 2204515 w 5641848"/>
              <a:gd name="connsiteY1165" fmla="*/ 2181505 h 4023302"/>
              <a:gd name="connsiteX1166" fmla="*/ 1274617 w 5641848"/>
              <a:gd name="connsiteY1166" fmla="*/ 2162315 h 4023302"/>
              <a:gd name="connsiteX1167" fmla="*/ 1288360 w 5641848"/>
              <a:gd name="connsiteY1167" fmla="*/ 2174504 h 4023302"/>
              <a:gd name="connsiteX1168" fmla="*/ 1285807 w 5641848"/>
              <a:gd name="connsiteY1168" fmla="*/ 2179026 h 4023302"/>
              <a:gd name="connsiteX1169" fmla="*/ 1274814 w 5641848"/>
              <a:gd name="connsiteY1169" fmla="*/ 2185711 h 4023302"/>
              <a:gd name="connsiteX1170" fmla="*/ 1271477 w 5641848"/>
              <a:gd name="connsiteY1170" fmla="*/ 2195541 h 4023302"/>
              <a:gd name="connsiteX1171" fmla="*/ 1274225 w 5641848"/>
              <a:gd name="connsiteY1171" fmla="*/ 2196918 h 4023302"/>
              <a:gd name="connsiteX1172" fmla="*/ 1269121 w 5641848"/>
              <a:gd name="connsiteY1172" fmla="*/ 2199867 h 4023302"/>
              <a:gd name="connsiteX1173" fmla="*/ 1269514 w 5641848"/>
              <a:gd name="connsiteY1173" fmla="*/ 2210877 h 4023302"/>
              <a:gd name="connsiteX1174" fmla="*/ 1269181 w 5641848"/>
              <a:gd name="connsiteY1174" fmla="*/ 2211153 h 4023302"/>
              <a:gd name="connsiteX1175" fmla="*/ 1269931 w 5641848"/>
              <a:gd name="connsiteY1175" fmla="*/ 2211461 h 4023302"/>
              <a:gd name="connsiteX1176" fmla="*/ 1269859 w 5641848"/>
              <a:gd name="connsiteY1176" fmla="*/ 2200201 h 4023302"/>
              <a:gd name="connsiteX1177" fmla="*/ 1274956 w 5641848"/>
              <a:gd name="connsiteY1177" fmla="*/ 2197257 h 4023302"/>
              <a:gd name="connsiteX1178" fmla="*/ 1284171 w 5641848"/>
              <a:gd name="connsiteY1178" fmla="*/ 2191368 h 4023302"/>
              <a:gd name="connsiteX1179" fmla="*/ 1289268 w 5641848"/>
              <a:gd name="connsiteY1179" fmla="*/ 2182730 h 4023302"/>
              <a:gd name="connsiteX1180" fmla="*/ 1292006 w 5641848"/>
              <a:gd name="connsiteY1180" fmla="*/ 2185479 h 4023302"/>
              <a:gd name="connsiteX1181" fmla="*/ 1300239 w 5641848"/>
              <a:gd name="connsiteY1181" fmla="*/ 2181160 h 4023302"/>
              <a:gd name="connsiteX1182" fmla="*/ 1306711 w 5641848"/>
              <a:gd name="connsiteY1182" fmla="*/ 2176056 h 4023302"/>
              <a:gd name="connsiteX1183" fmla="*/ 1334353 w 5641848"/>
              <a:gd name="connsiteY1183" fmla="*/ 2176449 h 4023302"/>
              <a:gd name="connsiteX1184" fmla="*/ 1342195 w 5641848"/>
              <a:gd name="connsiteY1184" fmla="*/ 2181749 h 4023302"/>
              <a:gd name="connsiteX1185" fmla="*/ 1349644 w 5641848"/>
              <a:gd name="connsiteY1185" fmla="*/ 2201772 h 4023302"/>
              <a:gd name="connsiteX1186" fmla="*/ 1357487 w 5641848"/>
              <a:gd name="connsiteY1186" fmla="*/ 2216692 h 4023302"/>
              <a:gd name="connsiteX1187" fmla="*/ 1363369 w 5641848"/>
              <a:gd name="connsiteY1187" fmla="*/ 2222384 h 4023302"/>
              <a:gd name="connsiteX1188" fmla="*/ 1362781 w 5641848"/>
              <a:gd name="connsiteY1188" fmla="*/ 2225722 h 4023302"/>
              <a:gd name="connsiteX1189" fmla="*/ 1356311 w 5641848"/>
              <a:gd name="connsiteY1189" fmla="*/ 2230826 h 4023302"/>
              <a:gd name="connsiteX1190" fmla="*/ 1349253 w 5641848"/>
              <a:gd name="connsiteY1190" fmla="*/ 2239659 h 4023302"/>
              <a:gd name="connsiteX1191" fmla="*/ 1351802 w 5641848"/>
              <a:gd name="connsiteY1191" fmla="*/ 2245941 h 4023302"/>
              <a:gd name="connsiteX1192" fmla="*/ 1355134 w 5641848"/>
              <a:gd name="connsiteY1192" fmla="*/ 2240052 h 4023302"/>
              <a:gd name="connsiteX1193" fmla="*/ 1364937 w 5641848"/>
              <a:gd name="connsiteY1193" fmla="*/ 2232789 h 4023302"/>
              <a:gd name="connsiteX1194" fmla="*/ 1372191 w 5641848"/>
              <a:gd name="connsiteY1194" fmla="*/ 2232789 h 4023302"/>
              <a:gd name="connsiteX1195" fmla="*/ 1380033 w 5641848"/>
              <a:gd name="connsiteY1195" fmla="*/ 2239267 h 4023302"/>
              <a:gd name="connsiteX1196" fmla="*/ 1378661 w 5641848"/>
              <a:gd name="connsiteY1196" fmla="*/ 2245156 h 4023302"/>
              <a:gd name="connsiteX1197" fmla="*/ 1381994 w 5641848"/>
              <a:gd name="connsiteY1197" fmla="*/ 2256346 h 4023302"/>
              <a:gd name="connsiteX1198" fmla="*/ 1378269 w 5641848"/>
              <a:gd name="connsiteY1198" fmla="*/ 2260860 h 4023302"/>
              <a:gd name="connsiteX1199" fmla="*/ 1372387 w 5641848"/>
              <a:gd name="connsiteY1199" fmla="*/ 2258309 h 4023302"/>
              <a:gd name="connsiteX1200" fmla="*/ 1370818 w 5641848"/>
              <a:gd name="connsiteY1200" fmla="*/ 2246334 h 4023302"/>
              <a:gd name="connsiteX1201" fmla="*/ 1367486 w 5641848"/>
              <a:gd name="connsiteY1201" fmla="*/ 2248297 h 4023302"/>
              <a:gd name="connsiteX1202" fmla="*/ 1369054 w 5641848"/>
              <a:gd name="connsiteY1202" fmla="*/ 2262824 h 4023302"/>
              <a:gd name="connsiteX1203" fmla="*/ 1374347 w 5641848"/>
              <a:gd name="connsiteY1203" fmla="*/ 2264787 h 4023302"/>
              <a:gd name="connsiteX1204" fmla="*/ 1372975 w 5641848"/>
              <a:gd name="connsiteY1204" fmla="*/ 2271068 h 4023302"/>
              <a:gd name="connsiteX1205" fmla="*/ 1369054 w 5641848"/>
              <a:gd name="connsiteY1205" fmla="*/ 2277743 h 4023302"/>
              <a:gd name="connsiteX1206" fmla="*/ 1358075 w 5641848"/>
              <a:gd name="connsiteY1206" fmla="*/ 2279313 h 4023302"/>
              <a:gd name="connsiteX1207" fmla="*/ 1356115 w 5641848"/>
              <a:gd name="connsiteY1207" fmla="*/ 2282454 h 4023302"/>
              <a:gd name="connsiteX1208" fmla="*/ 1356115 w 5641848"/>
              <a:gd name="connsiteY1208" fmla="*/ 2291092 h 4023302"/>
              <a:gd name="connsiteX1209" fmla="*/ 1355328 w 5641848"/>
              <a:gd name="connsiteY1209" fmla="*/ 2291061 h 4023302"/>
              <a:gd name="connsiteX1210" fmla="*/ 1350976 w 5641848"/>
              <a:gd name="connsiteY1210" fmla="*/ 2295420 h 4023302"/>
              <a:gd name="connsiteX1211" fmla="*/ 1346657 w 5641848"/>
              <a:gd name="connsiteY1211" fmla="*/ 2299351 h 4023302"/>
              <a:gd name="connsiteX1212" fmla="*/ 1341357 w 5641848"/>
              <a:gd name="connsiteY1212" fmla="*/ 2302694 h 4023302"/>
              <a:gd name="connsiteX1213" fmla="*/ 1341161 w 5641848"/>
              <a:gd name="connsiteY1213" fmla="*/ 2303087 h 4023302"/>
              <a:gd name="connsiteX1214" fmla="*/ 1340965 w 5641848"/>
              <a:gd name="connsiteY1214" fmla="*/ 2303284 h 4023302"/>
              <a:gd name="connsiteX1215" fmla="*/ 1340376 w 5641848"/>
              <a:gd name="connsiteY1215" fmla="*/ 2303677 h 4023302"/>
              <a:gd name="connsiteX1216" fmla="*/ 1339786 w 5641848"/>
              <a:gd name="connsiteY1216" fmla="*/ 2304267 h 4023302"/>
              <a:gd name="connsiteX1217" fmla="*/ 1339001 w 5641848"/>
              <a:gd name="connsiteY1217" fmla="*/ 2304267 h 4023302"/>
              <a:gd name="connsiteX1218" fmla="*/ 1337627 w 5641848"/>
              <a:gd name="connsiteY1218" fmla="*/ 2304267 h 4023302"/>
              <a:gd name="connsiteX1219" fmla="*/ 1336057 w 5641848"/>
              <a:gd name="connsiteY1219" fmla="*/ 2304070 h 4023302"/>
              <a:gd name="connsiteX1220" fmla="*/ 1333113 w 5641848"/>
              <a:gd name="connsiteY1220" fmla="*/ 2303087 h 4023302"/>
              <a:gd name="connsiteX1221" fmla="*/ 1330953 w 5641848"/>
              <a:gd name="connsiteY1221" fmla="*/ 2302301 h 4023302"/>
              <a:gd name="connsiteX1222" fmla="*/ 1329580 w 5641848"/>
              <a:gd name="connsiteY1222" fmla="*/ 2301318 h 4023302"/>
              <a:gd name="connsiteX1223" fmla="*/ 1327615 w 5641848"/>
              <a:gd name="connsiteY1223" fmla="*/ 2308592 h 4023302"/>
              <a:gd name="connsiteX1224" fmla="*/ 1330953 w 5641848"/>
              <a:gd name="connsiteY1224" fmla="*/ 2329433 h 4023302"/>
              <a:gd name="connsiteX1225" fmla="*/ 1341161 w 5641848"/>
              <a:gd name="connsiteY1225" fmla="*/ 2342409 h 4023302"/>
              <a:gd name="connsiteX1226" fmla="*/ 1335271 w 5641848"/>
              <a:gd name="connsiteY1226" fmla="*/ 2354206 h 4023302"/>
              <a:gd name="connsiteX1227" fmla="*/ 1338609 w 5641848"/>
              <a:gd name="connsiteY1227" fmla="*/ 2369935 h 4023302"/>
              <a:gd name="connsiteX1228" fmla="*/ 1347443 w 5641848"/>
              <a:gd name="connsiteY1228" fmla="*/ 2407684 h 4023302"/>
              <a:gd name="connsiteX1229" fmla="*/ 1341749 w 5641848"/>
              <a:gd name="connsiteY1229" fmla="*/ 2422626 h 4023302"/>
              <a:gd name="connsiteX1230" fmla="*/ 1330757 w 5641848"/>
              <a:gd name="connsiteY1230" fmla="*/ 2452118 h 4023302"/>
              <a:gd name="connsiteX1231" fmla="*/ 1328402 w 5641848"/>
              <a:gd name="connsiteY1231" fmla="*/ 2461948 h 4023302"/>
              <a:gd name="connsiteX1232" fmla="*/ 1322511 w 5641848"/>
              <a:gd name="connsiteY1232" fmla="*/ 2461948 h 4023302"/>
              <a:gd name="connsiteX1233" fmla="*/ 1323885 w 5641848"/>
              <a:gd name="connsiteY1233" fmla="*/ 2466471 h 4023302"/>
              <a:gd name="connsiteX1234" fmla="*/ 1332327 w 5641848"/>
              <a:gd name="connsiteY1234" fmla="*/ 2478070 h 4023302"/>
              <a:gd name="connsiteX1235" fmla="*/ 1323885 w 5641848"/>
              <a:gd name="connsiteY1235" fmla="*/ 2479643 h 4023302"/>
              <a:gd name="connsiteX1236" fmla="*/ 1310929 w 5641848"/>
              <a:gd name="connsiteY1236" fmla="*/ 2476301 h 4023302"/>
              <a:gd name="connsiteX1237" fmla="*/ 1297777 w 5641848"/>
              <a:gd name="connsiteY1237" fmla="*/ 2481216 h 4023302"/>
              <a:gd name="connsiteX1238" fmla="*/ 1295224 w 5641848"/>
              <a:gd name="connsiteY1238" fmla="*/ 2471385 h 4023302"/>
              <a:gd name="connsiteX1239" fmla="*/ 1290519 w 5641848"/>
              <a:gd name="connsiteY1239" fmla="*/ 2474531 h 4023302"/>
              <a:gd name="connsiteX1240" fmla="*/ 1286592 w 5641848"/>
              <a:gd name="connsiteY1240" fmla="*/ 2483182 h 4023302"/>
              <a:gd name="connsiteX1241" fmla="*/ 1267158 w 5641848"/>
              <a:gd name="connsiteY1241" fmla="*/ 2489277 h 4023302"/>
              <a:gd name="connsiteX1242" fmla="*/ 1254005 w 5641848"/>
              <a:gd name="connsiteY1242" fmla="*/ 2496552 h 4023302"/>
              <a:gd name="connsiteX1243" fmla="*/ 1248312 w 5641848"/>
              <a:gd name="connsiteY1243" fmla="*/ 2504416 h 4023302"/>
              <a:gd name="connsiteX1244" fmla="*/ 1241245 w 5641848"/>
              <a:gd name="connsiteY1244" fmla="*/ 2502450 h 4023302"/>
              <a:gd name="connsiteX1245" fmla="*/ 1237123 w 5641848"/>
              <a:gd name="connsiteY1245" fmla="*/ 2510314 h 4023302"/>
              <a:gd name="connsiteX1246" fmla="*/ 1228681 w 5641848"/>
              <a:gd name="connsiteY1246" fmla="*/ 2511887 h 4023302"/>
              <a:gd name="connsiteX1247" fmla="*/ 1222203 w 5641848"/>
              <a:gd name="connsiteY1247" fmla="*/ 2517785 h 4023302"/>
              <a:gd name="connsiteX1248" fmla="*/ 1216117 w 5641848"/>
              <a:gd name="connsiteY1248" fmla="*/ 2512477 h 4023302"/>
              <a:gd name="connsiteX1249" fmla="*/ 1218866 w 5641848"/>
              <a:gd name="connsiteY1249" fmla="*/ 2503237 h 4023302"/>
              <a:gd name="connsiteX1250" fmla="*/ 1214154 w 5641848"/>
              <a:gd name="connsiteY1250" fmla="*/ 2507169 h 4023302"/>
              <a:gd name="connsiteX1251" fmla="*/ 1209639 w 5641848"/>
              <a:gd name="connsiteY1251" fmla="*/ 2506776 h 4023302"/>
              <a:gd name="connsiteX1252" fmla="*/ 1207872 w 5641848"/>
              <a:gd name="connsiteY1252" fmla="*/ 2514050 h 4023302"/>
              <a:gd name="connsiteX1253" fmla="*/ 1211602 w 5641848"/>
              <a:gd name="connsiteY1253" fmla="*/ 2514443 h 4023302"/>
              <a:gd name="connsiteX1254" fmla="*/ 1210621 w 5641848"/>
              <a:gd name="connsiteY1254" fmla="*/ 2519752 h 4023302"/>
              <a:gd name="connsiteX1255" fmla="*/ 1212583 w 5641848"/>
              <a:gd name="connsiteY1255" fmla="*/ 2525650 h 4023302"/>
              <a:gd name="connsiteX1256" fmla="*/ 1201394 w 5641848"/>
              <a:gd name="connsiteY1256" fmla="*/ 2525060 h 4023302"/>
              <a:gd name="connsiteX1257" fmla="*/ 1198057 w 5641848"/>
              <a:gd name="connsiteY1257" fmla="*/ 2530958 h 4023302"/>
              <a:gd name="connsiteX1258" fmla="*/ 1190794 w 5641848"/>
              <a:gd name="connsiteY1258" fmla="*/ 2531155 h 4023302"/>
              <a:gd name="connsiteX1259" fmla="*/ 1186475 w 5641848"/>
              <a:gd name="connsiteY1259" fmla="*/ 2537643 h 4023302"/>
              <a:gd name="connsiteX1260" fmla="*/ 1179211 w 5641848"/>
              <a:gd name="connsiteY1260" fmla="*/ 2539609 h 4023302"/>
              <a:gd name="connsiteX1261" fmla="*/ 1170770 w 5641848"/>
              <a:gd name="connsiteY1261" fmla="*/ 2542362 h 4023302"/>
              <a:gd name="connsiteX1262" fmla="*/ 1152317 w 5641848"/>
              <a:gd name="connsiteY1262" fmla="*/ 2539806 h 4023302"/>
              <a:gd name="connsiteX1263" fmla="*/ 1147802 w 5641848"/>
              <a:gd name="connsiteY1263" fmla="*/ 2537840 h 4023302"/>
              <a:gd name="connsiteX1264" fmla="*/ 1144073 w 5641848"/>
              <a:gd name="connsiteY1264" fmla="*/ 2541182 h 4023302"/>
              <a:gd name="connsiteX1265" fmla="*/ 1132295 w 5641848"/>
              <a:gd name="connsiteY1265" fmla="*/ 2544131 h 4023302"/>
              <a:gd name="connsiteX1266" fmla="*/ 1132295 w 5641848"/>
              <a:gd name="connsiteY1266" fmla="*/ 2539413 h 4023302"/>
              <a:gd name="connsiteX1267" fmla="*/ 1125032 w 5641848"/>
              <a:gd name="connsiteY1267" fmla="*/ 2537446 h 4023302"/>
              <a:gd name="connsiteX1268" fmla="*/ 1131313 w 5641848"/>
              <a:gd name="connsiteY1268" fmla="*/ 2532138 h 4023302"/>
              <a:gd name="connsiteX1269" fmla="*/ 1136024 w 5641848"/>
              <a:gd name="connsiteY1269" fmla="*/ 2532138 h 4023302"/>
              <a:gd name="connsiteX1270" fmla="*/ 1148980 w 5641848"/>
              <a:gd name="connsiteY1270" fmla="*/ 2525650 h 4023302"/>
              <a:gd name="connsiteX1271" fmla="*/ 1140539 w 5641848"/>
              <a:gd name="connsiteY1271" fmla="*/ 2524274 h 4023302"/>
              <a:gd name="connsiteX1272" fmla="*/ 1145054 w 5641848"/>
              <a:gd name="connsiteY1272" fmla="*/ 2519752 h 4023302"/>
              <a:gd name="connsiteX1273" fmla="*/ 1131313 w 5641848"/>
              <a:gd name="connsiteY1273" fmla="*/ 2523684 h 4023302"/>
              <a:gd name="connsiteX1274" fmla="*/ 1124050 w 5641848"/>
              <a:gd name="connsiteY1274" fmla="*/ 2524667 h 4023302"/>
              <a:gd name="connsiteX1275" fmla="*/ 1118161 w 5641848"/>
              <a:gd name="connsiteY1275" fmla="*/ 2531155 h 4023302"/>
              <a:gd name="connsiteX1276" fmla="*/ 1111880 w 5641848"/>
              <a:gd name="connsiteY1276" fmla="*/ 2536463 h 4023302"/>
              <a:gd name="connsiteX1277" fmla="*/ 1104028 w 5641848"/>
              <a:gd name="connsiteY1277" fmla="*/ 2535677 h 4023302"/>
              <a:gd name="connsiteX1278" fmla="*/ 1113843 w 5641848"/>
              <a:gd name="connsiteY1278" fmla="*/ 2531745 h 4023302"/>
              <a:gd name="connsiteX1279" fmla="*/ 1119535 w 5641848"/>
              <a:gd name="connsiteY1279" fmla="*/ 2519358 h 4023302"/>
              <a:gd name="connsiteX1280" fmla="*/ 1133276 w 5641848"/>
              <a:gd name="connsiteY1280" fmla="*/ 2514640 h 4023302"/>
              <a:gd name="connsiteX1281" fmla="*/ 1136417 w 5641848"/>
              <a:gd name="connsiteY1281" fmla="*/ 2512084 h 4023302"/>
              <a:gd name="connsiteX1282" fmla="*/ 1129743 w 5641848"/>
              <a:gd name="connsiteY1282" fmla="*/ 2508152 h 4023302"/>
              <a:gd name="connsiteX1283" fmla="*/ 1115610 w 5641848"/>
              <a:gd name="connsiteY1283" fmla="*/ 2514640 h 4023302"/>
              <a:gd name="connsiteX1284" fmla="*/ 1111095 w 5641848"/>
              <a:gd name="connsiteY1284" fmla="*/ 2517982 h 4023302"/>
              <a:gd name="connsiteX1285" fmla="*/ 1105010 w 5641848"/>
              <a:gd name="connsiteY1285" fmla="*/ 2510904 h 4023302"/>
              <a:gd name="connsiteX1286" fmla="*/ 1092643 w 5641848"/>
              <a:gd name="connsiteY1286" fmla="*/ 2511690 h 4023302"/>
              <a:gd name="connsiteX1287" fmla="*/ 1100494 w 5641848"/>
              <a:gd name="connsiteY1287" fmla="*/ 2503040 h 4023302"/>
              <a:gd name="connsiteX1288" fmla="*/ 1111488 w 5641848"/>
              <a:gd name="connsiteY1288" fmla="*/ 2495175 h 4023302"/>
              <a:gd name="connsiteX1289" fmla="*/ 1116787 w 5641848"/>
              <a:gd name="connsiteY1289" fmla="*/ 2493209 h 4023302"/>
              <a:gd name="connsiteX1290" fmla="*/ 1126602 w 5641848"/>
              <a:gd name="connsiteY1290" fmla="*/ 2489867 h 4023302"/>
              <a:gd name="connsiteX1291" fmla="*/ 1125228 w 5641848"/>
              <a:gd name="connsiteY1291" fmla="*/ 2487311 h 4023302"/>
              <a:gd name="connsiteX1292" fmla="*/ 1117376 w 5641848"/>
              <a:gd name="connsiteY1292" fmla="*/ 2487311 h 4023302"/>
              <a:gd name="connsiteX1293" fmla="*/ 1107561 w 5641848"/>
              <a:gd name="connsiteY1293" fmla="*/ 2486328 h 4023302"/>
              <a:gd name="connsiteX1294" fmla="*/ 1091661 w 5641848"/>
              <a:gd name="connsiteY1294" fmla="*/ 2485542 h 4023302"/>
              <a:gd name="connsiteX1295" fmla="*/ 1088521 w 5641848"/>
              <a:gd name="connsiteY1295" fmla="*/ 2480626 h 4023302"/>
              <a:gd name="connsiteX1296" fmla="*/ 1091465 w 5641848"/>
              <a:gd name="connsiteY1296" fmla="*/ 2471975 h 4023302"/>
              <a:gd name="connsiteX1297" fmla="*/ 1096176 w 5641848"/>
              <a:gd name="connsiteY1297" fmla="*/ 2471385 h 4023302"/>
              <a:gd name="connsiteX1298" fmla="*/ 1110506 w 5641848"/>
              <a:gd name="connsiteY1298" fmla="*/ 2467846 h 4023302"/>
              <a:gd name="connsiteX1299" fmla="*/ 1106580 w 5641848"/>
              <a:gd name="connsiteY1299" fmla="*/ 2477087 h 4023302"/>
              <a:gd name="connsiteX1300" fmla="*/ 1114432 w 5641848"/>
              <a:gd name="connsiteY1300" fmla="*/ 2470402 h 4023302"/>
              <a:gd name="connsiteX1301" fmla="*/ 1117769 w 5641848"/>
              <a:gd name="connsiteY1301" fmla="*/ 2475514 h 4023302"/>
              <a:gd name="connsiteX1302" fmla="*/ 1123657 w 5641848"/>
              <a:gd name="connsiteY1302" fmla="*/ 2477480 h 4023302"/>
              <a:gd name="connsiteX1303" fmla="*/ 1136810 w 5641848"/>
              <a:gd name="connsiteY1303" fmla="*/ 2476891 h 4023302"/>
              <a:gd name="connsiteX1304" fmla="*/ 1127583 w 5641848"/>
              <a:gd name="connsiteY1304" fmla="*/ 2472958 h 4023302"/>
              <a:gd name="connsiteX1305" fmla="*/ 1122284 w 5641848"/>
              <a:gd name="connsiteY1305" fmla="*/ 2464504 h 4023302"/>
              <a:gd name="connsiteX1306" fmla="*/ 1131313 w 5641848"/>
              <a:gd name="connsiteY1306" fmla="*/ 2460375 h 4023302"/>
              <a:gd name="connsiteX1307" fmla="*/ 1132687 w 5641848"/>
              <a:gd name="connsiteY1307" fmla="*/ 2449365 h 4023302"/>
              <a:gd name="connsiteX1308" fmla="*/ 1139165 w 5641848"/>
              <a:gd name="connsiteY1308" fmla="*/ 2447399 h 4023302"/>
              <a:gd name="connsiteX1309" fmla="*/ 1154083 w 5641848"/>
              <a:gd name="connsiteY1309" fmla="*/ 2446612 h 4023302"/>
              <a:gd name="connsiteX1310" fmla="*/ 1171751 w 5641848"/>
              <a:gd name="connsiteY1310" fmla="*/ 2439731 h 4023302"/>
              <a:gd name="connsiteX1311" fmla="*/ 1182352 w 5641848"/>
              <a:gd name="connsiteY1311" fmla="*/ 2437765 h 4023302"/>
              <a:gd name="connsiteX1312" fmla="*/ 1197469 w 5641848"/>
              <a:gd name="connsiteY1312" fmla="*/ 2440321 h 4023302"/>
              <a:gd name="connsiteX1313" fmla="*/ 1194720 w 5641848"/>
              <a:gd name="connsiteY1313" fmla="*/ 2437175 h 4023302"/>
              <a:gd name="connsiteX1314" fmla="*/ 1182352 w 5641848"/>
              <a:gd name="connsiteY1314" fmla="*/ 2434619 h 4023302"/>
              <a:gd name="connsiteX1315" fmla="*/ 1175088 w 5641848"/>
              <a:gd name="connsiteY1315" fmla="*/ 2432653 h 4023302"/>
              <a:gd name="connsiteX1316" fmla="*/ 1176856 w 5641848"/>
              <a:gd name="connsiteY1316" fmla="*/ 2425575 h 4023302"/>
              <a:gd name="connsiteX1317" fmla="*/ 1180782 w 5641848"/>
              <a:gd name="connsiteY1317" fmla="*/ 2416335 h 4023302"/>
              <a:gd name="connsiteX1318" fmla="*/ 1174303 w 5641848"/>
              <a:gd name="connsiteY1318" fmla="*/ 2419677 h 4023302"/>
              <a:gd name="connsiteX1319" fmla="*/ 1165272 w 5641848"/>
              <a:gd name="connsiteY1319" fmla="*/ 2432063 h 4023302"/>
              <a:gd name="connsiteX1320" fmla="*/ 1158598 w 5641848"/>
              <a:gd name="connsiteY1320" fmla="*/ 2434816 h 4023302"/>
              <a:gd name="connsiteX1321" fmla="*/ 1146820 w 5641848"/>
              <a:gd name="connsiteY1321" fmla="*/ 2437569 h 4023302"/>
              <a:gd name="connsiteX1322" fmla="*/ 1142306 w 5641848"/>
              <a:gd name="connsiteY1322" fmla="*/ 2438355 h 4023302"/>
              <a:gd name="connsiteX1323" fmla="*/ 1143680 w 5641848"/>
              <a:gd name="connsiteY1323" fmla="*/ 2441304 h 4023302"/>
              <a:gd name="connsiteX1324" fmla="*/ 1132687 w 5641848"/>
              <a:gd name="connsiteY1324" fmla="*/ 2441501 h 4023302"/>
              <a:gd name="connsiteX1325" fmla="*/ 1120910 w 5641848"/>
              <a:gd name="connsiteY1325" fmla="*/ 2446809 h 4023302"/>
              <a:gd name="connsiteX1326" fmla="*/ 1118947 w 5641848"/>
              <a:gd name="connsiteY1326" fmla="*/ 2442484 h 4023302"/>
              <a:gd name="connsiteX1327" fmla="*/ 1141717 w 5641848"/>
              <a:gd name="connsiteY1327" fmla="*/ 2431080 h 4023302"/>
              <a:gd name="connsiteX1328" fmla="*/ 1146624 w 5641848"/>
              <a:gd name="connsiteY1328" fmla="*/ 2417908 h 4023302"/>
              <a:gd name="connsiteX1329" fmla="*/ 1156439 w 5641848"/>
              <a:gd name="connsiteY1329" fmla="*/ 2411223 h 4023302"/>
              <a:gd name="connsiteX1330" fmla="*/ 1155262 w 5641848"/>
              <a:gd name="connsiteY1330" fmla="*/ 2408077 h 4023302"/>
              <a:gd name="connsiteX1331" fmla="*/ 1147999 w 5641848"/>
              <a:gd name="connsiteY1331" fmla="*/ 2408667 h 4023302"/>
              <a:gd name="connsiteX1332" fmla="*/ 1154869 w 5641848"/>
              <a:gd name="connsiteY1332" fmla="*/ 2392545 h 4023302"/>
              <a:gd name="connsiteX1333" fmla="*/ 1166058 w 5641848"/>
              <a:gd name="connsiteY1333" fmla="*/ 2385073 h 4023302"/>
              <a:gd name="connsiteX1334" fmla="*/ 1181174 w 5641848"/>
              <a:gd name="connsiteY1334" fmla="*/ 2387629 h 4023302"/>
              <a:gd name="connsiteX1335" fmla="*/ 1176463 w 5641848"/>
              <a:gd name="connsiteY1335" fmla="*/ 2377799 h 4023302"/>
              <a:gd name="connsiteX1336" fmla="*/ 1177641 w 5641848"/>
              <a:gd name="connsiteY1336" fmla="*/ 2370525 h 4023302"/>
              <a:gd name="connsiteX1337" fmla="*/ 1168610 w 5641848"/>
              <a:gd name="connsiteY1337" fmla="*/ 2376620 h 4023302"/>
              <a:gd name="connsiteX1338" fmla="*/ 1142502 w 5641848"/>
              <a:gd name="connsiteY1338" fmla="*/ 2377013 h 4023302"/>
              <a:gd name="connsiteX1339" fmla="*/ 1137987 w 5641848"/>
              <a:gd name="connsiteY1339" fmla="*/ 2373081 h 4023302"/>
              <a:gd name="connsiteX1340" fmla="*/ 1137595 w 5641848"/>
              <a:gd name="connsiteY1340" fmla="*/ 2363053 h 4023302"/>
              <a:gd name="connsiteX1341" fmla="*/ 1129939 w 5641848"/>
              <a:gd name="connsiteY1341" fmla="*/ 2370918 h 4023302"/>
              <a:gd name="connsiteX1342" fmla="*/ 1124836 w 5641848"/>
              <a:gd name="connsiteY1342" fmla="*/ 2371311 h 4023302"/>
              <a:gd name="connsiteX1343" fmla="*/ 1123265 w 5641848"/>
              <a:gd name="connsiteY1343" fmla="*/ 2364626 h 4023302"/>
              <a:gd name="connsiteX1344" fmla="*/ 1114235 w 5641848"/>
              <a:gd name="connsiteY1344" fmla="*/ 2364036 h 4023302"/>
              <a:gd name="connsiteX1345" fmla="*/ 1111488 w 5641848"/>
              <a:gd name="connsiteY1345" fmla="*/ 2360105 h 4023302"/>
              <a:gd name="connsiteX1346" fmla="*/ 1102850 w 5641848"/>
              <a:gd name="connsiteY1346" fmla="*/ 2353026 h 4023302"/>
              <a:gd name="connsiteX1347" fmla="*/ 1110702 w 5641848"/>
              <a:gd name="connsiteY1347" fmla="*/ 2343196 h 4023302"/>
              <a:gd name="connsiteX1348" fmla="*/ 1119732 w 5641848"/>
              <a:gd name="connsiteY1348" fmla="*/ 2339853 h 4023302"/>
              <a:gd name="connsiteX1349" fmla="*/ 1123657 w 5641848"/>
              <a:gd name="connsiteY1349" fmla="*/ 2328647 h 4023302"/>
              <a:gd name="connsiteX1350" fmla="*/ 1141324 w 5641848"/>
              <a:gd name="connsiteY1350" fmla="*/ 2323928 h 4023302"/>
              <a:gd name="connsiteX1351" fmla="*/ 1137202 w 5641848"/>
              <a:gd name="connsiteY1351" fmla="*/ 2320782 h 4023302"/>
              <a:gd name="connsiteX1352" fmla="*/ 1136614 w 5641848"/>
              <a:gd name="connsiteY1352" fmla="*/ 2314884 h 4023302"/>
              <a:gd name="connsiteX1353" fmla="*/ 1126013 w 5641848"/>
              <a:gd name="connsiteY1353" fmla="*/ 2316260 h 4023302"/>
              <a:gd name="connsiteX1354" fmla="*/ 1121106 w 5641848"/>
              <a:gd name="connsiteY1354" fmla="*/ 2320192 h 4023302"/>
              <a:gd name="connsiteX1355" fmla="*/ 1116198 w 5641848"/>
              <a:gd name="connsiteY1355" fmla="*/ 2313115 h 4023302"/>
              <a:gd name="connsiteX1356" fmla="*/ 1117215 w 5641848"/>
              <a:gd name="connsiteY1356" fmla="*/ 2305837 h 4023302"/>
              <a:gd name="connsiteX1357" fmla="*/ 1114705 w 5641848"/>
              <a:gd name="connsiteY1357" fmla="*/ 2312489 h 4023302"/>
              <a:gd name="connsiteX1358" fmla="*/ 1101280 w 5641848"/>
              <a:gd name="connsiteY1358" fmla="*/ 2305422 h 4023302"/>
              <a:gd name="connsiteX1359" fmla="*/ 1114129 w 5641848"/>
              <a:gd name="connsiteY1359" fmla="*/ 2302674 h 4023302"/>
              <a:gd name="connsiteX1360" fmla="*/ 1117513 w 5641848"/>
              <a:gd name="connsiteY1360" fmla="*/ 2303712 h 4023302"/>
              <a:gd name="connsiteX1361" fmla="*/ 1117573 w 5641848"/>
              <a:gd name="connsiteY1361" fmla="*/ 2303284 h 4023302"/>
              <a:gd name="connsiteX1362" fmla="*/ 1128761 w 5641848"/>
              <a:gd name="connsiteY1362" fmla="*/ 2306036 h 4023302"/>
              <a:gd name="connsiteX1363" fmla="*/ 1126799 w 5641848"/>
              <a:gd name="connsiteY1363" fmla="*/ 2299351 h 4023302"/>
              <a:gd name="connsiteX1364" fmla="*/ 1120124 w 5641848"/>
              <a:gd name="connsiteY1364" fmla="*/ 2297385 h 4023302"/>
              <a:gd name="connsiteX1365" fmla="*/ 1117376 w 5641848"/>
              <a:gd name="connsiteY1365" fmla="*/ 2287162 h 4023302"/>
              <a:gd name="connsiteX1366" fmla="*/ 1128565 w 5641848"/>
              <a:gd name="connsiteY1366" fmla="*/ 2282246 h 4023302"/>
              <a:gd name="connsiteX1367" fmla="*/ 1130332 w 5641848"/>
              <a:gd name="connsiteY1367" fmla="*/ 2269467 h 4023302"/>
              <a:gd name="connsiteX1368" fmla="*/ 1144073 w 5641848"/>
              <a:gd name="connsiteY1368" fmla="*/ 2271826 h 4023302"/>
              <a:gd name="connsiteX1369" fmla="*/ 1151924 w 5641848"/>
              <a:gd name="connsiteY1369" fmla="*/ 2270450 h 4023302"/>
              <a:gd name="connsiteX1370" fmla="*/ 1159777 w 5641848"/>
              <a:gd name="connsiteY1370" fmla="*/ 2276152 h 4023302"/>
              <a:gd name="connsiteX1371" fmla="*/ 1160562 w 5641848"/>
              <a:gd name="connsiteY1371" fmla="*/ 2282050 h 4023302"/>
              <a:gd name="connsiteX1372" fmla="*/ 1169199 w 5641848"/>
              <a:gd name="connsiteY1372" fmla="*/ 2285392 h 4023302"/>
              <a:gd name="connsiteX1373" fmla="*/ 1166254 w 5641848"/>
              <a:gd name="connsiteY1373" fmla="*/ 2277528 h 4023302"/>
              <a:gd name="connsiteX1374" fmla="*/ 1174303 w 5641848"/>
              <a:gd name="connsiteY1374" fmla="*/ 2270843 h 4023302"/>
              <a:gd name="connsiteX1375" fmla="*/ 1185297 w 5641848"/>
              <a:gd name="connsiteY1375" fmla="*/ 2275366 h 4023302"/>
              <a:gd name="connsiteX1376" fmla="*/ 1195309 w 5641848"/>
              <a:gd name="connsiteY1376" fmla="*/ 2281263 h 4023302"/>
              <a:gd name="connsiteX1377" fmla="*/ 1199234 w 5641848"/>
              <a:gd name="connsiteY1377" fmla="*/ 2281657 h 4023302"/>
              <a:gd name="connsiteX1378" fmla="*/ 1199628 w 5641848"/>
              <a:gd name="connsiteY1378" fmla="*/ 2270057 h 4023302"/>
              <a:gd name="connsiteX1379" fmla="*/ 1194327 w 5641848"/>
              <a:gd name="connsiteY1379" fmla="*/ 2259440 h 4023302"/>
              <a:gd name="connsiteX1380" fmla="*/ 1202179 w 5641848"/>
              <a:gd name="connsiteY1380" fmla="*/ 2250986 h 4023302"/>
              <a:gd name="connsiteX1381" fmla="*/ 1212583 w 5641848"/>
              <a:gd name="connsiteY1381" fmla="*/ 2250986 h 4023302"/>
              <a:gd name="connsiteX1382" fmla="*/ 1219062 w 5641848"/>
              <a:gd name="connsiteY1382" fmla="*/ 2237813 h 4023302"/>
              <a:gd name="connsiteX1383" fmla="*/ 1209246 w 5641848"/>
              <a:gd name="connsiteY1383" fmla="*/ 2235846 h 4023302"/>
              <a:gd name="connsiteX1384" fmla="*/ 1196683 w 5641848"/>
              <a:gd name="connsiteY1384" fmla="*/ 2239385 h 4023302"/>
              <a:gd name="connsiteX1385" fmla="*/ 1185493 w 5641848"/>
              <a:gd name="connsiteY1385" fmla="*/ 2232701 h 4023302"/>
              <a:gd name="connsiteX1386" fmla="*/ 1189616 w 5641848"/>
              <a:gd name="connsiteY1386" fmla="*/ 2226409 h 4023302"/>
              <a:gd name="connsiteX1387" fmla="*/ 1195898 w 5641848"/>
              <a:gd name="connsiteY1387" fmla="*/ 2219724 h 4023302"/>
              <a:gd name="connsiteX1388" fmla="*/ 1209639 w 5641848"/>
              <a:gd name="connsiteY1388" fmla="*/ 2214416 h 4023302"/>
              <a:gd name="connsiteX1389" fmla="*/ 1207087 w 5641848"/>
              <a:gd name="connsiteY1389" fmla="*/ 2208518 h 4023302"/>
              <a:gd name="connsiteX1390" fmla="*/ 1205124 w 5641848"/>
              <a:gd name="connsiteY1390" fmla="*/ 2200850 h 4023302"/>
              <a:gd name="connsiteX1391" fmla="*/ 1214743 w 5641848"/>
              <a:gd name="connsiteY1391" fmla="*/ 2190233 h 4023302"/>
              <a:gd name="connsiteX1392" fmla="*/ 1224558 w 5641848"/>
              <a:gd name="connsiteY1392" fmla="*/ 2186694 h 4023302"/>
              <a:gd name="connsiteX1393" fmla="*/ 1228288 w 5641848"/>
              <a:gd name="connsiteY1393" fmla="*/ 2178240 h 4023302"/>
              <a:gd name="connsiteX1394" fmla="*/ 1240067 w 5641848"/>
              <a:gd name="connsiteY1394" fmla="*/ 2180206 h 4023302"/>
              <a:gd name="connsiteX1395" fmla="*/ 1238104 w 5641848"/>
              <a:gd name="connsiteY1395" fmla="*/ 2175684 h 4023302"/>
              <a:gd name="connsiteX1396" fmla="*/ 1247919 w 5641848"/>
              <a:gd name="connsiteY1396" fmla="*/ 2172341 h 4023302"/>
              <a:gd name="connsiteX1397" fmla="*/ 1258520 w 5641848"/>
              <a:gd name="connsiteY1397" fmla="*/ 2183942 h 4023302"/>
              <a:gd name="connsiteX1398" fmla="*/ 1252042 w 5641848"/>
              <a:gd name="connsiteY1398" fmla="*/ 2199670 h 4023302"/>
              <a:gd name="connsiteX1399" fmla="*/ 1259894 w 5641848"/>
              <a:gd name="connsiteY1399" fmla="*/ 2200064 h 4023302"/>
              <a:gd name="connsiteX1400" fmla="*/ 1264999 w 5641848"/>
              <a:gd name="connsiteY1400" fmla="*/ 2189840 h 4023302"/>
              <a:gd name="connsiteX1401" fmla="*/ 1262446 w 5641848"/>
              <a:gd name="connsiteY1401" fmla="*/ 2173521 h 4023302"/>
              <a:gd name="connsiteX1402" fmla="*/ 1270691 w 5641848"/>
              <a:gd name="connsiteY1402" fmla="*/ 2173521 h 4023302"/>
              <a:gd name="connsiteX1403" fmla="*/ 2573525 w 5641848"/>
              <a:gd name="connsiteY1403" fmla="*/ 2160351 h 4023302"/>
              <a:gd name="connsiteX1404" fmla="*/ 2592436 w 5641848"/>
              <a:gd name="connsiteY1404" fmla="*/ 2176849 h 4023302"/>
              <a:gd name="connsiteX1405" fmla="*/ 2595166 w 5641848"/>
              <a:gd name="connsiteY1405" fmla="*/ 2180269 h 4023302"/>
              <a:gd name="connsiteX1406" fmla="*/ 2591462 w 5641848"/>
              <a:gd name="connsiteY1406" fmla="*/ 2192742 h 4023302"/>
              <a:gd name="connsiteX1407" fmla="*/ 2566701 w 5641848"/>
              <a:gd name="connsiteY1407" fmla="*/ 2179061 h 4023302"/>
              <a:gd name="connsiteX1408" fmla="*/ 2567676 w 5641848"/>
              <a:gd name="connsiteY1408" fmla="*/ 2166387 h 4023302"/>
              <a:gd name="connsiteX1409" fmla="*/ 2199608 w 5641848"/>
              <a:gd name="connsiteY1409" fmla="*/ 2145628 h 4023302"/>
              <a:gd name="connsiteX1410" fmla="*/ 2206479 w 5641848"/>
              <a:gd name="connsiteY1410" fmla="*/ 2153480 h 4023302"/>
              <a:gd name="connsiteX1411" fmla="*/ 2201178 w 5641848"/>
              <a:gd name="connsiteY1411" fmla="*/ 2152933 h 4023302"/>
              <a:gd name="connsiteX1412" fmla="*/ 2193719 w 5641848"/>
              <a:gd name="connsiteY1412" fmla="*/ 2146724 h 4023302"/>
              <a:gd name="connsiteX1413" fmla="*/ 2330051 w 5641848"/>
              <a:gd name="connsiteY1413" fmla="*/ 2134832 h 4023302"/>
              <a:gd name="connsiteX1414" fmla="*/ 2334078 w 5641848"/>
              <a:gd name="connsiteY1414" fmla="*/ 2146134 h 4023302"/>
              <a:gd name="connsiteX1415" fmla="*/ 2329648 w 5641848"/>
              <a:gd name="connsiteY1415" fmla="*/ 2154462 h 4023302"/>
              <a:gd name="connsiteX1416" fmla="*/ 2326225 w 5641848"/>
              <a:gd name="connsiteY1416" fmla="*/ 2146134 h 4023302"/>
              <a:gd name="connsiteX1417" fmla="*/ 2326628 w 5641848"/>
              <a:gd name="connsiteY1417" fmla="*/ 2135625 h 4023302"/>
              <a:gd name="connsiteX1418" fmla="*/ 2301941 w 5641848"/>
              <a:gd name="connsiteY1418" fmla="*/ 2128942 h 4023302"/>
              <a:gd name="connsiteX1419" fmla="*/ 2316962 w 5641848"/>
              <a:gd name="connsiteY1419" fmla="*/ 2134756 h 4023302"/>
              <a:gd name="connsiteX1420" fmla="*/ 2318912 w 5641848"/>
              <a:gd name="connsiteY1420" fmla="*/ 2140375 h 4023302"/>
              <a:gd name="connsiteX1421" fmla="*/ 2321058 w 5641848"/>
              <a:gd name="connsiteY1421" fmla="*/ 2144250 h 4023302"/>
              <a:gd name="connsiteX1422" fmla="*/ 2323789 w 5641848"/>
              <a:gd name="connsiteY1422" fmla="*/ 2147544 h 4023302"/>
              <a:gd name="connsiteX1423" fmla="*/ 2326325 w 5641848"/>
              <a:gd name="connsiteY1423" fmla="*/ 2154520 h 4023302"/>
              <a:gd name="connsiteX1424" fmla="*/ 2339394 w 5641848"/>
              <a:gd name="connsiteY1424" fmla="*/ 2159558 h 4023302"/>
              <a:gd name="connsiteX1425" fmla="*/ 2341931 w 5641848"/>
              <a:gd name="connsiteY1425" fmla="*/ 2169052 h 4023302"/>
              <a:gd name="connsiteX1426" fmla="*/ 2338224 w 5641848"/>
              <a:gd name="connsiteY1426" fmla="*/ 2177578 h 4023302"/>
              <a:gd name="connsiteX1427" fmla="*/ 2331787 w 5641848"/>
              <a:gd name="connsiteY1427" fmla="*/ 2182615 h 4023302"/>
              <a:gd name="connsiteX1428" fmla="*/ 2321253 w 5641848"/>
              <a:gd name="connsiteY1428" fmla="*/ 2188816 h 4023302"/>
              <a:gd name="connsiteX1429" fmla="*/ 2308574 w 5641848"/>
              <a:gd name="connsiteY1429" fmla="*/ 2187460 h 4023302"/>
              <a:gd name="connsiteX1430" fmla="*/ 2300576 w 5641848"/>
              <a:gd name="connsiteY1430" fmla="*/ 2178546 h 4023302"/>
              <a:gd name="connsiteX1431" fmla="*/ 2305063 w 5641848"/>
              <a:gd name="connsiteY1431" fmla="*/ 2174671 h 4023302"/>
              <a:gd name="connsiteX1432" fmla="*/ 2297845 w 5641848"/>
              <a:gd name="connsiteY1432" fmla="*/ 2173315 h 4023302"/>
              <a:gd name="connsiteX1433" fmla="*/ 2296479 w 5641848"/>
              <a:gd name="connsiteY1433" fmla="*/ 2163239 h 4023302"/>
              <a:gd name="connsiteX1434" fmla="*/ 2286140 w 5641848"/>
              <a:gd name="connsiteY1434" fmla="*/ 2156070 h 4023302"/>
              <a:gd name="connsiteX1435" fmla="*/ 2280094 w 5641848"/>
              <a:gd name="connsiteY1435" fmla="*/ 2147931 h 4023302"/>
              <a:gd name="connsiteX1436" fmla="*/ 2281264 w 5641848"/>
              <a:gd name="connsiteY1436" fmla="*/ 2136887 h 4023302"/>
              <a:gd name="connsiteX1437" fmla="*/ 2289262 w 5641848"/>
              <a:gd name="connsiteY1437" fmla="*/ 2140762 h 4023302"/>
              <a:gd name="connsiteX1438" fmla="*/ 2296284 w 5641848"/>
              <a:gd name="connsiteY1438" fmla="*/ 2138630 h 4023302"/>
              <a:gd name="connsiteX1439" fmla="*/ 1391949 w 5641848"/>
              <a:gd name="connsiteY1439" fmla="*/ 2126979 h 4023302"/>
              <a:gd name="connsiteX1440" fmla="*/ 1396997 w 5641848"/>
              <a:gd name="connsiteY1440" fmla="*/ 2126979 h 4023302"/>
              <a:gd name="connsiteX1441" fmla="*/ 1398867 w 5641848"/>
              <a:gd name="connsiteY1441" fmla="*/ 2132957 h 4023302"/>
              <a:gd name="connsiteX1442" fmla="*/ 1402606 w 5641848"/>
              <a:gd name="connsiteY1442" fmla="*/ 2143518 h 4023302"/>
              <a:gd name="connsiteX1443" fmla="*/ 1400363 w 5641848"/>
              <a:gd name="connsiteY1443" fmla="*/ 2151488 h 4023302"/>
              <a:gd name="connsiteX1444" fmla="*/ 1397184 w 5641848"/>
              <a:gd name="connsiteY1444" fmla="*/ 2153481 h 4023302"/>
              <a:gd name="connsiteX1445" fmla="*/ 1389706 w 5641848"/>
              <a:gd name="connsiteY1445" fmla="*/ 2148898 h 4023302"/>
              <a:gd name="connsiteX1446" fmla="*/ 1386901 w 5641848"/>
              <a:gd name="connsiteY1446" fmla="*/ 2140927 h 4023302"/>
              <a:gd name="connsiteX1447" fmla="*/ 1388210 w 5641848"/>
              <a:gd name="connsiteY1447" fmla="*/ 2132957 h 4023302"/>
              <a:gd name="connsiteX1448" fmla="*/ 1339141 w 5641848"/>
              <a:gd name="connsiteY1448" fmla="*/ 2103426 h 4023302"/>
              <a:gd name="connsiteX1449" fmla="*/ 1344279 w 5641848"/>
              <a:gd name="connsiteY1449" fmla="*/ 2110608 h 4023302"/>
              <a:gd name="connsiteX1450" fmla="*/ 1344279 w 5641848"/>
              <a:gd name="connsiteY1450" fmla="*/ 2118375 h 4023302"/>
              <a:gd name="connsiteX1451" fmla="*/ 1347639 w 5641848"/>
              <a:gd name="connsiteY1451" fmla="*/ 2127109 h 4023302"/>
              <a:gd name="connsiteX1452" fmla="*/ 1339932 w 5641848"/>
              <a:gd name="connsiteY1452" fmla="*/ 2132933 h 4023302"/>
              <a:gd name="connsiteX1453" fmla="*/ 1336572 w 5641848"/>
              <a:gd name="connsiteY1453" fmla="*/ 2138758 h 4023302"/>
              <a:gd name="connsiteX1454" fmla="*/ 1330053 w 5641848"/>
              <a:gd name="connsiteY1454" fmla="*/ 2137205 h 4023302"/>
              <a:gd name="connsiteX1455" fmla="*/ 1328667 w 5641848"/>
              <a:gd name="connsiteY1455" fmla="*/ 2131186 h 4023302"/>
              <a:gd name="connsiteX1456" fmla="*/ 1332423 w 5641848"/>
              <a:gd name="connsiteY1456" fmla="*/ 2120898 h 4023302"/>
              <a:gd name="connsiteX1457" fmla="*/ 1326493 w 5641848"/>
              <a:gd name="connsiteY1457" fmla="*/ 2120898 h 4023302"/>
              <a:gd name="connsiteX1458" fmla="*/ 1321355 w 5641848"/>
              <a:gd name="connsiteY1458" fmla="*/ 2126720 h 4023302"/>
              <a:gd name="connsiteX1459" fmla="*/ 1318786 w 5641848"/>
              <a:gd name="connsiteY1459" fmla="*/ 2130603 h 4023302"/>
              <a:gd name="connsiteX1460" fmla="*/ 1318193 w 5641848"/>
              <a:gd name="connsiteY1460" fmla="*/ 2123033 h 4023302"/>
              <a:gd name="connsiteX1461" fmla="*/ 1323924 w 5641848"/>
              <a:gd name="connsiteY1461" fmla="*/ 2110026 h 4023302"/>
              <a:gd name="connsiteX1462" fmla="*/ 1329063 w 5641848"/>
              <a:gd name="connsiteY1462" fmla="*/ 2113715 h 4023302"/>
              <a:gd name="connsiteX1463" fmla="*/ 1333213 w 5641848"/>
              <a:gd name="connsiteY1463" fmla="*/ 2108667 h 4023302"/>
              <a:gd name="connsiteX1464" fmla="*/ 2324135 w 5641848"/>
              <a:gd name="connsiteY1464" fmla="*/ 2090663 h 4023302"/>
              <a:gd name="connsiteX1465" fmla="*/ 2331133 w 5641848"/>
              <a:gd name="connsiteY1465" fmla="*/ 2103144 h 4023302"/>
              <a:gd name="connsiteX1466" fmla="*/ 2327734 w 5641848"/>
              <a:gd name="connsiteY1466" fmla="*/ 2112257 h 4023302"/>
              <a:gd name="connsiteX1467" fmla="*/ 2320336 w 5641848"/>
              <a:gd name="connsiteY1467" fmla="*/ 2107700 h 4023302"/>
              <a:gd name="connsiteX1468" fmla="*/ 2327734 w 5641848"/>
              <a:gd name="connsiteY1468" fmla="*/ 2102351 h 4023302"/>
              <a:gd name="connsiteX1469" fmla="*/ 1346657 w 5641848"/>
              <a:gd name="connsiteY1469" fmla="*/ 2084775 h 4023302"/>
              <a:gd name="connsiteX1470" fmla="*/ 1345317 w 5641848"/>
              <a:gd name="connsiteY1470" fmla="*/ 2089663 h 4023302"/>
              <a:gd name="connsiteX1471" fmla="*/ 1338805 w 5641848"/>
              <a:gd name="connsiteY1471" fmla="*/ 2093609 h 4023302"/>
              <a:gd name="connsiteX1472" fmla="*/ 1340912 w 5641848"/>
              <a:gd name="connsiteY1472" fmla="*/ 2088535 h 4023302"/>
              <a:gd name="connsiteX1473" fmla="*/ 1364738 w 5641848"/>
              <a:gd name="connsiteY1473" fmla="*/ 2080849 h 4023302"/>
              <a:gd name="connsiteX1474" fmla="*/ 1365307 w 5641848"/>
              <a:gd name="connsiteY1474" fmla="*/ 2085614 h 4023302"/>
              <a:gd name="connsiteX1475" fmla="*/ 1358667 w 5641848"/>
              <a:gd name="connsiteY1475" fmla="*/ 2097529 h 4023302"/>
              <a:gd name="connsiteX1476" fmla="*/ 1357339 w 5641848"/>
              <a:gd name="connsiteY1476" fmla="*/ 2106465 h 4023302"/>
              <a:gd name="connsiteX1477" fmla="*/ 1349940 w 5641848"/>
              <a:gd name="connsiteY1477" fmla="*/ 2115203 h 4023302"/>
              <a:gd name="connsiteX1478" fmla="*/ 1345577 w 5641848"/>
              <a:gd name="connsiteY1478" fmla="*/ 2112820 h 4023302"/>
              <a:gd name="connsiteX1479" fmla="*/ 1345956 w 5641848"/>
              <a:gd name="connsiteY1479" fmla="*/ 2111033 h 4023302"/>
              <a:gd name="connsiteX1480" fmla="*/ 1342731 w 5641848"/>
              <a:gd name="connsiteY1480" fmla="*/ 2105870 h 4023302"/>
              <a:gd name="connsiteX1481" fmla="*/ 1352976 w 5641848"/>
              <a:gd name="connsiteY1481" fmla="*/ 2098125 h 4023302"/>
              <a:gd name="connsiteX1482" fmla="*/ 1349751 w 5641848"/>
              <a:gd name="connsiteY1482" fmla="*/ 2097529 h 4023302"/>
              <a:gd name="connsiteX1483" fmla="*/ 1357908 w 5641848"/>
              <a:gd name="connsiteY1483" fmla="*/ 2087601 h 4023302"/>
              <a:gd name="connsiteX1484" fmla="*/ 2427850 w 5641848"/>
              <a:gd name="connsiteY1484" fmla="*/ 2072995 h 4023302"/>
              <a:gd name="connsiteX1485" fmla="*/ 2437585 w 5641848"/>
              <a:gd name="connsiteY1485" fmla="*/ 2077903 h 4023302"/>
              <a:gd name="connsiteX1486" fmla="*/ 2439921 w 5641848"/>
              <a:gd name="connsiteY1486" fmla="*/ 2093019 h 4023302"/>
              <a:gd name="connsiteX1487" fmla="*/ 2443815 w 5641848"/>
              <a:gd name="connsiteY1487" fmla="*/ 2103423 h 4023302"/>
              <a:gd name="connsiteX1488" fmla="*/ 2444009 w 5641848"/>
              <a:gd name="connsiteY1488" fmla="*/ 2113238 h 4023302"/>
              <a:gd name="connsiteX1489" fmla="*/ 2423373 w 5641848"/>
              <a:gd name="connsiteY1489" fmla="*/ 2132279 h 4023302"/>
              <a:gd name="connsiteX1490" fmla="*/ 2423957 w 5641848"/>
              <a:gd name="connsiteY1490" fmla="*/ 2143469 h 4023302"/>
              <a:gd name="connsiteX1491" fmla="*/ 2436417 w 5641848"/>
              <a:gd name="connsiteY1491" fmla="*/ 2157014 h 4023302"/>
              <a:gd name="connsiteX1492" fmla="*/ 2426877 w 5641848"/>
              <a:gd name="connsiteY1492" fmla="*/ 2171345 h 4023302"/>
              <a:gd name="connsiteX1493" fmla="*/ 2416364 w 5641848"/>
              <a:gd name="connsiteY1493" fmla="*/ 2169970 h 4023302"/>
              <a:gd name="connsiteX1494" fmla="*/ 2416559 w 5641848"/>
              <a:gd name="connsiteY1494" fmla="*/ 2176056 h 4023302"/>
              <a:gd name="connsiteX1495" fmla="*/ 2411886 w 5641848"/>
              <a:gd name="connsiteY1495" fmla="*/ 2171345 h 4023302"/>
              <a:gd name="connsiteX1496" fmla="*/ 2410718 w 5641848"/>
              <a:gd name="connsiteY1496" fmla="*/ 2178019 h 4023302"/>
              <a:gd name="connsiteX1497" fmla="*/ 2419868 w 5641848"/>
              <a:gd name="connsiteY1497" fmla="*/ 2190386 h 4023302"/>
              <a:gd name="connsiteX1498" fmla="*/ 2410134 w 5641848"/>
              <a:gd name="connsiteY1498" fmla="*/ 2191761 h 4023302"/>
              <a:gd name="connsiteX1499" fmla="*/ 2403710 w 5641848"/>
              <a:gd name="connsiteY1499" fmla="*/ 2185871 h 4023302"/>
              <a:gd name="connsiteX1500" fmla="*/ 2396506 w 5641848"/>
              <a:gd name="connsiteY1500" fmla="*/ 2184693 h 4023302"/>
              <a:gd name="connsiteX1501" fmla="*/ 2392613 w 5641848"/>
              <a:gd name="connsiteY1501" fmla="*/ 2177430 h 4023302"/>
              <a:gd name="connsiteX1502" fmla="*/ 2401763 w 5641848"/>
              <a:gd name="connsiteY1502" fmla="*/ 2175467 h 4023302"/>
              <a:gd name="connsiteX1503" fmla="*/ 2393586 w 5641848"/>
              <a:gd name="connsiteY1503" fmla="*/ 2165651 h 4023302"/>
              <a:gd name="connsiteX1504" fmla="*/ 2392807 w 5641848"/>
              <a:gd name="connsiteY1504" fmla="*/ 2166829 h 4023302"/>
              <a:gd name="connsiteX1505" fmla="*/ 2390666 w 5641848"/>
              <a:gd name="connsiteY1505" fmla="*/ 2168792 h 4023302"/>
              <a:gd name="connsiteX1506" fmla="*/ 2389303 w 5641848"/>
              <a:gd name="connsiteY1506" fmla="*/ 2169578 h 4023302"/>
              <a:gd name="connsiteX1507" fmla="*/ 2387940 w 5641848"/>
              <a:gd name="connsiteY1507" fmla="*/ 2170559 h 4023302"/>
              <a:gd name="connsiteX1508" fmla="*/ 2386967 w 5641848"/>
              <a:gd name="connsiteY1508" fmla="*/ 2170952 h 4023302"/>
              <a:gd name="connsiteX1509" fmla="*/ 2386577 w 5641848"/>
              <a:gd name="connsiteY1509" fmla="*/ 2171148 h 4023302"/>
              <a:gd name="connsiteX1510" fmla="*/ 2385993 w 5641848"/>
              <a:gd name="connsiteY1510" fmla="*/ 2171148 h 4023302"/>
              <a:gd name="connsiteX1511" fmla="*/ 2383657 w 5641848"/>
              <a:gd name="connsiteY1511" fmla="*/ 2169970 h 4023302"/>
              <a:gd name="connsiteX1512" fmla="*/ 2380542 w 5641848"/>
              <a:gd name="connsiteY1512" fmla="*/ 2168596 h 4023302"/>
              <a:gd name="connsiteX1513" fmla="*/ 2377038 w 5641848"/>
              <a:gd name="connsiteY1513" fmla="*/ 2166633 h 4023302"/>
              <a:gd name="connsiteX1514" fmla="*/ 2369834 w 5641848"/>
              <a:gd name="connsiteY1514" fmla="*/ 2168596 h 4023302"/>
              <a:gd name="connsiteX1515" fmla="*/ 2364578 w 5641848"/>
              <a:gd name="connsiteY1515" fmla="*/ 2161529 h 4023302"/>
              <a:gd name="connsiteX1516" fmla="*/ 2361852 w 5641848"/>
              <a:gd name="connsiteY1516" fmla="*/ 2152303 h 4023302"/>
              <a:gd name="connsiteX1517" fmla="*/ 2365746 w 5641848"/>
              <a:gd name="connsiteY1517" fmla="*/ 2147003 h 4023302"/>
              <a:gd name="connsiteX1518" fmla="*/ 2359127 w 5641848"/>
              <a:gd name="connsiteY1518" fmla="*/ 2137383 h 4023302"/>
              <a:gd name="connsiteX1519" fmla="*/ 2363410 w 5641848"/>
              <a:gd name="connsiteY1519" fmla="*/ 2129531 h 4023302"/>
              <a:gd name="connsiteX1520" fmla="*/ 2349782 w 5641848"/>
              <a:gd name="connsiteY1520" fmla="*/ 2115398 h 4023302"/>
              <a:gd name="connsiteX1521" fmla="*/ 2353092 w 5641848"/>
              <a:gd name="connsiteY1521" fmla="*/ 2110883 h 4023302"/>
              <a:gd name="connsiteX1522" fmla="*/ 2371976 w 5641848"/>
              <a:gd name="connsiteY1522" fmla="*/ 2115202 h 4023302"/>
              <a:gd name="connsiteX1523" fmla="*/ 2377622 w 5641848"/>
              <a:gd name="connsiteY1523" fmla="*/ 2108526 h 4023302"/>
              <a:gd name="connsiteX1524" fmla="*/ 2382879 w 5641848"/>
              <a:gd name="connsiteY1524" fmla="*/ 2100086 h 4023302"/>
              <a:gd name="connsiteX1525" fmla="*/ 2369834 w 5641848"/>
              <a:gd name="connsiteY1525" fmla="*/ 2093019 h 4023302"/>
              <a:gd name="connsiteX1526" fmla="*/ 2369834 w 5641848"/>
              <a:gd name="connsiteY1526" fmla="*/ 2088503 h 4023302"/>
              <a:gd name="connsiteX1527" fmla="*/ 2380153 w 5641848"/>
              <a:gd name="connsiteY1527" fmla="*/ 2094196 h 4023302"/>
              <a:gd name="connsiteX1528" fmla="*/ 2398258 w 5641848"/>
              <a:gd name="connsiteY1528" fmla="*/ 2089485 h 4023302"/>
              <a:gd name="connsiteX1529" fmla="*/ 2387356 w 5641848"/>
              <a:gd name="connsiteY1529" fmla="*/ 2100674 h 4023302"/>
              <a:gd name="connsiteX1530" fmla="*/ 2391250 w 5641848"/>
              <a:gd name="connsiteY1530" fmla="*/ 2104404 h 4023302"/>
              <a:gd name="connsiteX1531" fmla="*/ 2389887 w 5641848"/>
              <a:gd name="connsiteY1531" fmla="*/ 2110294 h 4023302"/>
              <a:gd name="connsiteX1532" fmla="*/ 2401763 w 5641848"/>
              <a:gd name="connsiteY1532" fmla="*/ 2118146 h 4023302"/>
              <a:gd name="connsiteX1533" fmla="*/ 2404878 w 5641848"/>
              <a:gd name="connsiteY1533" fmla="*/ 2104404 h 4023302"/>
              <a:gd name="connsiteX1534" fmla="*/ 2408771 w 5641848"/>
              <a:gd name="connsiteY1534" fmla="*/ 2101852 h 4023302"/>
              <a:gd name="connsiteX1535" fmla="*/ 2414612 w 5641848"/>
              <a:gd name="connsiteY1535" fmla="*/ 2107545 h 4023302"/>
              <a:gd name="connsiteX1536" fmla="*/ 2414417 w 5641848"/>
              <a:gd name="connsiteY1536" fmla="*/ 2099889 h 4023302"/>
              <a:gd name="connsiteX1537" fmla="*/ 2409356 w 5641848"/>
              <a:gd name="connsiteY1537" fmla="*/ 2092037 h 4023302"/>
              <a:gd name="connsiteX1538" fmla="*/ 1307397 w 5641848"/>
              <a:gd name="connsiteY1538" fmla="*/ 2037661 h 4023302"/>
              <a:gd name="connsiteX1539" fmla="*/ 1304519 w 5641848"/>
              <a:gd name="connsiteY1539" fmla="*/ 2042175 h 4023302"/>
              <a:gd name="connsiteX1540" fmla="*/ 1302055 w 5641848"/>
              <a:gd name="connsiteY1540" fmla="*/ 2045513 h 4023302"/>
              <a:gd name="connsiteX1541" fmla="*/ 1298561 w 5641848"/>
              <a:gd name="connsiteY1541" fmla="*/ 2043550 h 4023302"/>
              <a:gd name="connsiteX1542" fmla="*/ 1302466 w 5641848"/>
              <a:gd name="connsiteY1542" fmla="*/ 2038249 h 4023302"/>
              <a:gd name="connsiteX1543" fmla="*/ 1340494 w 5641848"/>
              <a:gd name="connsiteY1543" fmla="*/ 2025882 h 4023302"/>
              <a:gd name="connsiteX1544" fmla="*/ 1350014 w 5641848"/>
              <a:gd name="connsiteY1544" fmla="*/ 2040935 h 4023302"/>
              <a:gd name="connsiteX1545" fmla="*/ 1360725 w 5641848"/>
              <a:gd name="connsiteY1545" fmla="*/ 2045294 h 4023302"/>
              <a:gd name="connsiteX1546" fmla="*/ 1358742 w 5641848"/>
              <a:gd name="connsiteY1546" fmla="*/ 2052622 h 4023302"/>
              <a:gd name="connsiteX1547" fmla="*/ 1367271 w 5641848"/>
              <a:gd name="connsiteY1547" fmla="*/ 2058564 h 4023302"/>
              <a:gd name="connsiteX1548" fmla="*/ 1357552 w 5641848"/>
              <a:gd name="connsiteY1548" fmla="*/ 2067279 h 4023302"/>
              <a:gd name="connsiteX1549" fmla="*/ 1356163 w 5641848"/>
              <a:gd name="connsiteY1549" fmla="*/ 2063318 h 4023302"/>
              <a:gd name="connsiteX1550" fmla="*/ 1346841 w 5641848"/>
              <a:gd name="connsiteY1550" fmla="*/ 2066487 h 4023302"/>
              <a:gd name="connsiteX1551" fmla="*/ 1342279 w 5641848"/>
              <a:gd name="connsiteY1551" fmla="*/ 2069854 h 4023302"/>
              <a:gd name="connsiteX1552" fmla="*/ 1333750 w 5641848"/>
              <a:gd name="connsiteY1552" fmla="*/ 2070052 h 4023302"/>
              <a:gd name="connsiteX1553" fmla="*/ 1328990 w 5641848"/>
              <a:gd name="connsiteY1553" fmla="*/ 2064704 h 4023302"/>
              <a:gd name="connsiteX1554" fmla="*/ 1336328 w 5641848"/>
              <a:gd name="connsiteY1554" fmla="*/ 2058169 h 4023302"/>
              <a:gd name="connsiteX1555" fmla="*/ 1345651 w 5641848"/>
              <a:gd name="connsiteY1555" fmla="*/ 2058762 h 4023302"/>
              <a:gd name="connsiteX1556" fmla="*/ 1345452 w 5641848"/>
              <a:gd name="connsiteY1556" fmla="*/ 2055592 h 4023302"/>
              <a:gd name="connsiteX1557" fmla="*/ 1338312 w 5641848"/>
              <a:gd name="connsiteY1557" fmla="*/ 2054800 h 4023302"/>
              <a:gd name="connsiteX1558" fmla="*/ 1340097 w 5641848"/>
              <a:gd name="connsiteY1558" fmla="*/ 2050245 h 4023302"/>
              <a:gd name="connsiteX1559" fmla="*/ 1345452 w 5641848"/>
              <a:gd name="connsiteY1559" fmla="*/ 2049651 h 4023302"/>
              <a:gd name="connsiteX1560" fmla="*/ 1348625 w 5641848"/>
              <a:gd name="connsiteY1560" fmla="*/ 2042916 h 4023302"/>
              <a:gd name="connsiteX1561" fmla="*/ 1340097 w 5641848"/>
              <a:gd name="connsiteY1561" fmla="*/ 2043511 h 4023302"/>
              <a:gd name="connsiteX1562" fmla="*/ 1331371 w 5641848"/>
              <a:gd name="connsiteY1562" fmla="*/ 2039153 h 4023302"/>
              <a:gd name="connsiteX1563" fmla="*/ 1329387 w 5641848"/>
              <a:gd name="connsiteY1563" fmla="*/ 2031824 h 4023302"/>
              <a:gd name="connsiteX1564" fmla="*/ 1336725 w 5641848"/>
              <a:gd name="connsiteY1564" fmla="*/ 2033210 h 4023302"/>
              <a:gd name="connsiteX1565" fmla="*/ 1334543 w 5641848"/>
              <a:gd name="connsiteY1565" fmla="*/ 2027863 h 4023302"/>
              <a:gd name="connsiteX1566" fmla="*/ 1317182 w 5641848"/>
              <a:gd name="connsiteY1566" fmla="*/ 2023918 h 4023302"/>
              <a:gd name="connsiteX1567" fmla="*/ 1321138 w 5641848"/>
              <a:gd name="connsiteY1567" fmla="*/ 2024507 h 4023302"/>
              <a:gd name="connsiteX1568" fmla="*/ 1314475 w 5641848"/>
              <a:gd name="connsiteY1568" fmla="*/ 2032556 h 4023302"/>
              <a:gd name="connsiteX1569" fmla="*/ 1307397 w 5641848"/>
              <a:gd name="connsiteY1569" fmla="*/ 2033734 h 4023302"/>
              <a:gd name="connsiteX1570" fmla="*/ 1310310 w 5641848"/>
              <a:gd name="connsiteY1570" fmla="*/ 2028630 h 4023302"/>
              <a:gd name="connsiteX1571" fmla="*/ 1335076 w 5641848"/>
              <a:gd name="connsiteY1571" fmla="*/ 1998398 h 4023302"/>
              <a:gd name="connsiteX1572" fmla="*/ 1335860 w 5641848"/>
              <a:gd name="connsiteY1572" fmla="*/ 2002324 h 4023302"/>
              <a:gd name="connsiteX1573" fmla="*/ 1331934 w 5641848"/>
              <a:gd name="connsiteY1573" fmla="*/ 2000950 h 4023302"/>
              <a:gd name="connsiteX1574" fmla="*/ 2219924 w 5641848"/>
              <a:gd name="connsiteY1574" fmla="*/ 1991528 h 4023302"/>
              <a:gd name="connsiteX1575" fmla="*/ 2230036 w 5641848"/>
              <a:gd name="connsiteY1575" fmla="*/ 1992874 h 4023302"/>
              <a:gd name="connsiteX1576" fmla="*/ 2226341 w 5641848"/>
              <a:gd name="connsiteY1576" fmla="*/ 2004409 h 4023302"/>
              <a:gd name="connsiteX1577" fmla="*/ 2214674 w 5641848"/>
              <a:gd name="connsiteY1577" fmla="*/ 2010177 h 4023302"/>
              <a:gd name="connsiteX1578" fmla="*/ 2209423 w 5641848"/>
              <a:gd name="connsiteY1578" fmla="*/ 2001141 h 4023302"/>
              <a:gd name="connsiteX1579" fmla="*/ 2210784 w 5641848"/>
              <a:gd name="connsiteY1579" fmla="*/ 1996334 h 4023302"/>
              <a:gd name="connsiteX1580" fmla="*/ 2218563 w 5641848"/>
              <a:gd name="connsiteY1580" fmla="*/ 1998065 h 4023302"/>
              <a:gd name="connsiteX1581" fmla="*/ 1263352 w 5641848"/>
              <a:gd name="connsiteY1581" fmla="*/ 1986620 h 4023302"/>
              <a:gd name="connsiteX1582" fmla="*/ 1268140 w 5641848"/>
              <a:gd name="connsiteY1582" fmla="*/ 1989761 h 4023302"/>
              <a:gd name="connsiteX1583" fmla="*/ 1261269 w 5641848"/>
              <a:gd name="connsiteY1583" fmla="*/ 1998398 h 4023302"/>
              <a:gd name="connsiteX1584" fmla="*/ 1327937 w 5641848"/>
              <a:gd name="connsiteY1584" fmla="*/ 1985639 h 4023302"/>
              <a:gd name="connsiteX1585" fmla="*/ 1331934 w 5641848"/>
              <a:gd name="connsiteY1585" fmla="*/ 1990074 h 4023302"/>
              <a:gd name="connsiteX1586" fmla="*/ 1331934 w 5641848"/>
              <a:gd name="connsiteY1586" fmla="*/ 1993930 h 4023302"/>
              <a:gd name="connsiteX1587" fmla="*/ 1327136 w 5641848"/>
              <a:gd name="connsiteY1587" fmla="*/ 1996436 h 4023302"/>
              <a:gd name="connsiteX1588" fmla="*/ 1321737 w 5641848"/>
              <a:gd name="connsiteY1588" fmla="*/ 1992772 h 4023302"/>
              <a:gd name="connsiteX1589" fmla="*/ 1321137 w 5641848"/>
              <a:gd name="connsiteY1589" fmla="*/ 1986989 h 4023302"/>
              <a:gd name="connsiteX1590" fmla="*/ 1268423 w 5641848"/>
              <a:gd name="connsiteY1590" fmla="*/ 1948342 h 4023302"/>
              <a:gd name="connsiteX1591" fmla="*/ 1275992 w 5641848"/>
              <a:gd name="connsiteY1591" fmla="*/ 1953700 h 4023302"/>
              <a:gd name="connsiteX1592" fmla="*/ 1274100 w 5641848"/>
              <a:gd name="connsiteY1592" fmla="*/ 1959653 h 4023302"/>
              <a:gd name="connsiteX1593" fmla="*/ 1268613 w 5641848"/>
              <a:gd name="connsiteY1593" fmla="*/ 1962828 h 4023302"/>
              <a:gd name="connsiteX1594" fmla="*/ 1272965 w 5641848"/>
              <a:gd name="connsiteY1594" fmla="*/ 1975926 h 4023302"/>
              <a:gd name="connsiteX1595" fmla="*/ 1269937 w 5641848"/>
              <a:gd name="connsiteY1595" fmla="*/ 1984658 h 4023302"/>
              <a:gd name="connsiteX1596" fmla="*/ 1264071 w 5641848"/>
              <a:gd name="connsiteY1596" fmla="*/ 1979300 h 4023302"/>
              <a:gd name="connsiteX1597" fmla="*/ 1261612 w 5641848"/>
              <a:gd name="connsiteY1597" fmla="*/ 1972949 h 4023302"/>
              <a:gd name="connsiteX1598" fmla="*/ 1260287 w 5641848"/>
              <a:gd name="connsiteY1598" fmla="*/ 1961638 h 4023302"/>
              <a:gd name="connsiteX1599" fmla="*/ 1260665 w 5641848"/>
              <a:gd name="connsiteY1599" fmla="*/ 1949135 h 4023302"/>
              <a:gd name="connsiteX1600" fmla="*/ 2356337 w 5641848"/>
              <a:gd name="connsiteY1600" fmla="*/ 1945395 h 4023302"/>
              <a:gd name="connsiteX1601" fmla="*/ 2359598 w 5641848"/>
              <a:gd name="connsiteY1601" fmla="*/ 1955564 h 4023302"/>
              <a:gd name="connsiteX1602" fmla="*/ 2352501 w 5641848"/>
              <a:gd name="connsiteY1602" fmla="*/ 1952773 h 4023302"/>
              <a:gd name="connsiteX1603" fmla="*/ 2345980 w 5641848"/>
              <a:gd name="connsiteY1603" fmla="*/ 1958156 h 4023302"/>
              <a:gd name="connsiteX1604" fmla="*/ 2342912 w 5641848"/>
              <a:gd name="connsiteY1604" fmla="*/ 1954767 h 4023302"/>
              <a:gd name="connsiteX1605" fmla="*/ 2347323 w 5641848"/>
              <a:gd name="connsiteY1605" fmla="*/ 1948187 h 4023302"/>
              <a:gd name="connsiteX1606" fmla="*/ 1344696 w 5641848"/>
              <a:gd name="connsiteY1606" fmla="*/ 1944416 h 4023302"/>
              <a:gd name="connsiteX1607" fmla="*/ 1347475 w 5641848"/>
              <a:gd name="connsiteY1607" fmla="*/ 1945594 h 4023302"/>
              <a:gd name="connsiteX1608" fmla="*/ 1348620 w 5641848"/>
              <a:gd name="connsiteY1608" fmla="*/ 1950894 h 4023302"/>
              <a:gd name="connsiteX1609" fmla="*/ 1346330 w 5641848"/>
              <a:gd name="connsiteY1609" fmla="*/ 1958157 h 4023302"/>
              <a:gd name="connsiteX1610" fmla="*/ 1344696 w 5641848"/>
              <a:gd name="connsiteY1610" fmla="*/ 1952268 h 4023302"/>
              <a:gd name="connsiteX1611" fmla="*/ 2703135 w 5641848"/>
              <a:gd name="connsiteY1611" fmla="*/ 1943434 h 4023302"/>
              <a:gd name="connsiteX1612" fmla="*/ 2705098 w 5641848"/>
              <a:gd name="connsiteY1612" fmla="*/ 1946173 h 4023302"/>
              <a:gd name="connsiteX1613" fmla="*/ 2701760 w 5641848"/>
              <a:gd name="connsiteY1613" fmla="*/ 1954390 h 4023302"/>
              <a:gd name="connsiteX1614" fmla="*/ 2699405 w 5641848"/>
              <a:gd name="connsiteY1614" fmla="*/ 1977867 h 4023302"/>
              <a:gd name="connsiteX1615" fmla="*/ 2699601 w 5641848"/>
              <a:gd name="connsiteY1615" fmla="*/ 1992735 h 4023302"/>
              <a:gd name="connsiteX1616" fmla="*/ 2689786 w 5641848"/>
              <a:gd name="connsiteY1616" fmla="*/ 2001148 h 4023302"/>
              <a:gd name="connsiteX1617" fmla="*/ 2686645 w 5641848"/>
              <a:gd name="connsiteY1617" fmla="*/ 2021494 h 4023302"/>
              <a:gd name="connsiteX1618" fmla="*/ 2682915 w 5641848"/>
              <a:gd name="connsiteY1618" fmla="*/ 2038908 h 4023302"/>
              <a:gd name="connsiteX1619" fmla="*/ 2674670 w 5641848"/>
              <a:gd name="connsiteY1619" fmla="*/ 2056517 h 4023302"/>
              <a:gd name="connsiteX1620" fmla="*/ 2667406 w 5641848"/>
              <a:gd name="connsiteY1620" fmla="*/ 2059256 h 4023302"/>
              <a:gd name="connsiteX1621" fmla="*/ 2666818 w 5641848"/>
              <a:gd name="connsiteY1621" fmla="*/ 2050843 h 4023302"/>
              <a:gd name="connsiteX1622" fmla="*/ 2674866 w 5641848"/>
              <a:gd name="connsiteY1622" fmla="*/ 2004082 h 4023302"/>
              <a:gd name="connsiteX1623" fmla="*/ 2685271 w 5641848"/>
              <a:gd name="connsiteY1623" fmla="*/ 1988431 h 4023302"/>
              <a:gd name="connsiteX1624" fmla="*/ 2691552 w 5641848"/>
              <a:gd name="connsiteY1624" fmla="*/ 1975910 h 4023302"/>
              <a:gd name="connsiteX1625" fmla="*/ 2695479 w 5641848"/>
              <a:gd name="connsiteY1625" fmla="*/ 1966128 h 4023302"/>
              <a:gd name="connsiteX1626" fmla="*/ 2694693 w 5641848"/>
              <a:gd name="connsiteY1626" fmla="*/ 1957129 h 4023302"/>
              <a:gd name="connsiteX1627" fmla="*/ 1272253 w 5641848"/>
              <a:gd name="connsiteY1627" fmla="*/ 1937545 h 4023302"/>
              <a:gd name="connsiteX1628" fmla="*/ 1278937 w 5641848"/>
              <a:gd name="connsiteY1628" fmla="*/ 1940740 h 4023302"/>
              <a:gd name="connsiteX1629" fmla="*/ 1275494 w 5641848"/>
              <a:gd name="connsiteY1629" fmla="*/ 1946378 h 4023302"/>
              <a:gd name="connsiteX1630" fmla="*/ 1270835 w 5641848"/>
              <a:gd name="connsiteY1630" fmla="*/ 1945063 h 4023302"/>
              <a:gd name="connsiteX1631" fmla="*/ 1266177 w 5641848"/>
              <a:gd name="connsiteY1631" fmla="*/ 1942807 h 4023302"/>
              <a:gd name="connsiteX1632" fmla="*/ 1266784 w 5641848"/>
              <a:gd name="connsiteY1632" fmla="*/ 1938297 h 4023302"/>
              <a:gd name="connsiteX1633" fmla="*/ 1270064 w 5641848"/>
              <a:gd name="connsiteY1633" fmla="*/ 1917914 h 4023302"/>
              <a:gd name="connsiteX1634" fmla="*/ 1279919 w 5641848"/>
              <a:gd name="connsiteY1634" fmla="*/ 1918509 h 4023302"/>
              <a:gd name="connsiteX1635" fmla="*/ 1278566 w 5641848"/>
              <a:gd name="connsiteY1635" fmla="*/ 1925251 h 4023302"/>
              <a:gd name="connsiteX1636" fmla="*/ 1275282 w 5641848"/>
              <a:gd name="connsiteY1636" fmla="*/ 1924458 h 4023302"/>
              <a:gd name="connsiteX1637" fmla="*/ 1276634 w 5641848"/>
              <a:gd name="connsiteY1637" fmla="*/ 1929811 h 4023302"/>
              <a:gd name="connsiteX1638" fmla="*/ 1278566 w 5641848"/>
              <a:gd name="connsiteY1638" fmla="*/ 1929613 h 4023302"/>
              <a:gd name="connsiteX1639" fmla="*/ 1279146 w 5641848"/>
              <a:gd name="connsiteY1639" fmla="*/ 1937545 h 4023302"/>
              <a:gd name="connsiteX1640" fmla="*/ 1270064 w 5641848"/>
              <a:gd name="connsiteY1640" fmla="*/ 1933182 h 4023302"/>
              <a:gd name="connsiteX1641" fmla="*/ 1269484 w 5641848"/>
              <a:gd name="connsiteY1641" fmla="*/ 1927829 h 4023302"/>
              <a:gd name="connsiteX1642" fmla="*/ 1258471 w 5641848"/>
              <a:gd name="connsiteY1642" fmla="*/ 1925846 h 4023302"/>
              <a:gd name="connsiteX1643" fmla="*/ 1255379 w 5641848"/>
              <a:gd name="connsiteY1643" fmla="*/ 1920096 h 4023302"/>
              <a:gd name="connsiteX1644" fmla="*/ 1324082 w 5641848"/>
              <a:gd name="connsiteY1644" fmla="*/ 1913989 h 4023302"/>
              <a:gd name="connsiteX1645" fmla="*/ 1336057 w 5641848"/>
              <a:gd name="connsiteY1645" fmla="*/ 1923042 h 4023302"/>
              <a:gd name="connsiteX1646" fmla="*/ 1337431 w 5641848"/>
              <a:gd name="connsiteY1646" fmla="*/ 1941344 h 4023302"/>
              <a:gd name="connsiteX1647" fmla="*/ 1335468 w 5641848"/>
              <a:gd name="connsiteY1647" fmla="*/ 1947248 h 4023302"/>
              <a:gd name="connsiteX1648" fmla="*/ 1342142 w 5641848"/>
              <a:gd name="connsiteY1648" fmla="*/ 1950397 h 4023302"/>
              <a:gd name="connsiteX1649" fmla="*/ 1343712 w 5641848"/>
              <a:gd name="connsiteY1649" fmla="*/ 1960827 h 4023302"/>
              <a:gd name="connsiteX1650" fmla="*/ 1346657 w 5641848"/>
              <a:gd name="connsiteY1650" fmla="*/ 1960827 h 4023302"/>
              <a:gd name="connsiteX1651" fmla="*/ 1345676 w 5641848"/>
              <a:gd name="connsiteY1651" fmla="*/ 1968503 h 4023302"/>
              <a:gd name="connsiteX1652" fmla="*/ 1361774 w 5641848"/>
              <a:gd name="connsiteY1652" fmla="*/ 1964567 h 4023302"/>
              <a:gd name="connsiteX1653" fmla="*/ 1363344 w 5641848"/>
              <a:gd name="connsiteY1653" fmla="*/ 1970471 h 4023302"/>
              <a:gd name="connsiteX1654" fmla="*/ 1354706 w 5641848"/>
              <a:gd name="connsiteY1654" fmla="*/ 1977162 h 4023302"/>
              <a:gd name="connsiteX1655" fmla="*/ 1349799 w 5641848"/>
              <a:gd name="connsiteY1655" fmla="*/ 1988379 h 4023302"/>
              <a:gd name="connsiteX1656" fmla="*/ 1344498 w 5641848"/>
              <a:gd name="connsiteY1656" fmla="*/ 1991528 h 4023302"/>
              <a:gd name="connsiteX1657" fmla="*/ 1343909 w 5641848"/>
              <a:gd name="connsiteY1657" fmla="*/ 1987592 h 4023302"/>
              <a:gd name="connsiteX1658" fmla="*/ 1344891 w 5641848"/>
              <a:gd name="connsiteY1658" fmla="*/ 1977162 h 4023302"/>
              <a:gd name="connsiteX1659" fmla="*/ 1335860 w 5641848"/>
              <a:gd name="connsiteY1659" fmla="*/ 1977359 h 4023302"/>
              <a:gd name="connsiteX1660" fmla="*/ 1331150 w 5641848"/>
              <a:gd name="connsiteY1660" fmla="*/ 1979327 h 4023302"/>
              <a:gd name="connsiteX1661" fmla="*/ 1329186 w 5641848"/>
              <a:gd name="connsiteY1661" fmla="*/ 1974801 h 4023302"/>
              <a:gd name="connsiteX1662" fmla="*/ 1322708 w 5641848"/>
              <a:gd name="connsiteY1662" fmla="*/ 1966731 h 4023302"/>
              <a:gd name="connsiteX1663" fmla="*/ 1323297 w 5641848"/>
              <a:gd name="connsiteY1663" fmla="*/ 1962401 h 4023302"/>
              <a:gd name="connsiteX1664" fmla="*/ 1321923 w 5641848"/>
              <a:gd name="connsiteY1664" fmla="*/ 1953939 h 4023302"/>
              <a:gd name="connsiteX1665" fmla="*/ 1314462 w 5641848"/>
              <a:gd name="connsiteY1665" fmla="*/ 1948626 h 4023302"/>
              <a:gd name="connsiteX1666" fmla="*/ 1314855 w 5641848"/>
              <a:gd name="connsiteY1666" fmla="*/ 1956497 h 4023302"/>
              <a:gd name="connsiteX1667" fmla="*/ 1306807 w 5641848"/>
              <a:gd name="connsiteY1667" fmla="*/ 1954530 h 4023302"/>
              <a:gd name="connsiteX1668" fmla="*/ 1302292 w 5641848"/>
              <a:gd name="connsiteY1668" fmla="*/ 1947445 h 4023302"/>
              <a:gd name="connsiteX1669" fmla="*/ 1299543 w 5641848"/>
              <a:gd name="connsiteY1669" fmla="*/ 1940950 h 4023302"/>
              <a:gd name="connsiteX1670" fmla="*/ 1304059 w 5641848"/>
              <a:gd name="connsiteY1670" fmla="*/ 1935637 h 4023302"/>
              <a:gd name="connsiteX1671" fmla="*/ 1309359 w 5641848"/>
              <a:gd name="connsiteY1671" fmla="*/ 1939573 h 4023302"/>
              <a:gd name="connsiteX1672" fmla="*/ 1311911 w 5641848"/>
              <a:gd name="connsiteY1672" fmla="*/ 1937605 h 4023302"/>
              <a:gd name="connsiteX1673" fmla="*/ 1309359 w 5641848"/>
              <a:gd name="connsiteY1673" fmla="*/ 1927174 h 4023302"/>
              <a:gd name="connsiteX1674" fmla="*/ 1310340 w 5641848"/>
              <a:gd name="connsiteY1674" fmla="*/ 1921270 h 4023302"/>
              <a:gd name="connsiteX1675" fmla="*/ 1314462 w 5641848"/>
              <a:gd name="connsiteY1675" fmla="*/ 1930323 h 4023302"/>
              <a:gd name="connsiteX1676" fmla="*/ 1325064 w 5641848"/>
              <a:gd name="connsiteY1676" fmla="*/ 1933472 h 4023302"/>
              <a:gd name="connsiteX1677" fmla="*/ 1318978 w 5641848"/>
              <a:gd name="connsiteY1677" fmla="*/ 1919893 h 4023302"/>
              <a:gd name="connsiteX1678" fmla="*/ 2323089 w 5641848"/>
              <a:gd name="connsiteY1678" fmla="*/ 1902208 h 4023302"/>
              <a:gd name="connsiteX1679" fmla="*/ 2326225 w 5641848"/>
              <a:gd name="connsiteY1679" fmla="*/ 1902800 h 4023302"/>
              <a:gd name="connsiteX1680" fmla="*/ 2321325 w 5641848"/>
              <a:gd name="connsiteY1680" fmla="*/ 1908707 h 4023302"/>
              <a:gd name="connsiteX1681" fmla="*/ 2315444 w 5641848"/>
              <a:gd name="connsiteY1681" fmla="*/ 1923674 h 4023302"/>
              <a:gd name="connsiteX1682" fmla="*/ 2320737 w 5641848"/>
              <a:gd name="connsiteY1682" fmla="*/ 1931551 h 4023302"/>
              <a:gd name="connsiteX1683" fmla="*/ 2325441 w 5641848"/>
              <a:gd name="connsiteY1683" fmla="*/ 1942579 h 4023302"/>
              <a:gd name="connsiteX1684" fmla="*/ 2324265 w 5641848"/>
              <a:gd name="connsiteY1684" fmla="*/ 1953804 h 4023302"/>
              <a:gd name="connsiteX1685" fmla="*/ 2315836 w 5641848"/>
              <a:gd name="connsiteY1685" fmla="*/ 1966211 h 4023302"/>
              <a:gd name="connsiteX1686" fmla="*/ 2309367 w 5641848"/>
              <a:gd name="connsiteY1686" fmla="*/ 1978814 h 4023302"/>
              <a:gd name="connsiteX1687" fmla="*/ 2308191 w 5641848"/>
              <a:gd name="connsiteY1687" fmla="*/ 1984722 h 4023302"/>
              <a:gd name="connsiteX1688" fmla="*/ 2304859 w 5641848"/>
              <a:gd name="connsiteY1688" fmla="*/ 1982753 h 4023302"/>
              <a:gd name="connsiteX1689" fmla="*/ 2298978 w 5641848"/>
              <a:gd name="connsiteY1689" fmla="*/ 1976845 h 4023302"/>
              <a:gd name="connsiteX1690" fmla="*/ 2288393 w 5641848"/>
              <a:gd name="connsiteY1690" fmla="*/ 1975664 h 4023302"/>
              <a:gd name="connsiteX1691" fmla="*/ 2278592 w 5641848"/>
              <a:gd name="connsiteY1691" fmla="*/ 1973103 h 4023302"/>
              <a:gd name="connsiteX1692" fmla="*/ 2273495 w 5641848"/>
              <a:gd name="connsiteY1692" fmla="*/ 1978223 h 4023302"/>
              <a:gd name="connsiteX1693" fmla="*/ 2264870 w 5641848"/>
              <a:gd name="connsiteY1693" fmla="*/ 1975861 h 4023302"/>
              <a:gd name="connsiteX1694" fmla="*/ 2251933 w 5641848"/>
              <a:gd name="connsiteY1694" fmla="*/ 1985116 h 4023302"/>
              <a:gd name="connsiteX1695" fmla="*/ 2242916 w 5641848"/>
              <a:gd name="connsiteY1695" fmla="*/ 1980784 h 4023302"/>
              <a:gd name="connsiteX1696" fmla="*/ 2240563 w 5641848"/>
              <a:gd name="connsiteY1696" fmla="*/ 1972119 h 4023302"/>
              <a:gd name="connsiteX1697" fmla="*/ 2224490 w 5641848"/>
              <a:gd name="connsiteY1697" fmla="*/ 1981375 h 4023302"/>
              <a:gd name="connsiteX1698" fmla="*/ 2219981 w 5641848"/>
              <a:gd name="connsiteY1698" fmla="*/ 1989252 h 4023302"/>
              <a:gd name="connsiteX1699" fmla="*/ 2204299 w 5641848"/>
              <a:gd name="connsiteY1699" fmla="*/ 1994766 h 4023302"/>
              <a:gd name="connsiteX1700" fmla="*/ 2202339 w 5641848"/>
              <a:gd name="connsiteY1700" fmla="*/ 2005400 h 4023302"/>
              <a:gd name="connsiteX1701" fmla="*/ 2209200 w 5641848"/>
              <a:gd name="connsiteY1701" fmla="*/ 2010324 h 4023302"/>
              <a:gd name="connsiteX1702" fmla="*/ 2209200 w 5641848"/>
              <a:gd name="connsiteY1702" fmla="*/ 2013081 h 4023302"/>
              <a:gd name="connsiteX1703" fmla="*/ 2213120 w 5641848"/>
              <a:gd name="connsiteY1703" fmla="*/ 2017019 h 4023302"/>
              <a:gd name="connsiteX1704" fmla="*/ 2212532 w 5641848"/>
              <a:gd name="connsiteY1704" fmla="*/ 2025882 h 4023302"/>
              <a:gd name="connsiteX1705" fmla="*/ 2205867 w 5641848"/>
              <a:gd name="connsiteY1705" fmla="*/ 2024108 h 4023302"/>
              <a:gd name="connsiteX1706" fmla="*/ 2207827 w 5641848"/>
              <a:gd name="connsiteY1706" fmla="*/ 2017019 h 4023302"/>
              <a:gd name="connsiteX1707" fmla="*/ 2202731 w 5641848"/>
              <a:gd name="connsiteY1707" fmla="*/ 2020170 h 4023302"/>
              <a:gd name="connsiteX1708" fmla="*/ 2196654 w 5641848"/>
              <a:gd name="connsiteY1708" fmla="*/ 2011899 h 4023302"/>
              <a:gd name="connsiteX1709" fmla="*/ 2190774 w 5641848"/>
              <a:gd name="connsiteY1709" fmla="*/ 2009339 h 4023302"/>
              <a:gd name="connsiteX1710" fmla="*/ 2192538 w 5641848"/>
              <a:gd name="connsiteY1710" fmla="*/ 2003234 h 4023302"/>
              <a:gd name="connsiteX1711" fmla="*/ 2195282 w 5641848"/>
              <a:gd name="connsiteY1711" fmla="*/ 1985510 h 4023302"/>
              <a:gd name="connsiteX1712" fmla="*/ 2210768 w 5641848"/>
              <a:gd name="connsiteY1712" fmla="*/ 1972316 h 4023302"/>
              <a:gd name="connsiteX1713" fmla="*/ 2227822 w 5641848"/>
              <a:gd name="connsiteY1713" fmla="*/ 1969165 h 4023302"/>
              <a:gd name="connsiteX1714" fmla="*/ 2235467 w 5641848"/>
              <a:gd name="connsiteY1714" fmla="*/ 1963848 h 4023302"/>
              <a:gd name="connsiteX1715" fmla="*/ 2260362 w 5641848"/>
              <a:gd name="connsiteY1715" fmla="*/ 1960894 h 4023302"/>
              <a:gd name="connsiteX1716" fmla="*/ 2273103 w 5641848"/>
              <a:gd name="connsiteY1716" fmla="*/ 1941201 h 4023302"/>
              <a:gd name="connsiteX1717" fmla="*/ 2285452 w 5641848"/>
              <a:gd name="connsiteY1717" fmla="*/ 1927416 h 4023302"/>
              <a:gd name="connsiteX1718" fmla="*/ 2293293 w 5641848"/>
              <a:gd name="connsiteY1718" fmla="*/ 1922493 h 4023302"/>
              <a:gd name="connsiteX1719" fmla="*/ 2302507 w 5641848"/>
              <a:gd name="connsiteY1719" fmla="*/ 1922493 h 4023302"/>
              <a:gd name="connsiteX1720" fmla="*/ 2310152 w 5641848"/>
              <a:gd name="connsiteY1720" fmla="*/ 1915993 h 4023302"/>
              <a:gd name="connsiteX1721" fmla="*/ 2808406 w 5641848"/>
              <a:gd name="connsiteY1721" fmla="*/ 1880618 h 4023302"/>
              <a:gd name="connsiteX1722" fmla="*/ 2811731 w 5641848"/>
              <a:gd name="connsiteY1722" fmla="*/ 1887268 h 4023302"/>
              <a:gd name="connsiteX1723" fmla="*/ 2818969 w 5641848"/>
              <a:gd name="connsiteY1723" fmla="*/ 1880618 h 4023302"/>
              <a:gd name="connsiteX1724" fmla="*/ 2822882 w 5641848"/>
              <a:gd name="connsiteY1724" fmla="*/ 1887855 h 4023302"/>
              <a:gd name="connsiteX1725" fmla="*/ 2820143 w 5641848"/>
              <a:gd name="connsiteY1725" fmla="*/ 1899395 h 4023302"/>
              <a:gd name="connsiteX1726" fmla="*/ 2811340 w 5641848"/>
              <a:gd name="connsiteY1726" fmla="*/ 1901547 h 4023302"/>
              <a:gd name="connsiteX1727" fmla="*/ 2809580 w 5641848"/>
              <a:gd name="connsiteY1727" fmla="*/ 1930887 h 4023302"/>
              <a:gd name="connsiteX1728" fmla="*/ 2814665 w 5641848"/>
              <a:gd name="connsiteY1728" fmla="*/ 1939101 h 4023302"/>
              <a:gd name="connsiteX1729" fmla="*/ 2804298 w 5641848"/>
              <a:gd name="connsiteY1729" fmla="*/ 1942622 h 4023302"/>
              <a:gd name="connsiteX1730" fmla="*/ 2804493 w 5641848"/>
              <a:gd name="connsiteY1730" fmla="*/ 1953380 h 4023302"/>
              <a:gd name="connsiteX1731" fmla="*/ 2797255 w 5641848"/>
              <a:gd name="connsiteY1731" fmla="*/ 1954749 h 4023302"/>
              <a:gd name="connsiteX1732" fmla="*/ 2783170 w 5641848"/>
              <a:gd name="connsiteY1732" fmla="*/ 1975679 h 4023302"/>
              <a:gd name="connsiteX1733" fmla="*/ 2783757 w 5641848"/>
              <a:gd name="connsiteY1733" fmla="*/ 1985457 h 4023302"/>
              <a:gd name="connsiteX1734" fmla="*/ 2766934 w 5641848"/>
              <a:gd name="connsiteY1734" fmla="*/ 1989565 h 4023302"/>
              <a:gd name="connsiteX1735" fmla="*/ 2777889 w 5641848"/>
              <a:gd name="connsiteY1735" fmla="*/ 1974700 h 4023302"/>
              <a:gd name="connsiteX1736" fmla="*/ 2781802 w 5641848"/>
              <a:gd name="connsiteY1736" fmla="*/ 1968050 h 4023302"/>
              <a:gd name="connsiteX1737" fmla="*/ 2771434 w 5641848"/>
              <a:gd name="connsiteY1737" fmla="*/ 1973331 h 4023302"/>
              <a:gd name="connsiteX1738" fmla="*/ 2772412 w 5641848"/>
              <a:gd name="connsiteY1738" fmla="*/ 1958856 h 4023302"/>
              <a:gd name="connsiteX1739" fmla="*/ 2769086 w 5641848"/>
              <a:gd name="connsiteY1739" fmla="*/ 1950055 h 4023302"/>
              <a:gd name="connsiteX1740" fmla="*/ 2775150 w 5641848"/>
              <a:gd name="connsiteY1740" fmla="*/ 1941449 h 4023302"/>
              <a:gd name="connsiteX1741" fmla="*/ 2768890 w 5641848"/>
              <a:gd name="connsiteY1741" fmla="*/ 1924628 h 4023302"/>
              <a:gd name="connsiteX1742" fmla="*/ 2786496 w 5641848"/>
              <a:gd name="connsiteY1742" fmla="*/ 1900569 h 4023302"/>
              <a:gd name="connsiteX1743" fmla="*/ 2787474 w 5641848"/>
              <a:gd name="connsiteY1743" fmla="*/ 1890007 h 4023302"/>
              <a:gd name="connsiteX1744" fmla="*/ 2804493 w 5641848"/>
              <a:gd name="connsiteY1744" fmla="*/ 1887855 h 4023302"/>
              <a:gd name="connsiteX1745" fmla="*/ 2836230 w 5641848"/>
              <a:gd name="connsiteY1745" fmla="*/ 1869821 h 4023302"/>
              <a:gd name="connsiteX1746" fmla="*/ 2837605 w 5641848"/>
              <a:gd name="connsiteY1746" fmla="*/ 1878159 h 4023302"/>
              <a:gd name="connsiteX1747" fmla="*/ 2830341 w 5641848"/>
              <a:gd name="connsiteY1747" fmla="*/ 1877167 h 4023302"/>
              <a:gd name="connsiteX1748" fmla="*/ 2825041 w 5641848"/>
              <a:gd name="connsiteY1748" fmla="*/ 1887489 h 4023302"/>
              <a:gd name="connsiteX1749" fmla="*/ 2823863 w 5641848"/>
              <a:gd name="connsiteY1749" fmla="*/ 1878357 h 4023302"/>
              <a:gd name="connsiteX1750" fmla="*/ 2388856 w 5641848"/>
              <a:gd name="connsiteY1750" fmla="*/ 1868839 h 4023302"/>
              <a:gd name="connsiteX1751" fmla="*/ 2389043 w 5641848"/>
              <a:gd name="connsiteY1751" fmla="*/ 1880046 h 4023302"/>
              <a:gd name="connsiteX1752" fmla="*/ 2383996 w 5641848"/>
              <a:gd name="connsiteY1752" fmla="*/ 1889451 h 4023302"/>
              <a:gd name="connsiteX1753" fmla="*/ 2377265 w 5641848"/>
              <a:gd name="connsiteY1753" fmla="*/ 1875443 h 4023302"/>
              <a:gd name="connsiteX1754" fmla="*/ 2379508 w 5641848"/>
              <a:gd name="connsiteY1754" fmla="*/ 1869640 h 4023302"/>
              <a:gd name="connsiteX1755" fmla="*/ 1327419 w 5641848"/>
              <a:gd name="connsiteY1755" fmla="*/ 1828594 h 4023302"/>
              <a:gd name="connsiteX1756" fmla="*/ 1332130 w 5641848"/>
              <a:gd name="connsiteY1756" fmla="*/ 1829185 h 4023302"/>
              <a:gd name="connsiteX1757" fmla="*/ 1335664 w 5641848"/>
              <a:gd name="connsiteY1757" fmla="*/ 1844340 h 4023302"/>
              <a:gd name="connsiteX1758" fmla="*/ 1326438 w 5641848"/>
              <a:gd name="connsiteY1758" fmla="*/ 1852211 h 4023302"/>
              <a:gd name="connsiteX1759" fmla="*/ 1327812 w 5641848"/>
              <a:gd name="connsiteY1759" fmla="*/ 1856738 h 4023302"/>
              <a:gd name="connsiteX1760" fmla="*/ 1336841 w 5641848"/>
              <a:gd name="connsiteY1760" fmla="*/ 1847488 h 4023302"/>
              <a:gd name="connsiteX1761" fmla="*/ 1338805 w 5641848"/>
              <a:gd name="connsiteY1761" fmla="*/ 1850635 h 4023302"/>
              <a:gd name="connsiteX1762" fmla="*/ 1333701 w 5641848"/>
              <a:gd name="connsiteY1762" fmla="*/ 1859888 h 4023302"/>
              <a:gd name="connsiteX1763" fmla="*/ 1326634 w 5641848"/>
              <a:gd name="connsiteY1763" fmla="*/ 1860676 h 4023302"/>
              <a:gd name="connsiteX1764" fmla="*/ 1320744 w 5641848"/>
              <a:gd name="connsiteY1764" fmla="*/ 1867169 h 4023302"/>
              <a:gd name="connsiteX1765" fmla="*/ 1313481 w 5641848"/>
              <a:gd name="connsiteY1765" fmla="*/ 1871893 h 4023302"/>
              <a:gd name="connsiteX1766" fmla="*/ 1320155 w 5641848"/>
              <a:gd name="connsiteY1766" fmla="*/ 1873271 h 4023302"/>
              <a:gd name="connsiteX1767" fmla="*/ 1321334 w 5641848"/>
              <a:gd name="connsiteY1767" fmla="*/ 1878978 h 4023302"/>
              <a:gd name="connsiteX1768" fmla="*/ 1319566 w 5641848"/>
              <a:gd name="connsiteY1768" fmla="*/ 1882914 h 4023302"/>
              <a:gd name="connsiteX1769" fmla="*/ 1312499 w 5641848"/>
              <a:gd name="connsiteY1769" fmla="*/ 1888031 h 4023302"/>
              <a:gd name="connsiteX1770" fmla="*/ 1307201 w 5641848"/>
              <a:gd name="connsiteY1770" fmla="*/ 1887637 h 4023302"/>
              <a:gd name="connsiteX1771" fmla="*/ 1301310 w 5641848"/>
              <a:gd name="connsiteY1771" fmla="*/ 1887047 h 4023302"/>
              <a:gd name="connsiteX1772" fmla="*/ 1300524 w 5641848"/>
              <a:gd name="connsiteY1772" fmla="*/ 1891573 h 4023302"/>
              <a:gd name="connsiteX1773" fmla="*/ 1297580 w 5641848"/>
              <a:gd name="connsiteY1773" fmla="*/ 1901413 h 4023302"/>
              <a:gd name="connsiteX1774" fmla="*/ 1286985 w 5641848"/>
              <a:gd name="connsiteY1774" fmla="*/ 1906137 h 4023302"/>
              <a:gd name="connsiteX1775" fmla="*/ 1279918 w 5641848"/>
              <a:gd name="connsiteY1775" fmla="*/ 1901413 h 4023302"/>
              <a:gd name="connsiteX1776" fmla="*/ 1286397 w 5641848"/>
              <a:gd name="connsiteY1776" fmla="*/ 1896887 h 4023302"/>
              <a:gd name="connsiteX1777" fmla="*/ 1291494 w 5641848"/>
              <a:gd name="connsiteY1777" fmla="*/ 1887637 h 4023302"/>
              <a:gd name="connsiteX1778" fmla="*/ 1286200 w 5641848"/>
              <a:gd name="connsiteY1778" fmla="*/ 1885276 h 4023302"/>
              <a:gd name="connsiteX1779" fmla="*/ 1284237 w 5641848"/>
              <a:gd name="connsiteY1779" fmla="*/ 1881340 h 4023302"/>
              <a:gd name="connsiteX1780" fmla="*/ 1289537 w 5641848"/>
              <a:gd name="connsiteY1780" fmla="*/ 1877404 h 4023302"/>
              <a:gd name="connsiteX1781" fmla="*/ 1282274 w 5641848"/>
              <a:gd name="connsiteY1781" fmla="*/ 1877404 h 4023302"/>
              <a:gd name="connsiteX1782" fmla="*/ 1280115 w 5641848"/>
              <a:gd name="connsiteY1782" fmla="*/ 1865595 h 4023302"/>
              <a:gd name="connsiteX1783" fmla="*/ 1287967 w 5641848"/>
              <a:gd name="connsiteY1783" fmla="*/ 1854966 h 4023302"/>
              <a:gd name="connsiteX1784" fmla="*/ 1291887 w 5641848"/>
              <a:gd name="connsiteY1784" fmla="*/ 1859495 h 4023302"/>
              <a:gd name="connsiteX1785" fmla="*/ 1292476 w 5641848"/>
              <a:gd name="connsiteY1785" fmla="*/ 1856344 h 4023302"/>
              <a:gd name="connsiteX1786" fmla="*/ 1300328 w 5641848"/>
              <a:gd name="connsiteY1786" fmla="*/ 1857526 h 4023302"/>
              <a:gd name="connsiteX1787" fmla="*/ 1302291 w 5641848"/>
              <a:gd name="connsiteY1787" fmla="*/ 1862250 h 4023302"/>
              <a:gd name="connsiteX1788" fmla="*/ 1302291 w 5641848"/>
              <a:gd name="connsiteY1788" fmla="*/ 1855557 h 4023302"/>
              <a:gd name="connsiteX1789" fmla="*/ 1303469 w 5641848"/>
              <a:gd name="connsiteY1789" fmla="*/ 1850439 h 4023302"/>
              <a:gd name="connsiteX1790" fmla="*/ 1320548 w 5641848"/>
              <a:gd name="connsiteY1790" fmla="*/ 1837254 h 4023302"/>
              <a:gd name="connsiteX1791" fmla="*/ 1326242 w 5641848"/>
              <a:gd name="connsiteY1791" fmla="*/ 1833909 h 4023302"/>
              <a:gd name="connsiteX1792" fmla="*/ 1511017 w 5641848"/>
              <a:gd name="connsiteY1792" fmla="*/ 1805040 h 4023302"/>
              <a:gd name="connsiteX1793" fmla="*/ 1515725 w 5641848"/>
              <a:gd name="connsiteY1793" fmla="*/ 1809558 h 4023302"/>
              <a:gd name="connsiteX1794" fmla="*/ 1514352 w 5641848"/>
              <a:gd name="connsiteY1794" fmla="*/ 1816629 h 4023302"/>
              <a:gd name="connsiteX1795" fmla="*/ 1516902 w 5641848"/>
              <a:gd name="connsiteY1795" fmla="*/ 1821343 h 4023302"/>
              <a:gd name="connsiteX1796" fmla="*/ 1523572 w 5641848"/>
              <a:gd name="connsiteY1796" fmla="*/ 1822522 h 4023302"/>
              <a:gd name="connsiteX1797" fmla="*/ 1517883 w 5641848"/>
              <a:gd name="connsiteY1797" fmla="*/ 1836862 h 4023302"/>
              <a:gd name="connsiteX1798" fmla="*/ 1504740 w 5641848"/>
              <a:gd name="connsiteY1798" fmla="*/ 1844916 h 4023302"/>
              <a:gd name="connsiteX1799" fmla="*/ 1484735 w 5641848"/>
              <a:gd name="connsiteY1799" fmla="*/ 1862596 h 4023302"/>
              <a:gd name="connsiteX1800" fmla="*/ 1479046 w 5641848"/>
              <a:gd name="connsiteY1800" fmla="*/ 1871829 h 4023302"/>
              <a:gd name="connsiteX1801" fmla="*/ 1470417 w 5641848"/>
              <a:gd name="connsiteY1801" fmla="*/ 1875757 h 4023302"/>
              <a:gd name="connsiteX1802" fmla="*/ 1469828 w 5641848"/>
              <a:gd name="connsiteY1802" fmla="*/ 1880471 h 4023302"/>
              <a:gd name="connsiteX1803" fmla="*/ 1459433 w 5641848"/>
              <a:gd name="connsiteY1803" fmla="*/ 1890883 h 4023302"/>
              <a:gd name="connsiteX1804" fmla="*/ 1454922 w 5641848"/>
              <a:gd name="connsiteY1804" fmla="*/ 1890293 h 4023302"/>
              <a:gd name="connsiteX1805" fmla="*/ 1445114 w 5641848"/>
              <a:gd name="connsiteY1805" fmla="*/ 1893044 h 4023302"/>
              <a:gd name="connsiteX1806" fmla="*/ 1454334 w 5641848"/>
              <a:gd name="connsiteY1806" fmla="*/ 1894811 h 4023302"/>
              <a:gd name="connsiteX1807" fmla="*/ 1456295 w 5641848"/>
              <a:gd name="connsiteY1807" fmla="*/ 1898151 h 4023302"/>
              <a:gd name="connsiteX1808" fmla="*/ 1473947 w 5641848"/>
              <a:gd name="connsiteY1808" fmla="*/ 1892650 h 4023302"/>
              <a:gd name="connsiteX1809" fmla="*/ 1477281 w 5641848"/>
              <a:gd name="connsiteY1809" fmla="*/ 1894025 h 4023302"/>
              <a:gd name="connsiteX1810" fmla="*/ 1466886 w 5641848"/>
              <a:gd name="connsiteY1810" fmla="*/ 1907776 h 4023302"/>
              <a:gd name="connsiteX1811" fmla="*/ 1463356 w 5641848"/>
              <a:gd name="connsiteY1811" fmla="*/ 1903454 h 4023302"/>
              <a:gd name="connsiteX1812" fmla="*/ 1446682 w 5641848"/>
              <a:gd name="connsiteY1812" fmla="*/ 1909937 h 4023302"/>
              <a:gd name="connsiteX1813" fmla="*/ 1438249 w 5641848"/>
              <a:gd name="connsiteY1813" fmla="*/ 1919759 h 4023302"/>
              <a:gd name="connsiteX1814" fmla="*/ 1439033 w 5641848"/>
              <a:gd name="connsiteY1814" fmla="*/ 1922312 h 4023302"/>
              <a:gd name="connsiteX1815" fmla="*/ 1446682 w 5641848"/>
              <a:gd name="connsiteY1815" fmla="*/ 1916419 h 4023302"/>
              <a:gd name="connsiteX1816" fmla="*/ 1456491 w 5641848"/>
              <a:gd name="connsiteY1816" fmla="*/ 1912491 h 4023302"/>
              <a:gd name="connsiteX1817" fmla="*/ 1459825 w 5641848"/>
              <a:gd name="connsiteY1817" fmla="*/ 1912294 h 4023302"/>
              <a:gd name="connsiteX1818" fmla="*/ 1456491 w 5641848"/>
              <a:gd name="connsiteY1818" fmla="*/ 1925456 h 4023302"/>
              <a:gd name="connsiteX1819" fmla="*/ 1450215 w 5641848"/>
              <a:gd name="connsiteY1819" fmla="*/ 1928795 h 4023302"/>
              <a:gd name="connsiteX1820" fmla="*/ 1443545 w 5641848"/>
              <a:gd name="connsiteY1820" fmla="*/ 1930366 h 4023302"/>
              <a:gd name="connsiteX1821" fmla="*/ 1439621 w 5641848"/>
              <a:gd name="connsiteY1821" fmla="*/ 1929581 h 4023302"/>
              <a:gd name="connsiteX1822" fmla="*/ 1437661 w 5641848"/>
              <a:gd name="connsiteY1822" fmla="*/ 1931544 h 4023302"/>
              <a:gd name="connsiteX1823" fmla="*/ 1448056 w 5641848"/>
              <a:gd name="connsiteY1823" fmla="*/ 1938027 h 4023302"/>
              <a:gd name="connsiteX1824" fmla="*/ 1452765 w 5641848"/>
              <a:gd name="connsiteY1824" fmla="*/ 1937241 h 4023302"/>
              <a:gd name="connsiteX1825" fmla="*/ 1463160 w 5641848"/>
              <a:gd name="connsiteY1825" fmla="*/ 1928795 h 4023302"/>
              <a:gd name="connsiteX1826" fmla="*/ 1459825 w 5641848"/>
              <a:gd name="connsiteY1826" fmla="*/ 1924866 h 4023302"/>
              <a:gd name="connsiteX1827" fmla="*/ 1473555 w 5641848"/>
              <a:gd name="connsiteY1827" fmla="*/ 1922116 h 4023302"/>
              <a:gd name="connsiteX1828" fmla="*/ 1476104 w 5641848"/>
              <a:gd name="connsiteY1828" fmla="*/ 1919562 h 4023302"/>
              <a:gd name="connsiteX1829" fmla="*/ 1485323 w 5641848"/>
              <a:gd name="connsiteY1829" fmla="*/ 1918776 h 4023302"/>
              <a:gd name="connsiteX1830" fmla="*/ 1491795 w 5641848"/>
              <a:gd name="connsiteY1830" fmla="*/ 1916812 h 4023302"/>
              <a:gd name="connsiteX1831" fmla="*/ 1496894 w 5641848"/>
              <a:gd name="connsiteY1831" fmla="*/ 1912687 h 4023302"/>
              <a:gd name="connsiteX1832" fmla="*/ 1506112 w 5641848"/>
              <a:gd name="connsiteY1832" fmla="*/ 1908758 h 4023302"/>
              <a:gd name="connsiteX1833" fmla="*/ 1516509 w 5641848"/>
              <a:gd name="connsiteY1833" fmla="*/ 1912491 h 4023302"/>
              <a:gd name="connsiteX1834" fmla="*/ 1524357 w 5641848"/>
              <a:gd name="connsiteY1834" fmla="*/ 1915241 h 4023302"/>
              <a:gd name="connsiteX1835" fmla="*/ 1531026 w 5641848"/>
              <a:gd name="connsiteY1835" fmla="*/ 1911705 h 4023302"/>
              <a:gd name="connsiteX1836" fmla="*/ 1542797 w 5641848"/>
              <a:gd name="connsiteY1836" fmla="*/ 1908365 h 4023302"/>
              <a:gd name="connsiteX1837" fmla="*/ 1550644 w 5641848"/>
              <a:gd name="connsiteY1837" fmla="*/ 1912294 h 4023302"/>
              <a:gd name="connsiteX1838" fmla="*/ 1564960 w 5641848"/>
              <a:gd name="connsiteY1838" fmla="*/ 1910723 h 4023302"/>
              <a:gd name="connsiteX1839" fmla="*/ 1579865 w 5641848"/>
              <a:gd name="connsiteY1839" fmla="*/ 1911312 h 4023302"/>
              <a:gd name="connsiteX1840" fmla="*/ 1587711 w 5641848"/>
              <a:gd name="connsiteY1840" fmla="*/ 1913866 h 4023302"/>
              <a:gd name="connsiteX1841" fmla="*/ 1592026 w 5641848"/>
              <a:gd name="connsiteY1841" fmla="*/ 1925652 h 4023302"/>
              <a:gd name="connsiteX1842" fmla="*/ 1590849 w 5641848"/>
              <a:gd name="connsiteY1842" fmla="*/ 1946474 h 4023302"/>
              <a:gd name="connsiteX1843" fmla="*/ 1578493 w 5641848"/>
              <a:gd name="connsiteY1843" fmla="*/ 1962974 h 4023302"/>
              <a:gd name="connsiteX1844" fmla="*/ 1575944 w 5641848"/>
              <a:gd name="connsiteY1844" fmla="*/ 1981047 h 4023302"/>
              <a:gd name="connsiteX1845" fmla="*/ 1567118 w 5641848"/>
              <a:gd name="connsiteY1845" fmla="*/ 1999511 h 4023302"/>
              <a:gd name="connsiteX1846" fmla="*/ 1565353 w 5641848"/>
              <a:gd name="connsiteY1846" fmla="*/ 2012672 h 4023302"/>
              <a:gd name="connsiteX1847" fmla="*/ 1555547 w 5641848"/>
              <a:gd name="connsiteY1847" fmla="*/ 2019155 h 4023302"/>
              <a:gd name="connsiteX1848" fmla="*/ 1554763 w 5641848"/>
              <a:gd name="connsiteY1848" fmla="*/ 2027602 h 4023302"/>
              <a:gd name="connsiteX1849" fmla="*/ 1545936 w 5641848"/>
              <a:gd name="connsiteY1849" fmla="*/ 2033495 h 4023302"/>
              <a:gd name="connsiteX1850" fmla="*/ 1543189 w 5641848"/>
              <a:gd name="connsiteY1850" fmla="*/ 2040764 h 4023302"/>
              <a:gd name="connsiteX1851" fmla="*/ 1538285 w 5641848"/>
              <a:gd name="connsiteY1851" fmla="*/ 2049408 h 4023302"/>
              <a:gd name="connsiteX1852" fmla="*/ 1524357 w 5641848"/>
              <a:gd name="connsiteY1852" fmla="*/ 2044693 h 4023302"/>
              <a:gd name="connsiteX1853" fmla="*/ 1516509 w 5641848"/>
              <a:gd name="connsiteY1853" fmla="*/ 2052158 h 4023302"/>
              <a:gd name="connsiteX1854" fmla="*/ 1517883 w 5641848"/>
              <a:gd name="connsiteY1854" fmla="*/ 2055302 h 4023302"/>
              <a:gd name="connsiteX1855" fmla="*/ 1523768 w 5641848"/>
              <a:gd name="connsiteY1855" fmla="*/ 2051372 h 4023302"/>
              <a:gd name="connsiteX1856" fmla="*/ 1531615 w 5641848"/>
              <a:gd name="connsiteY1856" fmla="*/ 2050587 h 4023302"/>
              <a:gd name="connsiteX1857" fmla="*/ 1536912 w 5641848"/>
              <a:gd name="connsiteY1857" fmla="*/ 2053926 h 4023302"/>
              <a:gd name="connsiteX1858" fmla="*/ 1535538 w 5641848"/>
              <a:gd name="connsiteY1858" fmla="*/ 2057855 h 4023302"/>
              <a:gd name="connsiteX1859" fmla="*/ 1542797 w 5641848"/>
              <a:gd name="connsiteY1859" fmla="*/ 2060213 h 4023302"/>
              <a:gd name="connsiteX1860" fmla="*/ 1544759 w 5641848"/>
              <a:gd name="connsiteY1860" fmla="*/ 2064927 h 4023302"/>
              <a:gd name="connsiteX1861" fmla="*/ 1544170 w 5641848"/>
              <a:gd name="connsiteY1861" fmla="*/ 2068267 h 4023302"/>
              <a:gd name="connsiteX1862" fmla="*/ 1541423 w 5641848"/>
              <a:gd name="connsiteY1862" fmla="*/ 2072194 h 4023302"/>
              <a:gd name="connsiteX1863" fmla="*/ 1533184 w 5641848"/>
              <a:gd name="connsiteY1863" fmla="*/ 2072194 h 4023302"/>
              <a:gd name="connsiteX1864" fmla="*/ 1525926 w 5641848"/>
              <a:gd name="connsiteY1864" fmla="*/ 2071605 h 4023302"/>
              <a:gd name="connsiteX1865" fmla="*/ 1523965 w 5641848"/>
              <a:gd name="connsiteY1865" fmla="*/ 2077303 h 4023302"/>
              <a:gd name="connsiteX1866" fmla="*/ 1519452 w 5641848"/>
              <a:gd name="connsiteY1866" fmla="*/ 2083195 h 4023302"/>
              <a:gd name="connsiteX1867" fmla="*/ 1510233 w 5641848"/>
              <a:gd name="connsiteY1867" fmla="*/ 2087516 h 4023302"/>
              <a:gd name="connsiteX1868" fmla="*/ 1503954 w 5641848"/>
              <a:gd name="connsiteY1868" fmla="*/ 2086142 h 4023302"/>
              <a:gd name="connsiteX1869" fmla="*/ 1488069 w 5641848"/>
              <a:gd name="connsiteY1869" fmla="*/ 2086338 h 4023302"/>
              <a:gd name="connsiteX1870" fmla="*/ 1473162 w 5641848"/>
              <a:gd name="connsiteY1870" fmla="*/ 2087714 h 4023302"/>
              <a:gd name="connsiteX1871" fmla="*/ 1473162 w 5641848"/>
              <a:gd name="connsiteY1871" fmla="*/ 2090857 h 4023302"/>
              <a:gd name="connsiteX1872" fmla="*/ 1482184 w 5641848"/>
              <a:gd name="connsiteY1872" fmla="*/ 2089678 h 4023302"/>
              <a:gd name="connsiteX1873" fmla="*/ 1491991 w 5641848"/>
              <a:gd name="connsiteY1873" fmla="*/ 2090660 h 4023302"/>
              <a:gd name="connsiteX1874" fmla="*/ 1499247 w 5641848"/>
              <a:gd name="connsiteY1874" fmla="*/ 2093411 h 4023302"/>
              <a:gd name="connsiteX1875" fmla="*/ 1509055 w 5641848"/>
              <a:gd name="connsiteY1875" fmla="*/ 2096358 h 4023302"/>
              <a:gd name="connsiteX1876" fmla="*/ 1522983 w 5641848"/>
              <a:gd name="connsiteY1876" fmla="*/ 2097732 h 4023302"/>
              <a:gd name="connsiteX1877" fmla="*/ 1528084 w 5641848"/>
              <a:gd name="connsiteY1877" fmla="*/ 2096358 h 4023302"/>
              <a:gd name="connsiteX1878" fmla="*/ 1537108 w 5641848"/>
              <a:gd name="connsiteY1878" fmla="*/ 2087910 h 4023302"/>
              <a:gd name="connsiteX1879" fmla="*/ 1544366 w 5641848"/>
              <a:gd name="connsiteY1879" fmla="*/ 2088303 h 4023302"/>
              <a:gd name="connsiteX1880" fmla="*/ 1551624 w 5641848"/>
              <a:gd name="connsiteY1880" fmla="*/ 2092232 h 4023302"/>
              <a:gd name="connsiteX1881" fmla="*/ 1558097 w 5641848"/>
              <a:gd name="connsiteY1881" fmla="*/ 2099303 h 4023302"/>
              <a:gd name="connsiteX1882" fmla="*/ 1567314 w 5641848"/>
              <a:gd name="connsiteY1882" fmla="*/ 2102447 h 4023302"/>
              <a:gd name="connsiteX1883" fmla="*/ 1578493 w 5641848"/>
              <a:gd name="connsiteY1883" fmla="*/ 2106965 h 4023302"/>
              <a:gd name="connsiteX1884" fmla="*/ 1593007 w 5641848"/>
              <a:gd name="connsiteY1884" fmla="*/ 2127785 h 4023302"/>
              <a:gd name="connsiteX1885" fmla="*/ 1593987 w 5641848"/>
              <a:gd name="connsiteY1885" fmla="*/ 2128571 h 4023302"/>
              <a:gd name="connsiteX1886" fmla="*/ 1595361 w 5641848"/>
              <a:gd name="connsiteY1886" fmla="*/ 2129357 h 4023302"/>
              <a:gd name="connsiteX1887" fmla="*/ 1599089 w 5641848"/>
              <a:gd name="connsiteY1887" fmla="*/ 2131714 h 4023302"/>
              <a:gd name="connsiteX1888" fmla="*/ 1604186 w 5641848"/>
              <a:gd name="connsiteY1888" fmla="*/ 2134071 h 4023302"/>
              <a:gd name="connsiteX1889" fmla="*/ 1611644 w 5641848"/>
              <a:gd name="connsiteY1889" fmla="*/ 2149590 h 4023302"/>
              <a:gd name="connsiteX1890" fmla="*/ 1605168 w 5641848"/>
              <a:gd name="connsiteY1890" fmla="*/ 2153126 h 4023302"/>
              <a:gd name="connsiteX1891" fmla="*/ 1602422 w 5641848"/>
              <a:gd name="connsiteY1891" fmla="*/ 2158430 h 4023302"/>
              <a:gd name="connsiteX1892" fmla="*/ 1609090 w 5641848"/>
              <a:gd name="connsiteY1892" fmla="*/ 2161376 h 4023302"/>
              <a:gd name="connsiteX1893" fmla="*/ 1613211 w 5641848"/>
              <a:gd name="connsiteY1893" fmla="*/ 2171198 h 4023302"/>
              <a:gd name="connsiteX1894" fmla="*/ 1615761 w 5641848"/>
              <a:gd name="connsiteY1894" fmla="*/ 2193985 h 4023302"/>
              <a:gd name="connsiteX1895" fmla="*/ 1621840 w 5641848"/>
              <a:gd name="connsiteY1895" fmla="*/ 2207539 h 4023302"/>
              <a:gd name="connsiteX1896" fmla="*/ 1619880 w 5641848"/>
              <a:gd name="connsiteY1896" fmla="*/ 2211468 h 4023302"/>
              <a:gd name="connsiteX1897" fmla="*/ 1627726 w 5641848"/>
              <a:gd name="connsiteY1897" fmla="*/ 2214807 h 4023302"/>
              <a:gd name="connsiteX1898" fmla="*/ 1631060 w 5641848"/>
              <a:gd name="connsiteY1898" fmla="*/ 2219129 h 4023302"/>
              <a:gd name="connsiteX1899" fmla="*/ 1636551 w 5641848"/>
              <a:gd name="connsiteY1899" fmla="*/ 2225808 h 4023302"/>
              <a:gd name="connsiteX1900" fmla="*/ 1632630 w 5641848"/>
              <a:gd name="connsiteY1900" fmla="*/ 2232880 h 4023302"/>
              <a:gd name="connsiteX1901" fmla="*/ 1628707 w 5641848"/>
              <a:gd name="connsiteY1901" fmla="*/ 2242898 h 4023302"/>
              <a:gd name="connsiteX1902" fmla="*/ 1632630 w 5641848"/>
              <a:gd name="connsiteY1902" fmla="*/ 2238969 h 4023302"/>
              <a:gd name="connsiteX1903" fmla="*/ 1639102 w 5641848"/>
              <a:gd name="connsiteY1903" fmla="*/ 2237988 h 4023302"/>
              <a:gd name="connsiteX1904" fmla="*/ 1641064 w 5641848"/>
              <a:gd name="connsiteY1904" fmla="*/ 2234648 h 4023302"/>
              <a:gd name="connsiteX1905" fmla="*/ 1646949 w 5641848"/>
              <a:gd name="connsiteY1905" fmla="*/ 2234648 h 4023302"/>
              <a:gd name="connsiteX1906" fmla="*/ 1652244 w 5641848"/>
              <a:gd name="connsiteY1906" fmla="*/ 2239952 h 4023302"/>
              <a:gd name="connsiteX1907" fmla="*/ 1662051 w 5641848"/>
              <a:gd name="connsiteY1907" fmla="*/ 2247023 h 4023302"/>
              <a:gd name="connsiteX1908" fmla="*/ 1677154 w 5641848"/>
              <a:gd name="connsiteY1908" fmla="*/ 2260578 h 4023302"/>
              <a:gd name="connsiteX1909" fmla="*/ 1684019 w 5641848"/>
              <a:gd name="connsiteY1909" fmla="*/ 2275507 h 4023302"/>
              <a:gd name="connsiteX1910" fmla="*/ 1695788 w 5641848"/>
              <a:gd name="connsiteY1910" fmla="*/ 2283364 h 4023302"/>
              <a:gd name="connsiteX1911" fmla="*/ 1690492 w 5641848"/>
              <a:gd name="connsiteY1911" fmla="*/ 2290436 h 4023302"/>
              <a:gd name="connsiteX1912" fmla="*/ 1699907 w 5641848"/>
              <a:gd name="connsiteY1912" fmla="*/ 2314402 h 4023302"/>
              <a:gd name="connsiteX1913" fmla="*/ 1714617 w 5641848"/>
              <a:gd name="connsiteY1913" fmla="*/ 2328546 h 4023302"/>
              <a:gd name="connsiteX1914" fmla="*/ 1718540 w 5641848"/>
              <a:gd name="connsiteY1914" fmla="*/ 2339153 h 4023302"/>
              <a:gd name="connsiteX1915" fmla="*/ 1711871 w 5641848"/>
              <a:gd name="connsiteY1915" fmla="*/ 2331885 h 4023302"/>
              <a:gd name="connsiteX1916" fmla="*/ 1699514 w 5641848"/>
              <a:gd name="connsiteY1916" fmla="*/ 2334046 h 4023302"/>
              <a:gd name="connsiteX1917" fmla="*/ 1696180 w 5641848"/>
              <a:gd name="connsiteY1917" fmla="*/ 2331492 h 4023302"/>
              <a:gd name="connsiteX1918" fmla="*/ 1687746 w 5641848"/>
              <a:gd name="connsiteY1918" fmla="*/ 2331492 h 4023302"/>
              <a:gd name="connsiteX1919" fmla="*/ 1677938 w 5641848"/>
              <a:gd name="connsiteY1919" fmla="*/ 2325796 h 4023302"/>
              <a:gd name="connsiteX1920" fmla="*/ 1667347 w 5641848"/>
              <a:gd name="connsiteY1920" fmla="*/ 2326385 h 4023302"/>
              <a:gd name="connsiteX1921" fmla="*/ 1658913 w 5641848"/>
              <a:gd name="connsiteY1921" fmla="*/ 2325992 h 4023302"/>
              <a:gd name="connsiteX1922" fmla="*/ 1657148 w 5641848"/>
              <a:gd name="connsiteY1922" fmla="*/ 2329921 h 4023302"/>
              <a:gd name="connsiteX1923" fmla="*/ 1665386 w 5641848"/>
              <a:gd name="connsiteY1923" fmla="*/ 2329135 h 4023302"/>
              <a:gd name="connsiteX1924" fmla="*/ 1673231 w 5641848"/>
              <a:gd name="connsiteY1924" fmla="*/ 2329135 h 4023302"/>
              <a:gd name="connsiteX1925" fmla="*/ 1678527 w 5641848"/>
              <a:gd name="connsiteY1925" fmla="*/ 2333653 h 4023302"/>
              <a:gd name="connsiteX1926" fmla="*/ 1686373 w 5641848"/>
              <a:gd name="connsiteY1926" fmla="*/ 2334046 h 4023302"/>
              <a:gd name="connsiteX1927" fmla="*/ 1694219 w 5641848"/>
              <a:gd name="connsiteY1927" fmla="*/ 2333456 h 4023302"/>
              <a:gd name="connsiteX1928" fmla="*/ 1698926 w 5641848"/>
              <a:gd name="connsiteY1928" fmla="*/ 2339939 h 4023302"/>
              <a:gd name="connsiteX1929" fmla="*/ 1707948 w 5641848"/>
              <a:gd name="connsiteY1929" fmla="*/ 2344457 h 4023302"/>
              <a:gd name="connsiteX1930" fmla="*/ 1717363 w 5641848"/>
              <a:gd name="connsiteY1930" fmla="*/ 2354082 h 4023302"/>
              <a:gd name="connsiteX1931" fmla="*/ 1722659 w 5641848"/>
              <a:gd name="connsiteY1931" fmla="*/ 2363119 h 4023302"/>
              <a:gd name="connsiteX1932" fmla="*/ 1724228 w 5641848"/>
              <a:gd name="connsiteY1932" fmla="*/ 2380012 h 4023302"/>
              <a:gd name="connsiteX1933" fmla="*/ 1719521 w 5641848"/>
              <a:gd name="connsiteY1933" fmla="*/ 2387281 h 4023302"/>
              <a:gd name="connsiteX1934" fmla="*/ 1711283 w 5641848"/>
              <a:gd name="connsiteY1934" fmla="*/ 2395138 h 4023302"/>
              <a:gd name="connsiteX1935" fmla="*/ 1705987 w 5641848"/>
              <a:gd name="connsiteY1935" fmla="*/ 2406924 h 4023302"/>
              <a:gd name="connsiteX1936" fmla="*/ 1711283 w 5641848"/>
              <a:gd name="connsiteY1936" fmla="*/ 2413604 h 4023302"/>
              <a:gd name="connsiteX1937" fmla="*/ 1722463 w 5641848"/>
              <a:gd name="connsiteY1937" fmla="*/ 2417925 h 4023302"/>
              <a:gd name="connsiteX1938" fmla="*/ 1725797 w 5641848"/>
              <a:gd name="connsiteY1938" fmla="*/ 2416550 h 4023302"/>
              <a:gd name="connsiteX1939" fmla="*/ 1728347 w 5641848"/>
              <a:gd name="connsiteY1939" fmla="*/ 2407318 h 4023302"/>
              <a:gd name="connsiteX1940" fmla="*/ 1730701 w 5641848"/>
              <a:gd name="connsiteY1940" fmla="*/ 2400246 h 4023302"/>
              <a:gd name="connsiteX1941" fmla="*/ 1739919 w 5641848"/>
              <a:gd name="connsiteY1941" fmla="*/ 2398281 h 4023302"/>
              <a:gd name="connsiteX1942" fmla="*/ 1748353 w 5641848"/>
              <a:gd name="connsiteY1942" fmla="*/ 2396906 h 4023302"/>
              <a:gd name="connsiteX1943" fmla="*/ 1761495 w 5641848"/>
              <a:gd name="connsiteY1943" fmla="*/ 2399263 h 4023302"/>
              <a:gd name="connsiteX1944" fmla="*/ 1789739 w 5641848"/>
              <a:gd name="connsiteY1944" fmla="*/ 2404371 h 4023302"/>
              <a:gd name="connsiteX1945" fmla="*/ 1796996 w 5641848"/>
              <a:gd name="connsiteY1945" fmla="*/ 2415961 h 4023302"/>
              <a:gd name="connsiteX1946" fmla="*/ 1810922 w 5641848"/>
              <a:gd name="connsiteY1946" fmla="*/ 2441891 h 4023302"/>
              <a:gd name="connsiteX1947" fmla="*/ 1808568 w 5641848"/>
              <a:gd name="connsiteY1947" fmla="*/ 2456230 h 4023302"/>
              <a:gd name="connsiteX1948" fmla="*/ 1804646 w 5641848"/>
              <a:gd name="connsiteY1948" fmla="*/ 2471946 h 4023302"/>
              <a:gd name="connsiteX1949" fmla="*/ 1795034 w 5641848"/>
              <a:gd name="connsiteY1949" fmla="*/ 2488446 h 4023302"/>
              <a:gd name="connsiteX1950" fmla="*/ 1787189 w 5641848"/>
              <a:gd name="connsiteY1950" fmla="*/ 2487071 h 4023302"/>
              <a:gd name="connsiteX1951" fmla="*/ 1780128 w 5641848"/>
              <a:gd name="connsiteY1951" fmla="*/ 2491001 h 4023302"/>
              <a:gd name="connsiteX1952" fmla="*/ 1780128 w 5641848"/>
              <a:gd name="connsiteY1952" fmla="*/ 2499447 h 4023302"/>
              <a:gd name="connsiteX1953" fmla="*/ 1784051 w 5641848"/>
              <a:gd name="connsiteY1953" fmla="*/ 2502786 h 4023302"/>
              <a:gd name="connsiteX1954" fmla="*/ 1782089 w 5641848"/>
              <a:gd name="connsiteY1954" fmla="*/ 2509466 h 4023302"/>
              <a:gd name="connsiteX1955" fmla="*/ 1774832 w 5641848"/>
              <a:gd name="connsiteY1955" fmla="*/ 2511430 h 4023302"/>
              <a:gd name="connsiteX1956" fmla="*/ 1767967 w 5641848"/>
              <a:gd name="connsiteY1956" fmla="*/ 2510644 h 4023302"/>
              <a:gd name="connsiteX1957" fmla="*/ 1764044 w 5641848"/>
              <a:gd name="connsiteY1957" fmla="*/ 2508287 h 4023302"/>
              <a:gd name="connsiteX1958" fmla="*/ 1760710 w 5641848"/>
              <a:gd name="connsiteY1958" fmla="*/ 2513591 h 4023302"/>
              <a:gd name="connsiteX1959" fmla="*/ 1752865 w 5641848"/>
              <a:gd name="connsiteY1959" fmla="*/ 2512805 h 4023302"/>
              <a:gd name="connsiteX1960" fmla="*/ 1748941 w 5641848"/>
              <a:gd name="connsiteY1960" fmla="*/ 2514769 h 4023302"/>
              <a:gd name="connsiteX1961" fmla="*/ 1758749 w 5641848"/>
              <a:gd name="connsiteY1961" fmla="*/ 2520466 h 4023302"/>
              <a:gd name="connsiteX1962" fmla="*/ 1758160 w 5641848"/>
              <a:gd name="connsiteY1962" fmla="*/ 2525770 h 4023302"/>
              <a:gd name="connsiteX1963" fmla="*/ 1753061 w 5641848"/>
              <a:gd name="connsiteY1963" fmla="*/ 2531074 h 4023302"/>
              <a:gd name="connsiteX1964" fmla="*/ 1750511 w 5641848"/>
              <a:gd name="connsiteY1964" fmla="*/ 2540307 h 4023302"/>
              <a:gd name="connsiteX1965" fmla="*/ 1745215 w 5641848"/>
              <a:gd name="connsiteY1965" fmla="*/ 2544824 h 4023302"/>
              <a:gd name="connsiteX1966" fmla="*/ 1735408 w 5641848"/>
              <a:gd name="connsiteY1966" fmla="*/ 2541092 h 4023302"/>
              <a:gd name="connsiteX1967" fmla="*/ 1743842 w 5641848"/>
              <a:gd name="connsiteY1967" fmla="*/ 2547378 h 4023302"/>
              <a:gd name="connsiteX1968" fmla="*/ 1736192 w 5641848"/>
              <a:gd name="connsiteY1968" fmla="*/ 2554647 h 4023302"/>
              <a:gd name="connsiteX1969" fmla="*/ 1739527 w 5641848"/>
              <a:gd name="connsiteY1969" fmla="*/ 2557986 h 4023302"/>
              <a:gd name="connsiteX1970" fmla="*/ 1746000 w 5641848"/>
              <a:gd name="connsiteY1970" fmla="*/ 2550718 h 4023302"/>
              <a:gd name="connsiteX1971" fmla="*/ 1752669 w 5641848"/>
              <a:gd name="connsiteY1971" fmla="*/ 2556414 h 4023302"/>
              <a:gd name="connsiteX1972" fmla="*/ 1765810 w 5641848"/>
              <a:gd name="connsiteY1972" fmla="*/ 2558379 h 4023302"/>
              <a:gd name="connsiteX1973" fmla="*/ 1772674 w 5641848"/>
              <a:gd name="connsiteY1973" fmla="*/ 2555039 h 4023302"/>
              <a:gd name="connsiteX1974" fmla="*/ 1785816 w 5641848"/>
              <a:gd name="connsiteY1974" fmla="*/ 2550914 h 4023302"/>
              <a:gd name="connsiteX1975" fmla="*/ 1791700 w 5641848"/>
              <a:gd name="connsiteY1975" fmla="*/ 2551700 h 4023302"/>
              <a:gd name="connsiteX1976" fmla="*/ 1787777 w 5641848"/>
              <a:gd name="connsiteY1976" fmla="*/ 2557593 h 4023302"/>
              <a:gd name="connsiteX1977" fmla="*/ 1789935 w 5641848"/>
              <a:gd name="connsiteY1977" fmla="*/ 2571148 h 4023302"/>
              <a:gd name="connsiteX1978" fmla="*/ 1785424 w 5641848"/>
              <a:gd name="connsiteY1978" fmla="*/ 2576451 h 4023302"/>
              <a:gd name="connsiteX1979" fmla="*/ 1765221 w 5641848"/>
              <a:gd name="connsiteY1979" fmla="*/ 2581755 h 4023302"/>
              <a:gd name="connsiteX1980" fmla="*/ 1762083 w 5641848"/>
              <a:gd name="connsiteY1980" fmla="*/ 2594327 h 4023302"/>
              <a:gd name="connsiteX1981" fmla="*/ 1743842 w 5641848"/>
              <a:gd name="connsiteY1981" fmla="*/ 2597667 h 4023302"/>
              <a:gd name="connsiteX1982" fmla="*/ 1710694 w 5641848"/>
              <a:gd name="connsiteY1982" fmla="*/ 2609650 h 4023302"/>
              <a:gd name="connsiteX1983" fmla="*/ 1703241 w 5641848"/>
              <a:gd name="connsiteY1983" fmla="*/ 2604542 h 4023302"/>
              <a:gd name="connsiteX1984" fmla="*/ 1672643 w 5641848"/>
              <a:gd name="connsiteY1984" fmla="*/ 2604149 h 4023302"/>
              <a:gd name="connsiteX1985" fmla="*/ 1666759 w 5641848"/>
              <a:gd name="connsiteY1985" fmla="*/ 2613971 h 4023302"/>
              <a:gd name="connsiteX1986" fmla="*/ 1655579 w 5641848"/>
              <a:gd name="connsiteY1986" fmla="*/ 2609650 h 4023302"/>
              <a:gd name="connsiteX1987" fmla="*/ 1653029 w 5641848"/>
              <a:gd name="connsiteY1987" fmla="*/ 2602970 h 4023302"/>
              <a:gd name="connsiteX1988" fmla="*/ 1646360 w 5641848"/>
              <a:gd name="connsiteY1988" fmla="*/ 2602381 h 4023302"/>
              <a:gd name="connsiteX1989" fmla="*/ 1643810 w 5641848"/>
              <a:gd name="connsiteY1989" fmla="*/ 2600613 h 4023302"/>
              <a:gd name="connsiteX1990" fmla="*/ 1639102 w 5641848"/>
              <a:gd name="connsiteY1990" fmla="*/ 2606506 h 4023302"/>
              <a:gd name="connsiteX1991" fmla="*/ 1634003 w 5641848"/>
              <a:gd name="connsiteY1991" fmla="*/ 2603953 h 4023302"/>
              <a:gd name="connsiteX1992" fmla="*/ 1625372 w 5641848"/>
              <a:gd name="connsiteY1992" fmla="*/ 2592952 h 4023302"/>
              <a:gd name="connsiteX1993" fmla="*/ 1616153 w 5641848"/>
              <a:gd name="connsiteY1993" fmla="*/ 2592952 h 4023302"/>
              <a:gd name="connsiteX1994" fmla="*/ 1621449 w 5641848"/>
              <a:gd name="connsiteY1994" fmla="*/ 2597667 h 4023302"/>
              <a:gd name="connsiteX1995" fmla="*/ 1623999 w 5641848"/>
              <a:gd name="connsiteY1995" fmla="*/ 2601399 h 4023302"/>
              <a:gd name="connsiteX1996" fmla="*/ 1622430 w 5641848"/>
              <a:gd name="connsiteY1996" fmla="*/ 2605328 h 4023302"/>
              <a:gd name="connsiteX1997" fmla="*/ 1612426 w 5641848"/>
              <a:gd name="connsiteY1997" fmla="*/ 2612007 h 4023302"/>
              <a:gd name="connsiteX1998" fmla="*/ 1609875 w 5641848"/>
              <a:gd name="connsiteY1998" fmla="*/ 2615346 h 4023302"/>
              <a:gd name="connsiteX1999" fmla="*/ 1600070 w 5641848"/>
              <a:gd name="connsiteY1999" fmla="*/ 2613971 h 4023302"/>
              <a:gd name="connsiteX2000" fmla="*/ 1590260 w 5641848"/>
              <a:gd name="connsiteY2000" fmla="*/ 2610042 h 4023302"/>
              <a:gd name="connsiteX2001" fmla="*/ 1586926 w 5641848"/>
              <a:gd name="connsiteY2001" fmla="*/ 2615346 h 4023302"/>
              <a:gd name="connsiteX2002" fmla="*/ 1594968 w 5641848"/>
              <a:gd name="connsiteY2002" fmla="*/ 2620650 h 4023302"/>
              <a:gd name="connsiteX2003" fmla="*/ 1587711 w 5641848"/>
              <a:gd name="connsiteY2003" fmla="*/ 2629686 h 4023302"/>
              <a:gd name="connsiteX2004" fmla="*/ 1585161 w 5641848"/>
              <a:gd name="connsiteY2004" fmla="*/ 2627132 h 4023302"/>
              <a:gd name="connsiteX2005" fmla="*/ 1573394 w 5641848"/>
              <a:gd name="connsiteY2005" fmla="*/ 2625365 h 4023302"/>
              <a:gd name="connsiteX2006" fmla="*/ 1560843 w 5641848"/>
              <a:gd name="connsiteY2006" fmla="*/ 2630079 h 4023302"/>
              <a:gd name="connsiteX2007" fmla="*/ 1551820 w 5641848"/>
              <a:gd name="connsiteY2007" fmla="*/ 2615739 h 4023302"/>
              <a:gd name="connsiteX2008" fmla="*/ 1526907 w 5641848"/>
              <a:gd name="connsiteY2008" fmla="*/ 2613971 h 4023302"/>
              <a:gd name="connsiteX2009" fmla="*/ 1511998 w 5641848"/>
              <a:gd name="connsiteY2009" fmla="*/ 2625168 h 4023302"/>
              <a:gd name="connsiteX2010" fmla="*/ 1504740 w 5641848"/>
              <a:gd name="connsiteY2010" fmla="*/ 2623990 h 4023302"/>
              <a:gd name="connsiteX2011" fmla="*/ 1502189 w 5641848"/>
              <a:gd name="connsiteY2011" fmla="*/ 2618096 h 4023302"/>
              <a:gd name="connsiteX2012" fmla="*/ 1495522 w 5641848"/>
              <a:gd name="connsiteY2012" fmla="*/ 2633222 h 4023302"/>
              <a:gd name="connsiteX2013" fmla="*/ 1496502 w 5641848"/>
              <a:gd name="connsiteY2013" fmla="*/ 2654634 h 4023302"/>
              <a:gd name="connsiteX2014" fmla="*/ 1487481 w 5641848"/>
              <a:gd name="connsiteY2014" fmla="*/ 2656598 h 4023302"/>
              <a:gd name="connsiteX2015" fmla="*/ 1477673 w 5641848"/>
              <a:gd name="connsiteY2015" fmla="*/ 2652276 h 4023302"/>
              <a:gd name="connsiteX2016" fmla="*/ 1462571 w 5641848"/>
              <a:gd name="connsiteY2016" fmla="*/ 2650509 h 4023302"/>
              <a:gd name="connsiteX2017" fmla="*/ 1444918 w 5641848"/>
              <a:gd name="connsiteY2017" fmla="*/ 2644616 h 4023302"/>
              <a:gd name="connsiteX2018" fmla="*/ 1429815 w 5641848"/>
              <a:gd name="connsiteY2018" fmla="*/ 2646187 h 4023302"/>
              <a:gd name="connsiteX2019" fmla="*/ 1425108 w 5641848"/>
              <a:gd name="connsiteY2019" fmla="*/ 2656009 h 4023302"/>
              <a:gd name="connsiteX2020" fmla="*/ 1407062 w 5641848"/>
              <a:gd name="connsiteY2020" fmla="*/ 2667206 h 4023302"/>
              <a:gd name="connsiteX2021" fmla="*/ 1410397 w 5641848"/>
              <a:gd name="connsiteY2021" fmla="*/ 2676438 h 4023302"/>
              <a:gd name="connsiteX2022" fmla="*/ 1408632 w 5641848"/>
              <a:gd name="connsiteY2022" fmla="*/ 2681546 h 4023302"/>
              <a:gd name="connsiteX2023" fmla="*/ 1400786 w 5641848"/>
              <a:gd name="connsiteY2023" fmla="*/ 2678403 h 4023302"/>
              <a:gd name="connsiteX2024" fmla="*/ 1387644 w 5641848"/>
              <a:gd name="connsiteY2024" fmla="*/ 2670742 h 4023302"/>
              <a:gd name="connsiteX2025" fmla="*/ 1378424 w 5641848"/>
              <a:gd name="connsiteY2025" fmla="*/ 2673885 h 4023302"/>
              <a:gd name="connsiteX2026" fmla="*/ 1377836 w 5641848"/>
              <a:gd name="connsiteY2026" fmla="*/ 2681153 h 4023302"/>
              <a:gd name="connsiteX2027" fmla="*/ 1369206 w 5641848"/>
              <a:gd name="connsiteY2027" fmla="*/ 2674277 h 4023302"/>
              <a:gd name="connsiteX2028" fmla="*/ 1371952 w 5641848"/>
              <a:gd name="connsiteY2028" fmla="*/ 2665634 h 4023302"/>
              <a:gd name="connsiteX2029" fmla="*/ 1379602 w 5641848"/>
              <a:gd name="connsiteY2029" fmla="*/ 2666027 h 4023302"/>
              <a:gd name="connsiteX2030" fmla="*/ 1382152 w 5641848"/>
              <a:gd name="connsiteY2030" fmla="*/ 2661706 h 4023302"/>
              <a:gd name="connsiteX2031" fmla="*/ 1402943 w 5641848"/>
              <a:gd name="connsiteY2031" fmla="*/ 2649723 h 4023302"/>
              <a:gd name="connsiteX2032" fmla="*/ 1418439 w 5641848"/>
              <a:gd name="connsiteY2032" fmla="*/ 2622810 h 4023302"/>
              <a:gd name="connsiteX2033" fmla="*/ 1436876 w 5641848"/>
              <a:gd name="connsiteY2033" fmla="*/ 2616132 h 4023302"/>
              <a:gd name="connsiteX2034" fmla="*/ 1442172 w 5641848"/>
              <a:gd name="connsiteY2034" fmla="*/ 2584112 h 4023302"/>
              <a:gd name="connsiteX2035" fmla="*/ 1448841 w 5641848"/>
              <a:gd name="connsiteY2035" fmla="*/ 2583327 h 4023302"/>
              <a:gd name="connsiteX2036" fmla="*/ 1456687 w 5641848"/>
              <a:gd name="connsiteY2036" fmla="*/ 2588041 h 4023302"/>
              <a:gd name="connsiteX2037" fmla="*/ 1467082 w 5641848"/>
              <a:gd name="connsiteY2037" fmla="*/ 2579398 h 4023302"/>
              <a:gd name="connsiteX2038" fmla="*/ 1457275 w 5641848"/>
              <a:gd name="connsiteY2038" fmla="*/ 2582148 h 4023302"/>
              <a:gd name="connsiteX2039" fmla="*/ 1455314 w 5641848"/>
              <a:gd name="connsiteY2039" fmla="*/ 2578023 h 4023302"/>
              <a:gd name="connsiteX2040" fmla="*/ 1457863 w 5641848"/>
              <a:gd name="connsiteY2040" fmla="*/ 2569576 h 4023302"/>
              <a:gd name="connsiteX2041" fmla="*/ 1483950 w 5641848"/>
              <a:gd name="connsiteY2041" fmla="*/ 2565451 h 4023302"/>
              <a:gd name="connsiteX2042" fmla="*/ 1514156 w 5641848"/>
              <a:gd name="connsiteY2042" fmla="*/ 2570362 h 4023302"/>
              <a:gd name="connsiteX2043" fmla="*/ 1527103 w 5641848"/>
              <a:gd name="connsiteY2043" fmla="*/ 2568987 h 4023302"/>
              <a:gd name="connsiteX2044" fmla="*/ 1531026 w 5641848"/>
              <a:gd name="connsiteY2044" fmla="*/ 2551503 h 4023302"/>
              <a:gd name="connsiteX2045" fmla="*/ 1550447 w 5641848"/>
              <a:gd name="connsiteY2045" fmla="*/ 2539324 h 4023302"/>
              <a:gd name="connsiteX2046" fmla="*/ 1553586 w 5641848"/>
              <a:gd name="connsiteY2046" fmla="*/ 2527734 h 4023302"/>
              <a:gd name="connsiteX2047" fmla="*/ 1569667 w 5641848"/>
              <a:gd name="connsiteY2047" fmla="*/ 2511823 h 4023302"/>
              <a:gd name="connsiteX2048" fmla="*/ 1571041 w 5641848"/>
              <a:gd name="connsiteY2048" fmla="*/ 2506126 h 4023302"/>
              <a:gd name="connsiteX2049" fmla="*/ 1565745 w 5641848"/>
              <a:gd name="connsiteY2049" fmla="*/ 2512609 h 4023302"/>
              <a:gd name="connsiteX2050" fmla="*/ 1553586 w 5641848"/>
              <a:gd name="connsiteY2050" fmla="*/ 2522431 h 4023302"/>
              <a:gd name="connsiteX2051" fmla="*/ 1545543 w 5641848"/>
              <a:gd name="connsiteY2051" fmla="*/ 2526556 h 4023302"/>
              <a:gd name="connsiteX2052" fmla="*/ 1537304 w 5641848"/>
              <a:gd name="connsiteY2052" fmla="*/ 2535592 h 4023302"/>
              <a:gd name="connsiteX2053" fmla="*/ 1527496 w 5641848"/>
              <a:gd name="connsiteY2053" fmla="*/ 2536967 h 4023302"/>
              <a:gd name="connsiteX2054" fmla="*/ 1516509 w 5641848"/>
              <a:gd name="connsiteY2054" fmla="*/ 2548360 h 4023302"/>
              <a:gd name="connsiteX2055" fmla="*/ 1501405 w 5641848"/>
              <a:gd name="connsiteY2055" fmla="*/ 2551700 h 4023302"/>
              <a:gd name="connsiteX2056" fmla="*/ 1489050 w 5641848"/>
              <a:gd name="connsiteY2056" fmla="*/ 2538146 h 4023302"/>
              <a:gd name="connsiteX2057" fmla="*/ 1478262 w 5641848"/>
              <a:gd name="connsiteY2057" fmla="*/ 2527145 h 4023302"/>
              <a:gd name="connsiteX2058" fmla="*/ 1468651 w 5641848"/>
              <a:gd name="connsiteY2058" fmla="*/ 2535592 h 4023302"/>
              <a:gd name="connsiteX2059" fmla="*/ 1453549 w 5641848"/>
              <a:gd name="connsiteY2059" fmla="*/ 2535199 h 4023302"/>
              <a:gd name="connsiteX2060" fmla="*/ 1444525 w 5641848"/>
              <a:gd name="connsiteY2060" fmla="*/ 2531270 h 4023302"/>
              <a:gd name="connsiteX2061" fmla="*/ 1463160 w 5641848"/>
              <a:gd name="connsiteY2061" fmla="*/ 2520073 h 4023302"/>
              <a:gd name="connsiteX2062" fmla="*/ 1444918 w 5641848"/>
              <a:gd name="connsiteY2062" fmla="*/ 2519484 h 4023302"/>
              <a:gd name="connsiteX2063" fmla="*/ 1444918 w 5641848"/>
              <a:gd name="connsiteY2063" fmla="*/ 2513198 h 4023302"/>
              <a:gd name="connsiteX2064" fmla="*/ 1435307 w 5641848"/>
              <a:gd name="connsiteY2064" fmla="*/ 2521645 h 4023302"/>
              <a:gd name="connsiteX2065" fmla="*/ 1422165 w 5641848"/>
              <a:gd name="connsiteY2065" fmla="*/ 2526163 h 4023302"/>
              <a:gd name="connsiteX2066" fmla="*/ 1418242 w 5641848"/>
              <a:gd name="connsiteY2066" fmla="*/ 2532842 h 4023302"/>
              <a:gd name="connsiteX2067" fmla="*/ 1408632 w 5641848"/>
              <a:gd name="connsiteY2067" fmla="*/ 2533038 h 4023302"/>
              <a:gd name="connsiteX2068" fmla="*/ 1405101 w 5641848"/>
              <a:gd name="connsiteY2068" fmla="*/ 2523806 h 4023302"/>
              <a:gd name="connsiteX2069" fmla="*/ 1396666 w 5641848"/>
              <a:gd name="connsiteY2069" fmla="*/ 2519877 h 4023302"/>
              <a:gd name="connsiteX2070" fmla="*/ 1396666 w 5641848"/>
              <a:gd name="connsiteY2070" fmla="*/ 2514769 h 4023302"/>
              <a:gd name="connsiteX2071" fmla="*/ 1403139 w 5641848"/>
              <a:gd name="connsiteY2071" fmla="*/ 2508287 h 4023302"/>
              <a:gd name="connsiteX2072" fmla="*/ 1391370 w 5641848"/>
              <a:gd name="connsiteY2072" fmla="*/ 2506322 h 4023302"/>
              <a:gd name="connsiteX2073" fmla="*/ 1390586 w 5641848"/>
              <a:gd name="connsiteY2073" fmla="*/ 2504358 h 4023302"/>
              <a:gd name="connsiteX2074" fmla="*/ 1397255 w 5641848"/>
              <a:gd name="connsiteY2074" fmla="*/ 2504947 h 4023302"/>
              <a:gd name="connsiteX2075" fmla="*/ 1400198 w 5641848"/>
              <a:gd name="connsiteY2075" fmla="*/ 2500429 h 4023302"/>
              <a:gd name="connsiteX2076" fmla="*/ 1407454 w 5641848"/>
              <a:gd name="connsiteY2076" fmla="*/ 2494536 h 4023302"/>
              <a:gd name="connsiteX2077" fmla="*/ 1421185 w 5641848"/>
              <a:gd name="connsiteY2077" fmla="*/ 2493554 h 4023302"/>
              <a:gd name="connsiteX2078" fmla="*/ 1430796 w 5641848"/>
              <a:gd name="connsiteY2078" fmla="*/ 2485696 h 4023302"/>
              <a:gd name="connsiteX2079" fmla="*/ 1442761 w 5641848"/>
              <a:gd name="connsiteY2079" fmla="*/ 2477250 h 4023302"/>
              <a:gd name="connsiteX2080" fmla="*/ 1456295 w 5641848"/>
              <a:gd name="connsiteY2080" fmla="*/ 2470570 h 4023302"/>
              <a:gd name="connsiteX2081" fmla="*/ 1464140 w 5641848"/>
              <a:gd name="connsiteY2081" fmla="*/ 2456820 h 4023302"/>
              <a:gd name="connsiteX2082" fmla="*/ 1473162 w 5641848"/>
              <a:gd name="connsiteY2082" fmla="*/ 2437176 h 4023302"/>
              <a:gd name="connsiteX2083" fmla="*/ 1465121 w 5641848"/>
              <a:gd name="connsiteY2083" fmla="*/ 2436587 h 4023302"/>
              <a:gd name="connsiteX2084" fmla="*/ 1466886 w 5641848"/>
              <a:gd name="connsiteY2084" fmla="*/ 2424211 h 4023302"/>
              <a:gd name="connsiteX2085" fmla="*/ 1461002 w 5641848"/>
              <a:gd name="connsiteY2085" fmla="*/ 2419693 h 4023302"/>
              <a:gd name="connsiteX2086" fmla="*/ 1459825 w 5641848"/>
              <a:gd name="connsiteY2086" fmla="*/ 2411050 h 4023302"/>
              <a:gd name="connsiteX2087" fmla="*/ 1461395 w 5641848"/>
              <a:gd name="connsiteY2087" fmla="*/ 2405157 h 4023302"/>
              <a:gd name="connsiteX2088" fmla="*/ 1455118 w 5641848"/>
              <a:gd name="connsiteY2088" fmla="*/ 2408693 h 4023302"/>
              <a:gd name="connsiteX2089" fmla="*/ 1441387 w 5641848"/>
              <a:gd name="connsiteY2089" fmla="*/ 2411246 h 4023302"/>
              <a:gd name="connsiteX2090" fmla="*/ 1439425 w 5641848"/>
              <a:gd name="connsiteY2090" fmla="*/ 2417925 h 4023302"/>
              <a:gd name="connsiteX2091" fmla="*/ 1435503 w 5641848"/>
              <a:gd name="connsiteY2091" fmla="*/ 2420479 h 4023302"/>
              <a:gd name="connsiteX2092" fmla="*/ 1426873 w 5641848"/>
              <a:gd name="connsiteY2092" fmla="*/ 2416747 h 4023302"/>
              <a:gd name="connsiteX2093" fmla="*/ 1419223 w 5641848"/>
              <a:gd name="connsiteY2093" fmla="*/ 2423425 h 4023302"/>
              <a:gd name="connsiteX2094" fmla="*/ 1416085 w 5641848"/>
              <a:gd name="connsiteY2094" fmla="*/ 2420675 h 4023302"/>
              <a:gd name="connsiteX2095" fmla="*/ 1431580 w 5641848"/>
              <a:gd name="connsiteY2095" fmla="*/ 2403585 h 4023302"/>
              <a:gd name="connsiteX2096" fmla="*/ 1438053 w 5641848"/>
              <a:gd name="connsiteY2096" fmla="*/ 2402407 h 4023302"/>
              <a:gd name="connsiteX2097" fmla="*/ 1445114 w 5641848"/>
              <a:gd name="connsiteY2097" fmla="*/ 2398871 h 4023302"/>
              <a:gd name="connsiteX2098" fmla="*/ 1452960 w 5641848"/>
              <a:gd name="connsiteY2098" fmla="*/ 2391013 h 4023302"/>
              <a:gd name="connsiteX2099" fmla="*/ 1452373 w 5641848"/>
              <a:gd name="connsiteY2099" fmla="*/ 2380798 h 4023302"/>
              <a:gd name="connsiteX2100" fmla="*/ 1459237 w 5641848"/>
              <a:gd name="connsiteY2100" fmla="*/ 2375494 h 4023302"/>
              <a:gd name="connsiteX2101" fmla="*/ 1478262 w 5641848"/>
              <a:gd name="connsiteY2101" fmla="*/ 2364690 h 4023302"/>
              <a:gd name="connsiteX2102" fmla="*/ 1487481 w 5641848"/>
              <a:gd name="connsiteY2102" fmla="*/ 2368619 h 4023302"/>
              <a:gd name="connsiteX2103" fmla="*/ 1498071 w 5641848"/>
              <a:gd name="connsiteY2103" fmla="*/ 2371762 h 4023302"/>
              <a:gd name="connsiteX2104" fmla="*/ 1506309 w 5641848"/>
              <a:gd name="connsiteY2104" fmla="*/ 2365869 h 4023302"/>
              <a:gd name="connsiteX2105" fmla="*/ 1512194 w 5641848"/>
              <a:gd name="connsiteY2105" fmla="*/ 2369012 h 4023302"/>
              <a:gd name="connsiteX2106" fmla="*/ 1527299 w 5641848"/>
              <a:gd name="connsiteY2106" fmla="*/ 2372155 h 4023302"/>
              <a:gd name="connsiteX2107" fmla="*/ 1514156 w 5641848"/>
              <a:gd name="connsiteY2107" fmla="*/ 2364494 h 4023302"/>
              <a:gd name="connsiteX2108" fmla="*/ 1516706 w 5641848"/>
              <a:gd name="connsiteY2108" fmla="*/ 2359976 h 4023302"/>
              <a:gd name="connsiteX2109" fmla="*/ 1525730 w 5641848"/>
              <a:gd name="connsiteY2109" fmla="*/ 2352511 h 4023302"/>
              <a:gd name="connsiteX2110" fmla="*/ 1527888 w 5641848"/>
              <a:gd name="connsiteY2110" fmla="*/ 2362922 h 4023302"/>
              <a:gd name="connsiteX2111" fmla="*/ 1535734 w 5641848"/>
              <a:gd name="connsiteY2111" fmla="*/ 2366851 h 4023302"/>
              <a:gd name="connsiteX2112" fmla="*/ 1541031 w 5641848"/>
              <a:gd name="connsiteY2112" fmla="*/ 2363315 h 4023302"/>
              <a:gd name="connsiteX2113" fmla="*/ 1531811 w 5641848"/>
              <a:gd name="connsiteY2113" fmla="*/ 2358404 h 4023302"/>
              <a:gd name="connsiteX2114" fmla="*/ 1525730 w 5641848"/>
              <a:gd name="connsiteY2114" fmla="*/ 2349368 h 4023302"/>
              <a:gd name="connsiteX2115" fmla="*/ 1524357 w 5641848"/>
              <a:gd name="connsiteY2115" fmla="*/ 2337581 h 4023302"/>
              <a:gd name="connsiteX2116" fmla="*/ 1529457 w 5641848"/>
              <a:gd name="connsiteY2116" fmla="*/ 2325206 h 4023302"/>
              <a:gd name="connsiteX2117" fmla="*/ 1536715 w 5641848"/>
              <a:gd name="connsiteY2117" fmla="*/ 2322456 h 4023302"/>
              <a:gd name="connsiteX2118" fmla="*/ 1528084 w 5641848"/>
              <a:gd name="connsiteY2118" fmla="*/ 2321866 h 4023302"/>
              <a:gd name="connsiteX2119" fmla="*/ 1526907 w 5641848"/>
              <a:gd name="connsiteY2119" fmla="*/ 2309491 h 4023302"/>
              <a:gd name="connsiteX2120" fmla="*/ 1532596 w 5641848"/>
              <a:gd name="connsiteY2120" fmla="*/ 2304384 h 4023302"/>
              <a:gd name="connsiteX2121" fmla="*/ 1538481 w 5641848"/>
              <a:gd name="connsiteY2121" fmla="*/ 2303598 h 4023302"/>
              <a:gd name="connsiteX2122" fmla="*/ 1539658 w 5641848"/>
              <a:gd name="connsiteY2122" fmla="*/ 2299080 h 4023302"/>
              <a:gd name="connsiteX2123" fmla="*/ 1531811 w 5641848"/>
              <a:gd name="connsiteY2123" fmla="*/ 2289258 h 4023302"/>
              <a:gd name="connsiteX2124" fmla="*/ 1529654 w 5641848"/>
              <a:gd name="connsiteY2124" fmla="*/ 2284150 h 4023302"/>
              <a:gd name="connsiteX2125" fmla="*/ 1537500 w 5641848"/>
              <a:gd name="connsiteY2125" fmla="*/ 2277471 h 4023302"/>
              <a:gd name="connsiteX2126" fmla="*/ 1534361 w 5641848"/>
              <a:gd name="connsiteY2126" fmla="*/ 2272954 h 4023302"/>
              <a:gd name="connsiteX2127" fmla="*/ 1531026 w 5641848"/>
              <a:gd name="connsiteY2127" fmla="*/ 2278847 h 4023302"/>
              <a:gd name="connsiteX2128" fmla="*/ 1525141 w 5641848"/>
              <a:gd name="connsiteY2128" fmla="*/ 2282186 h 4023302"/>
              <a:gd name="connsiteX2129" fmla="*/ 1524357 w 5641848"/>
              <a:gd name="connsiteY2129" fmla="*/ 2278847 h 4023302"/>
              <a:gd name="connsiteX2130" fmla="*/ 1520040 w 5641848"/>
              <a:gd name="connsiteY2130" fmla="*/ 2284936 h 4023302"/>
              <a:gd name="connsiteX2131" fmla="*/ 1517491 w 5641848"/>
              <a:gd name="connsiteY2131" fmla="*/ 2288865 h 4023302"/>
              <a:gd name="connsiteX2132" fmla="*/ 1511998 w 5641848"/>
              <a:gd name="connsiteY2132" fmla="*/ 2278257 h 4023302"/>
              <a:gd name="connsiteX2133" fmla="*/ 1513371 w 5641848"/>
              <a:gd name="connsiteY2133" fmla="*/ 2271185 h 4023302"/>
              <a:gd name="connsiteX2134" fmla="*/ 1506701 w 5641848"/>
              <a:gd name="connsiteY2134" fmla="*/ 2276489 h 4023302"/>
              <a:gd name="connsiteX2135" fmla="*/ 1500228 w 5641848"/>
              <a:gd name="connsiteY2135" fmla="*/ 2273935 h 4023302"/>
              <a:gd name="connsiteX2136" fmla="*/ 1496306 w 5641848"/>
              <a:gd name="connsiteY2136" fmla="*/ 2266274 h 4023302"/>
              <a:gd name="connsiteX2137" fmla="*/ 1490815 w 5641848"/>
              <a:gd name="connsiteY2137" fmla="*/ 2245845 h 4023302"/>
              <a:gd name="connsiteX2138" fmla="*/ 1496110 w 5641848"/>
              <a:gd name="connsiteY2138" fmla="*/ 2227772 h 4023302"/>
              <a:gd name="connsiteX2139" fmla="*/ 1501601 w 5641848"/>
              <a:gd name="connsiteY2139" fmla="*/ 2219129 h 4023302"/>
              <a:gd name="connsiteX2140" fmla="*/ 1505720 w 5641848"/>
              <a:gd name="connsiteY2140" fmla="*/ 2210682 h 4023302"/>
              <a:gd name="connsiteX2141" fmla="*/ 1512586 w 5641848"/>
              <a:gd name="connsiteY2141" fmla="*/ 2205378 h 4023302"/>
              <a:gd name="connsiteX2142" fmla="*/ 1525141 w 5641848"/>
              <a:gd name="connsiteY2142" fmla="*/ 2206557 h 4023302"/>
              <a:gd name="connsiteX2143" fmla="*/ 1530242 w 5641848"/>
              <a:gd name="connsiteY2143" fmla="*/ 2201842 h 4023302"/>
              <a:gd name="connsiteX2144" fmla="*/ 1524357 w 5641848"/>
              <a:gd name="connsiteY2144" fmla="*/ 2203807 h 4023302"/>
              <a:gd name="connsiteX2145" fmla="*/ 1519256 w 5641848"/>
              <a:gd name="connsiteY2145" fmla="*/ 2200860 h 4023302"/>
              <a:gd name="connsiteX2146" fmla="*/ 1511998 w 5641848"/>
              <a:gd name="connsiteY2146" fmla="*/ 2199485 h 4023302"/>
              <a:gd name="connsiteX2147" fmla="*/ 1502189 w 5641848"/>
              <a:gd name="connsiteY2147" fmla="*/ 2197521 h 4023302"/>
              <a:gd name="connsiteX2148" fmla="*/ 1498855 w 5641848"/>
              <a:gd name="connsiteY2148" fmla="*/ 2192413 h 4023302"/>
              <a:gd name="connsiteX2149" fmla="*/ 1494933 w 5641848"/>
              <a:gd name="connsiteY2149" fmla="*/ 2201646 h 4023302"/>
              <a:gd name="connsiteX2150" fmla="*/ 1489835 w 5641848"/>
              <a:gd name="connsiteY2150" fmla="*/ 2210289 h 4023302"/>
              <a:gd name="connsiteX2151" fmla="*/ 1477477 w 5641848"/>
              <a:gd name="connsiteY2151" fmla="*/ 2210879 h 4023302"/>
              <a:gd name="connsiteX2152" fmla="*/ 1475516 w 5641848"/>
              <a:gd name="connsiteY2152" fmla="*/ 2207539 h 4023302"/>
              <a:gd name="connsiteX2153" fmla="*/ 1469632 w 5641848"/>
              <a:gd name="connsiteY2153" fmla="*/ 2214807 h 4023302"/>
              <a:gd name="connsiteX2154" fmla="*/ 1456687 w 5641848"/>
              <a:gd name="connsiteY2154" fmla="*/ 2218932 h 4023302"/>
              <a:gd name="connsiteX2155" fmla="*/ 1450215 w 5641848"/>
              <a:gd name="connsiteY2155" fmla="*/ 2211664 h 4023302"/>
              <a:gd name="connsiteX2156" fmla="*/ 1448645 w 5641848"/>
              <a:gd name="connsiteY2156" fmla="*/ 2206557 h 4023302"/>
              <a:gd name="connsiteX2157" fmla="*/ 1444918 w 5641848"/>
              <a:gd name="connsiteY2157" fmla="*/ 2211075 h 4023302"/>
              <a:gd name="connsiteX2158" fmla="*/ 1451392 w 5641848"/>
              <a:gd name="connsiteY2158" fmla="*/ 2222862 h 4023302"/>
              <a:gd name="connsiteX2159" fmla="*/ 1446094 w 5641848"/>
              <a:gd name="connsiteY2159" fmla="*/ 2230130 h 4023302"/>
              <a:gd name="connsiteX2160" fmla="*/ 1437072 w 5641848"/>
              <a:gd name="connsiteY2160" fmla="*/ 2229540 h 4023302"/>
              <a:gd name="connsiteX2161" fmla="*/ 1431777 w 5641848"/>
              <a:gd name="connsiteY2161" fmla="*/ 2226790 h 4023302"/>
              <a:gd name="connsiteX2162" fmla="*/ 1424519 w 5641848"/>
              <a:gd name="connsiteY2162" fmla="*/ 2211861 h 4023302"/>
              <a:gd name="connsiteX2163" fmla="*/ 1412750 w 5641848"/>
              <a:gd name="connsiteY2163" fmla="*/ 2216182 h 4023302"/>
              <a:gd name="connsiteX2164" fmla="*/ 1414319 w 5641848"/>
              <a:gd name="connsiteY2164" fmla="*/ 2226397 h 4023302"/>
              <a:gd name="connsiteX2165" fmla="*/ 1420204 w 5641848"/>
              <a:gd name="connsiteY2165" fmla="*/ 2231701 h 4023302"/>
              <a:gd name="connsiteX2166" fmla="*/ 1420204 w 5641848"/>
              <a:gd name="connsiteY2166" fmla="*/ 2236219 h 4023302"/>
              <a:gd name="connsiteX2167" fmla="*/ 1411573 w 5641848"/>
              <a:gd name="connsiteY2167" fmla="*/ 2231701 h 4023302"/>
              <a:gd name="connsiteX2168" fmla="*/ 1406866 w 5641848"/>
              <a:gd name="connsiteY2168" fmla="*/ 2218736 h 4023302"/>
              <a:gd name="connsiteX2169" fmla="*/ 1397059 w 5641848"/>
              <a:gd name="connsiteY2169" fmla="*/ 2212254 h 4023302"/>
              <a:gd name="connsiteX2170" fmla="*/ 1395097 w 5641848"/>
              <a:gd name="connsiteY2170" fmla="*/ 2205772 h 4023302"/>
              <a:gd name="connsiteX2171" fmla="*/ 1399609 w 5641848"/>
              <a:gd name="connsiteY2171" fmla="*/ 2199289 h 4023302"/>
              <a:gd name="connsiteX2172" fmla="*/ 1404317 w 5641848"/>
              <a:gd name="connsiteY2172" fmla="*/ 2200271 h 4023302"/>
              <a:gd name="connsiteX2173" fmla="*/ 1408240 w 5641848"/>
              <a:gd name="connsiteY2173" fmla="*/ 2208914 h 4023302"/>
              <a:gd name="connsiteX2174" fmla="*/ 1410201 w 5641848"/>
              <a:gd name="connsiteY2174" fmla="*/ 2206950 h 4023302"/>
              <a:gd name="connsiteX2175" fmla="*/ 1405885 w 5641848"/>
              <a:gd name="connsiteY2175" fmla="*/ 2192610 h 4023302"/>
              <a:gd name="connsiteX2176" fmla="*/ 1409808 w 5641848"/>
              <a:gd name="connsiteY2176" fmla="*/ 2181609 h 4023302"/>
              <a:gd name="connsiteX2177" fmla="*/ 1419615 w 5641848"/>
              <a:gd name="connsiteY2177" fmla="*/ 2156662 h 4023302"/>
              <a:gd name="connsiteX2178" fmla="*/ 1423146 w 5641848"/>
              <a:gd name="connsiteY2178" fmla="*/ 2152733 h 4023302"/>
              <a:gd name="connsiteX2179" fmla="*/ 1425892 w 5641848"/>
              <a:gd name="connsiteY2179" fmla="*/ 2142125 h 4023302"/>
              <a:gd name="connsiteX2180" fmla="*/ 1418046 w 5641848"/>
              <a:gd name="connsiteY2180" fmla="*/ 2138393 h 4023302"/>
              <a:gd name="connsiteX2181" fmla="*/ 1417262 w 5641848"/>
              <a:gd name="connsiteY2181" fmla="*/ 2133089 h 4023302"/>
              <a:gd name="connsiteX2182" fmla="*/ 1412555 w 5641848"/>
              <a:gd name="connsiteY2182" fmla="*/ 2122287 h 4023302"/>
              <a:gd name="connsiteX2183" fmla="*/ 1412555 w 5641848"/>
              <a:gd name="connsiteY2183" fmla="*/ 2112465 h 4023302"/>
              <a:gd name="connsiteX2184" fmla="*/ 1420204 w 5641848"/>
              <a:gd name="connsiteY2184" fmla="*/ 2097928 h 4023302"/>
              <a:gd name="connsiteX2185" fmla="*/ 1426088 w 5641848"/>
              <a:gd name="connsiteY2185" fmla="*/ 2100483 h 4023302"/>
              <a:gd name="connsiteX2186" fmla="*/ 1432561 w 5641848"/>
              <a:gd name="connsiteY2186" fmla="*/ 2097339 h 4023302"/>
              <a:gd name="connsiteX2187" fmla="*/ 1433346 w 5641848"/>
              <a:gd name="connsiteY2187" fmla="*/ 2095375 h 4023302"/>
              <a:gd name="connsiteX2188" fmla="*/ 1417458 w 5641848"/>
              <a:gd name="connsiteY2188" fmla="*/ 2094000 h 4023302"/>
              <a:gd name="connsiteX2189" fmla="*/ 1411377 w 5641848"/>
              <a:gd name="connsiteY2189" fmla="*/ 2077106 h 4023302"/>
              <a:gd name="connsiteX2190" fmla="*/ 1411573 w 5641848"/>
              <a:gd name="connsiteY2190" fmla="*/ 2091643 h 4023302"/>
              <a:gd name="connsiteX2191" fmla="*/ 1410397 w 5641848"/>
              <a:gd name="connsiteY2191" fmla="*/ 2098125 h 4023302"/>
              <a:gd name="connsiteX2192" fmla="*/ 1403924 w 5641848"/>
              <a:gd name="connsiteY2192" fmla="*/ 2100090 h 4023302"/>
              <a:gd name="connsiteX2193" fmla="*/ 1400002 w 5641848"/>
              <a:gd name="connsiteY2193" fmla="*/ 2098714 h 4023302"/>
              <a:gd name="connsiteX2194" fmla="*/ 1397451 w 5641848"/>
              <a:gd name="connsiteY2194" fmla="*/ 2103430 h 4023302"/>
              <a:gd name="connsiteX2195" fmla="*/ 1392155 w 5641848"/>
              <a:gd name="connsiteY2195" fmla="*/ 2098125 h 4023302"/>
              <a:gd name="connsiteX2196" fmla="*/ 1391959 w 5641848"/>
              <a:gd name="connsiteY2196" fmla="*/ 2091643 h 4023302"/>
              <a:gd name="connsiteX2197" fmla="*/ 1402159 w 5641848"/>
              <a:gd name="connsiteY2197" fmla="*/ 2070820 h 4023302"/>
              <a:gd name="connsiteX2198" fmla="*/ 1402943 w 5641848"/>
              <a:gd name="connsiteY2198" fmla="*/ 2064927 h 4023302"/>
              <a:gd name="connsiteX2199" fmla="*/ 1386663 w 5641848"/>
              <a:gd name="connsiteY2199" fmla="*/ 2087910 h 4023302"/>
              <a:gd name="connsiteX2200" fmla="*/ 1384113 w 5641848"/>
              <a:gd name="connsiteY2200" fmla="*/ 2085946 h 4023302"/>
              <a:gd name="connsiteX2201" fmla="*/ 1380975 w 5641848"/>
              <a:gd name="connsiteY2201" fmla="*/ 2095178 h 4023302"/>
              <a:gd name="connsiteX2202" fmla="*/ 1385682 w 5641848"/>
              <a:gd name="connsiteY2202" fmla="*/ 2101465 h 4023302"/>
              <a:gd name="connsiteX2203" fmla="*/ 1390194 w 5641848"/>
              <a:gd name="connsiteY2203" fmla="*/ 2107358 h 4023302"/>
              <a:gd name="connsiteX2204" fmla="*/ 1388232 w 5641848"/>
              <a:gd name="connsiteY2204" fmla="*/ 2117181 h 4023302"/>
              <a:gd name="connsiteX2205" fmla="*/ 1383329 w 5641848"/>
              <a:gd name="connsiteY2205" fmla="*/ 2124449 h 4023302"/>
              <a:gd name="connsiteX2206" fmla="*/ 1379602 w 5641848"/>
              <a:gd name="connsiteY2206" fmla="*/ 2143304 h 4023302"/>
              <a:gd name="connsiteX2207" fmla="*/ 1377640 w 5641848"/>
              <a:gd name="connsiteY2207" fmla="*/ 2153715 h 4023302"/>
              <a:gd name="connsiteX2208" fmla="*/ 1373913 w 5641848"/>
              <a:gd name="connsiteY2208" fmla="*/ 2166287 h 4023302"/>
              <a:gd name="connsiteX2209" fmla="*/ 1367245 w 5641848"/>
              <a:gd name="connsiteY2209" fmla="*/ 2169430 h 4023302"/>
              <a:gd name="connsiteX2210" fmla="*/ 1359986 w 5641848"/>
              <a:gd name="connsiteY2210" fmla="*/ 2169430 h 4023302"/>
              <a:gd name="connsiteX2211" fmla="*/ 1357437 w 5641848"/>
              <a:gd name="connsiteY2211" fmla="*/ 2160590 h 4023302"/>
              <a:gd name="connsiteX2212" fmla="*/ 1361164 w 5641848"/>
              <a:gd name="connsiteY2212" fmla="*/ 2150769 h 4023302"/>
              <a:gd name="connsiteX2213" fmla="*/ 1367637 w 5641848"/>
              <a:gd name="connsiteY2213" fmla="*/ 2137607 h 4023302"/>
              <a:gd name="connsiteX2214" fmla="*/ 1374109 w 5641848"/>
              <a:gd name="connsiteY2214" fmla="*/ 2121698 h 4023302"/>
              <a:gd name="connsiteX2215" fmla="*/ 1374109 w 5641848"/>
              <a:gd name="connsiteY2215" fmla="*/ 2117181 h 4023302"/>
              <a:gd name="connsiteX2216" fmla="*/ 1367440 w 5641848"/>
              <a:gd name="connsiteY2216" fmla="*/ 2119340 h 4023302"/>
              <a:gd name="connsiteX2217" fmla="*/ 1366263 w 5641848"/>
              <a:gd name="connsiteY2217" fmla="*/ 2114823 h 4023302"/>
              <a:gd name="connsiteX2218" fmla="*/ 1370579 w 5641848"/>
              <a:gd name="connsiteY2218" fmla="*/ 2108929 h 4023302"/>
              <a:gd name="connsiteX2219" fmla="*/ 1373129 w 5641848"/>
              <a:gd name="connsiteY2219" fmla="*/ 2096358 h 4023302"/>
              <a:gd name="connsiteX2220" fmla="*/ 1367245 w 5641848"/>
              <a:gd name="connsiteY2220" fmla="*/ 2097732 h 4023302"/>
              <a:gd name="connsiteX2221" fmla="*/ 1371560 w 5641848"/>
              <a:gd name="connsiteY2221" fmla="*/ 2087910 h 4023302"/>
              <a:gd name="connsiteX2222" fmla="*/ 1376855 w 5641848"/>
              <a:gd name="connsiteY2222" fmla="*/ 2080052 h 4023302"/>
              <a:gd name="connsiteX2223" fmla="*/ 1380190 w 5641848"/>
              <a:gd name="connsiteY2223" fmla="*/ 2072980 h 4023302"/>
              <a:gd name="connsiteX2224" fmla="*/ 1372737 w 5641848"/>
              <a:gd name="connsiteY2224" fmla="*/ 2064533 h 4023302"/>
              <a:gd name="connsiteX2225" fmla="*/ 1372737 w 5641848"/>
              <a:gd name="connsiteY2225" fmla="*/ 2057265 h 4023302"/>
              <a:gd name="connsiteX2226" fmla="*/ 1382544 w 5641848"/>
              <a:gd name="connsiteY2226" fmla="*/ 2055302 h 4023302"/>
              <a:gd name="connsiteX2227" fmla="*/ 1381956 w 5641848"/>
              <a:gd name="connsiteY2227" fmla="*/ 2049408 h 4023302"/>
              <a:gd name="connsiteX2228" fmla="*/ 1385290 w 5641848"/>
              <a:gd name="connsiteY2228" fmla="*/ 2050587 h 4023302"/>
              <a:gd name="connsiteX2229" fmla="*/ 1384309 w 5641848"/>
              <a:gd name="connsiteY2229" fmla="*/ 2042728 h 4023302"/>
              <a:gd name="connsiteX2230" fmla="*/ 1394901 w 5641848"/>
              <a:gd name="connsiteY2230" fmla="*/ 2034281 h 4023302"/>
              <a:gd name="connsiteX2231" fmla="*/ 1392940 w 5641848"/>
              <a:gd name="connsiteY2231" fmla="*/ 2030353 h 4023302"/>
              <a:gd name="connsiteX2232" fmla="*/ 1395293 w 5641848"/>
              <a:gd name="connsiteY2232" fmla="*/ 2025048 h 4023302"/>
              <a:gd name="connsiteX2233" fmla="*/ 1392547 w 5641848"/>
              <a:gd name="connsiteY2233" fmla="*/ 2018566 h 4023302"/>
              <a:gd name="connsiteX2234" fmla="*/ 1391370 w 5641848"/>
              <a:gd name="connsiteY2234" fmla="*/ 2017976 h 4023302"/>
              <a:gd name="connsiteX2235" fmla="*/ 1384309 w 5641848"/>
              <a:gd name="connsiteY2235" fmla="*/ 2023280 h 4023302"/>
              <a:gd name="connsiteX2236" fmla="*/ 1384309 w 5641848"/>
              <a:gd name="connsiteY2236" fmla="*/ 2031924 h 4023302"/>
              <a:gd name="connsiteX2237" fmla="*/ 1375090 w 5641848"/>
              <a:gd name="connsiteY2237" fmla="*/ 2038406 h 4023302"/>
              <a:gd name="connsiteX2238" fmla="*/ 1372148 w 5641848"/>
              <a:gd name="connsiteY2238" fmla="*/ 2043711 h 4023302"/>
              <a:gd name="connsiteX2239" fmla="*/ 1364891 w 5641848"/>
              <a:gd name="connsiteY2239" fmla="*/ 2042925 h 4023302"/>
              <a:gd name="connsiteX2240" fmla="*/ 1358810 w 5641848"/>
              <a:gd name="connsiteY2240" fmla="*/ 2036049 h 4023302"/>
              <a:gd name="connsiteX2241" fmla="*/ 1350964 w 5641848"/>
              <a:gd name="connsiteY2241" fmla="*/ 2031334 h 4023302"/>
              <a:gd name="connsiteX2242" fmla="*/ 1351748 w 5641848"/>
              <a:gd name="connsiteY2242" fmla="*/ 2023477 h 4023302"/>
              <a:gd name="connsiteX2243" fmla="*/ 1361360 w 5641848"/>
              <a:gd name="connsiteY2243" fmla="*/ 2020333 h 4023302"/>
              <a:gd name="connsiteX2244" fmla="*/ 1351160 w 5641848"/>
              <a:gd name="connsiteY2244" fmla="*/ 2018959 h 4023302"/>
              <a:gd name="connsiteX2245" fmla="*/ 1350768 w 5641848"/>
              <a:gd name="connsiteY2245" fmla="*/ 2022691 h 4023302"/>
              <a:gd name="connsiteX2246" fmla="*/ 1345668 w 5641848"/>
              <a:gd name="connsiteY2246" fmla="*/ 2024458 h 4023302"/>
              <a:gd name="connsiteX2247" fmla="*/ 1335860 w 5641848"/>
              <a:gd name="connsiteY2247" fmla="*/ 2019744 h 4023302"/>
              <a:gd name="connsiteX2248" fmla="*/ 1336449 w 5641848"/>
              <a:gd name="connsiteY2248" fmla="*/ 2015227 h 4023302"/>
              <a:gd name="connsiteX2249" fmla="*/ 1349003 w 5641848"/>
              <a:gd name="connsiteY2249" fmla="*/ 2012672 h 4023302"/>
              <a:gd name="connsiteX2250" fmla="*/ 1355475 w 5641848"/>
              <a:gd name="connsiteY2250" fmla="*/ 2014244 h 4023302"/>
              <a:gd name="connsiteX2251" fmla="*/ 1360772 w 5641848"/>
              <a:gd name="connsiteY2251" fmla="*/ 2013654 h 4023302"/>
              <a:gd name="connsiteX2252" fmla="*/ 1361752 w 5641848"/>
              <a:gd name="connsiteY2252" fmla="*/ 2006386 h 4023302"/>
              <a:gd name="connsiteX2253" fmla="*/ 1355868 w 5641848"/>
              <a:gd name="connsiteY2253" fmla="*/ 1998725 h 4023302"/>
              <a:gd name="connsiteX2254" fmla="*/ 1358417 w 5641848"/>
              <a:gd name="connsiteY2254" fmla="*/ 1990475 h 4023302"/>
              <a:gd name="connsiteX2255" fmla="*/ 1370775 w 5641848"/>
              <a:gd name="connsiteY2255" fmla="*/ 1988904 h 4023302"/>
              <a:gd name="connsiteX2256" fmla="*/ 1359006 w 5641848"/>
              <a:gd name="connsiteY2256" fmla="*/ 1983010 h 4023302"/>
              <a:gd name="connsiteX2257" fmla="*/ 1368225 w 5641848"/>
              <a:gd name="connsiteY2257" fmla="*/ 1977117 h 4023302"/>
              <a:gd name="connsiteX2258" fmla="*/ 1376071 w 5641848"/>
              <a:gd name="connsiteY2258" fmla="*/ 1981047 h 4023302"/>
              <a:gd name="connsiteX2259" fmla="*/ 1366852 w 5641848"/>
              <a:gd name="connsiteY2259" fmla="*/ 1970635 h 4023302"/>
              <a:gd name="connsiteX2260" fmla="*/ 1370579 w 5641848"/>
              <a:gd name="connsiteY2260" fmla="*/ 1965331 h 4023302"/>
              <a:gd name="connsiteX2261" fmla="*/ 1380975 w 5641848"/>
              <a:gd name="connsiteY2261" fmla="*/ 1963367 h 4023302"/>
              <a:gd name="connsiteX2262" fmla="*/ 1381760 w 5641848"/>
              <a:gd name="connsiteY2262" fmla="*/ 1960028 h 4023302"/>
              <a:gd name="connsiteX2263" fmla="*/ 1371167 w 5641848"/>
              <a:gd name="connsiteY2263" fmla="*/ 1956296 h 4023302"/>
              <a:gd name="connsiteX2264" fmla="*/ 1386075 w 5641848"/>
              <a:gd name="connsiteY2264" fmla="*/ 1946867 h 4023302"/>
              <a:gd name="connsiteX2265" fmla="*/ 1372540 w 5641848"/>
              <a:gd name="connsiteY2265" fmla="*/ 1951777 h 4023302"/>
              <a:gd name="connsiteX2266" fmla="*/ 1372540 w 5641848"/>
              <a:gd name="connsiteY2266" fmla="*/ 1946474 h 4023302"/>
              <a:gd name="connsiteX2267" fmla="*/ 1365283 w 5641848"/>
              <a:gd name="connsiteY2267" fmla="*/ 1956296 h 4023302"/>
              <a:gd name="connsiteX2268" fmla="*/ 1356848 w 5641848"/>
              <a:gd name="connsiteY2268" fmla="*/ 1944705 h 4023302"/>
              <a:gd name="connsiteX2269" fmla="*/ 1353906 w 5641848"/>
              <a:gd name="connsiteY2269" fmla="*/ 1931544 h 4023302"/>
              <a:gd name="connsiteX2270" fmla="*/ 1359202 w 5641848"/>
              <a:gd name="connsiteY2270" fmla="*/ 1928991 h 4023302"/>
              <a:gd name="connsiteX2271" fmla="*/ 1370382 w 5641848"/>
              <a:gd name="connsiteY2271" fmla="*/ 1935277 h 4023302"/>
              <a:gd name="connsiteX2272" fmla="*/ 1377640 w 5641848"/>
              <a:gd name="connsiteY2272" fmla="*/ 1934688 h 4023302"/>
              <a:gd name="connsiteX2273" fmla="*/ 1369598 w 5641848"/>
              <a:gd name="connsiteY2273" fmla="*/ 1931544 h 4023302"/>
              <a:gd name="connsiteX2274" fmla="*/ 1357633 w 5641848"/>
              <a:gd name="connsiteY2274" fmla="*/ 1916812 h 4023302"/>
              <a:gd name="connsiteX2275" fmla="*/ 1360379 w 5641848"/>
              <a:gd name="connsiteY2275" fmla="*/ 1912687 h 4023302"/>
              <a:gd name="connsiteX2276" fmla="*/ 1365479 w 5641848"/>
              <a:gd name="connsiteY2276" fmla="*/ 1911901 h 4023302"/>
              <a:gd name="connsiteX2277" fmla="*/ 1356456 w 5641848"/>
              <a:gd name="connsiteY2277" fmla="*/ 1899722 h 4023302"/>
              <a:gd name="connsiteX2278" fmla="*/ 1361948 w 5641848"/>
              <a:gd name="connsiteY2278" fmla="*/ 1893829 h 4023302"/>
              <a:gd name="connsiteX2279" fmla="*/ 1369990 w 5641848"/>
              <a:gd name="connsiteY2279" fmla="*/ 1893829 h 4023302"/>
              <a:gd name="connsiteX2280" fmla="*/ 1384309 w 5641848"/>
              <a:gd name="connsiteY2280" fmla="*/ 1894222 h 4023302"/>
              <a:gd name="connsiteX2281" fmla="*/ 1381760 w 5641848"/>
              <a:gd name="connsiteY2281" fmla="*/ 1890883 h 4023302"/>
              <a:gd name="connsiteX2282" fmla="*/ 1383721 w 5641848"/>
              <a:gd name="connsiteY2282" fmla="*/ 1888329 h 4023302"/>
              <a:gd name="connsiteX2283" fmla="*/ 1391567 w 5641848"/>
              <a:gd name="connsiteY2283" fmla="*/ 1893436 h 4023302"/>
              <a:gd name="connsiteX2284" fmla="*/ 1394117 w 5641848"/>
              <a:gd name="connsiteY2284" fmla="*/ 1890883 h 4023302"/>
              <a:gd name="connsiteX2285" fmla="*/ 1387644 w 5641848"/>
              <a:gd name="connsiteY2285" fmla="*/ 1879883 h 4023302"/>
              <a:gd name="connsiteX2286" fmla="*/ 1378817 w 5641848"/>
              <a:gd name="connsiteY2286" fmla="*/ 1872811 h 4023302"/>
              <a:gd name="connsiteX2287" fmla="*/ 1378817 w 5641848"/>
              <a:gd name="connsiteY2287" fmla="*/ 1868882 h 4023302"/>
              <a:gd name="connsiteX2288" fmla="*/ 1383525 w 5641848"/>
              <a:gd name="connsiteY2288" fmla="*/ 1867506 h 4023302"/>
              <a:gd name="connsiteX2289" fmla="*/ 1389409 w 5641848"/>
              <a:gd name="connsiteY2289" fmla="*/ 1870846 h 4023302"/>
              <a:gd name="connsiteX2290" fmla="*/ 1390586 w 5641848"/>
              <a:gd name="connsiteY2290" fmla="*/ 1867506 h 4023302"/>
              <a:gd name="connsiteX2291" fmla="*/ 1385486 w 5641848"/>
              <a:gd name="connsiteY2291" fmla="*/ 1858274 h 4023302"/>
              <a:gd name="connsiteX2292" fmla="*/ 1391174 w 5641848"/>
              <a:gd name="connsiteY2292" fmla="*/ 1852968 h 4023302"/>
              <a:gd name="connsiteX2293" fmla="*/ 1397648 w 5641848"/>
              <a:gd name="connsiteY2293" fmla="*/ 1849040 h 4023302"/>
              <a:gd name="connsiteX2294" fmla="*/ 1406866 w 5641848"/>
              <a:gd name="connsiteY2294" fmla="*/ 1854737 h 4023302"/>
              <a:gd name="connsiteX2295" fmla="*/ 1406866 w 5641848"/>
              <a:gd name="connsiteY2295" fmla="*/ 1851003 h 4023302"/>
              <a:gd name="connsiteX2296" fmla="*/ 1395686 w 5641848"/>
              <a:gd name="connsiteY2296" fmla="*/ 1845112 h 4023302"/>
              <a:gd name="connsiteX2297" fmla="*/ 1394313 w 5641848"/>
              <a:gd name="connsiteY2297" fmla="*/ 1838237 h 4023302"/>
              <a:gd name="connsiteX2298" fmla="*/ 1394901 w 5641848"/>
              <a:gd name="connsiteY2298" fmla="*/ 1830968 h 4023302"/>
              <a:gd name="connsiteX2299" fmla="*/ 1402747 w 5641848"/>
              <a:gd name="connsiteY2299" fmla="*/ 1820361 h 4023302"/>
              <a:gd name="connsiteX2300" fmla="*/ 1403924 w 5641848"/>
              <a:gd name="connsiteY2300" fmla="*/ 1812504 h 4023302"/>
              <a:gd name="connsiteX2301" fmla="*/ 1407062 w 5641848"/>
              <a:gd name="connsiteY2301" fmla="*/ 1812504 h 4023302"/>
              <a:gd name="connsiteX2302" fmla="*/ 1413535 w 5641848"/>
              <a:gd name="connsiteY2302" fmla="*/ 1809951 h 4023302"/>
              <a:gd name="connsiteX2303" fmla="*/ 1419615 w 5641848"/>
              <a:gd name="connsiteY2303" fmla="*/ 1813683 h 4023302"/>
              <a:gd name="connsiteX2304" fmla="*/ 1426676 w 5641848"/>
              <a:gd name="connsiteY2304" fmla="*/ 1819575 h 4023302"/>
              <a:gd name="connsiteX2305" fmla="*/ 1428638 w 5641848"/>
              <a:gd name="connsiteY2305" fmla="*/ 1815647 h 4023302"/>
              <a:gd name="connsiteX2306" fmla="*/ 1433346 w 5641848"/>
              <a:gd name="connsiteY2306" fmla="*/ 1815647 h 4023302"/>
              <a:gd name="connsiteX2307" fmla="*/ 1439229 w 5641848"/>
              <a:gd name="connsiteY2307" fmla="*/ 1819968 h 4023302"/>
              <a:gd name="connsiteX2308" fmla="*/ 1443741 w 5641848"/>
              <a:gd name="connsiteY2308" fmla="*/ 1822522 h 4023302"/>
              <a:gd name="connsiteX2309" fmla="*/ 1451589 w 5641848"/>
              <a:gd name="connsiteY2309" fmla="*/ 1818593 h 4023302"/>
              <a:gd name="connsiteX2310" fmla="*/ 1467475 w 5641848"/>
              <a:gd name="connsiteY2310" fmla="*/ 1812504 h 4023302"/>
              <a:gd name="connsiteX2311" fmla="*/ 1477281 w 5641848"/>
              <a:gd name="connsiteY2311" fmla="*/ 1818396 h 4023302"/>
              <a:gd name="connsiteX2312" fmla="*/ 1486892 w 5641848"/>
              <a:gd name="connsiteY2312" fmla="*/ 1811915 h 4023302"/>
              <a:gd name="connsiteX2313" fmla="*/ 3059398 w 5641848"/>
              <a:gd name="connsiteY2313" fmla="*/ 1802096 h 4023302"/>
              <a:gd name="connsiteX2314" fmla="*/ 3066088 w 5641848"/>
              <a:gd name="connsiteY2314" fmla="*/ 1808000 h 4023302"/>
              <a:gd name="connsiteX2315" fmla="*/ 3073173 w 5641848"/>
              <a:gd name="connsiteY2315" fmla="*/ 1816264 h 4023302"/>
              <a:gd name="connsiteX2316" fmla="*/ 3072779 w 5641848"/>
              <a:gd name="connsiteY2316" fmla="*/ 1822169 h 4023302"/>
              <a:gd name="connsiteX2317" fmla="*/ 3066286 w 5641848"/>
              <a:gd name="connsiteY2317" fmla="*/ 1820397 h 4023302"/>
              <a:gd name="connsiteX2318" fmla="*/ 3060382 w 5641848"/>
              <a:gd name="connsiteY2318" fmla="*/ 1825711 h 4023302"/>
              <a:gd name="connsiteX2319" fmla="*/ 3055069 w 5641848"/>
              <a:gd name="connsiteY2319" fmla="*/ 1832205 h 4023302"/>
              <a:gd name="connsiteX2320" fmla="*/ 3046017 w 5641848"/>
              <a:gd name="connsiteY2320" fmla="*/ 1836338 h 4023302"/>
              <a:gd name="connsiteX2321" fmla="*/ 3044050 w 5641848"/>
              <a:gd name="connsiteY2321" fmla="*/ 1846179 h 4023302"/>
              <a:gd name="connsiteX2322" fmla="*/ 3024372 w 5641848"/>
              <a:gd name="connsiteY2322" fmla="*/ 1841651 h 4023302"/>
              <a:gd name="connsiteX2323" fmla="*/ 3019847 w 5641848"/>
              <a:gd name="connsiteY2323" fmla="*/ 1845589 h 4023302"/>
              <a:gd name="connsiteX2324" fmla="*/ 3018076 w 5641848"/>
              <a:gd name="connsiteY2324" fmla="*/ 1860546 h 4023302"/>
              <a:gd name="connsiteX2325" fmla="*/ 3003711 w 5641848"/>
              <a:gd name="connsiteY2325" fmla="*/ 1879637 h 4023302"/>
              <a:gd name="connsiteX2326" fmla="*/ 2995840 w 5641848"/>
              <a:gd name="connsiteY2326" fmla="*/ 1868615 h 4023302"/>
              <a:gd name="connsiteX2327" fmla="*/ 3000169 w 5641848"/>
              <a:gd name="connsiteY2327" fmla="*/ 1860744 h 4023302"/>
              <a:gd name="connsiteX2328" fmla="*/ 3012172 w 5641848"/>
              <a:gd name="connsiteY2328" fmla="*/ 1856215 h 4023302"/>
              <a:gd name="connsiteX2329" fmla="*/ 3012763 w 5641848"/>
              <a:gd name="connsiteY2329" fmla="*/ 1852278 h 4023302"/>
              <a:gd name="connsiteX2330" fmla="*/ 2998004 w 5641848"/>
              <a:gd name="connsiteY2330" fmla="*/ 1839290 h 4023302"/>
              <a:gd name="connsiteX2331" fmla="*/ 2990724 w 5641848"/>
              <a:gd name="connsiteY2331" fmla="*/ 1828859 h 4023302"/>
              <a:gd name="connsiteX2332" fmla="*/ 3001940 w 5641848"/>
              <a:gd name="connsiteY2332" fmla="*/ 1828073 h 4023302"/>
              <a:gd name="connsiteX2333" fmla="*/ 2992495 w 5641848"/>
              <a:gd name="connsiteY2333" fmla="*/ 1813313 h 4023302"/>
              <a:gd name="connsiteX2334" fmla="*/ 2995840 w 5641848"/>
              <a:gd name="connsiteY2334" fmla="*/ 1809968 h 4023302"/>
              <a:gd name="connsiteX2335" fmla="*/ 3009024 w 5641848"/>
              <a:gd name="connsiteY2335" fmla="*/ 1818823 h 4023302"/>
              <a:gd name="connsiteX2336" fmla="*/ 3010402 w 5641848"/>
              <a:gd name="connsiteY2336" fmla="*/ 1812329 h 4023302"/>
              <a:gd name="connsiteX2337" fmla="*/ 3019453 w 5641848"/>
              <a:gd name="connsiteY2337" fmla="*/ 1816855 h 4023302"/>
              <a:gd name="connsiteX2338" fmla="*/ 3012959 w 5641848"/>
              <a:gd name="connsiteY2338" fmla="*/ 1812329 h 4023302"/>
              <a:gd name="connsiteX2339" fmla="*/ 3027127 w 5641848"/>
              <a:gd name="connsiteY2339" fmla="*/ 1802490 h 4023302"/>
              <a:gd name="connsiteX2340" fmla="*/ 3037163 w 5641848"/>
              <a:gd name="connsiteY2340" fmla="*/ 1804851 h 4023302"/>
              <a:gd name="connsiteX2341" fmla="*/ 3076184 w 5641848"/>
              <a:gd name="connsiteY2341" fmla="*/ 1793263 h 4023302"/>
              <a:gd name="connsiteX2342" fmla="*/ 3081025 w 5641848"/>
              <a:gd name="connsiteY2342" fmla="*/ 1804578 h 4023302"/>
              <a:gd name="connsiteX2343" fmla="*/ 3074974 w 5641848"/>
              <a:gd name="connsiteY2343" fmla="*/ 1809948 h 4023302"/>
              <a:gd name="connsiteX2344" fmla="*/ 3066906 w 5641848"/>
              <a:gd name="connsiteY2344" fmla="*/ 1804770 h 4023302"/>
              <a:gd name="connsiteX2345" fmla="*/ 3066302 w 5641848"/>
              <a:gd name="connsiteY2345" fmla="*/ 1797674 h 4023302"/>
              <a:gd name="connsiteX2346" fmla="*/ 1528410 w 5641848"/>
              <a:gd name="connsiteY2346" fmla="*/ 1781485 h 4023302"/>
              <a:gd name="connsiteX2347" fmla="*/ 1532170 w 5641848"/>
              <a:gd name="connsiteY2347" fmla="*/ 1785692 h 4023302"/>
              <a:gd name="connsiteX2348" fmla="*/ 1527992 w 5641848"/>
              <a:gd name="connsiteY2348" fmla="*/ 1793262 h 4023302"/>
              <a:gd name="connsiteX2349" fmla="*/ 1523815 w 5641848"/>
              <a:gd name="connsiteY2349" fmla="*/ 1790528 h 4023302"/>
              <a:gd name="connsiteX2350" fmla="*/ 1522353 w 5641848"/>
              <a:gd name="connsiteY2350" fmla="*/ 1784219 h 4023302"/>
              <a:gd name="connsiteX2351" fmla="*/ 1506173 w 5641848"/>
              <a:gd name="connsiteY2351" fmla="*/ 1771667 h 4023302"/>
              <a:gd name="connsiteX2352" fmla="*/ 1515481 w 5641848"/>
              <a:gd name="connsiteY2352" fmla="*/ 1782967 h 4023302"/>
              <a:gd name="connsiteX2353" fmla="*/ 1507725 w 5641848"/>
              <a:gd name="connsiteY2353" fmla="*/ 1787374 h 4023302"/>
              <a:gd name="connsiteX2354" fmla="*/ 1499774 w 5641848"/>
              <a:gd name="connsiteY2354" fmla="*/ 1781245 h 4023302"/>
              <a:gd name="connsiteX2355" fmla="*/ 1499774 w 5641848"/>
              <a:gd name="connsiteY2355" fmla="*/ 1775496 h 4023302"/>
              <a:gd name="connsiteX2356" fmla="*/ 3030676 w 5641848"/>
              <a:gd name="connsiteY2356" fmla="*/ 1755963 h 4023302"/>
              <a:gd name="connsiteX2357" fmla="*/ 3046438 w 5641848"/>
              <a:gd name="connsiteY2357" fmla="*/ 1757141 h 4023302"/>
              <a:gd name="connsiteX2358" fmla="*/ 3052547 w 5641848"/>
              <a:gd name="connsiteY2358" fmla="*/ 1765581 h 4023302"/>
              <a:gd name="connsiteX2359" fmla="*/ 3056487 w 5641848"/>
              <a:gd name="connsiteY2359" fmla="*/ 1775986 h 4023302"/>
              <a:gd name="connsiteX2360" fmla="*/ 3053334 w 5641848"/>
              <a:gd name="connsiteY2360" fmla="*/ 1778146 h 4023302"/>
              <a:gd name="connsiteX2361" fmla="*/ 3049985 w 5641848"/>
              <a:gd name="connsiteY2361" fmla="*/ 1774808 h 4023302"/>
              <a:gd name="connsiteX2362" fmla="*/ 3044665 w 5641848"/>
              <a:gd name="connsiteY2362" fmla="*/ 1778735 h 4023302"/>
              <a:gd name="connsiteX2363" fmla="*/ 3040331 w 5641848"/>
              <a:gd name="connsiteY2363" fmla="*/ 1786589 h 4023302"/>
              <a:gd name="connsiteX2364" fmla="*/ 3036390 w 5641848"/>
              <a:gd name="connsiteY2364" fmla="*/ 1793263 h 4023302"/>
              <a:gd name="connsiteX2365" fmla="*/ 3028509 w 5641848"/>
              <a:gd name="connsiteY2365" fmla="*/ 1793263 h 4023302"/>
              <a:gd name="connsiteX2366" fmla="*/ 3021810 w 5641848"/>
              <a:gd name="connsiteY2366" fmla="*/ 1787571 h 4023302"/>
              <a:gd name="connsiteX2367" fmla="*/ 3022992 w 5641848"/>
              <a:gd name="connsiteY2367" fmla="*/ 1777753 h 4023302"/>
              <a:gd name="connsiteX2368" fmla="*/ 3012747 w 5641848"/>
              <a:gd name="connsiteY2368" fmla="*/ 1775790 h 4023302"/>
              <a:gd name="connsiteX2369" fmla="*/ 3004669 w 5641848"/>
              <a:gd name="connsiteY2369" fmla="*/ 1774612 h 4023302"/>
              <a:gd name="connsiteX2370" fmla="*/ 3002502 w 5641848"/>
              <a:gd name="connsiteY2370" fmla="*/ 1770095 h 4023302"/>
              <a:gd name="connsiteX2371" fmla="*/ 3013732 w 5641848"/>
              <a:gd name="connsiteY2371" fmla="*/ 1766758 h 4023302"/>
              <a:gd name="connsiteX2372" fmla="*/ 3021614 w 5641848"/>
              <a:gd name="connsiteY2372" fmla="*/ 1766562 h 4023302"/>
              <a:gd name="connsiteX2373" fmla="*/ 3027524 w 5641848"/>
              <a:gd name="connsiteY2373" fmla="*/ 1761263 h 4023302"/>
              <a:gd name="connsiteX2374" fmla="*/ 1540022 w 5641848"/>
              <a:gd name="connsiteY2374" fmla="*/ 1753018 h 4023302"/>
              <a:gd name="connsiteX2375" fmla="*/ 1535297 w 5641848"/>
              <a:gd name="connsiteY2375" fmla="*/ 1757926 h 4023302"/>
              <a:gd name="connsiteX2376" fmla="*/ 1531188 w 5641848"/>
              <a:gd name="connsiteY2376" fmla="*/ 1755017 h 4023302"/>
              <a:gd name="connsiteX2377" fmla="*/ 2365515 w 5641848"/>
              <a:gd name="connsiteY2377" fmla="*/ 1752928 h 4023302"/>
              <a:gd name="connsiteX2378" fmla="*/ 2376681 w 5641848"/>
              <a:gd name="connsiteY2378" fmla="*/ 1772322 h 4023302"/>
              <a:gd name="connsiteX2379" fmla="*/ 2376944 w 5641848"/>
              <a:gd name="connsiteY2379" fmla="*/ 1772145 h 4023302"/>
              <a:gd name="connsiteX2380" fmla="*/ 2365938 w 5641848"/>
              <a:gd name="connsiteY2380" fmla="*/ 1753022 h 4023302"/>
              <a:gd name="connsiteX2381" fmla="*/ 3077884 w 5641848"/>
              <a:gd name="connsiteY2381" fmla="*/ 1751055 h 4023302"/>
              <a:gd name="connsiteX2382" fmla="*/ 3079062 w 5641848"/>
              <a:gd name="connsiteY2382" fmla="*/ 1759358 h 4023302"/>
              <a:gd name="connsiteX2383" fmla="*/ 3072583 w 5641848"/>
              <a:gd name="connsiteY2383" fmla="*/ 1758778 h 4023302"/>
              <a:gd name="connsiteX2384" fmla="*/ 3072387 w 5641848"/>
              <a:gd name="connsiteY2384" fmla="*/ 1759358 h 4023302"/>
              <a:gd name="connsiteX2385" fmla="*/ 3071602 w 5641848"/>
              <a:gd name="connsiteY2385" fmla="*/ 1760516 h 4023302"/>
              <a:gd name="connsiteX2386" fmla="*/ 3070620 w 5641848"/>
              <a:gd name="connsiteY2386" fmla="*/ 1761675 h 4023302"/>
              <a:gd name="connsiteX2387" fmla="*/ 3069835 w 5641848"/>
              <a:gd name="connsiteY2387" fmla="*/ 1762447 h 4023302"/>
              <a:gd name="connsiteX2388" fmla="*/ 3069247 w 5641848"/>
              <a:gd name="connsiteY2388" fmla="*/ 1762641 h 4023302"/>
              <a:gd name="connsiteX2389" fmla="*/ 3068854 w 5641848"/>
              <a:gd name="connsiteY2389" fmla="*/ 1762834 h 4023302"/>
              <a:gd name="connsiteX2390" fmla="*/ 3068657 w 5641848"/>
              <a:gd name="connsiteY2390" fmla="*/ 1762641 h 4023302"/>
              <a:gd name="connsiteX2391" fmla="*/ 3067872 w 5641848"/>
              <a:gd name="connsiteY2391" fmla="*/ 1762062 h 4023302"/>
              <a:gd name="connsiteX2392" fmla="*/ 3067087 w 5641848"/>
              <a:gd name="connsiteY2392" fmla="*/ 1761096 h 4023302"/>
              <a:gd name="connsiteX2393" fmla="*/ 3066694 w 5641848"/>
              <a:gd name="connsiteY2393" fmla="*/ 1760131 h 4023302"/>
              <a:gd name="connsiteX2394" fmla="*/ 3065713 w 5641848"/>
              <a:gd name="connsiteY2394" fmla="*/ 1757813 h 4023302"/>
              <a:gd name="connsiteX2395" fmla="*/ 3065320 w 5641848"/>
              <a:gd name="connsiteY2395" fmla="*/ 1757041 h 4023302"/>
              <a:gd name="connsiteX2396" fmla="*/ 3066694 w 5641848"/>
              <a:gd name="connsiteY2396" fmla="*/ 1751828 h 4023302"/>
              <a:gd name="connsiteX2397" fmla="*/ 1503959 w 5641848"/>
              <a:gd name="connsiteY2397" fmla="*/ 1748112 h 4023302"/>
              <a:gd name="connsiteX2398" fmla="*/ 1513896 w 5641848"/>
              <a:gd name="connsiteY2398" fmla="*/ 1749853 h 4023302"/>
              <a:gd name="connsiteX2399" fmla="*/ 1517472 w 5641848"/>
              <a:gd name="connsiteY2399" fmla="*/ 1755078 h 4023302"/>
              <a:gd name="connsiteX2400" fmla="*/ 1515486 w 5641848"/>
              <a:gd name="connsiteY2400" fmla="*/ 1762239 h 4023302"/>
              <a:gd name="connsiteX2401" fmla="*/ 1519460 w 5641848"/>
              <a:gd name="connsiteY2401" fmla="*/ 1767464 h 4023302"/>
              <a:gd name="connsiteX2402" fmla="*/ 1529395 w 5641848"/>
              <a:gd name="connsiteY2402" fmla="*/ 1759336 h 4023302"/>
              <a:gd name="connsiteX2403" fmla="*/ 1535357 w 5641848"/>
              <a:gd name="connsiteY2403" fmla="*/ 1764562 h 4023302"/>
              <a:gd name="connsiteX2404" fmla="*/ 1539332 w 5641848"/>
              <a:gd name="connsiteY2404" fmla="*/ 1767851 h 4023302"/>
              <a:gd name="connsiteX2405" fmla="*/ 1547876 w 5641848"/>
              <a:gd name="connsiteY2405" fmla="*/ 1765142 h 4023302"/>
              <a:gd name="connsiteX2406" fmla="*/ 1544697 w 5641848"/>
              <a:gd name="connsiteY2406" fmla="*/ 1773462 h 4023302"/>
              <a:gd name="connsiteX2407" fmla="*/ 1535357 w 5641848"/>
              <a:gd name="connsiteY2407" fmla="*/ 1775593 h 4023302"/>
              <a:gd name="connsiteX2408" fmla="*/ 1531383 w 5641848"/>
              <a:gd name="connsiteY2408" fmla="*/ 1764562 h 4023302"/>
              <a:gd name="connsiteX2409" fmla="*/ 1515486 w 5641848"/>
              <a:gd name="connsiteY2409" fmla="*/ 1774432 h 4023302"/>
              <a:gd name="connsiteX2410" fmla="*/ 1510716 w 5641848"/>
              <a:gd name="connsiteY2410" fmla="*/ 1770559 h 4023302"/>
              <a:gd name="connsiteX2411" fmla="*/ 1504158 w 5641848"/>
              <a:gd name="connsiteY2411" fmla="*/ 1769978 h 4023302"/>
              <a:gd name="connsiteX2412" fmla="*/ 1498794 w 5641848"/>
              <a:gd name="connsiteY2412" fmla="*/ 1763013 h 4023302"/>
              <a:gd name="connsiteX2413" fmla="*/ 3314237 w 5641848"/>
              <a:gd name="connsiteY2413" fmla="*/ 1747467 h 4023302"/>
              <a:gd name="connsiteX2414" fmla="*/ 3307367 w 5641848"/>
              <a:gd name="connsiteY2414" fmla="*/ 1755116 h 4023302"/>
              <a:gd name="connsiteX2415" fmla="*/ 3302066 w 5641848"/>
              <a:gd name="connsiteY2415" fmla="*/ 1761196 h 4023302"/>
              <a:gd name="connsiteX2416" fmla="*/ 3298140 w 5641848"/>
              <a:gd name="connsiteY2416" fmla="*/ 1765902 h 4023302"/>
              <a:gd name="connsiteX2417" fmla="*/ 3296962 w 5641848"/>
              <a:gd name="connsiteY2417" fmla="*/ 1767862 h 4023302"/>
              <a:gd name="connsiteX2418" fmla="*/ 3295981 w 5641848"/>
              <a:gd name="connsiteY2418" fmla="*/ 1770214 h 4023302"/>
              <a:gd name="connsiteX2419" fmla="*/ 3295392 w 5641848"/>
              <a:gd name="connsiteY2419" fmla="*/ 1772767 h 4023302"/>
              <a:gd name="connsiteX2420" fmla="*/ 3294999 w 5641848"/>
              <a:gd name="connsiteY2420" fmla="*/ 1775511 h 4023302"/>
              <a:gd name="connsiteX2421" fmla="*/ 3294607 w 5641848"/>
              <a:gd name="connsiteY2421" fmla="*/ 1779631 h 4023302"/>
              <a:gd name="connsiteX2422" fmla="*/ 3294411 w 5641848"/>
              <a:gd name="connsiteY2422" fmla="*/ 1781593 h 4023302"/>
              <a:gd name="connsiteX2423" fmla="*/ 3306582 w 5641848"/>
              <a:gd name="connsiteY2423" fmla="*/ 1787087 h 4023302"/>
              <a:gd name="connsiteX2424" fmla="*/ 3305011 w 5641848"/>
              <a:gd name="connsiteY2424" fmla="*/ 1799835 h 4023302"/>
              <a:gd name="connsiteX2425" fmla="*/ 3311686 w 5641848"/>
              <a:gd name="connsiteY2425" fmla="*/ 1826114 h 4023302"/>
              <a:gd name="connsiteX2426" fmla="*/ 3320323 w 5641848"/>
              <a:gd name="connsiteY2426" fmla="*/ 1840825 h 4023302"/>
              <a:gd name="connsiteX2427" fmla="*/ 3326016 w 5641848"/>
              <a:gd name="connsiteY2427" fmla="*/ 1846120 h 4023302"/>
              <a:gd name="connsiteX2428" fmla="*/ 3329157 w 5641848"/>
              <a:gd name="connsiteY2428" fmla="*/ 1856514 h 4023302"/>
              <a:gd name="connsiteX2429" fmla="*/ 3335831 w 5641848"/>
              <a:gd name="connsiteY2429" fmla="*/ 1856710 h 4023302"/>
              <a:gd name="connsiteX2430" fmla="*/ 3335908 w 5641848"/>
              <a:gd name="connsiteY2430" fmla="*/ 1856804 h 4023302"/>
              <a:gd name="connsiteX2431" fmla="*/ 3338779 w 5641848"/>
              <a:gd name="connsiteY2431" fmla="*/ 1856955 h 4023302"/>
              <a:gd name="connsiteX2432" fmla="*/ 3346829 w 5641848"/>
              <a:gd name="connsiteY2432" fmla="*/ 1866180 h 4023302"/>
              <a:gd name="connsiteX2433" fmla="*/ 3349381 w 5641848"/>
              <a:gd name="connsiteY2433" fmla="*/ 1877955 h 4023302"/>
              <a:gd name="connsiteX2434" fmla="*/ 3359787 w 5641848"/>
              <a:gd name="connsiteY2434" fmla="*/ 1879526 h 4023302"/>
              <a:gd name="connsiteX2435" fmla="*/ 3365088 w 5641848"/>
              <a:gd name="connsiteY2435" fmla="*/ 1873245 h 4023302"/>
              <a:gd name="connsiteX2436" fmla="*/ 3364892 w 5641848"/>
              <a:gd name="connsiteY2436" fmla="*/ 1862647 h 4023302"/>
              <a:gd name="connsiteX2437" fmla="*/ 3360769 w 5641848"/>
              <a:gd name="connsiteY2437" fmla="*/ 1846357 h 4023302"/>
              <a:gd name="connsiteX2438" fmla="*/ 3354093 w 5641848"/>
              <a:gd name="connsiteY2438" fmla="*/ 1841646 h 4023302"/>
              <a:gd name="connsiteX2439" fmla="*/ 3344276 w 5641848"/>
              <a:gd name="connsiteY2439" fmla="*/ 1846161 h 4023302"/>
              <a:gd name="connsiteX2440" fmla="*/ 3333870 w 5641848"/>
              <a:gd name="connsiteY2440" fmla="*/ 1846357 h 4023302"/>
              <a:gd name="connsiteX2441" fmla="*/ 3327391 w 5641848"/>
              <a:gd name="connsiteY2441" fmla="*/ 1834385 h 4023302"/>
              <a:gd name="connsiteX2442" fmla="*/ 3329551 w 5641848"/>
              <a:gd name="connsiteY2442" fmla="*/ 1826534 h 4023302"/>
              <a:gd name="connsiteX2443" fmla="*/ 3332496 w 5641848"/>
              <a:gd name="connsiteY2443" fmla="*/ 1819664 h 4023302"/>
              <a:gd name="connsiteX2444" fmla="*/ 3343295 w 5641848"/>
              <a:gd name="connsiteY2444" fmla="*/ 1812598 h 4023302"/>
              <a:gd name="connsiteX2445" fmla="*/ 3342902 w 5641848"/>
              <a:gd name="connsiteY2445" fmla="*/ 1795131 h 4023302"/>
              <a:gd name="connsiteX2446" fmla="*/ 3340742 w 5641848"/>
              <a:gd name="connsiteY2446" fmla="*/ 1776682 h 4023302"/>
              <a:gd name="connsiteX2447" fmla="*/ 3343884 w 5641848"/>
              <a:gd name="connsiteY2447" fmla="*/ 1761962 h 4023302"/>
              <a:gd name="connsiteX2448" fmla="*/ 3343491 w 5641848"/>
              <a:gd name="connsiteY2448" fmla="*/ 1759606 h 4023302"/>
              <a:gd name="connsiteX2449" fmla="*/ 3344051 w 5641848"/>
              <a:gd name="connsiteY2449" fmla="*/ 1758707 h 4023302"/>
              <a:gd name="connsiteX2450" fmla="*/ 3342898 w 5641848"/>
              <a:gd name="connsiteY2450" fmla="*/ 1753939 h 4023302"/>
              <a:gd name="connsiteX2451" fmla="*/ 3332102 w 5641848"/>
              <a:gd name="connsiteY2451" fmla="*/ 1759038 h 4023302"/>
              <a:gd name="connsiteX2452" fmla="*/ 3331120 w 5641848"/>
              <a:gd name="connsiteY2452" fmla="*/ 1752565 h 4023302"/>
              <a:gd name="connsiteX2453" fmla="*/ 1517837 w 5641848"/>
              <a:gd name="connsiteY2453" fmla="*/ 1742222 h 4023302"/>
              <a:gd name="connsiteX2454" fmla="*/ 1526280 w 5641848"/>
              <a:gd name="connsiteY2454" fmla="*/ 1743940 h 4023302"/>
              <a:gd name="connsiteX2455" fmla="*/ 1520389 w 5641848"/>
              <a:gd name="connsiteY2455" fmla="*/ 1749094 h 4023302"/>
              <a:gd name="connsiteX2456" fmla="*/ 1516463 w 5641848"/>
              <a:gd name="connsiteY2456" fmla="*/ 1745276 h 4023302"/>
              <a:gd name="connsiteX2457" fmla="*/ 1547731 w 5641848"/>
              <a:gd name="connsiteY2457" fmla="*/ 1741239 h 4023302"/>
              <a:gd name="connsiteX2458" fmla="*/ 1548858 w 5641848"/>
              <a:gd name="connsiteY2458" fmla="*/ 1748111 h 4023302"/>
              <a:gd name="connsiteX2459" fmla="*/ 1540022 w 5641848"/>
              <a:gd name="connsiteY2459" fmla="*/ 1745613 h 4023302"/>
              <a:gd name="connsiteX2460" fmla="*/ 1556710 w 5641848"/>
              <a:gd name="connsiteY2460" fmla="*/ 1726517 h 4023302"/>
              <a:gd name="connsiteX2461" fmla="*/ 1554023 w 5641848"/>
              <a:gd name="connsiteY2461" fmla="*/ 1730968 h 4023302"/>
              <a:gd name="connsiteX2462" fmla="*/ 1541004 w 5641848"/>
              <a:gd name="connsiteY2462" fmla="*/ 1740258 h 4023302"/>
              <a:gd name="connsiteX2463" fmla="*/ 1541417 w 5641848"/>
              <a:gd name="connsiteY2463" fmla="*/ 1732517 h 4023302"/>
              <a:gd name="connsiteX2464" fmla="*/ 1548444 w 5641848"/>
              <a:gd name="connsiteY2464" fmla="*/ 1726711 h 4023302"/>
              <a:gd name="connsiteX2465" fmla="*/ 1527705 w 5641848"/>
              <a:gd name="connsiteY2465" fmla="*/ 1725536 h 4023302"/>
              <a:gd name="connsiteX2466" fmla="*/ 1526294 w 5641848"/>
              <a:gd name="connsiteY2466" fmla="*/ 1729300 h 4023302"/>
              <a:gd name="connsiteX2467" fmla="*/ 1533152 w 5641848"/>
              <a:gd name="connsiteY2467" fmla="*/ 1734759 h 4023302"/>
              <a:gd name="connsiteX2468" fmla="*/ 1531337 w 5641848"/>
              <a:gd name="connsiteY2468" fmla="*/ 1739276 h 4023302"/>
              <a:gd name="connsiteX2469" fmla="*/ 1524882 w 5641848"/>
              <a:gd name="connsiteY2469" fmla="*/ 1733254 h 4023302"/>
              <a:gd name="connsiteX2470" fmla="*/ 1518427 w 5641848"/>
              <a:gd name="connsiteY2470" fmla="*/ 1731937 h 4023302"/>
              <a:gd name="connsiteX2471" fmla="*/ 1522259 w 5641848"/>
              <a:gd name="connsiteY2471" fmla="*/ 1726854 h 4023302"/>
              <a:gd name="connsiteX2472" fmla="*/ 2014819 w 5641848"/>
              <a:gd name="connsiteY2472" fmla="*/ 1722595 h 4023302"/>
              <a:gd name="connsiteX2473" fmla="*/ 2017047 w 5641848"/>
              <a:gd name="connsiteY2473" fmla="*/ 1730285 h 4023302"/>
              <a:gd name="connsiteX2474" fmla="*/ 2013890 w 5641848"/>
              <a:gd name="connsiteY2474" fmla="*/ 1741244 h 4023302"/>
              <a:gd name="connsiteX2475" fmla="*/ 2010177 w 5641848"/>
              <a:gd name="connsiteY2475" fmla="*/ 1737976 h 4023302"/>
              <a:gd name="connsiteX2476" fmla="*/ 2012404 w 5641848"/>
              <a:gd name="connsiteY2476" fmla="*/ 1725863 h 4023302"/>
              <a:gd name="connsiteX2477" fmla="*/ 3351928 w 5641848"/>
              <a:gd name="connsiteY2477" fmla="*/ 1720007 h 4023302"/>
              <a:gd name="connsiteX2478" fmla="*/ 3350162 w 5641848"/>
              <a:gd name="connsiteY2478" fmla="*/ 1727069 h 4023302"/>
              <a:gd name="connsiteX2479" fmla="*/ 3346236 w 5641848"/>
              <a:gd name="connsiteY2479" fmla="*/ 1731580 h 4023302"/>
              <a:gd name="connsiteX2480" fmla="*/ 3348395 w 5641848"/>
              <a:gd name="connsiteY2480" fmla="*/ 1733345 h 4023302"/>
              <a:gd name="connsiteX2481" fmla="*/ 3352518 w 5641848"/>
              <a:gd name="connsiteY2481" fmla="*/ 1733181 h 4023302"/>
              <a:gd name="connsiteX2482" fmla="*/ 3352523 w 5641848"/>
              <a:gd name="connsiteY2482" fmla="*/ 1733110 h 4023302"/>
              <a:gd name="connsiteX2483" fmla="*/ 3356253 w 5641848"/>
              <a:gd name="connsiteY2483" fmla="*/ 1732718 h 4023302"/>
              <a:gd name="connsiteX2484" fmla="*/ 3358020 w 5641848"/>
              <a:gd name="connsiteY2484" fmla="*/ 1735073 h 4023302"/>
              <a:gd name="connsiteX2485" fmla="*/ 3355075 w 5641848"/>
              <a:gd name="connsiteY2485" fmla="*/ 1743708 h 4023302"/>
              <a:gd name="connsiteX2486" fmla="*/ 3362732 w 5641848"/>
              <a:gd name="connsiteY2486" fmla="*/ 1733307 h 4023302"/>
              <a:gd name="connsiteX2487" fmla="*/ 3359395 w 5641848"/>
              <a:gd name="connsiteY2487" fmla="*/ 1729381 h 4023302"/>
              <a:gd name="connsiteX2488" fmla="*/ 3363518 w 5641848"/>
              <a:gd name="connsiteY2488" fmla="*/ 1728007 h 4023302"/>
              <a:gd name="connsiteX2489" fmla="*/ 3359002 w 5641848"/>
              <a:gd name="connsiteY2489" fmla="*/ 1724279 h 4023302"/>
              <a:gd name="connsiteX2490" fmla="*/ 3353701 w 5641848"/>
              <a:gd name="connsiteY2490" fmla="*/ 1721138 h 4023302"/>
              <a:gd name="connsiteX2491" fmla="*/ 3353731 w 5641848"/>
              <a:gd name="connsiteY2491" fmla="*/ 1720838 h 4023302"/>
              <a:gd name="connsiteX2492" fmla="*/ 2791473 w 5641848"/>
              <a:gd name="connsiteY2492" fmla="*/ 1718665 h 4023302"/>
              <a:gd name="connsiteX2493" fmla="*/ 2790531 w 5641848"/>
              <a:gd name="connsiteY2493" fmla="*/ 1728210 h 4023302"/>
              <a:gd name="connsiteX2494" fmla="*/ 2786010 w 5641848"/>
              <a:gd name="connsiteY2494" fmla="*/ 1736333 h 4023302"/>
              <a:gd name="connsiteX2495" fmla="*/ 2780359 w 5641848"/>
              <a:gd name="connsiteY2495" fmla="*/ 1728819 h 4023302"/>
              <a:gd name="connsiteX2496" fmla="*/ 2776026 w 5641848"/>
              <a:gd name="connsiteY2496" fmla="*/ 1729835 h 4023302"/>
              <a:gd name="connsiteX2497" fmla="*/ 2772823 w 5641848"/>
              <a:gd name="connsiteY2497" fmla="*/ 1721713 h 4023302"/>
              <a:gd name="connsiteX2498" fmla="*/ 2780359 w 5641848"/>
              <a:gd name="connsiteY2498" fmla="*/ 1722930 h 4023302"/>
              <a:gd name="connsiteX2499" fmla="*/ 2742788 w 5641848"/>
              <a:gd name="connsiteY2499" fmla="*/ 1713758 h 4023302"/>
              <a:gd name="connsiteX2500" fmla="*/ 2747304 w 5641848"/>
              <a:gd name="connsiteY2500" fmla="*/ 1719305 h 4023302"/>
              <a:gd name="connsiteX2501" fmla="*/ 2740040 w 5641848"/>
              <a:gd name="connsiteY2501" fmla="*/ 1723573 h 4023302"/>
              <a:gd name="connsiteX2502" fmla="*/ 2733562 w 5641848"/>
              <a:gd name="connsiteY2502" fmla="*/ 1716743 h 4023302"/>
              <a:gd name="connsiteX2503" fmla="*/ 2799325 w 5641848"/>
              <a:gd name="connsiteY2503" fmla="*/ 1695110 h 4023302"/>
              <a:gd name="connsiteX2504" fmla="*/ 2796729 w 5641848"/>
              <a:gd name="connsiteY2504" fmla="*/ 1700969 h 4023302"/>
              <a:gd name="connsiteX2505" fmla="*/ 2794732 w 5641848"/>
              <a:gd name="connsiteY2505" fmla="*/ 1705416 h 4023302"/>
              <a:gd name="connsiteX2506" fmla="*/ 2793535 w 5641848"/>
              <a:gd name="connsiteY2506" fmla="*/ 1708649 h 4023302"/>
              <a:gd name="connsiteX2507" fmla="*/ 2793335 w 5641848"/>
              <a:gd name="connsiteY2507" fmla="*/ 1708851 h 4023302"/>
              <a:gd name="connsiteX2508" fmla="*/ 2793135 w 5641848"/>
              <a:gd name="connsiteY2508" fmla="*/ 1708851 h 4023302"/>
              <a:gd name="connsiteX2509" fmla="*/ 2792138 w 5641848"/>
              <a:gd name="connsiteY2509" fmla="*/ 1708447 h 4023302"/>
              <a:gd name="connsiteX2510" fmla="*/ 2791339 w 5641848"/>
              <a:gd name="connsiteY2510" fmla="*/ 1707234 h 4023302"/>
              <a:gd name="connsiteX2511" fmla="*/ 2790141 w 5641848"/>
              <a:gd name="connsiteY2511" fmla="*/ 1705820 h 4023302"/>
              <a:gd name="connsiteX2512" fmla="*/ 2788145 w 5641848"/>
              <a:gd name="connsiteY2512" fmla="*/ 1703193 h 4023302"/>
              <a:gd name="connsiteX2513" fmla="*/ 2787546 w 5641848"/>
              <a:gd name="connsiteY2513" fmla="*/ 1701778 h 4023302"/>
              <a:gd name="connsiteX2514" fmla="*/ 2018618 w 5641848"/>
              <a:gd name="connsiteY2514" fmla="*/ 1694131 h 4023302"/>
              <a:gd name="connsiteX2515" fmla="*/ 2025292 w 5641848"/>
              <a:gd name="connsiteY2515" fmla="*/ 1694131 h 4023302"/>
              <a:gd name="connsiteX2516" fmla="*/ 2020581 w 5641848"/>
              <a:gd name="connsiteY2516" fmla="*/ 1704370 h 4023302"/>
              <a:gd name="connsiteX2517" fmla="*/ 2027844 w 5641848"/>
              <a:gd name="connsiteY2517" fmla="*/ 1708185 h 4023302"/>
              <a:gd name="connsiteX2518" fmla="*/ 2030788 w 5641848"/>
              <a:gd name="connsiteY2518" fmla="*/ 1712802 h 4023302"/>
              <a:gd name="connsiteX2519" fmla="*/ 2025489 w 5641848"/>
              <a:gd name="connsiteY2519" fmla="*/ 1717419 h 4023302"/>
              <a:gd name="connsiteX2520" fmla="*/ 2029415 w 5641848"/>
              <a:gd name="connsiteY2520" fmla="*/ 1729465 h 4023302"/>
              <a:gd name="connsiteX2521" fmla="*/ 2024899 w 5641848"/>
              <a:gd name="connsiteY2521" fmla="*/ 1727457 h 4023302"/>
              <a:gd name="connsiteX2522" fmla="*/ 2015673 w 5641848"/>
              <a:gd name="connsiteY2522" fmla="*/ 1717017 h 4023302"/>
              <a:gd name="connsiteX2523" fmla="*/ 2014103 w 5641848"/>
              <a:gd name="connsiteY2523" fmla="*/ 1702964 h 4023302"/>
              <a:gd name="connsiteX2524" fmla="*/ 2014619 w 5641848"/>
              <a:gd name="connsiteY2524" fmla="*/ 1657816 h 4023302"/>
              <a:gd name="connsiteX2525" fmla="*/ 2018131 w 5641848"/>
              <a:gd name="connsiteY2525" fmla="*/ 1658211 h 4023302"/>
              <a:gd name="connsiteX2526" fmla="*/ 2023917 w 5641848"/>
              <a:gd name="connsiteY2526" fmla="*/ 1668910 h 4023302"/>
              <a:gd name="connsiteX2527" fmla="*/ 2021232 w 5641848"/>
              <a:gd name="connsiteY2527" fmla="*/ 1679409 h 4023302"/>
              <a:gd name="connsiteX2528" fmla="*/ 2012140 w 5641848"/>
              <a:gd name="connsiteY2528" fmla="*/ 1664947 h 4023302"/>
              <a:gd name="connsiteX2529" fmla="*/ 2037407 w 5641848"/>
              <a:gd name="connsiteY2529" fmla="*/ 1637203 h 4023302"/>
              <a:gd name="connsiteX2530" fmla="*/ 2042567 w 5641848"/>
              <a:gd name="connsiteY2530" fmla="*/ 1637203 h 4023302"/>
              <a:gd name="connsiteX2531" fmla="*/ 2041420 w 5641848"/>
              <a:gd name="connsiteY2531" fmla="*/ 1649267 h 4023302"/>
              <a:gd name="connsiteX2532" fmla="*/ 2025177 w 5641848"/>
              <a:gd name="connsiteY2532" fmla="*/ 1663704 h 4023302"/>
              <a:gd name="connsiteX2533" fmla="*/ 2020972 w 5641848"/>
              <a:gd name="connsiteY2533" fmla="*/ 1653222 h 4023302"/>
              <a:gd name="connsiteX2534" fmla="*/ 2024222 w 5641848"/>
              <a:gd name="connsiteY2534" fmla="*/ 1643531 h 4023302"/>
              <a:gd name="connsiteX2535" fmla="*/ 2004639 w 5641848"/>
              <a:gd name="connsiteY2535" fmla="*/ 1637203 h 4023302"/>
              <a:gd name="connsiteX2536" fmla="*/ 2008448 w 5641848"/>
              <a:gd name="connsiteY2536" fmla="*/ 1638185 h 4023302"/>
              <a:gd name="connsiteX2537" fmla="*/ 2016066 w 5641848"/>
              <a:gd name="connsiteY2537" fmla="*/ 1644074 h 4023302"/>
              <a:gd name="connsiteX2538" fmla="*/ 2010925 w 5641848"/>
              <a:gd name="connsiteY2538" fmla="*/ 1651926 h 4023302"/>
              <a:gd name="connsiteX2539" fmla="*/ 2007114 w 5641848"/>
              <a:gd name="connsiteY2539" fmla="*/ 1653889 h 4023302"/>
              <a:gd name="connsiteX2540" fmla="*/ 2003306 w 5641848"/>
              <a:gd name="connsiteY2540" fmla="*/ 1644859 h 4023302"/>
              <a:gd name="connsiteX2541" fmla="*/ 2953383 w 5641848"/>
              <a:gd name="connsiteY2541" fmla="*/ 1627382 h 4023302"/>
              <a:gd name="connsiteX2542" fmla="*/ 2960297 w 5641848"/>
              <a:gd name="connsiteY2542" fmla="*/ 1634779 h 4023302"/>
              <a:gd name="connsiteX2543" fmla="*/ 2957416 w 5641848"/>
              <a:gd name="connsiteY2543" fmla="*/ 1638179 h 4023302"/>
              <a:gd name="connsiteX2544" fmla="*/ 2951463 w 5641848"/>
              <a:gd name="connsiteY2544" fmla="*/ 1634779 h 4023302"/>
              <a:gd name="connsiteX2545" fmla="*/ 2983068 w 5641848"/>
              <a:gd name="connsiteY2545" fmla="*/ 1620512 h 4023302"/>
              <a:gd name="connsiteX2546" fmla="*/ 2985816 w 5641848"/>
              <a:gd name="connsiteY2546" fmla="*/ 1625420 h 4023302"/>
              <a:gd name="connsiteX2547" fmla="*/ 2984638 w 5641848"/>
              <a:gd name="connsiteY2547" fmla="*/ 1633271 h 4023302"/>
              <a:gd name="connsiteX2548" fmla="*/ 2977964 w 5641848"/>
              <a:gd name="connsiteY2548" fmla="*/ 1622475 h 4023302"/>
              <a:gd name="connsiteX2549" fmla="*/ 2972144 w 5641848"/>
              <a:gd name="connsiteY2549" fmla="*/ 1620512 h 4023302"/>
              <a:gd name="connsiteX2550" fmla="*/ 2974038 w 5641848"/>
              <a:gd name="connsiteY2550" fmla="*/ 1627975 h 4023302"/>
              <a:gd name="connsiteX2551" fmla="*/ 2967029 w 5641848"/>
              <a:gd name="connsiteY2551" fmla="*/ 1635234 h 4023302"/>
              <a:gd name="connsiteX2552" fmla="*/ 2963241 w 5641848"/>
              <a:gd name="connsiteY2552" fmla="*/ 1627168 h 4023302"/>
              <a:gd name="connsiteX2553" fmla="*/ 2963809 w 5641848"/>
              <a:gd name="connsiteY2553" fmla="*/ 1623941 h 4023302"/>
              <a:gd name="connsiteX2554" fmla="*/ 2996007 w 5641848"/>
              <a:gd name="connsiteY2554" fmla="*/ 1611680 h 4023302"/>
              <a:gd name="connsiteX2555" fmla="*/ 2999557 w 5641848"/>
              <a:gd name="connsiteY2555" fmla="*/ 1615604 h 4023302"/>
              <a:gd name="connsiteX2556" fmla="*/ 2998722 w 5641848"/>
              <a:gd name="connsiteY2556" fmla="*/ 1625419 h 4023302"/>
              <a:gd name="connsiteX2557" fmla="*/ 2994128 w 5641848"/>
              <a:gd name="connsiteY2557" fmla="*/ 1629345 h 4023302"/>
              <a:gd name="connsiteX2558" fmla="*/ 2989742 w 5641848"/>
              <a:gd name="connsiteY2558" fmla="*/ 1622867 h 4023302"/>
              <a:gd name="connsiteX2559" fmla="*/ 3042379 w 5641848"/>
              <a:gd name="connsiteY2559" fmla="*/ 1609716 h 4023302"/>
              <a:gd name="connsiteX2560" fmla="*/ 3043727 w 5641848"/>
              <a:gd name="connsiteY2560" fmla="*/ 1615535 h 4023302"/>
              <a:gd name="connsiteX2561" fmla="*/ 3037568 w 5641848"/>
              <a:gd name="connsiteY2561" fmla="*/ 1623292 h 4023302"/>
              <a:gd name="connsiteX2562" fmla="*/ 3034296 w 5641848"/>
              <a:gd name="connsiteY2562" fmla="*/ 1626588 h 4023302"/>
              <a:gd name="connsiteX2563" fmla="*/ 3032372 w 5641848"/>
              <a:gd name="connsiteY2563" fmla="*/ 1634928 h 4023302"/>
              <a:gd name="connsiteX2564" fmla="*/ 3031217 w 5641848"/>
              <a:gd name="connsiteY2564" fmla="*/ 1642106 h 4023302"/>
              <a:gd name="connsiteX2565" fmla="*/ 3022941 w 5641848"/>
              <a:gd name="connsiteY2565" fmla="*/ 1639001 h 4023302"/>
              <a:gd name="connsiteX2566" fmla="*/ 3019669 w 5641848"/>
              <a:gd name="connsiteY2566" fmla="*/ 1634928 h 4023302"/>
              <a:gd name="connsiteX2567" fmla="*/ 3014281 w 5641848"/>
              <a:gd name="connsiteY2567" fmla="*/ 1627364 h 4023302"/>
              <a:gd name="connsiteX2568" fmla="*/ 3018322 w 5641848"/>
              <a:gd name="connsiteY2568" fmla="*/ 1623485 h 4023302"/>
              <a:gd name="connsiteX2569" fmla="*/ 3035643 w 5641848"/>
              <a:gd name="connsiteY2569" fmla="*/ 1615535 h 4023302"/>
              <a:gd name="connsiteX2570" fmla="*/ 1998278 w 5641848"/>
              <a:gd name="connsiteY2570" fmla="*/ 1603832 h 4023302"/>
              <a:gd name="connsiteX2571" fmla="*/ 2002456 w 5641848"/>
              <a:gd name="connsiteY2571" fmla="*/ 1613746 h 4023302"/>
              <a:gd name="connsiteX2572" fmla="*/ 2007232 w 5641848"/>
              <a:gd name="connsiteY2572" fmla="*/ 1623463 h 4023302"/>
              <a:gd name="connsiteX2573" fmla="*/ 1994498 w 5641848"/>
              <a:gd name="connsiteY2573" fmla="*/ 1617118 h 4023302"/>
              <a:gd name="connsiteX2574" fmla="*/ 1992508 w 5641848"/>
              <a:gd name="connsiteY2574" fmla="*/ 1608391 h 4023302"/>
              <a:gd name="connsiteX2575" fmla="*/ 3007318 w 5641848"/>
              <a:gd name="connsiteY2575" fmla="*/ 1599902 h 4023302"/>
              <a:gd name="connsiteX2576" fmla="*/ 3013299 w 5641848"/>
              <a:gd name="connsiteY2576" fmla="*/ 1602825 h 4023302"/>
              <a:gd name="connsiteX2577" fmla="*/ 3013299 w 5641848"/>
              <a:gd name="connsiteY2577" fmla="*/ 1608254 h 4023302"/>
              <a:gd name="connsiteX2578" fmla="*/ 3006919 w 5641848"/>
              <a:gd name="connsiteY2578" fmla="*/ 1609716 h 4023302"/>
              <a:gd name="connsiteX2579" fmla="*/ 3000539 w 5641848"/>
              <a:gd name="connsiteY2579" fmla="*/ 1602825 h 4023302"/>
              <a:gd name="connsiteX2580" fmla="*/ 1619825 w 5641848"/>
              <a:gd name="connsiteY2580" fmla="*/ 1593030 h 4023302"/>
              <a:gd name="connsiteX2581" fmla="*/ 1623771 w 5641848"/>
              <a:gd name="connsiteY2581" fmla="*/ 1596956 h 4023302"/>
              <a:gd name="connsiteX2582" fmla="*/ 1629688 w 5641848"/>
              <a:gd name="connsiteY2582" fmla="*/ 1594209 h 4023302"/>
              <a:gd name="connsiteX2583" fmla="*/ 1634423 w 5641848"/>
              <a:gd name="connsiteY2583" fmla="*/ 1597937 h 4023302"/>
              <a:gd name="connsiteX2584" fmla="*/ 1628702 w 5641848"/>
              <a:gd name="connsiteY2584" fmla="*/ 1601864 h 4023302"/>
              <a:gd name="connsiteX2585" fmla="*/ 1633240 w 5641848"/>
              <a:gd name="connsiteY2585" fmla="*/ 1611090 h 4023302"/>
              <a:gd name="connsiteX2586" fmla="*/ 1628702 w 5641848"/>
              <a:gd name="connsiteY2586" fmla="*/ 1613641 h 4023302"/>
              <a:gd name="connsiteX2587" fmla="*/ 1627913 w 5641848"/>
              <a:gd name="connsiteY2587" fmla="*/ 1618352 h 4023302"/>
              <a:gd name="connsiteX2588" fmla="*/ 1639157 w 5641848"/>
              <a:gd name="connsiteY2588" fmla="*/ 1624045 h 4023302"/>
              <a:gd name="connsiteX2589" fmla="*/ 1637381 w 5641848"/>
              <a:gd name="connsiteY2589" fmla="*/ 1629345 h 4023302"/>
              <a:gd name="connsiteX2590" fmla="*/ 1634817 w 5641848"/>
              <a:gd name="connsiteY2590" fmla="*/ 1626008 h 4023302"/>
              <a:gd name="connsiteX2591" fmla="*/ 1631464 w 5641848"/>
              <a:gd name="connsiteY2591" fmla="*/ 1631307 h 4023302"/>
              <a:gd name="connsiteX2592" fmla="*/ 1631464 w 5641848"/>
              <a:gd name="connsiteY2592" fmla="*/ 1645050 h 4023302"/>
              <a:gd name="connsiteX2593" fmla="*/ 1625744 w 5641848"/>
              <a:gd name="connsiteY2593" fmla="*/ 1653491 h 4023302"/>
              <a:gd name="connsiteX2594" fmla="*/ 1622390 w 5641848"/>
              <a:gd name="connsiteY2594" fmla="*/ 1662719 h 4023302"/>
              <a:gd name="connsiteX2595" fmla="*/ 1615289 w 5641848"/>
              <a:gd name="connsiteY2595" fmla="*/ 1658203 h 4023302"/>
              <a:gd name="connsiteX2596" fmla="*/ 1622192 w 5641848"/>
              <a:gd name="connsiteY2596" fmla="*/ 1643086 h 4023302"/>
              <a:gd name="connsiteX2597" fmla="*/ 1623574 w 5641848"/>
              <a:gd name="connsiteY2597" fmla="*/ 1628167 h 4023302"/>
              <a:gd name="connsiteX2598" fmla="*/ 1622982 w 5641848"/>
              <a:gd name="connsiteY2598" fmla="*/ 1623652 h 4023302"/>
              <a:gd name="connsiteX2599" fmla="*/ 1617656 w 5641848"/>
              <a:gd name="connsiteY2599" fmla="*/ 1622867 h 4023302"/>
              <a:gd name="connsiteX2600" fmla="*/ 1610357 w 5641848"/>
              <a:gd name="connsiteY2600" fmla="*/ 1632682 h 4023302"/>
              <a:gd name="connsiteX2601" fmla="*/ 1597931 w 5641848"/>
              <a:gd name="connsiteY2601" fmla="*/ 1621886 h 4023302"/>
              <a:gd name="connsiteX2602" fmla="*/ 1598522 w 5641848"/>
              <a:gd name="connsiteY2602" fmla="*/ 1615211 h 4023302"/>
              <a:gd name="connsiteX2603" fmla="*/ 1612135 w 5641848"/>
              <a:gd name="connsiteY2603" fmla="*/ 1611286 h 4023302"/>
              <a:gd name="connsiteX2604" fmla="*/ 1615486 w 5641848"/>
              <a:gd name="connsiteY2604" fmla="*/ 1615211 h 4023302"/>
              <a:gd name="connsiteX2605" fmla="*/ 1616670 w 5641848"/>
              <a:gd name="connsiteY2605" fmla="*/ 1611286 h 4023302"/>
              <a:gd name="connsiteX2606" fmla="*/ 1614106 w 5641848"/>
              <a:gd name="connsiteY2606" fmla="*/ 1606772 h 4023302"/>
              <a:gd name="connsiteX2607" fmla="*/ 1616670 w 5641848"/>
              <a:gd name="connsiteY2607" fmla="*/ 1597545 h 4023302"/>
              <a:gd name="connsiteX2608" fmla="*/ 2873910 w 5641848"/>
              <a:gd name="connsiteY2608" fmla="*/ 1592049 h 4023302"/>
              <a:gd name="connsiteX2609" fmla="*/ 2890607 w 5641848"/>
              <a:gd name="connsiteY2609" fmla="*/ 1611819 h 4023302"/>
              <a:gd name="connsiteX2610" fmla="*/ 2881011 w 5641848"/>
              <a:gd name="connsiteY2610" fmla="*/ 1610656 h 4023302"/>
              <a:gd name="connsiteX2611" fmla="*/ 2881779 w 5641848"/>
              <a:gd name="connsiteY2611" fmla="*/ 1620347 h 4023302"/>
              <a:gd name="connsiteX2612" fmla="*/ 2876789 w 5641848"/>
              <a:gd name="connsiteY2612" fmla="*/ 1621510 h 4023302"/>
              <a:gd name="connsiteX2613" fmla="*/ 2877365 w 5641848"/>
              <a:gd name="connsiteY2613" fmla="*/ 1627325 h 4023302"/>
              <a:gd name="connsiteX2614" fmla="*/ 2886961 w 5641848"/>
              <a:gd name="connsiteY2614" fmla="*/ 1632364 h 4023302"/>
              <a:gd name="connsiteX2615" fmla="*/ 2882738 w 5641848"/>
              <a:gd name="connsiteY2615" fmla="*/ 1638179 h 4023302"/>
              <a:gd name="connsiteX2616" fmla="*/ 2877365 w 5641848"/>
              <a:gd name="connsiteY2616" fmla="*/ 1630038 h 4023302"/>
              <a:gd name="connsiteX2617" fmla="*/ 2866617 w 5641848"/>
              <a:gd name="connsiteY2617" fmla="*/ 1631395 h 4023302"/>
              <a:gd name="connsiteX2618" fmla="*/ 2861243 w 5641848"/>
              <a:gd name="connsiteY2618" fmla="*/ 1621897 h 4023302"/>
              <a:gd name="connsiteX2619" fmla="*/ 2856253 w 5641848"/>
              <a:gd name="connsiteY2619" fmla="*/ 1612013 h 4023302"/>
              <a:gd name="connsiteX2620" fmla="*/ 2856253 w 5641848"/>
              <a:gd name="connsiteY2620" fmla="*/ 1606198 h 4023302"/>
              <a:gd name="connsiteX2621" fmla="*/ 2863930 w 5641848"/>
              <a:gd name="connsiteY2621" fmla="*/ 1613369 h 4023302"/>
              <a:gd name="connsiteX2622" fmla="*/ 2866425 w 5641848"/>
              <a:gd name="connsiteY2622" fmla="*/ 1607555 h 4023302"/>
              <a:gd name="connsiteX2623" fmla="*/ 2867577 w 5641848"/>
              <a:gd name="connsiteY2623" fmla="*/ 1600384 h 4023302"/>
              <a:gd name="connsiteX2624" fmla="*/ 2873334 w 5641848"/>
              <a:gd name="connsiteY2624" fmla="*/ 1603679 h 4023302"/>
              <a:gd name="connsiteX2625" fmla="*/ 2874678 w 5641848"/>
              <a:gd name="connsiteY2625" fmla="*/ 1597283 h 4023302"/>
              <a:gd name="connsiteX2626" fmla="*/ 2871415 w 5641848"/>
              <a:gd name="connsiteY2626" fmla="*/ 1593212 h 4023302"/>
              <a:gd name="connsiteX2627" fmla="*/ 2781657 w 5641848"/>
              <a:gd name="connsiteY2627" fmla="*/ 1589105 h 4023302"/>
              <a:gd name="connsiteX2628" fmla="*/ 2791472 w 5641848"/>
              <a:gd name="connsiteY2628" fmla="*/ 1600534 h 4023302"/>
              <a:gd name="connsiteX2629" fmla="*/ 2789509 w 5641848"/>
              <a:gd name="connsiteY2629" fmla="*/ 1603828 h 4023302"/>
              <a:gd name="connsiteX2630" fmla="*/ 2783031 w 5641848"/>
              <a:gd name="connsiteY2630" fmla="*/ 1598792 h 4023302"/>
              <a:gd name="connsiteX2631" fmla="*/ 2982432 w 5641848"/>
              <a:gd name="connsiteY2631" fmla="*/ 1585178 h 4023302"/>
              <a:gd name="connsiteX2632" fmla="*/ 2990020 w 5641848"/>
              <a:gd name="connsiteY2632" fmla="*/ 1587562 h 4023302"/>
              <a:gd name="connsiteX2633" fmla="*/ 2992687 w 5641848"/>
              <a:gd name="connsiteY2633" fmla="*/ 1599670 h 4023302"/>
              <a:gd name="connsiteX2634" fmla="*/ 2983252 w 5641848"/>
              <a:gd name="connsiteY2634" fmla="*/ 1602846 h 4023302"/>
              <a:gd name="connsiteX2635" fmla="*/ 2979150 w 5641848"/>
              <a:gd name="connsiteY2635" fmla="*/ 1598877 h 4023302"/>
              <a:gd name="connsiteX2636" fmla="*/ 2978945 w 5641848"/>
              <a:gd name="connsiteY2636" fmla="*/ 1587958 h 4023302"/>
              <a:gd name="connsiteX2637" fmla="*/ 1618730 w 5641848"/>
              <a:gd name="connsiteY2637" fmla="*/ 1577324 h 4023302"/>
              <a:gd name="connsiteX2638" fmla="*/ 1619525 w 5641848"/>
              <a:gd name="connsiteY2638" fmla="*/ 1589868 h 4023302"/>
              <a:gd name="connsiteX2639" fmla="*/ 1613761 w 5641848"/>
              <a:gd name="connsiteY2639" fmla="*/ 1595241 h 4023302"/>
              <a:gd name="connsiteX2640" fmla="*/ 1608986 w 5641848"/>
              <a:gd name="connsiteY2640" fmla="*/ 1605790 h 4023302"/>
              <a:gd name="connsiteX2641" fmla="*/ 1603820 w 5641848"/>
              <a:gd name="connsiteY2641" fmla="*/ 1603202 h 4023302"/>
              <a:gd name="connsiteX2642" fmla="*/ 1611576 w 5641848"/>
              <a:gd name="connsiteY2642" fmla="*/ 1593251 h 4023302"/>
              <a:gd name="connsiteX2643" fmla="*/ 1607596 w 5641848"/>
              <a:gd name="connsiteY2643" fmla="*/ 1586677 h 4023302"/>
              <a:gd name="connsiteX2644" fmla="*/ 1610181 w 5641848"/>
              <a:gd name="connsiteY2644" fmla="*/ 1578121 h 4023302"/>
              <a:gd name="connsiteX2645" fmla="*/ 1644065 w 5641848"/>
              <a:gd name="connsiteY2645" fmla="*/ 1566529 h 4023302"/>
              <a:gd name="connsiteX2646" fmla="*/ 1639883 w 5641848"/>
              <a:gd name="connsiteY2646" fmla="*/ 1574379 h 4023302"/>
              <a:gd name="connsiteX2647" fmla="*/ 1639157 w 5641848"/>
              <a:gd name="connsiteY2647" fmla="*/ 1567707 h 4023302"/>
              <a:gd name="connsiteX2648" fmla="*/ 1979749 w 5641848"/>
              <a:gd name="connsiteY2648" fmla="*/ 1565552 h 4023302"/>
              <a:gd name="connsiteX2649" fmla="*/ 1992098 w 5641848"/>
              <a:gd name="connsiteY2649" fmla="*/ 1577240 h 4023302"/>
              <a:gd name="connsiteX2650" fmla="*/ 1992508 w 5641848"/>
              <a:gd name="connsiteY2650" fmla="*/ 1587143 h 4023302"/>
              <a:gd name="connsiteX2651" fmla="*/ 1982013 w 5641848"/>
              <a:gd name="connsiteY2651" fmla="*/ 1580010 h 4023302"/>
              <a:gd name="connsiteX2652" fmla="*/ 1629815 w 5641848"/>
              <a:gd name="connsiteY2652" fmla="*/ 1565549 h 4023302"/>
              <a:gd name="connsiteX2653" fmla="*/ 1635213 w 5641848"/>
              <a:gd name="connsiteY2653" fmla="*/ 1569831 h 4023302"/>
              <a:gd name="connsiteX2654" fmla="*/ 1636211 w 5641848"/>
              <a:gd name="connsiteY2654" fmla="*/ 1581516 h 4023302"/>
              <a:gd name="connsiteX2655" fmla="*/ 1633414 w 5641848"/>
              <a:gd name="connsiteY2655" fmla="*/ 1586772 h 4023302"/>
              <a:gd name="connsiteX2656" fmla="*/ 1626814 w 5641848"/>
              <a:gd name="connsiteY2656" fmla="*/ 1590086 h 4023302"/>
              <a:gd name="connsiteX2657" fmla="*/ 1625415 w 5641848"/>
              <a:gd name="connsiteY2657" fmla="*/ 1582877 h 4023302"/>
              <a:gd name="connsiteX2658" fmla="*/ 1627814 w 5641848"/>
              <a:gd name="connsiteY2658" fmla="*/ 1570027 h 4023302"/>
              <a:gd name="connsiteX2659" fmla="*/ 1988582 w 5641848"/>
              <a:gd name="connsiteY2659" fmla="*/ 1557700 h 4023302"/>
              <a:gd name="connsiteX2660" fmla="*/ 1998287 w 5641848"/>
              <a:gd name="connsiteY2660" fmla="*/ 1562518 h 4023302"/>
              <a:gd name="connsiteX2661" fmla="*/ 2000810 w 5641848"/>
              <a:gd name="connsiteY2661" fmla="*/ 1558662 h 4023302"/>
              <a:gd name="connsiteX2662" fmla="*/ 2008574 w 5641848"/>
              <a:gd name="connsiteY2662" fmla="*/ 1567146 h 4023302"/>
              <a:gd name="connsiteX2663" fmla="*/ 2017696 w 5641848"/>
              <a:gd name="connsiteY2663" fmla="*/ 1568109 h 4023302"/>
              <a:gd name="connsiteX2664" fmla="*/ 2022937 w 5641848"/>
              <a:gd name="connsiteY2664" fmla="*/ 1572735 h 4023302"/>
              <a:gd name="connsiteX2665" fmla="*/ 2004692 w 5641848"/>
              <a:gd name="connsiteY2665" fmla="*/ 1579291 h 4023302"/>
              <a:gd name="connsiteX2666" fmla="*/ 1991688 w 5641848"/>
              <a:gd name="connsiteY2666" fmla="*/ 1569073 h 4023302"/>
              <a:gd name="connsiteX2667" fmla="*/ 1635012 w 5641848"/>
              <a:gd name="connsiteY2667" fmla="*/ 1549844 h 4023302"/>
              <a:gd name="connsiteX2668" fmla="*/ 1639157 w 5641848"/>
              <a:gd name="connsiteY2668" fmla="*/ 1555259 h 4023302"/>
              <a:gd name="connsiteX2669" fmla="*/ 1634650 w 5641848"/>
              <a:gd name="connsiteY2669" fmla="*/ 1563586 h 4023302"/>
              <a:gd name="connsiteX2670" fmla="*/ 1630323 w 5641848"/>
              <a:gd name="connsiteY2670" fmla="*/ 1559631 h 4023302"/>
              <a:gd name="connsiteX2671" fmla="*/ 1980789 w 5641848"/>
              <a:gd name="connsiteY2671" fmla="*/ 1513532 h 4023302"/>
              <a:gd name="connsiteX2672" fmla="*/ 1987601 w 5641848"/>
              <a:gd name="connsiteY2672" fmla="*/ 1522191 h 4023302"/>
              <a:gd name="connsiteX2673" fmla="*/ 1980222 w 5641848"/>
              <a:gd name="connsiteY2673" fmla="*/ 1533161 h 4023302"/>
              <a:gd name="connsiteX2674" fmla="*/ 1973410 w 5641848"/>
              <a:gd name="connsiteY2674" fmla="*/ 1528158 h 4023302"/>
              <a:gd name="connsiteX2675" fmla="*/ 1971896 w 5641848"/>
              <a:gd name="connsiteY2675" fmla="*/ 1520652 h 4023302"/>
              <a:gd name="connsiteX2676" fmla="*/ 1978141 w 5641848"/>
              <a:gd name="connsiteY2676" fmla="*/ 1519305 h 4023302"/>
              <a:gd name="connsiteX2677" fmla="*/ 2007304 w 5641848"/>
              <a:gd name="connsiteY2677" fmla="*/ 1473288 h 4023302"/>
              <a:gd name="connsiteX2678" fmla="*/ 2017047 w 5641848"/>
              <a:gd name="connsiteY2678" fmla="*/ 1476931 h 4023302"/>
              <a:gd name="connsiteX2679" fmla="*/ 2013150 w 5641848"/>
              <a:gd name="connsiteY2679" fmla="*/ 1482687 h 4023302"/>
              <a:gd name="connsiteX2680" fmla="*/ 2003212 w 5641848"/>
              <a:gd name="connsiteY2680" fmla="*/ 1481535 h 4023302"/>
              <a:gd name="connsiteX2681" fmla="*/ 1991715 w 5641848"/>
              <a:gd name="connsiteY2681" fmla="*/ 1489974 h 4023302"/>
              <a:gd name="connsiteX2682" fmla="*/ 1990546 w 5641848"/>
              <a:gd name="connsiteY2682" fmla="*/ 1486138 h 4023302"/>
              <a:gd name="connsiteX2683" fmla="*/ 1994675 w 5641848"/>
              <a:gd name="connsiteY2683" fmla="*/ 1423227 h 4023302"/>
              <a:gd name="connsiteX2684" fmla="*/ 2002325 w 5641848"/>
              <a:gd name="connsiteY2684" fmla="*/ 1430883 h 4023302"/>
              <a:gd name="connsiteX2685" fmla="*/ 1989131 w 5641848"/>
              <a:gd name="connsiteY2685" fmla="*/ 1438932 h 4023302"/>
              <a:gd name="connsiteX2686" fmla="*/ 1987601 w 5641848"/>
              <a:gd name="connsiteY2686" fmla="*/ 1430491 h 4023302"/>
              <a:gd name="connsiteX2687" fmla="*/ 2014305 w 5641848"/>
              <a:gd name="connsiteY2687" fmla="*/ 1392798 h 4023302"/>
              <a:gd name="connsiteX2688" fmla="*/ 2019991 w 5641848"/>
              <a:gd name="connsiteY2688" fmla="*/ 1402211 h 4023302"/>
              <a:gd name="connsiteX2689" fmla="*/ 2011260 w 5641848"/>
              <a:gd name="connsiteY2689" fmla="*/ 1406541 h 4023302"/>
              <a:gd name="connsiteX2690" fmla="*/ 2005776 w 5641848"/>
              <a:gd name="connsiteY2690" fmla="*/ 1400892 h 4023302"/>
              <a:gd name="connsiteX2691" fmla="*/ 2002324 w 5641848"/>
              <a:gd name="connsiteY2691" fmla="*/ 1392986 h 4023302"/>
              <a:gd name="connsiteX2692" fmla="*/ 2024646 w 5641848"/>
              <a:gd name="connsiteY2692" fmla="*/ 1389851 h 4023302"/>
              <a:gd name="connsiteX2693" fmla="*/ 2032557 w 5641848"/>
              <a:gd name="connsiteY2693" fmla="*/ 1395509 h 4023302"/>
              <a:gd name="connsiteX2694" fmla="*/ 2034140 w 5641848"/>
              <a:gd name="connsiteY2694" fmla="*/ 1402140 h 4023302"/>
              <a:gd name="connsiteX2695" fmla="*/ 2046404 w 5641848"/>
              <a:gd name="connsiteY2695" fmla="*/ 1392388 h 4023302"/>
              <a:gd name="connsiteX2696" fmla="*/ 2056294 w 5641848"/>
              <a:gd name="connsiteY2696" fmla="*/ 1395898 h 4023302"/>
              <a:gd name="connsiteX2697" fmla="*/ 2058271 w 5641848"/>
              <a:gd name="connsiteY2697" fmla="*/ 1399995 h 4023302"/>
              <a:gd name="connsiteX2698" fmla="*/ 2048382 w 5641848"/>
              <a:gd name="connsiteY2698" fmla="*/ 1402531 h 4023302"/>
              <a:gd name="connsiteX2699" fmla="*/ 2056887 w 5641848"/>
              <a:gd name="connsiteY2699" fmla="*/ 1406431 h 4023302"/>
              <a:gd name="connsiteX2700" fmla="*/ 2055305 w 5641848"/>
              <a:gd name="connsiteY2700" fmla="*/ 1410917 h 4023302"/>
              <a:gd name="connsiteX2701" fmla="*/ 2025437 w 5641848"/>
              <a:gd name="connsiteY2701" fmla="*/ 1413843 h 4023302"/>
              <a:gd name="connsiteX2702" fmla="*/ 2013173 w 5641848"/>
              <a:gd name="connsiteY2702" fmla="*/ 1420281 h 4023302"/>
              <a:gd name="connsiteX2703" fmla="*/ 2006250 w 5641848"/>
              <a:gd name="connsiteY2703" fmla="*/ 1410722 h 4023302"/>
              <a:gd name="connsiteX2704" fmla="*/ 2015547 w 5641848"/>
              <a:gd name="connsiteY2704" fmla="*/ 1409552 h 4023302"/>
              <a:gd name="connsiteX2705" fmla="*/ 2022074 w 5641848"/>
              <a:gd name="connsiteY2705" fmla="*/ 1402920 h 4023302"/>
              <a:gd name="connsiteX2706" fmla="*/ 2028008 w 5641848"/>
              <a:gd name="connsiteY2706" fmla="*/ 1403310 h 4023302"/>
              <a:gd name="connsiteX2707" fmla="*/ 2035500 w 5641848"/>
              <a:gd name="connsiteY2707" fmla="*/ 1372183 h 4023302"/>
              <a:gd name="connsiteX2708" fmla="*/ 2037659 w 5641848"/>
              <a:gd name="connsiteY2708" fmla="*/ 1380592 h 4023302"/>
              <a:gd name="connsiteX2709" fmla="*/ 2027844 w 5641848"/>
              <a:gd name="connsiteY2709" fmla="*/ 1385925 h 4023302"/>
              <a:gd name="connsiteX2710" fmla="*/ 2029611 w 5641848"/>
              <a:gd name="connsiteY2710" fmla="*/ 1374234 h 4023302"/>
              <a:gd name="connsiteX2711" fmla="*/ 3782823 w 5641848"/>
              <a:gd name="connsiteY2711" fmla="*/ 1370220 h 4023302"/>
              <a:gd name="connsiteX2712" fmla="*/ 3783805 w 5641848"/>
              <a:gd name="connsiteY2712" fmla="*/ 1381685 h 4023302"/>
              <a:gd name="connsiteX2713" fmla="*/ 3780860 w 5641848"/>
              <a:gd name="connsiteY2713" fmla="*/ 1392949 h 4023302"/>
              <a:gd name="connsiteX2714" fmla="*/ 3774971 w 5641848"/>
              <a:gd name="connsiteY2714" fmla="*/ 1394758 h 4023302"/>
              <a:gd name="connsiteX2715" fmla="*/ 3772026 w 5641848"/>
              <a:gd name="connsiteY2715" fmla="*/ 1380076 h 4023302"/>
              <a:gd name="connsiteX2716" fmla="*/ 3776149 w 5641848"/>
              <a:gd name="connsiteY2716" fmla="*/ 1372835 h 4023302"/>
              <a:gd name="connsiteX2717" fmla="*/ 2067106 w 5641848"/>
              <a:gd name="connsiteY2717" fmla="*/ 1352552 h 4023302"/>
              <a:gd name="connsiteX2718" fmla="*/ 2067106 w 5641848"/>
              <a:gd name="connsiteY2718" fmla="*/ 1355623 h 4023302"/>
              <a:gd name="connsiteX2719" fmla="*/ 2054253 w 5641848"/>
              <a:gd name="connsiteY2719" fmla="*/ 1365408 h 4023302"/>
              <a:gd name="connsiteX2720" fmla="*/ 2053668 w 5641848"/>
              <a:gd name="connsiteY2720" fmla="*/ 1371741 h 4023302"/>
              <a:gd name="connsiteX2721" fmla="*/ 2047825 w 5641848"/>
              <a:gd name="connsiteY2721" fmla="*/ 1378073 h 4023302"/>
              <a:gd name="connsiteX2722" fmla="*/ 2043151 w 5641848"/>
              <a:gd name="connsiteY2722" fmla="*/ 1370014 h 4023302"/>
              <a:gd name="connsiteX2723" fmla="*/ 2042567 w 5641848"/>
              <a:gd name="connsiteY2723" fmla="*/ 1358501 h 4023302"/>
              <a:gd name="connsiteX2724" fmla="*/ 2050357 w 5641848"/>
              <a:gd name="connsiteY2724" fmla="*/ 1359077 h 4023302"/>
              <a:gd name="connsiteX2725" fmla="*/ 2082221 w 5641848"/>
              <a:gd name="connsiteY2725" fmla="*/ 1348627 h 4023302"/>
              <a:gd name="connsiteX2726" fmla="*/ 2086736 w 5641848"/>
              <a:gd name="connsiteY2726" fmla="*/ 1355019 h 4023302"/>
              <a:gd name="connsiteX2727" fmla="*/ 2075546 w 5641848"/>
              <a:gd name="connsiteY2727" fmla="*/ 1356478 h 4023302"/>
              <a:gd name="connsiteX2728" fmla="*/ 2072995 w 5641848"/>
              <a:gd name="connsiteY2728" fmla="*/ 1349722 h 4023302"/>
              <a:gd name="connsiteX2729" fmla="*/ 2086148 w 5641848"/>
              <a:gd name="connsiteY2729" fmla="*/ 1333903 h 4023302"/>
              <a:gd name="connsiteX2730" fmla="*/ 2090663 w 5641848"/>
              <a:gd name="connsiteY2730" fmla="*/ 1335303 h 4023302"/>
              <a:gd name="connsiteX2731" fmla="*/ 2082810 w 5641848"/>
              <a:gd name="connsiteY2731" fmla="*/ 1344701 h 4023302"/>
              <a:gd name="connsiteX2732" fmla="*/ 2072995 w 5641848"/>
              <a:gd name="connsiteY2732" fmla="*/ 1342101 h 4023302"/>
              <a:gd name="connsiteX2733" fmla="*/ 2074369 w 5641848"/>
              <a:gd name="connsiteY2733" fmla="*/ 1334903 h 4023302"/>
              <a:gd name="connsiteX2734" fmla="*/ 2093410 w 5641848"/>
              <a:gd name="connsiteY2734" fmla="*/ 1315253 h 4023302"/>
              <a:gd name="connsiteX2735" fmla="*/ 2106367 w 5641848"/>
              <a:gd name="connsiteY2735" fmla="*/ 1322350 h 4023302"/>
              <a:gd name="connsiteX2736" fmla="*/ 2100085 w 5641848"/>
              <a:gd name="connsiteY2736" fmla="*/ 1331940 h 4023302"/>
              <a:gd name="connsiteX2737" fmla="*/ 2089682 w 5641848"/>
              <a:gd name="connsiteY2737" fmla="*/ 1326185 h 4023302"/>
              <a:gd name="connsiteX2738" fmla="*/ 2947143 w 5641848"/>
              <a:gd name="connsiteY2738" fmla="*/ 1237721 h 4023302"/>
              <a:gd name="connsiteX2739" fmla="*/ 2961081 w 5641848"/>
              <a:gd name="connsiteY2739" fmla="*/ 1238317 h 4023302"/>
              <a:gd name="connsiteX2740" fmla="*/ 2964222 w 5641848"/>
              <a:gd name="connsiteY2740" fmla="*/ 1245480 h 4023302"/>
              <a:gd name="connsiteX2741" fmla="*/ 2957155 w 5641848"/>
              <a:gd name="connsiteY2741" fmla="*/ 1244485 h 4023302"/>
              <a:gd name="connsiteX2742" fmla="*/ 2959118 w 5641848"/>
              <a:gd name="connsiteY2742" fmla="*/ 1250055 h 4023302"/>
              <a:gd name="connsiteX2743" fmla="*/ 2949891 w 5641848"/>
              <a:gd name="connsiteY2743" fmla="*/ 1252443 h 4023302"/>
              <a:gd name="connsiteX2744" fmla="*/ 2944591 w 5641848"/>
              <a:gd name="connsiteY2744" fmla="*/ 1241699 h 4023302"/>
              <a:gd name="connsiteX2745" fmla="*/ 2174697 w 5641848"/>
              <a:gd name="connsiteY2745" fmla="*/ 1209251 h 4023302"/>
              <a:gd name="connsiteX2746" fmla="*/ 2186853 w 5641848"/>
              <a:gd name="connsiteY2746" fmla="*/ 1222796 h 4023302"/>
              <a:gd name="connsiteX2747" fmla="*/ 2186853 w 5641848"/>
              <a:gd name="connsiteY2747" fmla="*/ 1228096 h 4023302"/>
              <a:gd name="connsiteX2748" fmla="*/ 2180486 w 5641848"/>
              <a:gd name="connsiteY2748" fmla="*/ 1230844 h 4023302"/>
              <a:gd name="connsiteX2749" fmla="*/ 2174697 w 5641848"/>
              <a:gd name="connsiteY2749" fmla="*/ 1221814 h 4023302"/>
              <a:gd name="connsiteX2750" fmla="*/ 2164278 w 5641848"/>
              <a:gd name="connsiteY2750" fmla="*/ 1216121 h 4023302"/>
              <a:gd name="connsiteX2751" fmla="*/ 2175276 w 5641848"/>
              <a:gd name="connsiteY2751" fmla="*/ 1215925 h 4023302"/>
              <a:gd name="connsiteX2752" fmla="*/ 2174697 w 5641848"/>
              <a:gd name="connsiteY2752" fmla="*/ 1209251 h 4023302"/>
              <a:gd name="connsiteX2753" fmla="*/ 2213481 w 5641848"/>
              <a:gd name="connsiteY2753" fmla="*/ 1169990 h 4023302"/>
              <a:gd name="connsiteX2754" fmla="*/ 2220325 w 5641848"/>
              <a:gd name="connsiteY2754" fmla="*/ 1185636 h 4023302"/>
              <a:gd name="connsiteX2755" fmla="*/ 2234013 w 5641848"/>
              <a:gd name="connsiteY2755" fmla="*/ 1185042 h 4023302"/>
              <a:gd name="connsiteX2756" fmla="*/ 2234013 w 5641848"/>
              <a:gd name="connsiteY2756" fmla="*/ 1189598 h 4023302"/>
              <a:gd name="connsiteX2757" fmla="*/ 2245745 w 5641848"/>
              <a:gd name="connsiteY2757" fmla="*/ 1195342 h 4023302"/>
              <a:gd name="connsiteX2758" fmla="*/ 2238511 w 5641848"/>
              <a:gd name="connsiteY2758" fmla="*/ 1195937 h 4023302"/>
              <a:gd name="connsiteX2759" fmla="*/ 2231666 w 5641848"/>
              <a:gd name="connsiteY2759" fmla="*/ 1204652 h 4023302"/>
              <a:gd name="connsiteX2760" fmla="*/ 2218565 w 5641848"/>
              <a:gd name="connsiteY2760" fmla="*/ 1203463 h 4023302"/>
              <a:gd name="connsiteX2761" fmla="*/ 2210743 w 5641848"/>
              <a:gd name="connsiteY2761" fmla="*/ 1212773 h 4023302"/>
              <a:gd name="connsiteX2762" fmla="*/ 2201553 w 5641848"/>
              <a:gd name="connsiteY2762" fmla="*/ 1214159 h 4023302"/>
              <a:gd name="connsiteX2763" fmla="*/ 2195687 w 5641848"/>
              <a:gd name="connsiteY2763" fmla="*/ 1204453 h 4023302"/>
              <a:gd name="connsiteX2764" fmla="*/ 2200770 w 5641848"/>
              <a:gd name="connsiteY2764" fmla="*/ 1196531 h 4023302"/>
              <a:gd name="connsiteX2765" fmla="*/ 2215827 w 5641848"/>
              <a:gd name="connsiteY2765" fmla="*/ 1199502 h 4023302"/>
              <a:gd name="connsiteX2766" fmla="*/ 2209766 w 5641848"/>
              <a:gd name="connsiteY2766" fmla="*/ 1189202 h 4023302"/>
              <a:gd name="connsiteX2767" fmla="*/ 2217587 w 5641848"/>
              <a:gd name="connsiteY2767" fmla="*/ 1187023 h 4023302"/>
              <a:gd name="connsiteX2768" fmla="*/ 2196664 w 5641848"/>
              <a:gd name="connsiteY2768" fmla="*/ 1180487 h 4023302"/>
              <a:gd name="connsiteX2769" fmla="*/ 2211135 w 5641848"/>
              <a:gd name="connsiteY2769" fmla="*/ 1177912 h 4023302"/>
              <a:gd name="connsiteX2770" fmla="*/ 3049259 w 5641848"/>
              <a:gd name="connsiteY2770" fmla="*/ 1157235 h 4023302"/>
              <a:gd name="connsiteX2771" fmla="*/ 3055505 w 5641848"/>
              <a:gd name="connsiteY2771" fmla="*/ 1166380 h 4023302"/>
              <a:gd name="connsiteX2772" fmla="*/ 3050924 w 5641848"/>
              <a:gd name="connsiteY2772" fmla="*/ 1172940 h 4023302"/>
              <a:gd name="connsiteX2773" fmla="*/ 3041764 w 5641848"/>
              <a:gd name="connsiteY2773" fmla="*/ 1167771 h 4023302"/>
              <a:gd name="connsiteX2774" fmla="*/ 3157781 w 5641848"/>
              <a:gd name="connsiteY2774" fmla="*/ 991355 h 4023302"/>
              <a:gd name="connsiteX2775" fmla="*/ 3168381 w 5641848"/>
              <a:gd name="connsiteY2775" fmla="*/ 993058 h 4023302"/>
              <a:gd name="connsiteX2776" fmla="*/ 3178196 w 5641848"/>
              <a:gd name="connsiteY2776" fmla="*/ 994382 h 4023302"/>
              <a:gd name="connsiteX2777" fmla="*/ 3175644 w 5641848"/>
              <a:gd name="connsiteY2777" fmla="*/ 996843 h 4023302"/>
              <a:gd name="connsiteX2778" fmla="*/ 3168381 w 5641848"/>
              <a:gd name="connsiteY2778" fmla="*/ 999491 h 4023302"/>
              <a:gd name="connsiteX2779" fmla="*/ 3169755 w 5641848"/>
              <a:gd name="connsiteY2779" fmla="*/ 1005735 h 4023302"/>
              <a:gd name="connsiteX2780" fmla="*/ 3166418 w 5641848"/>
              <a:gd name="connsiteY2780" fmla="*/ 1007060 h 4023302"/>
              <a:gd name="connsiteX2781" fmla="*/ 3161117 w 5641848"/>
              <a:gd name="connsiteY2781" fmla="*/ 999491 h 4023302"/>
              <a:gd name="connsiteX2782" fmla="*/ 3159744 w 5641848"/>
              <a:gd name="connsiteY2782" fmla="*/ 1005168 h 4023302"/>
              <a:gd name="connsiteX2783" fmla="*/ 3152677 w 5641848"/>
              <a:gd name="connsiteY2783" fmla="*/ 1001383 h 4023302"/>
              <a:gd name="connsiteX2784" fmla="*/ 3152677 w 5641848"/>
              <a:gd name="connsiteY2784" fmla="*/ 994572 h 4023302"/>
              <a:gd name="connsiteX2785" fmla="*/ 3806720 w 5641848"/>
              <a:gd name="connsiteY2785" fmla="*/ 977607 h 4023302"/>
              <a:gd name="connsiteX2786" fmla="*/ 3811536 w 5641848"/>
              <a:gd name="connsiteY2786" fmla="*/ 982871 h 4023302"/>
              <a:gd name="connsiteX2787" fmla="*/ 3809416 w 5641848"/>
              <a:gd name="connsiteY2787" fmla="*/ 988915 h 4023302"/>
              <a:gd name="connsiteX2788" fmla="*/ 3814233 w 5641848"/>
              <a:gd name="connsiteY2788" fmla="*/ 994374 h 4023302"/>
              <a:gd name="connsiteX2789" fmla="*/ 3809994 w 5641848"/>
              <a:gd name="connsiteY2789" fmla="*/ 1006072 h 4023302"/>
              <a:gd name="connsiteX2790" fmla="*/ 3806527 w 5641848"/>
              <a:gd name="connsiteY2790" fmla="*/ 995544 h 4023302"/>
              <a:gd name="connsiteX2791" fmla="*/ 3793620 w 5641848"/>
              <a:gd name="connsiteY2791" fmla="*/ 989305 h 4023302"/>
              <a:gd name="connsiteX2792" fmla="*/ 3797858 w 5641848"/>
              <a:gd name="connsiteY2792" fmla="*/ 980142 h 4023302"/>
              <a:gd name="connsiteX2793" fmla="*/ 3802481 w 5641848"/>
              <a:gd name="connsiteY2793" fmla="*/ 984626 h 4023302"/>
              <a:gd name="connsiteX2794" fmla="*/ 3811288 w 5641848"/>
              <a:gd name="connsiteY2794" fmla="*/ 976626 h 4023302"/>
              <a:gd name="connsiteX2795" fmla="*/ 3821103 w 5641848"/>
              <a:gd name="connsiteY2795" fmla="*/ 978906 h 4023302"/>
              <a:gd name="connsiteX2796" fmla="*/ 3813891 w 5641848"/>
              <a:gd name="connsiteY2796" fmla="*/ 982516 h 4023302"/>
              <a:gd name="connsiteX2797" fmla="*/ 2403576 w 5641848"/>
              <a:gd name="connsiteY2797" fmla="*/ 905958 h 4023302"/>
              <a:gd name="connsiteX2798" fmla="*/ 2412606 w 5641848"/>
              <a:gd name="connsiteY2798" fmla="*/ 916518 h 4023302"/>
              <a:gd name="connsiteX2799" fmla="*/ 2405539 w 5641848"/>
              <a:gd name="connsiteY2799" fmla="*/ 923422 h 4023302"/>
              <a:gd name="connsiteX2800" fmla="*/ 2393956 w 5641848"/>
              <a:gd name="connsiteY2800" fmla="*/ 923625 h 4023302"/>
              <a:gd name="connsiteX2801" fmla="*/ 2396901 w 5641848"/>
              <a:gd name="connsiteY2801" fmla="*/ 910019 h 4023302"/>
              <a:gd name="connsiteX2802" fmla="*/ 3014281 w 5641848"/>
              <a:gd name="connsiteY2802" fmla="*/ 902037 h 4023302"/>
              <a:gd name="connsiteX2803" fmla="*/ 3013888 w 5641848"/>
              <a:gd name="connsiteY2803" fmla="*/ 916252 h 4023302"/>
              <a:gd name="connsiteX2804" fmla="*/ 3010747 w 5641848"/>
              <a:gd name="connsiteY2804" fmla="*/ 919704 h 4023302"/>
              <a:gd name="connsiteX2805" fmla="*/ 3007410 w 5641848"/>
              <a:gd name="connsiteY2805" fmla="*/ 912191 h 4023302"/>
              <a:gd name="connsiteX2806" fmla="*/ 3011140 w 5641848"/>
              <a:gd name="connsiteY2806" fmla="*/ 906099 h 4023302"/>
              <a:gd name="connsiteX2807" fmla="*/ 2465609 w 5641848"/>
              <a:gd name="connsiteY2807" fmla="*/ 788174 h 4023302"/>
              <a:gd name="connsiteX2808" fmla="*/ 2477241 w 5641848"/>
              <a:gd name="connsiteY2808" fmla="*/ 801719 h 4023302"/>
              <a:gd name="connsiteX2809" fmla="*/ 2481313 w 5641848"/>
              <a:gd name="connsiteY2809" fmla="*/ 817424 h 4023302"/>
              <a:gd name="connsiteX2810" fmla="*/ 2471037 w 5641848"/>
              <a:gd name="connsiteY2810" fmla="*/ 817620 h 4023302"/>
              <a:gd name="connsiteX2811" fmla="*/ 2472201 w 5641848"/>
              <a:gd name="connsiteY2811" fmla="*/ 808982 h 4023302"/>
              <a:gd name="connsiteX2812" fmla="*/ 2466190 w 5641848"/>
              <a:gd name="connsiteY2812" fmla="*/ 799756 h 4023302"/>
              <a:gd name="connsiteX2813" fmla="*/ 2465609 w 5641848"/>
              <a:gd name="connsiteY2813" fmla="*/ 788174 h 4023302"/>
              <a:gd name="connsiteX2814" fmla="*/ 755776 w 5641848"/>
              <a:gd name="connsiteY2814" fmla="*/ 786209 h 4023302"/>
              <a:gd name="connsiteX2815" fmla="*/ 769714 w 5641848"/>
              <a:gd name="connsiteY2815" fmla="*/ 803680 h 4023302"/>
              <a:gd name="connsiteX2816" fmla="*/ 770303 w 5641848"/>
              <a:gd name="connsiteY2816" fmla="*/ 814870 h 4023302"/>
              <a:gd name="connsiteX2817" fmla="*/ 778941 w 5641848"/>
              <a:gd name="connsiteY2817" fmla="*/ 818011 h 4023302"/>
              <a:gd name="connsiteX2818" fmla="*/ 773248 w 5641848"/>
              <a:gd name="connsiteY2818" fmla="*/ 829200 h 4023302"/>
              <a:gd name="connsiteX2819" fmla="*/ 782278 w 5641848"/>
              <a:gd name="connsiteY2819" fmla="*/ 835482 h 4023302"/>
              <a:gd name="connsiteX2820" fmla="*/ 791504 w 5641848"/>
              <a:gd name="connsiteY2820" fmla="*/ 836071 h 4023302"/>
              <a:gd name="connsiteX2821" fmla="*/ 794841 w 5641848"/>
              <a:gd name="connsiteY2821" fmla="*/ 844708 h 4023302"/>
              <a:gd name="connsiteX2822" fmla="*/ 805246 w 5641848"/>
              <a:gd name="connsiteY2822" fmla="*/ 848438 h 4023302"/>
              <a:gd name="connsiteX2823" fmla="*/ 804657 w 5641848"/>
              <a:gd name="connsiteY2823" fmla="*/ 837837 h 4023302"/>
              <a:gd name="connsiteX2824" fmla="*/ 808387 w 5641848"/>
              <a:gd name="connsiteY2824" fmla="*/ 831359 h 4023302"/>
              <a:gd name="connsiteX2825" fmla="*/ 817024 w 5641848"/>
              <a:gd name="connsiteY2825" fmla="*/ 835286 h 4023302"/>
              <a:gd name="connsiteX2826" fmla="*/ 831747 w 5641848"/>
              <a:gd name="connsiteY2826" fmla="*/ 813692 h 4023302"/>
              <a:gd name="connsiteX2827" fmla="*/ 849611 w 5641848"/>
              <a:gd name="connsiteY2827" fmla="*/ 814673 h 4023302"/>
              <a:gd name="connsiteX2828" fmla="*/ 852163 w 5641848"/>
              <a:gd name="connsiteY2828" fmla="*/ 821937 h 4023302"/>
              <a:gd name="connsiteX2829" fmla="*/ 839207 w 5641848"/>
              <a:gd name="connsiteY2829" fmla="*/ 825863 h 4023302"/>
              <a:gd name="connsiteX2830" fmla="*/ 828802 w 5641848"/>
              <a:gd name="connsiteY2830" fmla="*/ 829985 h 4023302"/>
              <a:gd name="connsiteX2831" fmla="*/ 831551 w 5641848"/>
              <a:gd name="connsiteY2831" fmla="*/ 842353 h 4023302"/>
              <a:gd name="connsiteX2832" fmla="*/ 814472 w 5641848"/>
              <a:gd name="connsiteY2832" fmla="*/ 852757 h 4023302"/>
              <a:gd name="connsiteX2833" fmla="*/ 821736 w 5641848"/>
              <a:gd name="connsiteY2833" fmla="*/ 860609 h 4023302"/>
              <a:gd name="connsiteX2834" fmla="*/ 821932 w 5641848"/>
              <a:gd name="connsiteY2834" fmla="*/ 866498 h 4023302"/>
              <a:gd name="connsiteX2835" fmla="*/ 827821 w 5641848"/>
              <a:gd name="connsiteY2835" fmla="*/ 865320 h 4023302"/>
              <a:gd name="connsiteX2836" fmla="*/ 831747 w 5641848"/>
              <a:gd name="connsiteY2836" fmla="*/ 874939 h 4023302"/>
              <a:gd name="connsiteX2837" fmla="*/ 844115 w 5641848"/>
              <a:gd name="connsiteY2837" fmla="*/ 864928 h 4023302"/>
              <a:gd name="connsiteX2838" fmla="*/ 847256 w 5641848"/>
              <a:gd name="connsiteY2838" fmla="*/ 866302 h 4023302"/>
              <a:gd name="connsiteX2839" fmla="*/ 849807 w 5641848"/>
              <a:gd name="connsiteY2839" fmla="*/ 897514 h 4023302"/>
              <a:gd name="connsiteX2840" fmla="*/ 833317 w 5641848"/>
              <a:gd name="connsiteY2840" fmla="*/ 907526 h 4023302"/>
              <a:gd name="connsiteX2841" fmla="*/ 838225 w 5641848"/>
              <a:gd name="connsiteY2841" fmla="*/ 914397 h 4023302"/>
              <a:gd name="connsiteX2842" fmla="*/ 845096 w 5641848"/>
              <a:gd name="connsiteY2842" fmla="*/ 908508 h 4023302"/>
              <a:gd name="connsiteX2843" fmla="*/ 864138 w 5641848"/>
              <a:gd name="connsiteY2843" fmla="*/ 902618 h 4023302"/>
              <a:gd name="connsiteX2844" fmla="*/ 868064 w 5641848"/>
              <a:gd name="connsiteY2844" fmla="*/ 905171 h 4023302"/>
              <a:gd name="connsiteX2845" fmla="*/ 864923 w 5641848"/>
              <a:gd name="connsiteY2845" fmla="*/ 914789 h 4023302"/>
              <a:gd name="connsiteX2846" fmla="*/ 867475 w 5641848"/>
              <a:gd name="connsiteY2846" fmla="*/ 923427 h 4023302"/>
              <a:gd name="connsiteX2847" fmla="*/ 871990 w 5641848"/>
              <a:gd name="connsiteY2847" fmla="*/ 924801 h 4023302"/>
              <a:gd name="connsiteX2848" fmla="*/ 871597 w 5641848"/>
              <a:gd name="connsiteY2848" fmla="*/ 934420 h 4023302"/>
              <a:gd name="connsiteX2849" fmla="*/ 878861 w 5641848"/>
              <a:gd name="connsiteY2849" fmla="*/ 933635 h 4023302"/>
              <a:gd name="connsiteX2850" fmla="*/ 879842 w 5641848"/>
              <a:gd name="connsiteY2850" fmla="*/ 920090 h 4023302"/>
              <a:gd name="connsiteX2851" fmla="*/ 884554 w 5641848"/>
              <a:gd name="connsiteY2851" fmla="*/ 912238 h 4023302"/>
              <a:gd name="connsiteX2852" fmla="*/ 892995 w 5641848"/>
              <a:gd name="connsiteY2852" fmla="*/ 923820 h 4023302"/>
              <a:gd name="connsiteX2853" fmla="*/ 892602 w 5641848"/>
              <a:gd name="connsiteY2853" fmla="*/ 933046 h 4023302"/>
              <a:gd name="connsiteX2854" fmla="*/ 903595 w 5641848"/>
              <a:gd name="connsiteY2854" fmla="*/ 929513 h 4023302"/>
              <a:gd name="connsiteX2855" fmla="*/ 897117 w 5641848"/>
              <a:gd name="connsiteY2855" fmla="*/ 938739 h 4023302"/>
              <a:gd name="connsiteX2856" fmla="*/ 904381 w 5641848"/>
              <a:gd name="connsiteY2856" fmla="*/ 945217 h 4023302"/>
              <a:gd name="connsiteX2857" fmla="*/ 902025 w 5641848"/>
              <a:gd name="connsiteY2857" fmla="*/ 964063 h 4023302"/>
              <a:gd name="connsiteX2858" fmla="*/ 892799 w 5641848"/>
              <a:gd name="connsiteY2858" fmla="*/ 972700 h 4023302"/>
              <a:gd name="connsiteX2859" fmla="*/ 902025 w 5641848"/>
              <a:gd name="connsiteY2859" fmla="*/ 974663 h 4023302"/>
              <a:gd name="connsiteX2860" fmla="*/ 904184 w 5641848"/>
              <a:gd name="connsiteY2860" fmla="*/ 988797 h 4023302"/>
              <a:gd name="connsiteX2861" fmla="*/ 906540 w 5641848"/>
              <a:gd name="connsiteY2861" fmla="*/ 981534 h 4023302"/>
              <a:gd name="connsiteX2862" fmla="*/ 914392 w 5641848"/>
              <a:gd name="connsiteY2862" fmla="*/ 980944 h 4023302"/>
              <a:gd name="connsiteX2863" fmla="*/ 917729 w 5641848"/>
              <a:gd name="connsiteY2863" fmla="*/ 988208 h 4023302"/>
              <a:gd name="connsiteX2864" fmla="*/ 906736 w 5641848"/>
              <a:gd name="connsiteY2864" fmla="*/ 994097 h 4023302"/>
              <a:gd name="connsiteX2865" fmla="*/ 913411 w 5641848"/>
              <a:gd name="connsiteY2865" fmla="*/ 993312 h 4023302"/>
              <a:gd name="connsiteX2866" fmla="*/ 912822 w 5641848"/>
              <a:gd name="connsiteY2866" fmla="*/ 1005679 h 4023302"/>
              <a:gd name="connsiteX2867" fmla="*/ 902221 w 5641848"/>
              <a:gd name="connsiteY2867" fmla="*/ 1006464 h 4023302"/>
              <a:gd name="connsiteX2868" fmla="*/ 893977 w 5641848"/>
              <a:gd name="connsiteY2868" fmla="*/ 1015102 h 4023302"/>
              <a:gd name="connsiteX2869" fmla="*/ 899866 w 5641848"/>
              <a:gd name="connsiteY2869" fmla="*/ 1023347 h 4023302"/>
              <a:gd name="connsiteX2870" fmla="*/ 892210 w 5641848"/>
              <a:gd name="connsiteY2870" fmla="*/ 1032573 h 4023302"/>
              <a:gd name="connsiteX2871" fmla="*/ 891424 w 5641848"/>
              <a:gd name="connsiteY2871" fmla="*/ 1041014 h 4023302"/>
              <a:gd name="connsiteX2872" fmla="*/ 884357 w 5641848"/>
              <a:gd name="connsiteY2872" fmla="*/ 1041800 h 4023302"/>
              <a:gd name="connsiteX2873" fmla="*/ 878665 w 5641848"/>
              <a:gd name="connsiteY2873" fmla="*/ 1048867 h 4023302"/>
              <a:gd name="connsiteX2874" fmla="*/ 873364 w 5641848"/>
              <a:gd name="connsiteY2874" fmla="*/ 1051812 h 4023302"/>
              <a:gd name="connsiteX2875" fmla="*/ 869831 w 5641848"/>
              <a:gd name="connsiteY2875" fmla="*/ 1041211 h 4023302"/>
              <a:gd name="connsiteX2876" fmla="*/ 860604 w 5641848"/>
              <a:gd name="connsiteY2876" fmla="*/ 1029040 h 4023302"/>
              <a:gd name="connsiteX2877" fmla="*/ 856678 w 5641848"/>
              <a:gd name="connsiteY2877" fmla="*/ 1037677 h 4023302"/>
              <a:gd name="connsiteX2878" fmla="*/ 862175 w 5641848"/>
              <a:gd name="connsiteY2878" fmla="*/ 1045333 h 4023302"/>
              <a:gd name="connsiteX2879" fmla="*/ 862960 w 5641848"/>
              <a:gd name="connsiteY2879" fmla="*/ 1050437 h 4023302"/>
              <a:gd name="connsiteX2880" fmla="*/ 853733 w 5641848"/>
              <a:gd name="connsiteY2880" fmla="*/ 1055738 h 4023302"/>
              <a:gd name="connsiteX2881" fmla="*/ 852556 w 5641848"/>
              <a:gd name="connsiteY2881" fmla="*/ 1068890 h 4023302"/>
              <a:gd name="connsiteX2882" fmla="*/ 870027 w 5641848"/>
              <a:gd name="connsiteY2882" fmla="*/ 1059467 h 4023302"/>
              <a:gd name="connsiteX2883" fmla="*/ 872775 w 5641848"/>
              <a:gd name="connsiteY2883" fmla="*/ 1062019 h 4023302"/>
              <a:gd name="connsiteX2884" fmla="*/ 859230 w 5641848"/>
              <a:gd name="connsiteY2884" fmla="*/ 1074583 h 4023302"/>
              <a:gd name="connsiteX2885" fmla="*/ 848826 w 5641848"/>
              <a:gd name="connsiteY2885" fmla="*/ 1094803 h 4023302"/>
              <a:gd name="connsiteX2886" fmla="*/ 834495 w 5641848"/>
              <a:gd name="connsiteY2886" fmla="*/ 1096373 h 4023302"/>
              <a:gd name="connsiteX2887" fmla="*/ 826054 w 5641848"/>
              <a:gd name="connsiteY2887" fmla="*/ 1115808 h 4023302"/>
              <a:gd name="connsiteX2888" fmla="*/ 812902 w 5641848"/>
              <a:gd name="connsiteY2888" fmla="*/ 1119341 h 4023302"/>
              <a:gd name="connsiteX2889" fmla="*/ 810938 w 5641848"/>
              <a:gd name="connsiteY2889" fmla="*/ 1116789 h 4023302"/>
              <a:gd name="connsiteX2890" fmla="*/ 817613 w 5641848"/>
              <a:gd name="connsiteY2890" fmla="*/ 1114041 h 4023302"/>
              <a:gd name="connsiteX2891" fmla="*/ 819576 w 5641848"/>
              <a:gd name="connsiteY2891" fmla="*/ 1108151 h 4023302"/>
              <a:gd name="connsiteX2892" fmla="*/ 814865 w 5641848"/>
              <a:gd name="connsiteY2892" fmla="*/ 1103047 h 4023302"/>
              <a:gd name="connsiteX2893" fmla="*/ 814079 w 5641848"/>
              <a:gd name="connsiteY2893" fmla="*/ 1091465 h 4023302"/>
              <a:gd name="connsiteX2894" fmla="*/ 804853 w 5641848"/>
              <a:gd name="connsiteY2894" fmla="*/ 1090091 h 4023302"/>
              <a:gd name="connsiteX2895" fmla="*/ 802498 w 5641848"/>
              <a:gd name="connsiteY2895" fmla="*/ 1095980 h 4023302"/>
              <a:gd name="connsiteX2896" fmla="*/ 804461 w 5641848"/>
              <a:gd name="connsiteY2896" fmla="*/ 1101869 h 4023302"/>
              <a:gd name="connsiteX2897" fmla="*/ 799945 w 5641848"/>
              <a:gd name="connsiteY2897" fmla="*/ 1107759 h 4023302"/>
              <a:gd name="connsiteX2898" fmla="*/ 785026 w 5641848"/>
              <a:gd name="connsiteY2898" fmla="*/ 1112470 h 4023302"/>
              <a:gd name="connsiteX2899" fmla="*/ 777174 w 5641848"/>
              <a:gd name="connsiteY2899" fmla="*/ 1127390 h 4023302"/>
              <a:gd name="connsiteX2900" fmla="*/ 744783 w 5641848"/>
              <a:gd name="connsiteY2900" fmla="*/ 1160958 h 4023302"/>
              <a:gd name="connsiteX2901" fmla="*/ 730257 w 5641848"/>
              <a:gd name="connsiteY2901" fmla="*/ 1161743 h 4023302"/>
              <a:gd name="connsiteX2902" fmla="*/ 715533 w 5641848"/>
              <a:gd name="connsiteY2902" fmla="*/ 1170381 h 4023302"/>
              <a:gd name="connsiteX2903" fmla="*/ 698455 w 5641848"/>
              <a:gd name="connsiteY2903" fmla="*/ 1167240 h 4023302"/>
              <a:gd name="connsiteX2904" fmla="*/ 701203 w 5641848"/>
              <a:gd name="connsiteY2904" fmla="*/ 1181767 h 4023302"/>
              <a:gd name="connsiteX2905" fmla="*/ 669990 w 5641848"/>
              <a:gd name="connsiteY2905" fmla="*/ 1194134 h 4023302"/>
              <a:gd name="connsiteX2906" fmla="*/ 647219 w 5641848"/>
              <a:gd name="connsiteY2906" fmla="*/ 1227702 h 4023302"/>
              <a:gd name="connsiteX2907" fmla="*/ 586952 w 5641848"/>
              <a:gd name="connsiteY2907" fmla="*/ 1228880 h 4023302"/>
              <a:gd name="connsiteX2908" fmla="*/ 571248 w 5641848"/>
              <a:gd name="connsiteY2908" fmla="*/ 1220047 h 4023302"/>
              <a:gd name="connsiteX2909" fmla="*/ 529238 w 5641848"/>
              <a:gd name="connsiteY2909" fmla="*/ 1212586 h 4023302"/>
              <a:gd name="connsiteX2910" fmla="*/ 512945 w 5641848"/>
              <a:gd name="connsiteY2910" fmla="*/ 1202182 h 4023302"/>
              <a:gd name="connsiteX2911" fmla="*/ 488603 w 5641848"/>
              <a:gd name="connsiteY2911" fmla="*/ 1182748 h 4023302"/>
              <a:gd name="connsiteX2912" fmla="*/ 472898 w 5641848"/>
              <a:gd name="connsiteY2912" fmla="*/ 1180392 h 4023302"/>
              <a:gd name="connsiteX2913" fmla="*/ 461120 w 5641848"/>
              <a:gd name="connsiteY2913" fmla="*/ 1175289 h 4023302"/>
              <a:gd name="connsiteX2914" fmla="*/ 465439 w 5641848"/>
              <a:gd name="connsiteY2914" fmla="*/ 1171363 h 4023302"/>
              <a:gd name="connsiteX2915" fmla="*/ 463476 w 5641848"/>
              <a:gd name="connsiteY2915" fmla="*/ 1158995 h 4023302"/>
              <a:gd name="connsiteX2916" fmla="*/ 446593 w 5641848"/>
              <a:gd name="connsiteY2916" fmla="*/ 1176663 h 4023302"/>
              <a:gd name="connsiteX2917" fmla="*/ 438741 w 5641848"/>
              <a:gd name="connsiteY2917" fmla="*/ 1172344 h 4023302"/>
              <a:gd name="connsiteX2918" fmla="*/ 421073 w 5641848"/>
              <a:gd name="connsiteY2918" fmla="*/ 1172540 h 4023302"/>
              <a:gd name="connsiteX2919" fmla="*/ 407528 w 5641848"/>
              <a:gd name="connsiteY2919" fmla="*/ 1177840 h 4023302"/>
              <a:gd name="connsiteX2920" fmla="*/ 394179 w 5641848"/>
              <a:gd name="connsiteY2920" fmla="*/ 1172736 h 4023302"/>
              <a:gd name="connsiteX2921" fmla="*/ 381812 w 5641848"/>
              <a:gd name="connsiteY2921" fmla="*/ 1178036 h 4023302"/>
              <a:gd name="connsiteX2922" fmla="*/ 373175 w 5641848"/>
              <a:gd name="connsiteY2922" fmla="*/ 1165669 h 4023302"/>
              <a:gd name="connsiteX2923" fmla="*/ 382205 w 5641848"/>
              <a:gd name="connsiteY2923" fmla="*/ 1157817 h 4023302"/>
              <a:gd name="connsiteX2924" fmla="*/ 370426 w 5641848"/>
              <a:gd name="connsiteY2924" fmla="*/ 1149376 h 4023302"/>
              <a:gd name="connsiteX2925" fmla="*/ 372389 w 5641848"/>
              <a:gd name="connsiteY2925" fmla="*/ 1145450 h 4023302"/>
              <a:gd name="connsiteX2926" fmla="*/ 388290 w 5641848"/>
              <a:gd name="connsiteY2926" fmla="*/ 1152713 h 4023302"/>
              <a:gd name="connsiteX2927" fmla="*/ 406939 w 5641848"/>
              <a:gd name="connsiteY2927" fmla="*/ 1149768 h 4023302"/>
              <a:gd name="connsiteX2928" fmla="*/ 425785 w 5641848"/>
              <a:gd name="connsiteY2928" fmla="*/ 1126801 h 4023302"/>
              <a:gd name="connsiteX2929" fmla="*/ 430496 w 5641848"/>
              <a:gd name="connsiteY2929" fmla="*/ 1116396 h 4023302"/>
              <a:gd name="connsiteX2930" fmla="*/ 443256 w 5641848"/>
              <a:gd name="connsiteY2930" fmla="*/ 1101281 h 4023302"/>
              <a:gd name="connsiteX2931" fmla="*/ 434226 w 5641848"/>
              <a:gd name="connsiteY2931" fmla="*/ 1102459 h 4023302"/>
              <a:gd name="connsiteX2932" fmla="*/ 411258 w 5641848"/>
              <a:gd name="connsiteY2932" fmla="*/ 1106777 h 4023302"/>
              <a:gd name="connsiteX2933" fmla="*/ 408510 w 5641848"/>
              <a:gd name="connsiteY2933" fmla="*/ 1101477 h 4023302"/>
              <a:gd name="connsiteX2934" fmla="*/ 415184 w 5641848"/>
              <a:gd name="connsiteY2934" fmla="*/ 1095588 h 4023302"/>
              <a:gd name="connsiteX2935" fmla="*/ 417736 w 5641848"/>
              <a:gd name="connsiteY2935" fmla="*/ 1087735 h 4023302"/>
              <a:gd name="connsiteX2936" fmla="*/ 425392 w 5641848"/>
              <a:gd name="connsiteY2936" fmla="*/ 1074191 h 4023302"/>
              <a:gd name="connsiteX2937" fmla="*/ 413614 w 5641848"/>
              <a:gd name="connsiteY2937" fmla="*/ 1074779 h 4023302"/>
              <a:gd name="connsiteX2938" fmla="*/ 406350 w 5641848"/>
              <a:gd name="connsiteY2938" fmla="*/ 1080080 h 4023302"/>
              <a:gd name="connsiteX2939" fmla="*/ 401050 w 5641848"/>
              <a:gd name="connsiteY2939" fmla="*/ 1075368 h 4023302"/>
              <a:gd name="connsiteX2940" fmla="*/ 393394 w 5641848"/>
              <a:gd name="connsiteY2940" fmla="*/ 1078313 h 4023302"/>
              <a:gd name="connsiteX2941" fmla="*/ 393198 w 5641848"/>
              <a:gd name="connsiteY2941" fmla="*/ 1061234 h 4023302"/>
              <a:gd name="connsiteX2942" fmla="*/ 385738 w 5641848"/>
              <a:gd name="connsiteY2942" fmla="*/ 1041800 h 4023302"/>
              <a:gd name="connsiteX2943" fmla="*/ 374548 w 5641848"/>
              <a:gd name="connsiteY2943" fmla="*/ 1041211 h 4023302"/>
              <a:gd name="connsiteX2944" fmla="*/ 364340 w 5641848"/>
              <a:gd name="connsiteY2944" fmla="*/ 1044548 h 4023302"/>
              <a:gd name="connsiteX2945" fmla="*/ 343925 w 5641848"/>
              <a:gd name="connsiteY2945" fmla="*/ 1036892 h 4023302"/>
              <a:gd name="connsiteX2946" fmla="*/ 327631 w 5641848"/>
              <a:gd name="connsiteY2946" fmla="*/ 1045530 h 4023302"/>
              <a:gd name="connsiteX2947" fmla="*/ 323116 w 5641848"/>
              <a:gd name="connsiteY2947" fmla="*/ 1042389 h 4023302"/>
              <a:gd name="connsiteX2948" fmla="*/ 317816 w 5641848"/>
              <a:gd name="connsiteY2948" fmla="*/ 1050241 h 4023302"/>
              <a:gd name="connsiteX2949" fmla="*/ 304271 w 5641848"/>
              <a:gd name="connsiteY2949" fmla="*/ 1052204 h 4023302"/>
              <a:gd name="connsiteX2950" fmla="*/ 299363 w 5641848"/>
              <a:gd name="connsiteY2950" fmla="*/ 1045333 h 4023302"/>
              <a:gd name="connsiteX2951" fmla="*/ 308589 w 5641848"/>
              <a:gd name="connsiteY2951" fmla="*/ 1033359 h 4023302"/>
              <a:gd name="connsiteX2952" fmla="*/ 334698 w 5641848"/>
              <a:gd name="connsiteY2952" fmla="*/ 1025310 h 4023302"/>
              <a:gd name="connsiteX2953" fmla="*/ 361985 w 5641848"/>
              <a:gd name="connsiteY2953" fmla="*/ 1018635 h 4023302"/>
              <a:gd name="connsiteX2954" fmla="*/ 364537 w 5641848"/>
              <a:gd name="connsiteY2954" fmla="*/ 1009998 h 4023302"/>
              <a:gd name="connsiteX2955" fmla="*/ 369248 w 5641848"/>
              <a:gd name="connsiteY2955" fmla="*/ 1008035 h 4023302"/>
              <a:gd name="connsiteX2956" fmla="*/ 371800 w 5641848"/>
              <a:gd name="connsiteY2956" fmla="*/ 1015298 h 4023302"/>
              <a:gd name="connsiteX2957" fmla="*/ 378279 w 5641848"/>
              <a:gd name="connsiteY2957" fmla="*/ 1008035 h 4023302"/>
              <a:gd name="connsiteX2958" fmla="*/ 385542 w 5641848"/>
              <a:gd name="connsiteY2958" fmla="*/ 1005287 h 4023302"/>
              <a:gd name="connsiteX2959" fmla="*/ 392216 w 5641848"/>
              <a:gd name="connsiteY2959" fmla="*/ 1013728 h 4023302"/>
              <a:gd name="connsiteX2960" fmla="*/ 418325 w 5641848"/>
              <a:gd name="connsiteY2960" fmla="*/ 1014121 h 4023302"/>
              <a:gd name="connsiteX2961" fmla="*/ 430496 w 5641848"/>
              <a:gd name="connsiteY2961" fmla="*/ 986048 h 4023302"/>
              <a:gd name="connsiteX2962" fmla="*/ 424607 w 5641848"/>
              <a:gd name="connsiteY2962" fmla="*/ 985264 h 4023302"/>
              <a:gd name="connsiteX2963" fmla="*/ 414988 w 5641848"/>
              <a:gd name="connsiteY2963" fmla="*/ 997827 h 4023302"/>
              <a:gd name="connsiteX2964" fmla="*/ 398498 w 5641848"/>
              <a:gd name="connsiteY2964" fmla="*/ 995275 h 4023302"/>
              <a:gd name="connsiteX2965" fmla="*/ 389272 w 5641848"/>
              <a:gd name="connsiteY2965" fmla="*/ 996256 h 4023302"/>
              <a:gd name="connsiteX2966" fmla="*/ 384756 w 5641848"/>
              <a:gd name="connsiteY2966" fmla="*/ 988993 h 4023302"/>
              <a:gd name="connsiteX2967" fmla="*/ 425000 w 5641848"/>
              <a:gd name="connsiteY2967" fmla="*/ 947769 h 4023302"/>
              <a:gd name="connsiteX2968" fmla="*/ 411258 w 5641848"/>
              <a:gd name="connsiteY2968" fmla="*/ 945806 h 4023302"/>
              <a:gd name="connsiteX2969" fmla="*/ 404584 w 5641848"/>
              <a:gd name="connsiteY2969" fmla="*/ 951695 h 4023302"/>
              <a:gd name="connsiteX2970" fmla="*/ 396731 w 5641848"/>
              <a:gd name="connsiteY2970" fmla="*/ 947966 h 4023302"/>
              <a:gd name="connsiteX2971" fmla="*/ 395161 w 5641848"/>
              <a:gd name="connsiteY2971" fmla="*/ 933439 h 4023302"/>
              <a:gd name="connsiteX2972" fmla="*/ 380242 w 5641848"/>
              <a:gd name="connsiteY2972" fmla="*/ 938346 h 4023302"/>
              <a:gd name="connsiteX2973" fmla="*/ 373175 w 5641848"/>
              <a:gd name="connsiteY2973" fmla="*/ 931672 h 4023302"/>
              <a:gd name="connsiteX2974" fmla="*/ 360022 w 5641848"/>
              <a:gd name="connsiteY2974" fmla="*/ 927353 h 4023302"/>
              <a:gd name="connsiteX2975" fmla="*/ 342551 w 5641848"/>
              <a:gd name="connsiteY2975" fmla="*/ 945021 h 4023302"/>
              <a:gd name="connsiteX2976" fmla="*/ 304075 w 5641848"/>
              <a:gd name="connsiteY2976" fmla="*/ 953855 h 4023302"/>
              <a:gd name="connsiteX2977" fmla="*/ 285033 w 5641848"/>
              <a:gd name="connsiteY2977" fmla="*/ 948162 h 4023302"/>
              <a:gd name="connsiteX2978" fmla="*/ 267169 w 5641848"/>
              <a:gd name="connsiteY2978" fmla="*/ 952873 h 4023302"/>
              <a:gd name="connsiteX2979" fmla="*/ 262065 w 5641848"/>
              <a:gd name="connsiteY2979" fmla="*/ 948947 h 4023302"/>
              <a:gd name="connsiteX2980" fmla="*/ 272862 w 5641848"/>
              <a:gd name="connsiteY2980" fmla="*/ 940506 h 4023302"/>
              <a:gd name="connsiteX2981" fmla="*/ 275610 w 5641848"/>
              <a:gd name="connsiteY2981" fmla="*/ 924997 h 4023302"/>
              <a:gd name="connsiteX2982" fmla="*/ 303093 w 5641848"/>
              <a:gd name="connsiteY2982" fmla="*/ 942862 h 4023302"/>
              <a:gd name="connsiteX2983" fmla="*/ 308982 w 5641848"/>
              <a:gd name="connsiteY2983" fmla="*/ 940898 h 4023302"/>
              <a:gd name="connsiteX2984" fmla="*/ 298578 w 5641848"/>
              <a:gd name="connsiteY2984" fmla="*/ 932457 h 4023302"/>
              <a:gd name="connsiteX2985" fmla="*/ 306234 w 5641848"/>
              <a:gd name="connsiteY2985" fmla="*/ 926568 h 4023302"/>
              <a:gd name="connsiteX2986" fmla="*/ 293670 w 5641848"/>
              <a:gd name="connsiteY2986" fmla="*/ 920090 h 4023302"/>
              <a:gd name="connsiteX2987" fmla="*/ 287192 w 5641848"/>
              <a:gd name="connsiteY2987" fmla="*/ 909882 h 4023302"/>
              <a:gd name="connsiteX2988" fmla="*/ 287192 w 5641848"/>
              <a:gd name="connsiteY2988" fmla="*/ 902618 h 4023302"/>
              <a:gd name="connsiteX2989" fmla="*/ 317423 w 5641848"/>
              <a:gd name="connsiteY2989" fmla="*/ 914593 h 4023302"/>
              <a:gd name="connsiteX2990" fmla="*/ 319386 w 5641848"/>
              <a:gd name="connsiteY2990" fmla="*/ 927746 h 4023302"/>
              <a:gd name="connsiteX2991" fmla="*/ 342354 w 5641848"/>
              <a:gd name="connsiteY2991" fmla="*/ 918323 h 4023302"/>
              <a:gd name="connsiteX2992" fmla="*/ 330380 w 5641848"/>
              <a:gd name="connsiteY2992" fmla="*/ 914004 h 4023302"/>
              <a:gd name="connsiteX2993" fmla="*/ 339998 w 5641848"/>
              <a:gd name="connsiteY2993" fmla="*/ 904189 h 4023302"/>
              <a:gd name="connsiteX2994" fmla="*/ 321742 w 5641848"/>
              <a:gd name="connsiteY2994" fmla="*/ 908115 h 4023302"/>
              <a:gd name="connsiteX2995" fmla="*/ 308001 w 5641848"/>
              <a:gd name="connsiteY2995" fmla="*/ 890644 h 4023302"/>
              <a:gd name="connsiteX2996" fmla="*/ 309179 w 5641848"/>
              <a:gd name="connsiteY2996" fmla="*/ 886718 h 4023302"/>
              <a:gd name="connsiteX2997" fmla="*/ 324294 w 5641848"/>
              <a:gd name="connsiteY2997" fmla="*/ 894570 h 4023302"/>
              <a:gd name="connsiteX2998" fmla="*/ 325668 w 5641848"/>
              <a:gd name="connsiteY2998" fmla="*/ 891233 h 4023302"/>
              <a:gd name="connsiteX2999" fmla="*/ 302504 w 5641848"/>
              <a:gd name="connsiteY2999" fmla="*/ 865909 h 4023302"/>
              <a:gd name="connsiteX3000" fmla="*/ 320760 w 5641848"/>
              <a:gd name="connsiteY3000" fmla="*/ 874939 h 4023302"/>
              <a:gd name="connsiteX3001" fmla="*/ 328024 w 5641848"/>
              <a:gd name="connsiteY3001" fmla="*/ 872976 h 4023302"/>
              <a:gd name="connsiteX3002" fmla="*/ 313693 w 5641848"/>
              <a:gd name="connsiteY3002" fmla="*/ 861983 h 4023302"/>
              <a:gd name="connsiteX3003" fmla="*/ 319386 w 5641848"/>
              <a:gd name="connsiteY3003" fmla="*/ 860020 h 4023302"/>
              <a:gd name="connsiteX3004" fmla="*/ 327435 w 5641848"/>
              <a:gd name="connsiteY3004" fmla="*/ 869050 h 4023302"/>
              <a:gd name="connsiteX3005" fmla="*/ 334306 w 5641848"/>
              <a:gd name="connsiteY3005" fmla="*/ 863750 h 4023302"/>
              <a:gd name="connsiteX3006" fmla="*/ 318601 w 5641848"/>
              <a:gd name="connsiteY3006" fmla="*/ 853346 h 4023302"/>
              <a:gd name="connsiteX3007" fmla="*/ 324491 w 5641848"/>
              <a:gd name="connsiteY3007" fmla="*/ 844904 h 4023302"/>
              <a:gd name="connsiteX3008" fmla="*/ 350206 w 5641848"/>
              <a:gd name="connsiteY3008" fmla="*/ 861001 h 4023302"/>
              <a:gd name="connsiteX3009" fmla="*/ 349029 w 5641848"/>
              <a:gd name="connsiteY3009" fmla="*/ 872584 h 4023302"/>
              <a:gd name="connsiteX3010" fmla="*/ 361592 w 5641848"/>
              <a:gd name="connsiteY3010" fmla="*/ 878276 h 4023302"/>
              <a:gd name="connsiteX3011" fmla="*/ 365911 w 5641848"/>
              <a:gd name="connsiteY3011" fmla="*/ 871995 h 4023302"/>
              <a:gd name="connsiteX3012" fmla="*/ 372389 w 5641848"/>
              <a:gd name="connsiteY3012" fmla="*/ 874350 h 4023302"/>
              <a:gd name="connsiteX3013" fmla="*/ 370622 w 5641848"/>
              <a:gd name="connsiteY3013" fmla="*/ 888877 h 4023302"/>
              <a:gd name="connsiteX3014" fmla="*/ 372585 w 5641848"/>
              <a:gd name="connsiteY3014" fmla="*/ 897122 h 4023302"/>
              <a:gd name="connsiteX3015" fmla="*/ 378671 w 5641848"/>
              <a:gd name="connsiteY3015" fmla="*/ 889270 h 4023302"/>
              <a:gd name="connsiteX3016" fmla="*/ 383775 w 5641848"/>
              <a:gd name="connsiteY3016" fmla="*/ 898496 h 4023302"/>
              <a:gd name="connsiteX3017" fmla="*/ 391038 w 5641848"/>
              <a:gd name="connsiteY3017" fmla="*/ 890644 h 4023302"/>
              <a:gd name="connsiteX3018" fmla="*/ 386327 w 5641848"/>
              <a:gd name="connsiteY3018" fmla="*/ 871799 h 4023302"/>
              <a:gd name="connsiteX3019" fmla="*/ 392216 w 5641848"/>
              <a:gd name="connsiteY3019" fmla="*/ 861394 h 4023302"/>
              <a:gd name="connsiteX3020" fmla="*/ 381027 w 5641848"/>
              <a:gd name="connsiteY3020" fmla="*/ 860020 h 4023302"/>
              <a:gd name="connsiteX3021" fmla="*/ 357863 w 5641848"/>
              <a:gd name="connsiteY3021" fmla="*/ 841960 h 4023302"/>
              <a:gd name="connsiteX3022" fmla="*/ 366304 w 5641848"/>
              <a:gd name="connsiteY3022" fmla="*/ 836856 h 4023302"/>
              <a:gd name="connsiteX3023" fmla="*/ 380830 w 5641848"/>
              <a:gd name="connsiteY3023" fmla="*/ 839212 h 4023302"/>
              <a:gd name="connsiteX3024" fmla="*/ 385934 w 5641848"/>
              <a:gd name="connsiteY3024" fmla="*/ 837249 h 4023302"/>
              <a:gd name="connsiteX3025" fmla="*/ 376708 w 5641848"/>
              <a:gd name="connsiteY3025" fmla="*/ 828022 h 4023302"/>
              <a:gd name="connsiteX3026" fmla="*/ 377886 w 5641848"/>
              <a:gd name="connsiteY3026" fmla="*/ 823114 h 4023302"/>
              <a:gd name="connsiteX3027" fmla="*/ 355703 w 5641848"/>
              <a:gd name="connsiteY3027" fmla="*/ 824292 h 4023302"/>
              <a:gd name="connsiteX3028" fmla="*/ 350599 w 5641848"/>
              <a:gd name="connsiteY3028" fmla="*/ 831555 h 4023302"/>
              <a:gd name="connsiteX3029" fmla="*/ 345299 w 5641848"/>
              <a:gd name="connsiteY3029" fmla="*/ 825274 h 4023302"/>
              <a:gd name="connsiteX3030" fmla="*/ 348440 w 5641848"/>
              <a:gd name="connsiteY3030" fmla="*/ 821937 h 4023302"/>
              <a:gd name="connsiteX3031" fmla="*/ 341961 w 5641848"/>
              <a:gd name="connsiteY3031" fmla="*/ 821937 h 4023302"/>
              <a:gd name="connsiteX3032" fmla="*/ 347065 w 5641848"/>
              <a:gd name="connsiteY3032" fmla="*/ 814084 h 4023302"/>
              <a:gd name="connsiteX3033" fmla="*/ 366108 w 5641848"/>
              <a:gd name="connsiteY3033" fmla="*/ 806821 h 4023302"/>
              <a:gd name="connsiteX3034" fmla="*/ 373960 w 5641848"/>
              <a:gd name="connsiteY3034" fmla="*/ 812514 h 4023302"/>
              <a:gd name="connsiteX3035" fmla="*/ 384953 w 5641848"/>
              <a:gd name="connsiteY3035" fmla="*/ 809962 h 4023302"/>
              <a:gd name="connsiteX3036" fmla="*/ 396339 w 5641848"/>
              <a:gd name="connsiteY3036" fmla="*/ 818796 h 4023302"/>
              <a:gd name="connsiteX3037" fmla="*/ 398302 w 5641848"/>
              <a:gd name="connsiteY3037" fmla="*/ 832341 h 4023302"/>
              <a:gd name="connsiteX3038" fmla="*/ 424607 w 5641848"/>
              <a:gd name="connsiteY3038" fmla="*/ 843334 h 4023302"/>
              <a:gd name="connsiteX3039" fmla="*/ 428729 w 5641848"/>
              <a:gd name="connsiteY3039" fmla="*/ 855701 h 4023302"/>
              <a:gd name="connsiteX3040" fmla="*/ 429907 w 5641848"/>
              <a:gd name="connsiteY3040" fmla="*/ 857664 h 4023302"/>
              <a:gd name="connsiteX3041" fmla="*/ 432655 w 5641848"/>
              <a:gd name="connsiteY3041" fmla="*/ 862768 h 4023302"/>
              <a:gd name="connsiteX3042" fmla="*/ 441882 w 5641848"/>
              <a:gd name="connsiteY3042" fmla="*/ 859628 h 4023302"/>
              <a:gd name="connsiteX3043" fmla="*/ 443060 w 5641848"/>
              <a:gd name="connsiteY3043" fmla="*/ 875135 h 4023302"/>
              <a:gd name="connsiteX3044" fmla="*/ 446986 w 5641848"/>
              <a:gd name="connsiteY3044" fmla="*/ 869835 h 4023302"/>
              <a:gd name="connsiteX3045" fmla="*/ 454249 w 5641848"/>
              <a:gd name="connsiteY3045" fmla="*/ 871799 h 4023302"/>
              <a:gd name="connsiteX3046" fmla="*/ 448949 w 5641848"/>
              <a:gd name="connsiteY3046" fmla="*/ 876313 h 4023302"/>
              <a:gd name="connsiteX3047" fmla="*/ 448556 w 5641848"/>
              <a:gd name="connsiteY3047" fmla="*/ 881025 h 4023302"/>
              <a:gd name="connsiteX3048" fmla="*/ 455231 w 5641848"/>
              <a:gd name="connsiteY3048" fmla="*/ 889859 h 4023302"/>
              <a:gd name="connsiteX3049" fmla="*/ 451108 w 5641848"/>
              <a:gd name="connsiteY3049" fmla="*/ 893196 h 4023302"/>
              <a:gd name="connsiteX3050" fmla="*/ 453856 w 5641848"/>
              <a:gd name="connsiteY3050" fmla="*/ 903796 h 4023302"/>
              <a:gd name="connsiteX3051" fmla="*/ 446789 w 5641848"/>
              <a:gd name="connsiteY3051" fmla="*/ 904974 h 4023302"/>
              <a:gd name="connsiteX3052" fmla="*/ 450715 w 5641848"/>
              <a:gd name="connsiteY3052" fmla="*/ 916164 h 4023302"/>
              <a:gd name="connsiteX3053" fmla="*/ 446201 w 5641848"/>
              <a:gd name="connsiteY3053" fmla="*/ 923820 h 4023302"/>
              <a:gd name="connsiteX3054" fmla="*/ 429711 w 5641848"/>
              <a:gd name="connsiteY3054" fmla="*/ 914201 h 4023302"/>
              <a:gd name="connsiteX3055" fmla="*/ 441882 w 5641848"/>
              <a:gd name="connsiteY3055" fmla="*/ 930494 h 4023302"/>
              <a:gd name="connsiteX3056" fmla="*/ 452875 w 5641848"/>
              <a:gd name="connsiteY3056" fmla="*/ 931083 h 4023302"/>
              <a:gd name="connsiteX3057" fmla="*/ 452875 w 5641848"/>
              <a:gd name="connsiteY3057" fmla="*/ 952480 h 4023302"/>
              <a:gd name="connsiteX3058" fmla="*/ 459746 w 5641848"/>
              <a:gd name="connsiteY3058" fmla="*/ 957192 h 4023302"/>
              <a:gd name="connsiteX3059" fmla="*/ 464261 w 5641848"/>
              <a:gd name="connsiteY3059" fmla="*/ 974663 h 4023302"/>
              <a:gd name="connsiteX3060" fmla="*/ 467598 w 5641848"/>
              <a:gd name="connsiteY3060" fmla="*/ 959547 h 4023302"/>
              <a:gd name="connsiteX3061" fmla="*/ 470739 w 5641848"/>
              <a:gd name="connsiteY3061" fmla="*/ 956799 h 4023302"/>
              <a:gd name="connsiteX3062" fmla="*/ 478788 w 5641848"/>
              <a:gd name="connsiteY3062" fmla="*/ 966810 h 4023302"/>
              <a:gd name="connsiteX3063" fmla="*/ 477806 w 5641848"/>
              <a:gd name="connsiteY3063" fmla="*/ 942665 h 4023302"/>
              <a:gd name="connsiteX3064" fmla="*/ 495081 w 5641848"/>
              <a:gd name="connsiteY3064" fmla="*/ 915771 h 4023302"/>
              <a:gd name="connsiteX3065" fmla="*/ 496063 w 5641848"/>
              <a:gd name="connsiteY3065" fmla="*/ 927353 h 4023302"/>
              <a:gd name="connsiteX3066" fmla="*/ 502540 w 5641848"/>
              <a:gd name="connsiteY3066" fmla="*/ 935794 h 4023302"/>
              <a:gd name="connsiteX3067" fmla="*/ 508430 w 5641848"/>
              <a:gd name="connsiteY3067" fmla="*/ 942862 h 4023302"/>
              <a:gd name="connsiteX3068" fmla="*/ 511767 w 5641848"/>
              <a:gd name="connsiteY3068" fmla="*/ 933635 h 4023302"/>
              <a:gd name="connsiteX3069" fmla="*/ 520797 w 5641848"/>
              <a:gd name="connsiteY3069" fmla="*/ 910275 h 4023302"/>
              <a:gd name="connsiteX3070" fmla="*/ 511374 w 5641848"/>
              <a:gd name="connsiteY3070" fmla="*/ 884951 h 4023302"/>
              <a:gd name="connsiteX3071" fmla="*/ 509804 w 5641848"/>
              <a:gd name="connsiteY3071" fmla="*/ 862768 h 4023302"/>
              <a:gd name="connsiteX3072" fmla="*/ 524723 w 5641848"/>
              <a:gd name="connsiteY3072" fmla="*/ 855309 h 4023302"/>
              <a:gd name="connsiteX3073" fmla="*/ 551814 w 5641848"/>
              <a:gd name="connsiteY3073" fmla="*/ 887110 h 4023302"/>
              <a:gd name="connsiteX3074" fmla="*/ 548084 w 5641848"/>
              <a:gd name="connsiteY3074" fmla="*/ 894963 h 4023302"/>
              <a:gd name="connsiteX3075" fmla="*/ 551421 w 5641848"/>
              <a:gd name="connsiteY3075" fmla="*/ 910667 h 4023302"/>
              <a:gd name="connsiteX3076" fmla="*/ 565358 w 5641848"/>
              <a:gd name="connsiteY3076" fmla="*/ 929316 h 4023302"/>
              <a:gd name="connsiteX3077" fmla="*/ 572818 w 5641848"/>
              <a:gd name="connsiteY3077" fmla="*/ 895355 h 4023302"/>
              <a:gd name="connsiteX3078" fmla="*/ 563592 w 5641848"/>
              <a:gd name="connsiteY3078" fmla="*/ 884558 h 4023302"/>
              <a:gd name="connsiteX3079" fmla="*/ 568303 w 5641848"/>
              <a:gd name="connsiteY3079" fmla="*/ 877884 h 4023302"/>
              <a:gd name="connsiteX3080" fmla="*/ 564770 w 5641848"/>
              <a:gd name="connsiteY3080" fmla="*/ 866695 h 4023302"/>
              <a:gd name="connsiteX3081" fmla="*/ 579100 w 5641848"/>
              <a:gd name="connsiteY3081" fmla="*/ 862768 h 4023302"/>
              <a:gd name="connsiteX3082" fmla="*/ 589700 w 5641848"/>
              <a:gd name="connsiteY3082" fmla="*/ 866498 h 4023302"/>
              <a:gd name="connsiteX3083" fmla="*/ 586364 w 5641848"/>
              <a:gd name="connsiteY3083" fmla="*/ 854916 h 4023302"/>
              <a:gd name="connsiteX3084" fmla="*/ 588719 w 5641848"/>
              <a:gd name="connsiteY3084" fmla="*/ 847653 h 4023302"/>
              <a:gd name="connsiteX3085" fmla="*/ 595982 w 5641848"/>
              <a:gd name="connsiteY3085" fmla="*/ 852364 h 4023302"/>
              <a:gd name="connsiteX3086" fmla="*/ 596572 w 5641848"/>
              <a:gd name="connsiteY3086" fmla="*/ 848438 h 4023302"/>
              <a:gd name="connsiteX3087" fmla="*/ 603246 w 5641848"/>
              <a:gd name="connsiteY3087" fmla="*/ 846867 h 4023302"/>
              <a:gd name="connsiteX3088" fmla="*/ 611098 w 5641848"/>
              <a:gd name="connsiteY3088" fmla="*/ 860020 h 4023302"/>
              <a:gd name="connsiteX3089" fmla="*/ 617576 w 5641848"/>
              <a:gd name="connsiteY3089" fmla="*/ 859824 h 4023302"/>
              <a:gd name="connsiteX3090" fmla="*/ 619147 w 5641848"/>
              <a:gd name="connsiteY3090" fmla="*/ 872191 h 4023302"/>
              <a:gd name="connsiteX3091" fmla="*/ 630925 w 5641848"/>
              <a:gd name="connsiteY3091" fmla="*/ 884558 h 4023302"/>
              <a:gd name="connsiteX3092" fmla="*/ 637796 w 5641848"/>
              <a:gd name="connsiteY3092" fmla="*/ 903993 h 4023302"/>
              <a:gd name="connsiteX3093" fmla="*/ 639955 w 5641848"/>
              <a:gd name="connsiteY3093" fmla="*/ 922838 h 4023302"/>
              <a:gd name="connsiteX3094" fmla="*/ 650949 w 5641848"/>
              <a:gd name="connsiteY3094" fmla="*/ 919501 h 4023302"/>
              <a:gd name="connsiteX3095" fmla="*/ 640348 w 5641848"/>
              <a:gd name="connsiteY3095" fmla="*/ 899282 h 4023302"/>
              <a:gd name="connsiteX3096" fmla="*/ 646041 w 5641848"/>
              <a:gd name="connsiteY3096" fmla="*/ 889466 h 4023302"/>
              <a:gd name="connsiteX3097" fmla="*/ 633477 w 5641848"/>
              <a:gd name="connsiteY3097" fmla="*/ 868068 h 4023302"/>
              <a:gd name="connsiteX3098" fmla="*/ 631514 w 5641848"/>
              <a:gd name="connsiteY3098" fmla="*/ 848045 h 4023302"/>
              <a:gd name="connsiteX3099" fmla="*/ 640544 w 5641848"/>
              <a:gd name="connsiteY3099" fmla="*/ 855897 h 4023302"/>
              <a:gd name="connsiteX3100" fmla="*/ 652912 w 5641848"/>
              <a:gd name="connsiteY3100" fmla="*/ 850990 h 4023302"/>
              <a:gd name="connsiteX3101" fmla="*/ 674113 w 5641848"/>
              <a:gd name="connsiteY3101" fmla="*/ 869835 h 4023302"/>
              <a:gd name="connsiteX3102" fmla="*/ 681376 w 5641848"/>
              <a:gd name="connsiteY3102" fmla="*/ 871602 h 4023302"/>
              <a:gd name="connsiteX3103" fmla="*/ 683339 w 5641848"/>
              <a:gd name="connsiteY3103" fmla="*/ 863946 h 4023302"/>
              <a:gd name="connsiteX3104" fmla="*/ 692173 w 5641848"/>
              <a:gd name="connsiteY3104" fmla="*/ 857075 h 4023302"/>
              <a:gd name="connsiteX3105" fmla="*/ 696688 w 5641848"/>
              <a:gd name="connsiteY3105" fmla="*/ 842941 h 4023302"/>
              <a:gd name="connsiteX3106" fmla="*/ 705718 w 5641848"/>
              <a:gd name="connsiteY3106" fmla="*/ 842745 h 4023302"/>
              <a:gd name="connsiteX3107" fmla="*/ 710037 w 5641848"/>
              <a:gd name="connsiteY3107" fmla="*/ 856487 h 4023302"/>
              <a:gd name="connsiteX3108" fmla="*/ 723778 w 5641848"/>
              <a:gd name="connsiteY3108" fmla="*/ 856290 h 4023302"/>
              <a:gd name="connsiteX3109" fmla="*/ 728686 w 5641848"/>
              <a:gd name="connsiteY3109" fmla="*/ 850990 h 4023302"/>
              <a:gd name="connsiteX3110" fmla="*/ 739287 w 5641848"/>
              <a:gd name="connsiteY3110" fmla="*/ 850401 h 4023302"/>
              <a:gd name="connsiteX3111" fmla="*/ 741839 w 5641848"/>
              <a:gd name="connsiteY3111" fmla="*/ 842549 h 4023302"/>
              <a:gd name="connsiteX3112" fmla="*/ 733005 w 5641848"/>
              <a:gd name="connsiteY3112" fmla="*/ 800932 h 4023302"/>
              <a:gd name="connsiteX3113" fmla="*/ 736931 w 5641848"/>
              <a:gd name="connsiteY3113" fmla="*/ 798183 h 4023302"/>
              <a:gd name="connsiteX3114" fmla="*/ 741446 w 5641848"/>
              <a:gd name="connsiteY3114" fmla="*/ 803287 h 4023302"/>
              <a:gd name="connsiteX3115" fmla="*/ 752047 w 5641848"/>
              <a:gd name="connsiteY3115" fmla="*/ 797398 h 4023302"/>
              <a:gd name="connsiteX3116" fmla="*/ 750673 w 5641848"/>
              <a:gd name="connsiteY3116" fmla="*/ 791509 h 4023302"/>
              <a:gd name="connsiteX3117" fmla="*/ 4206846 w 5641848"/>
              <a:gd name="connsiteY3117" fmla="*/ 743022 h 4023302"/>
              <a:gd name="connsiteX3118" fmla="*/ 4217643 w 5641848"/>
              <a:gd name="connsiteY3118" fmla="*/ 750678 h 4023302"/>
              <a:gd name="connsiteX3119" fmla="*/ 4214994 w 5641848"/>
              <a:gd name="connsiteY3119" fmla="*/ 763634 h 4023302"/>
              <a:gd name="connsiteX3120" fmla="*/ 4207660 w 5641848"/>
              <a:gd name="connsiteY3120" fmla="*/ 756764 h 4023302"/>
              <a:gd name="connsiteX3121" fmla="*/ 4206846 w 5641848"/>
              <a:gd name="connsiteY3121" fmla="*/ 743022 h 4023302"/>
              <a:gd name="connsiteX3122" fmla="*/ 2556302 w 5641848"/>
              <a:gd name="connsiteY3122" fmla="*/ 662539 h 4023302"/>
              <a:gd name="connsiteX3123" fmla="*/ 2563761 w 5641848"/>
              <a:gd name="connsiteY3123" fmla="*/ 668429 h 4023302"/>
              <a:gd name="connsiteX3124" fmla="*/ 2544131 w 5641848"/>
              <a:gd name="connsiteY3124" fmla="*/ 674318 h 4023302"/>
              <a:gd name="connsiteX3125" fmla="*/ 2542168 w 5641848"/>
              <a:gd name="connsiteY3125" fmla="*/ 669410 h 4023302"/>
              <a:gd name="connsiteX3126" fmla="*/ 2575760 w 5641848"/>
              <a:gd name="connsiteY3126" fmla="*/ 601684 h 4023302"/>
              <a:gd name="connsiteX3127" fmla="*/ 2576522 w 5641848"/>
              <a:gd name="connsiteY3127" fmla="*/ 611395 h 4023302"/>
              <a:gd name="connsiteX3128" fmla="*/ 2563761 w 5641848"/>
              <a:gd name="connsiteY3128" fmla="*/ 613462 h 4023302"/>
              <a:gd name="connsiteX3129" fmla="*/ 2597327 w 5641848"/>
              <a:gd name="connsiteY3129" fmla="*/ 595794 h 4023302"/>
              <a:gd name="connsiteX3130" fmla="*/ 2605965 w 5641848"/>
              <a:gd name="connsiteY3130" fmla="*/ 612332 h 4023302"/>
              <a:gd name="connsiteX3131" fmla="*/ 2596149 w 5641848"/>
              <a:gd name="connsiteY3131" fmla="*/ 622296 h 4023302"/>
              <a:gd name="connsiteX3132" fmla="*/ 2592223 w 5641848"/>
              <a:gd name="connsiteY3132" fmla="*/ 616318 h 4023302"/>
              <a:gd name="connsiteX3133" fmla="*/ 2592223 w 5641848"/>
              <a:gd name="connsiteY3133" fmla="*/ 610340 h 4023302"/>
              <a:gd name="connsiteX3134" fmla="*/ 2596542 w 5641848"/>
              <a:gd name="connsiteY3134" fmla="*/ 604960 h 4023302"/>
              <a:gd name="connsiteX3135" fmla="*/ 2592590 w 5641848"/>
              <a:gd name="connsiteY3135" fmla="*/ 580089 h 4023302"/>
              <a:gd name="connsiteX3136" fmla="*/ 2596149 w 5641848"/>
              <a:gd name="connsiteY3136" fmla="*/ 585424 h 4023302"/>
              <a:gd name="connsiteX3137" fmla="*/ 2588834 w 5641848"/>
              <a:gd name="connsiteY3137" fmla="*/ 592537 h 4023302"/>
              <a:gd name="connsiteX3138" fmla="*/ 2587647 w 5641848"/>
              <a:gd name="connsiteY3138" fmla="*/ 603799 h 4023302"/>
              <a:gd name="connsiteX3139" fmla="*/ 2580532 w 5641848"/>
              <a:gd name="connsiteY3139" fmla="*/ 610517 h 4023302"/>
              <a:gd name="connsiteX3140" fmla="*/ 2580335 w 5641848"/>
              <a:gd name="connsiteY3140" fmla="*/ 597872 h 4023302"/>
              <a:gd name="connsiteX3141" fmla="*/ 2568669 w 5641848"/>
              <a:gd name="connsiteY3141" fmla="*/ 598860 h 4023302"/>
              <a:gd name="connsiteX3142" fmla="*/ 2569658 w 5641848"/>
              <a:gd name="connsiteY3142" fmla="*/ 590957 h 4023302"/>
              <a:gd name="connsiteX3143" fmla="*/ 2582312 w 5641848"/>
              <a:gd name="connsiteY3143" fmla="*/ 585622 h 4023302"/>
              <a:gd name="connsiteX3144" fmla="*/ 4823958 w 5641848"/>
              <a:gd name="connsiteY3144" fmla="*/ 561437 h 4023302"/>
              <a:gd name="connsiteX3145" fmla="*/ 4835277 w 5641848"/>
              <a:gd name="connsiteY3145" fmla="*/ 563352 h 4023302"/>
              <a:gd name="connsiteX3146" fmla="*/ 4847787 w 5641848"/>
              <a:gd name="connsiteY3146" fmla="*/ 565650 h 4023302"/>
              <a:gd name="connsiteX3147" fmla="*/ 4837461 w 5641848"/>
              <a:gd name="connsiteY3147" fmla="*/ 577141 h 4023302"/>
              <a:gd name="connsiteX3148" fmla="*/ 4822766 w 5641848"/>
              <a:gd name="connsiteY3148" fmla="*/ 576184 h 4023302"/>
              <a:gd name="connsiteX3149" fmla="*/ 4813433 w 5641848"/>
              <a:gd name="connsiteY3149" fmla="*/ 572353 h 4023302"/>
              <a:gd name="connsiteX3150" fmla="*/ 2466655 w 5641848"/>
              <a:gd name="connsiteY3150" fmla="*/ 554568 h 4023302"/>
              <a:gd name="connsiteX3151" fmla="*/ 2469378 w 5641848"/>
              <a:gd name="connsiteY3151" fmla="*/ 559727 h 4023302"/>
              <a:gd name="connsiteX3152" fmla="*/ 2468988 w 5641848"/>
              <a:gd name="connsiteY3152" fmla="*/ 567070 h 4023302"/>
              <a:gd name="connsiteX3153" fmla="*/ 2473267 w 5641848"/>
              <a:gd name="connsiteY3153" fmla="*/ 565086 h 4023302"/>
              <a:gd name="connsiteX3154" fmla="*/ 2473461 w 5641848"/>
              <a:gd name="connsiteY3154" fmla="*/ 570444 h 4023302"/>
              <a:gd name="connsiteX3155" fmla="*/ 2465099 w 5641848"/>
              <a:gd name="connsiteY3155" fmla="*/ 572429 h 4023302"/>
              <a:gd name="connsiteX3156" fmla="*/ 2459460 w 5641848"/>
              <a:gd name="connsiteY3156" fmla="*/ 586320 h 4023302"/>
              <a:gd name="connsiteX3157" fmla="*/ 2452848 w 5641848"/>
              <a:gd name="connsiteY3157" fmla="*/ 590885 h 4023302"/>
              <a:gd name="connsiteX3158" fmla="*/ 2456543 w 5641848"/>
              <a:gd name="connsiteY3158" fmla="*/ 580366 h 4023302"/>
              <a:gd name="connsiteX3159" fmla="*/ 2455182 w 5641848"/>
              <a:gd name="connsiteY3159" fmla="*/ 568459 h 4023302"/>
              <a:gd name="connsiteX3160" fmla="*/ 2463738 w 5641848"/>
              <a:gd name="connsiteY3160" fmla="*/ 566475 h 4023302"/>
              <a:gd name="connsiteX3161" fmla="*/ 2477103 w 5641848"/>
              <a:gd name="connsiteY3161" fmla="*/ 546715 h 4023302"/>
              <a:gd name="connsiteX3162" fmla="*/ 2484103 w 5641848"/>
              <a:gd name="connsiteY3162" fmla="*/ 551372 h 4023302"/>
              <a:gd name="connsiteX3163" fmla="*/ 2485239 w 5641848"/>
              <a:gd name="connsiteY3163" fmla="*/ 555253 h 4023302"/>
              <a:gd name="connsiteX3164" fmla="*/ 2483347 w 5641848"/>
              <a:gd name="connsiteY3164" fmla="*/ 563402 h 4023302"/>
              <a:gd name="connsiteX3165" fmla="*/ 2477103 w 5641848"/>
              <a:gd name="connsiteY3165" fmla="*/ 563013 h 4023302"/>
              <a:gd name="connsiteX3166" fmla="*/ 2471994 w 5641848"/>
              <a:gd name="connsiteY3166" fmla="*/ 558551 h 4023302"/>
              <a:gd name="connsiteX3167" fmla="*/ 2469534 w 5641848"/>
              <a:gd name="connsiteY3167" fmla="*/ 551954 h 4023302"/>
              <a:gd name="connsiteX3168" fmla="*/ 2478995 w 5641848"/>
              <a:gd name="connsiteY3168" fmla="*/ 552730 h 4023302"/>
              <a:gd name="connsiteX3169" fmla="*/ 2602568 w 5641848"/>
              <a:gd name="connsiteY3169" fmla="*/ 545735 h 4023302"/>
              <a:gd name="connsiteX3170" fmla="*/ 2610898 w 5641848"/>
              <a:gd name="connsiteY3170" fmla="*/ 551277 h 4023302"/>
              <a:gd name="connsiteX3171" fmla="*/ 2612836 w 5641848"/>
              <a:gd name="connsiteY3171" fmla="*/ 558156 h 4023302"/>
              <a:gd name="connsiteX3172" fmla="*/ 2608574 w 5641848"/>
              <a:gd name="connsiteY3172" fmla="*/ 563889 h 4023302"/>
              <a:gd name="connsiteX3173" fmla="*/ 2598112 w 5641848"/>
              <a:gd name="connsiteY3173" fmla="*/ 567329 h 4023302"/>
              <a:gd name="connsiteX3174" fmla="*/ 2600631 w 5641848"/>
              <a:gd name="connsiteY3174" fmla="*/ 558347 h 4023302"/>
              <a:gd name="connsiteX3175" fmla="*/ 4857357 w 5641848"/>
              <a:gd name="connsiteY3175" fmla="*/ 532973 h 4023302"/>
              <a:gd name="connsiteX3176" fmla="*/ 4862510 w 5641848"/>
              <a:gd name="connsiteY3176" fmla="*/ 541836 h 4023302"/>
              <a:gd name="connsiteX3177" fmla="*/ 4859647 w 5641848"/>
              <a:gd name="connsiteY3177" fmla="*/ 558601 h 4023302"/>
              <a:gd name="connsiteX3178" fmla="*/ 4854495 w 5641848"/>
              <a:gd name="connsiteY3178" fmla="*/ 564382 h 4023302"/>
              <a:gd name="connsiteX3179" fmla="*/ 4848769 w 5641848"/>
              <a:gd name="connsiteY3179" fmla="*/ 562455 h 4023302"/>
              <a:gd name="connsiteX3180" fmla="*/ 4851822 w 5641848"/>
              <a:gd name="connsiteY3180" fmla="*/ 548195 h 4023302"/>
              <a:gd name="connsiteX3181" fmla="*/ 4845824 w 5641848"/>
              <a:gd name="connsiteY3181" fmla="*/ 525120 h 4023302"/>
              <a:gd name="connsiteX3182" fmla="*/ 4840917 w 5641848"/>
              <a:gd name="connsiteY3182" fmla="*/ 548677 h 4023302"/>
              <a:gd name="connsiteX3183" fmla="*/ 4836009 w 5641848"/>
              <a:gd name="connsiteY3183" fmla="*/ 539451 h 4023302"/>
              <a:gd name="connsiteX3184" fmla="*/ 4836009 w 5641848"/>
              <a:gd name="connsiteY3184" fmla="*/ 529832 h 4023302"/>
              <a:gd name="connsiteX3185" fmla="*/ 2522550 w 5641848"/>
              <a:gd name="connsiteY3185" fmla="*/ 523158 h 4023302"/>
              <a:gd name="connsiteX3186" fmla="*/ 2524501 w 5641848"/>
              <a:gd name="connsiteY3186" fmla="*/ 528458 h 4023302"/>
              <a:gd name="connsiteX3187" fmla="*/ 2500695 w 5641848"/>
              <a:gd name="connsiteY3187" fmla="*/ 554568 h 4023302"/>
              <a:gd name="connsiteX3188" fmla="*/ 2492890 w 5641848"/>
              <a:gd name="connsiteY3188" fmla="*/ 551427 h 4023302"/>
              <a:gd name="connsiteX3189" fmla="*/ 2492110 w 5641848"/>
              <a:gd name="connsiteY3189" fmla="*/ 542397 h 4023302"/>
              <a:gd name="connsiteX3190" fmla="*/ 2496597 w 5641848"/>
              <a:gd name="connsiteY3190" fmla="*/ 535133 h 4023302"/>
              <a:gd name="connsiteX3191" fmla="*/ 2504403 w 5641848"/>
              <a:gd name="connsiteY3191" fmla="*/ 536311 h 4023302"/>
              <a:gd name="connsiteX3192" fmla="*/ 2508305 w 5641848"/>
              <a:gd name="connsiteY3192" fmla="*/ 531011 h 4023302"/>
              <a:gd name="connsiteX3193" fmla="*/ 2512012 w 5641848"/>
              <a:gd name="connsiteY3193" fmla="*/ 523354 h 4023302"/>
              <a:gd name="connsiteX3194" fmla="*/ 2643578 w 5641848"/>
              <a:gd name="connsiteY3194" fmla="*/ 519235 h 4023302"/>
              <a:gd name="connsiteX3195" fmla="*/ 2648170 w 5641848"/>
              <a:gd name="connsiteY3195" fmla="*/ 524791 h 4023302"/>
              <a:gd name="connsiteX3196" fmla="*/ 2643179 w 5641848"/>
              <a:gd name="connsiteY3196" fmla="*/ 529050 h 4023302"/>
              <a:gd name="connsiteX3197" fmla="*/ 2636392 w 5641848"/>
              <a:gd name="connsiteY3197" fmla="*/ 525346 h 4023302"/>
              <a:gd name="connsiteX3198" fmla="*/ 2524501 w 5641848"/>
              <a:gd name="connsiteY3198" fmla="*/ 508436 h 4023302"/>
              <a:gd name="connsiteX3199" fmla="*/ 2531371 w 5641848"/>
              <a:gd name="connsiteY3199" fmla="*/ 514996 h 4023302"/>
              <a:gd name="connsiteX3200" fmla="*/ 2529351 w 5641848"/>
              <a:gd name="connsiteY3200" fmla="*/ 524140 h 4023302"/>
              <a:gd name="connsiteX3201" fmla="*/ 2524702 w 5641848"/>
              <a:gd name="connsiteY3201" fmla="*/ 520165 h 4023302"/>
              <a:gd name="connsiteX3202" fmla="*/ 2524501 w 5641848"/>
              <a:gd name="connsiteY3202" fmla="*/ 508436 h 4023302"/>
              <a:gd name="connsiteX3203" fmla="*/ 4877233 w 5641848"/>
              <a:gd name="connsiteY3203" fmla="*/ 508434 h 4023302"/>
              <a:gd name="connsiteX3204" fmla="*/ 4877233 w 5641848"/>
              <a:gd name="connsiteY3204" fmla="*/ 515369 h 4023302"/>
              <a:gd name="connsiteX3205" fmla="*/ 4863198 w 5641848"/>
              <a:gd name="connsiteY3205" fmla="*/ 529046 h 4023302"/>
              <a:gd name="connsiteX3206" fmla="*/ 4858584 w 5641848"/>
              <a:gd name="connsiteY3206" fmla="*/ 522111 h 4023302"/>
              <a:gd name="connsiteX3207" fmla="*/ 2583510 w 5641848"/>
              <a:gd name="connsiteY3207" fmla="*/ 491751 h 4023302"/>
              <a:gd name="connsiteX3208" fmla="*/ 2590260 w 5641848"/>
              <a:gd name="connsiteY3208" fmla="*/ 498679 h 4023302"/>
              <a:gd name="connsiteX3209" fmla="*/ 2586488 w 5641848"/>
              <a:gd name="connsiteY3209" fmla="*/ 509366 h 4023302"/>
              <a:gd name="connsiteX3210" fmla="*/ 2579735 w 5641848"/>
              <a:gd name="connsiteY3210" fmla="*/ 519856 h 4023302"/>
              <a:gd name="connsiteX3211" fmla="*/ 2576556 w 5641848"/>
              <a:gd name="connsiteY3211" fmla="*/ 523221 h 4023302"/>
              <a:gd name="connsiteX3212" fmla="*/ 2569207 w 5641848"/>
              <a:gd name="connsiteY3212" fmla="*/ 525992 h 4023302"/>
              <a:gd name="connsiteX3213" fmla="*/ 2570001 w 5641848"/>
              <a:gd name="connsiteY3213" fmla="*/ 532524 h 4023302"/>
              <a:gd name="connsiteX3214" fmla="*/ 2571392 w 5641848"/>
              <a:gd name="connsiteY3214" fmla="*/ 539847 h 4023302"/>
              <a:gd name="connsiteX3215" fmla="*/ 2566029 w 5641848"/>
              <a:gd name="connsiteY3215" fmla="*/ 538461 h 4023302"/>
              <a:gd name="connsiteX3216" fmla="*/ 2564837 w 5641848"/>
              <a:gd name="connsiteY3216" fmla="*/ 525992 h 4023302"/>
              <a:gd name="connsiteX3217" fmla="*/ 2570597 w 5641848"/>
              <a:gd name="connsiteY3217" fmla="*/ 511940 h 4023302"/>
              <a:gd name="connsiteX3218" fmla="*/ 2559275 w 5641848"/>
              <a:gd name="connsiteY3218" fmla="*/ 516294 h 4023302"/>
              <a:gd name="connsiteX3219" fmla="*/ 2548746 w 5641848"/>
              <a:gd name="connsiteY3219" fmla="*/ 534701 h 4023302"/>
              <a:gd name="connsiteX3220" fmla="*/ 2541595 w 5641848"/>
              <a:gd name="connsiteY3220" fmla="*/ 530148 h 4023302"/>
              <a:gd name="connsiteX3221" fmla="*/ 2540205 w 5641848"/>
              <a:gd name="connsiteY3221" fmla="*/ 523419 h 4023302"/>
              <a:gd name="connsiteX3222" fmla="*/ 2548548 w 5641848"/>
              <a:gd name="connsiteY3222" fmla="*/ 512137 h 4023302"/>
              <a:gd name="connsiteX3223" fmla="*/ 2559275 w 5641848"/>
              <a:gd name="connsiteY3223" fmla="*/ 501647 h 4023302"/>
              <a:gd name="connsiteX3224" fmla="*/ 2571591 w 5641848"/>
              <a:gd name="connsiteY3224" fmla="*/ 498283 h 4023302"/>
              <a:gd name="connsiteX3225" fmla="*/ 2657986 w 5641848"/>
              <a:gd name="connsiteY3225" fmla="*/ 482918 h 4023302"/>
              <a:gd name="connsiteX3226" fmla="*/ 2656826 w 5641848"/>
              <a:gd name="connsiteY3226" fmla="*/ 493583 h 4023302"/>
              <a:gd name="connsiteX3227" fmla="*/ 2648513 w 5641848"/>
              <a:gd name="connsiteY3227" fmla="*/ 495678 h 4023302"/>
              <a:gd name="connsiteX3228" fmla="*/ 2645226 w 5641848"/>
              <a:gd name="connsiteY3228" fmla="*/ 487298 h 4023302"/>
              <a:gd name="connsiteX3229" fmla="*/ 4734911 w 5641848"/>
              <a:gd name="connsiteY3229" fmla="*/ 473099 h 4023302"/>
              <a:gd name="connsiteX3230" fmla="*/ 4728474 w 5641848"/>
              <a:gd name="connsiteY3230" fmla="*/ 477429 h 4023302"/>
              <a:gd name="connsiteX3231" fmla="*/ 4705264 w 5641848"/>
              <a:gd name="connsiteY3231" fmla="*/ 486841 h 4023302"/>
              <a:gd name="connsiteX3232" fmla="*/ 4704483 w 5641848"/>
              <a:gd name="connsiteY3232" fmla="*/ 482135 h 4023302"/>
              <a:gd name="connsiteX3233" fmla="*/ 4715991 w 5641848"/>
              <a:gd name="connsiteY3233" fmla="*/ 474229 h 4023302"/>
              <a:gd name="connsiteX3234" fmla="*/ 2560836 w 5641848"/>
              <a:gd name="connsiteY3234" fmla="*/ 471139 h 4023302"/>
              <a:gd name="connsiteX3235" fmla="*/ 2565612 w 5641848"/>
              <a:gd name="connsiteY3235" fmla="*/ 473102 h 4023302"/>
              <a:gd name="connsiteX3236" fmla="*/ 2567688 w 5641848"/>
              <a:gd name="connsiteY3236" fmla="*/ 478206 h 4023302"/>
              <a:gd name="connsiteX3237" fmla="*/ 2566442 w 5641848"/>
              <a:gd name="connsiteY3237" fmla="*/ 486647 h 4023302"/>
              <a:gd name="connsiteX3238" fmla="*/ 2558968 w 5641848"/>
              <a:gd name="connsiteY3238" fmla="*/ 486843 h 4023302"/>
              <a:gd name="connsiteX3239" fmla="*/ 2556891 w 5641848"/>
              <a:gd name="connsiteY3239" fmla="*/ 477028 h 4023302"/>
              <a:gd name="connsiteX3240" fmla="*/ 2622411 w 5641848"/>
              <a:gd name="connsiteY3240" fmla="*/ 414209 h 4023302"/>
              <a:gd name="connsiteX3241" fmla="*/ 2628258 w 5641848"/>
              <a:gd name="connsiteY3241" fmla="*/ 415001 h 4023302"/>
              <a:gd name="connsiteX3242" fmla="*/ 2632351 w 5641848"/>
              <a:gd name="connsiteY3242" fmla="*/ 429444 h 4023302"/>
              <a:gd name="connsiteX3243" fmla="*/ 2626504 w 5641848"/>
              <a:gd name="connsiteY3243" fmla="*/ 439139 h 4023302"/>
              <a:gd name="connsiteX3244" fmla="*/ 2633715 w 5641848"/>
              <a:gd name="connsiteY3244" fmla="*/ 445866 h 4023302"/>
              <a:gd name="connsiteX3245" fmla="*/ 2633715 w 5641848"/>
              <a:gd name="connsiteY3245" fmla="*/ 450417 h 4023302"/>
              <a:gd name="connsiteX3246" fmla="*/ 2624165 w 5641848"/>
              <a:gd name="connsiteY3246" fmla="*/ 463080 h 4023302"/>
              <a:gd name="connsiteX3247" fmla="*/ 2625334 w 5641848"/>
              <a:gd name="connsiteY3247" fmla="*/ 470796 h 4023302"/>
              <a:gd name="connsiteX3248" fmla="*/ 2634494 w 5641848"/>
              <a:gd name="connsiteY3248" fmla="*/ 468818 h 4023302"/>
              <a:gd name="connsiteX3249" fmla="*/ 2638393 w 5641848"/>
              <a:gd name="connsiteY3249" fmla="*/ 456155 h 4023302"/>
              <a:gd name="connsiteX3250" fmla="*/ 2641511 w 5641848"/>
              <a:gd name="connsiteY3250" fmla="*/ 445075 h 4023302"/>
              <a:gd name="connsiteX3251" fmla="*/ 2650671 w 5641848"/>
              <a:gd name="connsiteY3251" fmla="*/ 440920 h 4023302"/>
              <a:gd name="connsiteX3252" fmla="*/ 2644435 w 5641848"/>
              <a:gd name="connsiteY3252" fmla="*/ 430631 h 4023302"/>
              <a:gd name="connsiteX3253" fmla="*/ 2650476 w 5641848"/>
              <a:gd name="connsiteY3253" fmla="*/ 422717 h 4023302"/>
              <a:gd name="connsiteX3254" fmla="*/ 2652815 w 5641848"/>
              <a:gd name="connsiteY3254" fmla="*/ 425091 h 4023302"/>
              <a:gd name="connsiteX3255" fmla="*/ 2654569 w 5641848"/>
              <a:gd name="connsiteY3255" fmla="*/ 427267 h 4023302"/>
              <a:gd name="connsiteX3256" fmla="*/ 2655154 w 5641848"/>
              <a:gd name="connsiteY3256" fmla="*/ 428455 h 4023302"/>
              <a:gd name="connsiteX3257" fmla="*/ 2655543 w 5641848"/>
              <a:gd name="connsiteY3257" fmla="*/ 429246 h 4023302"/>
              <a:gd name="connsiteX3258" fmla="*/ 2656128 w 5641848"/>
              <a:gd name="connsiteY3258" fmla="*/ 429642 h 4023302"/>
              <a:gd name="connsiteX3259" fmla="*/ 2656713 w 5641848"/>
              <a:gd name="connsiteY3259" fmla="*/ 430037 h 4023302"/>
              <a:gd name="connsiteX3260" fmla="*/ 2657297 w 5641848"/>
              <a:gd name="connsiteY3260" fmla="*/ 429642 h 4023302"/>
              <a:gd name="connsiteX3261" fmla="*/ 2658272 w 5641848"/>
              <a:gd name="connsiteY3261" fmla="*/ 429444 h 4023302"/>
              <a:gd name="connsiteX3262" fmla="*/ 2659442 w 5641848"/>
              <a:gd name="connsiteY3262" fmla="*/ 428850 h 4023302"/>
              <a:gd name="connsiteX3263" fmla="*/ 2660221 w 5641848"/>
              <a:gd name="connsiteY3263" fmla="*/ 428455 h 4023302"/>
              <a:gd name="connsiteX3264" fmla="*/ 2667238 w 5641848"/>
              <a:gd name="connsiteY3264" fmla="*/ 435578 h 4023302"/>
              <a:gd name="connsiteX3265" fmla="*/ 2670746 w 5641848"/>
              <a:gd name="connsiteY3265" fmla="*/ 442701 h 4023302"/>
              <a:gd name="connsiteX3266" fmla="*/ 2659051 w 5641848"/>
              <a:gd name="connsiteY3266" fmla="*/ 457540 h 4023302"/>
              <a:gd name="connsiteX3267" fmla="*/ 2658077 w 5641848"/>
              <a:gd name="connsiteY3267" fmla="*/ 471192 h 4023302"/>
              <a:gd name="connsiteX3268" fmla="*/ 2645604 w 5641848"/>
              <a:gd name="connsiteY3268" fmla="*/ 470005 h 4023302"/>
              <a:gd name="connsiteX3269" fmla="*/ 2643265 w 5641848"/>
              <a:gd name="connsiteY3269" fmla="*/ 481085 h 4023302"/>
              <a:gd name="connsiteX3270" fmla="*/ 2638587 w 5641848"/>
              <a:gd name="connsiteY3270" fmla="*/ 487614 h 4023302"/>
              <a:gd name="connsiteX3271" fmla="*/ 2645214 w 5641848"/>
              <a:gd name="connsiteY3271" fmla="*/ 497705 h 4023302"/>
              <a:gd name="connsiteX3272" fmla="*/ 2638587 w 5641848"/>
              <a:gd name="connsiteY3272" fmla="*/ 499684 h 4023302"/>
              <a:gd name="connsiteX3273" fmla="*/ 2630206 w 5641848"/>
              <a:gd name="connsiteY3273" fmla="*/ 495133 h 4023302"/>
              <a:gd name="connsiteX3274" fmla="*/ 2628258 w 5641848"/>
              <a:gd name="connsiteY3274" fmla="*/ 485240 h 4023302"/>
              <a:gd name="connsiteX3275" fmla="*/ 2626698 w 5641848"/>
              <a:gd name="connsiteY3275" fmla="*/ 490186 h 4023302"/>
              <a:gd name="connsiteX3276" fmla="*/ 2625724 w 5641848"/>
              <a:gd name="connsiteY3276" fmla="*/ 493945 h 4023302"/>
              <a:gd name="connsiteX3277" fmla="*/ 2625140 w 5641848"/>
              <a:gd name="connsiteY3277" fmla="*/ 495331 h 4023302"/>
              <a:gd name="connsiteX3278" fmla="*/ 2624944 w 5641848"/>
              <a:gd name="connsiteY3278" fmla="*/ 496518 h 4023302"/>
              <a:gd name="connsiteX3279" fmla="*/ 2624749 w 5641848"/>
              <a:gd name="connsiteY3279" fmla="*/ 497903 h 4023302"/>
              <a:gd name="connsiteX3280" fmla="*/ 2623580 w 5641848"/>
              <a:gd name="connsiteY3280" fmla="*/ 500080 h 4023302"/>
              <a:gd name="connsiteX3281" fmla="*/ 2620267 w 5641848"/>
              <a:gd name="connsiteY3281" fmla="*/ 506015 h 4023302"/>
              <a:gd name="connsiteX3282" fmla="*/ 2615395 w 5641848"/>
              <a:gd name="connsiteY3282" fmla="*/ 514325 h 4023302"/>
              <a:gd name="connsiteX3283" fmla="*/ 2609548 w 5641848"/>
              <a:gd name="connsiteY3283" fmla="*/ 508389 h 4023302"/>
              <a:gd name="connsiteX3284" fmla="*/ 2611302 w 5641848"/>
              <a:gd name="connsiteY3284" fmla="*/ 488208 h 4023302"/>
              <a:gd name="connsiteX3285" fmla="*/ 2603116 w 5641848"/>
              <a:gd name="connsiteY3285" fmla="*/ 496122 h 4023302"/>
              <a:gd name="connsiteX3286" fmla="*/ 2596100 w 5641848"/>
              <a:gd name="connsiteY3286" fmla="*/ 513731 h 4023302"/>
              <a:gd name="connsiteX3287" fmla="*/ 2591617 w 5641848"/>
              <a:gd name="connsiteY3287" fmla="*/ 512544 h 4023302"/>
              <a:gd name="connsiteX3288" fmla="*/ 2597854 w 5641848"/>
              <a:gd name="connsiteY3288" fmla="*/ 497310 h 4023302"/>
              <a:gd name="connsiteX3289" fmla="*/ 2590642 w 5641848"/>
              <a:gd name="connsiteY3289" fmla="*/ 496122 h 4023302"/>
              <a:gd name="connsiteX3290" fmla="*/ 2589278 w 5641848"/>
              <a:gd name="connsiteY3290" fmla="*/ 492165 h 4023302"/>
              <a:gd name="connsiteX3291" fmla="*/ 2597658 w 5641848"/>
              <a:gd name="connsiteY3291" fmla="*/ 488208 h 4023302"/>
              <a:gd name="connsiteX3292" fmla="*/ 2592981 w 5641848"/>
              <a:gd name="connsiteY3292" fmla="*/ 481679 h 4023302"/>
              <a:gd name="connsiteX3293" fmla="*/ 2609742 w 5641848"/>
              <a:gd name="connsiteY3293" fmla="*/ 463080 h 4023302"/>
              <a:gd name="connsiteX3294" fmla="*/ 2609742 w 5641848"/>
              <a:gd name="connsiteY3294" fmla="*/ 451406 h 4023302"/>
              <a:gd name="connsiteX3295" fmla="*/ 2614810 w 5641848"/>
              <a:gd name="connsiteY3295" fmla="*/ 444086 h 4023302"/>
              <a:gd name="connsiteX3296" fmla="*/ 2610911 w 5641848"/>
              <a:gd name="connsiteY3296" fmla="*/ 438150 h 4023302"/>
              <a:gd name="connsiteX3297" fmla="*/ 2584830 w 5641848"/>
              <a:gd name="connsiteY3297" fmla="*/ 410284 h 4023302"/>
              <a:gd name="connsiteX3298" fmla="*/ 2593543 w 5641848"/>
              <a:gd name="connsiteY3298" fmla="*/ 420688 h 4023302"/>
              <a:gd name="connsiteX3299" fmla="*/ 2590250 w 5641848"/>
              <a:gd name="connsiteY3299" fmla="*/ 427166 h 4023302"/>
              <a:gd name="connsiteX3300" fmla="*/ 2593155 w 5641848"/>
              <a:gd name="connsiteY3300" fmla="*/ 439730 h 4023302"/>
              <a:gd name="connsiteX3301" fmla="*/ 2590444 w 5641848"/>
              <a:gd name="connsiteY3301" fmla="*/ 445619 h 4023302"/>
              <a:gd name="connsiteX3302" fmla="*/ 2604002 w 5641848"/>
              <a:gd name="connsiteY3302" fmla="*/ 448564 h 4023302"/>
              <a:gd name="connsiteX3303" fmla="*/ 2597610 w 5641848"/>
              <a:gd name="connsiteY3303" fmla="*/ 459164 h 4023302"/>
              <a:gd name="connsiteX3304" fmla="*/ 2588507 w 5641848"/>
              <a:gd name="connsiteY3304" fmla="*/ 460342 h 4023302"/>
              <a:gd name="connsiteX3305" fmla="*/ 2572628 w 5641848"/>
              <a:gd name="connsiteY3305" fmla="*/ 471139 h 4023302"/>
              <a:gd name="connsiteX3306" fmla="*/ 2564881 w 5641848"/>
              <a:gd name="connsiteY3306" fmla="*/ 469176 h 4023302"/>
              <a:gd name="connsiteX3307" fmla="*/ 2582118 w 5641848"/>
              <a:gd name="connsiteY3307" fmla="*/ 447582 h 4023302"/>
              <a:gd name="connsiteX3308" fmla="*/ 2563525 w 5641848"/>
              <a:gd name="connsiteY3308" fmla="*/ 458575 h 4023302"/>
              <a:gd name="connsiteX3309" fmla="*/ 2557715 w 5641848"/>
              <a:gd name="connsiteY3309" fmla="*/ 458182 h 4023302"/>
              <a:gd name="connsiteX3310" fmla="*/ 2549193 w 5641848"/>
              <a:gd name="connsiteY3310" fmla="*/ 469372 h 4023302"/>
              <a:gd name="connsiteX3311" fmla="*/ 2546094 w 5641848"/>
              <a:gd name="connsiteY3311" fmla="*/ 460931 h 4023302"/>
              <a:gd name="connsiteX3312" fmla="*/ 2552485 w 5641848"/>
              <a:gd name="connsiteY3312" fmla="*/ 456219 h 4023302"/>
              <a:gd name="connsiteX3313" fmla="*/ 2550355 w 5641848"/>
              <a:gd name="connsiteY3313" fmla="*/ 447779 h 4023302"/>
              <a:gd name="connsiteX3314" fmla="*/ 2557521 w 5641848"/>
              <a:gd name="connsiteY3314" fmla="*/ 441889 h 4023302"/>
              <a:gd name="connsiteX3315" fmla="*/ 2566624 w 5641848"/>
              <a:gd name="connsiteY3315" fmla="*/ 439926 h 4023302"/>
              <a:gd name="connsiteX3316" fmla="*/ 2575340 w 5641848"/>
              <a:gd name="connsiteY3316" fmla="*/ 427363 h 4023302"/>
              <a:gd name="connsiteX3317" fmla="*/ 2583087 w 5641848"/>
              <a:gd name="connsiteY3317" fmla="*/ 426773 h 4023302"/>
              <a:gd name="connsiteX3318" fmla="*/ 2580569 w 5641848"/>
              <a:gd name="connsiteY3318" fmla="*/ 416173 h 4023302"/>
              <a:gd name="connsiteX3319" fmla="*/ 2654059 w 5641848"/>
              <a:gd name="connsiteY3319" fmla="*/ 407340 h 4023302"/>
              <a:gd name="connsiteX3320" fmla="*/ 2660355 w 5641848"/>
              <a:gd name="connsiteY3320" fmla="*/ 407935 h 4023302"/>
              <a:gd name="connsiteX3321" fmla="*/ 2663604 w 5641848"/>
              <a:gd name="connsiteY3321" fmla="*/ 411310 h 4023302"/>
              <a:gd name="connsiteX3322" fmla="*/ 2667056 w 5641848"/>
              <a:gd name="connsiteY3322" fmla="*/ 409920 h 4023302"/>
              <a:gd name="connsiteX3323" fmla="*/ 2671727 w 5641848"/>
              <a:gd name="connsiteY3323" fmla="*/ 416273 h 4023302"/>
              <a:gd name="connsiteX3324" fmla="*/ 2665838 w 5641848"/>
              <a:gd name="connsiteY3324" fmla="*/ 425008 h 4023302"/>
              <a:gd name="connsiteX3325" fmla="*/ 2655684 w 5641848"/>
              <a:gd name="connsiteY3325" fmla="*/ 415280 h 4023302"/>
              <a:gd name="connsiteX3326" fmla="*/ 4947904 w 5641848"/>
              <a:gd name="connsiteY3326" fmla="*/ 406354 h 4023302"/>
              <a:gd name="connsiteX3327" fmla="*/ 4967069 w 5641848"/>
              <a:gd name="connsiteY3327" fmla="*/ 406944 h 4023302"/>
              <a:gd name="connsiteX3328" fmla="*/ 4977541 w 5641848"/>
              <a:gd name="connsiteY3328" fmla="*/ 417152 h 4023302"/>
              <a:gd name="connsiteX3329" fmla="*/ 4978332 w 5641848"/>
              <a:gd name="connsiteY3329" fmla="*/ 423041 h 4023302"/>
              <a:gd name="connsiteX3330" fmla="*/ 4962327 w 5641848"/>
              <a:gd name="connsiteY3330" fmla="*/ 412048 h 4023302"/>
              <a:gd name="connsiteX3331" fmla="*/ 2633117 w 5641848"/>
              <a:gd name="connsiteY3331" fmla="*/ 350410 h 4023302"/>
              <a:gd name="connsiteX3332" fmla="*/ 2647588 w 5641848"/>
              <a:gd name="connsiteY3332" fmla="*/ 353551 h 4023302"/>
              <a:gd name="connsiteX3333" fmla="*/ 2649152 w 5641848"/>
              <a:gd name="connsiteY3333" fmla="*/ 361993 h 4023302"/>
              <a:gd name="connsiteX3334" fmla="*/ 2643872 w 5641848"/>
              <a:gd name="connsiteY3334" fmla="*/ 369256 h 4023302"/>
              <a:gd name="connsiteX3335" fmla="*/ 2645241 w 5641848"/>
              <a:gd name="connsiteY3335" fmla="*/ 381034 h 4023302"/>
              <a:gd name="connsiteX3336" fmla="*/ 2637615 w 5641848"/>
              <a:gd name="connsiteY3336" fmla="*/ 388298 h 4023302"/>
              <a:gd name="connsiteX3337" fmla="*/ 2632922 w 5641848"/>
              <a:gd name="connsiteY3337" fmla="*/ 398702 h 4023302"/>
              <a:gd name="connsiteX3338" fmla="*/ 2615519 w 5641848"/>
              <a:gd name="connsiteY3338" fmla="*/ 404591 h 4023302"/>
              <a:gd name="connsiteX3339" fmla="*/ 2607893 w 5641848"/>
              <a:gd name="connsiteY3339" fmla="*/ 423044 h 4023302"/>
              <a:gd name="connsiteX3340" fmla="*/ 2605351 w 5641848"/>
              <a:gd name="connsiteY3340" fmla="*/ 421081 h 4023302"/>
              <a:gd name="connsiteX3341" fmla="*/ 2605742 w 5641848"/>
              <a:gd name="connsiteY3341" fmla="*/ 416566 h 4023302"/>
              <a:gd name="connsiteX3342" fmla="*/ 2599094 w 5641848"/>
              <a:gd name="connsiteY3342" fmla="*/ 410873 h 4023302"/>
              <a:gd name="connsiteX3343" fmla="*/ 2613368 w 5641848"/>
              <a:gd name="connsiteY3343" fmla="*/ 396150 h 4023302"/>
              <a:gd name="connsiteX3344" fmla="*/ 2615323 w 5641848"/>
              <a:gd name="connsiteY3344" fmla="*/ 382016 h 4023302"/>
              <a:gd name="connsiteX3345" fmla="*/ 2625101 w 5641848"/>
              <a:gd name="connsiteY3345" fmla="*/ 380446 h 4023302"/>
              <a:gd name="connsiteX3346" fmla="*/ 2627447 w 5641848"/>
              <a:gd name="connsiteY3346" fmla="*/ 373967 h 4023302"/>
              <a:gd name="connsiteX3347" fmla="*/ 2624905 w 5641848"/>
              <a:gd name="connsiteY3347" fmla="*/ 366900 h 4023302"/>
              <a:gd name="connsiteX3348" fmla="*/ 2628816 w 5641848"/>
              <a:gd name="connsiteY3348" fmla="*/ 362189 h 4023302"/>
              <a:gd name="connsiteX3349" fmla="*/ 3374980 w 5641848"/>
              <a:gd name="connsiteY3349" fmla="*/ 329759 h 4023302"/>
              <a:gd name="connsiteX3350" fmla="*/ 3367123 w 5641848"/>
              <a:gd name="connsiteY3350" fmla="*/ 330936 h 4023302"/>
              <a:gd name="connsiteX3351" fmla="*/ 3365355 w 5641848"/>
              <a:gd name="connsiteY3351" fmla="*/ 342710 h 4023302"/>
              <a:gd name="connsiteX3352" fmla="*/ 3367909 w 5641848"/>
              <a:gd name="connsiteY3352" fmla="*/ 350559 h 4023302"/>
              <a:gd name="connsiteX3353" fmla="*/ 3363194 w 5641848"/>
              <a:gd name="connsiteY3353" fmla="*/ 356249 h 4023302"/>
              <a:gd name="connsiteX3354" fmla="*/ 3358676 w 5641848"/>
              <a:gd name="connsiteY3354" fmla="*/ 350755 h 4023302"/>
              <a:gd name="connsiteX3355" fmla="*/ 3360641 w 5641848"/>
              <a:gd name="connsiteY3355" fmla="*/ 343102 h 4023302"/>
              <a:gd name="connsiteX3356" fmla="*/ 3357890 w 5641848"/>
              <a:gd name="connsiteY3356" fmla="*/ 334664 h 4023302"/>
              <a:gd name="connsiteX3357" fmla="*/ 3349051 w 5641848"/>
              <a:gd name="connsiteY3357" fmla="*/ 340944 h 4023302"/>
              <a:gd name="connsiteX3358" fmla="*/ 3344337 w 5641848"/>
              <a:gd name="connsiteY3358" fmla="*/ 348597 h 4023302"/>
              <a:gd name="connsiteX3359" fmla="*/ 3347284 w 5641848"/>
              <a:gd name="connsiteY3359" fmla="*/ 357034 h 4023302"/>
              <a:gd name="connsiteX3360" fmla="*/ 3351408 w 5641848"/>
              <a:gd name="connsiteY3360" fmla="*/ 357034 h 4023302"/>
              <a:gd name="connsiteX3361" fmla="*/ 3356319 w 5641848"/>
              <a:gd name="connsiteY3361" fmla="*/ 361155 h 4023302"/>
              <a:gd name="connsiteX3362" fmla="*/ 3355533 w 5641848"/>
              <a:gd name="connsiteY3362" fmla="*/ 369789 h 4023302"/>
              <a:gd name="connsiteX3363" fmla="*/ 3348462 w 5641848"/>
              <a:gd name="connsiteY3363" fmla="*/ 366257 h 4023302"/>
              <a:gd name="connsiteX3364" fmla="*/ 3344337 w 5641848"/>
              <a:gd name="connsiteY3364" fmla="*/ 371947 h 4023302"/>
              <a:gd name="connsiteX3365" fmla="*/ 3333337 w 5641848"/>
              <a:gd name="connsiteY3365" fmla="*/ 370377 h 4023302"/>
              <a:gd name="connsiteX3366" fmla="*/ 3330587 w 5641848"/>
              <a:gd name="connsiteY3366" fmla="*/ 378815 h 4023302"/>
              <a:gd name="connsiteX3367" fmla="*/ 3324301 w 5641848"/>
              <a:gd name="connsiteY3367" fmla="*/ 380778 h 4023302"/>
              <a:gd name="connsiteX3368" fmla="*/ 3319390 w 5641848"/>
              <a:gd name="connsiteY3368" fmla="*/ 379796 h 4023302"/>
              <a:gd name="connsiteX3369" fmla="*/ 3310551 w 5641848"/>
              <a:gd name="connsiteY3369" fmla="*/ 386860 h 4023302"/>
              <a:gd name="connsiteX3370" fmla="*/ 3312319 w 5641848"/>
              <a:gd name="connsiteY3370" fmla="*/ 396672 h 4023302"/>
              <a:gd name="connsiteX3371" fmla="*/ 3308194 w 5641848"/>
              <a:gd name="connsiteY3371" fmla="*/ 400400 h 4023302"/>
              <a:gd name="connsiteX3372" fmla="*/ 3301712 w 5641848"/>
              <a:gd name="connsiteY3372" fmla="*/ 400793 h 4023302"/>
              <a:gd name="connsiteX3373" fmla="*/ 3293658 w 5641848"/>
              <a:gd name="connsiteY3373" fmla="*/ 401185 h 4023302"/>
              <a:gd name="connsiteX3374" fmla="*/ 3290319 w 5641848"/>
              <a:gd name="connsiteY3374" fmla="*/ 410408 h 4023302"/>
              <a:gd name="connsiteX3375" fmla="*/ 3293462 w 5641848"/>
              <a:gd name="connsiteY3375" fmla="*/ 414332 h 4023302"/>
              <a:gd name="connsiteX3376" fmla="*/ 3298765 w 5641848"/>
              <a:gd name="connsiteY3376" fmla="*/ 412370 h 4023302"/>
              <a:gd name="connsiteX3377" fmla="*/ 3302694 w 5641848"/>
              <a:gd name="connsiteY3377" fmla="*/ 415313 h 4023302"/>
              <a:gd name="connsiteX3378" fmla="*/ 3297390 w 5641848"/>
              <a:gd name="connsiteY3378" fmla="*/ 417079 h 4023302"/>
              <a:gd name="connsiteX3379" fmla="*/ 3300533 w 5641848"/>
              <a:gd name="connsiteY3379" fmla="*/ 422966 h 4023302"/>
              <a:gd name="connsiteX3380" fmla="*/ 3306819 w 5641848"/>
              <a:gd name="connsiteY3380" fmla="*/ 424340 h 4023302"/>
              <a:gd name="connsiteX3381" fmla="*/ 3309765 w 5641848"/>
              <a:gd name="connsiteY3381" fmla="*/ 417472 h 4023302"/>
              <a:gd name="connsiteX3382" fmla="*/ 3310354 w 5641848"/>
              <a:gd name="connsiteY3382" fmla="*/ 421396 h 4023302"/>
              <a:gd name="connsiteX3383" fmla="*/ 3316051 w 5641848"/>
              <a:gd name="connsiteY3383" fmla="*/ 426694 h 4023302"/>
              <a:gd name="connsiteX3384" fmla="*/ 3312123 w 5641848"/>
              <a:gd name="connsiteY3384" fmla="*/ 428657 h 4023302"/>
              <a:gd name="connsiteX3385" fmla="*/ 3305641 w 5641848"/>
              <a:gd name="connsiteY3385" fmla="*/ 427676 h 4023302"/>
              <a:gd name="connsiteX3386" fmla="*/ 3310551 w 5641848"/>
              <a:gd name="connsiteY3386" fmla="*/ 436309 h 4023302"/>
              <a:gd name="connsiteX3387" fmla="*/ 3319587 w 5641848"/>
              <a:gd name="connsiteY3387" fmla="*/ 442393 h 4023302"/>
              <a:gd name="connsiteX3388" fmla="*/ 3328426 w 5641848"/>
              <a:gd name="connsiteY3388" fmla="*/ 438076 h 4023302"/>
              <a:gd name="connsiteX3389" fmla="*/ 3327247 w 5641848"/>
              <a:gd name="connsiteY3389" fmla="*/ 430030 h 4023302"/>
              <a:gd name="connsiteX3390" fmla="*/ 3333140 w 5641848"/>
              <a:gd name="connsiteY3390" fmla="*/ 427087 h 4023302"/>
              <a:gd name="connsiteX3391" fmla="*/ 3336284 w 5641848"/>
              <a:gd name="connsiteY3391" fmla="*/ 432974 h 4023302"/>
              <a:gd name="connsiteX3392" fmla="*/ 3342766 w 5641848"/>
              <a:gd name="connsiteY3392" fmla="*/ 432581 h 4023302"/>
              <a:gd name="connsiteX3393" fmla="*/ 3342373 w 5641848"/>
              <a:gd name="connsiteY3393" fmla="*/ 426694 h 4023302"/>
              <a:gd name="connsiteX3394" fmla="*/ 3340016 w 5641848"/>
              <a:gd name="connsiteY3394" fmla="*/ 419434 h 4023302"/>
              <a:gd name="connsiteX3395" fmla="*/ 3345909 w 5641848"/>
              <a:gd name="connsiteY3395" fmla="*/ 419042 h 4023302"/>
              <a:gd name="connsiteX3396" fmla="*/ 3354748 w 5641848"/>
              <a:gd name="connsiteY3396" fmla="*/ 424340 h 4023302"/>
              <a:gd name="connsiteX3397" fmla="*/ 3359462 w 5641848"/>
              <a:gd name="connsiteY3397" fmla="*/ 424340 h 4023302"/>
              <a:gd name="connsiteX3398" fmla="*/ 3359384 w 5641848"/>
              <a:gd name="connsiteY3398" fmla="*/ 424380 h 4023302"/>
              <a:gd name="connsiteX3399" fmla="*/ 3359591 w 5641848"/>
              <a:gd name="connsiteY3399" fmla="*/ 424380 h 4023302"/>
              <a:gd name="connsiteX3400" fmla="*/ 3359787 w 5641848"/>
              <a:gd name="connsiteY3400" fmla="*/ 423987 h 4023302"/>
              <a:gd name="connsiteX3401" fmla="*/ 3360389 w 5641848"/>
              <a:gd name="connsiteY3401" fmla="*/ 423687 h 4023302"/>
              <a:gd name="connsiteX3402" fmla="*/ 3364177 w 5641848"/>
              <a:gd name="connsiteY3402" fmla="*/ 416687 h 4023302"/>
              <a:gd name="connsiteX3403" fmla="*/ 3354944 w 5641848"/>
              <a:gd name="connsiteY3403" fmla="*/ 411978 h 4023302"/>
              <a:gd name="connsiteX3404" fmla="*/ 3352391 w 5641848"/>
              <a:gd name="connsiteY3404" fmla="*/ 412566 h 4023302"/>
              <a:gd name="connsiteX3405" fmla="*/ 3345712 w 5641848"/>
              <a:gd name="connsiteY3405" fmla="*/ 401970 h 4023302"/>
              <a:gd name="connsiteX3406" fmla="*/ 3352980 w 5641848"/>
              <a:gd name="connsiteY3406" fmla="*/ 389215 h 4023302"/>
              <a:gd name="connsiteX3407" fmla="*/ 3362212 w 5641848"/>
              <a:gd name="connsiteY3407" fmla="*/ 387450 h 4023302"/>
              <a:gd name="connsiteX3408" fmla="*/ 3366337 w 5641848"/>
              <a:gd name="connsiteY3408" fmla="*/ 381563 h 4023302"/>
              <a:gd name="connsiteX3409" fmla="*/ 3365158 w 5641848"/>
              <a:gd name="connsiteY3409" fmla="*/ 378227 h 4023302"/>
              <a:gd name="connsiteX3410" fmla="*/ 3373212 w 5641848"/>
              <a:gd name="connsiteY3410" fmla="*/ 372144 h 4023302"/>
              <a:gd name="connsiteX3411" fmla="*/ 3371444 w 5641848"/>
              <a:gd name="connsiteY3411" fmla="*/ 362921 h 4023302"/>
              <a:gd name="connsiteX3412" fmla="*/ 3369480 w 5641848"/>
              <a:gd name="connsiteY3412" fmla="*/ 361548 h 4023302"/>
              <a:gd name="connsiteX3413" fmla="*/ 3369087 w 5641848"/>
              <a:gd name="connsiteY3413" fmla="*/ 355857 h 4023302"/>
              <a:gd name="connsiteX3414" fmla="*/ 3384409 w 5641848"/>
              <a:gd name="connsiteY3414" fmla="*/ 348989 h 4023302"/>
              <a:gd name="connsiteX3415" fmla="*/ 3386962 w 5641848"/>
              <a:gd name="connsiteY3415" fmla="*/ 340551 h 4023302"/>
              <a:gd name="connsiteX3416" fmla="*/ 3384605 w 5641848"/>
              <a:gd name="connsiteY3416" fmla="*/ 332703 h 4023302"/>
              <a:gd name="connsiteX3417" fmla="*/ 3377927 w 5641848"/>
              <a:gd name="connsiteY3417" fmla="*/ 340944 h 4023302"/>
              <a:gd name="connsiteX3418" fmla="*/ 3372623 w 5641848"/>
              <a:gd name="connsiteY3418" fmla="*/ 348597 h 4023302"/>
              <a:gd name="connsiteX3419" fmla="*/ 3371444 w 5641848"/>
              <a:gd name="connsiteY3419" fmla="*/ 338785 h 4023302"/>
              <a:gd name="connsiteX3420" fmla="*/ 3375962 w 5641848"/>
              <a:gd name="connsiteY3420" fmla="*/ 334272 h 4023302"/>
              <a:gd name="connsiteX3421" fmla="*/ 5166785 w 5641848"/>
              <a:gd name="connsiteY3421" fmla="*/ 319980 h 4023302"/>
              <a:gd name="connsiteX3422" fmla="*/ 5192334 w 5641848"/>
              <a:gd name="connsiteY3422" fmla="*/ 352104 h 4023302"/>
              <a:gd name="connsiteX3423" fmla="*/ 5193287 w 5641848"/>
              <a:gd name="connsiteY3423" fmla="*/ 369841 h 4023302"/>
              <a:gd name="connsiteX3424" fmla="*/ 5191571 w 5641848"/>
              <a:gd name="connsiteY3424" fmla="*/ 370039 h 4023302"/>
              <a:gd name="connsiteX3425" fmla="*/ 5190236 w 5641848"/>
              <a:gd name="connsiteY3425" fmla="*/ 370039 h 4023302"/>
              <a:gd name="connsiteX3426" fmla="*/ 5189855 w 5641848"/>
              <a:gd name="connsiteY3426" fmla="*/ 369841 h 4023302"/>
              <a:gd name="connsiteX3427" fmla="*/ 5189474 w 5641848"/>
              <a:gd name="connsiteY3427" fmla="*/ 369448 h 4023302"/>
              <a:gd name="connsiteX3428" fmla="*/ 5183945 w 5641848"/>
              <a:gd name="connsiteY3428" fmla="*/ 354272 h 4023302"/>
              <a:gd name="connsiteX3429" fmla="*/ 5168502 w 5641848"/>
              <a:gd name="connsiteY3429" fmla="*/ 333382 h 4023302"/>
              <a:gd name="connsiteX3430" fmla="*/ 2719333 w 5641848"/>
              <a:gd name="connsiteY3430" fmla="*/ 305260 h 4023302"/>
              <a:gd name="connsiteX3431" fmla="*/ 2728339 w 5641848"/>
              <a:gd name="connsiteY3431" fmla="*/ 308966 h 4023302"/>
              <a:gd name="connsiteX3432" fmla="*/ 2733822 w 5641848"/>
              <a:gd name="connsiteY3432" fmla="*/ 318720 h 4023302"/>
              <a:gd name="connsiteX3433" fmla="*/ 2738130 w 5641848"/>
              <a:gd name="connsiteY3433" fmla="*/ 305651 h 4023302"/>
              <a:gd name="connsiteX3434" fmla="*/ 2744200 w 5641848"/>
              <a:gd name="connsiteY3434" fmla="*/ 310917 h 4023302"/>
              <a:gd name="connsiteX3435" fmla="*/ 2741654 w 5641848"/>
              <a:gd name="connsiteY3435" fmla="*/ 324377 h 4023302"/>
              <a:gd name="connsiteX3436" fmla="*/ 2744396 w 5641848"/>
              <a:gd name="connsiteY3436" fmla="*/ 330228 h 4023302"/>
              <a:gd name="connsiteX3437" fmla="*/ 2750074 w 5641848"/>
              <a:gd name="connsiteY3437" fmla="*/ 320475 h 4023302"/>
              <a:gd name="connsiteX3438" fmla="*/ 2758102 w 5641848"/>
              <a:gd name="connsiteY3438" fmla="*/ 329058 h 4023302"/>
              <a:gd name="connsiteX3439" fmla="*/ 2750857 w 5641848"/>
              <a:gd name="connsiteY3439" fmla="*/ 332179 h 4023302"/>
              <a:gd name="connsiteX3440" fmla="*/ 2754186 w 5641848"/>
              <a:gd name="connsiteY3440" fmla="*/ 340567 h 4023302"/>
              <a:gd name="connsiteX3441" fmla="*/ 2745766 w 5641848"/>
              <a:gd name="connsiteY3441" fmla="*/ 354221 h 4023302"/>
              <a:gd name="connsiteX3442" fmla="*/ 2745178 w 5641848"/>
              <a:gd name="connsiteY3442" fmla="*/ 365925 h 4023302"/>
              <a:gd name="connsiteX3443" fmla="*/ 2752619 w 5641848"/>
              <a:gd name="connsiteY3443" fmla="*/ 378018 h 4023302"/>
              <a:gd name="connsiteX3444" fmla="*/ 2729123 w 5641848"/>
              <a:gd name="connsiteY3444" fmla="*/ 378994 h 4023302"/>
              <a:gd name="connsiteX3445" fmla="*/ 2727165 w 5641848"/>
              <a:gd name="connsiteY3445" fmla="*/ 368850 h 4023302"/>
              <a:gd name="connsiteX3446" fmla="*/ 2714633 w 5641848"/>
              <a:gd name="connsiteY3446" fmla="*/ 382504 h 4023302"/>
              <a:gd name="connsiteX3447" fmla="*/ 2701123 w 5641848"/>
              <a:gd name="connsiteY3447" fmla="*/ 381724 h 4023302"/>
              <a:gd name="connsiteX3448" fmla="*/ 2689962 w 5641848"/>
              <a:gd name="connsiteY3448" fmla="*/ 397525 h 4023302"/>
              <a:gd name="connsiteX3449" fmla="*/ 2681542 w 5641848"/>
              <a:gd name="connsiteY3449" fmla="*/ 388551 h 4023302"/>
              <a:gd name="connsiteX3450" fmla="*/ 2685459 w 5641848"/>
              <a:gd name="connsiteY3450" fmla="*/ 382114 h 4023302"/>
              <a:gd name="connsiteX3451" fmla="*/ 2698577 w 5641848"/>
              <a:gd name="connsiteY3451" fmla="*/ 379774 h 4023302"/>
              <a:gd name="connsiteX3452" fmla="*/ 2698969 w 5641848"/>
              <a:gd name="connsiteY3452" fmla="*/ 371581 h 4023302"/>
              <a:gd name="connsiteX3453" fmla="*/ 2689179 w 5641848"/>
              <a:gd name="connsiteY3453" fmla="*/ 368265 h 4023302"/>
              <a:gd name="connsiteX3454" fmla="*/ 2687221 w 5641848"/>
              <a:gd name="connsiteY3454" fmla="*/ 361828 h 4023302"/>
              <a:gd name="connsiteX3455" fmla="*/ 2696423 w 5641848"/>
              <a:gd name="connsiteY3455" fmla="*/ 357342 h 4023302"/>
              <a:gd name="connsiteX3456" fmla="*/ 2686241 w 5641848"/>
              <a:gd name="connsiteY3456" fmla="*/ 347589 h 4023302"/>
              <a:gd name="connsiteX3457" fmla="*/ 2694857 w 5641848"/>
              <a:gd name="connsiteY3457" fmla="*/ 335885 h 4023302"/>
              <a:gd name="connsiteX3458" fmla="*/ 2716983 w 5641848"/>
              <a:gd name="connsiteY3458" fmla="*/ 340371 h 4023302"/>
              <a:gd name="connsiteX3459" fmla="*/ 2722074 w 5641848"/>
              <a:gd name="connsiteY3459" fmla="*/ 335105 h 4023302"/>
              <a:gd name="connsiteX3460" fmla="*/ 2708367 w 5641848"/>
              <a:gd name="connsiteY3460" fmla="*/ 328863 h 4023302"/>
              <a:gd name="connsiteX3461" fmla="*/ 2709738 w 5641848"/>
              <a:gd name="connsiteY3461" fmla="*/ 320280 h 4023302"/>
              <a:gd name="connsiteX3462" fmla="*/ 2723444 w 5641848"/>
              <a:gd name="connsiteY3462" fmla="*/ 323987 h 4023302"/>
              <a:gd name="connsiteX3463" fmla="*/ 4600450 w 5641848"/>
              <a:gd name="connsiteY3463" fmla="*/ 304276 h 4023302"/>
              <a:gd name="connsiteX3464" fmla="*/ 4613526 w 5641848"/>
              <a:gd name="connsiteY3464" fmla="*/ 320396 h 4023302"/>
              <a:gd name="connsiteX3465" fmla="*/ 4621334 w 5641848"/>
              <a:gd name="connsiteY3465" fmla="*/ 318233 h 4023302"/>
              <a:gd name="connsiteX3466" fmla="*/ 4646903 w 5641848"/>
              <a:gd name="connsiteY3466" fmla="*/ 340447 h 4023302"/>
              <a:gd name="connsiteX3467" fmla="*/ 4644951 w 5641848"/>
              <a:gd name="connsiteY3467" fmla="*/ 346738 h 4023302"/>
              <a:gd name="connsiteX3468" fmla="*/ 4649050 w 5641848"/>
              <a:gd name="connsiteY3468" fmla="*/ 354602 h 4023302"/>
              <a:gd name="connsiteX3469" fmla="*/ 4650221 w 5641848"/>
              <a:gd name="connsiteY3469" fmla="*/ 343396 h 4023302"/>
              <a:gd name="connsiteX3470" fmla="*/ 4653539 w 5641848"/>
              <a:gd name="connsiteY3470" fmla="*/ 342217 h 4023302"/>
              <a:gd name="connsiteX3471" fmla="*/ 4658028 w 5641848"/>
              <a:gd name="connsiteY3471" fmla="*/ 356567 h 4023302"/>
              <a:gd name="connsiteX3472" fmla="*/ 4670130 w 5641848"/>
              <a:gd name="connsiteY3472" fmla="*/ 369542 h 4023302"/>
              <a:gd name="connsiteX3473" fmla="*/ 4662908 w 5641848"/>
              <a:gd name="connsiteY3473" fmla="*/ 387038 h 4023302"/>
              <a:gd name="connsiteX3474" fmla="*/ 4657638 w 5641848"/>
              <a:gd name="connsiteY3474" fmla="*/ 379961 h 4023302"/>
              <a:gd name="connsiteX3475" fmla="*/ 4660176 w 5641848"/>
              <a:gd name="connsiteY3475" fmla="*/ 368166 h 4023302"/>
              <a:gd name="connsiteX3476" fmla="*/ 4653734 w 5641848"/>
              <a:gd name="connsiteY3476" fmla="*/ 369542 h 4023302"/>
              <a:gd name="connsiteX3477" fmla="*/ 4651197 w 5641848"/>
              <a:gd name="connsiteY3477" fmla="*/ 378782 h 4023302"/>
              <a:gd name="connsiteX3478" fmla="*/ 4639291 w 5641848"/>
              <a:gd name="connsiteY3478" fmla="*/ 379568 h 4023302"/>
              <a:gd name="connsiteX3479" fmla="*/ 4638315 w 5641848"/>
              <a:gd name="connsiteY3479" fmla="*/ 395098 h 4023302"/>
              <a:gd name="connsiteX3480" fmla="*/ 4604744 w 5641848"/>
              <a:gd name="connsiteY3480" fmla="*/ 428321 h 4023302"/>
              <a:gd name="connsiteX3481" fmla="*/ 4596350 w 5641848"/>
              <a:gd name="connsiteY3481" fmla="*/ 424979 h 4023302"/>
              <a:gd name="connsiteX3482" fmla="*/ 4591666 w 5641848"/>
              <a:gd name="connsiteY3482" fmla="*/ 435398 h 4023302"/>
              <a:gd name="connsiteX3483" fmla="*/ 4578199 w 5641848"/>
              <a:gd name="connsiteY3483" fmla="*/ 442672 h 4023302"/>
              <a:gd name="connsiteX3484" fmla="*/ 4570391 w 5641848"/>
              <a:gd name="connsiteY3484" fmla="*/ 435005 h 4023302"/>
              <a:gd name="connsiteX3485" fmla="*/ 4565902 w 5641848"/>
              <a:gd name="connsiteY3485" fmla="*/ 438347 h 4023302"/>
              <a:gd name="connsiteX3486" fmla="*/ 4556728 w 5641848"/>
              <a:gd name="connsiteY3486" fmla="*/ 424782 h 4023302"/>
              <a:gd name="connsiteX3487" fmla="*/ 4545993 w 5641848"/>
              <a:gd name="connsiteY3487" fmla="*/ 420851 h 4023302"/>
              <a:gd name="connsiteX3488" fmla="*/ 4547554 w 5641848"/>
              <a:gd name="connsiteY3488" fmla="*/ 435792 h 4023302"/>
              <a:gd name="connsiteX3489" fmla="*/ 4541699 w 5641848"/>
              <a:gd name="connsiteY3489" fmla="*/ 441099 h 4023302"/>
              <a:gd name="connsiteX3490" fmla="*/ 4540333 w 5641848"/>
              <a:gd name="connsiteY3490" fmla="*/ 438544 h 4023302"/>
              <a:gd name="connsiteX3491" fmla="*/ 4537405 w 5641848"/>
              <a:gd name="connsiteY3491" fmla="*/ 432646 h 4023302"/>
              <a:gd name="connsiteX3492" fmla="*/ 4535843 w 5641848"/>
              <a:gd name="connsiteY3492" fmla="*/ 429304 h 4023302"/>
              <a:gd name="connsiteX3493" fmla="*/ 4534477 w 5641848"/>
              <a:gd name="connsiteY3493" fmla="*/ 426159 h 4023302"/>
              <a:gd name="connsiteX3494" fmla="*/ 4533891 w 5641848"/>
              <a:gd name="connsiteY3494" fmla="*/ 423800 h 4023302"/>
              <a:gd name="connsiteX3495" fmla="*/ 4533697 w 5641848"/>
              <a:gd name="connsiteY3495" fmla="*/ 423014 h 4023302"/>
              <a:gd name="connsiteX3496" fmla="*/ 4533891 w 5641848"/>
              <a:gd name="connsiteY3496" fmla="*/ 422227 h 4023302"/>
              <a:gd name="connsiteX3497" fmla="*/ 4534477 w 5641848"/>
              <a:gd name="connsiteY3497" fmla="*/ 421047 h 4023302"/>
              <a:gd name="connsiteX3498" fmla="*/ 4535843 w 5641848"/>
              <a:gd name="connsiteY3498" fmla="*/ 419279 h 4023302"/>
              <a:gd name="connsiteX3499" fmla="*/ 4538966 w 5641848"/>
              <a:gd name="connsiteY3499" fmla="*/ 415347 h 4023302"/>
              <a:gd name="connsiteX3500" fmla="*/ 4542870 w 5641848"/>
              <a:gd name="connsiteY3500" fmla="*/ 410432 h 4023302"/>
              <a:gd name="connsiteX3501" fmla="*/ 4544431 w 5641848"/>
              <a:gd name="connsiteY3501" fmla="*/ 363448 h 4023302"/>
              <a:gd name="connsiteX3502" fmla="*/ 4544822 w 5641848"/>
              <a:gd name="connsiteY3502" fmla="*/ 361679 h 4023302"/>
              <a:gd name="connsiteX3503" fmla="*/ 4545602 w 5641848"/>
              <a:gd name="connsiteY3503" fmla="*/ 357944 h 4023302"/>
              <a:gd name="connsiteX3504" fmla="*/ 4548531 w 5641848"/>
              <a:gd name="connsiteY3504" fmla="*/ 348114 h 4023302"/>
              <a:gd name="connsiteX3505" fmla="*/ 4552629 w 5641848"/>
              <a:gd name="connsiteY3505" fmla="*/ 333960 h 4023302"/>
              <a:gd name="connsiteX3506" fmla="*/ 4577027 w 5641848"/>
              <a:gd name="connsiteY3506" fmla="*/ 310763 h 4023302"/>
              <a:gd name="connsiteX3507" fmla="*/ 4588348 w 5641848"/>
              <a:gd name="connsiteY3507" fmla="*/ 318037 h 4023302"/>
              <a:gd name="connsiteX3508" fmla="*/ 4590690 w 5641848"/>
              <a:gd name="connsiteY3508" fmla="*/ 305652 h 4023302"/>
              <a:gd name="connsiteX3509" fmla="*/ 2800701 w 5641848"/>
              <a:gd name="connsiteY3509" fmla="*/ 262073 h 4023302"/>
              <a:gd name="connsiteX3510" fmla="*/ 2815032 w 5641848"/>
              <a:gd name="connsiteY3510" fmla="*/ 272832 h 4023302"/>
              <a:gd name="connsiteX3511" fmla="*/ 2814639 w 5641848"/>
              <a:gd name="connsiteY3511" fmla="*/ 281440 h 4023302"/>
              <a:gd name="connsiteX3512" fmla="*/ 2802271 w 5641848"/>
              <a:gd name="connsiteY3512" fmla="*/ 288677 h 4023302"/>
              <a:gd name="connsiteX3513" fmla="*/ 2803646 w 5641848"/>
              <a:gd name="connsiteY3513" fmla="*/ 301002 h 4023302"/>
              <a:gd name="connsiteX3514" fmla="*/ 2774984 w 5641848"/>
              <a:gd name="connsiteY3514" fmla="*/ 318021 h 4023302"/>
              <a:gd name="connsiteX3515" fmla="*/ 2767917 w 5641848"/>
              <a:gd name="connsiteY3515" fmla="*/ 311760 h 4023302"/>
              <a:gd name="connsiteX3516" fmla="*/ 2761047 w 5641848"/>
              <a:gd name="connsiteY3516" fmla="*/ 302567 h 4023302"/>
              <a:gd name="connsiteX3517" fmla="*/ 2774199 w 5641848"/>
              <a:gd name="connsiteY3517" fmla="*/ 302567 h 4023302"/>
              <a:gd name="connsiteX3518" fmla="*/ 2769488 w 5641848"/>
              <a:gd name="connsiteY3518" fmla="*/ 288091 h 4023302"/>
              <a:gd name="connsiteX3519" fmla="*/ 2785782 w 5641848"/>
              <a:gd name="connsiteY3519" fmla="*/ 286134 h 4023302"/>
              <a:gd name="connsiteX3520" fmla="*/ 2789708 w 5641848"/>
              <a:gd name="connsiteY3520" fmla="*/ 275766 h 4023302"/>
              <a:gd name="connsiteX3521" fmla="*/ 2793634 w 5641848"/>
              <a:gd name="connsiteY3521" fmla="*/ 283004 h 4023302"/>
              <a:gd name="connsiteX3522" fmla="*/ 2796971 w 5641848"/>
              <a:gd name="connsiteY3522" fmla="*/ 282808 h 4023302"/>
              <a:gd name="connsiteX3523" fmla="*/ 2793634 w 5641848"/>
              <a:gd name="connsiteY3523" fmla="*/ 269311 h 4023302"/>
              <a:gd name="connsiteX3524" fmla="*/ 2858022 w 5641848"/>
              <a:gd name="connsiteY3524" fmla="*/ 245385 h 4023302"/>
              <a:gd name="connsiteX3525" fmla="*/ 2863126 w 5641848"/>
              <a:gd name="connsiteY3525" fmla="*/ 246802 h 4023302"/>
              <a:gd name="connsiteX3526" fmla="*/ 2858611 w 5641848"/>
              <a:gd name="connsiteY3526" fmla="*/ 263397 h 4023302"/>
              <a:gd name="connsiteX3527" fmla="*/ 2846440 w 5641848"/>
              <a:gd name="connsiteY3527" fmla="*/ 265016 h 4023302"/>
              <a:gd name="connsiteX3528" fmla="*/ 2843496 w 5641848"/>
              <a:gd name="connsiteY3528" fmla="*/ 257528 h 4023302"/>
              <a:gd name="connsiteX3529" fmla="*/ 2854685 w 5641848"/>
              <a:gd name="connsiteY3529" fmla="*/ 252874 h 4023302"/>
              <a:gd name="connsiteX3530" fmla="*/ 3320211 w 5641848"/>
              <a:gd name="connsiteY3530" fmla="*/ 228821 h 4023302"/>
              <a:gd name="connsiteX3531" fmla="*/ 3317574 w 5641848"/>
              <a:gd name="connsiteY3531" fmla="*/ 230477 h 4023302"/>
              <a:gd name="connsiteX3532" fmla="*/ 3317645 w 5641848"/>
              <a:gd name="connsiteY3532" fmla="*/ 230689 h 4023302"/>
              <a:gd name="connsiteX3533" fmla="*/ 2833287 w 5641848"/>
              <a:gd name="connsiteY3533" fmla="*/ 211033 h 4023302"/>
              <a:gd name="connsiteX3534" fmla="*/ 2841139 w 5641848"/>
              <a:gd name="connsiteY3534" fmla="*/ 216277 h 4023302"/>
              <a:gd name="connsiteX3535" fmla="*/ 2837802 w 5641848"/>
              <a:gd name="connsiteY3535" fmla="*/ 222686 h 4023302"/>
              <a:gd name="connsiteX3536" fmla="*/ 2839176 w 5641848"/>
              <a:gd name="connsiteY3536" fmla="*/ 229678 h 4023302"/>
              <a:gd name="connsiteX3537" fmla="*/ 2850366 w 5641848"/>
              <a:gd name="connsiteY3537" fmla="*/ 237448 h 4023302"/>
              <a:gd name="connsiteX3538" fmla="*/ 2838784 w 5641848"/>
              <a:gd name="connsiteY3538" fmla="*/ 251626 h 4023302"/>
              <a:gd name="connsiteX3539" fmla="*/ 2834465 w 5641848"/>
              <a:gd name="connsiteY3539" fmla="*/ 263862 h 4023302"/>
              <a:gd name="connsiteX3540" fmla="*/ 2823864 w 5641848"/>
              <a:gd name="connsiteY3540" fmla="*/ 265999 h 4023302"/>
              <a:gd name="connsiteX3541" fmla="*/ 2808160 w 5641848"/>
              <a:gd name="connsiteY3541" fmla="*/ 250072 h 4023302"/>
              <a:gd name="connsiteX3542" fmla="*/ 2806589 w 5641848"/>
              <a:gd name="connsiteY3542" fmla="*/ 233951 h 4023302"/>
              <a:gd name="connsiteX3543" fmla="*/ 2799326 w 5641848"/>
              <a:gd name="connsiteY3543" fmla="*/ 232592 h 4023302"/>
              <a:gd name="connsiteX3544" fmla="*/ 2799326 w 5641848"/>
              <a:gd name="connsiteY3544" fmla="*/ 225599 h 4023302"/>
              <a:gd name="connsiteX3545" fmla="*/ 2802467 w 5641848"/>
              <a:gd name="connsiteY3545" fmla="*/ 217053 h 4023302"/>
              <a:gd name="connsiteX3546" fmla="*/ 2812283 w 5641848"/>
              <a:gd name="connsiteY3546" fmla="*/ 221715 h 4023302"/>
              <a:gd name="connsiteX3547" fmla="*/ 2827398 w 5641848"/>
              <a:gd name="connsiteY3547" fmla="*/ 221521 h 4023302"/>
              <a:gd name="connsiteX3548" fmla="*/ 2819742 w 5641848"/>
              <a:gd name="connsiteY3548" fmla="*/ 234340 h 4023302"/>
              <a:gd name="connsiteX3549" fmla="*/ 2827005 w 5641848"/>
              <a:gd name="connsiteY3549" fmla="*/ 248518 h 4023302"/>
              <a:gd name="connsiteX3550" fmla="*/ 2827005 w 5641848"/>
              <a:gd name="connsiteY3550" fmla="*/ 241526 h 4023302"/>
              <a:gd name="connsiteX3551" fmla="*/ 2836625 w 5641848"/>
              <a:gd name="connsiteY3551" fmla="*/ 229678 h 4023302"/>
              <a:gd name="connsiteX3552" fmla="*/ 2915147 w 5641848"/>
              <a:gd name="connsiteY3552" fmla="*/ 193364 h 4023302"/>
              <a:gd name="connsiteX3553" fmla="*/ 2923000 w 5641848"/>
              <a:gd name="connsiteY3553" fmla="*/ 198638 h 4023302"/>
              <a:gd name="connsiteX3554" fmla="*/ 2913380 w 5641848"/>
              <a:gd name="connsiteY3554" fmla="*/ 211528 h 4023302"/>
              <a:gd name="connsiteX3555" fmla="*/ 2919269 w 5641848"/>
              <a:gd name="connsiteY3555" fmla="*/ 226371 h 4023302"/>
              <a:gd name="connsiteX3556" fmla="*/ 2912006 w 5641848"/>
              <a:gd name="connsiteY3556" fmla="*/ 231645 h 4023302"/>
              <a:gd name="connsiteX3557" fmla="*/ 2902780 w 5641848"/>
              <a:gd name="connsiteY3557" fmla="*/ 225981 h 4023302"/>
              <a:gd name="connsiteX3558" fmla="*/ 2904154 w 5641848"/>
              <a:gd name="connsiteY3558" fmla="*/ 219341 h 4023302"/>
              <a:gd name="connsiteX3559" fmla="*/ 2899443 w 5641848"/>
              <a:gd name="connsiteY3559" fmla="*/ 207817 h 4023302"/>
              <a:gd name="connsiteX3560" fmla="*/ 2905135 w 5641848"/>
              <a:gd name="connsiteY3560" fmla="*/ 204497 h 4023302"/>
              <a:gd name="connsiteX3561" fmla="*/ 2908473 w 5641848"/>
              <a:gd name="connsiteY3561" fmla="*/ 198052 h 4023302"/>
              <a:gd name="connsiteX3562" fmla="*/ 2817856 w 5641848"/>
              <a:gd name="connsiteY3562" fmla="*/ 191401 h 4023302"/>
              <a:gd name="connsiteX3563" fmla="*/ 2820921 w 5641848"/>
              <a:gd name="connsiteY3563" fmla="*/ 194594 h 4023302"/>
              <a:gd name="connsiteX3564" fmla="*/ 2819839 w 5641848"/>
              <a:gd name="connsiteY3564" fmla="*/ 207162 h 4023302"/>
              <a:gd name="connsiteX3565" fmla="*/ 2818036 w 5641848"/>
              <a:gd name="connsiteY3565" fmla="*/ 215940 h 4023302"/>
              <a:gd name="connsiteX3566" fmla="*/ 2812087 w 5641848"/>
              <a:gd name="connsiteY3566" fmla="*/ 207162 h 4023302"/>
              <a:gd name="connsiteX3567" fmla="*/ 2849108 w 5641848"/>
              <a:gd name="connsiteY3567" fmla="*/ 189439 h 4023302"/>
              <a:gd name="connsiteX3568" fmla="*/ 2855103 w 5641848"/>
              <a:gd name="connsiteY3568" fmla="*/ 196805 h 4023302"/>
              <a:gd name="connsiteX3569" fmla="*/ 2855902 w 5641848"/>
              <a:gd name="connsiteY3569" fmla="*/ 204569 h 4023302"/>
              <a:gd name="connsiteX3570" fmla="*/ 2867293 w 5641848"/>
              <a:gd name="connsiteY3570" fmla="*/ 205963 h 4023302"/>
              <a:gd name="connsiteX3571" fmla="*/ 2869291 w 5641848"/>
              <a:gd name="connsiteY3571" fmla="*/ 213926 h 4023302"/>
              <a:gd name="connsiteX3572" fmla="*/ 2875886 w 5641848"/>
              <a:gd name="connsiteY3572" fmla="*/ 216315 h 4023302"/>
              <a:gd name="connsiteX3573" fmla="*/ 2874087 w 5641848"/>
              <a:gd name="connsiteY3573" fmla="*/ 226270 h 4023302"/>
              <a:gd name="connsiteX3574" fmla="*/ 2865494 w 5641848"/>
              <a:gd name="connsiteY3574" fmla="*/ 231645 h 4023302"/>
              <a:gd name="connsiteX3575" fmla="*/ 2855503 w 5641848"/>
              <a:gd name="connsiteY3575" fmla="*/ 220496 h 4023302"/>
              <a:gd name="connsiteX3576" fmla="*/ 2849508 w 5641848"/>
              <a:gd name="connsiteY3576" fmla="*/ 214524 h 4023302"/>
              <a:gd name="connsiteX3577" fmla="*/ 2851107 w 5641848"/>
              <a:gd name="connsiteY3577" fmla="*/ 204768 h 4023302"/>
              <a:gd name="connsiteX3578" fmla="*/ 2842514 w 5641848"/>
              <a:gd name="connsiteY3578" fmla="*/ 194814 h 4023302"/>
              <a:gd name="connsiteX3579" fmla="*/ 2883738 w 5641848"/>
              <a:gd name="connsiteY3579" fmla="*/ 183549 h 4023302"/>
              <a:gd name="connsiteX3580" fmla="*/ 2889627 w 5641848"/>
              <a:gd name="connsiteY3580" fmla="*/ 193599 h 4023302"/>
              <a:gd name="connsiteX3581" fmla="*/ 2884327 w 5641848"/>
              <a:gd name="connsiteY3581" fmla="*/ 197291 h 4023302"/>
              <a:gd name="connsiteX3582" fmla="*/ 2879812 w 5641848"/>
              <a:gd name="connsiteY3582" fmla="*/ 192368 h 4023302"/>
              <a:gd name="connsiteX3583" fmla="*/ 2880401 w 5641848"/>
              <a:gd name="connsiteY3583" fmla="*/ 186215 h 4023302"/>
              <a:gd name="connsiteX3584" fmla="*/ 3029015 w 5641848"/>
              <a:gd name="connsiteY3584" fmla="*/ 168826 h 4023302"/>
              <a:gd name="connsiteX3585" fmla="*/ 3047749 w 5641848"/>
              <a:gd name="connsiteY3585" fmla="*/ 177268 h 4023302"/>
              <a:gd name="connsiteX3586" fmla="*/ 3054525 w 5641848"/>
              <a:gd name="connsiteY3586" fmla="*/ 189635 h 4023302"/>
              <a:gd name="connsiteX3587" fmla="*/ 3052532 w 5641848"/>
              <a:gd name="connsiteY3587" fmla="*/ 194346 h 4023302"/>
              <a:gd name="connsiteX3588" fmla="*/ 3037186 w 5641848"/>
              <a:gd name="connsiteY3588" fmla="*/ 192972 h 4023302"/>
              <a:gd name="connsiteX3589" fmla="*/ 3015264 w 5641848"/>
              <a:gd name="connsiteY3589" fmla="*/ 180212 h 4023302"/>
              <a:gd name="connsiteX3590" fmla="*/ 2974161 w 5641848"/>
              <a:gd name="connsiteY3590" fmla="*/ 165882 h 4023302"/>
              <a:gd name="connsiteX3591" fmla="*/ 2983855 w 5641848"/>
              <a:gd name="connsiteY3591" fmla="*/ 172753 h 4023302"/>
              <a:gd name="connsiteX3592" fmla="*/ 2977262 w 5641848"/>
              <a:gd name="connsiteY3592" fmla="*/ 182568 h 4023302"/>
              <a:gd name="connsiteX3593" fmla="*/ 2968150 w 5641848"/>
              <a:gd name="connsiteY3593" fmla="*/ 167060 h 4023302"/>
              <a:gd name="connsiteX3594" fmla="*/ 5179546 w 5641848"/>
              <a:gd name="connsiteY3594" fmla="*/ 144286 h 4023302"/>
              <a:gd name="connsiteX3595" fmla="*/ 5206047 w 5641848"/>
              <a:gd name="connsiteY3595" fmla="*/ 176136 h 4023302"/>
              <a:gd name="connsiteX3596" fmla="*/ 5209973 w 5641848"/>
              <a:gd name="connsiteY3596" fmla="*/ 187735 h 4023302"/>
              <a:gd name="connsiteX3597" fmla="*/ 5218611 w 5641848"/>
              <a:gd name="connsiteY3597" fmla="*/ 189111 h 4023302"/>
              <a:gd name="connsiteX3598" fmla="*/ 5224108 w 5641848"/>
              <a:gd name="connsiteY3598" fmla="*/ 200711 h 4023302"/>
              <a:gd name="connsiteX3599" fmla="*/ 5245701 w 5641848"/>
              <a:gd name="connsiteY3599" fmla="*/ 210345 h 4023302"/>
              <a:gd name="connsiteX3600" fmla="*/ 5252964 w 5641848"/>
              <a:gd name="connsiteY3600" fmla="*/ 223124 h 4023302"/>
              <a:gd name="connsiteX3601" fmla="*/ 5260817 w 5641848"/>
              <a:gd name="connsiteY3601" fmla="*/ 226466 h 4023302"/>
              <a:gd name="connsiteX3602" fmla="*/ 5272792 w 5641848"/>
              <a:gd name="connsiteY3602" fmla="*/ 255563 h 4023302"/>
              <a:gd name="connsiteX3603" fmla="*/ 5253357 w 5641848"/>
              <a:gd name="connsiteY3603" fmla="*/ 271685 h 4023302"/>
              <a:gd name="connsiteX3604" fmla="*/ 5248057 w 5641848"/>
              <a:gd name="connsiteY3604" fmla="*/ 263624 h 4023302"/>
              <a:gd name="connsiteX3605" fmla="*/ 5236475 w 5641848"/>
              <a:gd name="connsiteY3605" fmla="*/ 274830 h 4023302"/>
              <a:gd name="connsiteX3606" fmla="*/ 5215470 w 5641848"/>
              <a:gd name="connsiteY3606" fmla="*/ 271882 h 4023302"/>
              <a:gd name="connsiteX3607" fmla="*/ 5216648 w 5641848"/>
              <a:gd name="connsiteY3607" fmla="*/ 253008 h 4023302"/>
              <a:gd name="connsiteX3608" fmla="*/ 5204673 w 5641848"/>
              <a:gd name="connsiteY3608" fmla="*/ 240032 h 4023302"/>
              <a:gd name="connsiteX3609" fmla="*/ 5192894 w 5641848"/>
              <a:gd name="connsiteY3609" fmla="*/ 238655 h 4023302"/>
              <a:gd name="connsiteX3610" fmla="*/ 5188183 w 5641848"/>
              <a:gd name="connsiteY3610" fmla="*/ 224500 h 4023302"/>
              <a:gd name="connsiteX3611" fmla="*/ 5179546 w 5641848"/>
              <a:gd name="connsiteY3611" fmla="*/ 221158 h 4023302"/>
              <a:gd name="connsiteX3612" fmla="*/ 5178564 w 5641848"/>
              <a:gd name="connsiteY3612" fmla="*/ 232364 h 4023302"/>
              <a:gd name="connsiteX3613" fmla="*/ 5192306 w 5641848"/>
              <a:gd name="connsiteY3613" fmla="*/ 246716 h 4023302"/>
              <a:gd name="connsiteX3614" fmla="*/ 5189950 w 5641848"/>
              <a:gd name="connsiteY3614" fmla="*/ 256546 h 4023302"/>
              <a:gd name="connsiteX3615" fmla="*/ 5175227 w 5641848"/>
              <a:gd name="connsiteY3615" fmla="*/ 245536 h 4023302"/>
              <a:gd name="connsiteX3616" fmla="*/ 5166786 w 5641848"/>
              <a:gd name="connsiteY3616" fmla="*/ 229415 h 4023302"/>
              <a:gd name="connsiteX3617" fmla="*/ 5157756 w 5641848"/>
              <a:gd name="connsiteY3617" fmla="*/ 193437 h 4023302"/>
              <a:gd name="connsiteX3618" fmla="*/ 5148137 w 5641848"/>
              <a:gd name="connsiteY3618" fmla="*/ 191667 h 4023302"/>
              <a:gd name="connsiteX3619" fmla="*/ 5149904 w 5641848"/>
              <a:gd name="connsiteY3619" fmla="*/ 177905 h 4023302"/>
              <a:gd name="connsiteX3620" fmla="*/ 5170123 w 5641848"/>
              <a:gd name="connsiteY3620" fmla="*/ 185573 h 4023302"/>
              <a:gd name="connsiteX3621" fmla="*/ 5170123 w 5641848"/>
              <a:gd name="connsiteY3621" fmla="*/ 178299 h 4023302"/>
              <a:gd name="connsiteX3622" fmla="*/ 5154811 w 5641848"/>
              <a:gd name="connsiteY3622" fmla="*/ 163946 h 4023302"/>
              <a:gd name="connsiteX3623" fmla="*/ 5162860 w 5641848"/>
              <a:gd name="connsiteY3623" fmla="*/ 158048 h 4023302"/>
              <a:gd name="connsiteX3624" fmla="*/ 5168552 w 5641848"/>
              <a:gd name="connsiteY3624" fmla="*/ 147039 h 4023302"/>
              <a:gd name="connsiteX3625" fmla="*/ 3083014 w 5641848"/>
              <a:gd name="connsiteY3625" fmla="*/ 132510 h 4023302"/>
              <a:gd name="connsiteX3626" fmla="*/ 3082428 w 5641848"/>
              <a:gd name="connsiteY3626" fmla="*/ 143864 h 4023302"/>
              <a:gd name="connsiteX3627" fmla="*/ 3087898 w 5641848"/>
              <a:gd name="connsiteY3627" fmla="*/ 151833 h 4023302"/>
              <a:gd name="connsiteX3628" fmla="*/ 3083405 w 5641848"/>
              <a:gd name="connsiteY3628" fmla="*/ 159203 h 4023302"/>
              <a:gd name="connsiteX3629" fmla="*/ 3075395 w 5641848"/>
              <a:gd name="connsiteY3629" fmla="*/ 169163 h 4023302"/>
              <a:gd name="connsiteX3630" fmla="*/ 3061915 w 5641848"/>
              <a:gd name="connsiteY3630" fmla="*/ 186495 h 4023302"/>
              <a:gd name="connsiteX3631" fmla="*/ 3054882 w 5641848"/>
              <a:gd name="connsiteY3631" fmla="*/ 184503 h 4023302"/>
              <a:gd name="connsiteX3632" fmla="*/ 3054882 w 5641848"/>
              <a:gd name="connsiteY3632" fmla="*/ 167968 h 4023302"/>
              <a:gd name="connsiteX3633" fmla="*/ 3047655 w 5641848"/>
              <a:gd name="connsiteY3633" fmla="*/ 160199 h 4023302"/>
              <a:gd name="connsiteX3634" fmla="*/ 3053906 w 5641848"/>
              <a:gd name="connsiteY3634" fmla="*/ 146852 h 4023302"/>
              <a:gd name="connsiteX3635" fmla="*/ 3062502 w 5641848"/>
              <a:gd name="connsiteY3635" fmla="*/ 153427 h 4023302"/>
              <a:gd name="connsiteX3636" fmla="*/ 3064455 w 5641848"/>
              <a:gd name="connsiteY3636" fmla="*/ 144861 h 4023302"/>
              <a:gd name="connsiteX3637" fmla="*/ 3077153 w 5641848"/>
              <a:gd name="connsiteY3637" fmla="*/ 136095 h 4023302"/>
              <a:gd name="connsiteX3638" fmla="*/ 3094768 w 5641848"/>
              <a:gd name="connsiteY3638" fmla="*/ 110917 h 4023302"/>
              <a:gd name="connsiteX3639" fmla="*/ 3104670 w 5641848"/>
              <a:gd name="connsiteY3639" fmla="*/ 113861 h 4023302"/>
              <a:gd name="connsiteX3640" fmla="*/ 3112436 w 5641848"/>
              <a:gd name="connsiteY3640" fmla="*/ 130155 h 4023302"/>
              <a:gd name="connsiteX3641" fmla="*/ 3107970 w 5641848"/>
              <a:gd name="connsiteY3641" fmla="*/ 138596 h 4023302"/>
              <a:gd name="connsiteX3642" fmla="*/ 3099039 w 5641848"/>
              <a:gd name="connsiteY3642" fmla="*/ 143308 h 4023302"/>
              <a:gd name="connsiteX3643" fmla="*/ 3095545 w 5641848"/>
              <a:gd name="connsiteY3643" fmla="*/ 126425 h 4023302"/>
              <a:gd name="connsiteX3644" fmla="*/ 3094768 w 5641848"/>
              <a:gd name="connsiteY3644" fmla="*/ 110917 h 4023302"/>
              <a:gd name="connsiteX3645" fmla="*/ 3076873 w 5641848"/>
              <a:gd name="connsiteY3645" fmla="*/ 89322 h 4023302"/>
              <a:gd name="connsiteX3646" fmla="*/ 3081027 w 5641848"/>
              <a:gd name="connsiteY3646" fmla="*/ 100942 h 4023302"/>
              <a:gd name="connsiteX3647" fmla="*/ 3070545 w 5641848"/>
              <a:gd name="connsiteY3647" fmla="*/ 107046 h 4023302"/>
              <a:gd name="connsiteX3648" fmla="*/ 3058085 w 5641848"/>
              <a:gd name="connsiteY3648" fmla="*/ 115514 h 4023302"/>
              <a:gd name="connsiteX3649" fmla="*/ 3052152 w 5641848"/>
              <a:gd name="connsiteY3649" fmla="*/ 129497 h 4023302"/>
              <a:gd name="connsiteX3650" fmla="*/ 3033166 w 5641848"/>
              <a:gd name="connsiteY3650" fmla="*/ 141904 h 4023302"/>
              <a:gd name="connsiteX3651" fmla="*/ 3026046 w 5641848"/>
              <a:gd name="connsiteY3651" fmla="*/ 151159 h 4023302"/>
              <a:gd name="connsiteX3652" fmla="*/ 3021299 w 5641848"/>
              <a:gd name="connsiteY3652" fmla="*/ 139540 h 4023302"/>
              <a:gd name="connsiteX3653" fmla="*/ 3014773 w 5641848"/>
              <a:gd name="connsiteY3653" fmla="*/ 146039 h 4023302"/>
              <a:gd name="connsiteX3654" fmla="*/ 3002511 w 5641848"/>
              <a:gd name="connsiteY3654" fmla="*/ 148796 h 4023302"/>
              <a:gd name="connsiteX3655" fmla="*/ 3003500 w 5641848"/>
              <a:gd name="connsiteY3655" fmla="*/ 139540 h 4023302"/>
              <a:gd name="connsiteX3656" fmla="*/ 3001522 w 5641848"/>
              <a:gd name="connsiteY3656" fmla="*/ 127922 h 4023302"/>
              <a:gd name="connsiteX3657" fmla="*/ 3015761 w 5641848"/>
              <a:gd name="connsiteY3657" fmla="*/ 123786 h 4023302"/>
              <a:gd name="connsiteX3658" fmla="*/ 3022486 w 5641848"/>
              <a:gd name="connsiteY3658" fmla="*/ 113348 h 4023302"/>
              <a:gd name="connsiteX3659" fmla="*/ 3030990 w 5641848"/>
              <a:gd name="connsiteY3659" fmla="*/ 117878 h 4023302"/>
              <a:gd name="connsiteX3660" fmla="*/ 3029803 w 5641848"/>
              <a:gd name="connsiteY3660" fmla="*/ 126346 h 4023302"/>
              <a:gd name="connsiteX3661" fmla="*/ 3042263 w 5641848"/>
              <a:gd name="connsiteY3661" fmla="*/ 121423 h 4023302"/>
              <a:gd name="connsiteX3662" fmla="*/ 3040285 w 5641848"/>
              <a:gd name="connsiteY3662" fmla="*/ 111773 h 4023302"/>
              <a:gd name="connsiteX3663" fmla="*/ 3061843 w 5641848"/>
              <a:gd name="connsiteY3663" fmla="*/ 100548 h 4023302"/>
              <a:gd name="connsiteX3664" fmla="*/ 3067776 w 5641848"/>
              <a:gd name="connsiteY3664" fmla="*/ 103108 h 4023302"/>
              <a:gd name="connsiteX3665" fmla="*/ 3071534 w 5641848"/>
              <a:gd name="connsiteY3665" fmla="*/ 93262 h 4023302"/>
              <a:gd name="connsiteX3666" fmla="*/ 3121115 w 5641848"/>
              <a:gd name="connsiteY3666" fmla="*/ 66747 h 4023302"/>
              <a:gd name="connsiteX3667" fmla="*/ 3128140 w 5641848"/>
              <a:gd name="connsiteY3667" fmla="*/ 71456 h 4023302"/>
              <a:gd name="connsiteX3668" fmla="*/ 3127314 w 5641848"/>
              <a:gd name="connsiteY3668" fmla="*/ 84078 h 4023302"/>
              <a:gd name="connsiteX3669" fmla="*/ 3120495 w 5641848"/>
              <a:gd name="connsiteY3669" fmla="*/ 85396 h 4023302"/>
              <a:gd name="connsiteX3670" fmla="*/ 3121941 w 5641848"/>
              <a:gd name="connsiteY3670" fmla="*/ 80310 h 4023302"/>
              <a:gd name="connsiteX3671" fmla="*/ 3116362 w 5641848"/>
              <a:gd name="connsiteY3671" fmla="*/ 78050 h 4023302"/>
              <a:gd name="connsiteX3672" fmla="*/ 3297945 w 5641848"/>
              <a:gd name="connsiteY3672" fmla="*/ 64784 h 4023302"/>
              <a:gd name="connsiteX3673" fmla="*/ 3306163 w 5641848"/>
              <a:gd name="connsiteY3673" fmla="*/ 65171 h 4023302"/>
              <a:gd name="connsiteX3674" fmla="*/ 3306780 w 5641848"/>
              <a:gd name="connsiteY3674" fmla="*/ 77544 h 4023302"/>
              <a:gd name="connsiteX3675" fmla="*/ 4842260 w 5641848"/>
              <a:gd name="connsiteY3675" fmla="*/ 40243 h 4023302"/>
              <a:gd name="connsiteX3676" fmla="*/ 4855127 w 5641848"/>
              <a:gd name="connsiteY3676" fmla="*/ 42583 h 4023302"/>
              <a:gd name="connsiteX3677" fmla="*/ 4855127 w 5641848"/>
              <a:gd name="connsiteY3677" fmla="*/ 53696 h 4023302"/>
              <a:gd name="connsiteX3678" fmla="*/ 4858584 w 5641848"/>
              <a:gd name="connsiteY3678" fmla="*/ 65394 h 4023302"/>
              <a:gd name="connsiteX3679" fmla="*/ 4847638 w 5641848"/>
              <a:gd name="connsiteY3679" fmla="*/ 68708 h 4023302"/>
              <a:gd name="connsiteX3680" fmla="*/ 4852823 w 5641848"/>
              <a:gd name="connsiteY3680" fmla="*/ 56230 h 4023302"/>
              <a:gd name="connsiteX3681" fmla="*/ 4840916 w 5641848"/>
              <a:gd name="connsiteY3681" fmla="*/ 46677 h 4023302"/>
              <a:gd name="connsiteX3682" fmla="*/ 3214497 w 5641848"/>
              <a:gd name="connsiteY3682" fmla="*/ 38283 h 4023302"/>
              <a:gd name="connsiteX3683" fmla="*/ 3231310 w 5641848"/>
              <a:gd name="connsiteY3683" fmla="*/ 56343 h 4023302"/>
              <a:gd name="connsiteX3684" fmla="*/ 3242980 w 5641848"/>
              <a:gd name="connsiteY3684" fmla="*/ 50846 h 4023302"/>
              <a:gd name="connsiteX3685" fmla="*/ 3237244 w 5641848"/>
              <a:gd name="connsiteY3685" fmla="*/ 61447 h 4023302"/>
              <a:gd name="connsiteX3686" fmla="*/ 3222606 w 5641848"/>
              <a:gd name="connsiteY3686" fmla="*/ 64980 h 4023302"/>
              <a:gd name="connsiteX3687" fmla="*/ 3206782 w 5641848"/>
              <a:gd name="connsiteY3687" fmla="*/ 65570 h 4023302"/>
              <a:gd name="connsiteX3688" fmla="*/ 3193134 w 5641848"/>
              <a:gd name="connsiteY3688" fmla="*/ 73618 h 4023302"/>
              <a:gd name="connsiteX3689" fmla="*/ 3190959 w 5641848"/>
              <a:gd name="connsiteY3689" fmla="*/ 63803 h 4023302"/>
              <a:gd name="connsiteX3690" fmla="*/ 3204211 w 5641848"/>
              <a:gd name="connsiteY3690" fmla="*/ 62625 h 4023302"/>
              <a:gd name="connsiteX3691" fmla="*/ 3203420 w 5641848"/>
              <a:gd name="connsiteY3691" fmla="*/ 56540 h 4023302"/>
              <a:gd name="connsiteX3692" fmla="*/ 3191551 w 5641848"/>
              <a:gd name="connsiteY3692" fmla="*/ 54576 h 4023302"/>
              <a:gd name="connsiteX3693" fmla="*/ 3194123 w 5641848"/>
              <a:gd name="connsiteY3693" fmla="*/ 45742 h 4023302"/>
              <a:gd name="connsiteX3694" fmla="*/ 3210540 w 5641848"/>
              <a:gd name="connsiteY3694" fmla="*/ 44761 h 4023302"/>
              <a:gd name="connsiteX3695" fmla="*/ 3348072 w 5641848"/>
              <a:gd name="connsiteY3695" fmla="*/ 36318 h 4023302"/>
              <a:gd name="connsiteX3696" fmla="*/ 3362789 w 5641848"/>
              <a:gd name="connsiteY3696" fmla="*/ 50453 h 4023302"/>
              <a:gd name="connsiteX3697" fmla="*/ 3354155 w 5641848"/>
              <a:gd name="connsiteY3697" fmla="*/ 63605 h 4023302"/>
              <a:gd name="connsiteX3698" fmla="*/ 3373975 w 5641848"/>
              <a:gd name="connsiteY3698" fmla="*/ 56342 h 4023302"/>
              <a:gd name="connsiteX3699" fmla="*/ 3375937 w 5641848"/>
              <a:gd name="connsiteY3699" fmla="*/ 71850 h 4023302"/>
              <a:gd name="connsiteX3700" fmla="*/ 3354351 w 5641848"/>
              <a:gd name="connsiteY3700" fmla="*/ 93640 h 4023302"/>
              <a:gd name="connsiteX3701" fmla="*/ 3337672 w 5641848"/>
              <a:gd name="connsiteY3701" fmla="*/ 90499 h 4023302"/>
              <a:gd name="connsiteX3702" fmla="*/ 3348661 w 5641848"/>
              <a:gd name="connsiteY3702" fmla="*/ 102082 h 4023302"/>
              <a:gd name="connsiteX3703" fmla="*/ 3346109 w 5641848"/>
              <a:gd name="connsiteY3703" fmla="*/ 107971 h 4023302"/>
              <a:gd name="connsiteX3704" fmla="*/ 3332570 w 5641848"/>
              <a:gd name="connsiteY3704" fmla="*/ 117786 h 4023302"/>
              <a:gd name="connsiteX3705" fmla="*/ 3328645 w 5641848"/>
              <a:gd name="connsiteY3705" fmla="*/ 125834 h 4023302"/>
              <a:gd name="connsiteX3706" fmla="*/ 3353959 w 5641848"/>
              <a:gd name="connsiteY3706" fmla="*/ 112682 h 4023302"/>
              <a:gd name="connsiteX3707" fmla="*/ 3362593 w 5641848"/>
              <a:gd name="connsiteY3707" fmla="*/ 110522 h 4023302"/>
              <a:gd name="connsiteX3708" fmla="*/ 3356117 w 5641848"/>
              <a:gd name="connsiteY3708" fmla="*/ 138594 h 4023302"/>
              <a:gd name="connsiteX3709" fmla="*/ 3341989 w 5641848"/>
              <a:gd name="connsiteY3709" fmla="*/ 152336 h 4023302"/>
              <a:gd name="connsiteX3710" fmla="*/ 3344540 w 5641848"/>
              <a:gd name="connsiteY3710" fmla="*/ 157047 h 4023302"/>
              <a:gd name="connsiteX3711" fmla="*/ 3354351 w 5641848"/>
              <a:gd name="connsiteY3711" fmla="*/ 149784 h 4023302"/>
              <a:gd name="connsiteX3712" fmla="*/ 3358276 w 5641848"/>
              <a:gd name="connsiteY3712" fmla="*/ 151551 h 4023302"/>
              <a:gd name="connsiteX3713" fmla="*/ 3357295 w 5641848"/>
              <a:gd name="connsiteY3713" fmla="*/ 173930 h 4023302"/>
              <a:gd name="connsiteX3714" fmla="*/ 3346502 w 5641848"/>
              <a:gd name="connsiteY3714" fmla="*/ 214957 h 4023302"/>
              <a:gd name="connsiteX3715" fmla="*/ 3321581 w 5641848"/>
              <a:gd name="connsiteY3715" fmla="*/ 223006 h 4023302"/>
              <a:gd name="connsiteX3716" fmla="*/ 3337672 w 5641848"/>
              <a:gd name="connsiteY3716" fmla="*/ 221043 h 4023302"/>
              <a:gd name="connsiteX3717" fmla="*/ 3351212 w 5641848"/>
              <a:gd name="connsiteY3717" fmla="*/ 216725 h 4023302"/>
              <a:gd name="connsiteX3718" fmla="*/ 3355921 w 5641848"/>
              <a:gd name="connsiteY3718" fmla="*/ 193756 h 4023302"/>
              <a:gd name="connsiteX3719" fmla="*/ 3371816 w 5641848"/>
              <a:gd name="connsiteY3719" fmla="*/ 151158 h 4023302"/>
              <a:gd name="connsiteX3720" fmla="*/ 3382608 w 5641848"/>
              <a:gd name="connsiteY3720" fmla="*/ 153317 h 4023302"/>
              <a:gd name="connsiteX3721" fmla="*/ 3370638 w 5641848"/>
              <a:gd name="connsiteY3721" fmla="*/ 135846 h 4023302"/>
              <a:gd name="connsiteX3722" fmla="*/ 3383982 w 5641848"/>
              <a:gd name="connsiteY3722" fmla="*/ 99333 h 4023302"/>
              <a:gd name="connsiteX3723" fmla="*/ 3393205 w 5641848"/>
              <a:gd name="connsiteY3723" fmla="*/ 95407 h 4023302"/>
              <a:gd name="connsiteX3724" fmla="*/ 3393598 w 5641848"/>
              <a:gd name="connsiteY3724" fmla="*/ 76954 h 4023302"/>
              <a:gd name="connsiteX3725" fmla="*/ 3408708 w 5641848"/>
              <a:gd name="connsiteY3725" fmla="*/ 88536 h 4023302"/>
              <a:gd name="connsiteX3726" fmla="*/ 3418519 w 5641848"/>
              <a:gd name="connsiteY3726" fmla="*/ 87162 h 4023302"/>
              <a:gd name="connsiteX3727" fmla="*/ 3427153 w 5641848"/>
              <a:gd name="connsiteY3727" fmla="*/ 100118 h 4023302"/>
              <a:gd name="connsiteX3728" fmla="*/ 3420089 w 5641848"/>
              <a:gd name="connsiteY3728" fmla="*/ 110719 h 4023302"/>
              <a:gd name="connsiteX3729" fmla="*/ 3428527 w 5641848"/>
              <a:gd name="connsiteY3729" fmla="*/ 116608 h 4023302"/>
              <a:gd name="connsiteX3730" fmla="*/ 3433040 w 5641848"/>
              <a:gd name="connsiteY3730" fmla="*/ 112485 h 4023302"/>
              <a:gd name="connsiteX3731" fmla="*/ 3447561 w 5641848"/>
              <a:gd name="connsiteY3731" fmla="*/ 107185 h 4023302"/>
              <a:gd name="connsiteX3732" fmla="*/ 3451486 w 5641848"/>
              <a:gd name="connsiteY3732" fmla="*/ 126620 h 4023302"/>
              <a:gd name="connsiteX3733" fmla="*/ 3462082 w 5641848"/>
              <a:gd name="connsiteY3733" fmla="*/ 117393 h 4023302"/>
              <a:gd name="connsiteX3734" fmla="*/ 3462475 w 5641848"/>
              <a:gd name="connsiteY3734" fmla="*/ 106989 h 4023302"/>
              <a:gd name="connsiteX3735" fmla="*/ 3471894 w 5641848"/>
              <a:gd name="connsiteY3735" fmla="*/ 122693 h 4023302"/>
              <a:gd name="connsiteX3736" fmla="*/ 3483668 w 5641848"/>
              <a:gd name="connsiteY3736" fmla="*/ 124460 h 4023302"/>
              <a:gd name="connsiteX3737" fmla="*/ 3483079 w 5641848"/>
              <a:gd name="connsiteY3737" fmla="*/ 130938 h 4023302"/>
              <a:gd name="connsiteX3738" fmla="*/ 3467381 w 5641848"/>
              <a:gd name="connsiteY3738" fmla="*/ 138202 h 4023302"/>
              <a:gd name="connsiteX3739" fmla="*/ 3476603 w 5641848"/>
              <a:gd name="connsiteY3739" fmla="*/ 145465 h 4023302"/>
              <a:gd name="connsiteX3740" fmla="*/ 3490143 w 5641848"/>
              <a:gd name="connsiteY3740" fmla="*/ 137417 h 4023302"/>
              <a:gd name="connsiteX3741" fmla="*/ 3507215 w 5641848"/>
              <a:gd name="connsiteY3741" fmla="*/ 139380 h 4023302"/>
              <a:gd name="connsiteX3742" fmla="*/ 3510747 w 5641848"/>
              <a:gd name="connsiteY3742" fmla="*/ 153514 h 4023302"/>
              <a:gd name="connsiteX3743" fmla="*/ 3520559 w 5641848"/>
              <a:gd name="connsiteY3743" fmla="*/ 151551 h 4023302"/>
              <a:gd name="connsiteX3744" fmla="*/ 3524680 w 5641848"/>
              <a:gd name="connsiteY3744" fmla="*/ 178249 h 4023302"/>
              <a:gd name="connsiteX3745" fmla="*/ 3504468 w 5641848"/>
              <a:gd name="connsiteY3745" fmla="*/ 182763 h 4023302"/>
              <a:gd name="connsiteX3746" fmla="*/ 3480921 w 5641848"/>
              <a:gd name="connsiteY3746" fmla="*/ 205731 h 4023302"/>
              <a:gd name="connsiteX3747" fmla="*/ 3469342 w 5641848"/>
              <a:gd name="connsiteY3747" fmla="*/ 207891 h 4023302"/>
              <a:gd name="connsiteX3748" fmla="*/ 3455018 w 5641848"/>
              <a:gd name="connsiteY3748" fmla="*/ 215939 h 4023302"/>
              <a:gd name="connsiteX3749" fmla="*/ 3428723 w 5641848"/>
              <a:gd name="connsiteY3749" fmla="*/ 209068 h 4023302"/>
              <a:gd name="connsiteX3750" fmla="*/ 3404587 w 5641848"/>
              <a:gd name="connsiteY3750" fmla="*/ 206713 h 4023302"/>
              <a:gd name="connsiteX3751" fmla="*/ 3382216 w 5641848"/>
              <a:gd name="connsiteY3751" fmla="*/ 199057 h 4023302"/>
              <a:gd name="connsiteX3752" fmla="*/ 3386337 w 5641848"/>
              <a:gd name="connsiteY3752" fmla="*/ 209265 h 4023302"/>
              <a:gd name="connsiteX3753" fmla="*/ 3381038 w 5641848"/>
              <a:gd name="connsiteY3753" fmla="*/ 216528 h 4023302"/>
              <a:gd name="connsiteX3754" fmla="*/ 3398111 w 5641848"/>
              <a:gd name="connsiteY3754" fmla="*/ 215939 h 4023302"/>
              <a:gd name="connsiteX3755" fmla="*/ 3418519 w 5641848"/>
              <a:gd name="connsiteY3755" fmla="*/ 222614 h 4023302"/>
              <a:gd name="connsiteX3756" fmla="*/ 3436769 w 5641848"/>
              <a:gd name="connsiteY3756" fmla="*/ 236944 h 4023302"/>
              <a:gd name="connsiteX3757" fmla="*/ 3433825 w 5641848"/>
              <a:gd name="connsiteY3757" fmla="*/ 247348 h 4023302"/>
              <a:gd name="connsiteX3758" fmla="*/ 3457765 w 5641848"/>
              <a:gd name="connsiteY3758" fmla="*/ 248526 h 4023302"/>
              <a:gd name="connsiteX3759" fmla="*/ 3463260 w 5641848"/>
              <a:gd name="connsiteY3759" fmla="*/ 263249 h 4023302"/>
              <a:gd name="connsiteX3760" fmla="*/ 3453056 w 5641848"/>
              <a:gd name="connsiteY3760" fmla="*/ 273064 h 4023302"/>
              <a:gd name="connsiteX3761" fmla="*/ 3465418 w 5641848"/>
              <a:gd name="connsiteY3761" fmla="*/ 283076 h 4023302"/>
              <a:gd name="connsiteX3762" fmla="*/ 3466988 w 5641848"/>
              <a:gd name="connsiteY3762" fmla="*/ 300547 h 4023302"/>
              <a:gd name="connsiteX3763" fmla="*/ 3460120 w 5641848"/>
              <a:gd name="connsiteY3763" fmla="*/ 323515 h 4023302"/>
              <a:gd name="connsiteX3764" fmla="*/ 3424406 w 5641848"/>
              <a:gd name="connsiteY3764" fmla="*/ 343931 h 4023302"/>
              <a:gd name="connsiteX3765" fmla="*/ 3416949 w 5641848"/>
              <a:gd name="connsiteY3765" fmla="*/ 336864 h 4023302"/>
              <a:gd name="connsiteX3766" fmla="*/ 3422247 w 5641848"/>
              <a:gd name="connsiteY3766" fmla="*/ 348446 h 4023302"/>
              <a:gd name="connsiteX3767" fmla="*/ 3418911 w 5641848"/>
              <a:gd name="connsiteY3767" fmla="*/ 355513 h 4023302"/>
              <a:gd name="connsiteX3768" fmla="*/ 3424798 w 5641848"/>
              <a:gd name="connsiteY3768" fmla="*/ 348249 h 4023302"/>
              <a:gd name="connsiteX3769" fmla="*/ 3462867 w 5641848"/>
              <a:gd name="connsiteY3769" fmla="*/ 329208 h 4023302"/>
              <a:gd name="connsiteX3770" fmla="*/ 3473660 w 5641848"/>
              <a:gd name="connsiteY3770" fmla="*/ 308203 h 4023302"/>
              <a:gd name="connsiteX3771" fmla="*/ 3476603 w 5641848"/>
              <a:gd name="connsiteY3771" fmla="*/ 286021 h 4023302"/>
              <a:gd name="connsiteX3772" fmla="*/ 3489162 w 5641848"/>
              <a:gd name="connsiteY3772" fmla="*/ 293088 h 4023302"/>
              <a:gd name="connsiteX3773" fmla="*/ 3490928 w 5641848"/>
              <a:gd name="connsiteY3773" fmla="*/ 279542 h 4023302"/>
              <a:gd name="connsiteX3774" fmla="*/ 3484256 w 5641848"/>
              <a:gd name="connsiteY3774" fmla="*/ 272868 h 4023302"/>
              <a:gd name="connsiteX3775" fmla="*/ 3478958 w 5641848"/>
              <a:gd name="connsiteY3775" fmla="*/ 273653 h 4023302"/>
              <a:gd name="connsiteX3776" fmla="*/ 3479743 w 5641848"/>
              <a:gd name="connsiteY3776" fmla="*/ 258145 h 4023302"/>
              <a:gd name="connsiteX3777" fmla="*/ 3492891 w 5641848"/>
              <a:gd name="connsiteY3777" fmla="*/ 272868 h 4023302"/>
              <a:gd name="connsiteX3778" fmla="*/ 3506627 w 5641848"/>
              <a:gd name="connsiteY3778" fmla="*/ 270709 h 4023302"/>
              <a:gd name="connsiteX3779" fmla="*/ 3511140 w 5641848"/>
              <a:gd name="connsiteY3779" fmla="*/ 278561 h 4023302"/>
              <a:gd name="connsiteX3780" fmla="*/ 3511165 w 5641848"/>
              <a:gd name="connsiteY3780" fmla="*/ 278552 h 4023302"/>
              <a:gd name="connsiteX3781" fmla="*/ 3526284 w 5641848"/>
              <a:gd name="connsiteY3781" fmla="*/ 277178 h 4023302"/>
              <a:gd name="connsiteX3782" fmla="*/ 3545918 w 5641848"/>
              <a:gd name="connsiteY3782" fmla="*/ 281495 h 4023302"/>
              <a:gd name="connsiteX3783" fmla="*/ 3549844 w 5641848"/>
              <a:gd name="connsiteY3783" fmla="*/ 292683 h 4023302"/>
              <a:gd name="connsiteX3784" fmla="*/ 3539635 w 5641848"/>
              <a:gd name="connsiteY3784" fmla="*/ 303674 h 4023302"/>
              <a:gd name="connsiteX3785" fmla="*/ 3542187 w 5641848"/>
              <a:gd name="connsiteY3785" fmla="*/ 307010 h 4023302"/>
              <a:gd name="connsiteX3786" fmla="*/ 3557894 w 5641848"/>
              <a:gd name="connsiteY3786" fmla="*/ 291701 h 4023302"/>
              <a:gd name="connsiteX3787" fmla="*/ 3570853 w 5641848"/>
              <a:gd name="connsiteY3787" fmla="*/ 290328 h 4023302"/>
              <a:gd name="connsiteX3788" fmla="*/ 3563588 w 5641848"/>
              <a:gd name="connsiteY3788" fmla="*/ 283850 h 4023302"/>
              <a:gd name="connsiteX3789" fmla="*/ 3567515 w 5641848"/>
              <a:gd name="connsiteY3789" fmla="*/ 265794 h 4023302"/>
              <a:gd name="connsiteX3790" fmla="*/ 3577332 w 5641848"/>
              <a:gd name="connsiteY3790" fmla="*/ 269523 h 4023302"/>
              <a:gd name="connsiteX3791" fmla="*/ 3583615 w 5641848"/>
              <a:gd name="connsiteY3791" fmla="*/ 257158 h 4023302"/>
              <a:gd name="connsiteX3792" fmla="*/ 3579099 w 5641848"/>
              <a:gd name="connsiteY3792" fmla="*/ 247345 h 4023302"/>
              <a:gd name="connsiteX3793" fmla="*/ 3580081 w 5641848"/>
              <a:gd name="connsiteY3793" fmla="*/ 239494 h 4023302"/>
              <a:gd name="connsiteX3794" fmla="*/ 3607765 w 5641848"/>
              <a:gd name="connsiteY3794" fmla="*/ 251074 h 4023302"/>
              <a:gd name="connsiteX3795" fmla="*/ 3622294 w 5641848"/>
              <a:gd name="connsiteY3795" fmla="*/ 269719 h 4023302"/>
              <a:gd name="connsiteX3796" fmla="*/ 3632111 w 5641848"/>
              <a:gd name="connsiteY3796" fmla="*/ 269719 h 4023302"/>
              <a:gd name="connsiteX3797" fmla="*/ 3637412 w 5641848"/>
              <a:gd name="connsiteY3797" fmla="*/ 278159 h 4023302"/>
              <a:gd name="connsiteX3798" fmla="*/ 3646640 w 5641848"/>
              <a:gd name="connsiteY3798" fmla="*/ 277962 h 4023302"/>
              <a:gd name="connsiteX3799" fmla="*/ 3630540 w 5641848"/>
              <a:gd name="connsiteY3799" fmla="*/ 304262 h 4023302"/>
              <a:gd name="connsiteX3800" fmla="*/ 3606979 w 5641848"/>
              <a:gd name="connsiteY3800" fmla="*/ 300534 h 4023302"/>
              <a:gd name="connsiteX3801" fmla="*/ 3589112 w 5641848"/>
              <a:gd name="connsiteY3801" fmla="*/ 285028 h 4023302"/>
              <a:gd name="connsiteX3802" fmla="*/ 3578117 w 5641848"/>
              <a:gd name="connsiteY3802" fmla="*/ 299356 h 4023302"/>
              <a:gd name="connsiteX3803" fmla="*/ 3582044 w 5641848"/>
              <a:gd name="connsiteY3803" fmla="*/ 313095 h 4023302"/>
              <a:gd name="connsiteX3804" fmla="*/ 3593236 w 5641848"/>
              <a:gd name="connsiteY3804" fmla="*/ 304067 h 4023302"/>
              <a:gd name="connsiteX3805" fmla="*/ 3597948 w 5641848"/>
              <a:gd name="connsiteY3805" fmla="*/ 310347 h 4023302"/>
              <a:gd name="connsiteX3806" fmla="*/ 3606391 w 5641848"/>
              <a:gd name="connsiteY3806" fmla="*/ 312899 h 4023302"/>
              <a:gd name="connsiteX3807" fmla="*/ 3593432 w 5641848"/>
              <a:gd name="connsiteY3807" fmla="*/ 324675 h 4023302"/>
              <a:gd name="connsiteX3808" fmla="*/ 3599322 w 5641848"/>
              <a:gd name="connsiteY3808" fmla="*/ 331740 h 4023302"/>
              <a:gd name="connsiteX3809" fmla="*/ 3614244 w 5641848"/>
              <a:gd name="connsiteY3809" fmla="*/ 321927 h 4023302"/>
              <a:gd name="connsiteX3810" fmla="*/ 3643892 w 5641848"/>
              <a:gd name="connsiteY3810" fmla="*/ 324282 h 4023302"/>
              <a:gd name="connsiteX3811" fmla="*/ 3633485 w 5641848"/>
              <a:gd name="connsiteY3811" fmla="*/ 343321 h 4023302"/>
              <a:gd name="connsiteX3812" fmla="*/ 3636234 w 5641848"/>
              <a:gd name="connsiteY3812" fmla="*/ 349012 h 4023302"/>
              <a:gd name="connsiteX3813" fmla="*/ 3653708 w 5641848"/>
              <a:gd name="connsiteY3813" fmla="*/ 331936 h 4023302"/>
              <a:gd name="connsiteX3814" fmla="*/ 3655083 w 5641848"/>
              <a:gd name="connsiteY3814" fmla="*/ 349012 h 4023302"/>
              <a:gd name="connsiteX3815" fmla="*/ 3668237 w 5641848"/>
              <a:gd name="connsiteY3815" fmla="*/ 363144 h 4023302"/>
              <a:gd name="connsiteX3816" fmla="*/ 3662544 w 5641848"/>
              <a:gd name="connsiteY3816" fmla="*/ 379434 h 4023302"/>
              <a:gd name="connsiteX3817" fmla="*/ 3649389 w 5641848"/>
              <a:gd name="connsiteY3817" fmla="*/ 384145 h 4023302"/>
              <a:gd name="connsiteX3818" fmla="*/ 3641732 w 5641848"/>
              <a:gd name="connsiteY3818" fmla="*/ 392192 h 4023302"/>
              <a:gd name="connsiteX3819" fmla="*/ 3641339 w 5641848"/>
              <a:gd name="connsiteY3819" fmla="*/ 419473 h 4023302"/>
              <a:gd name="connsiteX3820" fmla="*/ 3625828 w 5641848"/>
              <a:gd name="connsiteY3820" fmla="*/ 433801 h 4023302"/>
              <a:gd name="connsiteX3821" fmla="*/ 3631130 w 5641848"/>
              <a:gd name="connsiteY3821" fmla="*/ 444204 h 4023302"/>
              <a:gd name="connsiteX3822" fmla="*/ 3645462 w 5641848"/>
              <a:gd name="connsiteY3822" fmla="*/ 436352 h 4023302"/>
              <a:gd name="connsiteX3823" fmla="*/ 3651745 w 5641848"/>
              <a:gd name="connsiteY3823" fmla="*/ 395136 h 4023302"/>
              <a:gd name="connsiteX3824" fmla="*/ 3674324 w 5641848"/>
              <a:gd name="connsiteY3824" fmla="*/ 386696 h 4023302"/>
              <a:gd name="connsiteX3825" fmla="*/ 3680018 w 5641848"/>
              <a:gd name="connsiteY3825" fmla="*/ 357845 h 4023302"/>
              <a:gd name="connsiteX3826" fmla="*/ 3691209 w 5641848"/>
              <a:gd name="connsiteY3826" fmla="*/ 356471 h 4023302"/>
              <a:gd name="connsiteX3827" fmla="*/ 3698278 w 5641848"/>
              <a:gd name="connsiteY3827" fmla="*/ 351171 h 4023302"/>
              <a:gd name="connsiteX3828" fmla="*/ 3730477 w 5641848"/>
              <a:gd name="connsiteY3828" fmla="*/ 359219 h 4023302"/>
              <a:gd name="connsiteX3829" fmla="*/ 3757376 w 5641848"/>
              <a:gd name="connsiteY3829" fmla="*/ 364321 h 4023302"/>
              <a:gd name="connsiteX3830" fmla="*/ 3763462 w 5641848"/>
              <a:gd name="connsiteY3830" fmla="*/ 376490 h 4023302"/>
              <a:gd name="connsiteX3831" fmla="*/ 3769746 w 5641848"/>
              <a:gd name="connsiteY3831" fmla="*/ 370602 h 4023302"/>
              <a:gd name="connsiteX3832" fmla="*/ 3772494 w 5641848"/>
              <a:gd name="connsiteY3832" fmla="*/ 359611 h 4023302"/>
              <a:gd name="connsiteX3833" fmla="*/ 3795466 w 5641848"/>
              <a:gd name="connsiteY3833" fmla="*/ 366480 h 4023302"/>
              <a:gd name="connsiteX3834" fmla="*/ 3807246 w 5641848"/>
              <a:gd name="connsiteY3834" fmla="*/ 375509 h 4023302"/>
              <a:gd name="connsiteX3835" fmla="*/ 3811173 w 5641848"/>
              <a:gd name="connsiteY3835" fmla="*/ 370209 h 4023302"/>
              <a:gd name="connsiteX3836" fmla="*/ 3815689 w 5641848"/>
              <a:gd name="connsiteY3836" fmla="*/ 382771 h 4023302"/>
              <a:gd name="connsiteX3837" fmla="*/ 3832770 w 5641848"/>
              <a:gd name="connsiteY3837" fmla="*/ 381789 h 4023302"/>
              <a:gd name="connsiteX3838" fmla="*/ 3845336 w 5641848"/>
              <a:gd name="connsiteY3838" fmla="*/ 389444 h 4023302"/>
              <a:gd name="connsiteX3839" fmla="*/ 3857117 w 5641848"/>
              <a:gd name="connsiteY3839" fmla="*/ 401809 h 4023302"/>
              <a:gd name="connsiteX3840" fmla="*/ 3869486 w 5641848"/>
              <a:gd name="connsiteY3840" fmla="*/ 406912 h 4023302"/>
              <a:gd name="connsiteX3841" fmla="*/ 3879696 w 5641848"/>
              <a:gd name="connsiteY3841" fmla="*/ 419866 h 4023302"/>
              <a:gd name="connsiteX3842" fmla="*/ 3895403 w 5641848"/>
              <a:gd name="connsiteY3842" fmla="*/ 425558 h 4023302"/>
              <a:gd name="connsiteX3843" fmla="*/ 3899330 w 5641848"/>
              <a:gd name="connsiteY3843" fmla="*/ 434782 h 4023302"/>
              <a:gd name="connsiteX3844" fmla="*/ 3917000 w 5641848"/>
              <a:gd name="connsiteY3844" fmla="*/ 447344 h 4023302"/>
              <a:gd name="connsiteX3845" fmla="*/ 3960195 w 5641848"/>
              <a:gd name="connsiteY3845" fmla="*/ 492682 h 4023302"/>
              <a:gd name="connsiteX3846" fmla="*/ 3964711 w 5641848"/>
              <a:gd name="connsiteY3846" fmla="*/ 505832 h 4023302"/>
              <a:gd name="connsiteX3847" fmla="*/ 3973350 w 5641848"/>
              <a:gd name="connsiteY3847" fmla="*/ 508972 h 4023302"/>
              <a:gd name="connsiteX3848" fmla="*/ 3981793 w 5641848"/>
              <a:gd name="connsiteY3848" fmla="*/ 518001 h 4023302"/>
              <a:gd name="connsiteX3849" fmla="*/ 3985719 w 5641848"/>
              <a:gd name="connsiteY3849" fmla="*/ 515253 h 4023302"/>
              <a:gd name="connsiteX3850" fmla="*/ 3976491 w 5641848"/>
              <a:gd name="connsiteY3850" fmla="*/ 505636 h 4023302"/>
              <a:gd name="connsiteX3851" fmla="*/ 3976491 w 5641848"/>
              <a:gd name="connsiteY3851" fmla="*/ 495822 h 4023302"/>
              <a:gd name="connsiteX3852" fmla="*/ 3994358 w 5641848"/>
              <a:gd name="connsiteY3852" fmla="*/ 511328 h 4023302"/>
              <a:gd name="connsiteX3853" fmla="*/ 3994358 w 5641848"/>
              <a:gd name="connsiteY3853" fmla="*/ 518589 h 4023302"/>
              <a:gd name="connsiteX3854" fmla="*/ 4002408 w 5641848"/>
              <a:gd name="connsiteY3854" fmla="*/ 530169 h 4023302"/>
              <a:gd name="connsiteX3855" fmla="*/ 4034608 w 5641848"/>
              <a:gd name="connsiteY3855" fmla="*/ 542927 h 4023302"/>
              <a:gd name="connsiteX3856" fmla="*/ 4045014 w 5641848"/>
              <a:gd name="connsiteY3856" fmla="*/ 551955 h 4023302"/>
              <a:gd name="connsiteX3857" fmla="*/ 4042854 w 5641848"/>
              <a:gd name="connsiteY3857" fmla="*/ 536842 h 4023302"/>
              <a:gd name="connsiteX3858" fmla="*/ 4071323 w 5641848"/>
              <a:gd name="connsiteY3858" fmla="*/ 565302 h 4023302"/>
              <a:gd name="connsiteX3859" fmla="*/ 4073287 w 5641848"/>
              <a:gd name="connsiteY3859" fmla="*/ 572564 h 4023302"/>
              <a:gd name="connsiteX3860" fmla="*/ 4080748 w 5641848"/>
              <a:gd name="connsiteY3860" fmla="*/ 578255 h 4023302"/>
              <a:gd name="connsiteX3861" fmla="*/ 4078784 w 5641848"/>
              <a:gd name="connsiteY3861" fmla="*/ 589443 h 4023302"/>
              <a:gd name="connsiteX3862" fmla="*/ 4085853 w 5641848"/>
              <a:gd name="connsiteY3862" fmla="*/ 598472 h 4023302"/>
              <a:gd name="connsiteX3863" fmla="*/ 4093117 w 5641848"/>
              <a:gd name="connsiteY3863" fmla="*/ 590032 h 4023302"/>
              <a:gd name="connsiteX3864" fmla="*/ 4106272 w 5641848"/>
              <a:gd name="connsiteY3864" fmla="*/ 601023 h 4023302"/>
              <a:gd name="connsiteX3865" fmla="*/ 4121979 w 5641848"/>
              <a:gd name="connsiteY3865" fmla="*/ 606715 h 4023302"/>
              <a:gd name="connsiteX3866" fmla="*/ 4116285 w 5641848"/>
              <a:gd name="connsiteY3866" fmla="*/ 633997 h 4023302"/>
              <a:gd name="connsiteX3867" fmla="*/ 4125710 w 5641848"/>
              <a:gd name="connsiteY3867" fmla="*/ 644987 h 4023302"/>
              <a:gd name="connsiteX3868" fmla="*/ 4123354 w 5641848"/>
              <a:gd name="connsiteY3868" fmla="*/ 676391 h 4023302"/>
              <a:gd name="connsiteX3869" fmla="*/ 4126692 w 5641848"/>
              <a:gd name="connsiteY3869" fmla="*/ 686008 h 4023302"/>
              <a:gd name="connsiteX3870" fmla="*/ 4137687 w 5641848"/>
              <a:gd name="connsiteY3870" fmla="*/ 679532 h 4023302"/>
              <a:gd name="connsiteX3871" fmla="*/ 4140042 w 5641848"/>
              <a:gd name="connsiteY3871" fmla="*/ 698962 h 4023302"/>
              <a:gd name="connsiteX3872" fmla="*/ 4114126 w 5641848"/>
              <a:gd name="connsiteY3872" fmla="*/ 750778 h 4023302"/>
              <a:gd name="connsiteX3873" fmla="*/ 4076036 w 5641848"/>
              <a:gd name="connsiteY3873" fmla="*/ 808285 h 4023302"/>
              <a:gd name="connsiteX3874" fmla="*/ 4031859 w 5641848"/>
              <a:gd name="connsiteY3874" fmla="*/ 829482 h 4023302"/>
              <a:gd name="connsiteX3875" fmla="*/ 3988861 w 5641848"/>
              <a:gd name="connsiteY3875" fmla="*/ 845576 h 4023302"/>
              <a:gd name="connsiteX3876" fmla="*/ 3933886 w 5641848"/>
              <a:gd name="connsiteY3876" fmla="*/ 839492 h 4023302"/>
              <a:gd name="connsiteX3877" fmla="*/ 3889709 w 5641848"/>
              <a:gd name="connsiteY3877" fmla="*/ 817117 h 4023302"/>
              <a:gd name="connsiteX3878" fmla="*/ 3851227 w 5641848"/>
              <a:gd name="connsiteY3878" fmla="*/ 814173 h 4023302"/>
              <a:gd name="connsiteX3879" fmla="*/ 3825309 w 5641848"/>
              <a:gd name="connsiteY3879" fmla="*/ 802789 h 4023302"/>
              <a:gd name="connsiteX3880" fmla="*/ 3817652 w 5641848"/>
              <a:gd name="connsiteY3880" fmla="*/ 806715 h 4023302"/>
              <a:gd name="connsiteX3881" fmla="*/ 3796055 w 5641848"/>
              <a:gd name="connsiteY3881" fmla="*/ 793761 h 4023302"/>
              <a:gd name="connsiteX3882" fmla="*/ 3790165 w 5641848"/>
              <a:gd name="connsiteY3882" fmla="*/ 799649 h 4023302"/>
              <a:gd name="connsiteX3883" fmla="*/ 3784078 w 5641848"/>
              <a:gd name="connsiteY3883" fmla="*/ 784144 h 4023302"/>
              <a:gd name="connsiteX3884" fmla="*/ 3768567 w 5641848"/>
              <a:gd name="connsiteY3884" fmla="*/ 785125 h 4023302"/>
              <a:gd name="connsiteX3885" fmla="*/ 3750504 w 5641848"/>
              <a:gd name="connsiteY3885" fmla="*/ 768246 h 4023302"/>
              <a:gd name="connsiteX3886" fmla="*/ 3739705 w 5641848"/>
              <a:gd name="connsiteY3886" fmla="*/ 784536 h 4023302"/>
              <a:gd name="connsiteX3887" fmla="*/ 3724587 w 5641848"/>
              <a:gd name="connsiteY3887" fmla="*/ 770994 h 4023302"/>
              <a:gd name="connsiteX3888" fmla="*/ 3730281 w 5641848"/>
              <a:gd name="connsiteY3888" fmla="*/ 756666 h 4023302"/>
              <a:gd name="connsiteX3889" fmla="*/ 3718305 w 5641848"/>
              <a:gd name="connsiteY3889" fmla="*/ 753525 h 4023302"/>
              <a:gd name="connsiteX3890" fmla="*/ 3715752 w 5641848"/>
              <a:gd name="connsiteY3890" fmla="*/ 745675 h 4023302"/>
              <a:gd name="connsiteX3891" fmla="*/ 3705935 w 5641848"/>
              <a:gd name="connsiteY3891" fmla="*/ 747834 h 4023302"/>
              <a:gd name="connsiteX3892" fmla="*/ 3697296 w 5641848"/>
              <a:gd name="connsiteY3892" fmla="*/ 759610 h 4023302"/>
              <a:gd name="connsiteX3893" fmla="*/ 3679036 w 5641848"/>
              <a:gd name="connsiteY3893" fmla="*/ 745478 h 4023302"/>
              <a:gd name="connsiteX3894" fmla="*/ 3676484 w 5641848"/>
              <a:gd name="connsiteY3894" fmla="*/ 749993 h 4023302"/>
              <a:gd name="connsiteX3895" fmla="*/ 3656654 w 5641848"/>
              <a:gd name="connsiteY3895" fmla="*/ 743123 h 4023302"/>
              <a:gd name="connsiteX3896" fmla="*/ 3653512 w 5641848"/>
              <a:gd name="connsiteY3896" fmla="*/ 735272 h 4023302"/>
              <a:gd name="connsiteX3897" fmla="*/ 3640946 w 5641848"/>
              <a:gd name="connsiteY3897" fmla="*/ 732721 h 4023302"/>
              <a:gd name="connsiteX3898" fmla="*/ 3633485 w 5641848"/>
              <a:gd name="connsiteY3898" fmla="*/ 702888 h 4023302"/>
              <a:gd name="connsiteX3899" fmla="*/ 3618367 w 5641848"/>
              <a:gd name="connsiteY3899" fmla="*/ 691897 h 4023302"/>
              <a:gd name="connsiteX3900" fmla="*/ 3588916 w 5641848"/>
              <a:gd name="connsiteY3900" fmla="*/ 690719 h 4023302"/>
              <a:gd name="connsiteX3901" fmla="*/ 3586168 w 5641848"/>
              <a:gd name="connsiteY3901" fmla="*/ 694056 h 4023302"/>
              <a:gd name="connsiteX3902" fmla="*/ 3593432 w 5641848"/>
              <a:gd name="connsiteY3902" fmla="*/ 697392 h 4023302"/>
              <a:gd name="connsiteX3903" fmla="*/ 3604819 w 5641848"/>
              <a:gd name="connsiteY3903" fmla="*/ 710935 h 4023302"/>
              <a:gd name="connsiteX3904" fmla="*/ 3614441 w 5641848"/>
              <a:gd name="connsiteY3904" fmla="*/ 708384 h 4023302"/>
              <a:gd name="connsiteX3905" fmla="*/ 3610710 w 5641848"/>
              <a:gd name="connsiteY3905" fmla="*/ 723889 h 4023302"/>
              <a:gd name="connsiteX3906" fmla="*/ 3618760 w 5641848"/>
              <a:gd name="connsiteY3906" fmla="*/ 741946 h 4023302"/>
              <a:gd name="connsiteX3907" fmla="*/ 3626024 w 5641848"/>
              <a:gd name="connsiteY3907" fmla="*/ 744694 h 4023302"/>
              <a:gd name="connsiteX3908" fmla="*/ 3636627 w 5641848"/>
              <a:gd name="connsiteY3908" fmla="*/ 759414 h 4023302"/>
              <a:gd name="connsiteX3909" fmla="*/ 3651745 w 5641848"/>
              <a:gd name="connsiteY3909" fmla="*/ 765891 h 4023302"/>
              <a:gd name="connsiteX3910" fmla="*/ 3643302 w 5641848"/>
              <a:gd name="connsiteY3910" fmla="*/ 772956 h 4023302"/>
              <a:gd name="connsiteX3911" fmla="*/ 3644088 w 5641848"/>
              <a:gd name="connsiteY3911" fmla="*/ 782967 h 4023302"/>
              <a:gd name="connsiteX3912" fmla="*/ 3657046 w 5641848"/>
              <a:gd name="connsiteY3912" fmla="*/ 782181 h 4023302"/>
              <a:gd name="connsiteX3913" fmla="*/ 3681981 w 5641848"/>
              <a:gd name="connsiteY3913" fmla="*/ 799453 h 4023302"/>
              <a:gd name="connsiteX3914" fmla="*/ 3679625 w 5641848"/>
              <a:gd name="connsiteY3914" fmla="*/ 808089 h 4023302"/>
              <a:gd name="connsiteX3915" fmla="*/ 3662544 w 5641848"/>
              <a:gd name="connsiteY3915" fmla="*/ 811229 h 4023302"/>
              <a:gd name="connsiteX3916" fmla="*/ 3670397 w 5641848"/>
              <a:gd name="connsiteY3916" fmla="*/ 819080 h 4023302"/>
              <a:gd name="connsiteX3917" fmla="*/ 3684926 w 5641848"/>
              <a:gd name="connsiteY3917" fmla="*/ 816921 h 4023302"/>
              <a:gd name="connsiteX3918" fmla="*/ 3705935 w 5641848"/>
              <a:gd name="connsiteY3918" fmla="*/ 822024 h 4023302"/>
              <a:gd name="connsiteX3919" fmla="*/ 3713199 w 5641848"/>
              <a:gd name="connsiteY3919" fmla="*/ 830463 h 4023302"/>
              <a:gd name="connsiteX3920" fmla="*/ 3710647 w 5641848"/>
              <a:gd name="connsiteY3920" fmla="*/ 842043 h 4023302"/>
              <a:gd name="connsiteX3921" fmla="*/ 3721839 w 5641848"/>
              <a:gd name="connsiteY3921" fmla="*/ 840081 h 4023302"/>
              <a:gd name="connsiteX3922" fmla="*/ 3740295 w 5641848"/>
              <a:gd name="connsiteY3922" fmla="*/ 849698 h 4023302"/>
              <a:gd name="connsiteX3923" fmla="*/ 3746184 w 5641848"/>
              <a:gd name="connsiteY3923" fmla="*/ 867951 h 4023302"/>
              <a:gd name="connsiteX3924" fmla="*/ 3752271 w 5641848"/>
              <a:gd name="connsiteY3924" fmla="*/ 874428 h 4023302"/>
              <a:gd name="connsiteX3925" fmla="*/ 3738724 w 5641848"/>
              <a:gd name="connsiteY3925" fmla="*/ 894644 h 4023302"/>
              <a:gd name="connsiteX3926" fmla="*/ 3745988 w 5641848"/>
              <a:gd name="connsiteY3926" fmla="*/ 912308 h 4023302"/>
              <a:gd name="connsiteX3927" fmla="*/ 3740098 w 5641848"/>
              <a:gd name="connsiteY3927" fmla="*/ 917608 h 4023302"/>
              <a:gd name="connsiteX3928" fmla="*/ 3738920 w 5641848"/>
              <a:gd name="connsiteY3928" fmla="*/ 940963 h 4023302"/>
              <a:gd name="connsiteX3929" fmla="*/ 3723409 w 5641848"/>
              <a:gd name="connsiteY3929" fmla="*/ 939786 h 4023302"/>
              <a:gd name="connsiteX3930" fmla="*/ 3718108 w 5641848"/>
              <a:gd name="connsiteY3930" fmla="*/ 950973 h 4023302"/>
              <a:gd name="connsiteX3931" fmla="*/ 3729300 w 5641848"/>
              <a:gd name="connsiteY3931" fmla="*/ 956665 h 4023302"/>
              <a:gd name="connsiteX3932" fmla="*/ 3729496 w 5641848"/>
              <a:gd name="connsiteY3932" fmla="*/ 966478 h 4023302"/>
              <a:gd name="connsiteX3933" fmla="*/ 3736760 w 5641848"/>
              <a:gd name="connsiteY3933" fmla="*/ 970992 h 4023302"/>
              <a:gd name="connsiteX3934" fmla="*/ 3746970 w 5641848"/>
              <a:gd name="connsiteY3934" fmla="*/ 1016331 h 4023302"/>
              <a:gd name="connsiteX3935" fmla="*/ 3757965 w 5641848"/>
              <a:gd name="connsiteY3935" fmla="*/ 1012405 h 4023302"/>
              <a:gd name="connsiteX3936" fmla="*/ 3760125 w 5641848"/>
              <a:gd name="connsiteY3936" fmla="*/ 1028696 h 4023302"/>
              <a:gd name="connsiteX3937" fmla="*/ 3753057 w 5641848"/>
              <a:gd name="connsiteY3937" fmla="*/ 1039883 h 4023302"/>
              <a:gd name="connsiteX3938" fmla="*/ 3765622 w 5641848"/>
              <a:gd name="connsiteY3938" fmla="*/ 1054604 h 4023302"/>
              <a:gd name="connsiteX3939" fmla="*/ 3757769 w 5641848"/>
              <a:gd name="connsiteY3939" fmla="*/ 1061277 h 4023302"/>
              <a:gd name="connsiteX3940" fmla="*/ 3736367 w 5641848"/>
              <a:gd name="connsiteY3940" fmla="*/ 1072660 h 4023302"/>
              <a:gd name="connsiteX3941" fmla="*/ 3721053 w 5641848"/>
              <a:gd name="connsiteY3941" fmla="*/ 1111718 h 4023302"/>
              <a:gd name="connsiteX3942" fmla="*/ 3723213 w 5641848"/>
              <a:gd name="connsiteY3942" fmla="*/ 1145084 h 4023302"/>
              <a:gd name="connsiteX3943" fmla="*/ 3723409 w 5641848"/>
              <a:gd name="connsiteY3943" fmla="*/ 1169618 h 4023302"/>
              <a:gd name="connsiteX3944" fmla="*/ 3718305 w 5641848"/>
              <a:gd name="connsiteY3944" fmla="*/ 1179627 h 4023302"/>
              <a:gd name="connsiteX3945" fmla="*/ 3730281 w 5641848"/>
              <a:gd name="connsiteY3945" fmla="*/ 1189834 h 4023302"/>
              <a:gd name="connsiteX3946" fmla="*/ 3730085 w 5641848"/>
              <a:gd name="connsiteY3946" fmla="*/ 1177665 h 4023302"/>
              <a:gd name="connsiteX3947" fmla="*/ 3734601 w 5641848"/>
              <a:gd name="connsiteY3947" fmla="*/ 1174917 h 4023302"/>
              <a:gd name="connsiteX3948" fmla="*/ 3746184 w 5641848"/>
              <a:gd name="connsiteY3948" fmla="*/ 1214564 h 4023302"/>
              <a:gd name="connsiteX3949" fmla="*/ 3755412 w 5641848"/>
              <a:gd name="connsiteY3949" fmla="*/ 1214956 h 4023302"/>
              <a:gd name="connsiteX3950" fmla="*/ 3758947 w 5641848"/>
              <a:gd name="connsiteY3950" fmla="*/ 1247537 h 4023302"/>
              <a:gd name="connsiteX3951" fmla="*/ 3764052 w 5641848"/>
              <a:gd name="connsiteY3951" fmla="*/ 1254799 h 4023302"/>
              <a:gd name="connsiteX3952" fmla="*/ 3758554 w 5641848"/>
              <a:gd name="connsiteY3952" fmla="*/ 1265005 h 4023302"/>
              <a:gd name="connsiteX3953" fmla="*/ 3760321 w 5641848"/>
              <a:gd name="connsiteY3953" fmla="*/ 1273641 h 4023302"/>
              <a:gd name="connsiteX3954" fmla="*/ 3753449 w 5641848"/>
              <a:gd name="connsiteY3954" fmla="*/ 1267361 h 4023302"/>
              <a:gd name="connsiteX3955" fmla="*/ 3746577 w 5641848"/>
              <a:gd name="connsiteY3955" fmla="*/ 1274426 h 4023302"/>
              <a:gd name="connsiteX3956" fmla="*/ 3741276 w 5641848"/>
              <a:gd name="connsiteY3956" fmla="*/ 1273641 h 4023302"/>
              <a:gd name="connsiteX3957" fmla="*/ 3734797 w 5641848"/>
              <a:gd name="connsiteY3957" fmla="*/ 1271678 h 4023302"/>
              <a:gd name="connsiteX3958" fmla="*/ 3730281 w 5641848"/>
              <a:gd name="connsiteY3958" fmla="*/ 1277959 h 4023302"/>
              <a:gd name="connsiteX3959" fmla="*/ 3740491 w 5641848"/>
              <a:gd name="connsiteY3959" fmla="*/ 1280706 h 4023302"/>
              <a:gd name="connsiteX3960" fmla="*/ 3742062 w 5641848"/>
              <a:gd name="connsiteY3960" fmla="*/ 1295819 h 4023302"/>
              <a:gd name="connsiteX3961" fmla="*/ 3750504 w 5641848"/>
              <a:gd name="connsiteY3961" fmla="*/ 1301314 h 4023302"/>
              <a:gd name="connsiteX3962" fmla="*/ 3757769 w 5641848"/>
              <a:gd name="connsiteY3962" fmla="*/ 1296408 h 4023302"/>
              <a:gd name="connsiteX3963" fmla="*/ 3766015 w 5641848"/>
              <a:gd name="connsiteY3963" fmla="*/ 1305436 h 4023302"/>
              <a:gd name="connsiteX3964" fmla="*/ 3777206 w 5641848"/>
              <a:gd name="connsiteY3964" fmla="*/ 1302099 h 4023302"/>
              <a:gd name="connsiteX3965" fmla="*/ 3786434 w 5641848"/>
              <a:gd name="connsiteY3965" fmla="*/ 1304847 h 4023302"/>
              <a:gd name="connsiteX3966" fmla="*/ 3783685 w 5641848"/>
              <a:gd name="connsiteY3966" fmla="*/ 1314463 h 4023302"/>
              <a:gd name="connsiteX3967" fmla="*/ 3794681 w 5641848"/>
              <a:gd name="connsiteY3967" fmla="*/ 1338212 h 4023302"/>
              <a:gd name="connsiteX3968" fmla="*/ 3795662 w 5641848"/>
              <a:gd name="connsiteY3968" fmla="*/ 1347830 h 4023302"/>
              <a:gd name="connsiteX3969" fmla="*/ 3792717 w 5641848"/>
              <a:gd name="connsiteY3969" fmla="*/ 1357054 h 4023302"/>
              <a:gd name="connsiteX3970" fmla="*/ 3785649 w 5641848"/>
              <a:gd name="connsiteY3970" fmla="*/ 1357643 h 4023302"/>
              <a:gd name="connsiteX3971" fmla="*/ 3784275 w 5641848"/>
              <a:gd name="connsiteY3971" fmla="*/ 1362157 h 4023302"/>
              <a:gd name="connsiteX3972" fmla="*/ 3778974 w 5641848"/>
              <a:gd name="connsiteY3972" fmla="*/ 1360587 h 4023302"/>
              <a:gd name="connsiteX3973" fmla="*/ 3775243 w 5641848"/>
              <a:gd name="connsiteY3973" fmla="*/ 1352737 h 4023302"/>
              <a:gd name="connsiteX3974" fmla="*/ 3770334 w 5641848"/>
              <a:gd name="connsiteY3974" fmla="*/ 1347240 h 4023302"/>
              <a:gd name="connsiteX3975" fmla="*/ 3765622 w 5641848"/>
              <a:gd name="connsiteY3975" fmla="*/ 1347830 h 4023302"/>
              <a:gd name="connsiteX3976" fmla="*/ 3766800 w 5641848"/>
              <a:gd name="connsiteY3976" fmla="*/ 1357054 h 4023302"/>
              <a:gd name="connsiteX3977" fmla="*/ 3771709 w 5641848"/>
              <a:gd name="connsiteY3977" fmla="*/ 1359018 h 4023302"/>
              <a:gd name="connsiteX3978" fmla="*/ 3770334 w 5641848"/>
              <a:gd name="connsiteY3978" fmla="*/ 1368242 h 4023302"/>
              <a:gd name="connsiteX3979" fmla="*/ 3768960 w 5641848"/>
              <a:gd name="connsiteY3979" fmla="*/ 1373934 h 4023302"/>
              <a:gd name="connsiteX3980" fmla="*/ 3771316 w 5641848"/>
              <a:gd name="connsiteY3980" fmla="*/ 1380019 h 4023302"/>
              <a:gd name="connsiteX3981" fmla="*/ 3764837 w 5641848"/>
              <a:gd name="connsiteY3981" fmla="*/ 1377271 h 4023302"/>
              <a:gd name="connsiteX3982" fmla="*/ 3760321 w 5641848"/>
              <a:gd name="connsiteY3982" fmla="*/ 1373149 h 4023302"/>
              <a:gd name="connsiteX3983" fmla="*/ 3756591 w 5641848"/>
              <a:gd name="connsiteY3983" fmla="*/ 1360587 h 4023302"/>
              <a:gd name="connsiteX3984" fmla="*/ 3753057 w 5641848"/>
              <a:gd name="connsiteY3984" fmla="*/ 1352148 h 4023302"/>
              <a:gd name="connsiteX3985" fmla="*/ 3747363 w 5641848"/>
              <a:gd name="connsiteY3985" fmla="*/ 1346260 h 4023302"/>
              <a:gd name="connsiteX3986" fmla="*/ 3747755 w 5641848"/>
              <a:gd name="connsiteY3986" fmla="*/ 1333109 h 4023302"/>
              <a:gd name="connsiteX3987" fmla="*/ 3742062 w 5641848"/>
              <a:gd name="connsiteY3987" fmla="*/ 1319959 h 4023302"/>
              <a:gd name="connsiteX3988" fmla="*/ 3735189 w 5641848"/>
              <a:gd name="connsiteY3988" fmla="*/ 1306220 h 4023302"/>
              <a:gd name="connsiteX3989" fmla="*/ 3733619 w 5641848"/>
              <a:gd name="connsiteY3989" fmla="*/ 1318389 h 4023302"/>
              <a:gd name="connsiteX3990" fmla="*/ 3732834 w 5641848"/>
              <a:gd name="connsiteY3990" fmla="*/ 1325651 h 4023302"/>
              <a:gd name="connsiteX3991" fmla="*/ 3746184 w 5641848"/>
              <a:gd name="connsiteY3991" fmla="*/ 1339586 h 4023302"/>
              <a:gd name="connsiteX3992" fmla="*/ 3747363 w 5641848"/>
              <a:gd name="connsiteY3992" fmla="*/ 1346260 h 4023302"/>
              <a:gd name="connsiteX3993" fmla="*/ 3747755 w 5641848"/>
              <a:gd name="connsiteY3993" fmla="*/ 1356662 h 4023302"/>
              <a:gd name="connsiteX3994" fmla="*/ 3741276 w 5641848"/>
              <a:gd name="connsiteY3994" fmla="*/ 1352540 h 4023302"/>
              <a:gd name="connsiteX3995" fmla="*/ 3738331 w 5641848"/>
              <a:gd name="connsiteY3995" fmla="*/ 1341942 h 4023302"/>
              <a:gd name="connsiteX3996" fmla="*/ 3730673 w 5641848"/>
              <a:gd name="connsiteY3996" fmla="*/ 1334679 h 4023302"/>
              <a:gd name="connsiteX3997" fmla="*/ 3729103 w 5641848"/>
              <a:gd name="connsiteY3997" fmla="*/ 1343119 h 4023302"/>
              <a:gd name="connsiteX3998" fmla="*/ 3741080 w 5641848"/>
              <a:gd name="connsiteY3998" fmla="*/ 1355877 h 4023302"/>
              <a:gd name="connsiteX3999" fmla="*/ 3746184 w 5641848"/>
              <a:gd name="connsiteY3999" fmla="*/ 1365690 h 4023302"/>
              <a:gd name="connsiteX4000" fmla="*/ 3736367 w 5641848"/>
              <a:gd name="connsiteY4000" fmla="*/ 1363531 h 4023302"/>
              <a:gd name="connsiteX4001" fmla="*/ 3736760 w 5641848"/>
              <a:gd name="connsiteY4001" fmla="*/ 1370598 h 4023302"/>
              <a:gd name="connsiteX4002" fmla="*/ 3745007 w 5641848"/>
              <a:gd name="connsiteY4002" fmla="*/ 1379430 h 4023302"/>
              <a:gd name="connsiteX4003" fmla="*/ 3751290 w 5641848"/>
              <a:gd name="connsiteY4003" fmla="*/ 1396506 h 4023302"/>
              <a:gd name="connsiteX4004" fmla="*/ 3747363 w 5641848"/>
              <a:gd name="connsiteY4004" fmla="*/ 1396310 h 4023302"/>
              <a:gd name="connsiteX4005" fmla="*/ 3738920 w 5641848"/>
              <a:gd name="connsiteY4005" fmla="*/ 1387673 h 4023302"/>
              <a:gd name="connsiteX4006" fmla="*/ 3734012 w 5641848"/>
              <a:gd name="connsiteY4006" fmla="*/ 1386888 h 4023302"/>
              <a:gd name="connsiteX4007" fmla="*/ 3729496 w 5641848"/>
              <a:gd name="connsiteY4007" fmla="*/ 1378252 h 4023302"/>
              <a:gd name="connsiteX4008" fmla="*/ 3723605 w 5641848"/>
              <a:gd name="connsiteY4008" fmla="*/ 1374916 h 4023302"/>
              <a:gd name="connsiteX4009" fmla="*/ 3722820 w 5641848"/>
              <a:gd name="connsiteY4009" fmla="*/ 1386692 h 4023302"/>
              <a:gd name="connsiteX4010" fmla="*/ 3733030 w 5641848"/>
              <a:gd name="connsiteY4010" fmla="*/ 1388851 h 4023302"/>
              <a:gd name="connsiteX4011" fmla="*/ 3737349 w 5641848"/>
              <a:gd name="connsiteY4011" fmla="*/ 1396113 h 4023302"/>
              <a:gd name="connsiteX4012" fmla="*/ 3739116 w 5641848"/>
              <a:gd name="connsiteY4012" fmla="*/ 1406516 h 4023302"/>
              <a:gd name="connsiteX4013" fmla="*/ 3732244 w 5641848"/>
              <a:gd name="connsiteY4013" fmla="*/ 1400431 h 4023302"/>
              <a:gd name="connsiteX4014" fmla="*/ 3729300 w 5641848"/>
              <a:gd name="connsiteY4014" fmla="*/ 1404945 h 4023302"/>
              <a:gd name="connsiteX4015" fmla="*/ 3732637 w 5641848"/>
              <a:gd name="connsiteY4015" fmla="*/ 1408871 h 4023302"/>
              <a:gd name="connsiteX4016" fmla="*/ 3723998 w 5641848"/>
              <a:gd name="connsiteY4016" fmla="*/ 1409459 h 4023302"/>
              <a:gd name="connsiteX4017" fmla="*/ 3723802 w 5641848"/>
              <a:gd name="connsiteY4017" fmla="*/ 1414563 h 4023302"/>
              <a:gd name="connsiteX4018" fmla="*/ 3745792 w 5641848"/>
              <a:gd name="connsiteY4018" fmla="*/ 1432031 h 4023302"/>
              <a:gd name="connsiteX4019" fmla="*/ 3782508 w 5641848"/>
              <a:gd name="connsiteY4019" fmla="*/ 1451266 h 4023302"/>
              <a:gd name="connsiteX4020" fmla="*/ 3792324 w 5641848"/>
              <a:gd name="connsiteY4020" fmla="*/ 1456761 h 4023302"/>
              <a:gd name="connsiteX4021" fmla="*/ 3798215 w 5641848"/>
              <a:gd name="connsiteY4021" fmla="*/ 1480511 h 4023302"/>
              <a:gd name="connsiteX4022" fmla="*/ 3798018 w 5641848"/>
              <a:gd name="connsiteY4022" fmla="*/ 1488754 h 4023302"/>
              <a:gd name="connsiteX4023" fmla="*/ 3792324 w 5641848"/>
              <a:gd name="connsiteY4023" fmla="*/ 1502886 h 4023302"/>
              <a:gd name="connsiteX4024" fmla="*/ 3795466 w 5641848"/>
              <a:gd name="connsiteY4024" fmla="*/ 1514074 h 4023302"/>
              <a:gd name="connsiteX4025" fmla="*/ 3808228 w 5641848"/>
              <a:gd name="connsiteY4025" fmla="*/ 1521140 h 4023302"/>
              <a:gd name="connsiteX4026" fmla="*/ 3827469 w 5641848"/>
              <a:gd name="connsiteY4026" fmla="*/ 1509756 h 4023302"/>
              <a:gd name="connsiteX4027" fmla="*/ 3833163 w 5641848"/>
              <a:gd name="connsiteY4027" fmla="*/ 1493662 h 4023302"/>
              <a:gd name="connsiteX4028" fmla="*/ 3844354 w 5641848"/>
              <a:gd name="connsiteY4028" fmla="*/ 1488166 h 4023302"/>
              <a:gd name="connsiteX4029" fmla="*/ 3851030 w 5641848"/>
              <a:gd name="connsiteY4029" fmla="*/ 1462650 h 4023302"/>
              <a:gd name="connsiteX4030" fmla="*/ 3845336 w 5641848"/>
              <a:gd name="connsiteY4030" fmla="*/ 1453621 h 4023302"/>
              <a:gd name="connsiteX4031" fmla="*/ 3851227 w 5641848"/>
              <a:gd name="connsiteY4031" fmla="*/ 1452444 h 4023302"/>
              <a:gd name="connsiteX4032" fmla="*/ 3852012 w 5641848"/>
              <a:gd name="connsiteY4032" fmla="*/ 1445182 h 4023302"/>
              <a:gd name="connsiteX4033" fmla="*/ 3834734 w 5641848"/>
              <a:gd name="connsiteY4033" fmla="*/ 1431639 h 4023302"/>
              <a:gd name="connsiteX4034" fmla="*/ 3830807 w 5641848"/>
              <a:gd name="connsiteY4034" fmla="*/ 1408282 h 4023302"/>
              <a:gd name="connsiteX4035" fmla="*/ 3823150 w 5641848"/>
              <a:gd name="connsiteY4035" fmla="*/ 1400235 h 4023302"/>
              <a:gd name="connsiteX4036" fmla="*/ 3800964 w 5641848"/>
              <a:gd name="connsiteY4036" fmla="*/ 1379430 h 4023302"/>
              <a:gd name="connsiteX4037" fmla="*/ 3799197 w 5641848"/>
              <a:gd name="connsiteY4037" fmla="*/ 1368831 h 4023302"/>
              <a:gd name="connsiteX4038" fmla="*/ 3801356 w 5641848"/>
              <a:gd name="connsiteY4038" fmla="*/ 1359214 h 4023302"/>
              <a:gd name="connsiteX4039" fmla="*/ 3806853 w 5641848"/>
              <a:gd name="connsiteY4039" fmla="*/ 1349007 h 4023302"/>
              <a:gd name="connsiteX4040" fmla="*/ 3806265 w 5641848"/>
              <a:gd name="connsiteY4040" fmla="*/ 1341745 h 4023302"/>
              <a:gd name="connsiteX4041" fmla="*/ 3800571 w 5641848"/>
              <a:gd name="connsiteY4041" fmla="*/ 1337034 h 4023302"/>
              <a:gd name="connsiteX4042" fmla="*/ 3801356 w 5641848"/>
              <a:gd name="connsiteY4042" fmla="*/ 1329969 h 4023302"/>
              <a:gd name="connsiteX4043" fmla="*/ 3805479 w 5641848"/>
              <a:gd name="connsiteY4043" fmla="*/ 1323492 h 4023302"/>
              <a:gd name="connsiteX4044" fmla="*/ 3803908 w 5641848"/>
              <a:gd name="connsiteY4044" fmla="*/ 1308576 h 4023302"/>
              <a:gd name="connsiteX4045" fmla="*/ 3793699 w 5641848"/>
              <a:gd name="connsiteY4045" fmla="*/ 1297780 h 4023302"/>
              <a:gd name="connsiteX4046" fmla="*/ 3785845 w 5641848"/>
              <a:gd name="connsiteY4046" fmla="*/ 1298370 h 4023302"/>
              <a:gd name="connsiteX4047" fmla="*/ 3782311 w 5641848"/>
              <a:gd name="connsiteY4047" fmla="*/ 1289146 h 4023302"/>
              <a:gd name="connsiteX4048" fmla="*/ 3772494 w 5641848"/>
              <a:gd name="connsiteY4048" fmla="*/ 1286202 h 4023302"/>
              <a:gd name="connsiteX4049" fmla="*/ 3767193 w 5641848"/>
              <a:gd name="connsiteY4049" fmla="*/ 1287380 h 4023302"/>
              <a:gd name="connsiteX4050" fmla="*/ 3757376 w 5641848"/>
              <a:gd name="connsiteY4050" fmla="*/ 1284436 h 4023302"/>
              <a:gd name="connsiteX4051" fmla="*/ 3756983 w 5641848"/>
              <a:gd name="connsiteY4051" fmla="*/ 1279922 h 4023302"/>
              <a:gd name="connsiteX4052" fmla="*/ 3760321 w 5641848"/>
              <a:gd name="connsiteY4052" fmla="*/ 1273641 h 4023302"/>
              <a:gd name="connsiteX4053" fmla="*/ 3767782 w 5641848"/>
              <a:gd name="connsiteY4053" fmla="*/ 1263239 h 4023302"/>
              <a:gd name="connsiteX4054" fmla="*/ 3764052 w 5641848"/>
              <a:gd name="connsiteY4054" fmla="*/ 1254799 h 4023302"/>
              <a:gd name="connsiteX4055" fmla="*/ 3769353 w 5641848"/>
              <a:gd name="connsiteY4055" fmla="*/ 1244986 h 4023302"/>
              <a:gd name="connsiteX4056" fmla="*/ 3767193 w 5641848"/>
              <a:gd name="connsiteY4056" fmla="*/ 1231247 h 4023302"/>
              <a:gd name="connsiteX4057" fmla="*/ 3765033 w 5641848"/>
              <a:gd name="connsiteY4057" fmla="*/ 1209657 h 4023302"/>
              <a:gd name="connsiteX4058" fmla="*/ 3773476 w 5641848"/>
              <a:gd name="connsiteY4058" fmla="*/ 1214368 h 4023302"/>
              <a:gd name="connsiteX4059" fmla="*/ 3797233 w 5641848"/>
              <a:gd name="connsiteY4059" fmla="*/ 1208872 h 4023302"/>
              <a:gd name="connsiteX4060" fmla="*/ 3791932 w 5641848"/>
              <a:gd name="connsiteY4060" fmla="*/ 1201610 h 4023302"/>
              <a:gd name="connsiteX4061" fmla="*/ 3770923 w 5641848"/>
              <a:gd name="connsiteY4061" fmla="*/ 1198666 h 4023302"/>
              <a:gd name="connsiteX4062" fmla="*/ 3769353 w 5641848"/>
              <a:gd name="connsiteY4062" fmla="*/ 1182376 h 4023302"/>
              <a:gd name="connsiteX4063" fmla="*/ 3762873 w 5641848"/>
              <a:gd name="connsiteY4063" fmla="*/ 1181001 h 4023302"/>
              <a:gd name="connsiteX4064" fmla="*/ 3757572 w 5641848"/>
              <a:gd name="connsiteY4064" fmla="*/ 1172170 h 4023302"/>
              <a:gd name="connsiteX4065" fmla="*/ 3734404 w 5641848"/>
              <a:gd name="connsiteY4065" fmla="*/ 1147439 h 4023302"/>
              <a:gd name="connsiteX4066" fmla="*/ 3727728 w 5641848"/>
              <a:gd name="connsiteY4066" fmla="*/ 1143710 h 4023302"/>
              <a:gd name="connsiteX4067" fmla="*/ 3725176 w 5641848"/>
              <a:gd name="connsiteY4067" fmla="*/ 1136840 h 4023302"/>
              <a:gd name="connsiteX4068" fmla="*/ 3723017 w 5641848"/>
              <a:gd name="connsiteY4068" fmla="*/ 1112111 h 4023302"/>
              <a:gd name="connsiteX4069" fmla="*/ 3738134 w 5641848"/>
              <a:gd name="connsiteY4069" fmla="*/ 1074819 h 4023302"/>
              <a:gd name="connsiteX4070" fmla="*/ 3762677 w 5641848"/>
              <a:gd name="connsiteY4070" fmla="*/ 1075605 h 4023302"/>
              <a:gd name="connsiteX4071" fmla="*/ 3765819 w 5641848"/>
              <a:gd name="connsiteY4071" fmla="*/ 1084633 h 4023302"/>
              <a:gd name="connsiteX4072" fmla="*/ 3773672 w 5641848"/>
              <a:gd name="connsiteY4072" fmla="*/ 1090521 h 4023302"/>
              <a:gd name="connsiteX4073" fmla="*/ 3786238 w 5641848"/>
              <a:gd name="connsiteY4073" fmla="*/ 1100923 h 4023302"/>
              <a:gd name="connsiteX4074" fmla="*/ 3796644 w 5641848"/>
              <a:gd name="connsiteY4074" fmla="*/ 1097587 h 4023302"/>
              <a:gd name="connsiteX4075" fmla="*/ 3802534 w 5641848"/>
              <a:gd name="connsiteY4075" fmla="*/ 1087773 h 4023302"/>
              <a:gd name="connsiteX4076" fmla="*/ 3811762 w 5641848"/>
              <a:gd name="connsiteY4076" fmla="*/ 1095427 h 4023302"/>
              <a:gd name="connsiteX4077" fmla="*/ 3819615 w 5641848"/>
              <a:gd name="connsiteY4077" fmla="*/ 1112111 h 4023302"/>
              <a:gd name="connsiteX4078" fmla="*/ 3832967 w 5641848"/>
              <a:gd name="connsiteY4078" fmla="*/ 1116625 h 4023302"/>
              <a:gd name="connsiteX4079" fmla="*/ 3836894 w 5641848"/>
              <a:gd name="connsiteY4079" fmla="*/ 1137626 h 4023302"/>
              <a:gd name="connsiteX4080" fmla="*/ 3852012 w 5641848"/>
              <a:gd name="connsiteY4080" fmla="*/ 1141355 h 4023302"/>
              <a:gd name="connsiteX4081" fmla="*/ 3859276 w 5641848"/>
              <a:gd name="connsiteY4081" fmla="*/ 1147635 h 4023302"/>
              <a:gd name="connsiteX4082" fmla="*/ 3879107 w 5641848"/>
              <a:gd name="connsiteY4082" fmla="*/ 1155290 h 4023302"/>
              <a:gd name="connsiteX4083" fmla="*/ 3896777 w 5641848"/>
              <a:gd name="connsiteY4083" fmla="*/ 1155094 h 4023302"/>
              <a:gd name="connsiteX4084" fmla="*/ 3905220 w 5641848"/>
              <a:gd name="connsiteY4084" fmla="*/ 1163534 h 4023302"/>
              <a:gd name="connsiteX4085" fmla="*/ 3913663 w 5641848"/>
              <a:gd name="connsiteY4085" fmla="*/ 1160982 h 4023302"/>
              <a:gd name="connsiteX4086" fmla="*/ 3920338 w 5641848"/>
              <a:gd name="connsiteY4086" fmla="*/ 1149795 h 4023302"/>
              <a:gd name="connsiteX4087" fmla="*/ 3942328 w 5641848"/>
              <a:gd name="connsiteY4087" fmla="*/ 1147047 h 4023302"/>
              <a:gd name="connsiteX4088" fmla="*/ 3951163 w 5641848"/>
              <a:gd name="connsiteY4088" fmla="*/ 1157253 h 4023302"/>
              <a:gd name="connsiteX4089" fmla="*/ 3961373 w 5641848"/>
              <a:gd name="connsiteY4089" fmla="*/ 1149991 h 4023302"/>
              <a:gd name="connsiteX4090" fmla="*/ 3948415 w 5641848"/>
              <a:gd name="connsiteY4090" fmla="*/ 1141747 h 4023302"/>
              <a:gd name="connsiteX4091" fmla="*/ 3937616 w 5641848"/>
              <a:gd name="connsiteY4091" fmla="*/ 1113092 h 4023302"/>
              <a:gd name="connsiteX4092" fmla="*/ 3943310 w 5641848"/>
              <a:gd name="connsiteY4092" fmla="*/ 1101905 h 4023302"/>
              <a:gd name="connsiteX4093" fmla="*/ 3932707 w 5641848"/>
              <a:gd name="connsiteY4093" fmla="*/ 1089736 h 4023302"/>
              <a:gd name="connsiteX4094" fmla="*/ 3931333 w 5641848"/>
              <a:gd name="connsiteY4094" fmla="*/ 1076193 h 4023302"/>
              <a:gd name="connsiteX4095" fmla="*/ 3921712 w 5641848"/>
              <a:gd name="connsiteY4095" fmla="*/ 1076193 h 4023302"/>
              <a:gd name="connsiteX4096" fmla="*/ 3901293 w 5641848"/>
              <a:gd name="connsiteY4096" fmla="*/ 1086203 h 4023302"/>
              <a:gd name="connsiteX4097" fmla="*/ 3888727 w 5641848"/>
              <a:gd name="connsiteY4097" fmla="*/ 1081492 h 4023302"/>
              <a:gd name="connsiteX4098" fmla="*/ 3868112 w 5641848"/>
              <a:gd name="connsiteY4098" fmla="*/ 1044790 h 4023302"/>
              <a:gd name="connsiteX4099" fmla="*/ 3853975 w 5641848"/>
              <a:gd name="connsiteY4099" fmla="*/ 1038510 h 4023302"/>
              <a:gd name="connsiteX4100" fmla="*/ 3852012 w 5641848"/>
              <a:gd name="connsiteY4100" fmla="*/ 1017705 h 4023302"/>
              <a:gd name="connsiteX4101" fmla="*/ 3871450 w 5641848"/>
              <a:gd name="connsiteY4101" fmla="*/ 1003573 h 4023302"/>
              <a:gd name="connsiteX4102" fmla="*/ 3873413 w 5641848"/>
              <a:gd name="connsiteY4102" fmla="*/ 982769 h 4023302"/>
              <a:gd name="connsiteX4103" fmla="*/ 3884604 w 5641848"/>
              <a:gd name="connsiteY4103" fmla="*/ 976880 h 4023302"/>
              <a:gd name="connsiteX4104" fmla="*/ 3922105 w 5641848"/>
              <a:gd name="connsiteY4104" fmla="*/ 994741 h 4023302"/>
              <a:gd name="connsiteX4105" fmla="*/ 3923676 w 5641848"/>
              <a:gd name="connsiteY4105" fmla="*/ 1005144 h 4023302"/>
              <a:gd name="connsiteX4106" fmla="*/ 3932707 w 5641848"/>
              <a:gd name="connsiteY4106" fmla="*/ 1017901 h 4023302"/>
              <a:gd name="connsiteX4107" fmla="*/ 3941935 w 5641848"/>
              <a:gd name="connsiteY4107" fmla="*/ 1014761 h 4023302"/>
              <a:gd name="connsiteX4108" fmla="*/ 3959606 w 5641848"/>
              <a:gd name="connsiteY4108" fmla="*/ 1021630 h 4023302"/>
              <a:gd name="connsiteX4109" fmla="*/ 3962355 w 5641848"/>
              <a:gd name="connsiteY4109" fmla="*/ 1028304 h 4023302"/>
              <a:gd name="connsiteX4110" fmla="*/ 3941347 w 5641848"/>
              <a:gd name="connsiteY4110" fmla="*/ 1032425 h 4023302"/>
              <a:gd name="connsiteX4111" fmla="*/ 3944881 w 5641848"/>
              <a:gd name="connsiteY4111" fmla="*/ 1039294 h 4023302"/>
              <a:gd name="connsiteX4112" fmla="*/ 3943506 w 5641848"/>
              <a:gd name="connsiteY4112" fmla="*/ 1047931 h 4023302"/>
              <a:gd name="connsiteX4113" fmla="*/ 3950771 w 5641848"/>
              <a:gd name="connsiteY4113" fmla="*/ 1047931 h 4023302"/>
              <a:gd name="connsiteX4114" fmla="*/ 3958428 w 5641848"/>
              <a:gd name="connsiteY4114" fmla="*/ 1036154 h 4023302"/>
              <a:gd name="connsiteX4115" fmla="*/ 3968834 w 5641848"/>
              <a:gd name="connsiteY4115" fmla="*/ 1033210 h 4023302"/>
              <a:gd name="connsiteX4116" fmla="*/ 3969619 w 5641848"/>
              <a:gd name="connsiteY4116" fmla="*/ 1024967 h 4023302"/>
              <a:gd name="connsiteX4117" fmla="*/ 3975510 w 5641848"/>
              <a:gd name="connsiteY4117" fmla="*/ 1031247 h 4023302"/>
              <a:gd name="connsiteX4118" fmla="*/ 3992591 w 5641848"/>
              <a:gd name="connsiteY4118" fmla="*/ 1033014 h 4023302"/>
              <a:gd name="connsiteX4119" fmla="*/ 4014189 w 5641848"/>
              <a:gd name="connsiteY4119" fmla="*/ 1047931 h 4023302"/>
              <a:gd name="connsiteX4120" fmla="*/ 4024595 w 5641848"/>
              <a:gd name="connsiteY4120" fmla="*/ 1047931 h 4023302"/>
              <a:gd name="connsiteX4121" fmla="*/ 4036571 w 5641848"/>
              <a:gd name="connsiteY4121" fmla="*/ 1056174 h 4023302"/>
              <a:gd name="connsiteX4122" fmla="*/ 4045603 w 5641848"/>
              <a:gd name="connsiteY4122" fmla="*/ 1055585 h 4023302"/>
              <a:gd name="connsiteX4123" fmla="*/ 4050315 w 5641848"/>
              <a:gd name="connsiteY4123" fmla="*/ 1046360 h 4023302"/>
              <a:gd name="connsiteX4124" fmla="*/ 4064059 w 5641848"/>
              <a:gd name="connsiteY4124" fmla="*/ 1058529 h 4023302"/>
              <a:gd name="connsiteX4125" fmla="*/ 4096848 w 5641848"/>
              <a:gd name="connsiteY4125" fmla="*/ 1062847 h 4023302"/>
              <a:gd name="connsiteX4126" fmla="*/ 4115107 w 5641848"/>
              <a:gd name="connsiteY4126" fmla="*/ 1081100 h 4023302"/>
              <a:gd name="connsiteX4127" fmla="*/ 4126495 w 5641848"/>
              <a:gd name="connsiteY4127" fmla="*/ 1093268 h 4023302"/>
              <a:gd name="connsiteX4128" fmla="*/ 4141810 w 5641848"/>
              <a:gd name="connsiteY4128" fmla="*/ 1100138 h 4023302"/>
              <a:gd name="connsiteX4129" fmla="*/ 4154768 w 5641848"/>
              <a:gd name="connsiteY4129" fmla="*/ 1117018 h 4023302"/>
              <a:gd name="connsiteX4130" fmla="*/ 4153001 w 5641848"/>
              <a:gd name="connsiteY4130" fmla="*/ 1137037 h 4023302"/>
              <a:gd name="connsiteX4131" fmla="*/ 4163604 w 5641848"/>
              <a:gd name="connsiteY4131" fmla="*/ 1131934 h 4023302"/>
              <a:gd name="connsiteX4132" fmla="*/ 4165959 w 5641848"/>
              <a:gd name="connsiteY4132" fmla="*/ 1122709 h 4023302"/>
              <a:gd name="connsiteX4133" fmla="*/ 4175187 w 5641848"/>
              <a:gd name="connsiteY4133" fmla="*/ 1122120 h 4023302"/>
              <a:gd name="connsiteX4134" fmla="*/ 4174991 w 5641848"/>
              <a:gd name="connsiteY4134" fmla="*/ 1089540 h 4023302"/>
              <a:gd name="connsiteX4135" fmla="*/ 4165174 w 5641848"/>
              <a:gd name="connsiteY4135" fmla="*/ 1085025 h 4023302"/>
              <a:gd name="connsiteX4136" fmla="*/ 4154572 w 5641848"/>
              <a:gd name="connsiteY4136" fmla="*/ 1090913 h 4023302"/>
              <a:gd name="connsiteX4137" fmla="*/ 4146718 w 5641848"/>
              <a:gd name="connsiteY4137" fmla="*/ 1088362 h 4023302"/>
              <a:gd name="connsiteX4138" fmla="*/ 4130422 w 5641848"/>
              <a:gd name="connsiteY4138" fmla="*/ 1078156 h 4023302"/>
              <a:gd name="connsiteX4139" fmla="*/ 4115893 w 5641848"/>
              <a:gd name="connsiteY4139" fmla="*/ 1073053 h 4023302"/>
              <a:gd name="connsiteX4140" fmla="*/ 4099204 w 5641848"/>
              <a:gd name="connsiteY4140" fmla="*/ 1052248 h 4023302"/>
              <a:gd name="connsiteX4141" fmla="*/ 4097829 w 5641848"/>
              <a:gd name="connsiteY4141" fmla="*/ 1036743 h 4023302"/>
              <a:gd name="connsiteX4142" fmla="*/ 4092528 w 5641848"/>
              <a:gd name="connsiteY4142" fmla="*/ 1031444 h 4023302"/>
              <a:gd name="connsiteX4143" fmla="*/ 4089779 w 5641848"/>
              <a:gd name="connsiteY4143" fmla="*/ 1019864 h 4023302"/>
              <a:gd name="connsiteX4144" fmla="*/ 4081141 w 5641848"/>
              <a:gd name="connsiteY4144" fmla="*/ 999059 h 4023302"/>
              <a:gd name="connsiteX4145" fmla="*/ 4069360 w 5641848"/>
              <a:gd name="connsiteY4145" fmla="*/ 995919 h 4023302"/>
              <a:gd name="connsiteX4146" fmla="*/ 4064059 w 5641848"/>
              <a:gd name="connsiteY4146" fmla="*/ 988264 h 4023302"/>
              <a:gd name="connsiteX4147" fmla="*/ 4044425 w 5641848"/>
              <a:gd name="connsiteY4147" fmla="*/ 918000 h 4023302"/>
              <a:gd name="connsiteX4148" fmla="*/ 4087816 w 5641848"/>
              <a:gd name="connsiteY4148" fmla="*/ 884438 h 4023302"/>
              <a:gd name="connsiteX4149" fmla="*/ 4091154 w 5641848"/>
              <a:gd name="connsiteY4149" fmla="*/ 873446 h 4023302"/>
              <a:gd name="connsiteX4150" fmla="*/ 4108039 w 5641848"/>
              <a:gd name="connsiteY4150" fmla="*/ 858726 h 4023302"/>
              <a:gd name="connsiteX4151" fmla="*/ 4135330 w 5641848"/>
              <a:gd name="connsiteY4151" fmla="*/ 853231 h 4023302"/>
              <a:gd name="connsiteX4152" fmla="*/ 4180881 w 5641848"/>
              <a:gd name="connsiteY4152" fmla="*/ 807304 h 4023302"/>
              <a:gd name="connsiteX4153" fmla="*/ 4178329 w 5641848"/>
              <a:gd name="connsiteY4153" fmla="*/ 800827 h 4023302"/>
              <a:gd name="connsiteX4154" fmla="*/ 4189913 w 5641848"/>
              <a:gd name="connsiteY4154" fmla="*/ 794938 h 4023302"/>
              <a:gd name="connsiteX4155" fmla="*/ 4191876 w 5641848"/>
              <a:gd name="connsiteY4155" fmla="*/ 782377 h 4023302"/>
              <a:gd name="connsiteX4156" fmla="*/ 4204638 w 5641848"/>
              <a:gd name="connsiteY4156" fmla="*/ 784340 h 4023302"/>
              <a:gd name="connsiteX4157" fmla="*/ 4212885 w 5641848"/>
              <a:gd name="connsiteY4157" fmla="*/ 799845 h 4023302"/>
              <a:gd name="connsiteX4158" fmla="*/ 4232911 w 5641848"/>
              <a:gd name="connsiteY4158" fmla="*/ 794546 h 4023302"/>
              <a:gd name="connsiteX4159" fmla="*/ 4243710 w 5641848"/>
              <a:gd name="connsiteY4159" fmla="*/ 804752 h 4023302"/>
              <a:gd name="connsiteX4160" fmla="*/ 4251367 w 5641848"/>
              <a:gd name="connsiteY4160" fmla="*/ 799453 h 4023302"/>
              <a:gd name="connsiteX4161" fmla="*/ 4256865 w 5641848"/>
              <a:gd name="connsiteY4161" fmla="*/ 810051 h 4023302"/>
              <a:gd name="connsiteX4162" fmla="*/ 4275910 w 5641848"/>
              <a:gd name="connsiteY4162" fmla="*/ 824576 h 4023302"/>
              <a:gd name="connsiteX4163" fmla="*/ 4254313 w 5641848"/>
              <a:gd name="connsiteY4163" fmla="*/ 833996 h 4023302"/>
              <a:gd name="connsiteX4164" fmla="*/ 4257258 w 5641848"/>
              <a:gd name="connsiteY4164" fmla="*/ 852838 h 4023302"/>
              <a:gd name="connsiteX4165" fmla="*/ 4262362 w 5641848"/>
              <a:gd name="connsiteY4165" fmla="*/ 843025 h 4023302"/>
              <a:gd name="connsiteX4166" fmla="*/ 4281015 w 5641848"/>
              <a:gd name="connsiteY4166" fmla="*/ 833800 h 4023302"/>
              <a:gd name="connsiteX4167" fmla="*/ 4294366 w 5641848"/>
              <a:gd name="connsiteY4167" fmla="*/ 843417 h 4023302"/>
              <a:gd name="connsiteX4168" fmla="*/ 4289850 w 5641848"/>
              <a:gd name="connsiteY4168" fmla="*/ 854605 h 4023302"/>
              <a:gd name="connsiteX4169" fmla="*/ 4301238 w 5641848"/>
              <a:gd name="connsiteY4169" fmla="*/ 879923 h 4023302"/>
              <a:gd name="connsiteX4170" fmla="*/ 4321068 w 5641848"/>
              <a:gd name="connsiteY4170" fmla="*/ 913682 h 4023302"/>
              <a:gd name="connsiteX4171" fmla="*/ 4326369 w 5641848"/>
              <a:gd name="connsiteY4171" fmla="*/ 907794 h 4023302"/>
              <a:gd name="connsiteX4172" fmla="*/ 4307128 w 5641848"/>
              <a:gd name="connsiteY4172" fmla="*/ 882279 h 4023302"/>
              <a:gd name="connsiteX4173" fmla="*/ 4309877 w 5641848"/>
              <a:gd name="connsiteY4173" fmla="*/ 836941 h 4023302"/>
              <a:gd name="connsiteX4174" fmla="*/ 4300060 w 5641848"/>
              <a:gd name="connsiteY4174" fmla="*/ 824379 h 4023302"/>
              <a:gd name="connsiteX4175" fmla="*/ 4305754 w 5641848"/>
              <a:gd name="connsiteY4175" fmla="*/ 811425 h 4023302"/>
              <a:gd name="connsiteX4176" fmla="*/ 4313411 w 5641848"/>
              <a:gd name="connsiteY4176" fmla="*/ 783359 h 4023302"/>
              <a:gd name="connsiteX4177" fmla="*/ 4322443 w 5641848"/>
              <a:gd name="connsiteY4177" fmla="*/ 775508 h 4023302"/>
              <a:gd name="connsiteX4178" fmla="*/ 4325977 w 5641848"/>
              <a:gd name="connsiteY4178" fmla="*/ 714860 h 4023302"/>
              <a:gd name="connsiteX4179" fmla="*/ 4305950 w 5641848"/>
              <a:gd name="connsiteY4179" fmla="*/ 683065 h 4023302"/>
              <a:gd name="connsiteX4180" fmla="*/ 4298882 w 5641848"/>
              <a:gd name="connsiteY4180" fmla="*/ 689149 h 4023302"/>
              <a:gd name="connsiteX4181" fmla="*/ 4282978 w 5641848"/>
              <a:gd name="connsiteY4181" fmla="*/ 686008 h 4023302"/>
              <a:gd name="connsiteX4182" fmla="*/ 4284549 w 5641848"/>
              <a:gd name="connsiteY4182" fmla="*/ 643613 h 4023302"/>
              <a:gd name="connsiteX4183" fmla="*/ 4296919 w 5641848"/>
              <a:gd name="connsiteY4183" fmla="*/ 622024 h 4023302"/>
              <a:gd name="connsiteX4184" fmla="*/ 4298293 w 5641848"/>
              <a:gd name="connsiteY4184" fmla="*/ 576293 h 4023302"/>
              <a:gd name="connsiteX4185" fmla="*/ 4305361 w 5641848"/>
              <a:gd name="connsiteY4185" fmla="*/ 552740 h 4023302"/>
              <a:gd name="connsiteX4186" fmla="*/ 4301435 w 5641848"/>
              <a:gd name="connsiteY4186" fmla="*/ 541749 h 4023302"/>
              <a:gd name="connsiteX4187" fmla="*/ 4307324 w 5641848"/>
              <a:gd name="connsiteY4187" fmla="*/ 535076 h 4023302"/>
              <a:gd name="connsiteX4188" fmla="*/ 4300453 w 5641848"/>
              <a:gd name="connsiteY4188" fmla="*/ 524871 h 4023302"/>
              <a:gd name="connsiteX4189" fmla="*/ 4303594 w 5641848"/>
              <a:gd name="connsiteY4189" fmla="*/ 504066 h 4023302"/>
              <a:gd name="connsiteX4190" fmla="*/ 4294366 w 5641848"/>
              <a:gd name="connsiteY4190" fmla="*/ 489541 h 4023302"/>
              <a:gd name="connsiteX4191" fmla="*/ 4282585 w 5641848"/>
              <a:gd name="connsiteY4191" fmla="*/ 489934 h 4023302"/>
              <a:gd name="connsiteX4192" fmla="*/ 4242925 w 5641848"/>
              <a:gd name="connsiteY4192" fmla="*/ 454409 h 4023302"/>
              <a:gd name="connsiteX4193" fmla="*/ 4241747 w 5641848"/>
              <a:gd name="connsiteY4193" fmla="*/ 449110 h 4023302"/>
              <a:gd name="connsiteX4194" fmla="*/ 4263344 w 5641848"/>
              <a:gd name="connsiteY4194" fmla="*/ 448914 h 4023302"/>
              <a:gd name="connsiteX4195" fmla="*/ 4298096 w 5641848"/>
              <a:gd name="connsiteY4195" fmla="*/ 472859 h 4023302"/>
              <a:gd name="connsiteX4196" fmla="*/ 4340506 w 5641848"/>
              <a:gd name="connsiteY4196" fmla="*/ 467755 h 4023302"/>
              <a:gd name="connsiteX4197" fmla="*/ 4369368 w 5641848"/>
              <a:gd name="connsiteY4197" fmla="*/ 472074 h 4023302"/>
              <a:gd name="connsiteX4198" fmla="*/ 4404905 w 5641848"/>
              <a:gd name="connsiteY4198" fmla="*/ 481494 h 4023302"/>
              <a:gd name="connsiteX4199" fmla="*/ 4407065 w 5641848"/>
              <a:gd name="connsiteY4199" fmla="*/ 503673 h 4023302"/>
              <a:gd name="connsiteX4200" fmla="*/ 4418846 w 5641848"/>
              <a:gd name="connsiteY4200" fmla="*/ 510150 h 4023302"/>
              <a:gd name="connsiteX4201" fmla="*/ 4422380 w 5641848"/>
              <a:gd name="connsiteY4201" fmla="*/ 527029 h 4023302"/>
              <a:gd name="connsiteX4202" fmla="*/ 4437302 w 5641848"/>
              <a:gd name="connsiteY4202" fmla="*/ 526833 h 4023302"/>
              <a:gd name="connsiteX4203" fmla="*/ 4442799 w 5641848"/>
              <a:gd name="connsiteY4203" fmla="*/ 541946 h 4023302"/>
              <a:gd name="connsiteX4204" fmla="*/ 4438872 w 5641848"/>
              <a:gd name="connsiteY4204" fmla="*/ 551563 h 4023302"/>
              <a:gd name="connsiteX4205" fmla="*/ 4449475 w 5641848"/>
              <a:gd name="connsiteY4205" fmla="*/ 561965 h 4023302"/>
              <a:gd name="connsiteX4206" fmla="*/ 4451046 w 5641848"/>
              <a:gd name="connsiteY4206" fmla="*/ 582181 h 4023302"/>
              <a:gd name="connsiteX4207" fmla="*/ 4433963 w 5641848"/>
              <a:gd name="connsiteY4207" fmla="*/ 581788 h 4023302"/>
              <a:gd name="connsiteX4208" fmla="*/ 4424736 w 5641848"/>
              <a:gd name="connsiteY4208" fmla="*/ 589639 h 4023302"/>
              <a:gd name="connsiteX4209" fmla="*/ 4412955 w 5641848"/>
              <a:gd name="connsiteY4209" fmla="*/ 585714 h 4023302"/>
              <a:gd name="connsiteX4210" fmla="*/ 4404120 w 5641848"/>
              <a:gd name="connsiteY4210" fmla="*/ 591798 h 4023302"/>
              <a:gd name="connsiteX4211" fmla="*/ 4385664 w 5641848"/>
              <a:gd name="connsiteY4211" fmla="*/ 589051 h 4023302"/>
              <a:gd name="connsiteX4212" fmla="*/ 4378400 w 5641848"/>
              <a:gd name="connsiteY4212" fmla="*/ 597686 h 4023302"/>
              <a:gd name="connsiteX4213" fmla="*/ 4369172 w 5641848"/>
              <a:gd name="connsiteY4213" fmla="*/ 599257 h 4023302"/>
              <a:gd name="connsiteX4214" fmla="*/ 4368190 w 5641848"/>
              <a:gd name="connsiteY4214" fmla="*/ 621239 h 4023302"/>
              <a:gd name="connsiteX4215" fmla="*/ 4351304 w 5641848"/>
              <a:gd name="connsiteY4215" fmla="*/ 624772 h 4023302"/>
              <a:gd name="connsiteX4216" fmla="*/ 4356606 w 5641848"/>
              <a:gd name="connsiteY4216" fmla="*/ 636352 h 4023302"/>
              <a:gd name="connsiteX4217" fmla="*/ 4350127 w 5641848"/>
              <a:gd name="connsiteY4217" fmla="*/ 644987 h 4023302"/>
              <a:gd name="connsiteX4218" fmla="*/ 4363281 w 5641848"/>
              <a:gd name="connsiteY4218" fmla="*/ 649306 h 4023302"/>
              <a:gd name="connsiteX4219" fmla="*/ 4381148 w 5641848"/>
              <a:gd name="connsiteY4219" fmla="*/ 672073 h 4023302"/>
              <a:gd name="connsiteX4220" fmla="*/ 4385271 w 5641848"/>
              <a:gd name="connsiteY4220" fmla="*/ 696018 h 4023302"/>
              <a:gd name="connsiteX4221" fmla="*/ 4395089 w 5641848"/>
              <a:gd name="connsiteY4221" fmla="*/ 697981 h 4023302"/>
              <a:gd name="connsiteX4222" fmla="*/ 4403138 w 5641848"/>
              <a:gd name="connsiteY4222" fmla="*/ 716234 h 4023302"/>
              <a:gd name="connsiteX4223" fmla="*/ 4411777 w 5641848"/>
              <a:gd name="connsiteY4223" fmla="*/ 730954 h 4023302"/>
              <a:gd name="connsiteX4224" fmla="*/ 4445155 w 5641848"/>
              <a:gd name="connsiteY4224" fmla="*/ 726833 h 4023302"/>
              <a:gd name="connsiteX4225" fmla="*/ 4443191 w 5641848"/>
              <a:gd name="connsiteY4225" fmla="*/ 737235 h 4023302"/>
              <a:gd name="connsiteX4226" fmla="*/ 4446726 w 5641848"/>
              <a:gd name="connsiteY4226" fmla="*/ 756666 h 4023302"/>
              <a:gd name="connsiteX4227" fmla="*/ 4452027 w 5641848"/>
              <a:gd name="connsiteY4227" fmla="*/ 751366 h 4023302"/>
              <a:gd name="connsiteX4228" fmla="*/ 4457721 w 5641848"/>
              <a:gd name="connsiteY4228" fmla="*/ 731347 h 4023302"/>
              <a:gd name="connsiteX4229" fmla="*/ 4476570 w 5641848"/>
              <a:gd name="connsiteY4229" fmla="*/ 733703 h 4023302"/>
              <a:gd name="connsiteX4230" fmla="*/ 4479711 w 5641848"/>
              <a:gd name="connsiteY4230" fmla="*/ 727029 h 4023302"/>
              <a:gd name="connsiteX4231" fmla="*/ 4494240 w 5641848"/>
              <a:gd name="connsiteY4231" fmla="*/ 725066 h 4023302"/>
              <a:gd name="connsiteX4232" fmla="*/ 4506413 w 5641848"/>
              <a:gd name="connsiteY4232" fmla="*/ 717804 h 4023302"/>
              <a:gd name="connsiteX4233" fmla="*/ 4513482 w 5641848"/>
              <a:gd name="connsiteY4233" fmla="*/ 689738 h 4023302"/>
              <a:gd name="connsiteX4234" fmla="*/ 4508769 w 5641848"/>
              <a:gd name="connsiteY4234" fmla="*/ 681887 h 4023302"/>
              <a:gd name="connsiteX4235" fmla="*/ 4519175 w 5641848"/>
              <a:gd name="connsiteY4235" fmla="*/ 671288 h 4023302"/>
              <a:gd name="connsiteX4236" fmla="*/ 4512500 w 5641848"/>
              <a:gd name="connsiteY4236" fmla="*/ 659120 h 4023302"/>
              <a:gd name="connsiteX4237" fmla="*/ 4522906 w 5641848"/>
              <a:gd name="connsiteY4237" fmla="*/ 647342 h 4023302"/>
              <a:gd name="connsiteX4238" fmla="*/ 4523887 w 5641848"/>
              <a:gd name="connsiteY4238" fmla="*/ 626342 h 4023302"/>
              <a:gd name="connsiteX4239" fmla="*/ 4529778 w 5641848"/>
              <a:gd name="connsiteY4239" fmla="*/ 616725 h 4023302"/>
              <a:gd name="connsiteX4240" fmla="*/ 4539006 w 5641848"/>
              <a:gd name="connsiteY4240" fmla="*/ 619668 h 4023302"/>
              <a:gd name="connsiteX4241" fmla="*/ 4546074 w 5641848"/>
              <a:gd name="connsiteY4241" fmla="*/ 609855 h 4023302"/>
              <a:gd name="connsiteX4242" fmla="*/ 4567082 w 5641848"/>
              <a:gd name="connsiteY4242" fmla="*/ 607107 h 4023302"/>
              <a:gd name="connsiteX4243" fmla="*/ 4569045 w 5641848"/>
              <a:gd name="connsiteY4243" fmla="*/ 599845 h 4023302"/>
              <a:gd name="connsiteX4244" fmla="*/ 4580237 w 5641848"/>
              <a:gd name="connsiteY4244" fmla="*/ 608285 h 4023302"/>
              <a:gd name="connsiteX4245" fmla="*/ 4581807 w 5641848"/>
              <a:gd name="connsiteY4245" fmla="*/ 599845 h 4023302"/>
              <a:gd name="connsiteX4246" fmla="*/ 4573954 w 5641848"/>
              <a:gd name="connsiteY4246" fmla="*/ 586302 h 4023302"/>
              <a:gd name="connsiteX4247" fmla="*/ 4575328 w 5641848"/>
              <a:gd name="connsiteY4247" fmla="*/ 579629 h 4023302"/>
              <a:gd name="connsiteX4248" fmla="*/ 4588483 w 5641848"/>
              <a:gd name="connsiteY4248" fmla="*/ 580807 h 4023302"/>
              <a:gd name="connsiteX4249" fmla="*/ 4657987 w 5641848"/>
              <a:gd name="connsiteY4249" fmla="*/ 530758 h 4023302"/>
              <a:gd name="connsiteX4250" fmla="*/ 4666430 w 5641848"/>
              <a:gd name="connsiteY4250" fmla="*/ 528795 h 4023302"/>
              <a:gd name="connsiteX4251" fmla="*/ 4665645 w 5641848"/>
              <a:gd name="connsiteY4251" fmla="*/ 520945 h 4023302"/>
              <a:gd name="connsiteX4252" fmla="*/ 4722387 w 5641848"/>
              <a:gd name="connsiteY4252" fmla="*/ 487186 h 4023302"/>
              <a:gd name="connsiteX4253" fmla="*/ 4747715 w 5641848"/>
              <a:gd name="connsiteY4253" fmla="*/ 481102 h 4023302"/>
              <a:gd name="connsiteX4254" fmla="*/ 4741825 w 5641848"/>
              <a:gd name="connsiteY4254" fmla="*/ 474625 h 4023302"/>
              <a:gd name="connsiteX4255" fmla="*/ 4773043 w 5641848"/>
              <a:gd name="connsiteY4255" fmla="*/ 468345 h 4023302"/>
              <a:gd name="connsiteX4256" fmla="*/ 4782860 w 5641848"/>
              <a:gd name="connsiteY4256" fmla="*/ 475607 h 4023302"/>
              <a:gd name="connsiteX4257" fmla="*/ 4781289 w 5641848"/>
              <a:gd name="connsiteY4257" fmla="*/ 485224 h 4023302"/>
              <a:gd name="connsiteX4258" fmla="*/ 4792284 w 5641848"/>
              <a:gd name="connsiteY4258" fmla="*/ 493860 h 4023302"/>
              <a:gd name="connsiteX4259" fmla="*/ 4805832 w 5641848"/>
              <a:gd name="connsiteY4259" fmla="*/ 474821 h 4023302"/>
              <a:gd name="connsiteX4260" fmla="*/ 4799942 w 5641848"/>
              <a:gd name="connsiteY4260" fmla="*/ 468148 h 4023302"/>
              <a:gd name="connsiteX4261" fmla="*/ 4801709 w 5641848"/>
              <a:gd name="connsiteY4261" fmla="*/ 456372 h 4023302"/>
              <a:gd name="connsiteX4262" fmla="*/ 4788161 w 5641848"/>
              <a:gd name="connsiteY4262" fmla="*/ 459316 h 4023302"/>
              <a:gd name="connsiteX4263" fmla="*/ 4783645 w 5641848"/>
              <a:gd name="connsiteY4263" fmla="*/ 456568 h 4023302"/>
              <a:gd name="connsiteX4264" fmla="*/ 4820557 w 5641848"/>
              <a:gd name="connsiteY4264" fmla="*/ 427128 h 4023302"/>
              <a:gd name="connsiteX4265" fmla="*/ 4814275 w 5641848"/>
              <a:gd name="connsiteY4265" fmla="*/ 440081 h 4023302"/>
              <a:gd name="connsiteX4266" fmla="*/ 4823895 w 5641848"/>
              <a:gd name="connsiteY4266" fmla="*/ 440671 h 4023302"/>
              <a:gd name="connsiteX4267" fmla="*/ 4824091 w 5641848"/>
              <a:gd name="connsiteY4267" fmla="*/ 458727 h 4023302"/>
              <a:gd name="connsiteX4268" fmla="*/ 4846474 w 5641848"/>
              <a:gd name="connsiteY4268" fmla="*/ 454213 h 4023302"/>
              <a:gd name="connsiteX4269" fmla="*/ 4844904 w 5641848"/>
              <a:gd name="connsiteY4269" fmla="*/ 439100 h 4023302"/>
              <a:gd name="connsiteX4270" fmla="*/ 4846867 w 5641848"/>
              <a:gd name="connsiteY4270" fmla="*/ 433212 h 4023302"/>
              <a:gd name="connsiteX4271" fmla="*/ 4836853 w 5641848"/>
              <a:gd name="connsiteY4271" fmla="*/ 420259 h 4023302"/>
              <a:gd name="connsiteX4272" fmla="*/ 4848634 w 5641848"/>
              <a:gd name="connsiteY4272" fmla="*/ 421043 h 4023302"/>
              <a:gd name="connsiteX4273" fmla="*/ 4849223 w 5641848"/>
              <a:gd name="connsiteY4273" fmla="*/ 410445 h 4023302"/>
              <a:gd name="connsiteX4274" fmla="*/ 4870624 w 5641848"/>
              <a:gd name="connsiteY4274" fmla="*/ 396509 h 4023302"/>
              <a:gd name="connsiteX4275" fmla="*/ 4905180 w 5641848"/>
              <a:gd name="connsiteY4275" fmla="*/ 393566 h 4023302"/>
              <a:gd name="connsiteX4276" fmla="*/ 4911856 w 5641848"/>
              <a:gd name="connsiteY4276" fmla="*/ 392388 h 4023302"/>
              <a:gd name="connsiteX4277" fmla="*/ 4914408 w 5641848"/>
              <a:gd name="connsiteY4277" fmla="*/ 398865 h 4023302"/>
              <a:gd name="connsiteX4278" fmla="*/ 4907144 w 5641848"/>
              <a:gd name="connsiteY4278" fmla="*/ 396902 h 4023302"/>
              <a:gd name="connsiteX4279" fmla="*/ 4888491 w 5641848"/>
              <a:gd name="connsiteY4279" fmla="*/ 402987 h 4023302"/>
              <a:gd name="connsiteX4280" fmla="*/ 4870624 w 5641848"/>
              <a:gd name="connsiteY4280" fmla="*/ 401024 h 4023302"/>
              <a:gd name="connsiteX4281" fmla="*/ 4864341 w 5641848"/>
              <a:gd name="connsiteY4281" fmla="*/ 410248 h 4023302"/>
              <a:gd name="connsiteX4282" fmla="*/ 4868857 w 5641848"/>
              <a:gd name="connsiteY4282" fmla="*/ 422810 h 4023302"/>
              <a:gd name="connsiteX4283" fmla="*/ 4874158 w 5641848"/>
              <a:gd name="connsiteY4283" fmla="*/ 422417 h 4023302"/>
              <a:gd name="connsiteX4284" fmla="*/ 4876711 w 5641848"/>
              <a:gd name="connsiteY4284" fmla="*/ 416726 h 4023302"/>
              <a:gd name="connsiteX4285" fmla="*/ 4884760 w 5641848"/>
              <a:gd name="connsiteY4285" fmla="*/ 420454 h 4023302"/>
              <a:gd name="connsiteX4286" fmla="*/ 4878674 w 5641848"/>
              <a:gd name="connsiteY4286" fmla="*/ 423202 h 4023302"/>
              <a:gd name="connsiteX4287" fmla="*/ 4880834 w 5641848"/>
              <a:gd name="connsiteY4287" fmla="*/ 429679 h 4023302"/>
              <a:gd name="connsiteX4288" fmla="*/ 4886921 w 5641848"/>
              <a:gd name="connsiteY4288" fmla="*/ 447147 h 4023302"/>
              <a:gd name="connsiteX4289" fmla="*/ 4875140 w 5641848"/>
              <a:gd name="connsiteY4289" fmla="*/ 456372 h 4023302"/>
              <a:gd name="connsiteX4290" fmla="*/ 4873373 w 5641848"/>
              <a:gd name="connsiteY4290" fmla="*/ 465596 h 4023302"/>
              <a:gd name="connsiteX4291" fmla="*/ 4880441 w 5641848"/>
              <a:gd name="connsiteY4291" fmla="*/ 468933 h 4023302"/>
              <a:gd name="connsiteX4292" fmla="*/ 4879852 w 5641848"/>
              <a:gd name="connsiteY4292" fmla="*/ 479728 h 4023302"/>
              <a:gd name="connsiteX4293" fmla="*/ 4889669 w 5641848"/>
              <a:gd name="connsiteY4293" fmla="*/ 486401 h 4023302"/>
              <a:gd name="connsiteX4294" fmla="*/ 4875532 w 5641848"/>
              <a:gd name="connsiteY4294" fmla="*/ 491505 h 4023302"/>
              <a:gd name="connsiteX4295" fmla="*/ 4866304 w 5641848"/>
              <a:gd name="connsiteY4295" fmla="*/ 483850 h 4023302"/>
              <a:gd name="connsiteX4296" fmla="*/ 4859825 w 5641848"/>
              <a:gd name="connsiteY4296" fmla="*/ 493860 h 4023302"/>
              <a:gd name="connsiteX4297" fmla="*/ 4843922 w 5641848"/>
              <a:gd name="connsiteY4297" fmla="*/ 497000 h 4023302"/>
              <a:gd name="connsiteX4298" fmla="*/ 4843529 w 5641848"/>
              <a:gd name="connsiteY4298" fmla="*/ 506813 h 4023302"/>
              <a:gd name="connsiteX4299" fmla="*/ 4837639 w 5641848"/>
              <a:gd name="connsiteY4299" fmla="*/ 512898 h 4023302"/>
              <a:gd name="connsiteX4300" fmla="*/ 4843137 w 5641848"/>
              <a:gd name="connsiteY4300" fmla="*/ 522711 h 4023302"/>
              <a:gd name="connsiteX4301" fmla="*/ 4833909 w 5641848"/>
              <a:gd name="connsiteY4301" fmla="*/ 522711 h 4023302"/>
              <a:gd name="connsiteX4302" fmla="*/ 4824681 w 5641848"/>
              <a:gd name="connsiteY4302" fmla="*/ 531740 h 4023302"/>
              <a:gd name="connsiteX4303" fmla="*/ 4826840 w 5641848"/>
              <a:gd name="connsiteY4303" fmla="*/ 543712 h 4023302"/>
              <a:gd name="connsiteX4304" fmla="*/ 4802101 w 5641848"/>
              <a:gd name="connsiteY4304" fmla="*/ 567853 h 4023302"/>
              <a:gd name="connsiteX4305" fmla="*/ 4798960 w 5641848"/>
              <a:gd name="connsiteY4305" fmla="*/ 576489 h 4023302"/>
              <a:gd name="connsiteX4306" fmla="*/ 4815256 w 5641848"/>
              <a:gd name="connsiteY4306" fmla="*/ 578255 h 4023302"/>
              <a:gd name="connsiteX4307" fmla="*/ 4807010 w 5641848"/>
              <a:gd name="connsiteY4307" fmla="*/ 585321 h 4023302"/>
              <a:gd name="connsiteX4308" fmla="*/ 4803672 w 5641848"/>
              <a:gd name="connsiteY4308" fmla="*/ 599845 h 4023302"/>
              <a:gd name="connsiteX4309" fmla="*/ 4777166 w 5641848"/>
              <a:gd name="connsiteY4309" fmla="*/ 618884 h 4023302"/>
              <a:gd name="connsiteX4310" fmla="*/ 4766957 w 5641848"/>
              <a:gd name="connsiteY4310" fmla="*/ 651661 h 4023302"/>
              <a:gd name="connsiteX4311" fmla="*/ 4774417 w 5641848"/>
              <a:gd name="connsiteY4311" fmla="*/ 667756 h 4023302"/>
              <a:gd name="connsiteX4312" fmla="*/ 4771865 w 5641848"/>
              <a:gd name="connsiteY4312" fmla="*/ 672466 h 4023302"/>
              <a:gd name="connsiteX4313" fmla="*/ 4780896 w 5641848"/>
              <a:gd name="connsiteY4313" fmla="*/ 684046 h 4023302"/>
              <a:gd name="connsiteX4314" fmla="*/ 4781289 w 5641848"/>
              <a:gd name="connsiteY4314" fmla="*/ 707991 h 4023302"/>
              <a:gd name="connsiteX4315" fmla="*/ 4786198 w 5641848"/>
              <a:gd name="connsiteY4315" fmla="*/ 715449 h 4023302"/>
              <a:gd name="connsiteX4316" fmla="*/ 4787769 w 5641848"/>
              <a:gd name="connsiteY4316" fmla="*/ 759021 h 4023302"/>
              <a:gd name="connsiteX4317" fmla="*/ 4788947 w 5641848"/>
              <a:gd name="connsiteY4317" fmla="*/ 781789 h 4023302"/>
              <a:gd name="connsiteX4318" fmla="*/ 4789732 w 5641848"/>
              <a:gd name="connsiteY4318" fmla="*/ 797883 h 4023302"/>
              <a:gd name="connsiteX4319" fmla="*/ 4789928 w 5641848"/>
              <a:gd name="connsiteY4319" fmla="*/ 806911 h 4023302"/>
              <a:gd name="connsiteX4320" fmla="*/ 4790124 w 5641848"/>
              <a:gd name="connsiteY4320" fmla="*/ 808874 h 4023302"/>
              <a:gd name="connsiteX4321" fmla="*/ 4791106 w 5641848"/>
              <a:gd name="connsiteY4321" fmla="*/ 812014 h 4023302"/>
              <a:gd name="connsiteX4322" fmla="*/ 4793266 w 5641848"/>
              <a:gd name="connsiteY4322" fmla="*/ 819669 h 4023302"/>
              <a:gd name="connsiteX4323" fmla="*/ 4796211 w 5641848"/>
              <a:gd name="connsiteY4323" fmla="*/ 829678 h 4023302"/>
              <a:gd name="connsiteX4324" fmla="*/ 4795818 w 5641848"/>
              <a:gd name="connsiteY4324" fmla="*/ 814762 h 4023302"/>
              <a:gd name="connsiteX4325" fmla="*/ 4793266 w 5641848"/>
              <a:gd name="connsiteY4325" fmla="*/ 783555 h 4023302"/>
              <a:gd name="connsiteX4326" fmla="*/ 4793070 w 5641848"/>
              <a:gd name="connsiteY4326" fmla="*/ 761965 h 4023302"/>
              <a:gd name="connsiteX4327" fmla="*/ 4788554 w 5641848"/>
              <a:gd name="connsiteY4327" fmla="*/ 726048 h 4023302"/>
              <a:gd name="connsiteX4328" fmla="*/ 4792481 w 5641848"/>
              <a:gd name="connsiteY4328" fmla="*/ 706029 h 4023302"/>
              <a:gd name="connsiteX4329" fmla="*/ 4790910 w 5641848"/>
              <a:gd name="connsiteY4329" fmla="*/ 689149 h 4023302"/>
              <a:gd name="connsiteX4330" fmla="*/ 4783645 w 5641848"/>
              <a:gd name="connsiteY4330" fmla="*/ 673447 h 4023302"/>
              <a:gd name="connsiteX4331" fmla="*/ 4778737 w 5641848"/>
              <a:gd name="connsiteY4331" fmla="*/ 652839 h 4023302"/>
              <a:gd name="connsiteX4332" fmla="*/ 4787180 w 5641848"/>
              <a:gd name="connsiteY4332" fmla="*/ 624183 h 4023302"/>
              <a:gd name="connsiteX4333" fmla="*/ 4818987 w 5641848"/>
              <a:gd name="connsiteY4333" fmla="*/ 612014 h 4023302"/>
              <a:gd name="connsiteX4334" fmla="*/ 4823503 w 5641848"/>
              <a:gd name="connsiteY4334" fmla="*/ 601612 h 4023302"/>
              <a:gd name="connsiteX4335" fmla="*/ 4835283 w 5641848"/>
              <a:gd name="connsiteY4335" fmla="*/ 591013 h 4023302"/>
              <a:gd name="connsiteX4336" fmla="*/ 4845689 w 5641848"/>
              <a:gd name="connsiteY4336" fmla="*/ 598668 h 4023302"/>
              <a:gd name="connsiteX4337" fmla="*/ 4878478 w 5641848"/>
              <a:gd name="connsiteY4337" fmla="*/ 552152 h 4023302"/>
              <a:gd name="connsiteX4338" fmla="*/ 4871998 w 5641848"/>
              <a:gd name="connsiteY4338" fmla="*/ 552152 h 4023302"/>
              <a:gd name="connsiteX4339" fmla="*/ 4869446 w 5641848"/>
              <a:gd name="connsiteY4339" fmla="*/ 549208 h 4023302"/>
              <a:gd name="connsiteX4340" fmla="*/ 4896541 w 5641848"/>
              <a:gd name="connsiteY4340" fmla="*/ 504458 h 4023302"/>
              <a:gd name="connsiteX4341" fmla="*/ 4904983 w 5641848"/>
              <a:gd name="connsiteY4341" fmla="*/ 512113 h 4023302"/>
              <a:gd name="connsiteX4342" fmla="*/ 4913623 w 5641848"/>
              <a:gd name="connsiteY4342" fmla="*/ 505636 h 4023302"/>
              <a:gd name="connsiteX4343" fmla="*/ 4916372 w 5641848"/>
              <a:gd name="connsiteY4343" fmla="*/ 511916 h 4023302"/>
              <a:gd name="connsiteX4344" fmla="*/ 4918531 w 5641848"/>
              <a:gd name="connsiteY4344" fmla="*/ 516823 h 4023302"/>
              <a:gd name="connsiteX4345" fmla="*/ 4920102 w 5641848"/>
              <a:gd name="connsiteY4345" fmla="*/ 519767 h 4023302"/>
              <a:gd name="connsiteX4346" fmla="*/ 4921869 w 5641848"/>
              <a:gd name="connsiteY4346" fmla="*/ 521730 h 4023302"/>
              <a:gd name="connsiteX4347" fmla="*/ 4924029 w 5641848"/>
              <a:gd name="connsiteY4347" fmla="*/ 523889 h 4023302"/>
              <a:gd name="connsiteX4348" fmla="*/ 4926973 w 5641848"/>
              <a:gd name="connsiteY4348" fmla="*/ 526440 h 4023302"/>
              <a:gd name="connsiteX4349" fmla="*/ 4939736 w 5641848"/>
              <a:gd name="connsiteY4349" fmla="*/ 519767 h 4023302"/>
              <a:gd name="connsiteX4350" fmla="*/ 4944644 w 5641848"/>
              <a:gd name="connsiteY4350" fmla="*/ 481887 h 4023302"/>
              <a:gd name="connsiteX4351" fmla="*/ 4969383 w 5641848"/>
              <a:gd name="connsiteY4351" fmla="*/ 460690 h 4023302"/>
              <a:gd name="connsiteX4352" fmla="*/ 4979200 w 5641848"/>
              <a:gd name="connsiteY4352" fmla="*/ 461475 h 4023302"/>
              <a:gd name="connsiteX4353" fmla="*/ 5003939 w 5641848"/>
              <a:gd name="connsiteY4353" fmla="*/ 445381 h 4023302"/>
              <a:gd name="connsiteX4354" fmla="*/ 5015720 w 5641848"/>
              <a:gd name="connsiteY4354" fmla="*/ 452643 h 4023302"/>
              <a:gd name="connsiteX4355" fmla="*/ 5042618 w 5641848"/>
              <a:gd name="connsiteY4355" fmla="*/ 450484 h 4023302"/>
              <a:gd name="connsiteX4356" fmla="*/ 5055773 w 5641848"/>
              <a:gd name="connsiteY4356" fmla="*/ 457549 h 4023302"/>
              <a:gd name="connsiteX4357" fmla="*/ 5063626 w 5641848"/>
              <a:gd name="connsiteY4357" fmla="*/ 456176 h 4023302"/>
              <a:gd name="connsiteX4358" fmla="*/ 5072854 w 5641848"/>
              <a:gd name="connsiteY4358" fmla="*/ 470307 h 4023302"/>
              <a:gd name="connsiteX4359" fmla="*/ 5096808 w 5641848"/>
              <a:gd name="connsiteY4359" fmla="*/ 452447 h 4023302"/>
              <a:gd name="connsiteX4360" fmla="*/ 5095434 w 5641848"/>
              <a:gd name="connsiteY4360" fmla="*/ 428502 h 4023302"/>
              <a:gd name="connsiteX4361" fmla="*/ 5088758 w 5641848"/>
              <a:gd name="connsiteY4361" fmla="*/ 428502 h 4023302"/>
              <a:gd name="connsiteX4362" fmla="*/ 5086794 w 5641848"/>
              <a:gd name="connsiteY4362" fmla="*/ 425950 h 4023302"/>
              <a:gd name="connsiteX4363" fmla="*/ 5103876 w 5641848"/>
              <a:gd name="connsiteY4363" fmla="*/ 417314 h 4023302"/>
              <a:gd name="connsiteX4364" fmla="*/ 5116442 w 5641848"/>
              <a:gd name="connsiteY4364" fmla="*/ 427520 h 4023302"/>
              <a:gd name="connsiteX4365" fmla="*/ 5121350 w 5641848"/>
              <a:gd name="connsiteY4365" fmla="*/ 411426 h 4023302"/>
              <a:gd name="connsiteX4366" fmla="*/ 5136468 w 5641848"/>
              <a:gd name="connsiteY4366" fmla="*/ 409856 h 4023302"/>
              <a:gd name="connsiteX4367" fmla="*/ 5141769 w 5641848"/>
              <a:gd name="connsiteY4367" fmla="*/ 422810 h 4023302"/>
              <a:gd name="connsiteX4368" fmla="*/ 5123510 w 5641848"/>
              <a:gd name="connsiteY4368" fmla="*/ 430857 h 4023302"/>
              <a:gd name="connsiteX4369" fmla="*/ 5138039 w 5641848"/>
              <a:gd name="connsiteY4369" fmla="*/ 436548 h 4023302"/>
              <a:gd name="connsiteX4370" fmla="*/ 5149034 w 5641848"/>
              <a:gd name="connsiteY4370" fmla="*/ 424773 h 4023302"/>
              <a:gd name="connsiteX4371" fmla="*/ 5140396 w 5641848"/>
              <a:gd name="connsiteY4371" fmla="*/ 409071 h 4023302"/>
              <a:gd name="connsiteX4372" fmla="*/ 5141573 w 5641848"/>
              <a:gd name="connsiteY4372" fmla="*/ 400631 h 4023302"/>
              <a:gd name="connsiteX4373" fmla="*/ 5170828 w 5641848"/>
              <a:gd name="connsiteY4373" fmla="*/ 385322 h 4023302"/>
              <a:gd name="connsiteX4374" fmla="*/ 5183983 w 5641848"/>
              <a:gd name="connsiteY4374" fmla="*/ 391799 h 4023302"/>
              <a:gd name="connsiteX4375" fmla="*/ 5178289 w 5641848"/>
              <a:gd name="connsiteY4375" fmla="*/ 399846 h 4023302"/>
              <a:gd name="connsiteX4376" fmla="*/ 5205384 w 5641848"/>
              <a:gd name="connsiteY4376" fmla="*/ 428109 h 4023302"/>
              <a:gd name="connsiteX4377" fmla="*/ 5202046 w 5641848"/>
              <a:gd name="connsiteY4377" fmla="*/ 435175 h 4023302"/>
              <a:gd name="connsiteX4378" fmla="*/ 5192229 w 5641848"/>
              <a:gd name="connsiteY4378" fmla="*/ 435960 h 4023302"/>
              <a:gd name="connsiteX4379" fmla="*/ 5191247 w 5641848"/>
              <a:gd name="connsiteY4379" fmla="*/ 448325 h 4023302"/>
              <a:gd name="connsiteX4380" fmla="*/ 5182608 w 5641848"/>
              <a:gd name="connsiteY4380" fmla="*/ 447147 h 4023302"/>
              <a:gd name="connsiteX4381" fmla="*/ 5186535 w 5641848"/>
              <a:gd name="connsiteY4381" fmla="*/ 456765 h 4023302"/>
              <a:gd name="connsiteX4382" fmla="*/ 5188695 w 5641848"/>
              <a:gd name="connsiteY4382" fmla="*/ 484242 h 4023302"/>
              <a:gd name="connsiteX4383" fmla="*/ 5215005 w 5641848"/>
              <a:gd name="connsiteY4383" fmla="*/ 494448 h 4023302"/>
              <a:gd name="connsiteX4384" fmla="*/ 5237191 w 5641848"/>
              <a:gd name="connsiteY4384" fmla="*/ 472074 h 4023302"/>
              <a:gd name="connsiteX4385" fmla="*/ 5235620 w 5641848"/>
              <a:gd name="connsiteY4385" fmla="*/ 459708 h 4023302"/>
              <a:gd name="connsiteX4386" fmla="*/ 5228355 w 5641848"/>
              <a:gd name="connsiteY4386" fmla="*/ 448718 h 4023302"/>
              <a:gd name="connsiteX4387" fmla="*/ 5233460 w 5641848"/>
              <a:gd name="connsiteY4387" fmla="*/ 431053 h 4023302"/>
              <a:gd name="connsiteX4388" fmla="*/ 5246615 w 5641848"/>
              <a:gd name="connsiteY4388" fmla="*/ 435567 h 4023302"/>
              <a:gd name="connsiteX4389" fmla="*/ 5256432 w 5641848"/>
              <a:gd name="connsiteY4389" fmla="*/ 431446 h 4023302"/>
              <a:gd name="connsiteX4390" fmla="*/ 5266249 w 5641848"/>
              <a:gd name="connsiteY4390" fmla="*/ 433408 h 4023302"/>
              <a:gd name="connsiteX4391" fmla="*/ 5290792 w 5641848"/>
              <a:gd name="connsiteY4391" fmla="*/ 398080 h 4023302"/>
              <a:gd name="connsiteX4392" fmla="*/ 5291773 w 5641848"/>
              <a:gd name="connsiteY4392" fmla="*/ 377864 h 4023302"/>
              <a:gd name="connsiteX4393" fmla="*/ 5299038 w 5641848"/>
              <a:gd name="connsiteY4393" fmla="*/ 373742 h 4023302"/>
              <a:gd name="connsiteX4394" fmla="*/ 5297664 w 5641848"/>
              <a:gd name="connsiteY4394" fmla="*/ 361574 h 4023302"/>
              <a:gd name="connsiteX4395" fmla="*/ 5290203 w 5641848"/>
              <a:gd name="connsiteY4395" fmla="*/ 356863 h 4023302"/>
              <a:gd name="connsiteX4396" fmla="*/ 5287258 w 5641848"/>
              <a:gd name="connsiteY4396" fmla="*/ 368639 h 4023302"/>
              <a:gd name="connsiteX4397" fmla="*/ 5279404 w 5641848"/>
              <a:gd name="connsiteY4397" fmla="*/ 360985 h 4023302"/>
              <a:gd name="connsiteX4398" fmla="*/ 5280385 w 5641848"/>
              <a:gd name="connsiteY4398" fmla="*/ 343909 h 4023302"/>
              <a:gd name="connsiteX4399" fmla="*/ 5254469 w 5641848"/>
              <a:gd name="connsiteY4399" fmla="*/ 284243 h 4023302"/>
              <a:gd name="connsiteX4400" fmla="*/ 5278422 w 5641848"/>
              <a:gd name="connsiteY4400" fmla="*/ 276785 h 4023302"/>
              <a:gd name="connsiteX4401" fmla="*/ 5291773 w 5641848"/>
              <a:gd name="connsiteY4401" fmla="*/ 298963 h 4023302"/>
              <a:gd name="connsiteX4402" fmla="*/ 5293148 w 5641848"/>
              <a:gd name="connsiteY4402" fmla="*/ 293075 h 4023302"/>
              <a:gd name="connsiteX4403" fmla="*/ 5281171 w 5641848"/>
              <a:gd name="connsiteY4403" fmla="*/ 271682 h 4023302"/>
              <a:gd name="connsiteX4404" fmla="*/ 5289025 w 5641848"/>
              <a:gd name="connsiteY4404" fmla="*/ 263046 h 4023302"/>
              <a:gd name="connsiteX4405" fmla="*/ 5289417 w 5641848"/>
              <a:gd name="connsiteY4405" fmla="*/ 243027 h 4023302"/>
              <a:gd name="connsiteX4406" fmla="*/ 5323580 w 5641848"/>
              <a:gd name="connsiteY4406" fmla="*/ 252447 h 4023302"/>
              <a:gd name="connsiteX4407" fmla="*/ 5326722 w 5641848"/>
              <a:gd name="connsiteY4407" fmla="*/ 256962 h 4023302"/>
              <a:gd name="connsiteX4408" fmla="*/ 5375807 w 5641848"/>
              <a:gd name="connsiteY4408" fmla="*/ 264420 h 4023302"/>
              <a:gd name="connsiteX4409" fmla="*/ 5406043 w 5641848"/>
              <a:gd name="connsiteY4409" fmla="*/ 264027 h 4023302"/>
              <a:gd name="connsiteX4410" fmla="*/ 5417824 w 5641848"/>
              <a:gd name="connsiteY4410" fmla="*/ 278355 h 4023302"/>
              <a:gd name="connsiteX4411" fmla="*/ 5425089 w 5641848"/>
              <a:gd name="connsiteY4411" fmla="*/ 273645 h 4023302"/>
              <a:gd name="connsiteX4412" fmla="*/ 5454539 w 5641848"/>
              <a:gd name="connsiteY4412" fmla="*/ 280514 h 4023302"/>
              <a:gd name="connsiteX4413" fmla="*/ 5469657 w 5641848"/>
              <a:gd name="connsiteY4413" fmla="*/ 292879 h 4023302"/>
              <a:gd name="connsiteX4414" fmla="*/ 5483401 w 5641848"/>
              <a:gd name="connsiteY4414" fmla="*/ 293272 h 4023302"/>
              <a:gd name="connsiteX4415" fmla="*/ 5498716 w 5641848"/>
              <a:gd name="connsiteY4415" fmla="*/ 316628 h 4023302"/>
              <a:gd name="connsiteX4416" fmla="*/ 5519724 w 5641848"/>
              <a:gd name="connsiteY4416" fmla="*/ 327619 h 4023302"/>
              <a:gd name="connsiteX4417" fmla="*/ 5532290 w 5641848"/>
              <a:gd name="connsiteY4417" fmla="*/ 331348 h 4023302"/>
              <a:gd name="connsiteX4418" fmla="*/ 5536806 w 5641848"/>
              <a:gd name="connsiteY4418" fmla="*/ 339199 h 4023302"/>
              <a:gd name="connsiteX4419" fmla="*/ 5529934 w 5641848"/>
              <a:gd name="connsiteY4419" fmla="*/ 343125 h 4023302"/>
              <a:gd name="connsiteX4420" fmla="*/ 5538966 w 5641848"/>
              <a:gd name="connsiteY4420" fmla="*/ 350779 h 4023302"/>
              <a:gd name="connsiteX4421" fmla="*/ 5549961 w 5641848"/>
              <a:gd name="connsiteY4421" fmla="*/ 342339 h 4023302"/>
              <a:gd name="connsiteX4422" fmla="*/ 5556832 w 5641848"/>
              <a:gd name="connsiteY4422" fmla="*/ 352545 h 4023302"/>
              <a:gd name="connsiteX4423" fmla="*/ 5599831 w 5641848"/>
              <a:gd name="connsiteY4423" fmla="*/ 352349 h 4023302"/>
              <a:gd name="connsiteX4424" fmla="*/ 5599831 w 5641848"/>
              <a:gd name="connsiteY4424" fmla="*/ 358237 h 4023302"/>
              <a:gd name="connsiteX4425" fmla="*/ 5593941 w 5641848"/>
              <a:gd name="connsiteY4425" fmla="*/ 364125 h 4023302"/>
              <a:gd name="connsiteX4426" fmla="*/ 5611022 w 5641848"/>
              <a:gd name="connsiteY4426" fmla="*/ 374331 h 4023302"/>
              <a:gd name="connsiteX4427" fmla="*/ 5621035 w 5641848"/>
              <a:gd name="connsiteY4427" fmla="*/ 385519 h 4023302"/>
              <a:gd name="connsiteX4428" fmla="*/ 5641848 w 5641848"/>
              <a:gd name="connsiteY4428" fmla="*/ 395528 h 4023302"/>
              <a:gd name="connsiteX4429" fmla="*/ 5641848 w 5641848"/>
              <a:gd name="connsiteY4429" fmla="*/ 3212397 h 4023302"/>
              <a:gd name="connsiteX4430" fmla="*/ 5641259 w 5641848"/>
              <a:gd name="connsiteY4430" fmla="*/ 3212593 h 4023302"/>
              <a:gd name="connsiteX4431" fmla="*/ 5640474 w 5641848"/>
              <a:gd name="connsiteY4431" fmla="*/ 3212593 h 4023302"/>
              <a:gd name="connsiteX4432" fmla="*/ 5639099 w 5641848"/>
              <a:gd name="connsiteY4432" fmla="*/ 3212397 h 4023302"/>
              <a:gd name="connsiteX4433" fmla="*/ 5637529 w 5641848"/>
              <a:gd name="connsiteY4433" fmla="*/ 3211611 h 4023302"/>
              <a:gd name="connsiteX4434" fmla="*/ 5636154 w 5641848"/>
              <a:gd name="connsiteY4434" fmla="*/ 3210826 h 4023302"/>
              <a:gd name="connsiteX4435" fmla="*/ 5633995 w 5641848"/>
              <a:gd name="connsiteY4435" fmla="*/ 3209060 h 4023302"/>
              <a:gd name="connsiteX4436" fmla="*/ 5633013 w 5641848"/>
              <a:gd name="connsiteY4436" fmla="*/ 3208078 h 4023302"/>
              <a:gd name="connsiteX4437" fmla="*/ 5632228 w 5641848"/>
              <a:gd name="connsiteY4437" fmla="*/ 3206705 h 4023302"/>
              <a:gd name="connsiteX4438" fmla="*/ 5631638 w 5641848"/>
              <a:gd name="connsiteY4438" fmla="*/ 3205134 h 4023302"/>
              <a:gd name="connsiteX4439" fmla="*/ 5630461 w 5641848"/>
              <a:gd name="connsiteY4439" fmla="*/ 3203172 h 4023302"/>
              <a:gd name="connsiteX4440" fmla="*/ 5629086 w 5641848"/>
              <a:gd name="connsiteY4440" fmla="*/ 3201209 h 4023302"/>
              <a:gd name="connsiteX4441" fmla="*/ 5627712 w 5641848"/>
              <a:gd name="connsiteY4441" fmla="*/ 3199442 h 4023302"/>
              <a:gd name="connsiteX4442" fmla="*/ 5625945 w 5641848"/>
              <a:gd name="connsiteY4442" fmla="*/ 3197872 h 4023302"/>
              <a:gd name="connsiteX4443" fmla="*/ 5624963 w 5641848"/>
              <a:gd name="connsiteY4443" fmla="*/ 3197283 h 4023302"/>
              <a:gd name="connsiteX4444" fmla="*/ 5623982 w 5641848"/>
              <a:gd name="connsiteY4444" fmla="*/ 3197087 h 4023302"/>
              <a:gd name="connsiteX4445" fmla="*/ 5622018 w 5641848"/>
              <a:gd name="connsiteY4445" fmla="*/ 3196302 h 4023302"/>
              <a:gd name="connsiteX4446" fmla="*/ 5620251 w 5641848"/>
              <a:gd name="connsiteY4446" fmla="*/ 3195517 h 4023302"/>
              <a:gd name="connsiteX4447" fmla="*/ 5618680 w 5641848"/>
              <a:gd name="connsiteY4447" fmla="*/ 3194339 h 4023302"/>
              <a:gd name="connsiteX4448" fmla="*/ 5617306 w 5641848"/>
              <a:gd name="connsiteY4448" fmla="*/ 3193358 h 4023302"/>
              <a:gd name="connsiteX4449" fmla="*/ 5615539 w 5641848"/>
              <a:gd name="connsiteY4449" fmla="*/ 3191591 h 4023302"/>
              <a:gd name="connsiteX4450" fmla="*/ 5614950 w 5641848"/>
              <a:gd name="connsiteY4450" fmla="*/ 3190806 h 4023302"/>
              <a:gd name="connsiteX4451" fmla="*/ 5606703 w 5641848"/>
              <a:gd name="connsiteY4451" fmla="*/ 3183544 h 4023302"/>
              <a:gd name="connsiteX4452" fmla="*/ 5604936 w 5641848"/>
              <a:gd name="connsiteY4452" fmla="*/ 3186096 h 4023302"/>
              <a:gd name="connsiteX4453" fmla="*/ 5601991 w 5641848"/>
              <a:gd name="connsiteY4453" fmla="*/ 3190217 h 4023302"/>
              <a:gd name="connsiteX4454" fmla="*/ 5592174 w 5641848"/>
              <a:gd name="connsiteY4454" fmla="*/ 3193162 h 4023302"/>
              <a:gd name="connsiteX4455" fmla="*/ 5584713 w 5641848"/>
              <a:gd name="connsiteY4455" fmla="*/ 3200031 h 4023302"/>
              <a:gd name="connsiteX4456" fmla="*/ 5574111 w 5641848"/>
              <a:gd name="connsiteY4456" fmla="*/ 3202975 h 4023302"/>
              <a:gd name="connsiteX4457" fmla="*/ 5562920 w 5641848"/>
              <a:gd name="connsiteY4457" fmla="*/ 3204545 h 4023302"/>
              <a:gd name="connsiteX4458" fmla="*/ 5552121 w 5641848"/>
              <a:gd name="connsiteY4458" fmla="*/ 3202190 h 4023302"/>
              <a:gd name="connsiteX4459" fmla="*/ 5535825 w 5641848"/>
              <a:gd name="connsiteY4459" fmla="*/ 3203760 h 4023302"/>
              <a:gd name="connsiteX4460" fmla="*/ 5535825 w 5641848"/>
              <a:gd name="connsiteY4460" fmla="*/ 3199246 h 4023302"/>
              <a:gd name="connsiteX4461" fmla="*/ 5523456 w 5641848"/>
              <a:gd name="connsiteY4461" fmla="*/ 3202190 h 4023302"/>
              <a:gd name="connsiteX4462" fmla="*/ 5507749 w 5641848"/>
              <a:gd name="connsiteY4462" fmla="*/ 3203760 h 4023302"/>
              <a:gd name="connsiteX4463" fmla="*/ 5507749 w 5641848"/>
              <a:gd name="connsiteY4463" fmla="*/ 3198461 h 4023302"/>
              <a:gd name="connsiteX4464" fmla="*/ 5503429 w 5641848"/>
              <a:gd name="connsiteY4464" fmla="*/ 3199639 h 4023302"/>
              <a:gd name="connsiteX4465" fmla="*/ 5499895 w 5641848"/>
              <a:gd name="connsiteY4465" fmla="*/ 3200227 h 4023302"/>
              <a:gd name="connsiteX4466" fmla="*/ 5497146 w 5641848"/>
              <a:gd name="connsiteY4466" fmla="*/ 3200816 h 4023302"/>
              <a:gd name="connsiteX4467" fmla="*/ 5491060 w 5641848"/>
              <a:gd name="connsiteY4467" fmla="*/ 3201209 h 4023302"/>
              <a:gd name="connsiteX4468" fmla="*/ 5486544 w 5641848"/>
              <a:gd name="connsiteY4468" fmla="*/ 3201405 h 4023302"/>
              <a:gd name="connsiteX4469" fmla="*/ 5477512 w 5641848"/>
              <a:gd name="connsiteY4469" fmla="*/ 3209060 h 4023302"/>
              <a:gd name="connsiteX4470" fmla="*/ 5475942 w 5641848"/>
              <a:gd name="connsiteY4470" fmla="*/ 3209060 h 4023302"/>
              <a:gd name="connsiteX4471" fmla="*/ 5472015 w 5641848"/>
              <a:gd name="connsiteY4471" fmla="*/ 3209452 h 4023302"/>
              <a:gd name="connsiteX4472" fmla="*/ 5469463 w 5641848"/>
              <a:gd name="connsiteY4472" fmla="*/ 3209845 h 4023302"/>
              <a:gd name="connsiteX4473" fmla="*/ 5466910 w 5641848"/>
              <a:gd name="connsiteY4473" fmla="*/ 3210433 h 4023302"/>
              <a:gd name="connsiteX4474" fmla="*/ 5463769 w 5641848"/>
              <a:gd name="connsiteY4474" fmla="*/ 3211219 h 4023302"/>
              <a:gd name="connsiteX4475" fmla="*/ 5461020 w 5641848"/>
              <a:gd name="connsiteY4475" fmla="*/ 3212397 h 4023302"/>
              <a:gd name="connsiteX4476" fmla="*/ 5458271 w 5641848"/>
              <a:gd name="connsiteY4476" fmla="*/ 3213378 h 4023302"/>
              <a:gd name="connsiteX4477" fmla="*/ 5456308 w 5641848"/>
              <a:gd name="connsiteY4477" fmla="*/ 3213770 h 4023302"/>
              <a:gd name="connsiteX4478" fmla="*/ 5454541 w 5641848"/>
              <a:gd name="connsiteY4478" fmla="*/ 3213770 h 4023302"/>
              <a:gd name="connsiteX4479" fmla="*/ 5453363 w 5641848"/>
              <a:gd name="connsiteY4479" fmla="*/ 3213574 h 4023302"/>
              <a:gd name="connsiteX4480" fmla="*/ 5452184 w 5641848"/>
              <a:gd name="connsiteY4480" fmla="*/ 3213378 h 4023302"/>
              <a:gd name="connsiteX4481" fmla="*/ 5451596 w 5641848"/>
              <a:gd name="connsiteY4481" fmla="*/ 3212985 h 4023302"/>
              <a:gd name="connsiteX4482" fmla="*/ 5451007 w 5641848"/>
              <a:gd name="connsiteY4482" fmla="*/ 3212397 h 4023302"/>
              <a:gd name="connsiteX4483" fmla="*/ 5450221 w 5641848"/>
              <a:gd name="connsiteY4483" fmla="*/ 3212593 h 4023302"/>
              <a:gd name="connsiteX4484" fmla="*/ 5449043 w 5641848"/>
              <a:gd name="connsiteY4484" fmla="*/ 3212789 h 4023302"/>
              <a:gd name="connsiteX4485" fmla="*/ 5448062 w 5641848"/>
              <a:gd name="connsiteY4485" fmla="*/ 3213378 h 4023302"/>
              <a:gd name="connsiteX4486" fmla="*/ 5446883 w 5641848"/>
              <a:gd name="connsiteY4486" fmla="*/ 3214163 h 4023302"/>
              <a:gd name="connsiteX4487" fmla="*/ 5445902 w 5641848"/>
              <a:gd name="connsiteY4487" fmla="*/ 3215144 h 4023302"/>
              <a:gd name="connsiteX4488" fmla="*/ 5444920 w 5641848"/>
              <a:gd name="connsiteY4488" fmla="*/ 3216715 h 4023302"/>
              <a:gd name="connsiteX4489" fmla="*/ 5444528 w 5641848"/>
              <a:gd name="connsiteY4489" fmla="*/ 3217696 h 4023302"/>
              <a:gd name="connsiteX4490" fmla="*/ 5444331 w 5641848"/>
              <a:gd name="connsiteY4490" fmla="*/ 3218677 h 4023302"/>
              <a:gd name="connsiteX4491" fmla="*/ 5444135 w 5641848"/>
              <a:gd name="connsiteY4491" fmla="*/ 3219659 h 4023302"/>
              <a:gd name="connsiteX4492" fmla="*/ 5443349 w 5641848"/>
              <a:gd name="connsiteY4492" fmla="*/ 3220444 h 4023302"/>
              <a:gd name="connsiteX4493" fmla="*/ 5442564 w 5641848"/>
              <a:gd name="connsiteY4493" fmla="*/ 3220836 h 4023302"/>
              <a:gd name="connsiteX4494" fmla="*/ 5441386 w 5641848"/>
              <a:gd name="connsiteY4494" fmla="*/ 3221229 h 4023302"/>
              <a:gd name="connsiteX4495" fmla="*/ 5440404 w 5641848"/>
              <a:gd name="connsiteY4495" fmla="*/ 3221229 h 4023302"/>
              <a:gd name="connsiteX4496" fmla="*/ 5439030 w 5641848"/>
              <a:gd name="connsiteY4496" fmla="*/ 3221229 h 4023302"/>
              <a:gd name="connsiteX4497" fmla="*/ 5436281 w 5641848"/>
              <a:gd name="connsiteY4497" fmla="*/ 3221033 h 4023302"/>
              <a:gd name="connsiteX4498" fmla="*/ 5433336 w 5641848"/>
              <a:gd name="connsiteY4498" fmla="*/ 3220444 h 4023302"/>
              <a:gd name="connsiteX4499" fmla="*/ 5430980 w 5641848"/>
              <a:gd name="connsiteY4499" fmla="*/ 3219462 h 4023302"/>
              <a:gd name="connsiteX4500" fmla="*/ 5428624 w 5641848"/>
              <a:gd name="connsiteY4500" fmla="*/ 3218677 h 4023302"/>
              <a:gd name="connsiteX4501" fmla="*/ 5417236 w 5641848"/>
              <a:gd name="connsiteY4501" fmla="*/ 3218677 h 4023302"/>
              <a:gd name="connsiteX4502" fmla="*/ 5416058 w 5641848"/>
              <a:gd name="connsiteY4502" fmla="*/ 3218481 h 4023302"/>
              <a:gd name="connsiteX4503" fmla="*/ 5414684 w 5641848"/>
              <a:gd name="connsiteY4503" fmla="*/ 3217696 h 4023302"/>
              <a:gd name="connsiteX4504" fmla="*/ 5413702 w 5641848"/>
              <a:gd name="connsiteY4504" fmla="*/ 3216715 h 4023302"/>
              <a:gd name="connsiteX4505" fmla="*/ 5412524 w 5641848"/>
              <a:gd name="connsiteY4505" fmla="*/ 3215537 h 4023302"/>
              <a:gd name="connsiteX4506" fmla="*/ 5410953 w 5641848"/>
              <a:gd name="connsiteY4506" fmla="*/ 3213378 h 4023302"/>
              <a:gd name="connsiteX4507" fmla="*/ 5410365 w 5641848"/>
              <a:gd name="connsiteY4507" fmla="*/ 3212397 h 4023302"/>
              <a:gd name="connsiteX4508" fmla="*/ 5409579 w 5641848"/>
              <a:gd name="connsiteY4508" fmla="*/ 3211023 h 4023302"/>
              <a:gd name="connsiteX4509" fmla="*/ 5407616 w 5641848"/>
              <a:gd name="connsiteY4509" fmla="*/ 3207882 h 4023302"/>
              <a:gd name="connsiteX4510" fmla="*/ 5404867 w 5641848"/>
              <a:gd name="connsiteY4510" fmla="*/ 3204938 h 4023302"/>
              <a:gd name="connsiteX4511" fmla="*/ 5403885 w 5641848"/>
              <a:gd name="connsiteY4511" fmla="*/ 3203564 h 4023302"/>
              <a:gd name="connsiteX4512" fmla="*/ 5402904 w 5641848"/>
              <a:gd name="connsiteY4512" fmla="*/ 3202975 h 4023302"/>
              <a:gd name="connsiteX4513" fmla="*/ 5401725 w 5641848"/>
              <a:gd name="connsiteY4513" fmla="*/ 3202190 h 4023302"/>
              <a:gd name="connsiteX4514" fmla="*/ 5399762 w 5641848"/>
              <a:gd name="connsiteY4514" fmla="*/ 3201013 h 4023302"/>
              <a:gd name="connsiteX4515" fmla="*/ 5394854 w 5641848"/>
              <a:gd name="connsiteY4515" fmla="*/ 3197480 h 4023302"/>
              <a:gd name="connsiteX4516" fmla="*/ 5388571 w 5641848"/>
              <a:gd name="connsiteY4516" fmla="*/ 3192376 h 4023302"/>
              <a:gd name="connsiteX4517" fmla="*/ 5378754 w 5641848"/>
              <a:gd name="connsiteY4517" fmla="*/ 3183544 h 4023302"/>
              <a:gd name="connsiteX4518" fmla="*/ 5378754 w 5641848"/>
              <a:gd name="connsiteY4518" fmla="*/ 3178245 h 4023302"/>
              <a:gd name="connsiteX4519" fmla="*/ 5377183 w 5641848"/>
              <a:gd name="connsiteY4519" fmla="*/ 3177852 h 4023302"/>
              <a:gd name="connsiteX4520" fmla="*/ 5373256 w 5641848"/>
              <a:gd name="connsiteY4520" fmla="*/ 3176871 h 4023302"/>
              <a:gd name="connsiteX4521" fmla="*/ 5371096 w 5641848"/>
              <a:gd name="connsiteY4521" fmla="*/ 3176282 h 4023302"/>
              <a:gd name="connsiteX4522" fmla="*/ 5369329 w 5641848"/>
              <a:gd name="connsiteY4522" fmla="*/ 3175496 h 4023302"/>
              <a:gd name="connsiteX4523" fmla="*/ 5367562 w 5641848"/>
              <a:gd name="connsiteY4523" fmla="*/ 3174712 h 4023302"/>
              <a:gd name="connsiteX4524" fmla="*/ 5366973 w 5641848"/>
              <a:gd name="connsiteY4524" fmla="*/ 3174123 h 4023302"/>
              <a:gd name="connsiteX4525" fmla="*/ 5366580 w 5641848"/>
              <a:gd name="connsiteY4525" fmla="*/ 3173534 h 4023302"/>
              <a:gd name="connsiteX4526" fmla="*/ 5365403 w 5641848"/>
              <a:gd name="connsiteY4526" fmla="*/ 3170982 h 4023302"/>
              <a:gd name="connsiteX4527" fmla="*/ 5363636 w 5641848"/>
              <a:gd name="connsiteY4527" fmla="*/ 3168235 h 4023302"/>
              <a:gd name="connsiteX4528" fmla="*/ 5361672 w 5641848"/>
              <a:gd name="connsiteY4528" fmla="*/ 3165486 h 4023302"/>
              <a:gd name="connsiteX4529" fmla="*/ 5360691 w 5641848"/>
              <a:gd name="connsiteY4529" fmla="*/ 3164505 h 4023302"/>
              <a:gd name="connsiteX4530" fmla="*/ 5359905 w 5641848"/>
              <a:gd name="connsiteY4530" fmla="*/ 3163720 h 4023302"/>
              <a:gd name="connsiteX4531" fmla="*/ 5358138 w 5641848"/>
              <a:gd name="connsiteY4531" fmla="*/ 3162739 h 4023302"/>
              <a:gd name="connsiteX4532" fmla="*/ 5356567 w 5641848"/>
              <a:gd name="connsiteY4532" fmla="*/ 3161953 h 4023302"/>
              <a:gd name="connsiteX4533" fmla="*/ 5354800 w 5641848"/>
              <a:gd name="connsiteY4533" fmla="*/ 3161561 h 4023302"/>
              <a:gd name="connsiteX4534" fmla="*/ 5353818 w 5641848"/>
              <a:gd name="connsiteY4534" fmla="*/ 3157635 h 4023302"/>
              <a:gd name="connsiteX4535" fmla="*/ 5354212 w 5641848"/>
              <a:gd name="connsiteY4535" fmla="*/ 3157243 h 4023302"/>
              <a:gd name="connsiteX4536" fmla="*/ 5354604 w 5641848"/>
              <a:gd name="connsiteY4536" fmla="*/ 3155476 h 4023302"/>
              <a:gd name="connsiteX4537" fmla="*/ 5354800 w 5641848"/>
              <a:gd name="connsiteY4537" fmla="*/ 3154495 h 4023302"/>
              <a:gd name="connsiteX4538" fmla="*/ 5354800 w 5641848"/>
              <a:gd name="connsiteY4538" fmla="*/ 3153514 h 4023302"/>
              <a:gd name="connsiteX4539" fmla="*/ 5354408 w 5641848"/>
              <a:gd name="connsiteY4539" fmla="*/ 3152533 h 4023302"/>
              <a:gd name="connsiteX4540" fmla="*/ 5353818 w 5641848"/>
              <a:gd name="connsiteY4540" fmla="*/ 3151747 h 4023302"/>
              <a:gd name="connsiteX4541" fmla="*/ 5348517 w 5641848"/>
              <a:gd name="connsiteY4541" fmla="*/ 3146448 h 4023302"/>
              <a:gd name="connsiteX4542" fmla="*/ 5345769 w 5641848"/>
              <a:gd name="connsiteY4542" fmla="*/ 3143700 h 4023302"/>
              <a:gd name="connsiteX4543" fmla="*/ 5343609 w 5641848"/>
              <a:gd name="connsiteY4543" fmla="*/ 3141345 h 4023302"/>
              <a:gd name="connsiteX4544" fmla="*/ 5341842 w 5641848"/>
              <a:gd name="connsiteY4544" fmla="*/ 3139186 h 4023302"/>
              <a:gd name="connsiteX4545" fmla="*/ 5339093 w 5641848"/>
              <a:gd name="connsiteY4545" fmla="*/ 3138400 h 4023302"/>
              <a:gd name="connsiteX4546" fmla="*/ 5335559 w 5641848"/>
              <a:gd name="connsiteY4546" fmla="*/ 3137223 h 4023302"/>
              <a:gd name="connsiteX4547" fmla="*/ 5331436 w 5641848"/>
              <a:gd name="connsiteY4547" fmla="*/ 3135849 h 4023302"/>
              <a:gd name="connsiteX4548" fmla="*/ 5331436 w 5641848"/>
              <a:gd name="connsiteY4548" fmla="*/ 3128979 h 4023302"/>
              <a:gd name="connsiteX4549" fmla="*/ 5318870 w 5641848"/>
              <a:gd name="connsiteY4549" fmla="*/ 3127998 h 4023302"/>
              <a:gd name="connsiteX4550" fmla="*/ 5310035 w 5641848"/>
              <a:gd name="connsiteY4550" fmla="*/ 3118969 h 4023302"/>
              <a:gd name="connsiteX4551" fmla="*/ 5295310 w 5641848"/>
              <a:gd name="connsiteY4551" fmla="*/ 3115436 h 4023302"/>
              <a:gd name="connsiteX4552" fmla="*/ 5293543 w 5641848"/>
              <a:gd name="connsiteY4552" fmla="*/ 3115044 h 4023302"/>
              <a:gd name="connsiteX4553" fmla="*/ 5291579 w 5641848"/>
              <a:gd name="connsiteY4553" fmla="*/ 3114063 h 4023302"/>
              <a:gd name="connsiteX4554" fmla="*/ 5287849 w 5641848"/>
              <a:gd name="connsiteY4554" fmla="*/ 3112100 h 4023302"/>
              <a:gd name="connsiteX4555" fmla="*/ 5283922 w 5641848"/>
              <a:gd name="connsiteY4555" fmla="*/ 3109744 h 4023302"/>
              <a:gd name="connsiteX4556" fmla="*/ 5283137 w 5641848"/>
              <a:gd name="connsiteY4556" fmla="*/ 3108959 h 4023302"/>
              <a:gd name="connsiteX4557" fmla="*/ 5280584 w 5641848"/>
              <a:gd name="connsiteY4557" fmla="*/ 3107193 h 4023302"/>
              <a:gd name="connsiteX4558" fmla="*/ 5279406 w 5641848"/>
              <a:gd name="connsiteY4558" fmla="*/ 3106015 h 4023302"/>
              <a:gd name="connsiteX4559" fmla="*/ 5277836 w 5641848"/>
              <a:gd name="connsiteY4559" fmla="*/ 3105230 h 4023302"/>
              <a:gd name="connsiteX4560" fmla="*/ 5276265 w 5641848"/>
              <a:gd name="connsiteY4560" fmla="*/ 3104445 h 4023302"/>
              <a:gd name="connsiteX4561" fmla="*/ 5274890 w 5641848"/>
              <a:gd name="connsiteY4561" fmla="*/ 3104249 h 4023302"/>
              <a:gd name="connsiteX4562" fmla="*/ 5273516 w 5641848"/>
              <a:gd name="connsiteY4562" fmla="*/ 3104249 h 4023302"/>
              <a:gd name="connsiteX4563" fmla="*/ 5272142 w 5641848"/>
              <a:gd name="connsiteY4563" fmla="*/ 3104445 h 4023302"/>
              <a:gd name="connsiteX4564" fmla="*/ 5269000 w 5641848"/>
              <a:gd name="connsiteY4564" fmla="*/ 3105426 h 4023302"/>
              <a:gd name="connsiteX4565" fmla="*/ 5265859 w 5641848"/>
              <a:gd name="connsiteY4565" fmla="*/ 3106408 h 4023302"/>
              <a:gd name="connsiteX4566" fmla="*/ 5255649 w 5641848"/>
              <a:gd name="connsiteY4566" fmla="*/ 3089332 h 4023302"/>
              <a:gd name="connsiteX4567" fmla="*/ 5248188 w 5641848"/>
              <a:gd name="connsiteY4567" fmla="*/ 3086387 h 4023302"/>
              <a:gd name="connsiteX4568" fmla="*/ 5242298 w 5641848"/>
              <a:gd name="connsiteY4568" fmla="*/ 3083640 h 4023302"/>
              <a:gd name="connsiteX4569" fmla="*/ 5237586 w 5641848"/>
              <a:gd name="connsiteY4569" fmla="*/ 3081481 h 4023302"/>
              <a:gd name="connsiteX4570" fmla="*/ 5236604 w 5641848"/>
              <a:gd name="connsiteY4570" fmla="*/ 3081088 h 4023302"/>
              <a:gd name="connsiteX4571" fmla="*/ 5236015 w 5641848"/>
              <a:gd name="connsiteY4571" fmla="*/ 3080499 h 4023302"/>
              <a:gd name="connsiteX4572" fmla="*/ 5234837 w 5641848"/>
              <a:gd name="connsiteY4572" fmla="*/ 3079126 h 4023302"/>
              <a:gd name="connsiteX4573" fmla="*/ 5233463 w 5641848"/>
              <a:gd name="connsiteY4573" fmla="*/ 3076377 h 4023302"/>
              <a:gd name="connsiteX4574" fmla="*/ 5232284 w 5641848"/>
              <a:gd name="connsiteY4574" fmla="*/ 3074807 h 4023302"/>
              <a:gd name="connsiteX4575" fmla="*/ 5231303 w 5641848"/>
              <a:gd name="connsiteY4575" fmla="*/ 3073630 h 4023302"/>
              <a:gd name="connsiteX4576" fmla="*/ 5230321 w 5641848"/>
              <a:gd name="connsiteY4576" fmla="*/ 3073237 h 4023302"/>
              <a:gd name="connsiteX4577" fmla="*/ 5229536 w 5641848"/>
              <a:gd name="connsiteY4577" fmla="*/ 3072844 h 4023302"/>
              <a:gd name="connsiteX4578" fmla="*/ 5228554 w 5641848"/>
              <a:gd name="connsiteY4578" fmla="*/ 3072648 h 4023302"/>
              <a:gd name="connsiteX4579" fmla="*/ 5227180 w 5641848"/>
              <a:gd name="connsiteY4579" fmla="*/ 3072648 h 4023302"/>
              <a:gd name="connsiteX4580" fmla="*/ 5226198 w 5641848"/>
              <a:gd name="connsiteY4580" fmla="*/ 3072452 h 4023302"/>
              <a:gd name="connsiteX4581" fmla="*/ 5225020 w 5641848"/>
              <a:gd name="connsiteY4581" fmla="*/ 3072059 h 4023302"/>
              <a:gd name="connsiteX4582" fmla="*/ 5224038 w 5641848"/>
              <a:gd name="connsiteY4582" fmla="*/ 3071667 h 4023302"/>
              <a:gd name="connsiteX4583" fmla="*/ 5223056 w 5641848"/>
              <a:gd name="connsiteY4583" fmla="*/ 3071275 h 4023302"/>
              <a:gd name="connsiteX4584" fmla="*/ 5221289 w 5641848"/>
              <a:gd name="connsiteY4584" fmla="*/ 3069704 h 4023302"/>
              <a:gd name="connsiteX4585" fmla="*/ 5219916 w 5641848"/>
              <a:gd name="connsiteY4585" fmla="*/ 3068134 h 4023302"/>
              <a:gd name="connsiteX4586" fmla="*/ 5217363 w 5641848"/>
              <a:gd name="connsiteY4586" fmla="*/ 3064405 h 4023302"/>
              <a:gd name="connsiteX4587" fmla="*/ 5216185 w 5641848"/>
              <a:gd name="connsiteY4587" fmla="*/ 3062834 h 4023302"/>
              <a:gd name="connsiteX4588" fmla="*/ 5214810 w 5641848"/>
              <a:gd name="connsiteY4588" fmla="*/ 3061264 h 4023302"/>
              <a:gd name="connsiteX4589" fmla="*/ 5214222 w 5641848"/>
              <a:gd name="connsiteY4589" fmla="*/ 3060479 h 4023302"/>
              <a:gd name="connsiteX4590" fmla="*/ 5213240 w 5641848"/>
              <a:gd name="connsiteY4590" fmla="*/ 3060087 h 4023302"/>
              <a:gd name="connsiteX4591" fmla="*/ 5211276 w 5641848"/>
              <a:gd name="connsiteY4591" fmla="*/ 3059694 h 4023302"/>
              <a:gd name="connsiteX4592" fmla="*/ 5209117 w 5641848"/>
              <a:gd name="connsiteY4592" fmla="*/ 3059498 h 4023302"/>
              <a:gd name="connsiteX4593" fmla="*/ 5206957 w 5641848"/>
              <a:gd name="connsiteY4593" fmla="*/ 3059498 h 4023302"/>
              <a:gd name="connsiteX4594" fmla="*/ 5203030 w 5641848"/>
              <a:gd name="connsiteY4594" fmla="*/ 3059694 h 4023302"/>
              <a:gd name="connsiteX4595" fmla="*/ 5201263 w 5641848"/>
              <a:gd name="connsiteY4595" fmla="*/ 3060087 h 4023302"/>
              <a:gd name="connsiteX4596" fmla="*/ 5199496 w 5641848"/>
              <a:gd name="connsiteY4596" fmla="*/ 3059498 h 4023302"/>
              <a:gd name="connsiteX4597" fmla="*/ 5197533 w 5641848"/>
              <a:gd name="connsiteY4597" fmla="*/ 3058516 h 4023302"/>
              <a:gd name="connsiteX4598" fmla="*/ 5195373 w 5641848"/>
              <a:gd name="connsiteY4598" fmla="*/ 3057535 h 4023302"/>
              <a:gd name="connsiteX4599" fmla="*/ 5193017 w 5641848"/>
              <a:gd name="connsiteY4599" fmla="*/ 3056161 h 4023302"/>
              <a:gd name="connsiteX4600" fmla="*/ 5190661 w 5641848"/>
              <a:gd name="connsiteY4600" fmla="*/ 3054395 h 4023302"/>
              <a:gd name="connsiteX4601" fmla="*/ 5189875 w 5641848"/>
              <a:gd name="connsiteY4601" fmla="*/ 3053413 h 4023302"/>
              <a:gd name="connsiteX4602" fmla="*/ 5188894 w 5641848"/>
              <a:gd name="connsiteY4602" fmla="*/ 3052236 h 4023302"/>
              <a:gd name="connsiteX4603" fmla="*/ 5188305 w 5641848"/>
              <a:gd name="connsiteY4603" fmla="*/ 3051058 h 4023302"/>
              <a:gd name="connsiteX4604" fmla="*/ 5187716 w 5641848"/>
              <a:gd name="connsiteY4604" fmla="*/ 3049881 h 4023302"/>
              <a:gd name="connsiteX4605" fmla="*/ 5187323 w 5641848"/>
              <a:gd name="connsiteY4605" fmla="*/ 3048703 h 4023302"/>
              <a:gd name="connsiteX4606" fmla="*/ 5186538 w 5641848"/>
              <a:gd name="connsiteY4606" fmla="*/ 3047917 h 4023302"/>
              <a:gd name="connsiteX4607" fmla="*/ 5185753 w 5641848"/>
              <a:gd name="connsiteY4607" fmla="*/ 3047525 h 4023302"/>
              <a:gd name="connsiteX4608" fmla="*/ 5184771 w 5641848"/>
              <a:gd name="connsiteY4608" fmla="*/ 3046936 h 4023302"/>
              <a:gd name="connsiteX4609" fmla="*/ 5183986 w 5641848"/>
              <a:gd name="connsiteY4609" fmla="*/ 3046936 h 4023302"/>
              <a:gd name="connsiteX4610" fmla="*/ 5182807 w 5641848"/>
              <a:gd name="connsiteY4610" fmla="*/ 3046936 h 4023302"/>
              <a:gd name="connsiteX4611" fmla="*/ 5180647 w 5641848"/>
              <a:gd name="connsiteY4611" fmla="*/ 3047525 h 4023302"/>
              <a:gd name="connsiteX4612" fmla="*/ 5178684 w 5641848"/>
              <a:gd name="connsiteY4612" fmla="*/ 3048113 h 4023302"/>
              <a:gd name="connsiteX4613" fmla="*/ 5176917 w 5641848"/>
              <a:gd name="connsiteY4613" fmla="*/ 3048899 h 4023302"/>
              <a:gd name="connsiteX4614" fmla="*/ 5175150 w 5641848"/>
              <a:gd name="connsiteY4614" fmla="*/ 3049881 h 4023302"/>
              <a:gd name="connsiteX4615" fmla="*/ 5171027 w 5641848"/>
              <a:gd name="connsiteY4615" fmla="*/ 3051647 h 4023302"/>
              <a:gd name="connsiteX4616" fmla="*/ 5161210 w 5641848"/>
              <a:gd name="connsiteY4616" fmla="*/ 3055376 h 4023302"/>
              <a:gd name="connsiteX4617" fmla="*/ 5150411 w 5641848"/>
              <a:gd name="connsiteY4617" fmla="*/ 3059890 h 4023302"/>
              <a:gd name="connsiteX4618" fmla="*/ 5146289 w 5641848"/>
              <a:gd name="connsiteY4618" fmla="*/ 3061853 h 4023302"/>
              <a:gd name="connsiteX4619" fmla="*/ 5143736 w 5641848"/>
              <a:gd name="connsiteY4619" fmla="*/ 3063424 h 4023302"/>
              <a:gd name="connsiteX4620" fmla="*/ 5141969 w 5641848"/>
              <a:gd name="connsiteY4620" fmla="*/ 3064208 h 4023302"/>
              <a:gd name="connsiteX4621" fmla="*/ 5138631 w 5641848"/>
              <a:gd name="connsiteY4621" fmla="*/ 3065779 h 4023302"/>
              <a:gd name="connsiteX4622" fmla="*/ 5128225 w 5641848"/>
              <a:gd name="connsiteY4622" fmla="*/ 3069508 h 4023302"/>
              <a:gd name="connsiteX4623" fmla="*/ 5114481 w 5641848"/>
              <a:gd name="connsiteY4623" fmla="*/ 3074415 h 4023302"/>
              <a:gd name="connsiteX4624" fmla="*/ 5098774 w 5641848"/>
              <a:gd name="connsiteY4624" fmla="*/ 3079322 h 4023302"/>
              <a:gd name="connsiteX4625" fmla="*/ 5070501 w 5641848"/>
              <a:gd name="connsiteY4625" fmla="*/ 3088743 h 4023302"/>
              <a:gd name="connsiteX4626" fmla="*/ 5057543 w 5641848"/>
              <a:gd name="connsiteY4626" fmla="*/ 3092865 h 4023302"/>
              <a:gd name="connsiteX4627" fmla="*/ 5046351 w 5641848"/>
              <a:gd name="connsiteY4627" fmla="*/ 3092865 h 4023302"/>
              <a:gd name="connsiteX4628" fmla="*/ 5044584 w 5641848"/>
              <a:gd name="connsiteY4628" fmla="*/ 3094238 h 4023302"/>
              <a:gd name="connsiteX4629" fmla="*/ 5042817 w 5641848"/>
              <a:gd name="connsiteY4629" fmla="*/ 3095416 h 4023302"/>
              <a:gd name="connsiteX4630" fmla="*/ 5040462 w 5641848"/>
              <a:gd name="connsiteY4630" fmla="*/ 3096790 h 4023302"/>
              <a:gd name="connsiteX4631" fmla="*/ 5037517 w 5641848"/>
              <a:gd name="connsiteY4631" fmla="*/ 3098361 h 4023302"/>
              <a:gd name="connsiteX4632" fmla="*/ 5034571 w 5641848"/>
              <a:gd name="connsiteY4632" fmla="*/ 3099538 h 4023302"/>
              <a:gd name="connsiteX4633" fmla="*/ 5032804 w 5641848"/>
              <a:gd name="connsiteY4633" fmla="*/ 3100127 h 4023302"/>
              <a:gd name="connsiteX4634" fmla="*/ 5031037 w 5641848"/>
              <a:gd name="connsiteY4634" fmla="*/ 3100520 h 4023302"/>
              <a:gd name="connsiteX4635" fmla="*/ 5029270 w 5641848"/>
              <a:gd name="connsiteY4635" fmla="*/ 3100716 h 4023302"/>
              <a:gd name="connsiteX4636" fmla="*/ 5027307 w 5641848"/>
              <a:gd name="connsiteY4636" fmla="*/ 3100716 h 4023302"/>
              <a:gd name="connsiteX4637" fmla="*/ 5025540 w 5641848"/>
              <a:gd name="connsiteY4637" fmla="*/ 3101108 h 4023302"/>
              <a:gd name="connsiteX4638" fmla="*/ 5024165 w 5641848"/>
              <a:gd name="connsiteY4638" fmla="*/ 3101304 h 4023302"/>
              <a:gd name="connsiteX4639" fmla="*/ 5022987 w 5641848"/>
              <a:gd name="connsiteY4639" fmla="*/ 3101893 h 4023302"/>
              <a:gd name="connsiteX4640" fmla="*/ 5022006 w 5641848"/>
              <a:gd name="connsiteY4640" fmla="*/ 3102679 h 4023302"/>
              <a:gd name="connsiteX4641" fmla="*/ 5021416 w 5641848"/>
              <a:gd name="connsiteY4641" fmla="*/ 3103660 h 4023302"/>
              <a:gd name="connsiteX4642" fmla="*/ 5021024 w 5641848"/>
              <a:gd name="connsiteY4642" fmla="*/ 3104641 h 4023302"/>
              <a:gd name="connsiteX4643" fmla="*/ 5020631 w 5641848"/>
              <a:gd name="connsiteY4643" fmla="*/ 3106015 h 4023302"/>
              <a:gd name="connsiteX4644" fmla="*/ 5020239 w 5641848"/>
              <a:gd name="connsiteY4644" fmla="*/ 3107389 h 4023302"/>
              <a:gd name="connsiteX4645" fmla="*/ 5020631 w 5641848"/>
              <a:gd name="connsiteY4645" fmla="*/ 3110137 h 4023302"/>
              <a:gd name="connsiteX4646" fmla="*/ 5021024 w 5641848"/>
              <a:gd name="connsiteY4646" fmla="*/ 3113277 h 4023302"/>
              <a:gd name="connsiteX4647" fmla="*/ 5021613 w 5641848"/>
              <a:gd name="connsiteY4647" fmla="*/ 3116025 h 4023302"/>
              <a:gd name="connsiteX4648" fmla="*/ 5022595 w 5641848"/>
              <a:gd name="connsiteY4648" fmla="*/ 3118969 h 4023302"/>
              <a:gd name="connsiteX4649" fmla="*/ 5022987 w 5641848"/>
              <a:gd name="connsiteY4649" fmla="*/ 3120539 h 4023302"/>
              <a:gd name="connsiteX4650" fmla="*/ 5023183 w 5641848"/>
              <a:gd name="connsiteY4650" fmla="*/ 3122895 h 4023302"/>
              <a:gd name="connsiteX4651" fmla="*/ 5023576 w 5641848"/>
              <a:gd name="connsiteY4651" fmla="*/ 3129372 h 4023302"/>
              <a:gd name="connsiteX4652" fmla="*/ 5023773 w 5641848"/>
              <a:gd name="connsiteY4652" fmla="*/ 3146841 h 4023302"/>
              <a:gd name="connsiteX4653" fmla="*/ 5023969 w 5641848"/>
              <a:gd name="connsiteY4653" fmla="*/ 3156065 h 4023302"/>
              <a:gd name="connsiteX4654" fmla="*/ 5024165 w 5641848"/>
              <a:gd name="connsiteY4654" fmla="*/ 3164702 h 4023302"/>
              <a:gd name="connsiteX4655" fmla="*/ 5024755 w 5641848"/>
              <a:gd name="connsiteY4655" fmla="*/ 3168627 h 4023302"/>
              <a:gd name="connsiteX4656" fmla="*/ 5024951 w 5641848"/>
              <a:gd name="connsiteY4656" fmla="*/ 3171768 h 4023302"/>
              <a:gd name="connsiteX4657" fmla="*/ 5025343 w 5641848"/>
              <a:gd name="connsiteY4657" fmla="*/ 3174515 h 4023302"/>
              <a:gd name="connsiteX4658" fmla="*/ 5025932 w 5641848"/>
              <a:gd name="connsiteY4658" fmla="*/ 3176674 h 4023302"/>
              <a:gd name="connsiteX4659" fmla="*/ 5026718 w 5641848"/>
              <a:gd name="connsiteY4659" fmla="*/ 3178833 h 4023302"/>
              <a:gd name="connsiteX4660" fmla="*/ 5026914 w 5641848"/>
              <a:gd name="connsiteY4660" fmla="*/ 3181778 h 4023302"/>
              <a:gd name="connsiteX4661" fmla="*/ 5027307 w 5641848"/>
              <a:gd name="connsiteY4661" fmla="*/ 3185507 h 4023302"/>
              <a:gd name="connsiteX4662" fmla="*/ 5027307 w 5641848"/>
              <a:gd name="connsiteY4662" fmla="*/ 3189825 h 4023302"/>
              <a:gd name="connsiteX4663" fmla="*/ 5027307 w 5641848"/>
              <a:gd name="connsiteY4663" fmla="*/ 3199835 h 4023302"/>
              <a:gd name="connsiteX4664" fmla="*/ 5026914 w 5641848"/>
              <a:gd name="connsiteY4664" fmla="*/ 3211023 h 4023302"/>
              <a:gd name="connsiteX4665" fmla="*/ 5025932 w 5641848"/>
              <a:gd name="connsiteY4665" fmla="*/ 3232613 h 4023302"/>
              <a:gd name="connsiteX4666" fmla="*/ 5025736 w 5641848"/>
              <a:gd name="connsiteY4666" fmla="*/ 3241642 h 4023302"/>
              <a:gd name="connsiteX4667" fmla="*/ 5025736 w 5641848"/>
              <a:gd name="connsiteY4667" fmla="*/ 3245174 h 4023302"/>
              <a:gd name="connsiteX4668" fmla="*/ 5025932 w 5641848"/>
              <a:gd name="connsiteY4668" fmla="*/ 3247922 h 4023302"/>
              <a:gd name="connsiteX4669" fmla="*/ 5025932 w 5641848"/>
              <a:gd name="connsiteY4669" fmla="*/ 3250278 h 4023302"/>
              <a:gd name="connsiteX4670" fmla="*/ 5025932 w 5641848"/>
              <a:gd name="connsiteY4670" fmla="*/ 3252830 h 4023302"/>
              <a:gd name="connsiteX4671" fmla="*/ 5025540 w 5641848"/>
              <a:gd name="connsiteY4671" fmla="*/ 3257932 h 4023302"/>
              <a:gd name="connsiteX4672" fmla="*/ 5024558 w 5641848"/>
              <a:gd name="connsiteY4672" fmla="*/ 3263428 h 4023302"/>
              <a:gd name="connsiteX4673" fmla="*/ 5023380 w 5641848"/>
              <a:gd name="connsiteY4673" fmla="*/ 3269120 h 4023302"/>
              <a:gd name="connsiteX4674" fmla="*/ 5020828 w 5641848"/>
              <a:gd name="connsiteY4674" fmla="*/ 3279719 h 4023302"/>
              <a:gd name="connsiteX4675" fmla="*/ 5019649 w 5641848"/>
              <a:gd name="connsiteY4675" fmla="*/ 3284430 h 4023302"/>
              <a:gd name="connsiteX4676" fmla="*/ 5019061 w 5641848"/>
              <a:gd name="connsiteY4676" fmla="*/ 3288551 h 4023302"/>
              <a:gd name="connsiteX4677" fmla="*/ 5018864 w 5641848"/>
              <a:gd name="connsiteY4677" fmla="*/ 3294047 h 4023302"/>
              <a:gd name="connsiteX4678" fmla="*/ 5018275 w 5641848"/>
              <a:gd name="connsiteY4678" fmla="*/ 3302487 h 4023302"/>
              <a:gd name="connsiteX4679" fmla="*/ 5018079 w 5641848"/>
              <a:gd name="connsiteY4679" fmla="*/ 3322900 h 4023302"/>
              <a:gd name="connsiteX4680" fmla="*/ 5017882 w 5641848"/>
              <a:gd name="connsiteY4680" fmla="*/ 3349594 h 4023302"/>
              <a:gd name="connsiteX4681" fmla="*/ 5025932 w 5641848"/>
              <a:gd name="connsiteY4681" fmla="*/ 3387082 h 4023302"/>
              <a:gd name="connsiteX4682" fmla="*/ 5022202 w 5641848"/>
              <a:gd name="connsiteY4682" fmla="*/ 3399643 h 4023302"/>
              <a:gd name="connsiteX4683" fmla="*/ 5019649 w 5641848"/>
              <a:gd name="connsiteY4683" fmla="*/ 3408672 h 4023302"/>
              <a:gd name="connsiteX4684" fmla="*/ 5018472 w 5641848"/>
              <a:gd name="connsiteY4684" fmla="*/ 3411813 h 4023302"/>
              <a:gd name="connsiteX4685" fmla="*/ 5017882 w 5641848"/>
              <a:gd name="connsiteY4685" fmla="*/ 3413383 h 4023302"/>
              <a:gd name="connsiteX4686" fmla="*/ 5017882 w 5641848"/>
              <a:gd name="connsiteY4686" fmla="*/ 3413776 h 4023302"/>
              <a:gd name="connsiteX4687" fmla="*/ 5017686 w 5641848"/>
              <a:gd name="connsiteY4687" fmla="*/ 3414561 h 4023302"/>
              <a:gd name="connsiteX4688" fmla="*/ 5017882 w 5641848"/>
              <a:gd name="connsiteY4688" fmla="*/ 3416523 h 4023302"/>
              <a:gd name="connsiteX4689" fmla="*/ 5018864 w 5641848"/>
              <a:gd name="connsiteY4689" fmla="*/ 3422215 h 4023302"/>
              <a:gd name="connsiteX4690" fmla="*/ 5019257 w 5641848"/>
              <a:gd name="connsiteY4690" fmla="*/ 3425160 h 4023302"/>
              <a:gd name="connsiteX4691" fmla="*/ 5019257 w 5641848"/>
              <a:gd name="connsiteY4691" fmla="*/ 3427711 h 4023302"/>
              <a:gd name="connsiteX4692" fmla="*/ 5019257 w 5641848"/>
              <a:gd name="connsiteY4692" fmla="*/ 3428693 h 4023302"/>
              <a:gd name="connsiteX4693" fmla="*/ 5019061 w 5641848"/>
              <a:gd name="connsiteY4693" fmla="*/ 3429478 h 4023302"/>
              <a:gd name="connsiteX4694" fmla="*/ 5018472 w 5641848"/>
              <a:gd name="connsiteY4694" fmla="*/ 3429870 h 4023302"/>
              <a:gd name="connsiteX4695" fmla="*/ 5017882 w 5641848"/>
              <a:gd name="connsiteY4695" fmla="*/ 3430066 h 4023302"/>
              <a:gd name="connsiteX4696" fmla="*/ 5015134 w 5641848"/>
              <a:gd name="connsiteY4696" fmla="*/ 3429870 h 4023302"/>
              <a:gd name="connsiteX4697" fmla="*/ 5013367 w 5641848"/>
              <a:gd name="connsiteY4697" fmla="*/ 3429870 h 4023302"/>
              <a:gd name="connsiteX4698" fmla="*/ 5011600 w 5641848"/>
              <a:gd name="connsiteY4698" fmla="*/ 3430066 h 4023302"/>
              <a:gd name="connsiteX4699" fmla="*/ 5009636 w 5641848"/>
              <a:gd name="connsiteY4699" fmla="*/ 3430262 h 4023302"/>
              <a:gd name="connsiteX4700" fmla="*/ 5007476 w 5641848"/>
              <a:gd name="connsiteY4700" fmla="*/ 3431048 h 4023302"/>
              <a:gd name="connsiteX4701" fmla="*/ 5005513 w 5641848"/>
              <a:gd name="connsiteY4701" fmla="*/ 3431833 h 4023302"/>
              <a:gd name="connsiteX4702" fmla="*/ 5003157 w 5641848"/>
              <a:gd name="connsiteY4702" fmla="*/ 3433403 h 4023302"/>
              <a:gd name="connsiteX4703" fmla="*/ 5002175 w 5641848"/>
              <a:gd name="connsiteY4703" fmla="*/ 3433992 h 4023302"/>
              <a:gd name="connsiteX4704" fmla="*/ 5000997 w 5641848"/>
              <a:gd name="connsiteY4704" fmla="*/ 3434777 h 4023302"/>
              <a:gd name="connsiteX4705" fmla="*/ 5000016 w 5641848"/>
              <a:gd name="connsiteY4705" fmla="*/ 3435170 h 4023302"/>
              <a:gd name="connsiteX4706" fmla="*/ 4998641 w 5641848"/>
              <a:gd name="connsiteY4706" fmla="*/ 3435366 h 4023302"/>
              <a:gd name="connsiteX4707" fmla="*/ 4996481 w 5641848"/>
              <a:gd name="connsiteY4707" fmla="*/ 3435366 h 4023302"/>
              <a:gd name="connsiteX4708" fmla="*/ 4994322 w 5641848"/>
              <a:gd name="connsiteY4708" fmla="*/ 3435170 h 4023302"/>
              <a:gd name="connsiteX4709" fmla="*/ 4992555 w 5641848"/>
              <a:gd name="connsiteY4709" fmla="*/ 3434580 h 4023302"/>
              <a:gd name="connsiteX4710" fmla="*/ 4990984 w 5641848"/>
              <a:gd name="connsiteY4710" fmla="*/ 3433992 h 4023302"/>
              <a:gd name="connsiteX4711" fmla="*/ 4989610 w 5641848"/>
              <a:gd name="connsiteY4711" fmla="*/ 3433403 h 4023302"/>
              <a:gd name="connsiteX4712" fmla="*/ 4988431 w 5641848"/>
              <a:gd name="connsiteY4712" fmla="*/ 3431833 h 4023302"/>
              <a:gd name="connsiteX4713" fmla="*/ 4985094 w 5641848"/>
              <a:gd name="connsiteY4713" fmla="*/ 3428104 h 4023302"/>
              <a:gd name="connsiteX4714" fmla="*/ 4982934 w 5641848"/>
              <a:gd name="connsiteY4714" fmla="*/ 3426141 h 4023302"/>
              <a:gd name="connsiteX4715" fmla="*/ 4980578 w 5641848"/>
              <a:gd name="connsiteY4715" fmla="*/ 3424374 h 4023302"/>
              <a:gd name="connsiteX4716" fmla="*/ 4978222 w 5641848"/>
              <a:gd name="connsiteY4716" fmla="*/ 3423001 h 4023302"/>
              <a:gd name="connsiteX4717" fmla="*/ 4977240 w 5641848"/>
              <a:gd name="connsiteY4717" fmla="*/ 3422412 h 4023302"/>
              <a:gd name="connsiteX4718" fmla="*/ 4976062 w 5641848"/>
              <a:gd name="connsiteY4718" fmla="*/ 3422019 h 4023302"/>
              <a:gd name="connsiteX4719" fmla="*/ 4975081 w 5641848"/>
              <a:gd name="connsiteY4719" fmla="*/ 3421823 h 4023302"/>
              <a:gd name="connsiteX4720" fmla="*/ 4974099 w 5641848"/>
              <a:gd name="connsiteY4720" fmla="*/ 3421234 h 4023302"/>
              <a:gd name="connsiteX4721" fmla="*/ 4973314 w 5641848"/>
              <a:gd name="connsiteY4721" fmla="*/ 3420253 h 4023302"/>
              <a:gd name="connsiteX4722" fmla="*/ 4972332 w 5641848"/>
              <a:gd name="connsiteY4722" fmla="*/ 3419271 h 4023302"/>
              <a:gd name="connsiteX4723" fmla="*/ 4971154 w 5641848"/>
              <a:gd name="connsiteY4723" fmla="*/ 3416523 h 4023302"/>
              <a:gd name="connsiteX4724" fmla="*/ 4969975 w 5641848"/>
              <a:gd name="connsiteY4724" fmla="*/ 3413776 h 4023302"/>
              <a:gd name="connsiteX4725" fmla="*/ 4969190 w 5641848"/>
              <a:gd name="connsiteY4725" fmla="*/ 3410831 h 4023302"/>
              <a:gd name="connsiteX4726" fmla="*/ 4968602 w 5641848"/>
              <a:gd name="connsiteY4726" fmla="*/ 3408476 h 4023302"/>
              <a:gd name="connsiteX4727" fmla="*/ 4968208 w 5641848"/>
              <a:gd name="connsiteY4727" fmla="*/ 3406317 h 4023302"/>
              <a:gd name="connsiteX4728" fmla="*/ 4967227 w 5641848"/>
              <a:gd name="connsiteY4728" fmla="*/ 3404354 h 4023302"/>
              <a:gd name="connsiteX4729" fmla="*/ 4964675 w 5641848"/>
              <a:gd name="connsiteY4729" fmla="*/ 3399251 h 4023302"/>
              <a:gd name="connsiteX4730" fmla="*/ 4963496 w 5641848"/>
              <a:gd name="connsiteY4730" fmla="*/ 3396503 h 4023302"/>
              <a:gd name="connsiteX4731" fmla="*/ 4962319 w 5641848"/>
              <a:gd name="connsiteY4731" fmla="*/ 3393363 h 4023302"/>
              <a:gd name="connsiteX4732" fmla="*/ 4961729 w 5641848"/>
              <a:gd name="connsiteY4732" fmla="*/ 3390615 h 4023302"/>
              <a:gd name="connsiteX4733" fmla="*/ 4961533 w 5641848"/>
              <a:gd name="connsiteY4733" fmla="*/ 3388064 h 4023302"/>
              <a:gd name="connsiteX4734" fmla="*/ 4961337 w 5641848"/>
              <a:gd name="connsiteY4734" fmla="*/ 3387082 h 4023302"/>
              <a:gd name="connsiteX4735" fmla="*/ 4960748 w 5641848"/>
              <a:gd name="connsiteY4735" fmla="*/ 3386100 h 4023302"/>
              <a:gd name="connsiteX4736" fmla="*/ 4960159 w 5641848"/>
              <a:gd name="connsiteY4736" fmla="*/ 3385316 h 4023302"/>
              <a:gd name="connsiteX4737" fmla="*/ 4959374 w 5641848"/>
              <a:gd name="connsiteY4737" fmla="*/ 3384138 h 4023302"/>
              <a:gd name="connsiteX4738" fmla="*/ 4957214 w 5641848"/>
              <a:gd name="connsiteY4738" fmla="*/ 3382764 h 4023302"/>
              <a:gd name="connsiteX4739" fmla="*/ 4954661 w 5641848"/>
              <a:gd name="connsiteY4739" fmla="*/ 3381194 h 4023302"/>
              <a:gd name="connsiteX4740" fmla="*/ 4948967 w 5641848"/>
              <a:gd name="connsiteY4740" fmla="*/ 3378249 h 4023302"/>
              <a:gd name="connsiteX4741" fmla="*/ 4946415 w 5641848"/>
              <a:gd name="connsiteY4741" fmla="*/ 3377072 h 4023302"/>
              <a:gd name="connsiteX4742" fmla="*/ 4944452 w 5641848"/>
              <a:gd name="connsiteY4742" fmla="*/ 3375698 h 4023302"/>
              <a:gd name="connsiteX4743" fmla="*/ 4943666 w 5641848"/>
              <a:gd name="connsiteY4743" fmla="*/ 3375109 h 4023302"/>
              <a:gd name="connsiteX4744" fmla="*/ 4943077 w 5641848"/>
              <a:gd name="connsiteY4744" fmla="*/ 3374128 h 4023302"/>
              <a:gd name="connsiteX4745" fmla="*/ 4942685 w 5641848"/>
              <a:gd name="connsiteY4745" fmla="*/ 3373147 h 4023302"/>
              <a:gd name="connsiteX4746" fmla="*/ 4942488 w 5641848"/>
              <a:gd name="connsiteY4746" fmla="*/ 3371969 h 4023302"/>
              <a:gd name="connsiteX4747" fmla="*/ 4942488 w 5641848"/>
              <a:gd name="connsiteY4747" fmla="*/ 3369810 h 4023302"/>
              <a:gd name="connsiteX4748" fmla="*/ 4942685 w 5641848"/>
              <a:gd name="connsiteY4748" fmla="*/ 3367455 h 4023302"/>
              <a:gd name="connsiteX4749" fmla="*/ 4943273 w 5641848"/>
              <a:gd name="connsiteY4749" fmla="*/ 3364903 h 4023302"/>
              <a:gd name="connsiteX4750" fmla="*/ 4943666 w 5641848"/>
              <a:gd name="connsiteY4750" fmla="*/ 3363137 h 4023302"/>
              <a:gd name="connsiteX4751" fmla="*/ 4944452 w 5641848"/>
              <a:gd name="connsiteY4751" fmla="*/ 3361370 h 4023302"/>
              <a:gd name="connsiteX4752" fmla="*/ 4924032 w 5641848"/>
              <a:gd name="connsiteY4752" fmla="*/ 3353126 h 4023302"/>
              <a:gd name="connsiteX4753" fmla="*/ 4923050 w 5641848"/>
              <a:gd name="connsiteY4753" fmla="*/ 3351556 h 4023302"/>
              <a:gd name="connsiteX4754" fmla="*/ 4919909 w 5641848"/>
              <a:gd name="connsiteY4754" fmla="*/ 3348416 h 4023302"/>
              <a:gd name="connsiteX4755" fmla="*/ 4917946 w 5641848"/>
              <a:gd name="connsiteY4755" fmla="*/ 3346649 h 4023302"/>
              <a:gd name="connsiteX4756" fmla="*/ 4915983 w 5641848"/>
              <a:gd name="connsiteY4756" fmla="*/ 3344883 h 4023302"/>
              <a:gd name="connsiteX4757" fmla="*/ 4913822 w 5641848"/>
              <a:gd name="connsiteY4757" fmla="*/ 3343509 h 4023302"/>
              <a:gd name="connsiteX4758" fmla="*/ 4912645 w 5641848"/>
              <a:gd name="connsiteY4758" fmla="*/ 3342920 h 4023302"/>
              <a:gd name="connsiteX4759" fmla="*/ 4911663 w 5641848"/>
              <a:gd name="connsiteY4759" fmla="*/ 3342724 h 4023302"/>
              <a:gd name="connsiteX4760" fmla="*/ 4909700 w 5641848"/>
              <a:gd name="connsiteY4760" fmla="*/ 3342135 h 4023302"/>
              <a:gd name="connsiteX4761" fmla="*/ 4907736 w 5641848"/>
              <a:gd name="connsiteY4761" fmla="*/ 3341939 h 4023302"/>
              <a:gd name="connsiteX4762" fmla="*/ 4905969 w 5641848"/>
              <a:gd name="connsiteY4762" fmla="*/ 3341939 h 4023302"/>
              <a:gd name="connsiteX4763" fmla="*/ 4904398 w 5641848"/>
              <a:gd name="connsiteY4763" fmla="*/ 3341939 h 4023302"/>
              <a:gd name="connsiteX4764" fmla="*/ 4902239 w 5641848"/>
              <a:gd name="connsiteY4764" fmla="*/ 3342527 h 4023302"/>
              <a:gd name="connsiteX4765" fmla="*/ 4901257 w 5641848"/>
              <a:gd name="connsiteY4765" fmla="*/ 3342724 h 4023302"/>
              <a:gd name="connsiteX4766" fmla="*/ 4900864 w 5641848"/>
              <a:gd name="connsiteY4766" fmla="*/ 3340565 h 4023302"/>
              <a:gd name="connsiteX4767" fmla="*/ 4899294 w 5641848"/>
              <a:gd name="connsiteY4767" fmla="*/ 3335854 h 4023302"/>
              <a:gd name="connsiteX4768" fmla="*/ 4898312 w 5641848"/>
              <a:gd name="connsiteY4768" fmla="*/ 3333498 h 4023302"/>
              <a:gd name="connsiteX4769" fmla="*/ 4897134 w 5641848"/>
              <a:gd name="connsiteY4769" fmla="*/ 3331536 h 4023302"/>
              <a:gd name="connsiteX4770" fmla="*/ 4896545 w 5641848"/>
              <a:gd name="connsiteY4770" fmla="*/ 3330555 h 4023302"/>
              <a:gd name="connsiteX4771" fmla="*/ 4895760 w 5641848"/>
              <a:gd name="connsiteY4771" fmla="*/ 3329965 h 4023302"/>
              <a:gd name="connsiteX4772" fmla="*/ 4895170 w 5641848"/>
              <a:gd name="connsiteY4772" fmla="*/ 3329573 h 4023302"/>
              <a:gd name="connsiteX4773" fmla="*/ 4894581 w 5641848"/>
              <a:gd name="connsiteY4773" fmla="*/ 3329377 h 4023302"/>
              <a:gd name="connsiteX4774" fmla="*/ 4893011 w 5641848"/>
              <a:gd name="connsiteY4774" fmla="*/ 3329573 h 4023302"/>
              <a:gd name="connsiteX4775" fmla="*/ 4890851 w 5641848"/>
              <a:gd name="connsiteY4775" fmla="*/ 3330358 h 4023302"/>
              <a:gd name="connsiteX4776" fmla="*/ 4885353 w 5641848"/>
              <a:gd name="connsiteY4776" fmla="*/ 3332517 h 4023302"/>
              <a:gd name="connsiteX4777" fmla="*/ 4880838 w 5641848"/>
              <a:gd name="connsiteY4777" fmla="*/ 3335069 h 4023302"/>
              <a:gd name="connsiteX4778" fmla="*/ 4878678 w 5641848"/>
              <a:gd name="connsiteY4778" fmla="*/ 3336050 h 4023302"/>
              <a:gd name="connsiteX4779" fmla="*/ 4871413 w 5641848"/>
              <a:gd name="connsiteY4779" fmla="*/ 3336050 h 4023302"/>
              <a:gd name="connsiteX4780" fmla="*/ 4871021 w 5641848"/>
              <a:gd name="connsiteY4780" fmla="*/ 3335854 h 4023302"/>
              <a:gd name="connsiteX4781" fmla="*/ 4870824 w 5641848"/>
              <a:gd name="connsiteY4781" fmla="*/ 3336050 h 4023302"/>
              <a:gd name="connsiteX4782" fmla="*/ 4865995 w 5641848"/>
              <a:gd name="connsiteY4782" fmla="*/ 3336050 h 4023302"/>
              <a:gd name="connsiteX4783" fmla="*/ 4870880 w 5641848"/>
              <a:gd name="connsiteY4783" fmla="*/ 3334266 h 4023302"/>
              <a:gd name="connsiteX4784" fmla="*/ 4856028 w 5641848"/>
              <a:gd name="connsiteY4784" fmla="*/ 3334266 h 4023302"/>
              <a:gd name="connsiteX4785" fmla="*/ 4846720 w 5641848"/>
              <a:gd name="connsiteY4785" fmla="*/ 3343320 h 4023302"/>
              <a:gd name="connsiteX4786" fmla="*/ 4844740 w 5641848"/>
              <a:gd name="connsiteY4786" fmla="*/ 3342139 h 4023302"/>
              <a:gd name="connsiteX4787" fmla="*/ 4842562 w 5641848"/>
              <a:gd name="connsiteY4787" fmla="*/ 3341155 h 4023302"/>
              <a:gd name="connsiteX4788" fmla="*/ 4839789 w 5641848"/>
              <a:gd name="connsiteY4788" fmla="*/ 3339974 h 4023302"/>
              <a:gd name="connsiteX4789" fmla="*/ 4836621 w 5641848"/>
              <a:gd name="connsiteY4789" fmla="*/ 3339187 h 4023302"/>
              <a:gd name="connsiteX4790" fmla="*/ 4833057 w 5641848"/>
              <a:gd name="connsiteY4790" fmla="*/ 3338203 h 4023302"/>
              <a:gd name="connsiteX4791" fmla="*/ 4831274 w 5641848"/>
              <a:gd name="connsiteY4791" fmla="*/ 3338006 h 4023302"/>
              <a:gd name="connsiteX4792" fmla="*/ 4829492 w 5641848"/>
              <a:gd name="connsiteY4792" fmla="*/ 3338006 h 4023302"/>
              <a:gd name="connsiteX4793" fmla="*/ 4827710 w 5641848"/>
              <a:gd name="connsiteY4793" fmla="*/ 3338203 h 4023302"/>
              <a:gd name="connsiteX4794" fmla="*/ 4825927 w 5641848"/>
              <a:gd name="connsiteY4794" fmla="*/ 3338399 h 4023302"/>
              <a:gd name="connsiteX4795" fmla="*/ 4824343 w 5641848"/>
              <a:gd name="connsiteY4795" fmla="*/ 3339187 h 4023302"/>
              <a:gd name="connsiteX4796" fmla="*/ 4823155 w 5641848"/>
              <a:gd name="connsiteY4796" fmla="*/ 3339778 h 4023302"/>
              <a:gd name="connsiteX4797" fmla="*/ 4821966 w 5641848"/>
              <a:gd name="connsiteY4797" fmla="*/ 3340368 h 4023302"/>
              <a:gd name="connsiteX4798" fmla="*/ 4821373 w 5641848"/>
              <a:gd name="connsiteY4798" fmla="*/ 3341352 h 4023302"/>
              <a:gd name="connsiteX4799" fmla="*/ 4820580 w 5641848"/>
              <a:gd name="connsiteY4799" fmla="*/ 3342139 h 4023302"/>
              <a:gd name="connsiteX4800" fmla="*/ 4819987 w 5641848"/>
              <a:gd name="connsiteY4800" fmla="*/ 3343123 h 4023302"/>
              <a:gd name="connsiteX4801" fmla="*/ 4819788 w 5641848"/>
              <a:gd name="connsiteY4801" fmla="*/ 3344107 h 4023302"/>
              <a:gd name="connsiteX4802" fmla="*/ 4819590 w 5641848"/>
              <a:gd name="connsiteY4802" fmla="*/ 3345092 h 4023302"/>
              <a:gd name="connsiteX4803" fmla="*/ 4819590 w 5641848"/>
              <a:gd name="connsiteY4803" fmla="*/ 3346863 h 4023302"/>
              <a:gd name="connsiteX4804" fmla="*/ 4819590 w 5641848"/>
              <a:gd name="connsiteY4804" fmla="*/ 3348438 h 4023302"/>
              <a:gd name="connsiteX4805" fmla="*/ 4819972 w 5641848"/>
              <a:gd name="connsiteY4805" fmla="*/ 3349767 h 4023302"/>
              <a:gd name="connsiteX4806" fmla="*/ 4819972 w 5641848"/>
              <a:gd name="connsiteY4806" fmla="*/ 3349816 h 4023302"/>
              <a:gd name="connsiteX4807" fmla="*/ 4806322 w 5641848"/>
              <a:gd name="connsiteY4807" fmla="*/ 3349816 h 4023302"/>
              <a:gd name="connsiteX4808" fmla="*/ 4805926 w 5641848"/>
              <a:gd name="connsiteY4808" fmla="*/ 3350800 h 4023302"/>
              <a:gd name="connsiteX4809" fmla="*/ 4804880 w 5641848"/>
              <a:gd name="connsiteY4809" fmla="*/ 3353226 h 4023302"/>
              <a:gd name="connsiteX4810" fmla="*/ 4806818 w 5641848"/>
              <a:gd name="connsiteY4810" fmla="*/ 3345864 h 4023302"/>
              <a:gd name="connsiteX4811" fmla="*/ 4806425 w 5641848"/>
              <a:gd name="connsiteY4811" fmla="*/ 3340172 h 4023302"/>
              <a:gd name="connsiteX4812" fmla="*/ 4797393 w 5641848"/>
              <a:gd name="connsiteY4812" fmla="*/ 3332124 h 4023302"/>
              <a:gd name="connsiteX4813" fmla="*/ 4794056 w 5641848"/>
              <a:gd name="connsiteY4813" fmla="*/ 3326236 h 4023302"/>
              <a:gd name="connsiteX4814" fmla="*/ 4806425 w 5641848"/>
              <a:gd name="connsiteY4814" fmla="*/ 3314067 h 4023302"/>
              <a:gd name="connsiteX4815" fmla="*/ 4818991 w 5641848"/>
              <a:gd name="connsiteY4815" fmla="*/ 3303861 h 4023302"/>
              <a:gd name="connsiteX4816" fmla="*/ 4816635 w 5641848"/>
              <a:gd name="connsiteY4816" fmla="*/ 3295421 h 4023302"/>
              <a:gd name="connsiteX4817" fmla="*/ 4818009 w 5641848"/>
              <a:gd name="connsiteY4817" fmla="*/ 3290122 h 4023302"/>
              <a:gd name="connsiteX4818" fmla="*/ 4821936 w 5641848"/>
              <a:gd name="connsiteY4818" fmla="*/ 3297580 h 4023302"/>
              <a:gd name="connsiteX4819" fmla="*/ 4821936 w 5641848"/>
              <a:gd name="connsiteY4819" fmla="*/ 3291692 h 4023302"/>
              <a:gd name="connsiteX4820" fmla="*/ 4818402 w 5641848"/>
              <a:gd name="connsiteY4820" fmla="*/ 3281289 h 4023302"/>
              <a:gd name="connsiteX4821" fmla="*/ 4807210 w 5641848"/>
              <a:gd name="connsiteY4821" fmla="*/ 3275793 h 4023302"/>
              <a:gd name="connsiteX4822" fmla="*/ 4790325 w 5641848"/>
              <a:gd name="connsiteY4822" fmla="*/ 3275205 h 4023302"/>
              <a:gd name="connsiteX4823" fmla="*/ 4782471 w 5641848"/>
              <a:gd name="connsiteY4823" fmla="*/ 3276383 h 4023302"/>
              <a:gd name="connsiteX4824" fmla="*/ 4773243 w 5641848"/>
              <a:gd name="connsiteY4824" fmla="*/ 3277560 h 4023302"/>
              <a:gd name="connsiteX4825" fmla="*/ 4761070 w 5641848"/>
              <a:gd name="connsiteY4825" fmla="*/ 3266569 h 4023302"/>
              <a:gd name="connsiteX4826" fmla="*/ 4759303 w 5641848"/>
              <a:gd name="connsiteY4826" fmla="*/ 3258717 h 4023302"/>
              <a:gd name="connsiteX4827" fmla="*/ 4756948 w 5641848"/>
              <a:gd name="connsiteY4827" fmla="*/ 3247138 h 4023302"/>
              <a:gd name="connsiteX4828" fmla="*/ 4751842 w 5641848"/>
              <a:gd name="connsiteY4828" fmla="*/ 3243015 h 4023302"/>
              <a:gd name="connsiteX4829" fmla="*/ 4745756 w 5641848"/>
              <a:gd name="connsiteY4829" fmla="*/ 3249296 h 4023302"/>
              <a:gd name="connsiteX4830" fmla="*/ 4732601 w 5641848"/>
              <a:gd name="connsiteY4830" fmla="*/ 3251652 h 4023302"/>
              <a:gd name="connsiteX4831" fmla="*/ 4732209 w 5641848"/>
              <a:gd name="connsiteY4831" fmla="*/ 3245174 h 4023302"/>
              <a:gd name="connsiteX4832" fmla="*/ 4740847 w 5641848"/>
              <a:gd name="connsiteY4832" fmla="*/ 3232220 h 4023302"/>
              <a:gd name="connsiteX4833" fmla="*/ 4742026 w 5641848"/>
              <a:gd name="connsiteY4833" fmla="*/ 3221229 h 4023302"/>
              <a:gd name="connsiteX4834" fmla="*/ 4726318 w 5641848"/>
              <a:gd name="connsiteY4834" fmla="*/ 3196498 h 4023302"/>
              <a:gd name="connsiteX4835" fmla="*/ 4721214 w 5641848"/>
              <a:gd name="connsiteY4835" fmla="*/ 3183544 h 4023302"/>
              <a:gd name="connsiteX4836" fmla="*/ 4710611 w 5641848"/>
              <a:gd name="connsiteY4836" fmla="*/ 3172749 h 4023302"/>
              <a:gd name="connsiteX4837" fmla="*/ 4704328 w 5641848"/>
              <a:gd name="connsiteY4837" fmla="*/ 3155673 h 4023302"/>
              <a:gd name="connsiteX4838" fmla="*/ 4697849 w 5641848"/>
              <a:gd name="connsiteY4838" fmla="*/ 3154102 h 4023302"/>
              <a:gd name="connsiteX4839" fmla="*/ 4692548 w 5641848"/>
              <a:gd name="connsiteY4839" fmla="*/ 3157439 h 4023302"/>
              <a:gd name="connsiteX4840" fmla="*/ 4687443 w 5641848"/>
              <a:gd name="connsiteY4840" fmla="*/ 3155280 h 4023302"/>
              <a:gd name="connsiteX4841" fmla="*/ 4686854 w 5641848"/>
              <a:gd name="connsiteY4841" fmla="*/ 3148607 h 4023302"/>
              <a:gd name="connsiteX4842" fmla="*/ 4677234 w 5641848"/>
              <a:gd name="connsiteY4842" fmla="*/ 3140559 h 4023302"/>
              <a:gd name="connsiteX4843" fmla="*/ 4678805 w 5641848"/>
              <a:gd name="connsiteY4843" fmla="*/ 3128979 h 4023302"/>
              <a:gd name="connsiteX4844" fmla="*/ 4685676 w 5641848"/>
              <a:gd name="connsiteY4844" fmla="*/ 3126624 h 4023302"/>
              <a:gd name="connsiteX4845" fmla="*/ 4692155 w 5641848"/>
              <a:gd name="connsiteY4845" fmla="*/ 3121521 h 4023302"/>
              <a:gd name="connsiteX4846" fmla="*/ 4699224 w 5641848"/>
              <a:gd name="connsiteY4846" fmla="*/ 3126820 h 4023302"/>
              <a:gd name="connsiteX4847" fmla="*/ 4706292 w 5641848"/>
              <a:gd name="connsiteY4847" fmla="*/ 3125054 h 4023302"/>
              <a:gd name="connsiteX4848" fmla="*/ 4711004 w 5641848"/>
              <a:gd name="connsiteY4848" fmla="*/ 3127998 h 4023302"/>
              <a:gd name="connsiteX4849" fmla="*/ 4720232 w 5641848"/>
              <a:gd name="connsiteY4849" fmla="*/ 3129372 h 4023302"/>
              <a:gd name="connsiteX4850" fmla="*/ 4730442 w 5641848"/>
              <a:gd name="connsiteY4850" fmla="*/ 3131531 h 4023302"/>
              <a:gd name="connsiteX4851" fmla="*/ 4737313 w 5641848"/>
              <a:gd name="connsiteY4851" fmla="*/ 3128587 h 4023302"/>
              <a:gd name="connsiteX4852" fmla="*/ 4741829 w 5641848"/>
              <a:gd name="connsiteY4852" fmla="*/ 3122895 h 4023302"/>
              <a:gd name="connsiteX4853" fmla="*/ 4746149 w 5641848"/>
              <a:gd name="connsiteY4853" fmla="*/ 3129372 h 4023302"/>
              <a:gd name="connsiteX4854" fmla="*/ 4749683 w 5641848"/>
              <a:gd name="connsiteY4854" fmla="*/ 3128194 h 4023302"/>
              <a:gd name="connsiteX4855" fmla="*/ 4748308 w 5641848"/>
              <a:gd name="connsiteY4855" fmla="*/ 3123483 h 4023302"/>
              <a:gd name="connsiteX4856" fmla="*/ 4742615 w 5641848"/>
              <a:gd name="connsiteY4856" fmla="*/ 3119558 h 4023302"/>
              <a:gd name="connsiteX4857" fmla="*/ 4738099 w 5641848"/>
              <a:gd name="connsiteY4857" fmla="*/ 3118773 h 4023302"/>
              <a:gd name="connsiteX4858" fmla="*/ 4734761 w 5641848"/>
              <a:gd name="connsiteY4858" fmla="*/ 3116025 h 4023302"/>
              <a:gd name="connsiteX4859" fmla="*/ 4734958 w 5641848"/>
              <a:gd name="connsiteY4859" fmla="*/ 3109548 h 4023302"/>
              <a:gd name="connsiteX4860" fmla="*/ 4738295 w 5641848"/>
              <a:gd name="connsiteY4860" fmla="*/ 3105819 h 4023302"/>
              <a:gd name="connsiteX4861" fmla="*/ 4740651 w 5641848"/>
              <a:gd name="connsiteY4861" fmla="*/ 3094631 h 4023302"/>
              <a:gd name="connsiteX4862" fmla="*/ 4736725 w 5641848"/>
              <a:gd name="connsiteY4862" fmla="*/ 3090117 h 4023302"/>
              <a:gd name="connsiteX4863" fmla="*/ 4737706 w 5641848"/>
              <a:gd name="connsiteY4863" fmla="*/ 3082854 h 4023302"/>
              <a:gd name="connsiteX4864" fmla="*/ 4746345 w 5641848"/>
              <a:gd name="connsiteY4864" fmla="*/ 3074022 h 4023302"/>
              <a:gd name="connsiteX4865" fmla="*/ 4757536 w 5641848"/>
              <a:gd name="connsiteY4865" fmla="*/ 3071667 h 4023302"/>
              <a:gd name="connsiteX4866" fmla="*/ 4756162 w 5641848"/>
              <a:gd name="connsiteY4866" fmla="*/ 3075003 h 4023302"/>
              <a:gd name="connsiteX4867" fmla="*/ 4758714 w 5641848"/>
              <a:gd name="connsiteY4867" fmla="*/ 3078929 h 4023302"/>
              <a:gd name="connsiteX4868" fmla="*/ 4765979 w 5641848"/>
              <a:gd name="connsiteY4868" fmla="*/ 3081677 h 4023302"/>
              <a:gd name="connsiteX4869" fmla="*/ 4770691 w 5641848"/>
              <a:gd name="connsiteY4869" fmla="*/ 3075789 h 4023302"/>
              <a:gd name="connsiteX4870" fmla="*/ 4770691 w 5641848"/>
              <a:gd name="connsiteY4870" fmla="*/ 3068134 h 4023302"/>
              <a:gd name="connsiteX4871" fmla="*/ 4773636 w 5641848"/>
              <a:gd name="connsiteY4871" fmla="*/ 3059694 h 4023302"/>
              <a:gd name="connsiteX4872" fmla="*/ 4780116 w 5641848"/>
              <a:gd name="connsiteY4872" fmla="*/ 3059301 h 4023302"/>
              <a:gd name="connsiteX4873" fmla="*/ 4780116 w 5641848"/>
              <a:gd name="connsiteY4873" fmla="*/ 3065779 h 4023302"/>
              <a:gd name="connsiteX4874" fmla="*/ 4783846 w 5641848"/>
              <a:gd name="connsiteY4874" fmla="*/ 3070489 h 4023302"/>
              <a:gd name="connsiteX4875" fmla="*/ 4787184 w 5641848"/>
              <a:gd name="connsiteY4875" fmla="*/ 3067938 h 4023302"/>
              <a:gd name="connsiteX4876" fmla="*/ 4788558 w 5641848"/>
              <a:gd name="connsiteY4876" fmla="*/ 3059498 h 4023302"/>
              <a:gd name="connsiteX4877" fmla="*/ 4795430 w 5641848"/>
              <a:gd name="connsiteY4877" fmla="*/ 3056357 h 4023302"/>
              <a:gd name="connsiteX4878" fmla="*/ 4805051 w 5641848"/>
              <a:gd name="connsiteY4878" fmla="*/ 3060479 h 4023302"/>
              <a:gd name="connsiteX4879" fmla="*/ 4815457 w 5641848"/>
              <a:gd name="connsiteY4879" fmla="*/ 3056161 h 4023302"/>
              <a:gd name="connsiteX4880" fmla="*/ 4824096 w 5641848"/>
              <a:gd name="connsiteY4880" fmla="*/ 3055180 h 4023302"/>
              <a:gd name="connsiteX4881" fmla="*/ 4831949 w 5641848"/>
              <a:gd name="connsiteY4881" fmla="*/ 3057928 h 4023302"/>
              <a:gd name="connsiteX4882" fmla="*/ 4833716 w 5641848"/>
              <a:gd name="connsiteY4882" fmla="*/ 3061264 h 4023302"/>
              <a:gd name="connsiteX4883" fmla="*/ 4836269 w 5641848"/>
              <a:gd name="connsiteY4883" fmla="*/ 3066760 h 4023302"/>
              <a:gd name="connsiteX4884" fmla="*/ 4836858 w 5641848"/>
              <a:gd name="connsiteY4884" fmla="*/ 3067349 h 4023302"/>
              <a:gd name="connsiteX4885" fmla="*/ 4837643 w 5641848"/>
              <a:gd name="connsiteY4885" fmla="*/ 3067938 h 4023302"/>
              <a:gd name="connsiteX4886" fmla="*/ 4838428 w 5641848"/>
              <a:gd name="connsiteY4886" fmla="*/ 3068134 h 4023302"/>
              <a:gd name="connsiteX4887" fmla="*/ 4839410 w 5641848"/>
              <a:gd name="connsiteY4887" fmla="*/ 3068134 h 4023302"/>
              <a:gd name="connsiteX4888" fmla="*/ 4840981 w 5641848"/>
              <a:gd name="connsiteY4888" fmla="*/ 3068134 h 4023302"/>
              <a:gd name="connsiteX4889" fmla="*/ 4841570 w 5641848"/>
              <a:gd name="connsiteY4889" fmla="*/ 3067938 h 4023302"/>
              <a:gd name="connsiteX4890" fmla="*/ 4842748 w 5641848"/>
              <a:gd name="connsiteY4890" fmla="*/ 3074611 h 4023302"/>
              <a:gd name="connsiteX4891" fmla="*/ 4847068 w 5641848"/>
              <a:gd name="connsiteY4891" fmla="*/ 3081677 h 4023302"/>
              <a:gd name="connsiteX4892" fmla="*/ 4850602 w 5641848"/>
              <a:gd name="connsiteY4892" fmla="*/ 3072059 h 4023302"/>
              <a:gd name="connsiteX4893" fmla="*/ 4844908 w 5641848"/>
              <a:gd name="connsiteY4893" fmla="*/ 3066956 h 4023302"/>
              <a:gd name="connsiteX4894" fmla="*/ 4845497 w 5641848"/>
              <a:gd name="connsiteY4894" fmla="*/ 3061657 h 4023302"/>
              <a:gd name="connsiteX4895" fmla="*/ 4840392 w 5641848"/>
              <a:gd name="connsiteY4895" fmla="*/ 3056750 h 4023302"/>
              <a:gd name="connsiteX4896" fmla="*/ 4836858 w 5641848"/>
              <a:gd name="connsiteY4896" fmla="*/ 3048310 h 4023302"/>
              <a:gd name="connsiteX4897" fmla="*/ 4839017 w 5641848"/>
              <a:gd name="connsiteY4897" fmla="*/ 3042029 h 4023302"/>
              <a:gd name="connsiteX4898" fmla="*/ 4844908 w 5641848"/>
              <a:gd name="connsiteY4898" fmla="*/ 3038104 h 4023302"/>
              <a:gd name="connsiteX4899" fmla="*/ 4852565 w 5641848"/>
              <a:gd name="connsiteY4899" fmla="*/ 3018868 h 4023302"/>
              <a:gd name="connsiteX4900" fmla="*/ 4860222 w 5641848"/>
              <a:gd name="connsiteY4900" fmla="*/ 3004541 h 4023302"/>
              <a:gd name="connsiteX4901" fmla="*/ 4867879 w 5641848"/>
              <a:gd name="connsiteY4901" fmla="*/ 2987857 h 4023302"/>
              <a:gd name="connsiteX4902" fmla="*/ 4864738 w 5641848"/>
              <a:gd name="connsiteY4902" fmla="*/ 2981380 h 4023302"/>
              <a:gd name="connsiteX4903" fmla="*/ 4866701 w 5641848"/>
              <a:gd name="connsiteY4903" fmla="*/ 2975492 h 4023302"/>
              <a:gd name="connsiteX4904" fmla="*/ 4870039 w 5641848"/>
              <a:gd name="connsiteY4904" fmla="*/ 2976866 h 4023302"/>
              <a:gd name="connsiteX4905" fmla="*/ 4869646 w 5641848"/>
              <a:gd name="connsiteY4905" fmla="*/ 2970978 h 4023302"/>
              <a:gd name="connsiteX4906" fmla="*/ 4857866 w 5641848"/>
              <a:gd name="connsiteY4906" fmla="*/ 2948602 h 4023302"/>
              <a:gd name="connsiteX4907" fmla="*/ 4854135 w 5641848"/>
              <a:gd name="connsiteY4907" fmla="*/ 2938003 h 4023302"/>
              <a:gd name="connsiteX4908" fmla="*/ 4839410 w 5641848"/>
              <a:gd name="connsiteY4908" fmla="*/ 2921908 h 4023302"/>
              <a:gd name="connsiteX4909" fmla="*/ 4828808 w 5641848"/>
              <a:gd name="connsiteY4909" fmla="*/ 2925638 h 4023302"/>
              <a:gd name="connsiteX4910" fmla="*/ 4820954 w 5641848"/>
              <a:gd name="connsiteY4910" fmla="*/ 2923479 h 4023302"/>
              <a:gd name="connsiteX4911" fmla="*/ 4820562 w 5641848"/>
              <a:gd name="connsiteY4911" fmla="*/ 2914843 h 4023302"/>
              <a:gd name="connsiteX4912" fmla="*/ 4804462 w 5641848"/>
              <a:gd name="connsiteY4912" fmla="*/ 2912095 h 4023302"/>
              <a:gd name="connsiteX4913" fmla="*/ 4795037 w 5641848"/>
              <a:gd name="connsiteY4913" fmla="*/ 2917590 h 4023302"/>
              <a:gd name="connsiteX4914" fmla="*/ 4783257 w 5641848"/>
              <a:gd name="connsiteY4914" fmla="*/ 2923871 h 4023302"/>
              <a:gd name="connsiteX4915" fmla="*/ 4775796 w 5641848"/>
              <a:gd name="connsiteY4915" fmla="*/ 2927012 h 4023302"/>
              <a:gd name="connsiteX4916" fmla="*/ 4771280 w 5641848"/>
              <a:gd name="connsiteY4916" fmla="*/ 2923479 h 4023302"/>
              <a:gd name="connsiteX4917" fmla="*/ 4764801 w 5641848"/>
              <a:gd name="connsiteY4917" fmla="*/ 2922694 h 4023302"/>
              <a:gd name="connsiteX4918" fmla="*/ 4766372 w 5641848"/>
              <a:gd name="connsiteY4918" fmla="*/ 2913665 h 4023302"/>
              <a:gd name="connsiteX4919" fmla="*/ 4761660 w 5641848"/>
              <a:gd name="connsiteY4919" fmla="*/ 2910917 h 4023302"/>
              <a:gd name="connsiteX4920" fmla="*/ 4752824 w 5641848"/>
              <a:gd name="connsiteY4920" fmla="*/ 2909936 h 4023302"/>
              <a:gd name="connsiteX4921" fmla="*/ 4733779 w 5641848"/>
              <a:gd name="connsiteY4921" fmla="*/ 2910721 h 4023302"/>
              <a:gd name="connsiteX4922" fmla="*/ 4720624 w 5641848"/>
              <a:gd name="connsiteY4922" fmla="*/ 2908562 h 4023302"/>
              <a:gd name="connsiteX4923" fmla="*/ 4711986 w 5641848"/>
              <a:gd name="connsiteY4923" fmla="*/ 2913665 h 4023302"/>
              <a:gd name="connsiteX4924" fmla="*/ 4695886 w 5641848"/>
              <a:gd name="connsiteY4924" fmla="*/ 2926816 h 4023302"/>
              <a:gd name="connsiteX4925" fmla="*/ 4684498 w 5641848"/>
              <a:gd name="connsiteY4925" fmla="*/ 2936433 h 4023302"/>
              <a:gd name="connsiteX4926" fmla="*/ 4684302 w 5641848"/>
              <a:gd name="connsiteY4926" fmla="*/ 2944088 h 4023302"/>
              <a:gd name="connsiteX4927" fmla="*/ 4673699 w 5641848"/>
              <a:gd name="connsiteY4927" fmla="*/ 2950369 h 4023302"/>
              <a:gd name="connsiteX4928" fmla="*/ 4669773 w 5641848"/>
              <a:gd name="connsiteY4928" fmla="*/ 2948406 h 4023302"/>
              <a:gd name="connsiteX4929" fmla="*/ 4663294 w 5641848"/>
              <a:gd name="connsiteY4929" fmla="*/ 2948210 h 4023302"/>
              <a:gd name="connsiteX4930" fmla="*/ 4657403 w 5641848"/>
              <a:gd name="connsiteY4930" fmla="*/ 2950565 h 4023302"/>
              <a:gd name="connsiteX4931" fmla="*/ 4652102 w 5641848"/>
              <a:gd name="connsiteY4931" fmla="*/ 2948994 h 4023302"/>
              <a:gd name="connsiteX4932" fmla="*/ 4636984 w 5641848"/>
              <a:gd name="connsiteY4932" fmla="*/ 2952527 h 4023302"/>
              <a:gd name="connsiteX4933" fmla="*/ 4632468 w 5641848"/>
              <a:gd name="connsiteY4933" fmla="*/ 2950565 h 4023302"/>
              <a:gd name="connsiteX4934" fmla="*/ 4622652 w 5641848"/>
              <a:gd name="connsiteY4934" fmla="*/ 2953705 h 4023302"/>
              <a:gd name="connsiteX4935" fmla="*/ 4611264 w 5641848"/>
              <a:gd name="connsiteY4935" fmla="*/ 2961753 h 4023302"/>
              <a:gd name="connsiteX4936" fmla="*/ 4607926 w 5641848"/>
              <a:gd name="connsiteY4936" fmla="*/ 2959790 h 4023302"/>
              <a:gd name="connsiteX4937" fmla="*/ 4601447 w 5641848"/>
              <a:gd name="connsiteY4937" fmla="*/ 2963519 h 4023302"/>
              <a:gd name="connsiteX4938" fmla="*/ 4609693 w 5641848"/>
              <a:gd name="connsiteY4938" fmla="*/ 2969604 h 4023302"/>
              <a:gd name="connsiteX4939" fmla="*/ 4607730 w 5641848"/>
              <a:gd name="connsiteY4939" fmla="*/ 2974706 h 4023302"/>
              <a:gd name="connsiteX4940" fmla="*/ 4601054 w 5641848"/>
              <a:gd name="connsiteY4940" fmla="*/ 2969407 h 4023302"/>
              <a:gd name="connsiteX4941" fmla="*/ 4597913 w 5641848"/>
              <a:gd name="connsiteY4941" fmla="*/ 2969211 h 4023302"/>
              <a:gd name="connsiteX4942" fmla="*/ 4601054 w 5641848"/>
              <a:gd name="connsiteY4942" fmla="*/ 2975688 h 4023302"/>
              <a:gd name="connsiteX4943" fmla="*/ 4601628 w 5641848"/>
              <a:gd name="connsiteY4943" fmla="*/ 2983342 h 4023302"/>
              <a:gd name="connsiteX4944" fmla="*/ 4601638 w 5641848"/>
              <a:gd name="connsiteY4944" fmla="*/ 2983347 h 4023302"/>
              <a:gd name="connsiteX4945" fmla="*/ 4601629 w 5641848"/>
              <a:gd name="connsiteY4945" fmla="*/ 2983357 h 4023302"/>
              <a:gd name="connsiteX4946" fmla="*/ 4601643 w 5641848"/>
              <a:gd name="connsiteY4946" fmla="*/ 2983539 h 4023302"/>
              <a:gd name="connsiteX4947" fmla="*/ 4601525 w 5641848"/>
              <a:gd name="connsiteY4947" fmla="*/ 2983476 h 4023302"/>
              <a:gd name="connsiteX4948" fmla="*/ 4597515 w 5641848"/>
              <a:gd name="connsiteY4948" fmla="*/ 2988058 h 4023302"/>
              <a:gd name="connsiteX4949" fmla="*/ 4590250 w 5641848"/>
              <a:gd name="connsiteY4949" fmla="*/ 2987077 h 4023302"/>
              <a:gd name="connsiteX4950" fmla="*/ 4586323 w 5641848"/>
              <a:gd name="connsiteY4950" fmla="*/ 2992179 h 4023302"/>
              <a:gd name="connsiteX4951" fmla="*/ 4581611 w 5641848"/>
              <a:gd name="connsiteY4951" fmla="*/ 2992769 h 4023302"/>
              <a:gd name="connsiteX4952" fmla="*/ 4582593 w 5641848"/>
              <a:gd name="connsiteY4952" fmla="*/ 2986880 h 4023302"/>
              <a:gd name="connsiteX4953" fmla="*/ 4575132 w 5641848"/>
              <a:gd name="connsiteY4953" fmla="*/ 2990020 h 4023302"/>
              <a:gd name="connsiteX4954" fmla="*/ 4572187 w 5641848"/>
              <a:gd name="connsiteY4954" fmla="*/ 2997675 h 4023302"/>
              <a:gd name="connsiteX4955" fmla="*/ 4569045 w 5641848"/>
              <a:gd name="connsiteY4955" fmla="*/ 2998853 h 4023302"/>
              <a:gd name="connsiteX4956" fmla="*/ 4571009 w 5641848"/>
              <a:gd name="connsiteY4956" fmla="*/ 3004741 h 4023302"/>
              <a:gd name="connsiteX4957" fmla="*/ 4568849 w 5641848"/>
              <a:gd name="connsiteY4957" fmla="*/ 3012003 h 4023302"/>
              <a:gd name="connsiteX4958" fmla="*/ 4561584 w 5641848"/>
              <a:gd name="connsiteY4958" fmla="*/ 3010432 h 4023302"/>
              <a:gd name="connsiteX4959" fmla="*/ 4559621 w 5641848"/>
              <a:gd name="connsiteY4959" fmla="*/ 3012984 h 4023302"/>
              <a:gd name="connsiteX4960" fmla="*/ 4561388 w 5641848"/>
              <a:gd name="connsiteY4960" fmla="*/ 3018872 h 4023302"/>
              <a:gd name="connsiteX4961" fmla="*/ 4556677 w 5641848"/>
              <a:gd name="connsiteY4961" fmla="*/ 3021424 h 4023302"/>
              <a:gd name="connsiteX4962" fmla="*/ 4548234 w 5641848"/>
              <a:gd name="connsiteY4962" fmla="*/ 3019853 h 4023302"/>
              <a:gd name="connsiteX4963" fmla="*/ 4542343 w 5641848"/>
              <a:gd name="connsiteY4963" fmla="*/ 3017106 h 4023302"/>
              <a:gd name="connsiteX4964" fmla="*/ 4533312 w 5641848"/>
              <a:gd name="connsiteY4964" fmla="*/ 3009648 h 4023302"/>
              <a:gd name="connsiteX4965" fmla="*/ 4528011 w 5641848"/>
              <a:gd name="connsiteY4965" fmla="*/ 3010236 h 4023302"/>
              <a:gd name="connsiteX4966" fmla="*/ 4530759 w 5641848"/>
              <a:gd name="connsiteY4966" fmla="*/ 3016124 h 4023302"/>
              <a:gd name="connsiteX4967" fmla="*/ 4535079 w 5641848"/>
              <a:gd name="connsiteY4967" fmla="*/ 3018087 h 4023302"/>
              <a:gd name="connsiteX4968" fmla="*/ 4531741 w 5641848"/>
              <a:gd name="connsiteY4968" fmla="*/ 3024760 h 4023302"/>
              <a:gd name="connsiteX4969" fmla="*/ 4523298 w 5641848"/>
              <a:gd name="connsiteY4969" fmla="*/ 3024564 h 4023302"/>
              <a:gd name="connsiteX4970" fmla="*/ 4518586 w 5641848"/>
              <a:gd name="connsiteY4970" fmla="*/ 3021031 h 4023302"/>
              <a:gd name="connsiteX4971" fmla="*/ 4516034 w 5641848"/>
              <a:gd name="connsiteY4971" fmla="*/ 3026331 h 4023302"/>
              <a:gd name="connsiteX4972" fmla="*/ 4523691 w 5641848"/>
              <a:gd name="connsiteY4972" fmla="*/ 3031041 h 4023302"/>
              <a:gd name="connsiteX4973" fmla="*/ 4519568 w 5641848"/>
              <a:gd name="connsiteY4973" fmla="*/ 3036733 h 4023302"/>
              <a:gd name="connsiteX4974" fmla="*/ 4516230 w 5641848"/>
              <a:gd name="connsiteY4974" fmla="*/ 3038696 h 4023302"/>
              <a:gd name="connsiteX4975" fmla="*/ 4518194 w 5641848"/>
              <a:gd name="connsiteY4975" fmla="*/ 3043995 h 4023302"/>
              <a:gd name="connsiteX4976" fmla="*/ 4512500 w 5641848"/>
              <a:gd name="connsiteY4976" fmla="*/ 3054201 h 4023302"/>
              <a:gd name="connsiteX4977" fmla="*/ 4510143 w 5641848"/>
              <a:gd name="connsiteY4977" fmla="*/ 3050668 h 4023302"/>
              <a:gd name="connsiteX4978" fmla="*/ 4507002 w 5641848"/>
              <a:gd name="connsiteY4978" fmla="*/ 3038303 h 4023302"/>
              <a:gd name="connsiteX4979" fmla="*/ 4501897 w 5641848"/>
              <a:gd name="connsiteY4979" fmla="*/ 3044191 h 4023302"/>
              <a:gd name="connsiteX4980" fmla="*/ 4496793 w 5641848"/>
              <a:gd name="connsiteY4980" fmla="*/ 3055771 h 4023302"/>
              <a:gd name="connsiteX4981" fmla="*/ 4504450 w 5641848"/>
              <a:gd name="connsiteY4981" fmla="*/ 3070295 h 4023302"/>
              <a:gd name="connsiteX4982" fmla="*/ 4503664 w 5641848"/>
              <a:gd name="connsiteY4982" fmla="*/ 3077361 h 4023302"/>
              <a:gd name="connsiteX4983" fmla="*/ 4496204 w 5641848"/>
              <a:gd name="connsiteY4983" fmla="*/ 3083052 h 4023302"/>
              <a:gd name="connsiteX4984" fmla="*/ 4496400 w 5641848"/>
              <a:gd name="connsiteY4984" fmla="*/ 3076576 h 4023302"/>
              <a:gd name="connsiteX4985" fmla="*/ 4495026 w 5641848"/>
              <a:gd name="connsiteY4985" fmla="*/ 3073828 h 4023302"/>
              <a:gd name="connsiteX4986" fmla="*/ 4485209 w 5641848"/>
              <a:gd name="connsiteY4986" fmla="*/ 3078931 h 4023302"/>
              <a:gd name="connsiteX4987" fmla="*/ 4484227 w 5641848"/>
              <a:gd name="connsiteY4987" fmla="*/ 3084623 h 4023302"/>
              <a:gd name="connsiteX4988" fmla="*/ 4484031 w 5641848"/>
              <a:gd name="connsiteY4988" fmla="*/ 3088941 h 4023302"/>
              <a:gd name="connsiteX4989" fmla="*/ 4484031 w 5641848"/>
              <a:gd name="connsiteY4989" fmla="*/ 3090707 h 4023302"/>
              <a:gd name="connsiteX4990" fmla="*/ 4484031 w 5641848"/>
              <a:gd name="connsiteY4990" fmla="*/ 3091885 h 4023302"/>
              <a:gd name="connsiteX4991" fmla="*/ 4485994 w 5641848"/>
              <a:gd name="connsiteY4991" fmla="*/ 3097184 h 4023302"/>
              <a:gd name="connsiteX4992" fmla="*/ 4481282 w 5641848"/>
              <a:gd name="connsiteY4992" fmla="*/ 3102876 h 4023302"/>
              <a:gd name="connsiteX4993" fmla="*/ 4473428 w 5641848"/>
              <a:gd name="connsiteY4993" fmla="*/ 3107194 h 4023302"/>
              <a:gd name="connsiteX4994" fmla="*/ 4469894 w 5641848"/>
              <a:gd name="connsiteY4994" fmla="*/ 3116418 h 4023302"/>
              <a:gd name="connsiteX4995" fmla="*/ 4461648 w 5641848"/>
              <a:gd name="connsiteY4995" fmla="*/ 3125839 h 4023302"/>
              <a:gd name="connsiteX4996" fmla="*/ 4466360 w 5641848"/>
              <a:gd name="connsiteY4996" fmla="*/ 3144682 h 4023302"/>
              <a:gd name="connsiteX4997" fmla="*/ 4470679 w 5641848"/>
              <a:gd name="connsiteY4997" fmla="*/ 3153514 h 4023302"/>
              <a:gd name="connsiteX4998" fmla="*/ 4477944 w 5641848"/>
              <a:gd name="connsiteY4998" fmla="*/ 3152140 h 4023302"/>
              <a:gd name="connsiteX4999" fmla="*/ 4481478 w 5641848"/>
              <a:gd name="connsiteY4999" fmla="*/ 3146448 h 4023302"/>
              <a:gd name="connsiteX5000" fmla="*/ 4491688 w 5641848"/>
              <a:gd name="connsiteY5000" fmla="*/ 3148803 h 4023302"/>
              <a:gd name="connsiteX5001" fmla="*/ 4494633 w 5641848"/>
              <a:gd name="connsiteY5001" fmla="*/ 3166468 h 4023302"/>
              <a:gd name="connsiteX5002" fmla="*/ 4495614 w 5641848"/>
              <a:gd name="connsiteY5002" fmla="*/ 3172944 h 4023302"/>
              <a:gd name="connsiteX5003" fmla="*/ 4503664 w 5641848"/>
              <a:gd name="connsiteY5003" fmla="*/ 3179029 h 4023302"/>
              <a:gd name="connsiteX5004" fmla="*/ 4506217 w 5641848"/>
              <a:gd name="connsiteY5004" fmla="*/ 3179029 h 4023302"/>
              <a:gd name="connsiteX5005" fmla="*/ 4507984 w 5641848"/>
              <a:gd name="connsiteY5005" fmla="*/ 3184917 h 4023302"/>
              <a:gd name="connsiteX5006" fmla="*/ 4503861 w 5641848"/>
              <a:gd name="connsiteY5006" fmla="*/ 3193945 h 4023302"/>
              <a:gd name="connsiteX5007" fmla="*/ 4502683 w 5641848"/>
              <a:gd name="connsiteY5007" fmla="*/ 3209058 h 4023302"/>
              <a:gd name="connsiteX5008" fmla="*/ 4506609 w 5641848"/>
              <a:gd name="connsiteY5008" fmla="*/ 3211609 h 4023302"/>
              <a:gd name="connsiteX5009" fmla="*/ 4513482 w 5641848"/>
              <a:gd name="connsiteY5009" fmla="*/ 3200029 h 4023302"/>
              <a:gd name="connsiteX5010" fmla="*/ 4517604 w 5641848"/>
              <a:gd name="connsiteY5010" fmla="*/ 3192375 h 4023302"/>
              <a:gd name="connsiteX5011" fmla="*/ 4518390 w 5641848"/>
              <a:gd name="connsiteY5011" fmla="*/ 3185309 h 4023302"/>
              <a:gd name="connsiteX5012" fmla="*/ 4520943 w 5641848"/>
              <a:gd name="connsiteY5012" fmla="*/ 3193749 h 4023302"/>
              <a:gd name="connsiteX5013" fmla="*/ 4517212 w 5641848"/>
              <a:gd name="connsiteY5013" fmla="*/ 3207881 h 4023302"/>
              <a:gd name="connsiteX5014" fmla="*/ 4512303 w 5641848"/>
              <a:gd name="connsiteY5014" fmla="*/ 3217497 h 4023302"/>
              <a:gd name="connsiteX5015" fmla="*/ 4513482 w 5641848"/>
              <a:gd name="connsiteY5015" fmla="*/ 3225544 h 4023302"/>
              <a:gd name="connsiteX5016" fmla="*/ 4517604 w 5641848"/>
              <a:gd name="connsiteY5016" fmla="*/ 3219853 h 4023302"/>
              <a:gd name="connsiteX5017" fmla="*/ 4517997 w 5641848"/>
              <a:gd name="connsiteY5017" fmla="*/ 3227703 h 4023302"/>
              <a:gd name="connsiteX5018" fmla="*/ 4511911 w 5641848"/>
              <a:gd name="connsiteY5018" fmla="*/ 3234573 h 4023302"/>
              <a:gd name="connsiteX5019" fmla="*/ 4508376 w 5641848"/>
              <a:gd name="connsiteY5019" fmla="*/ 3243602 h 4023302"/>
              <a:gd name="connsiteX5020" fmla="*/ 4511518 w 5641848"/>
              <a:gd name="connsiteY5020" fmla="*/ 3254200 h 4023302"/>
              <a:gd name="connsiteX5021" fmla="*/ 4531741 w 5641848"/>
              <a:gd name="connsiteY5021" fmla="*/ 3274220 h 4023302"/>
              <a:gd name="connsiteX5022" fmla="*/ 4540184 w 5641848"/>
              <a:gd name="connsiteY5022" fmla="*/ 3285015 h 4023302"/>
              <a:gd name="connsiteX5023" fmla="*/ 4546859 w 5641848"/>
              <a:gd name="connsiteY5023" fmla="*/ 3299342 h 4023302"/>
              <a:gd name="connsiteX5024" fmla="*/ 4556480 w 5641848"/>
              <a:gd name="connsiteY5024" fmla="*/ 3330156 h 4023302"/>
              <a:gd name="connsiteX5025" fmla="*/ 4566100 w 5641848"/>
              <a:gd name="connsiteY5025" fmla="*/ 3337615 h 4023302"/>
              <a:gd name="connsiteX5026" fmla="*/ 4573954 w 5641848"/>
              <a:gd name="connsiteY5026" fmla="*/ 3344877 h 4023302"/>
              <a:gd name="connsiteX5027" fmla="*/ 4569773 w 5641848"/>
              <a:gd name="connsiteY5027" fmla="*/ 3352838 h 4023302"/>
              <a:gd name="connsiteX5028" fmla="*/ 4569933 w 5641848"/>
              <a:gd name="connsiteY5028" fmla="*/ 3352892 h 4023302"/>
              <a:gd name="connsiteX5029" fmla="*/ 4573939 w 5641848"/>
              <a:gd name="connsiteY5029" fmla="*/ 3345261 h 4023302"/>
              <a:gd name="connsiteX5030" fmla="*/ 4587877 w 5641848"/>
              <a:gd name="connsiteY5030" fmla="*/ 3357432 h 4023302"/>
              <a:gd name="connsiteX5031" fmla="*/ 4598281 w 5641848"/>
              <a:gd name="connsiteY5031" fmla="*/ 3362928 h 4023302"/>
              <a:gd name="connsiteX5032" fmla="*/ 4607115 w 5641848"/>
              <a:gd name="connsiteY5032" fmla="*/ 3376277 h 4023302"/>
              <a:gd name="connsiteX5033" fmla="*/ 4612415 w 5641848"/>
              <a:gd name="connsiteY5033" fmla="*/ 3395319 h 4023302"/>
              <a:gd name="connsiteX5034" fmla="*/ 4617127 w 5641848"/>
              <a:gd name="connsiteY5034" fmla="*/ 3418287 h 4023302"/>
              <a:gd name="connsiteX5035" fmla="*/ 4630672 w 5641848"/>
              <a:gd name="connsiteY5035" fmla="*/ 3426336 h 4023302"/>
              <a:gd name="connsiteX5036" fmla="*/ 4641076 w 5641848"/>
              <a:gd name="connsiteY5036" fmla="*/ 3444396 h 4023302"/>
              <a:gd name="connsiteX5037" fmla="*/ 4647554 w 5641848"/>
              <a:gd name="connsiteY5037" fmla="*/ 3454211 h 4023302"/>
              <a:gd name="connsiteX5038" fmla="*/ 4652069 w 5641848"/>
              <a:gd name="connsiteY5038" fmla="*/ 3454407 h 4023302"/>
              <a:gd name="connsiteX5039" fmla="*/ 4661885 w 5641848"/>
              <a:gd name="connsiteY5039" fmla="*/ 3451266 h 4023302"/>
              <a:gd name="connsiteX5040" fmla="*/ 4674841 w 5641848"/>
              <a:gd name="connsiteY5040" fmla="*/ 3462063 h 4023302"/>
              <a:gd name="connsiteX5041" fmla="*/ 4677393 w 5641848"/>
              <a:gd name="connsiteY5041" fmla="*/ 3464026 h 4023302"/>
              <a:gd name="connsiteX5042" fmla="*/ 4684853 w 5641848"/>
              <a:gd name="connsiteY5042" fmla="*/ 3477964 h 4023302"/>
              <a:gd name="connsiteX5043" fmla="*/ 4683282 w 5641848"/>
              <a:gd name="connsiteY5043" fmla="*/ 3481301 h 4023302"/>
              <a:gd name="connsiteX5044" fmla="*/ 4679749 w 5641848"/>
              <a:gd name="connsiteY5044" fmla="*/ 3481105 h 4023302"/>
              <a:gd name="connsiteX5045" fmla="*/ 4680927 w 5641848"/>
              <a:gd name="connsiteY5045" fmla="*/ 3475805 h 4023302"/>
              <a:gd name="connsiteX5046" fmla="*/ 4675233 w 5641848"/>
              <a:gd name="connsiteY5046" fmla="*/ 3470504 h 4023302"/>
              <a:gd name="connsiteX5047" fmla="*/ 4666007 w 5641848"/>
              <a:gd name="connsiteY5047" fmla="*/ 3469130 h 4023302"/>
              <a:gd name="connsiteX5048" fmla="*/ 4661099 w 5641848"/>
              <a:gd name="connsiteY5048" fmla="*/ 3465597 h 4023302"/>
              <a:gd name="connsiteX5049" fmla="*/ 4647947 w 5641848"/>
              <a:gd name="connsiteY5049" fmla="*/ 3467363 h 4023302"/>
              <a:gd name="connsiteX5050" fmla="*/ 4640487 w 5641848"/>
              <a:gd name="connsiteY5050" fmla="*/ 3475020 h 4023302"/>
              <a:gd name="connsiteX5051" fmla="*/ 4637739 w 5641848"/>
              <a:gd name="connsiteY5051" fmla="*/ 3481301 h 4023302"/>
              <a:gd name="connsiteX5052" fmla="*/ 4626157 w 5641848"/>
              <a:gd name="connsiteY5052" fmla="*/ 3500540 h 4023302"/>
              <a:gd name="connsiteX5053" fmla="*/ 4623605 w 5641848"/>
              <a:gd name="connsiteY5053" fmla="*/ 3518600 h 4023302"/>
              <a:gd name="connsiteX5054" fmla="*/ 4627727 w 5641848"/>
              <a:gd name="connsiteY5054" fmla="*/ 3529986 h 4023302"/>
              <a:gd name="connsiteX5055" fmla="*/ 4625764 w 5641848"/>
              <a:gd name="connsiteY5055" fmla="*/ 3535678 h 4023302"/>
              <a:gd name="connsiteX5056" fmla="*/ 4621838 w 5641848"/>
              <a:gd name="connsiteY5056" fmla="*/ 3530574 h 4023302"/>
              <a:gd name="connsiteX5057" fmla="*/ 4619875 w 5641848"/>
              <a:gd name="connsiteY5057" fmla="*/ 3534304 h 4023302"/>
              <a:gd name="connsiteX5058" fmla="*/ 4613200 w 5641848"/>
              <a:gd name="connsiteY5058" fmla="*/ 3543923 h 4023302"/>
              <a:gd name="connsiteX5059" fmla="*/ 4617716 w 5641848"/>
              <a:gd name="connsiteY5059" fmla="*/ 3565517 h 4023302"/>
              <a:gd name="connsiteX5060" fmla="*/ 4615949 w 5641848"/>
              <a:gd name="connsiteY5060" fmla="*/ 3580633 h 4023302"/>
              <a:gd name="connsiteX5061" fmla="*/ 4607704 w 5641848"/>
              <a:gd name="connsiteY5061" fmla="*/ 3576510 h 4023302"/>
              <a:gd name="connsiteX5062" fmla="*/ 4607901 w 5641848"/>
              <a:gd name="connsiteY5062" fmla="*/ 3565909 h 4023302"/>
              <a:gd name="connsiteX5063" fmla="*/ 4601619 w 5641848"/>
              <a:gd name="connsiteY5063" fmla="*/ 3566302 h 4023302"/>
              <a:gd name="connsiteX5064" fmla="*/ 4601815 w 5641848"/>
              <a:gd name="connsiteY5064" fmla="*/ 3606741 h 4023302"/>
              <a:gd name="connsiteX5065" fmla="*/ 4587092 w 5641848"/>
              <a:gd name="connsiteY5065" fmla="*/ 3611060 h 4023302"/>
              <a:gd name="connsiteX5066" fmla="*/ 4577473 w 5641848"/>
              <a:gd name="connsiteY5066" fmla="*/ 3604189 h 4023302"/>
              <a:gd name="connsiteX5067" fmla="*/ 4567854 w 5641848"/>
              <a:gd name="connsiteY5067" fmla="*/ 3610275 h 4023302"/>
              <a:gd name="connsiteX5068" fmla="*/ 4545082 w 5641848"/>
              <a:gd name="connsiteY5068" fmla="*/ 3582792 h 4023302"/>
              <a:gd name="connsiteX5069" fmla="*/ 4562161 w 5641848"/>
              <a:gd name="connsiteY5069" fmla="*/ 3560805 h 4023302"/>
              <a:gd name="connsiteX5070" fmla="*/ 4553523 w 5641848"/>
              <a:gd name="connsiteY5070" fmla="*/ 3548046 h 4023302"/>
              <a:gd name="connsiteX5071" fmla="*/ 4564516 w 5641848"/>
              <a:gd name="connsiteY5071" fmla="*/ 3529593 h 4023302"/>
              <a:gd name="connsiteX5072" fmla="*/ 4550382 w 5641848"/>
              <a:gd name="connsiteY5072" fmla="*/ 3508784 h 4023302"/>
              <a:gd name="connsiteX5073" fmla="*/ 4530556 w 5641848"/>
              <a:gd name="connsiteY5073" fmla="*/ 3510747 h 4023302"/>
              <a:gd name="connsiteX5074" fmla="*/ 4500324 w 5641848"/>
              <a:gd name="connsiteY5074" fmla="*/ 3542353 h 4023302"/>
              <a:gd name="connsiteX5075" fmla="*/ 4479403 w 5641848"/>
              <a:gd name="connsiteY5075" fmla="*/ 3550369 h 4023302"/>
              <a:gd name="connsiteX5076" fmla="*/ 4479712 w 5641848"/>
              <a:gd name="connsiteY5076" fmla="*/ 3550719 h 4023302"/>
              <a:gd name="connsiteX5077" fmla="*/ 4463180 w 5641848"/>
              <a:gd name="connsiteY5077" fmla="*/ 3563911 h 4023302"/>
              <a:gd name="connsiteX5078" fmla="*/ 4453339 w 5641848"/>
              <a:gd name="connsiteY5078" fmla="*/ 3575725 h 4023302"/>
              <a:gd name="connsiteX5079" fmla="*/ 4453210 w 5641848"/>
              <a:gd name="connsiteY5079" fmla="*/ 3575134 h 4023302"/>
              <a:gd name="connsiteX5080" fmla="*/ 4430094 w 5641848"/>
              <a:gd name="connsiteY5080" fmla="*/ 3575725 h 4023302"/>
              <a:gd name="connsiteX5081" fmla="*/ 4392481 w 5641848"/>
              <a:gd name="connsiteY5081" fmla="*/ 3565686 h 4023302"/>
              <a:gd name="connsiteX5082" fmla="*/ 4364467 w 5641848"/>
              <a:gd name="connsiteY5082" fmla="*/ 3536356 h 4023302"/>
              <a:gd name="connsiteX5083" fmla="*/ 4358090 w 5641848"/>
              <a:gd name="connsiteY5083" fmla="*/ 3511504 h 4023302"/>
              <a:gd name="connsiteX5084" fmla="*/ 4357973 w 5641848"/>
              <a:gd name="connsiteY5084" fmla="*/ 3511572 h 4023302"/>
              <a:gd name="connsiteX5085" fmla="*/ 4358002 w 5641848"/>
              <a:gd name="connsiteY5085" fmla="*/ 3511585 h 4023302"/>
              <a:gd name="connsiteX5086" fmla="*/ 4357923 w 5641848"/>
              <a:gd name="connsiteY5086" fmla="*/ 3511600 h 4023302"/>
              <a:gd name="connsiteX5087" fmla="*/ 4357691 w 5641848"/>
              <a:gd name="connsiteY5087" fmla="*/ 3511732 h 4023302"/>
              <a:gd name="connsiteX5088" fmla="*/ 4357557 w 5641848"/>
              <a:gd name="connsiteY5088" fmla="*/ 3511672 h 4023302"/>
              <a:gd name="connsiteX5089" fmla="*/ 4326195 w 5641848"/>
              <a:gd name="connsiteY5089" fmla="*/ 3517861 h 4023302"/>
              <a:gd name="connsiteX5090" fmla="*/ 4326587 w 5641848"/>
              <a:gd name="connsiteY5090" fmla="*/ 3521588 h 4023302"/>
              <a:gd name="connsiteX5091" fmla="*/ 4327962 w 5641848"/>
              <a:gd name="connsiteY5091" fmla="*/ 3530610 h 4023302"/>
              <a:gd name="connsiteX5092" fmla="*/ 4328550 w 5641848"/>
              <a:gd name="connsiteY5092" fmla="*/ 3535710 h 4023302"/>
              <a:gd name="connsiteX5093" fmla="*/ 4329532 w 5641848"/>
              <a:gd name="connsiteY5093" fmla="*/ 3540809 h 4023302"/>
              <a:gd name="connsiteX5094" fmla="*/ 4330514 w 5641848"/>
              <a:gd name="connsiteY5094" fmla="*/ 3545124 h 4023302"/>
              <a:gd name="connsiteX5095" fmla="*/ 4331496 w 5641848"/>
              <a:gd name="connsiteY5095" fmla="*/ 3548459 h 4023302"/>
              <a:gd name="connsiteX5096" fmla="*/ 4332870 w 5641848"/>
              <a:gd name="connsiteY5096" fmla="*/ 3552185 h 4023302"/>
              <a:gd name="connsiteX5097" fmla="*/ 4334244 w 5641848"/>
              <a:gd name="connsiteY5097" fmla="*/ 3557481 h 4023302"/>
              <a:gd name="connsiteX5098" fmla="*/ 4336011 w 5641848"/>
              <a:gd name="connsiteY5098" fmla="*/ 3563758 h 4023302"/>
              <a:gd name="connsiteX5099" fmla="*/ 4337190 w 5641848"/>
              <a:gd name="connsiteY5099" fmla="*/ 3570426 h 4023302"/>
              <a:gd name="connsiteX5100" fmla="*/ 4338564 w 5641848"/>
              <a:gd name="connsiteY5100" fmla="*/ 3577095 h 4023302"/>
              <a:gd name="connsiteX5101" fmla="*/ 4339742 w 5641848"/>
              <a:gd name="connsiteY5101" fmla="*/ 3582979 h 4023302"/>
              <a:gd name="connsiteX5102" fmla="*/ 4340134 w 5641848"/>
              <a:gd name="connsiteY5102" fmla="*/ 3587490 h 4023302"/>
              <a:gd name="connsiteX5103" fmla="*/ 4340134 w 5641848"/>
              <a:gd name="connsiteY5103" fmla="*/ 3589255 h 4023302"/>
              <a:gd name="connsiteX5104" fmla="*/ 4339938 w 5641848"/>
              <a:gd name="connsiteY5104" fmla="*/ 3590433 h 4023302"/>
              <a:gd name="connsiteX5105" fmla="*/ 4339546 w 5641848"/>
              <a:gd name="connsiteY5105" fmla="*/ 3593374 h 4023302"/>
              <a:gd name="connsiteX5106" fmla="*/ 4338957 w 5641848"/>
              <a:gd name="connsiteY5106" fmla="*/ 3598670 h 4023302"/>
              <a:gd name="connsiteX5107" fmla="*/ 4338564 w 5641848"/>
              <a:gd name="connsiteY5107" fmla="*/ 3605731 h 4023302"/>
              <a:gd name="connsiteX5108" fmla="*/ 4338171 w 5641848"/>
              <a:gd name="connsiteY5108" fmla="*/ 3613577 h 4023302"/>
              <a:gd name="connsiteX5109" fmla="*/ 4338171 w 5641848"/>
              <a:gd name="connsiteY5109" fmla="*/ 3621422 h 4023302"/>
              <a:gd name="connsiteX5110" fmla="*/ 4337975 w 5641848"/>
              <a:gd name="connsiteY5110" fmla="*/ 3628679 h 4023302"/>
              <a:gd name="connsiteX5111" fmla="*/ 4338171 w 5641848"/>
              <a:gd name="connsiteY5111" fmla="*/ 3634368 h 4023302"/>
              <a:gd name="connsiteX5112" fmla="*/ 4338367 w 5641848"/>
              <a:gd name="connsiteY5112" fmla="*/ 3636329 h 4023302"/>
              <a:gd name="connsiteX5113" fmla="*/ 4338564 w 5641848"/>
              <a:gd name="connsiteY5113" fmla="*/ 3637898 h 4023302"/>
              <a:gd name="connsiteX5114" fmla="*/ 4339153 w 5641848"/>
              <a:gd name="connsiteY5114" fmla="*/ 3641036 h 4023302"/>
              <a:gd name="connsiteX5115" fmla="*/ 4339938 w 5641848"/>
              <a:gd name="connsiteY5115" fmla="*/ 3646725 h 4023302"/>
              <a:gd name="connsiteX5116" fmla="*/ 4341706 w 5641848"/>
              <a:gd name="connsiteY5116" fmla="*/ 3660846 h 4023302"/>
              <a:gd name="connsiteX5117" fmla="*/ 4343669 w 5641848"/>
              <a:gd name="connsiteY5117" fmla="*/ 3679872 h 4023302"/>
              <a:gd name="connsiteX5118" fmla="*/ 4319126 w 5641848"/>
              <a:gd name="connsiteY5118" fmla="*/ 3693405 h 4023302"/>
              <a:gd name="connsiteX5119" fmla="*/ 4304400 w 5641848"/>
              <a:gd name="connsiteY5119" fmla="*/ 3681245 h 4023302"/>
              <a:gd name="connsiteX5120" fmla="*/ 4283392 w 5641848"/>
              <a:gd name="connsiteY5120" fmla="*/ 3683795 h 4023302"/>
              <a:gd name="connsiteX5121" fmla="*/ 4266703 w 5641848"/>
              <a:gd name="connsiteY5121" fmla="*/ 3690071 h 4023302"/>
              <a:gd name="connsiteX5122" fmla="*/ 4249621 w 5641848"/>
              <a:gd name="connsiteY5122" fmla="*/ 3686541 h 4023302"/>
              <a:gd name="connsiteX5123" fmla="*/ 4213494 w 5641848"/>
              <a:gd name="connsiteY5123" fmla="*/ 3708116 h 4023302"/>
              <a:gd name="connsiteX5124" fmla="*/ 4199357 w 5641848"/>
              <a:gd name="connsiteY5124" fmla="*/ 3695563 h 4023302"/>
              <a:gd name="connsiteX5125" fmla="*/ 4170888 w 5641848"/>
              <a:gd name="connsiteY5125" fmla="*/ 3704389 h 4023302"/>
              <a:gd name="connsiteX5126" fmla="*/ 4129656 w 5641848"/>
              <a:gd name="connsiteY5126" fmla="*/ 3709881 h 4023302"/>
              <a:gd name="connsiteX5127" fmla="*/ 4060937 w 5641848"/>
              <a:gd name="connsiteY5127" fmla="*/ 3738910 h 4023302"/>
              <a:gd name="connsiteX5128" fmla="*/ 4034234 w 5641848"/>
              <a:gd name="connsiteY5128" fmla="*/ 3745383 h 4023302"/>
              <a:gd name="connsiteX5129" fmla="*/ 4002427 w 5641848"/>
              <a:gd name="connsiteY5129" fmla="*/ 3721257 h 4023302"/>
              <a:gd name="connsiteX5130" fmla="*/ 3976706 w 5641848"/>
              <a:gd name="connsiteY5130" fmla="*/ 3720080 h 4023302"/>
              <a:gd name="connsiteX5131" fmla="*/ 3929388 w 5641848"/>
              <a:gd name="connsiteY5131" fmla="*/ 3739302 h 4023302"/>
              <a:gd name="connsiteX5132" fmla="*/ 3912502 w 5641848"/>
              <a:gd name="connsiteY5132" fmla="*/ 3737733 h 4023302"/>
              <a:gd name="connsiteX5133" fmla="*/ 3898170 w 5641848"/>
              <a:gd name="connsiteY5133" fmla="*/ 3721650 h 4023302"/>
              <a:gd name="connsiteX5134" fmla="*/ 3889923 w 5641848"/>
              <a:gd name="connsiteY5134" fmla="*/ 3728122 h 4023302"/>
              <a:gd name="connsiteX5135" fmla="*/ 3875001 w 5641848"/>
              <a:gd name="connsiteY5135" fmla="*/ 3744401 h 4023302"/>
              <a:gd name="connsiteX5136" fmla="*/ 3875786 w 5641848"/>
              <a:gd name="connsiteY5136" fmla="*/ 3767154 h 4023302"/>
              <a:gd name="connsiteX5137" fmla="*/ 3860865 w 5641848"/>
              <a:gd name="connsiteY5137" fmla="*/ 3778922 h 4023302"/>
              <a:gd name="connsiteX5138" fmla="*/ 3859687 w 5641848"/>
              <a:gd name="connsiteY5138" fmla="*/ 3794809 h 4023302"/>
              <a:gd name="connsiteX5139" fmla="*/ 3848495 w 5641848"/>
              <a:gd name="connsiteY5139" fmla="*/ 3796771 h 4023302"/>
              <a:gd name="connsiteX5140" fmla="*/ 3844176 w 5641848"/>
              <a:gd name="connsiteY5140" fmla="*/ 3802459 h 4023302"/>
              <a:gd name="connsiteX5141" fmla="*/ 3834948 w 5641848"/>
              <a:gd name="connsiteY5141" fmla="*/ 3801086 h 4023302"/>
              <a:gd name="connsiteX5142" fmla="*/ 3837303 w 5641848"/>
              <a:gd name="connsiteY5142" fmla="*/ 3796182 h 4023302"/>
              <a:gd name="connsiteX5143" fmla="*/ 3832788 w 5641848"/>
              <a:gd name="connsiteY5143" fmla="*/ 3789122 h 4023302"/>
              <a:gd name="connsiteX5144" fmla="*/ 3828272 w 5641848"/>
              <a:gd name="connsiteY5144" fmla="*/ 3780687 h 4023302"/>
              <a:gd name="connsiteX5145" fmla="*/ 3832592 w 5641848"/>
              <a:gd name="connsiteY5145" fmla="*/ 3765584 h 4023302"/>
              <a:gd name="connsiteX5146" fmla="*/ 3850066 w 5641848"/>
              <a:gd name="connsiteY5146" fmla="*/ 3751266 h 4023302"/>
              <a:gd name="connsiteX5147" fmla="*/ 3850655 w 5641848"/>
              <a:gd name="connsiteY5147" fmla="*/ 3739498 h 4023302"/>
              <a:gd name="connsiteX5148" fmla="*/ 3839660 w 5641848"/>
              <a:gd name="connsiteY5148" fmla="*/ 3731849 h 4023302"/>
              <a:gd name="connsiteX5149" fmla="*/ 3825719 w 5641848"/>
              <a:gd name="connsiteY5149" fmla="*/ 3741655 h 4023302"/>
              <a:gd name="connsiteX5150" fmla="*/ 3820025 w 5641848"/>
              <a:gd name="connsiteY5150" fmla="*/ 3751463 h 4023302"/>
              <a:gd name="connsiteX5151" fmla="*/ 3812957 w 5641848"/>
              <a:gd name="connsiteY5151" fmla="*/ 3757935 h 4023302"/>
              <a:gd name="connsiteX5152" fmla="*/ 3789985 w 5641848"/>
              <a:gd name="connsiteY5152" fmla="*/ 3756366 h 4023302"/>
              <a:gd name="connsiteX5153" fmla="*/ 3780757 w 5641848"/>
              <a:gd name="connsiteY5153" fmla="*/ 3746559 h 4023302"/>
              <a:gd name="connsiteX5154" fmla="*/ 3760338 w 5641848"/>
              <a:gd name="connsiteY5154" fmla="*/ 3741655 h 4023302"/>
              <a:gd name="connsiteX5155" fmla="*/ 3746790 w 5641848"/>
              <a:gd name="connsiteY5155" fmla="*/ 3752835 h 4023302"/>
              <a:gd name="connsiteX5156" fmla="*/ 3733635 w 5641848"/>
              <a:gd name="connsiteY5156" fmla="*/ 3759308 h 4023302"/>
              <a:gd name="connsiteX5157" fmla="*/ 3727353 w 5641848"/>
              <a:gd name="connsiteY5157" fmla="*/ 3774999 h 4023302"/>
              <a:gd name="connsiteX5158" fmla="*/ 3714197 w 5641848"/>
              <a:gd name="connsiteY5158" fmla="*/ 3778334 h 4023302"/>
              <a:gd name="connsiteX5159" fmla="*/ 3707915 w 5641848"/>
              <a:gd name="connsiteY5159" fmla="*/ 3789514 h 4023302"/>
              <a:gd name="connsiteX5160" fmla="*/ 3679641 w 5641848"/>
              <a:gd name="connsiteY5160" fmla="*/ 3791671 h 4023302"/>
              <a:gd name="connsiteX5161" fmla="*/ 3666683 w 5641848"/>
              <a:gd name="connsiteY5161" fmla="*/ 3790494 h 4023302"/>
              <a:gd name="connsiteX5162" fmla="*/ 3658829 w 5641848"/>
              <a:gd name="connsiteY5162" fmla="*/ 3795790 h 4023302"/>
              <a:gd name="connsiteX5163" fmla="*/ 3645085 w 5641848"/>
              <a:gd name="connsiteY5163" fmla="*/ 3800693 h 4023302"/>
              <a:gd name="connsiteX5164" fmla="*/ 3628003 w 5641848"/>
              <a:gd name="connsiteY5164" fmla="*/ 3790298 h 4023302"/>
              <a:gd name="connsiteX5165" fmla="*/ 3613670 w 5641848"/>
              <a:gd name="connsiteY5165" fmla="*/ 3771469 h 4023302"/>
              <a:gd name="connsiteX5166" fmla="*/ 3599534 w 5641848"/>
              <a:gd name="connsiteY5166" fmla="*/ 3765192 h 4023302"/>
              <a:gd name="connsiteX5167" fmla="*/ 3587164 w 5641848"/>
              <a:gd name="connsiteY5167" fmla="*/ 3754797 h 4023302"/>
              <a:gd name="connsiteX5168" fmla="*/ 3575973 w 5641848"/>
              <a:gd name="connsiteY5168" fmla="*/ 3752247 h 4023302"/>
              <a:gd name="connsiteX5169" fmla="*/ 3560855 w 5641848"/>
              <a:gd name="connsiteY5169" fmla="*/ 3743421 h 4023302"/>
              <a:gd name="connsiteX5170" fmla="*/ 3537294 w 5641848"/>
              <a:gd name="connsiteY5170" fmla="*/ 3741655 h 4023302"/>
              <a:gd name="connsiteX5171" fmla="*/ 3526888 w 5641848"/>
              <a:gd name="connsiteY5171" fmla="*/ 3749501 h 4023302"/>
              <a:gd name="connsiteX5172" fmla="*/ 3524335 w 5641848"/>
              <a:gd name="connsiteY5172" fmla="*/ 3760681 h 4023302"/>
              <a:gd name="connsiteX5173" fmla="*/ 3523942 w 5641848"/>
              <a:gd name="connsiteY5173" fmla="*/ 3769115 h 4023302"/>
              <a:gd name="connsiteX5174" fmla="*/ 3509610 w 5641848"/>
              <a:gd name="connsiteY5174" fmla="*/ 3784218 h 4023302"/>
              <a:gd name="connsiteX5175" fmla="*/ 3501167 w 5641848"/>
              <a:gd name="connsiteY5175" fmla="*/ 3784218 h 4023302"/>
              <a:gd name="connsiteX5176" fmla="*/ 3501560 w 5641848"/>
              <a:gd name="connsiteY5176" fmla="*/ 3779707 h 4023302"/>
              <a:gd name="connsiteX5177" fmla="*/ 3497829 w 5641848"/>
              <a:gd name="connsiteY5177" fmla="*/ 3779707 h 4023302"/>
              <a:gd name="connsiteX5178" fmla="*/ 3493902 w 5641848"/>
              <a:gd name="connsiteY5178" fmla="*/ 3788925 h 4023302"/>
              <a:gd name="connsiteX5179" fmla="*/ 3486049 w 5641848"/>
              <a:gd name="connsiteY5179" fmla="*/ 3792063 h 4023302"/>
              <a:gd name="connsiteX5180" fmla="*/ 3474857 w 5641848"/>
              <a:gd name="connsiteY5180" fmla="*/ 3795594 h 4023302"/>
              <a:gd name="connsiteX5181" fmla="*/ 3459346 w 5641848"/>
              <a:gd name="connsiteY5181" fmla="*/ 3793240 h 4023302"/>
              <a:gd name="connsiteX5182" fmla="*/ 3446584 w 5641848"/>
              <a:gd name="connsiteY5182" fmla="*/ 3784022 h 4023302"/>
              <a:gd name="connsiteX5183" fmla="*/ 3430876 w 5641848"/>
              <a:gd name="connsiteY5183" fmla="*/ 3766762 h 4023302"/>
              <a:gd name="connsiteX5184" fmla="*/ 3429306 w 5641848"/>
              <a:gd name="connsiteY5184" fmla="*/ 3754993 h 4023302"/>
              <a:gd name="connsiteX5185" fmla="*/ 3418899 w 5641848"/>
              <a:gd name="connsiteY5185" fmla="*/ 3751855 h 4023302"/>
              <a:gd name="connsiteX5186" fmla="*/ 3421648 w 5641848"/>
              <a:gd name="connsiteY5186" fmla="*/ 3762839 h 4023302"/>
              <a:gd name="connsiteX5187" fmla="*/ 3410457 w 5641848"/>
              <a:gd name="connsiteY5187" fmla="*/ 3763623 h 4023302"/>
              <a:gd name="connsiteX5188" fmla="*/ 3402603 w 5641848"/>
              <a:gd name="connsiteY5188" fmla="*/ 3755778 h 4023302"/>
              <a:gd name="connsiteX5189" fmla="*/ 3398087 w 5641848"/>
              <a:gd name="connsiteY5189" fmla="*/ 3747540 h 4023302"/>
              <a:gd name="connsiteX5190" fmla="*/ 3393572 w 5641848"/>
              <a:gd name="connsiteY5190" fmla="*/ 3748128 h 4023302"/>
              <a:gd name="connsiteX5191" fmla="*/ 3386307 w 5641848"/>
              <a:gd name="connsiteY5191" fmla="*/ 3743617 h 4023302"/>
              <a:gd name="connsiteX5192" fmla="*/ 3381006 w 5641848"/>
              <a:gd name="connsiteY5192" fmla="*/ 3750874 h 4023302"/>
              <a:gd name="connsiteX5193" fmla="*/ 3382969 w 5641848"/>
              <a:gd name="connsiteY5193" fmla="*/ 3761269 h 4023302"/>
              <a:gd name="connsiteX5194" fmla="*/ 3375312 w 5641848"/>
              <a:gd name="connsiteY5194" fmla="*/ 3769900 h 4023302"/>
              <a:gd name="connsiteX5195" fmla="*/ 3371385 w 5641848"/>
              <a:gd name="connsiteY5195" fmla="*/ 3773823 h 4023302"/>
              <a:gd name="connsiteX5196" fmla="*/ 3367458 w 5641848"/>
              <a:gd name="connsiteY5196" fmla="*/ 3773038 h 4023302"/>
              <a:gd name="connsiteX5197" fmla="*/ 3372760 w 5641848"/>
              <a:gd name="connsiteY5197" fmla="*/ 3765977 h 4023302"/>
              <a:gd name="connsiteX5198" fmla="*/ 3369421 w 5641848"/>
              <a:gd name="connsiteY5198" fmla="*/ 3764604 h 4023302"/>
              <a:gd name="connsiteX5199" fmla="*/ 3364120 w 5641848"/>
              <a:gd name="connsiteY5199" fmla="*/ 3768527 h 4023302"/>
              <a:gd name="connsiteX5200" fmla="*/ 3364120 w 5641848"/>
              <a:gd name="connsiteY5200" fmla="*/ 3760289 h 4023302"/>
              <a:gd name="connsiteX5201" fmla="*/ 3369814 w 5641848"/>
              <a:gd name="connsiteY5201" fmla="*/ 3754209 h 4023302"/>
              <a:gd name="connsiteX5202" fmla="*/ 3367851 w 5641848"/>
              <a:gd name="connsiteY5202" fmla="*/ 3753032 h 4023302"/>
              <a:gd name="connsiteX5203" fmla="*/ 3356070 w 5641848"/>
              <a:gd name="connsiteY5203" fmla="*/ 3753620 h 4023302"/>
              <a:gd name="connsiteX5204" fmla="*/ 3347039 w 5641848"/>
              <a:gd name="connsiteY5204" fmla="*/ 3760877 h 4023302"/>
              <a:gd name="connsiteX5205" fmla="*/ 3337222 w 5641848"/>
              <a:gd name="connsiteY5205" fmla="*/ 3758524 h 4023302"/>
              <a:gd name="connsiteX5206" fmla="*/ 3333884 w 5641848"/>
              <a:gd name="connsiteY5206" fmla="*/ 3761662 h 4023302"/>
              <a:gd name="connsiteX5207" fmla="*/ 3330743 w 5641848"/>
              <a:gd name="connsiteY5207" fmla="*/ 3759700 h 4023302"/>
              <a:gd name="connsiteX5208" fmla="*/ 3330743 w 5641848"/>
              <a:gd name="connsiteY5208" fmla="*/ 3754601 h 4023302"/>
              <a:gd name="connsiteX5209" fmla="*/ 3337025 w 5641848"/>
              <a:gd name="connsiteY5209" fmla="*/ 3749305 h 4023302"/>
              <a:gd name="connsiteX5210" fmla="*/ 3346254 w 5641848"/>
              <a:gd name="connsiteY5210" fmla="*/ 3748717 h 4023302"/>
              <a:gd name="connsiteX5211" fmla="*/ 3354696 w 5641848"/>
              <a:gd name="connsiteY5211" fmla="*/ 3749109 h 4023302"/>
              <a:gd name="connsiteX5212" fmla="*/ 3365299 w 5641848"/>
              <a:gd name="connsiteY5212" fmla="*/ 3750286 h 4023302"/>
              <a:gd name="connsiteX5213" fmla="*/ 3368636 w 5641848"/>
              <a:gd name="connsiteY5213" fmla="*/ 3743813 h 4023302"/>
              <a:gd name="connsiteX5214" fmla="*/ 3365299 w 5641848"/>
              <a:gd name="connsiteY5214" fmla="*/ 3737929 h 4023302"/>
              <a:gd name="connsiteX5215" fmla="*/ 3369618 w 5641848"/>
              <a:gd name="connsiteY5215" fmla="*/ 3734595 h 4023302"/>
              <a:gd name="connsiteX5216" fmla="*/ 3374330 w 5641848"/>
              <a:gd name="connsiteY5216" fmla="*/ 3737340 h 4023302"/>
              <a:gd name="connsiteX5217" fmla="*/ 3379435 w 5641848"/>
              <a:gd name="connsiteY5217" fmla="*/ 3732045 h 4023302"/>
              <a:gd name="connsiteX5218" fmla="*/ 3389252 w 5641848"/>
              <a:gd name="connsiteY5218" fmla="*/ 3728710 h 4023302"/>
              <a:gd name="connsiteX5219" fmla="*/ 3388663 w 5641848"/>
              <a:gd name="connsiteY5219" fmla="*/ 3726749 h 4023302"/>
              <a:gd name="connsiteX5220" fmla="*/ 3369618 w 5641848"/>
              <a:gd name="connsiteY5220" fmla="*/ 3727338 h 4023302"/>
              <a:gd name="connsiteX5221" fmla="*/ 3361765 w 5641848"/>
              <a:gd name="connsiteY5221" fmla="*/ 3726945 h 4023302"/>
              <a:gd name="connsiteX5222" fmla="*/ 3356463 w 5641848"/>
              <a:gd name="connsiteY5222" fmla="*/ 3732829 h 4023302"/>
              <a:gd name="connsiteX5223" fmla="*/ 3354107 w 5641848"/>
              <a:gd name="connsiteY5223" fmla="*/ 3733614 h 4023302"/>
              <a:gd name="connsiteX5224" fmla="*/ 3348806 w 5641848"/>
              <a:gd name="connsiteY5224" fmla="*/ 3733614 h 4023302"/>
              <a:gd name="connsiteX5225" fmla="*/ 3342915 w 5641848"/>
              <a:gd name="connsiteY5225" fmla="*/ 3730868 h 4023302"/>
              <a:gd name="connsiteX5226" fmla="*/ 3337025 w 5641848"/>
              <a:gd name="connsiteY5226" fmla="*/ 3731849 h 4023302"/>
              <a:gd name="connsiteX5227" fmla="*/ 3330546 w 5641848"/>
              <a:gd name="connsiteY5227" fmla="*/ 3739694 h 4023302"/>
              <a:gd name="connsiteX5228" fmla="*/ 3325834 w 5641848"/>
              <a:gd name="connsiteY5228" fmla="*/ 3737733 h 4023302"/>
              <a:gd name="connsiteX5229" fmla="*/ 3323282 w 5641848"/>
              <a:gd name="connsiteY5229" fmla="*/ 3729103 h 4023302"/>
              <a:gd name="connsiteX5230" fmla="*/ 3326227 w 5641848"/>
              <a:gd name="connsiteY5230" fmla="*/ 3722630 h 4023302"/>
              <a:gd name="connsiteX5231" fmla="*/ 3336829 w 5641848"/>
              <a:gd name="connsiteY5231" fmla="*/ 3721257 h 4023302"/>
              <a:gd name="connsiteX5232" fmla="*/ 3340166 w 5641848"/>
              <a:gd name="connsiteY5232" fmla="*/ 3720669 h 4023302"/>
              <a:gd name="connsiteX5233" fmla="*/ 3340166 w 5641848"/>
              <a:gd name="connsiteY5233" fmla="*/ 3715373 h 4023302"/>
              <a:gd name="connsiteX5234" fmla="*/ 3340756 w 5641848"/>
              <a:gd name="connsiteY5234" fmla="*/ 3709489 h 4023302"/>
              <a:gd name="connsiteX5235" fmla="*/ 3334277 w 5641848"/>
              <a:gd name="connsiteY5235" fmla="*/ 3709489 h 4023302"/>
              <a:gd name="connsiteX5236" fmla="*/ 3330939 w 5641848"/>
              <a:gd name="connsiteY5236" fmla="*/ 3710470 h 4023302"/>
              <a:gd name="connsiteX5237" fmla="*/ 3323674 w 5641848"/>
              <a:gd name="connsiteY5237" fmla="*/ 3703801 h 4023302"/>
              <a:gd name="connsiteX5238" fmla="*/ 3323085 w 5641848"/>
              <a:gd name="connsiteY5238" fmla="*/ 3697916 h 4023302"/>
              <a:gd name="connsiteX5239" fmla="*/ 3320925 w 5641848"/>
              <a:gd name="connsiteY5239" fmla="*/ 3692229 h 4023302"/>
              <a:gd name="connsiteX5240" fmla="*/ 3311697 w 5641848"/>
              <a:gd name="connsiteY5240" fmla="*/ 3684383 h 4023302"/>
              <a:gd name="connsiteX5241" fmla="*/ 3315035 w 5641848"/>
              <a:gd name="connsiteY5241" fmla="*/ 3681049 h 4023302"/>
              <a:gd name="connsiteX5242" fmla="*/ 3320140 w 5641848"/>
              <a:gd name="connsiteY5242" fmla="*/ 3683795 h 4023302"/>
              <a:gd name="connsiteX5243" fmla="*/ 3323478 w 5641848"/>
              <a:gd name="connsiteY5243" fmla="*/ 3676537 h 4023302"/>
              <a:gd name="connsiteX5244" fmla="*/ 3320729 w 5641848"/>
              <a:gd name="connsiteY5244" fmla="*/ 3667907 h 4023302"/>
              <a:gd name="connsiteX5245" fmla="*/ 3316606 w 5641848"/>
              <a:gd name="connsiteY5245" fmla="*/ 3663592 h 4023302"/>
              <a:gd name="connsiteX5246" fmla="*/ 3306200 w 5641848"/>
              <a:gd name="connsiteY5246" fmla="*/ 3657708 h 4023302"/>
              <a:gd name="connsiteX5247" fmla="*/ 3295597 w 5641848"/>
              <a:gd name="connsiteY5247" fmla="*/ 3642213 h 4023302"/>
              <a:gd name="connsiteX5248" fmla="*/ 3287744 w 5641848"/>
              <a:gd name="connsiteY5248" fmla="*/ 3642409 h 4023302"/>
              <a:gd name="connsiteX5249" fmla="*/ 3285191 w 5641848"/>
              <a:gd name="connsiteY5249" fmla="*/ 3651432 h 4023302"/>
              <a:gd name="connsiteX5250" fmla="*/ 3280675 w 5641848"/>
              <a:gd name="connsiteY5250" fmla="*/ 3649666 h 4023302"/>
              <a:gd name="connsiteX5251" fmla="*/ 3271447 w 5641848"/>
              <a:gd name="connsiteY5251" fmla="*/ 3641036 h 4023302"/>
              <a:gd name="connsiteX5252" fmla="*/ 3262219 w 5641848"/>
              <a:gd name="connsiteY5252" fmla="*/ 3638683 h 4023302"/>
              <a:gd name="connsiteX5253" fmla="*/ 3265360 w 5641848"/>
              <a:gd name="connsiteY5253" fmla="*/ 3628287 h 4023302"/>
              <a:gd name="connsiteX5254" fmla="*/ 3270466 w 5641848"/>
              <a:gd name="connsiteY5254" fmla="*/ 3629464 h 4023302"/>
              <a:gd name="connsiteX5255" fmla="*/ 3269484 w 5641848"/>
              <a:gd name="connsiteY5255" fmla="*/ 3633387 h 4023302"/>
              <a:gd name="connsiteX5256" fmla="*/ 3272625 w 5641848"/>
              <a:gd name="connsiteY5256" fmla="*/ 3634564 h 4023302"/>
              <a:gd name="connsiteX5257" fmla="*/ 3278319 w 5641848"/>
              <a:gd name="connsiteY5257" fmla="*/ 3627895 h 4023302"/>
              <a:gd name="connsiteX5258" fmla="*/ 3275178 w 5641848"/>
              <a:gd name="connsiteY5258" fmla="*/ 3623580 h 4023302"/>
              <a:gd name="connsiteX5259" fmla="*/ 3269876 w 5641848"/>
              <a:gd name="connsiteY5259" fmla="*/ 3621030 h 4023302"/>
              <a:gd name="connsiteX5260" fmla="*/ 3267324 w 5641848"/>
              <a:gd name="connsiteY5260" fmla="*/ 3610439 h 4023302"/>
              <a:gd name="connsiteX5261" fmla="*/ 3271840 w 5641848"/>
              <a:gd name="connsiteY5261" fmla="*/ 3609262 h 4023302"/>
              <a:gd name="connsiteX5262" fmla="*/ 3278908 w 5641848"/>
              <a:gd name="connsiteY5262" fmla="*/ 3611223 h 4023302"/>
              <a:gd name="connsiteX5263" fmla="*/ 3281068 w 5641848"/>
              <a:gd name="connsiteY5263" fmla="*/ 3618284 h 4023302"/>
              <a:gd name="connsiteX5264" fmla="*/ 3280283 w 5641848"/>
              <a:gd name="connsiteY5264" fmla="*/ 3624757 h 4023302"/>
              <a:gd name="connsiteX5265" fmla="*/ 3283031 w 5641848"/>
              <a:gd name="connsiteY5265" fmla="*/ 3630052 h 4023302"/>
              <a:gd name="connsiteX5266" fmla="*/ 3289511 w 5641848"/>
              <a:gd name="connsiteY5266" fmla="*/ 3632014 h 4023302"/>
              <a:gd name="connsiteX5267" fmla="*/ 3287547 w 5641848"/>
              <a:gd name="connsiteY5267" fmla="*/ 3624757 h 4023302"/>
              <a:gd name="connsiteX5268" fmla="*/ 3288921 w 5641848"/>
              <a:gd name="connsiteY5268" fmla="*/ 3621422 h 4023302"/>
              <a:gd name="connsiteX5269" fmla="*/ 3291474 w 5641848"/>
              <a:gd name="connsiteY5269" fmla="*/ 3623384 h 4023302"/>
              <a:gd name="connsiteX5270" fmla="*/ 3292260 w 5641848"/>
              <a:gd name="connsiteY5270" fmla="*/ 3632014 h 4023302"/>
              <a:gd name="connsiteX5271" fmla="*/ 3299328 w 5641848"/>
              <a:gd name="connsiteY5271" fmla="*/ 3627699 h 4023302"/>
              <a:gd name="connsiteX5272" fmla="*/ 3307967 w 5641848"/>
              <a:gd name="connsiteY5272" fmla="*/ 3629072 h 4023302"/>
              <a:gd name="connsiteX5273" fmla="*/ 3318373 w 5641848"/>
              <a:gd name="connsiteY5273" fmla="*/ 3629072 h 4023302"/>
              <a:gd name="connsiteX5274" fmla="*/ 3314446 w 5641848"/>
              <a:gd name="connsiteY5274" fmla="*/ 3623776 h 4023302"/>
              <a:gd name="connsiteX5275" fmla="*/ 3305414 w 5641848"/>
              <a:gd name="connsiteY5275" fmla="*/ 3623188 h 4023302"/>
              <a:gd name="connsiteX5276" fmla="*/ 3300702 w 5641848"/>
              <a:gd name="connsiteY5276" fmla="*/ 3622796 h 4023302"/>
              <a:gd name="connsiteX5277" fmla="*/ 3296775 w 5641848"/>
              <a:gd name="connsiteY5277" fmla="*/ 3618088 h 4023302"/>
              <a:gd name="connsiteX5278" fmla="*/ 3290099 w 5641848"/>
              <a:gd name="connsiteY5278" fmla="*/ 3607301 h 4023302"/>
              <a:gd name="connsiteX5279" fmla="*/ 3294027 w 5641848"/>
              <a:gd name="connsiteY5279" fmla="*/ 3602004 h 4023302"/>
              <a:gd name="connsiteX5280" fmla="*/ 3298542 w 5641848"/>
              <a:gd name="connsiteY5280" fmla="*/ 3604358 h 4023302"/>
              <a:gd name="connsiteX5281" fmla="*/ 3305022 w 5641848"/>
              <a:gd name="connsiteY5281" fmla="*/ 3596513 h 4023302"/>
              <a:gd name="connsiteX5282" fmla="*/ 3307574 w 5641848"/>
              <a:gd name="connsiteY5282" fmla="*/ 3590040 h 4023302"/>
              <a:gd name="connsiteX5283" fmla="*/ 3305610 w 5641848"/>
              <a:gd name="connsiteY5283" fmla="*/ 3587490 h 4023302"/>
              <a:gd name="connsiteX5284" fmla="*/ 3296972 w 5641848"/>
              <a:gd name="connsiteY5284" fmla="*/ 3591413 h 4023302"/>
              <a:gd name="connsiteX5285" fmla="*/ 3294419 w 5641848"/>
              <a:gd name="connsiteY5285" fmla="*/ 3588863 h 4023302"/>
              <a:gd name="connsiteX5286" fmla="*/ 3293633 w 5641848"/>
              <a:gd name="connsiteY5286" fmla="*/ 3579645 h 4023302"/>
              <a:gd name="connsiteX5287" fmla="*/ 3297757 w 5641848"/>
              <a:gd name="connsiteY5287" fmla="*/ 3575134 h 4023302"/>
              <a:gd name="connsiteX5288" fmla="*/ 3293633 w 5641848"/>
              <a:gd name="connsiteY5288" fmla="*/ 3570819 h 4023302"/>
              <a:gd name="connsiteX5289" fmla="*/ 3287154 w 5641848"/>
              <a:gd name="connsiteY5289" fmla="*/ 3566896 h 4023302"/>
              <a:gd name="connsiteX5290" fmla="*/ 3284995 w 5641848"/>
              <a:gd name="connsiteY5290" fmla="*/ 3562188 h 4023302"/>
              <a:gd name="connsiteX5291" fmla="*/ 3281068 w 5641848"/>
              <a:gd name="connsiteY5291" fmla="*/ 3562188 h 4023302"/>
              <a:gd name="connsiteX5292" fmla="*/ 3281068 w 5641848"/>
              <a:gd name="connsiteY5292" fmla="*/ 3556500 h 4023302"/>
              <a:gd name="connsiteX5293" fmla="*/ 3285584 w 5641848"/>
              <a:gd name="connsiteY5293" fmla="*/ 3556893 h 4023302"/>
              <a:gd name="connsiteX5294" fmla="*/ 3294812 w 5641848"/>
              <a:gd name="connsiteY5294" fmla="*/ 3554343 h 4023302"/>
              <a:gd name="connsiteX5295" fmla="*/ 3294812 w 5641848"/>
              <a:gd name="connsiteY5295" fmla="*/ 3551793 h 4023302"/>
              <a:gd name="connsiteX5296" fmla="*/ 3302076 w 5641848"/>
              <a:gd name="connsiteY5296" fmla="*/ 3551009 h 4023302"/>
              <a:gd name="connsiteX5297" fmla="*/ 3305022 w 5641848"/>
              <a:gd name="connsiteY5297" fmla="*/ 3545909 h 4023302"/>
              <a:gd name="connsiteX5298" fmla="*/ 3303058 w 5641848"/>
              <a:gd name="connsiteY5298" fmla="*/ 3539829 h 4023302"/>
              <a:gd name="connsiteX5299" fmla="*/ 3286369 w 5641848"/>
              <a:gd name="connsiteY5299" fmla="*/ 3545320 h 4023302"/>
              <a:gd name="connsiteX5300" fmla="*/ 3278319 w 5641848"/>
              <a:gd name="connsiteY5300" fmla="*/ 3545320 h 4023302"/>
              <a:gd name="connsiteX5301" fmla="*/ 3269287 w 5641848"/>
              <a:gd name="connsiteY5301" fmla="*/ 3544732 h 4023302"/>
              <a:gd name="connsiteX5302" fmla="*/ 3262023 w 5641848"/>
              <a:gd name="connsiteY5302" fmla="*/ 3553166 h 4023302"/>
              <a:gd name="connsiteX5303" fmla="*/ 3252795 w 5641848"/>
              <a:gd name="connsiteY5303" fmla="*/ 3553558 h 4023302"/>
              <a:gd name="connsiteX5304" fmla="*/ 3253383 w 5641848"/>
              <a:gd name="connsiteY5304" fmla="*/ 3545516 h 4023302"/>
              <a:gd name="connsiteX5305" fmla="*/ 3256132 w 5641848"/>
              <a:gd name="connsiteY5305" fmla="*/ 3541005 h 4023302"/>
              <a:gd name="connsiteX5306" fmla="*/ 3256722 w 5641848"/>
              <a:gd name="connsiteY5306" fmla="*/ 3532571 h 4023302"/>
              <a:gd name="connsiteX5307" fmla="*/ 3253973 w 5641848"/>
              <a:gd name="connsiteY5307" fmla="*/ 3524137 h 4023302"/>
              <a:gd name="connsiteX5308" fmla="*/ 3258489 w 5641848"/>
              <a:gd name="connsiteY5308" fmla="*/ 3512369 h 4023302"/>
              <a:gd name="connsiteX5309" fmla="*/ 3270073 w 5641848"/>
              <a:gd name="connsiteY5309" fmla="*/ 3502562 h 4023302"/>
              <a:gd name="connsiteX5310" fmla="*/ 3270662 w 5641848"/>
              <a:gd name="connsiteY5310" fmla="*/ 3498051 h 4023302"/>
              <a:gd name="connsiteX5311" fmla="*/ 3276356 w 5641848"/>
              <a:gd name="connsiteY5311" fmla="*/ 3490794 h 4023302"/>
              <a:gd name="connsiteX5312" fmla="*/ 3284995 w 5641848"/>
              <a:gd name="connsiteY5312" fmla="*/ 3488832 h 4023302"/>
              <a:gd name="connsiteX5313" fmla="*/ 3292260 w 5641848"/>
              <a:gd name="connsiteY5313" fmla="*/ 3479614 h 4023302"/>
              <a:gd name="connsiteX5314" fmla="*/ 3300702 w 5641848"/>
              <a:gd name="connsiteY5314" fmla="*/ 3478045 h 4023302"/>
              <a:gd name="connsiteX5315" fmla="*/ 3308359 w 5641848"/>
              <a:gd name="connsiteY5315" fmla="*/ 3476868 h 4023302"/>
              <a:gd name="connsiteX5316" fmla="*/ 3313072 w 5641848"/>
              <a:gd name="connsiteY5316" fmla="*/ 3472161 h 4023302"/>
              <a:gd name="connsiteX5317" fmla="*/ 3322888 w 5641848"/>
              <a:gd name="connsiteY5317" fmla="*/ 3474122 h 4023302"/>
              <a:gd name="connsiteX5318" fmla="*/ 3326816 w 5641848"/>
              <a:gd name="connsiteY5318" fmla="*/ 3482360 h 4023302"/>
              <a:gd name="connsiteX5319" fmla="*/ 3331920 w 5641848"/>
              <a:gd name="connsiteY5319" fmla="*/ 3485694 h 4023302"/>
              <a:gd name="connsiteX5320" fmla="*/ 3346450 w 5641848"/>
              <a:gd name="connsiteY5320" fmla="*/ 3485498 h 4023302"/>
              <a:gd name="connsiteX5321" fmla="*/ 3351751 w 5641848"/>
              <a:gd name="connsiteY5321" fmla="*/ 3480202 h 4023302"/>
              <a:gd name="connsiteX5322" fmla="*/ 3341148 w 5641848"/>
              <a:gd name="connsiteY5322" fmla="*/ 3473926 h 4023302"/>
              <a:gd name="connsiteX5323" fmla="*/ 3341934 w 5641848"/>
              <a:gd name="connsiteY5323" fmla="*/ 3470003 h 4023302"/>
              <a:gd name="connsiteX5324" fmla="*/ 3351555 w 5641848"/>
              <a:gd name="connsiteY5324" fmla="*/ 3468434 h 4023302"/>
              <a:gd name="connsiteX5325" fmla="*/ 3363335 w 5641848"/>
              <a:gd name="connsiteY5325" fmla="*/ 3469807 h 4023302"/>
              <a:gd name="connsiteX5326" fmla="*/ 3362942 w 5641848"/>
              <a:gd name="connsiteY5326" fmla="*/ 3475102 h 4023302"/>
              <a:gd name="connsiteX5327" fmla="*/ 3356267 w 5641848"/>
              <a:gd name="connsiteY5327" fmla="*/ 3476280 h 4023302"/>
              <a:gd name="connsiteX5328" fmla="*/ 3371385 w 5641848"/>
              <a:gd name="connsiteY5328" fmla="*/ 3483929 h 4023302"/>
              <a:gd name="connsiteX5329" fmla="*/ 3387092 w 5641848"/>
              <a:gd name="connsiteY5329" fmla="*/ 3482752 h 4023302"/>
              <a:gd name="connsiteX5330" fmla="*/ 3405941 w 5641848"/>
              <a:gd name="connsiteY5330" fmla="*/ 3477260 h 4023302"/>
              <a:gd name="connsiteX5331" fmla="*/ 3419685 w 5641848"/>
              <a:gd name="connsiteY5331" fmla="*/ 3475691 h 4023302"/>
              <a:gd name="connsiteX5332" fmla="*/ 3425575 w 5641848"/>
              <a:gd name="connsiteY5332" fmla="*/ 3477652 h 4023302"/>
              <a:gd name="connsiteX5333" fmla="*/ 3432840 w 5641848"/>
              <a:gd name="connsiteY5333" fmla="*/ 3477652 h 4023302"/>
              <a:gd name="connsiteX5334" fmla="*/ 3432643 w 5641848"/>
              <a:gd name="connsiteY5334" fmla="*/ 3469807 h 4023302"/>
              <a:gd name="connsiteX5335" fmla="*/ 3429306 w 5641848"/>
              <a:gd name="connsiteY5335" fmla="*/ 3467846 h 4023302"/>
              <a:gd name="connsiteX5336" fmla="*/ 3420470 w 5641848"/>
              <a:gd name="connsiteY5336" fmla="*/ 3470591 h 4023302"/>
              <a:gd name="connsiteX5337" fmla="*/ 3415758 w 5641848"/>
              <a:gd name="connsiteY5337" fmla="*/ 3468042 h 4023302"/>
              <a:gd name="connsiteX5338" fmla="*/ 3409868 w 5641848"/>
              <a:gd name="connsiteY5338" fmla="*/ 3464119 h 4023302"/>
              <a:gd name="connsiteX5339" fmla="*/ 3420863 w 5641848"/>
              <a:gd name="connsiteY5339" fmla="*/ 3459412 h 4023302"/>
              <a:gd name="connsiteX5340" fmla="*/ 3422827 w 5641848"/>
              <a:gd name="connsiteY5340" fmla="*/ 3456273 h 4023302"/>
              <a:gd name="connsiteX5341" fmla="*/ 3439908 w 5641848"/>
              <a:gd name="connsiteY5341" fmla="*/ 3456666 h 4023302"/>
              <a:gd name="connsiteX5342" fmla="*/ 3447173 w 5641848"/>
              <a:gd name="connsiteY5342" fmla="*/ 3456077 h 4023302"/>
              <a:gd name="connsiteX5343" fmla="*/ 3448744 w 5641848"/>
              <a:gd name="connsiteY5343" fmla="*/ 3452154 h 4023302"/>
              <a:gd name="connsiteX5344" fmla="*/ 3460720 w 5641848"/>
              <a:gd name="connsiteY5344" fmla="*/ 3452547 h 4023302"/>
              <a:gd name="connsiteX5345" fmla="*/ 3474464 w 5641848"/>
              <a:gd name="connsiteY5345" fmla="*/ 3453135 h 4023302"/>
              <a:gd name="connsiteX5346" fmla="*/ 3469752 w 5641848"/>
              <a:gd name="connsiteY5346" fmla="*/ 3449801 h 4023302"/>
              <a:gd name="connsiteX5347" fmla="*/ 3460720 w 5641848"/>
              <a:gd name="connsiteY5347" fmla="*/ 3448820 h 4023302"/>
              <a:gd name="connsiteX5348" fmla="*/ 3452082 w 5641848"/>
              <a:gd name="connsiteY5348" fmla="*/ 3448820 h 4023302"/>
              <a:gd name="connsiteX5349" fmla="*/ 3448744 w 5641848"/>
              <a:gd name="connsiteY5349" fmla="*/ 3452154 h 4023302"/>
              <a:gd name="connsiteX5350" fmla="*/ 3440890 w 5641848"/>
              <a:gd name="connsiteY5350" fmla="*/ 3450193 h 4023302"/>
              <a:gd name="connsiteX5351" fmla="*/ 3437749 w 5641848"/>
              <a:gd name="connsiteY5351" fmla="*/ 3447055 h 4023302"/>
              <a:gd name="connsiteX5352" fmla="*/ 3438338 w 5641848"/>
              <a:gd name="connsiteY5352" fmla="*/ 3440582 h 4023302"/>
              <a:gd name="connsiteX5353" fmla="*/ 3432447 w 5641848"/>
              <a:gd name="connsiteY5353" fmla="*/ 3437836 h 4023302"/>
              <a:gd name="connsiteX5354" fmla="*/ 3427146 w 5641848"/>
              <a:gd name="connsiteY5354" fmla="*/ 3433325 h 4023302"/>
              <a:gd name="connsiteX5355" fmla="*/ 3428521 w 5641848"/>
              <a:gd name="connsiteY5355" fmla="*/ 3431560 h 4023302"/>
              <a:gd name="connsiteX5356" fmla="*/ 3425182 w 5641848"/>
              <a:gd name="connsiteY5356" fmla="*/ 3429010 h 4023302"/>
              <a:gd name="connsiteX5357" fmla="*/ 3427931 w 5641848"/>
              <a:gd name="connsiteY5357" fmla="*/ 3422929 h 4023302"/>
              <a:gd name="connsiteX5358" fmla="*/ 3430288 w 5641848"/>
              <a:gd name="connsiteY5358" fmla="*/ 3415869 h 4023302"/>
              <a:gd name="connsiteX5359" fmla="*/ 3440693 w 5641848"/>
              <a:gd name="connsiteY5359" fmla="*/ 3414496 h 4023302"/>
              <a:gd name="connsiteX5360" fmla="*/ 3449921 w 5641848"/>
              <a:gd name="connsiteY5360" fmla="*/ 3420772 h 4023302"/>
              <a:gd name="connsiteX5361" fmla="*/ 3457186 w 5641848"/>
              <a:gd name="connsiteY5361" fmla="*/ 3418222 h 4023302"/>
              <a:gd name="connsiteX5362" fmla="*/ 3470341 w 5641848"/>
              <a:gd name="connsiteY5362" fmla="*/ 3421949 h 4023302"/>
              <a:gd name="connsiteX5363" fmla="*/ 3483496 w 5641848"/>
              <a:gd name="connsiteY5363" fmla="*/ 3422929 h 4023302"/>
              <a:gd name="connsiteX5364" fmla="*/ 3506076 w 5641848"/>
              <a:gd name="connsiteY5364" fmla="*/ 3415869 h 4023302"/>
              <a:gd name="connsiteX5365" fmla="*/ 3529833 w 5641848"/>
              <a:gd name="connsiteY5365" fmla="*/ 3422733 h 4023302"/>
              <a:gd name="connsiteX5366" fmla="*/ 3540239 w 5641848"/>
              <a:gd name="connsiteY5366" fmla="*/ 3421949 h 4023302"/>
              <a:gd name="connsiteX5367" fmla="*/ 3557909 w 5641848"/>
              <a:gd name="connsiteY5367" fmla="*/ 3419792 h 4023302"/>
              <a:gd name="connsiteX5368" fmla="*/ 3562425 w 5641848"/>
              <a:gd name="connsiteY5368" fmla="*/ 3406258 h 4023302"/>
              <a:gd name="connsiteX5369" fmla="*/ 3595607 w 5641848"/>
              <a:gd name="connsiteY5369" fmla="*/ 3387625 h 4023302"/>
              <a:gd name="connsiteX5370" fmla="*/ 3629967 w 5641848"/>
              <a:gd name="connsiteY5370" fmla="*/ 3367815 h 4023302"/>
              <a:gd name="connsiteX5371" fmla="*/ 3649601 w 5641848"/>
              <a:gd name="connsiteY5371" fmla="*/ 3362911 h 4023302"/>
              <a:gd name="connsiteX5372" fmla="*/ 3667076 w 5641848"/>
              <a:gd name="connsiteY5372" fmla="*/ 3354477 h 4023302"/>
              <a:gd name="connsiteX5373" fmla="*/ 3673751 w 5641848"/>
              <a:gd name="connsiteY5373" fmla="*/ 3349181 h 4023302"/>
              <a:gd name="connsiteX5374" fmla="*/ 3724014 w 5641848"/>
              <a:gd name="connsiteY5374" fmla="*/ 3350750 h 4023302"/>
              <a:gd name="connsiteX5375" fmla="*/ 3758178 w 5641848"/>
              <a:gd name="connsiteY5375" fmla="*/ 3354869 h 4023302"/>
              <a:gd name="connsiteX5376" fmla="*/ 3769370 w 5641848"/>
              <a:gd name="connsiteY5376" fmla="*/ 3352124 h 4023302"/>
              <a:gd name="connsiteX5377" fmla="*/ 3776438 w 5641848"/>
              <a:gd name="connsiteY5377" fmla="*/ 3344278 h 4023302"/>
              <a:gd name="connsiteX5378" fmla="*/ 3784291 w 5641848"/>
              <a:gd name="connsiteY5378" fmla="*/ 3343101 h 4023302"/>
              <a:gd name="connsiteX5379" fmla="*/ 3793716 w 5641848"/>
              <a:gd name="connsiteY5379" fmla="*/ 3366834 h 4023302"/>
              <a:gd name="connsiteX5380" fmla="*/ 3804122 w 5641848"/>
              <a:gd name="connsiteY5380" fmla="*/ 3369384 h 4023302"/>
              <a:gd name="connsiteX5381" fmla="*/ 3811975 w 5641848"/>
              <a:gd name="connsiteY5381" fmla="*/ 3376445 h 4023302"/>
              <a:gd name="connsiteX5382" fmla="*/ 3823167 w 5641848"/>
              <a:gd name="connsiteY5382" fmla="*/ 3378406 h 4023302"/>
              <a:gd name="connsiteX5383" fmla="*/ 3836911 w 5641848"/>
              <a:gd name="connsiteY5383" fmla="*/ 3371738 h 4023302"/>
              <a:gd name="connsiteX5384" fmla="*/ 3841623 w 5641848"/>
              <a:gd name="connsiteY5384" fmla="*/ 3373699 h 4023302"/>
              <a:gd name="connsiteX5385" fmla="*/ 3847513 w 5641848"/>
              <a:gd name="connsiteY5385" fmla="*/ 3378210 h 4023302"/>
              <a:gd name="connsiteX5386" fmla="*/ 3857527 w 5641848"/>
              <a:gd name="connsiteY5386" fmla="*/ 3400962 h 4023302"/>
              <a:gd name="connsiteX5387" fmla="*/ 3867933 w 5641848"/>
              <a:gd name="connsiteY5387" fmla="*/ 3403904 h 4023302"/>
              <a:gd name="connsiteX5388" fmla="*/ 3873038 w 5641848"/>
              <a:gd name="connsiteY5388" fmla="*/ 3401354 h 4023302"/>
              <a:gd name="connsiteX5389" fmla="*/ 3878143 w 5641848"/>
              <a:gd name="connsiteY5389" fmla="*/ 3400962 h 4023302"/>
              <a:gd name="connsiteX5390" fmla="*/ 3884622 w 5641848"/>
              <a:gd name="connsiteY5390" fmla="*/ 3406847 h 4023302"/>
              <a:gd name="connsiteX5391" fmla="*/ 3890905 w 5641848"/>
              <a:gd name="connsiteY5391" fmla="*/ 3410769 h 4023302"/>
              <a:gd name="connsiteX5392" fmla="*/ 3905827 w 5641848"/>
              <a:gd name="connsiteY5392" fmla="*/ 3414496 h 4023302"/>
              <a:gd name="connsiteX5393" fmla="*/ 3916822 w 5641848"/>
              <a:gd name="connsiteY5393" fmla="*/ 3423518 h 4023302"/>
              <a:gd name="connsiteX5394" fmla="*/ 3923301 w 5641848"/>
              <a:gd name="connsiteY5394" fmla="*/ 3426852 h 4023302"/>
              <a:gd name="connsiteX5395" fmla="*/ 3924676 w 5641848"/>
              <a:gd name="connsiteY5395" fmla="*/ 3420772 h 4023302"/>
              <a:gd name="connsiteX5396" fmla="*/ 3929780 w 5641848"/>
              <a:gd name="connsiteY5396" fmla="*/ 3420772 h 4023302"/>
              <a:gd name="connsiteX5397" fmla="*/ 3947058 w 5641848"/>
              <a:gd name="connsiteY5397" fmla="*/ 3430187 h 4023302"/>
              <a:gd name="connsiteX5398" fmla="*/ 3964926 w 5641848"/>
              <a:gd name="connsiteY5398" fmla="*/ 3436071 h 4023302"/>
              <a:gd name="connsiteX5399" fmla="*/ 3987898 w 5641848"/>
              <a:gd name="connsiteY5399" fmla="*/ 3428029 h 4023302"/>
              <a:gd name="connsiteX5400" fmla="*/ 4028344 w 5641848"/>
              <a:gd name="connsiteY5400" fmla="*/ 3419596 h 4023302"/>
              <a:gd name="connsiteX5401" fmla="*/ 4073895 w 5641848"/>
              <a:gd name="connsiteY5401" fmla="*/ 3426460 h 4023302"/>
              <a:gd name="connsiteX5402" fmla="*/ 4087835 w 5641848"/>
              <a:gd name="connsiteY5402" fmla="*/ 3427637 h 4023302"/>
              <a:gd name="connsiteX5403" fmla="*/ 4116698 w 5641848"/>
              <a:gd name="connsiteY5403" fmla="*/ 3409592 h 4023302"/>
              <a:gd name="connsiteX5404" fmla="*/ 4126318 w 5641848"/>
              <a:gd name="connsiteY5404" fmla="*/ 3408219 h 4023302"/>
              <a:gd name="connsiteX5405" fmla="*/ 4137510 w 5641848"/>
              <a:gd name="connsiteY5405" fmla="*/ 3400374 h 4023302"/>
              <a:gd name="connsiteX5406" fmla="*/ 4169906 w 5641848"/>
              <a:gd name="connsiteY5406" fmla="*/ 3362911 h 4023302"/>
              <a:gd name="connsiteX5407" fmla="*/ 4176189 w 5641848"/>
              <a:gd name="connsiteY5407" fmla="*/ 3366441 h 4023302"/>
              <a:gd name="connsiteX5408" fmla="*/ 4176341 w 5641848"/>
              <a:gd name="connsiteY5408" fmla="*/ 3366405 h 4023302"/>
              <a:gd name="connsiteX5409" fmla="*/ 4170080 w 5641848"/>
              <a:gd name="connsiteY5409" fmla="*/ 3362879 h 4023302"/>
              <a:gd name="connsiteX5410" fmla="*/ 4170473 w 5641848"/>
              <a:gd name="connsiteY5410" fmla="*/ 3345194 h 4023302"/>
              <a:gd name="connsiteX5411" fmla="*/ 4161251 w 5641848"/>
              <a:gd name="connsiteY5411" fmla="*/ 3332814 h 4023302"/>
              <a:gd name="connsiteX5412" fmla="*/ 4156935 w 5641848"/>
              <a:gd name="connsiteY5412" fmla="*/ 3297838 h 4023302"/>
              <a:gd name="connsiteX5413" fmla="*/ 4141238 w 5641848"/>
              <a:gd name="connsiteY5413" fmla="*/ 3280349 h 4023302"/>
              <a:gd name="connsiteX5414" fmla="*/ 4137707 w 5641848"/>
              <a:gd name="connsiteY5414" fmla="*/ 3268559 h 4023302"/>
              <a:gd name="connsiteX5415" fmla="*/ 4129858 w 5641848"/>
              <a:gd name="connsiteY5415" fmla="*/ 3262271 h 4023302"/>
              <a:gd name="connsiteX5416" fmla="*/ 4104940 w 5641848"/>
              <a:gd name="connsiteY5416" fmla="*/ 3260503 h 4023302"/>
              <a:gd name="connsiteX5417" fmla="*/ 4089832 w 5641848"/>
              <a:gd name="connsiteY5417" fmla="*/ 3254804 h 4023302"/>
              <a:gd name="connsiteX5418" fmla="*/ 4083946 w 5641848"/>
              <a:gd name="connsiteY5418" fmla="*/ 3242228 h 4023302"/>
              <a:gd name="connsiteX5419" fmla="*/ 4084534 w 5641848"/>
              <a:gd name="connsiteY5419" fmla="*/ 3238298 h 4023302"/>
              <a:gd name="connsiteX5420" fmla="*/ 4078648 w 5641848"/>
              <a:gd name="connsiteY5420" fmla="*/ 3239870 h 4023302"/>
              <a:gd name="connsiteX5421" fmla="*/ 4066287 w 5641848"/>
              <a:gd name="connsiteY5421" fmla="*/ 3232010 h 4023302"/>
              <a:gd name="connsiteX5422" fmla="*/ 4061579 w 5641848"/>
              <a:gd name="connsiteY5422" fmla="*/ 3220614 h 4023302"/>
              <a:gd name="connsiteX5423" fmla="*/ 4060918 w 5641848"/>
              <a:gd name="connsiteY5423" fmla="*/ 3220245 h 4023302"/>
              <a:gd name="connsiteX5424" fmla="*/ 4046978 w 5641848"/>
              <a:gd name="connsiteY5424" fmla="*/ 3209058 h 4023302"/>
              <a:gd name="connsiteX5425" fmla="*/ 4025773 w 5641848"/>
              <a:gd name="connsiteY5425" fmla="*/ 3181384 h 4023302"/>
              <a:gd name="connsiteX5426" fmla="*/ 3998874 w 5641848"/>
              <a:gd name="connsiteY5426" fmla="*/ 3163131 h 4023302"/>
              <a:gd name="connsiteX5427" fmla="*/ 3981203 w 5641848"/>
              <a:gd name="connsiteY5427" fmla="*/ 3156065 h 4023302"/>
              <a:gd name="connsiteX5428" fmla="*/ 3966086 w 5641848"/>
              <a:gd name="connsiteY5428" fmla="*/ 3153121 h 4023302"/>
              <a:gd name="connsiteX5429" fmla="*/ 3953520 w 5641848"/>
              <a:gd name="connsiteY5429" fmla="*/ 3146055 h 4023302"/>
              <a:gd name="connsiteX5430" fmla="*/ 3953324 w 5641848"/>
              <a:gd name="connsiteY5430" fmla="*/ 3140167 h 4023302"/>
              <a:gd name="connsiteX5431" fmla="*/ 3944881 w 5641848"/>
              <a:gd name="connsiteY5431" fmla="*/ 3135064 h 4023302"/>
              <a:gd name="connsiteX5432" fmla="*/ 3942328 w 5641848"/>
              <a:gd name="connsiteY5432" fmla="*/ 3140167 h 4023302"/>
              <a:gd name="connsiteX5433" fmla="*/ 3935260 w 5641848"/>
              <a:gd name="connsiteY5433" fmla="*/ 3138401 h 4023302"/>
              <a:gd name="connsiteX5434" fmla="*/ 3925443 w 5641848"/>
              <a:gd name="connsiteY5434" fmla="*/ 3136438 h 4023302"/>
              <a:gd name="connsiteX5435" fmla="*/ 3919357 w 5641848"/>
              <a:gd name="connsiteY5435" fmla="*/ 3135457 h 4023302"/>
              <a:gd name="connsiteX5436" fmla="*/ 3909343 w 5641848"/>
              <a:gd name="connsiteY5436" fmla="*/ 3117792 h 4023302"/>
              <a:gd name="connsiteX5437" fmla="*/ 3898741 w 5641848"/>
              <a:gd name="connsiteY5437" fmla="*/ 3095222 h 4023302"/>
              <a:gd name="connsiteX5438" fmla="*/ 3887549 w 5641848"/>
              <a:gd name="connsiteY5438" fmla="*/ 3091885 h 4023302"/>
              <a:gd name="connsiteX5439" fmla="*/ 3876947 w 5641848"/>
              <a:gd name="connsiteY5439" fmla="*/ 3091492 h 4023302"/>
              <a:gd name="connsiteX5440" fmla="*/ 3873805 w 5641848"/>
              <a:gd name="connsiteY5440" fmla="*/ 3083445 h 4023302"/>
              <a:gd name="connsiteX5441" fmla="*/ 3892851 w 5641848"/>
              <a:gd name="connsiteY5441" fmla="*/ 3078931 h 4023302"/>
              <a:gd name="connsiteX5442" fmla="*/ 3891279 w 5641848"/>
              <a:gd name="connsiteY5442" fmla="*/ 3072454 h 4023302"/>
              <a:gd name="connsiteX5443" fmla="*/ 3885390 w 5641848"/>
              <a:gd name="connsiteY5443" fmla="*/ 3071669 h 4023302"/>
              <a:gd name="connsiteX5444" fmla="*/ 3882248 w 5641848"/>
              <a:gd name="connsiteY5444" fmla="*/ 3075005 h 4023302"/>
              <a:gd name="connsiteX5445" fmla="*/ 3884015 w 5641848"/>
              <a:gd name="connsiteY5445" fmla="*/ 3064603 h 4023302"/>
              <a:gd name="connsiteX5446" fmla="*/ 3895795 w 5641848"/>
              <a:gd name="connsiteY5446" fmla="*/ 3067155 h 4023302"/>
              <a:gd name="connsiteX5447" fmla="*/ 3902471 w 5641848"/>
              <a:gd name="connsiteY5447" fmla="*/ 3072258 h 4023302"/>
              <a:gd name="connsiteX5448" fmla="*/ 3901882 w 5641848"/>
              <a:gd name="connsiteY5448" fmla="*/ 3077361 h 4023302"/>
              <a:gd name="connsiteX5449" fmla="*/ 3912877 w 5641848"/>
              <a:gd name="connsiteY5449" fmla="*/ 3078735 h 4023302"/>
              <a:gd name="connsiteX5450" fmla="*/ 3906987 w 5641848"/>
              <a:gd name="connsiteY5450" fmla="*/ 3072258 h 4023302"/>
              <a:gd name="connsiteX5451" fmla="*/ 3918178 w 5641848"/>
              <a:gd name="connsiteY5451" fmla="*/ 3073435 h 4023302"/>
              <a:gd name="connsiteX5452" fmla="*/ 3922105 w 5641848"/>
              <a:gd name="connsiteY5452" fmla="*/ 3068921 h 4023302"/>
              <a:gd name="connsiteX5453" fmla="*/ 3923872 w 5641848"/>
              <a:gd name="connsiteY5453" fmla="*/ 3056360 h 4023302"/>
              <a:gd name="connsiteX5454" fmla="*/ 3929762 w 5641848"/>
              <a:gd name="connsiteY5454" fmla="*/ 3048509 h 4023302"/>
              <a:gd name="connsiteX5455" fmla="*/ 3938990 w 5641848"/>
              <a:gd name="connsiteY5455" fmla="*/ 3044584 h 4023302"/>
              <a:gd name="connsiteX5456" fmla="*/ 3940757 w 5641848"/>
              <a:gd name="connsiteY5456" fmla="*/ 3032218 h 4023302"/>
              <a:gd name="connsiteX5457" fmla="*/ 3953520 w 5641848"/>
              <a:gd name="connsiteY5457" fmla="*/ 3011806 h 4023302"/>
              <a:gd name="connsiteX5458" fmla="*/ 3958821 w 5641848"/>
              <a:gd name="connsiteY5458" fmla="*/ 3012396 h 4023302"/>
              <a:gd name="connsiteX5459" fmla="*/ 3954894 w 5641848"/>
              <a:gd name="connsiteY5459" fmla="*/ 3018283 h 4023302"/>
              <a:gd name="connsiteX5460" fmla="*/ 3956464 w 5641848"/>
              <a:gd name="connsiteY5460" fmla="*/ 3025545 h 4023302"/>
              <a:gd name="connsiteX5461" fmla="*/ 3964907 w 5641848"/>
              <a:gd name="connsiteY5461" fmla="*/ 3031237 h 4023302"/>
              <a:gd name="connsiteX5462" fmla="*/ 3970601 w 5641848"/>
              <a:gd name="connsiteY5462" fmla="*/ 3025938 h 4023302"/>
              <a:gd name="connsiteX5463" fmla="*/ 3970012 w 5641848"/>
              <a:gd name="connsiteY5463" fmla="*/ 3022798 h 4023302"/>
              <a:gd name="connsiteX5464" fmla="*/ 3967263 w 5641848"/>
              <a:gd name="connsiteY5464" fmla="*/ 3019461 h 4023302"/>
              <a:gd name="connsiteX5465" fmla="*/ 3968049 w 5641848"/>
              <a:gd name="connsiteY5465" fmla="*/ 3025349 h 4023302"/>
              <a:gd name="connsiteX5466" fmla="*/ 3963337 w 5641848"/>
              <a:gd name="connsiteY5466" fmla="*/ 3020835 h 4023302"/>
              <a:gd name="connsiteX5467" fmla="*/ 3962158 w 5641848"/>
              <a:gd name="connsiteY5467" fmla="*/ 3015732 h 4023302"/>
              <a:gd name="connsiteX5468" fmla="*/ 3964122 w 5641848"/>
              <a:gd name="connsiteY5468" fmla="*/ 3013180 h 4023302"/>
              <a:gd name="connsiteX5469" fmla="*/ 3970012 w 5641848"/>
              <a:gd name="connsiteY5469" fmla="*/ 3007292 h 4023302"/>
              <a:gd name="connsiteX5470" fmla="*/ 3973939 w 5641848"/>
              <a:gd name="connsiteY5470" fmla="*/ 3007096 h 4023302"/>
              <a:gd name="connsiteX5471" fmla="*/ 3979240 w 5641848"/>
              <a:gd name="connsiteY5471" fmla="*/ 3014162 h 4023302"/>
              <a:gd name="connsiteX5472" fmla="*/ 3985130 w 5641848"/>
              <a:gd name="connsiteY5472" fmla="*/ 3015536 h 4023302"/>
              <a:gd name="connsiteX5473" fmla="*/ 3990039 w 5641848"/>
              <a:gd name="connsiteY5473" fmla="*/ 3011022 h 4023302"/>
              <a:gd name="connsiteX5474" fmla="*/ 3979633 w 5641848"/>
              <a:gd name="connsiteY5474" fmla="*/ 3003759 h 4023302"/>
              <a:gd name="connsiteX5475" fmla="*/ 3978259 w 5641848"/>
              <a:gd name="connsiteY5475" fmla="*/ 3000423 h 4023302"/>
              <a:gd name="connsiteX5476" fmla="*/ 3959213 w 5641848"/>
              <a:gd name="connsiteY5476" fmla="*/ 2985703 h 4023302"/>
              <a:gd name="connsiteX5477" fmla="*/ 3956661 w 5641848"/>
              <a:gd name="connsiteY5477" fmla="*/ 2989039 h 4023302"/>
              <a:gd name="connsiteX5478" fmla="*/ 3948808 w 5641848"/>
              <a:gd name="connsiteY5478" fmla="*/ 2980599 h 4023302"/>
              <a:gd name="connsiteX5479" fmla="*/ 3943310 w 5641848"/>
              <a:gd name="connsiteY5479" fmla="*/ 2969609 h 4023302"/>
              <a:gd name="connsiteX5480" fmla="*/ 3941347 w 5641848"/>
              <a:gd name="connsiteY5480" fmla="*/ 2957832 h 4023302"/>
              <a:gd name="connsiteX5481" fmla="*/ 3952538 w 5641848"/>
              <a:gd name="connsiteY5481" fmla="*/ 2964309 h 4023302"/>
              <a:gd name="connsiteX5482" fmla="*/ 3962944 w 5641848"/>
              <a:gd name="connsiteY5482" fmla="*/ 2960187 h 4023302"/>
              <a:gd name="connsiteX5483" fmla="*/ 3964907 w 5641848"/>
              <a:gd name="connsiteY5483" fmla="*/ 2956262 h 4023302"/>
              <a:gd name="connsiteX5484" fmla="*/ 3970798 w 5641848"/>
              <a:gd name="connsiteY5484" fmla="*/ 2957636 h 4023302"/>
              <a:gd name="connsiteX5485" fmla="*/ 3975510 w 5641848"/>
              <a:gd name="connsiteY5485" fmla="*/ 2962150 h 4023302"/>
              <a:gd name="connsiteX5486" fmla="*/ 3988272 w 5641848"/>
              <a:gd name="connsiteY5486" fmla="*/ 2961954 h 4023302"/>
              <a:gd name="connsiteX5487" fmla="*/ 3988272 w 5641848"/>
              <a:gd name="connsiteY5487" fmla="*/ 2955673 h 4023302"/>
              <a:gd name="connsiteX5488" fmla="*/ 3980418 w 5641848"/>
              <a:gd name="connsiteY5488" fmla="*/ 2950374 h 4023302"/>
              <a:gd name="connsiteX5489" fmla="*/ 3976491 w 5641848"/>
              <a:gd name="connsiteY5489" fmla="*/ 2955673 h 4023302"/>
              <a:gd name="connsiteX5490" fmla="*/ 3972565 w 5641848"/>
              <a:gd name="connsiteY5490" fmla="*/ 2949785 h 4023302"/>
              <a:gd name="connsiteX5491" fmla="*/ 3974528 w 5641848"/>
              <a:gd name="connsiteY5491" fmla="*/ 2944486 h 4023302"/>
              <a:gd name="connsiteX5492" fmla="*/ 3977866 w 5641848"/>
              <a:gd name="connsiteY5492" fmla="*/ 2941934 h 4023302"/>
              <a:gd name="connsiteX5493" fmla="*/ 3992395 w 5641848"/>
              <a:gd name="connsiteY5493" fmla="*/ 2942523 h 4023302"/>
              <a:gd name="connsiteX5494" fmla="*/ 4000052 w 5641848"/>
              <a:gd name="connsiteY5494" fmla="*/ 2935850 h 4023302"/>
              <a:gd name="connsiteX5495" fmla="*/ 4006532 w 5641848"/>
              <a:gd name="connsiteY5495" fmla="*/ 2933102 h 4023302"/>
              <a:gd name="connsiteX5496" fmla="*/ 4033823 w 5641848"/>
              <a:gd name="connsiteY5496" fmla="*/ 2927214 h 4023302"/>
              <a:gd name="connsiteX5497" fmla="*/ 4033823 w 5641848"/>
              <a:gd name="connsiteY5497" fmla="*/ 2921915 h 4023302"/>
              <a:gd name="connsiteX5498" fmla="*/ 4026558 w 5641848"/>
              <a:gd name="connsiteY5498" fmla="*/ 2917990 h 4023302"/>
              <a:gd name="connsiteX5499" fmla="*/ 4027932 w 5641848"/>
              <a:gd name="connsiteY5499" fmla="*/ 2912101 h 4023302"/>
              <a:gd name="connsiteX5500" fmla="*/ 4025380 w 5641848"/>
              <a:gd name="connsiteY5500" fmla="*/ 2907784 h 4023302"/>
              <a:gd name="connsiteX5501" fmla="*/ 4010851 w 5641848"/>
              <a:gd name="connsiteY5501" fmla="*/ 2910335 h 4023302"/>
              <a:gd name="connsiteX5502" fmla="*/ 4002408 w 5641848"/>
              <a:gd name="connsiteY5502" fmla="*/ 2916223 h 4023302"/>
              <a:gd name="connsiteX5503" fmla="*/ 3985523 w 5641848"/>
              <a:gd name="connsiteY5503" fmla="*/ 2917793 h 4023302"/>
              <a:gd name="connsiteX5504" fmla="*/ 3972531 w 5641848"/>
              <a:gd name="connsiteY5504" fmla="*/ 2919732 h 4023302"/>
              <a:gd name="connsiteX5505" fmla="*/ 3972456 w 5641848"/>
              <a:gd name="connsiteY5505" fmla="*/ 2920185 h 4023302"/>
              <a:gd name="connsiteX5506" fmla="*/ 3962641 w 5641848"/>
              <a:gd name="connsiteY5506" fmla="*/ 2929422 h 4023302"/>
              <a:gd name="connsiteX5507" fmla="*/ 3959303 w 5641848"/>
              <a:gd name="connsiteY5507" fmla="*/ 2929618 h 4023302"/>
              <a:gd name="connsiteX5508" fmla="*/ 3962051 w 5641848"/>
              <a:gd name="connsiteY5508" fmla="*/ 2923723 h 4023302"/>
              <a:gd name="connsiteX5509" fmla="*/ 3944188 w 5641848"/>
              <a:gd name="connsiteY5509" fmla="*/ 2920972 h 4023302"/>
              <a:gd name="connsiteX5510" fmla="*/ 3927501 w 5641848"/>
              <a:gd name="connsiteY5510" fmla="*/ 2929815 h 4023302"/>
              <a:gd name="connsiteX5511" fmla="*/ 3922201 w 5641848"/>
              <a:gd name="connsiteY5511" fmla="*/ 2938266 h 4023302"/>
              <a:gd name="connsiteX5512" fmla="*/ 3917883 w 5641848"/>
              <a:gd name="connsiteY5512" fmla="*/ 2941017 h 4023302"/>
              <a:gd name="connsiteX5513" fmla="*/ 3915134 w 5641848"/>
              <a:gd name="connsiteY5513" fmla="*/ 2939641 h 4023302"/>
              <a:gd name="connsiteX5514" fmla="*/ 3895504 w 5641848"/>
              <a:gd name="connsiteY5514" fmla="*/ 2947109 h 4023302"/>
              <a:gd name="connsiteX5515" fmla="*/ 3888437 w 5641848"/>
              <a:gd name="connsiteY5515" fmla="*/ 2960276 h 4023302"/>
              <a:gd name="connsiteX5516" fmla="*/ 3881958 w 5641848"/>
              <a:gd name="connsiteY5516" fmla="*/ 2964207 h 4023302"/>
              <a:gd name="connsiteX5517" fmla="*/ 3878032 w 5641848"/>
              <a:gd name="connsiteY5517" fmla="*/ 2956346 h 4023302"/>
              <a:gd name="connsiteX5518" fmla="*/ 3869395 w 5641848"/>
              <a:gd name="connsiteY5518" fmla="*/ 2955167 h 4023302"/>
              <a:gd name="connsiteX5519" fmla="*/ 3861542 w 5641848"/>
              <a:gd name="connsiteY5519" fmla="*/ 2956542 h 4023302"/>
              <a:gd name="connsiteX5520" fmla="*/ 3858991 w 5641848"/>
              <a:gd name="connsiteY5520" fmla="*/ 2963813 h 4023302"/>
              <a:gd name="connsiteX5521" fmla="*/ 3857224 w 5641848"/>
              <a:gd name="connsiteY5521" fmla="*/ 2971478 h 4023302"/>
              <a:gd name="connsiteX5522" fmla="*/ 3849371 w 5641848"/>
              <a:gd name="connsiteY5522" fmla="*/ 2973050 h 4023302"/>
              <a:gd name="connsiteX5523" fmla="*/ 3849371 w 5641848"/>
              <a:gd name="connsiteY5523" fmla="*/ 2968923 h 4023302"/>
              <a:gd name="connsiteX5524" fmla="*/ 3839556 w 5641848"/>
              <a:gd name="connsiteY5524" fmla="*/ 2964403 h 4023302"/>
              <a:gd name="connsiteX5525" fmla="*/ 3830330 w 5641848"/>
              <a:gd name="connsiteY5525" fmla="*/ 2975605 h 4023302"/>
              <a:gd name="connsiteX5526" fmla="*/ 3817374 w 5641848"/>
              <a:gd name="connsiteY5526" fmla="*/ 2982287 h 4023302"/>
              <a:gd name="connsiteX5527" fmla="*/ 3802258 w 5641848"/>
              <a:gd name="connsiteY5527" fmla="*/ 2987004 h 4023302"/>
              <a:gd name="connsiteX5528" fmla="*/ 3799117 w 5641848"/>
              <a:gd name="connsiteY5528" fmla="*/ 2983269 h 4023302"/>
              <a:gd name="connsiteX5529" fmla="*/ 3796172 w 5641848"/>
              <a:gd name="connsiteY5529" fmla="*/ 2966761 h 4023302"/>
              <a:gd name="connsiteX5530" fmla="*/ 3793032 w 5641848"/>
              <a:gd name="connsiteY5530" fmla="*/ 2972657 h 4023302"/>
              <a:gd name="connsiteX5531" fmla="*/ 3795780 w 5641848"/>
              <a:gd name="connsiteY5531" fmla="*/ 2989558 h 4023302"/>
              <a:gd name="connsiteX5532" fmla="*/ 3799706 w 5641848"/>
              <a:gd name="connsiteY5532" fmla="*/ 2990344 h 4023302"/>
              <a:gd name="connsiteX5533" fmla="*/ 3794013 w 5641848"/>
              <a:gd name="connsiteY5533" fmla="*/ 2994275 h 4023302"/>
              <a:gd name="connsiteX5534" fmla="*/ 3792442 w 5641848"/>
              <a:gd name="connsiteY5534" fmla="*/ 2991130 h 4023302"/>
              <a:gd name="connsiteX5535" fmla="*/ 3791854 w 5641848"/>
              <a:gd name="connsiteY5535" fmla="*/ 2985235 h 4023302"/>
              <a:gd name="connsiteX5536" fmla="*/ 3788516 w 5641848"/>
              <a:gd name="connsiteY5536" fmla="*/ 2980714 h 4023302"/>
              <a:gd name="connsiteX5537" fmla="*/ 3785375 w 5641848"/>
              <a:gd name="connsiteY5537" fmla="*/ 2991720 h 4023302"/>
              <a:gd name="connsiteX5538" fmla="*/ 3788124 w 5641848"/>
              <a:gd name="connsiteY5538" fmla="*/ 2993096 h 4023302"/>
              <a:gd name="connsiteX5539" fmla="*/ 3779486 w 5641848"/>
              <a:gd name="connsiteY5539" fmla="*/ 3001546 h 4023302"/>
              <a:gd name="connsiteX5540" fmla="*/ 3770456 w 5641848"/>
              <a:gd name="connsiteY5540" fmla="*/ 3005673 h 4023302"/>
              <a:gd name="connsiteX5541" fmla="*/ 3767119 w 5641848"/>
              <a:gd name="connsiteY5541" fmla="*/ 3008228 h 4023302"/>
              <a:gd name="connsiteX5542" fmla="*/ 3760052 w 5641848"/>
              <a:gd name="connsiteY5542" fmla="*/ 3009603 h 4023302"/>
              <a:gd name="connsiteX5543" fmla="*/ 3757500 w 5641848"/>
              <a:gd name="connsiteY5543" fmla="*/ 3021395 h 4023302"/>
              <a:gd name="connsiteX5544" fmla="*/ 3752200 w 5641848"/>
              <a:gd name="connsiteY5544" fmla="*/ 3024539 h 4023302"/>
              <a:gd name="connsiteX5545" fmla="*/ 3748274 w 5641848"/>
              <a:gd name="connsiteY5545" fmla="*/ 3022574 h 4023302"/>
              <a:gd name="connsiteX5546" fmla="*/ 3746311 w 5641848"/>
              <a:gd name="connsiteY5546" fmla="*/ 3017661 h 4023302"/>
              <a:gd name="connsiteX5547" fmla="*/ 3752200 w 5641848"/>
              <a:gd name="connsiteY5547" fmla="*/ 3014713 h 4023302"/>
              <a:gd name="connsiteX5548" fmla="*/ 3752200 w 5641848"/>
              <a:gd name="connsiteY5548" fmla="*/ 3012355 h 4023302"/>
              <a:gd name="connsiteX5549" fmla="*/ 3746311 w 5641848"/>
              <a:gd name="connsiteY5549" fmla="*/ 3015696 h 4023302"/>
              <a:gd name="connsiteX5550" fmla="*/ 3738458 w 5641848"/>
              <a:gd name="connsiteY5550" fmla="*/ 3006459 h 4023302"/>
              <a:gd name="connsiteX5551" fmla="*/ 3731784 w 5641848"/>
              <a:gd name="connsiteY5551" fmla="*/ 3007245 h 4023302"/>
              <a:gd name="connsiteX5552" fmla="*/ 3729821 w 5641848"/>
              <a:gd name="connsiteY5552" fmla="*/ 3012355 h 4023302"/>
              <a:gd name="connsiteX5553" fmla="*/ 3724717 w 5641848"/>
              <a:gd name="connsiteY5553" fmla="*/ 3008031 h 4023302"/>
              <a:gd name="connsiteX5554" fmla="*/ 3720005 w 5641848"/>
              <a:gd name="connsiteY5554" fmla="*/ 3015303 h 4023302"/>
              <a:gd name="connsiteX5555" fmla="*/ 3716865 w 5641848"/>
              <a:gd name="connsiteY5555" fmla="*/ 3007245 h 4023302"/>
              <a:gd name="connsiteX5556" fmla="*/ 3712153 w 5641848"/>
              <a:gd name="connsiteY5556" fmla="*/ 3001546 h 4023302"/>
              <a:gd name="connsiteX5557" fmla="*/ 3703712 w 5641848"/>
              <a:gd name="connsiteY5557" fmla="*/ 2996436 h 4023302"/>
              <a:gd name="connsiteX5558" fmla="*/ 3701749 w 5641848"/>
              <a:gd name="connsiteY5558" fmla="*/ 3008228 h 4023302"/>
              <a:gd name="connsiteX5559" fmla="*/ 3706460 w 5641848"/>
              <a:gd name="connsiteY5559" fmla="*/ 3013927 h 4023302"/>
              <a:gd name="connsiteX5560" fmla="*/ 3710386 w 5641848"/>
              <a:gd name="connsiteY5560" fmla="*/ 3017857 h 4023302"/>
              <a:gd name="connsiteX5561" fmla="*/ 3716275 w 5641848"/>
              <a:gd name="connsiteY5561" fmla="*/ 3018447 h 4023302"/>
              <a:gd name="connsiteX5562" fmla="*/ 3724128 w 5641848"/>
              <a:gd name="connsiteY5562" fmla="*/ 3022967 h 4023302"/>
              <a:gd name="connsiteX5563" fmla="*/ 3726091 w 5641848"/>
              <a:gd name="connsiteY5563" fmla="*/ 3030828 h 4023302"/>
              <a:gd name="connsiteX5564" fmla="*/ 3730213 w 5641848"/>
              <a:gd name="connsiteY5564" fmla="*/ 3032007 h 4023302"/>
              <a:gd name="connsiteX5565" fmla="*/ 3728839 w 5641848"/>
              <a:gd name="connsiteY5565" fmla="*/ 3022181 h 4023302"/>
              <a:gd name="connsiteX5566" fmla="*/ 3729821 w 5641848"/>
              <a:gd name="connsiteY5566" fmla="*/ 3018251 h 4023302"/>
              <a:gd name="connsiteX5567" fmla="*/ 3743170 w 5641848"/>
              <a:gd name="connsiteY5567" fmla="*/ 3026504 h 4023302"/>
              <a:gd name="connsiteX5568" fmla="*/ 3749059 w 5641848"/>
              <a:gd name="connsiteY5568" fmla="*/ 3028666 h 4023302"/>
              <a:gd name="connsiteX5569" fmla="*/ 3753770 w 5641848"/>
              <a:gd name="connsiteY5569" fmla="*/ 3031810 h 4023302"/>
              <a:gd name="connsiteX5570" fmla="*/ 3745918 w 5641848"/>
              <a:gd name="connsiteY5570" fmla="*/ 3039671 h 4023302"/>
              <a:gd name="connsiteX5571" fmla="*/ 3745133 w 5641848"/>
              <a:gd name="connsiteY5571" fmla="*/ 3041637 h 4023302"/>
              <a:gd name="connsiteX5572" fmla="*/ 3757107 w 5641848"/>
              <a:gd name="connsiteY5572" fmla="*/ 3040261 h 4023302"/>
              <a:gd name="connsiteX5573" fmla="*/ 3761622 w 5641848"/>
              <a:gd name="connsiteY5573" fmla="*/ 3042816 h 4023302"/>
              <a:gd name="connsiteX5574" fmla="*/ 3757696 w 5641848"/>
              <a:gd name="connsiteY5574" fmla="*/ 3046746 h 4023302"/>
              <a:gd name="connsiteX5575" fmla="*/ 3767512 w 5641848"/>
              <a:gd name="connsiteY5575" fmla="*/ 3046746 h 4023302"/>
              <a:gd name="connsiteX5576" fmla="*/ 3774775 w 5641848"/>
              <a:gd name="connsiteY5576" fmla="*/ 3049891 h 4023302"/>
              <a:gd name="connsiteX5577" fmla="*/ 3781253 w 5641848"/>
              <a:gd name="connsiteY5577" fmla="*/ 3057752 h 4023302"/>
              <a:gd name="connsiteX5578" fmla="*/ 3777523 w 5641848"/>
              <a:gd name="connsiteY5578" fmla="*/ 3073866 h 4023302"/>
              <a:gd name="connsiteX5579" fmla="*/ 3790087 w 5641848"/>
              <a:gd name="connsiteY5579" fmla="*/ 3074456 h 4023302"/>
              <a:gd name="connsiteX5580" fmla="*/ 3815018 w 5641848"/>
              <a:gd name="connsiteY5580" fmla="*/ 3083496 h 4023302"/>
              <a:gd name="connsiteX5581" fmla="*/ 3816981 w 5641848"/>
              <a:gd name="connsiteY5581" fmla="*/ 3078976 h 4023302"/>
              <a:gd name="connsiteX5582" fmla="*/ 3800491 w 5641848"/>
              <a:gd name="connsiteY5582" fmla="*/ 3068560 h 4023302"/>
              <a:gd name="connsiteX5583" fmla="*/ 3787142 w 5641848"/>
              <a:gd name="connsiteY5583" fmla="*/ 3049105 h 4023302"/>
              <a:gd name="connsiteX5584" fmla="*/ 3775757 w 5641848"/>
              <a:gd name="connsiteY5584" fmla="*/ 3027094 h 4023302"/>
              <a:gd name="connsiteX5585" fmla="*/ 3770653 w 5641848"/>
              <a:gd name="connsiteY5585" fmla="*/ 3032204 h 4023302"/>
              <a:gd name="connsiteX5586" fmla="*/ 3767315 w 5641848"/>
              <a:gd name="connsiteY5586" fmla="*/ 3027094 h 4023302"/>
              <a:gd name="connsiteX5587" fmla="*/ 3764763 w 5641848"/>
              <a:gd name="connsiteY5587" fmla="*/ 3018054 h 4023302"/>
              <a:gd name="connsiteX5588" fmla="*/ 3769278 w 5641848"/>
              <a:gd name="connsiteY5588" fmla="*/ 3016089 h 4023302"/>
              <a:gd name="connsiteX5589" fmla="*/ 3768690 w 5641848"/>
              <a:gd name="connsiteY5589" fmla="*/ 3012158 h 4023302"/>
              <a:gd name="connsiteX5590" fmla="*/ 3770653 w 5641848"/>
              <a:gd name="connsiteY5590" fmla="*/ 3010782 h 4023302"/>
              <a:gd name="connsiteX5591" fmla="*/ 3790479 w 5641848"/>
              <a:gd name="connsiteY5591" fmla="*/ 3049105 h 4023302"/>
              <a:gd name="connsiteX5592" fmla="*/ 3803043 w 5641848"/>
              <a:gd name="connsiteY5592" fmla="*/ 3067381 h 4023302"/>
              <a:gd name="connsiteX5593" fmla="*/ 3816392 w 5641848"/>
              <a:gd name="connsiteY5593" fmla="*/ 3073670 h 4023302"/>
              <a:gd name="connsiteX5594" fmla="*/ 3820907 w 5641848"/>
              <a:gd name="connsiteY5594" fmla="*/ 3075045 h 4023302"/>
              <a:gd name="connsiteX5595" fmla="*/ 3826011 w 5641848"/>
              <a:gd name="connsiteY5595" fmla="*/ 3075439 h 4023302"/>
              <a:gd name="connsiteX5596" fmla="*/ 3828563 w 5641848"/>
              <a:gd name="connsiteY5596" fmla="*/ 3071508 h 4023302"/>
              <a:gd name="connsiteX5597" fmla="*/ 3833863 w 5641848"/>
              <a:gd name="connsiteY5597" fmla="*/ 3065613 h 4023302"/>
              <a:gd name="connsiteX5598" fmla="*/ 3839753 w 5641848"/>
              <a:gd name="connsiteY5598" fmla="*/ 3074850 h 4023302"/>
              <a:gd name="connsiteX5599" fmla="*/ 3845642 w 5641848"/>
              <a:gd name="connsiteY5599" fmla="*/ 3070919 h 4023302"/>
              <a:gd name="connsiteX5600" fmla="*/ 3848193 w 5641848"/>
              <a:gd name="connsiteY5600" fmla="*/ 3066792 h 4023302"/>
              <a:gd name="connsiteX5601" fmla="*/ 3859776 w 5641848"/>
              <a:gd name="connsiteY5601" fmla="*/ 3064041 h 4023302"/>
              <a:gd name="connsiteX5602" fmla="*/ 3868413 w 5641848"/>
              <a:gd name="connsiteY5602" fmla="*/ 3065416 h 4023302"/>
              <a:gd name="connsiteX5603" fmla="*/ 3879799 w 5641848"/>
              <a:gd name="connsiteY5603" fmla="*/ 3073670 h 4023302"/>
              <a:gd name="connsiteX5604" fmla="*/ 3876266 w 5641848"/>
              <a:gd name="connsiteY5604" fmla="*/ 3077011 h 4023302"/>
              <a:gd name="connsiteX5605" fmla="*/ 3867235 w 5641848"/>
              <a:gd name="connsiteY5605" fmla="*/ 3075832 h 4023302"/>
              <a:gd name="connsiteX5606" fmla="*/ 3864683 w 5641848"/>
              <a:gd name="connsiteY5606" fmla="*/ 3077208 h 4023302"/>
              <a:gd name="connsiteX5607" fmla="*/ 3864291 w 5641848"/>
              <a:gd name="connsiteY5607" fmla="*/ 3089392 h 4023302"/>
              <a:gd name="connsiteX5608" fmla="*/ 3861542 w 5641848"/>
              <a:gd name="connsiteY5608" fmla="*/ 3097253 h 4023302"/>
              <a:gd name="connsiteX5609" fmla="*/ 3857028 w 5641848"/>
              <a:gd name="connsiteY5609" fmla="*/ 3098039 h 4023302"/>
              <a:gd name="connsiteX5610" fmla="*/ 3849175 w 5641848"/>
              <a:gd name="connsiteY5610" fmla="*/ 3099415 h 4023302"/>
              <a:gd name="connsiteX5611" fmla="*/ 3840145 w 5641848"/>
              <a:gd name="connsiteY5611" fmla="*/ 3105507 h 4023302"/>
              <a:gd name="connsiteX5612" fmla="*/ 3826207 w 5641848"/>
              <a:gd name="connsiteY5612" fmla="*/ 3094502 h 4023302"/>
              <a:gd name="connsiteX5613" fmla="*/ 3811680 w 5641848"/>
              <a:gd name="connsiteY5613" fmla="*/ 3095091 h 4023302"/>
              <a:gd name="connsiteX5614" fmla="*/ 3805988 w 5641848"/>
              <a:gd name="connsiteY5614" fmla="*/ 3102363 h 4023302"/>
              <a:gd name="connsiteX5615" fmla="*/ 3802062 w 5641848"/>
              <a:gd name="connsiteY5615" fmla="*/ 3110813 h 4023302"/>
              <a:gd name="connsiteX5616" fmla="*/ 3788516 w 5641848"/>
              <a:gd name="connsiteY5616" fmla="*/ 3115137 h 4023302"/>
              <a:gd name="connsiteX5617" fmla="*/ 3783216 w 5641848"/>
              <a:gd name="connsiteY5617" fmla="*/ 3121622 h 4023302"/>
              <a:gd name="connsiteX5618" fmla="*/ 3775364 w 5641848"/>
              <a:gd name="connsiteY5618" fmla="*/ 3122212 h 4023302"/>
              <a:gd name="connsiteX5619" fmla="*/ 3769475 w 5641848"/>
              <a:gd name="connsiteY5619" fmla="*/ 3118281 h 4023302"/>
              <a:gd name="connsiteX5620" fmla="*/ 3764174 w 5641848"/>
              <a:gd name="connsiteY5620" fmla="*/ 3121229 h 4023302"/>
              <a:gd name="connsiteX5621" fmla="*/ 3750629 w 5641848"/>
              <a:gd name="connsiteY5621" fmla="*/ 3134986 h 4023302"/>
              <a:gd name="connsiteX5622" fmla="*/ 3731784 w 5641848"/>
              <a:gd name="connsiteY5622" fmla="*/ 3150707 h 4023302"/>
              <a:gd name="connsiteX5623" fmla="*/ 3715097 w 5641848"/>
              <a:gd name="connsiteY5623" fmla="*/ 3162499 h 4023302"/>
              <a:gd name="connsiteX5624" fmla="*/ 3698412 w 5641848"/>
              <a:gd name="connsiteY5624" fmla="*/ 3152869 h 4023302"/>
              <a:gd name="connsiteX5625" fmla="*/ 3682118 w 5641848"/>
              <a:gd name="connsiteY5625" fmla="*/ 3151100 h 4023302"/>
              <a:gd name="connsiteX5626" fmla="*/ 3680744 w 5641848"/>
              <a:gd name="connsiteY5626" fmla="*/ 3146580 h 4023302"/>
              <a:gd name="connsiteX5627" fmla="*/ 3691933 w 5641848"/>
              <a:gd name="connsiteY5627" fmla="*/ 3138130 h 4023302"/>
              <a:gd name="connsiteX5628" fmla="*/ 3689774 w 5641848"/>
              <a:gd name="connsiteY5628" fmla="*/ 3126928 h 4023302"/>
              <a:gd name="connsiteX5629" fmla="*/ 3694289 w 5641848"/>
              <a:gd name="connsiteY5629" fmla="*/ 3124962 h 4023302"/>
              <a:gd name="connsiteX5630" fmla="*/ 3696841 w 5641848"/>
              <a:gd name="connsiteY5630" fmla="*/ 3106686 h 4023302"/>
              <a:gd name="connsiteX5631" fmla="*/ 3687419 w 5641848"/>
              <a:gd name="connsiteY5631" fmla="*/ 3092536 h 4023302"/>
              <a:gd name="connsiteX5632" fmla="*/ 3677603 w 5641848"/>
              <a:gd name="connsiteY5632" fmla="*/ 3095878 h 4023302"/>
              <a:gd name="connsiteX5633" fmla="*/ 3675640 w 5641848"/>
              <a:gd name="connsiteY5633" fmla="*/ 3090571 h 4023302"/>
              <a:gd name="connsiteX5634" fmla="*/ 3663273 w 5641848"/>
              <a:gd name="connsiteY5634" fmla="*/ 3080156 h 4023302"/>
              <a:gd name="connsiteX5635" fmla="*/ 3655224 w 5641848"/>
              <a:gd name="connsiteY5635" fmla="*/ 3079566 h 4023302"/>
              <a:gd name="connsiteX5636" fmla="*/ 3650709 w 5641848"/>
              <a:gd name="connsiteY5636" fmla="*/ 3086248 h 4023302"/>
              <a:gd name="connsiteX5637" fmla="*/ 3642268 w 5641848"/>
              <a:gd name="connsiteY5637" fmla="*/ 3083103 h 4023302"/>
              <a:gd name="connsiteX5638" fmla="*/ 3634219 w 5641848"/>
              <a:gd name="connsiteY5638" fmla="*/ 3078583 h 4023302"/>
              <a:gd name="connsiteX5639" fmla="*/ 3632256 w 5641848"/>
              <a:gd name="connsiteY5639" fmla="*/ 3073474 h 4023302"/>
              <a:gd name="connsiteX5640" fmla="*/ 3636379 w 5641848"/>
              <a:gd name="connsiteY5640" fmla="*/ 3070526 h 4023302"/>
              <a:gd name="connsiteX5641" fmla="*/ 3649138 w 5641848"/>
              <a:gd name="connsiteY5641" fmla="*/ 3060699 h 4023302"/>
              <a:gd name="connsiteX5642" fmla="*/ 3666610 w 5641848"/>
              <a:gd name="connsiteY5642" fmla="*/ 3046353 h 4023302"/>
              <a:gd name="connsiteX5643" fmla="*/ 3668573 w 5641848"/>
              <a:gd name="connsiteY5643" fmla="*/ 3040458 h 4023302"/>
              <a:gd name="connsiteX5644" fmla="*/ 3671321 w 5641848"/>
              <a:gd name="connsiteY5644" fmla="*/ 3044977 h 4023302"/>
              <a:gd name="connsiteX5645" fmla="*/ 3685063 w 5641848"/>
              <a:gd name="connsiteY5645" fmla="*/ 3039475 h 4023302"/>
              <a:gd name="connsiteX5646" fmla="*/ 3702534 w 5641848"/>
              <a:gd name="connsiteY5646" fmla="*/ 3034955 h 4023302"/>
              <a:gd name="connsiteX5647" fmla="*/ 3709208 w 5641848"/>
              <a:gd name="connsiteY5647" fmla="*/ 3036920 h 4023302"/>
              <a:gd name="connsiteX5648" fmla="*/ 3705871 w 5641848"/>
              <a:gd name="connsiteY5648" fmla="*/ 3030239 h 4023302"/>
              <a:gd name="connsiteX5649" fmla="*/ 3711761 w 5641848"/>
              <a:gd name="connsiteY5649" fmla="*/ 3024343 h 4023302"/>
              <a:gd name="connsiteX5650" fmla="*/ 3700571 w 5641848"/>
              <a:gd name="connsiteY5650" fmla="*/ 3028273 h 4023302"/>
              <a:gd name="connsiteX5651" fmla="*/ 3699982 w 5641848"/>
              <a:gd name="connsiteY5651" fmla="*/ 3021198 h 4023302"/>
              <a:gd name="connsiteX5652" fmla="*/ 3696645 w 5641848"/>
              <a:gd name="connsiteY5652" fmla="*/ 3016678 h 4023302"/>
              <a:gd name="connsiteX5653" fmla="*/ 3695074 w 5641848"/>
              <a:gd name="connsiteY5653" fmla="*/ 3003511 h 4023302"/>
              <a:gd name="connsiteX5654" fmla="*/ 3692130 w 5641848"/>
              <a:gd name="connsiteY5654" fmla="*/ 3012158 h 4023302"/>
              <a:gd name="connsiteX5655" fmla="*/ 3687419 w 5641848"/>
              <a:gd name="connsiteY5655" fmla="*/ 3013534 h 4023302"/>
              <a:gd name="connsiteX5656" fmla="*/ 3690755 w 5641848"/>
              <a:gd name="connsiteY5656" fmla="*/ 3021985 h 4023302"/>
              <a:gd name="connsiteX5657" fmla="*/ 3688204 w 5641848"/>
              <a:gd name="connsiteY5657" fmla="*/ 3021395 h 4023302"/>
              <a:gd name="connsiteX5658" fmla="*/ 3682118 w 5641848"/>
              <a:gd name="connsiteY5658" fmla="*/ 3017464 h 4023302"/>
              <a:gd name="connsiteX5659" fmla="*/ 3678192 w 5641848"/>
              <a:gd name="connsiteY5659" fmla="*/ 3018054 h 4023302"/>
              <a:gd name="connsiteX5660" fmla="*/ 3673677 w 5641848"/>
              <a:gd name="connsiteY5660" fmla="*/ 3015696 h 4023302"/>
              <a:gd name="connsiteX5661" fmla="*/ 3673088 w 5641848"/>
              <a:gd name="connsiteY5661" fmla="*/ 3008424 h 4023302"/>
              <a:gd name="connsiteX5662" fmla="*/ 3668376 w 5641848"/>
              <a:gd name="connsiteY5662" fmla="*/ 3011765 h 4023302"/>
              <a:gd name="connsiteX5663" fmla="*/ 3662487 w 5641848"/>
              <a:gd name="connsiteY5663" fmla="*/ 3007049 h 4023302"/>
              <a:gd name="connsiteX5664" fmla="*/ 3660524 w 5641848"/>
              <a:gd name="connsiteY5664" fmla="*/ 3010979 h 4023302"/>
              <a:gd name="connsiteX5665" fmla="*/ 3657187 w 5641848"/>
              <a:gd name="connsiteY5665" fmla="*/ 3011765 h 4023302"/>
              <a:gd name="connsiteX5666" fmla="*/ 3649335 w 5641848"/>
              <a:gd name="connsiteY5666" fmla="*/ 3013337 h 4023302"/>
              <a:gd name="connsiteX5667" fmla="*/ 3641090 w 5641848"/>
              <a:gd name="connsiteY5667" fmla="*/ 3016482 h 4023302"/>
              <a:gd name="connsiteX5668" fmla="*/ 3640501 w 5641848"/>
              <a:gd name="connsiteY5668" fmla="*/ 3021198 h 4023302"/>
              <a:gd name="connsiteX5669" fmla="*/ 3654242 w 5641848"/>
              <a:gd name="connsiteY5669" fmla="*/ 3023557 h 4023302"/>
              <a:gd name="connsiteX5670" fmla="*/ 3649531 w 5641848"/>
              <a:gd name="connsiteY5670" fmla="*/ 3024933 h 4023302"/>
              <a:gd name="connsiteX5671" fmla="*/ 3635201 w 5641848"/>
              <a:gd name="connsiteY5671" fmla="*/ 3022378 h 4023302"/>
              <a:gd name="connsiteX5672" fmla="*/ 3628723 w 5641848"/>
              <a:gd name="connsiteY5672" fmla="*/ 3023753 h 4023302"/>
              <a:gd name="connsiteX5673" fmla="*/ 3583376 w 5641848"/>
              <a:gd name="connsiteY5673" fmla="*/ 3011961 h 4023302"/>
              <a:gd name="connsiteX5674" fmla="*/ 3582002 w 5641848"/>
              <a:gd name="connsiteY5674" fmla="*/ 3004690 h 4023302"/>
              <a:gd name="connsiteX5675" fmla="*/ 3585339 w 5641848"/>
              <a:gd name="connsiteY5675" fmla="*/ 3011176 h 4023302"/>
              <a:gd name="connsiteX5676" fmla="*/ 3622637 w 5641848"/>
              <a:gd name="connsiteY5676" fmla="*/ 3020019 h 4023302"/>
              <a:gd name="connsiteX5677" fmla="*/ 3629312 w 5641848"/>
              <a:gd name="connsiteY5677" fmla="*/ 3020412 h 4023302"/>
              <a:gd name="connsiteX5678" fmla="*/ 3610859 w 5641848"/>
              <a:gd name="connsiteY5678" fmla="*/ 3005869 h 4023302"/>
              <a:gd name="connsiteX5679" fmla="*/ 3600454 w 5641848"/>
              <a:gd name="connsiteY5679" fmla="*/ 3005869 h 4023302"/>
              <a:gd name="connsiteX5680" fmla="*/ 3598491 w 5641848"/>
              <a:gd name="connsiteY5680" fmla="*/ 3010979 h 4023302"/>
              <a:gd name="connsiteX5681" fmla="*/ 3590639 w 5641848"/>
              <a:gd name="connsiteY5681" fmla="*/ 3007835 h 4023302"/>
              <a:gd name="connsiteX5682" fmla="*/ 3589854 w 5641848"/>
              <a:gd name="connsiteY5682" fmla="*/ 3001350 h 4023302"/>
              <a:gd name="connsiteX5683" fmla="*/ 3607325 w 5641848"/>
              <a:gd name="connsiteY5683" fmla="*/ 2997223 h 4023302"/>
              <a:gd name="connsiteX5684" fmla="*/ 3611252 w 5641848"/>
              <a:gd name="connsiteY5684" fmla="*/ 2996633 h 4023302"/>
              <a:gd name="connsiteX5685" fmla="*/ 3605362 w 5641848"/>
              <a:gd name="connsiteY5685" fmla="*/ 2986807 h 4023302"/>
              <a:gd name="connsiteX5686" fmla="*/ 3592995 w 5641848"/>
              <a:gd name="connsiteY5686" fmla="*/ 2984252 h 4023302"/>
              <a:gd name="connsiteX5687" fmla="*/ 3586320 w 5641848"/>
              <a:gd name="connsiteY5687" fmla="*/ 2987593 h 4023302"/>
              <a:gd name="connsiteX5688" fmla="*/ 3575916 w 5641848"/>
              <a:gd name="connsiteY5688" fmla="*/ 2979339 h 4023302"/>
              <a:gd name="connsiteX5689" fmla="*/ 3574542 w 5641848"/>
              <a:gd name="connsiteY5689" fmla="*/ 2976587 h 4023302"/>
              <a:gd name="connsiteX5690" fmla="*/ 3585142 w 5641848"/>
              <a:gd name="connsiteY5690" fmla="*/ 2979929 h 4023302"/>
              <a:gd name="connsiteX5691" fmla="*/ 3588283 w 5641848"/>
              <a:gd name="connsiteY5691" fmla="*/ 2977767 h 4023302"/>
              <a:gd name="connsiteX5692" fmla="*/ 3600258 w 5641848"/>
              <a:gd name="connsiteY5692" fmla="*/ 2981108 h 4023302"/>
              <a:gd name="connsiteX5693" fmla="*/ 3612037 w 5641848"/>
              <a:gd name="connsiteY5693" fmla="*/ 2983466 h 4023302"/>
              <a:gd name="connsiteX5694" fmla="*/ 3621852 w 5641848"/>
              <a:gd name="connsiteY5694" fmla="*/ 2987396 h 4023302"/>
              <a:gd name="connsiteX5695" fmla="*/ 3649531 w 5641848"/>
              <a:gd name="connsiteY5695" fmla="*/ 2959686 h 4023302"/>
              <a:gd name="connsiteX5696" fmla="*/ 3624208 w 5641848"/>
              <a:gd name="connsiteY5696" fmla="*/ 2976981 h 4023302"/>
              <a:gd name="connsiteX5697" fmla="*/ 3610662 w 5641848"/>
              <a:gd name="connsiteY5697" fmla="*/ 2980911 h 4023302"/>
              <a:gd name="connsiteX5698" fmla="*/ 3603988 w 5641848"/>
              <a:gd name="connsiteY5698" fmla="*/ 2973837 h 4023302"/>
              <a:gd name="connsiteX5699" fmla="*/ 3599277 w 5641848"/>
              <a:gd name="connsiteY5699" fmla="*/ 2967941 h 4023302"/>
              <a:gd name="connsiteX5700" fmla="*/ 3598099 w 5641848"/>
              <a:gd name="connsiteY5700" fmla="*/ 2963617 h 4023302"/>
              <a:gd name="connsiteX5701" fmla="*/ 3596725 w 5641848"/>
              <a:gd name="connsiteY5701" fmla="*/ 2954970 h 4023302"/>
              <a:gd name="connsiteX5702" fmla="*/ 3601632 w 5641848"/>
              <a:gd name="connsiteY5702" fmla="*/ 2950450 h 4023302"/>
              <a:gd name="connsiteX5703" fmla="*/ 3598491 w 5641848"/>
              <a:gd name="connsiteY5703" fmla="*/ 2943768 h 4023302"/>
              <a:gd name="connsiteX5704" fmla="*/ 3597706 w 5641848"/>
              <a:gd name="connsiteY5704" fmla="*/ 2937283 h 4023302"/>
              <a:gd name="connsiteX5705" fmla="*/ 3595154 w 5641848"/>
              <a:gd name="connsiteY5705" fmla="*/ 2946519 h 4023302"/>
              <a:gd name="connsiteX5706" fmla="*/ 3597706 w 5641848"/>
              <a:gd name="connsiteY5706" fmla="*/ 2949664 h 4023302"/>
              <a:gd name="connsiteX5707" fmla="*/ 3591424 w 5641848"/>
              <a:gd name="connsiteY5707" fmla="*/ 2954970 h 4023302"/>
              <a:gd name="connsiteX5708" fmla="*/ 3592799 w 5641848"/>
              <a:gd name="connsiteY5708" fmla="*/ 2962241 h 4023302"/>
              <a:gd name="connsiteX5709" fmla="*/ 3595940 w 5641848"/>
              <a:gd name="connsiteY5709" fmla="*/ 2967351 h 4023302"/>
              <a:gd name="connsiteX5710" fmla="*/ 3594762 w 5641848"/>
              <a:gd name="connsiteY5710" fmla="*/ 2971871 h 4023302"/>
              <a:gd name="connsiteX5711" fmla="*/ 3587695 w 5641848"/>
              <a:gd name="connsiteY5711" fmla="*/ 2974622 h 4023302"/>
              <a:gd name="connsiteX5712" fmla="*/ 3582983 w 5641848"/>
              <a:gd name="connsiteY5712" fmla="*/ 2970692 h 4023302"/>
              <a:gd name="connsiteX5713" fmla="*/ 3579842 w 5641848"/>
              <a:gd name="connsiteY5713" fmla="*/ 2973443 h 4023302"/>
              <a:gd name="connsiteX5714" fmla="*/ 3571990 w 5641848"/>
              <a:gd name="connsiteY5714" fmla="*/ 2973443 h 4023302"/>
              <a:gd name="connsiteX5715" fmla="*/ 3579646 w 5641848"/>
              <a:gd name="connsiteY5715" fmla="*/ 2960276 h 4023302"/>
              <a:gd name="connsiteX5716" fmla="*/ 3572383 w 5641848"/>
              <a:gd name="connsiteY5716" fmla="*/ 2960473 h 4023302"/>
              <a:gd name="connsiteX5717" fmla="*/ 3569831 w 5641848"/>
              <a:gd name="connsiteY5717" fmla="*/ 2955953 h 4023302"/>
              <a:gd name="connsiteX5718" fmla="*/ 3571401 w 5641848"/>
              <a:gd name="connsiteY5718" fmla="*/ 2968137 h 4023302"/>
              <a:gd name="connsiteX5719" fmla="*/ 3567475 w 5641848"/>
              <a:gd name="connsiteY5719" fmla="*/ 2971674 h 4023302"/>
              <a:gd name="connsiteX5720" fmla="*/ 3557463 w 5641848"/>
              <a:gd name="connsiteY5720" fmla="*/ 2973050 h 4023302"/>
              <a:gd name="connsiteX5721" fmla="*/ 3550985 w 5641848"/>
              <a:gd name="connsiteY5721" fmla="*/ 2976195 h 4023302"/>
              <a:gd name="connsiteX5722" fmla="*/ 3532532 w 5641848"/>
              <a:gd name="connsiteY5722" fmla="*/ 2977177 h 4023302"/>
              <a:gd name="connsiteX5723" fmla="*/ 3529588 w 5641848"/>
              <a:gd name="connsiteY5723" fmla="*/ 2981108 h 4023302"/>
              <a:gd name="connsiteX5724" fmla="*/ 3532140 w 5641848"/>
              <a:gd name="connsiteY5724" fmla="*/ 2987396 h 4023302"/>
              <a:gd name="connsiteX5725" fmla="*/ 3527625 w 5641848"/>
              <a:gd name="connsiteY5725" fmla="*/ 2994668 h 4023302"/>
              <a:gd name="connsiteX5726" fmla="*/ 3526447 w 5641848"/>
              <a:gd name="connsiteY5726" fmla="*/ 3004494 h 4023302"/>
              <a:gd name="connsiteX5727" fmla="*/ 3518595 w 5641848"/>
              <a:gd name="connsiteY5727" fmla="*/ 3011765 h 4023302"/>
              <a:gd name="connsiteX5728" fmla="*/ 3512706 w 5641848"/>
              <a:gd name="connsiteY5728" fmla="*/ 3018840 h 4023302"/>
              <a:gd name="connsiteX5729" fmla="*/ 3512706 w 5641848"/>
              <a:gd name="connsiteY5729" fmla="*/ 3016285 h 4023302"/>
              <a:gd name="connsiteX5730" fmla="*/ 3516042 w 5641848"/>
              <a:gd name="connsiteY5730" fmla="*/ 3010979 h 4023302"/>
              <a:gd name="connsiteX5731" fmla="*/ 3510153 w 5641848"/>
              <a:gd name="connsiteY5731" fmla="*/ 3009211 h 4023302"/>
              <a:gd name="connsiteX5732" fmla="*/ 3505442 w 5641848"/>
              <a:gd name="connsiteY5732" fmla="*/ 3006066 h 4023302"/>
              <a:gd name="connsiteX5733" fmla="*/ 3503479 w 5641848"/>
              <a:gd name="connsiteY5733" fmla="*/ 2998795 h 4023302"/>
              <a:gd name="connsiteX5734" fmla="*/ 3500927 w 5641848"/>
              <a:gd name="connsiteY5734" fmla="*/ 3004101 h 4023302"/>
              <a:gd name="connsiteX5735" fmla="*/ 3498964 w 5641848"/>
              <a:gd name="connsiteY5735" fmla="*/ 2998402 h 4023302"/>
              <a:gd name="connsiteX5736" fmla="*/ 3493664 w 5641848"/>
              <a:gd name="connsiteY5736" fmla="*/ 2996436 h 4023302"/>
              <a:gd name="connsiteX5737" fmla="*/ 3491700 w 5641848"/>
              <a:gd name="connsiteY5737" fmla="*/ 3004887 h 4023302"/>
              <a:gd name="connsiteX5738" fmla="*/ 3499553 w 5641848"/>
              <a:gd name="connsiteY5738" fmla="*/ 3013337 h 4023302"/>
              <a:gd name="connsiteX5739" fmla="*/ 3504853 w 5641848"/>
              <a:gd name="connsiteY5739" fmla="*/ 3015892 h 4023302"/>
              <a:gd name="connsiteX5740" fmla="*/ 3508387 w 5641848"/>
              <a:gd name="connsiteY5740" fmla="*/ 3018447 h 4023302"/>
              <a:gd name="connsiteX5741" fmla="*/ 3508975 w 5641848"/>
              <a:gd name="connsiteY5741" fmla="*/ 3026112 h 4023302"/>
              <a:gd name="connsiteX5742" fmla="*/ 3505639 w 5641848"/>
              <a:gd name="connsiteY5742" fmla="*/ 3033973 h 4023302"/>
              <a:gd name="connsiteX5743" fmla="*/ 3498571 w 5641848"/>
              <a:gd name="connsiteY5743" fmla="*/ 3035937 h 4023302"/>
              <a:gd name="connsiteX5744" fmla="*/ 3494056 w 5641848"/>
              <a:gd name="connsiteY5744" fmla="*/ 3041244 h 4023302"/>
              <a:gd name="connsiteX5745" fmla="*/ 3490915 w 5641848"/>
              <a:gd name="connsiteY5745" fmla="*/ 3041833 h 4023302"/>
              <a:gd name="connsiteX5746" fmla="*/ 3482867 w 5641848"/>
              <a:gd name="connsiteY5746" fmla="*/ 3042226 h 4023302"/>
              <a:gd name="connsiteX5747" fmla="*/ 3473051 w 5641848"/>
              <a:gd name="connsiteY5747" fmla="*/ 3044781 h 4023302"/>
              <a:gd name="connsiteX5748" fmla="*/ 3478352 w 5641848"/>
              <a:gd name="connsiteY5748" fmla="*/ 3050087 h 4023302"/>
              <a:gd name="connsiteX5749" fmla="*/ 3466769 w 5641848"/>
              <a:gd name="connsiteY5749" fmla="*/ 3057162 h 4023302"/>
              <a:gd name="connsiteX5750" fmla="*/ 3463432 w 5641848"/>
              <a:gd name="connsiteY5750" fmla="*/ 3052642 h 4023302"/>
              <a:gd name="connsiteX5751" fmla="*/ 3461273 w 5641848"/>
              <a:gd name="connsiteY5751" fmla="*/ 3046353 h 4023302"/>
              <a:gd name="connsiteX5752" fmla="*/ 3463825 w 5641848"/>
              <a:gd name="connsiteY5752" fmla="*/ 3043013 h 4023302"/>
              <a:gd name="connsiteX5753" fmla="*/ 3463825 w 5641848"/>
              <a:gd name="connsiteY5753" fmla="*/ 3036527 h 4023302"/>
              <a:gd name="connsiteX5754" fmla="*/ 3459899 w 5641848"/>
              <a:gd name="connsiteY5754" fmla="*/ 3033186 h 4023302"/>
              <a:gd name="connsiteX5755" fmla="*/ 3454795 w 5641848"/>
              <a:gd name="connsiteY5755" fmla="*/ 3048319 h 4023302"/>
              <a:gd name="connsiteX5756" fmla="*/ 3454206 w 5641848"/>
              <a:gd name="connsiteY5756" fmla="*/ 3058538 h 4023302"/>
              <a:gd name="connsiteX5757" fmla="*/ 3460880 w 5641848"/>
              <a:gd name="connsiteY5757" fmla="*/ 3062468 h 4023302"/>
              <a:gd name="connsiteX5758" fmla="*/ 3462254 w 5641848"/>
              <a:gd name="connsiteY5758" fmla="*/ 3071115 h 4023302"/>
              <a:gd name="connsiteX5759" fmla="*/ 3457150 w 5641848"/>
              <a:gd name="connsiteY5759" fmla="*/ 3074260 h 4023302"/>
              <a:gd name="connsiteX5760" fmla="*/ 3458509 w 5641848"/>
              <a:gd name="connsiteY5760" fmla="*/ 3079868 h 4023302"/>
              <a:gd name="connsiteX5761" fmla="*/ 3459110 w 5641848"/>
              <a:gd name="connsiteY5761" fmla="*/ 3080441 h 4023302"/>
              <a:gd name="connsiteX5762" fmla="*/ 3462841 w 5641848"/>
              <a:gd name="connsiteY5762" fmla="*/ 3094771 h 4023302"/>
              <a:gd name="connsiteX5763" fmla="*/ 3462252 w 5641848"/>
              <a:gd name="connsiteY5763" fmla="*/ 3109691 h 4023302"/>
              <a:gd name="connsiteX5764" fmla="*/ 3458325 w 5641848"/>
              <a:gd name="connsiteY5764" fmla="*/ 3107924 h 4023302"/>
              <a:gd name="connsiteX5765" fmla="*/ 3462252 w 5641848"/>
              <a:gd name="connsiteY5765" fmla="*/ 3114991 h 4023302"/>
              <a:gd name="connsiteX5766" fmla="*/ 3461663 w 5641848"/>
              <a:gd name="connsiteY5766" fmla="*/ 3122058 h 4023302"/>
              <a:gd name="connsiteX5767" fmla="*/ 3450666 w 5641848"/>
              <a:gd name="connsiteY5767" fmla="*/ 3126769 h 4023302"/>
              <a:gd name="connsiteX5768" fmla="*/ 3443596 w 5641848"/>
              <a:gd name="connsiteY5768" fmla="*/ 3130892 h 4023302"/>
              <a:gd name="connsiteX5769" fmla="*/ 3434367 w 5641848"/>
              <a:gd name="connsiteY5769" fmla="*/ 3132855 h 4023302"/>
              <a:gd name="connsiteX5770" fmla="*/ 3425923 w 5641848"/>
              <a:gd name="connsiteY5770" fmla="*/ 3143455 h 4023302"/>
              <a:gd name="connsiteX5771" fmla="*/ 3415514 w 5641848"/>
              <a:gd name="connsiteY5771" fmla="*/ 3153271 h 4023302"/>
              <a:gd name="connsiteX5772" fmla="*/ 3417478 w 5641848"/>
              <a:gd name="connsiteY5772" fmla="*/ 3147970 h 4023302"/>
              <a:gd name="connsiteX5773" fmla="*/ 3423959 w 5641848"/>
              <a:gd name="connsiteY5773" fmla="*/ 3140707 h 4023302"/>
              <a:gd name="connsiteX5774" fmla="*/ 3423959 w 5641848"/>
              <a:gd name="connsiteY5774" fmla="*/ 3134818 h 4023302"/>
              <a:gd name="connsiteX5775" fmla="*/ 3430439 w 5641848"/>
              <a:gd name="connsiteY5775" fmla="*/ 3130303 h 4023302"/>
              <a:gd name="connsiteX5776" fmla="*/ 3436919 w 5641848"/>
              <a:gd name="connsiteY5776" fmla="*/ 3125003 h 4023302"/>
              <a:gd name="connsiteX5777" fmla="*/ 3436330 w 5641848"/>
              <a:gd name="connsiteY5777" fmla="*/ 3121665 h 4023302"/>
              <a:gd name="connsiteX5778" fmla="*/ 3427100 w 5641848"/>
              <a:gd name="connsiteY5778" fmla="*/ 3123628 h 4023302"/>
              <a:gd name="connsiteX5779" fmla="*/ 3429064 w 5641848"/>
              <a:gd name="connsiteY5779" fmla="*/ 3117936 h 4023302"/>
              <a:gd name="connsiteX5780" fmla="*/ 3427100 w 5641848"/>
              <a:gd name="connsiteY5780" fmla="*/ 3112046 h 4023302"/>
              <a:gd name="connsiteX5781" fmla="*/ 3421013 w 5641848"/>
              <a:gd name="connsiteY5781" fmla="*/ 3107531 h 4023302"/>
              <a:gd name="connsiteX5782" fmla="*/ 3414729 w 5641848"/>
              <a:gd name="connsiteY5782" fmla="*/ 3110083 h 4023302"/>
              <a:gd name="connsiteX5783" fmla="*/ 3411980 w 5641848"/>
              <a:gd name="connsiteY5783" fmla="*/ 3115383 h 4023302"/>
              <a:gd name="connsiteX5784" fmla="*/ 3404125 w 5641848"/>
              <a:gd name="connsiteY5784" fmla="*/ 3113028 h 4023302"/>
              <a:gd name="connsiteX5785" fmla="*/ 3403536 w 5641848"/>
              <a:gd name="connsiteY5785" fmla="*/ 3118132 h 4023302"/>
              <a:gd name="connsiteX5786" fmla="*/ 3416693 w 5641848"/>
              <a:gd name="connsiteY5786" fmla="*/ 3119309 h 4023302"/>
              <a:gd name="connsiteX5787" fmla="*/ 3418656 w 5641848"/>
              <a:gd name="connsiteY5787" fmla="*/ 3120684 h 4023302"/>
              <a:gd name="connsiteX5788" fmla="*/ 3420620 w 5641848"/>
              <a:gd name="connsiteY5788" fmla="*/ 3124610 h 4023302"/>
              <a:gd name="connsiteX5789" fmla="*/ 3414140 w 5641848"/>
              <a:gd name="connsiteY5789" fmla="*/ 3132462 h 4023302"/>
              <a:gd name="connsiteX5790" fmla="*/ 3412961 w 5641848"/>
              <a:gd name="connsiteY5790" fmla="*/ 3135799 h 4023302"/>
              <a:gd name="connsiteX5791" fmla="*/ 3409623 w 5641848"/>
              <a:gd name="connsiteY5791" fmla="*/ 3136977 h 4023302"/>
              <a:gd name="connsiteX5792" fmla="*/ 3407660 w 5641848"/>
              <a:gd name="connsiteY5792" fmla="*/ 3134425 h 4023302"/>
              <a:gd name="connsiteX5793" fmla="*/ 3405107 w 5641848"/>
              <a:gd name="connsiteY5793" fmla="*/ 3136977 h 4023302"/>
              <a:gd name="connsiteX5794" fmla="*/ 3409623 w 5641848"/>
              <a:gd name="connsiteY5794" fmla="*/ 3142866 h 4023302"/>
              <a:gd name="connsiteX5795" fmla="*/ 3409623 w 5641848"/>
              <a:gd name="connsiteY5795" fmla="*/ 3147382 h 4023302"/>
              <a:gd name="connsiteX5796" fmla="*/ 3403339 w 5641848"/>
              <a:gd name="connsiteY5796" fmla="*/ 3151504 h 4023302"/>
              <a:gd name="connsiteX5797" fmla="*/ 3403928 w 5641848"/>
              <a:gd name="connsiteY5797" fmla="*/ 3158375 h 4023302"/>
              <a:gd name="connsiteX5798" fmla="*/ 3407070 w 5641848"/>
              <a:gd name="connsiteY5798" fmla="*/ 3151308 h 4023302"/>
              <a:gd name="connsiteX5799" fmla="*/ 3415514 w 5641848"/>
              <a:gd name="connsiteY5799" fmla="*/ 3149345 h 4023302"/>
              <a:gd name="connsiteX5800" fmla="*/ 3415514 w 5641848"/>
              <a:gd name="connsiteY5800" fmla="*/ 3153271 h 4023302"/>
              <a:gd name="connsiteX5801" fmla="*/ 3401964 w 5641848"/>
              <a:gd name="connsiteY5801" fmla="*/ 3166423 h 4023302"/>
              <a:gd name="connsiteX5802" fmla="*/ 3402554 w 5641848"/>
              <a:gd name="connsiteY5802" fmla="*/ 3170938 h 4023302"/>
              <a:gd name="connsiteX5803" fmla="*/ 3403536 w 5641848"/>
              <a:gd name="connsiteY5803" fmla="*/ 3180754 h 4023302"/>
              <a:gd name="connsiteX5804" fmla="*/ 3402357 w 5641848"/>
              <a:gd name="connsiteY5804" fmla="*/ 3201562 h 4023302"/>
              <a:gd name="connsiteX5805" fmla="*/ 3407070 w 5641848"/>
              <a:gd name="connsiteY5805" fmla="*/ 3215107 h 4023302"/>
              <a:gd name="connsiteX5806" fmla="*/ 3406894 w 5641848"/>
              <a:gd name="connsiteY5806" fmla="*/ 3215028 h 4023302"/>
              <a:gd name="connsiteX5807" fmla="*/ 3405128 w 5641848"/>
              <a:gd name="connsiteY5807" fmla="*/ 3226835 h 4023302"/>
              <a:gd name="connsiteX5808" fmla="*/ 3396495 w 5641848"/>
              <a:gd name="connsiteY5808" fmla="*/ 3239430 h 4023302"/>
              <a:gd name="connsiteX5809" fmla="*/ 3395906 w 5641848"/>
              <a:gd name="connsiteY5809" fmla="*/ 3243366 h 4023302"/>
              <a:gd name="connsiteX5810" fmla="*/ 3382368 w 5641848"/>
              <a:gd name="connsiteY5810" fmla="*/ 3242185 h 4023302"/>
              <a:gd name="connsiteX5811" fmla="*/ 3375698 w 5641848"/>
              <a:gd name="connsiteY5811" fmla="*/ 3246121 h 4023302"/>
              <a:gd name="connsiteX5812" fmla="*/ 3362945 w 5641848"/>
              <a:gd name="connsiteY5812" fmla="*/ 3265210 h 4023302"/>
              <a:gd name="connsiteX5813" fmla="*/ 3355293 w 5641848"/>
              <a:gd name="connsiteY5813" fmla="*/ 3290005 h 4023302"/>
              <a:gd name="connsiteX5814" fmla="*/ 3353920 w 5641848"/>
              <a:gd name="connsiteY5814" fmla="*/ 3297877 h 4023302"/>
              <a:gd name="connsiteX5815" fmla="*/ 3349211 w 5641848"/>
              <a:gd name="connsiteY5815" fmla="*/ 3299254 h 4023302"/>
              <a:gd name="connsiteX5816" fmla="*/ 3343717 w 5641848"/>
              <a:gd name="connsiteY5816" fmla="*/ 3304568 h 4023302"/>
              <a:gd name="connsiteX5817" fmla="*/ 3343717 w 5641848"/>
              <a:gd name="connsiteY5817" fmla="*/ 3309684 h 4023302"/>
              <a:gd name="connsiteX5818" fmla="*/ 3339008 w 5641848"/>
              <a:gd name="connsiteY5818" fmla="*/ 3307716 h 4023302"/>
              <a:gd name="connsiteX5819" fmla="*/ 3333711 w 5641848"/>
              <a:gd name="connsiteY5819" fmla="*/ 3309094 h 4023302"/>
              <a:gd name="connsiteX5820" fmla="*/ 3333122 w 5641848"/>
              <a:gd name="connsiteY5820" fmla="*/ 3314407 h 4023302"/>
              <a:gd name="connsiteX5821" fmla="*/ 3329198 w 5641848"/>
              <a:gd name="connsiteY5821" fmla="*/ 3316966 h 4023302"/>
              <a:gd name="connsiteX5822" fmla="*/ 3332730 w 5641848"/>
              <a:gd name="connsiteY5822" fmla="*/ 3318933 h 4023302"/>
              <a:gd name="connsiteX5823" fmla="*/ 3337635 w 5641848"/>
              <a:gd name="connsiteY5823" fmla="*/ 3315588 h 4023302"/>
              <a:gd name="connsiteX5824" fmla="*/ 3345679 w 5641848"/>
              <a:gd name="connsiteY5824" fmla="*/ 3316375 h 4023302"/>
              <a:gd name="connsiteX5825" fmla="*/ 3350191 w 5641848"/>
              <a:gd name="connsiteY5825" fmla="*/ 3318146 h 4023302"/>
              <a:gd name="connsiteX5826" fmla="*/ 3352154 w 5641848"/>
              <a:gd name="connsiteY5826" fmla="*/ 3322673 h 4023302"/>
              <a:gd name="connsiteX5827" fmla="*/ 3352938 w 5641848"/>
              <a:gd name="connsiteY5827" fmla="*/ 3328576 h 4023302"/>
              <a:gd name="connsiteX5828" fmla="*/ 3354312 w 5641848"/>
              <a:gd name="connsiteY5828" fmla="*/ 3331922 h 4023302"/>
              <a:gd name="connsiteX5829" fmla="*/ 3361571 w 5641848"/>
              <a:gd name="connsiteY5829" fmla="*/ 3338809 h 4023302"/>
              <a:gd name="connsiteX5830" fmla="*/ 3364907 w 5641848"/>
              <a:gd name="connsiteY5830" fmla="*/ 3346090 h 4023302"/>
              <a:gd name="connsiteX5831" fmla="*/ 3364579 w 5641848"/>
              <a:gd name="connsiteY5831" fmla="*/ 3346142 h 4023302"/>
              <a:gd name="connsiteX5832" fmla="*/ 3368616 w 5641848"/>
              <a:gd name="connsiteY5832" fmla="*/ 3368493 h 4023302"/>
              <a:gd name="connsiteX5833" fmla="*/ 3376664 w 5641848"/>
              <a:gd name="connsiteY5833" fmla="*/ 3387385 h 4023302"/>
              <a:gd name="connsiteX5834" fmla="*/ 3393154 w 5641848"/>
              <a:gd name="connsiteY5834" fmla="*/ 3398995 h 4023302"/>
              <a:gd name="connsiteX5835" fmla="*/ 3413374 w 5641848"/>
              <a:gd name="connsiteY5835" fmla="*/ 3409228 h 4023302"/>
              <a:gd name="connsiteX5836" fmla="*/ 3422011 w 5641848"/>
              <a:gd name="connsiteY5836" fmla="*/ 3410999 h 4023302"/>
              <a:gd name="connsiteX5837" fmla="*/ 3425937 w 5641848"/>
              <a:gd name="connsiteY5837" fmla="*/ 3409032 h 4023302"/>
              <a:gd name="connsiteX5838" fmla="*/ 3429471 w 5641848"/>
              <a:gd name="connsiteY5838" fmla="*/ 3415132 h 4023302"/>
              <a:gd name="connsiteX5839" fmla="*/ 3428096 w 5641848"/>
              <a:gd name="connsiteY5839" fmla="*/ 3419067 h 4023302"/>
              <a:gd name="connsiteX5840" fmla="*/ 3426133 w 5641848"/>
              <a:gd name="connsiteY5840" fmla="*/ 3421232 h 4023302"/>
              <a:gd name="connsiteX5841" fmla="*/ 3427115 w 5641848"/>
              <a:gd name="connsiteY5841" fmla="*/ 3422413 h 4023302"/>
              <a:gd name="connsiteX5842" fmla="*/ 3424170 w 5641848"/>
              <a:gd name="connsiteY5842" fmla="*/ 3428906 h 4023302"/>
              <a:gd name="connsiteX5843" fmla="*/ 3422796 w 5641848"/>
              <a:gd name="connsiteY5843" fmla="*/ 3432842 h 4023302"/>
              <a:gd name="connsiteX5844" fmla="*/ 3412981 w 5641848"/>
              <a:gd name="connsiteY5844" fmla="*/ 3431465 h 4023302"/>
              <a:gd name="connsiteX5845" fmla="*/ 3407092 w 5641848"/>
              <a:gd name="connsiteY5845" fmla="*/ 3430874 h 4023302"/>
              <a:gd name="connsiteX5846" fmla="*/ 3395902 w 5641848"/>
              <a:gd name="connsiteY5846" fmla="*/ 3430284 h 4023302"/>
              <a:gd name="connsiteX5847" fmla="*/ 3380787 w 5641848"/>
              <a:gd name="connsiteY5847" fmla="*/ 3427923 h 4023302"/>
              <a:gd name="connsiteX5848" fmla="*/ 3372935 w 5641848"/>
              <a:gd name="connsiteY5848" fmla="*/ 3427332 h 4023302"/>
              <a:gd name="connsiteX5849" fmla="*/ 3357426 w 5641848"/>
              <a:gd name="connsiteY5849" fmla="*/ 3432449 h 4023302"/>
              <a:gd name="connsiteX5850" fmla="*/ 3342311 w 5641848"/>
              <a:gd name="connsiteY5850" fmla="*/ 3428906 h 4023302"/>
              <a:gd name="connsiteX5851" fmla="*/ 3333869 w 5641848"/>
              <a:gd name="connsiteY5851" fmla="*/ 3431465 h 4023302"/>
              <a:gd name="connsiteX5852" fmla="*/ 3328177 w 5641848"/>
              <a:gd name="connsiteY5852" fmla="*/ 3445240 h 4023302"/>
              <a:gd name="connsiteX5853" fmla="*/ 3321502 w 5641848"/>
              <a:gd name="connsiteY5853" fmla="*/ 3452521 h 4023302"/>
              <a:gd name="connsiteX5854" fmla="*/ 3305994 w 5641848"/>
              <a:gd name="connsiteY5854" fmla="*/ 3461179 h 4023302"/>
              <a:gd name="connsiteX5855" fmla="*/ 3288326 w 5641848"/>
              <a:gd name="connsiteY5855" fmla="*/ 3469838 h 4023302"/>
              <a:gd name="connsiteX5856" fmla="*/ 3278707 w 5641848"/>
              <a:gd name="connsiteY5856" fmla="*/ 3481054 h 4023302"/>
              <a:gd name="connsiteX5857" fmla="*/ 3267714 w 5641848"/>
              <a:gd name="connsiteY5857" fmla="*/ 3490107 h 4023302"/>
              <a:gd name="connsiteX5858" fmla="*/ 3267714 w 5641848"/>
              <a:gd name="connsiteY5858" fmla="*/ 3496207 h 4023302"/>
              <a:gd name="connsiteX5859" fmla="*/ 3255936 w 5641848"/>
              <a:gd name="connsiteY5859" fmla="*/ 3502110 h 4023302"/>
              <a:gd name="connsiteX5860" fmla="*/ 3253973 w 5641848"/>
              <a:gd name="connsiteY5860" fmla="*/ 3501323 h 4023302"/>
              <a:gd name="connsiteX5861" fmla="*/ 3256524 w 5641848"/>
              <a:gd name="connsiteY5861" fmla="*/ 3497387 h 4023302"/>
              <a:gd name="connsiteX5862" fmla="*/ 3257899 w 5641848"/>
              <a:gd name="connsiteY5862" fmla="*/ 3491681 h 4023302"/>
              <a:gd name="connsiteX5863" fmla="*/ 3253383 w 5641848"/>
              <a:gd name="connsiteY5863" fmla="*/ 3487155 h 4023302"/>
              <a:gd name="connsiteX5864" fmla="*/ 3256917 w 5641848"/>
              <a:gd name="connsiteY5864" fmla="*/ 3481841 h 4023302"/>
              <a:gd name="connsiteX5865" fmla="*/ 3264181 w 5641848"/>
              <a:gd name="connsiteY5865" fmla="*/ 3478496 h 4023302"/>
              <a:gd name="connsiteX5866" fmla="*/ 3275959 w 5641848"/>
              <a:gd name="connsiteY5866" fmla="*/ 3470625 h 4023302"/>
              <a:gd name="connsiteX5867" fmla="*/ 3289701 w 5641848"/>
              <a:gd name="connsiteY5867" fmla="*/ 3461966 h 4023302"/>
              <a:gd name="connsiteX5868" fmla="*/ 3294805 w 5641848"/>
              <a:gd name="connsiteY5868" fmla="*/ 3459998 h 4023302"/>
              <a:gd name="connsiteX5869" fmla="*/ 3294805 w 5641848"/>
              <a:gd name="connsiteY5869" fmla="*/ 3454095 h 4023302"/>
              <a:gd name="connsiteX5870" fmla="*/ 3288326 w 5641848"/>
              <a:gd name="connsiteY5870" fmla="*/ 3456260 h 4023302"/>
              <a:gd name="connsiteX5871" fmla="*/ 3274585 w 5641848"/>
              <a:gd name="connsiteY5871" fmla="*/ 3459408 h 4023302"/>
              <a:gd name="connsiteX5872" fmla="*/ 3263591 w 5641848"/>
              <a:gd name="connsiteY5872" fmla="*/ 3466098 h 4023302"/>
              <a:gd name="connsiteX5873" fmla="*/ 3252991 w 5641848"/>
              <a:gd name="connsiteY5873" fmla="*/ 3462360 h 4023302"/>
              <a:gd name="connsiteX5874" fmla="*/ 3250243 w 5641848"/>
              <a:gd name="connsiteY5874" fmla="*/ 3452521 h 4023302"/>
              <a:gd name="connsiteX5875" fmla="*/ 3248946 w 5641848"/>
              <a:gd name="connsiteY5875" fmla="*/ 3446949 h 4023302"/>
              <a:gd name="connsiteX5876" fmla="*/ 3242585 w 5641848"/>
              <a:gd name="connsiteY5876" fmla="*/ 3447142 h 4023302"/>
              <a:gd name="connsiteX5877" fmla="*/ 3233359 w 5641848"/>
              <a:gd name="connsiteY5877" fmla="*/ 3446552 h 4023302"/>
              <a:gd name="connsiteX5878" fmla="*/ 3226095 w 5641848"/>
              <a:gd name="connsiteY5878" fmla="*/ 3441448 h 4023302"/>
              <a:gd name="connsiteX5879" fmla="*/ 3210391 w 5641848"/>
              <a:gd name="connsiteY5879" fmla="*/ 3434774 h 4023302"/>
              <a:gd name="connsiteX5880" fmla="*/ 3199202 w 5641848"/>
              <a:gd name="connsiteY5880" fmla="*/ 3433793 h 4023302"/>
              <a:gd name="connsiteX5881" fmla="*/ 3193901 w 5641848"/>
              <a:gd name="connsiteY5881" fmla="*/ 3436344 h 4023302"/>
              <a:gd name="connsiteX5882" fmla="*/ 3190760 w 5641848"/>
              <a:gd name="connsiteY5882" fmla="*/ 3429867 h 4023302"/>
              <a:gd name="connsiteX5883" fmla="*/ 3194686 w 5641848"/>
              <a:gd name="connsiteY5883" fmla="*/ 3423192 h 4023302"/>
              <a:gd name="connsiteX5884" fmla="*/ 3186049 w 5641848"/>
              <a:gd name="connsiteY5884" fmla="*/ 3424763 h 4023302"/>
              <a:gd name="connsiteX5885" fmla="*/ 3186834 w 5641848"/>
              <a:gd name="connsiteY5885" fmla="*/ 3430652 h 4023302"/>
              <a:gd name="connsiteX5886" fmla="*/ 3183497 w 5641848"/>
              <a:gd name="connsiteY5886" fmla="*/ 3435363 h 4023302"/>
              <a:gd name="connsiteX5887" fmla="*/ 3177215 w 5641848"/>
              <a:gd name="connsiteY5887" fmla="*/ 3437326 h 4023302"/>
              <a:gd name="connsiteX5888" fmla="*/ 3169952 w 5641848"/>
              <a:gd name="connsiteY5888" fmla="*/ 3437915 h 4023302"/>
              <a:gd name="connsiteX5889" fmla="*/ 3166615 w 5641848"/>
              <a:gd name="connsiteY5889" fmla="*/ 3434578 h 4023302"/>
              <a:gd name="connsiteX5890" fmla="*/ 3148947 w 5641848"/>
              <a:gd name="connsiteY5890" fmla="*/ 3435559 h 4023302"/>
              <a:gd name="connsiteX5891" fmla="*/ 3148947 w 5641848"/>
              <a:gd name="connsiteY5891" fmla="*/ 3440075 h 4023302"/>
              <a:gd name="connsiteX5892" fmla="*/ 3143058 w 5641848"/>
              <a:gd name="connsiteY5892" fmla="*/ 3446749 h 4023302"/>
              <a:gd name="connsiteX5893" fmla="*/ 3133439 w 5641848"/>
              <a:gd name="connsiteY5893" fmla="*/ 3449301 h 4023302"/>
              <a:gd name="connsiteX5894" fmla="*/ 3130102 w 5641848"/>
              <a:gd name="connsiteY5894" fmla="*/ 3449301 h 4023302"/>
              <a:gd name="connsiteX5895" fmla="*/ 3119697 w 5641848"/>
              <a:gd name="connsiteY5895" fmla="*/ 3443019 h 4023302"/>
              <a:gd name="connsiteX5896" fmla="*/ 3112434 w 5641848"/>
              <a:gd name="connsiteY5896" fmla="*/ 3451460 h 4023302"/>
              <a:gd name="connsiteX5897" fmla="*/ 3113023 w 5641848"/>
              <a:gd name="connsiteY5897" fmla="*/ 3458723 h 4023302"/>
              <a:gd name="connsiteX5898" fmla="*/ 3120875 w 5641848"/>
              <a:gd name="connsiteY5898" fmla="*/ 3461864 h 4023302"/>
              <a:gd name="connsiteX5899" fmla="*/ 3116556 w 5641848"/>
              <a:gd name="connsiteY5899" fmla="*/ 3466380 h 4023302"/>
              <a:gd name="connsiteX5900" fmla="*/ 3119108 w 5641848"/>
              <a:gd name="connsiteY5900" fmla="*/ 3470894 h 4023302"/>
              <a:gd name="connsiteX5901" fmla="*/ 3127157 w 5641848"/>
              <a:gd name="connsiteY5901" fmla="*/ 3472269 h 4023302"/>
              <a:gd name="connsiteX5902" fmla="*/ 3127746 w 5641848"/>
              <a:gd name="connsiteY5902" fmla="*/ 3466968 h 4023302"/>
              <a:gd name="connsiteX5903" fmla="*/ 3135009 w 5641848"/>
              <a:gd name="connsiteY5903" fmla="*/ 3477373 h 4023302"/>
              <a:gd name="connsiteX5904" fmla="*/ 3144039 w 5641848"/>
              <a:gd name="connsiteY5904" fmla="*/ 3482477 h 4023302"/>
              <a:gd name="connsiteX5905" fmla="*/ 3150125 w 5641848"/>
              <a:gd name="connsiteY5905" fmla="*/ 3488169 h 4023302"/>
              <a:gd name="connsiteX5906" fmla="*/ 3142861 w 5641848"/>
              <a:gd name="connsiteY5906" fmla="*/ 3494059 h 4023302"/>
              <a:gd name="connsiteX5907" fmla="*/ 3131672 w 5641848"/>
              <a:gd name="connsiteY5907" fmla="*/ 3481888 h 4023302"/>
              <a:gd name="connsiteX5908" fmla="*/ 3127157 w 5641848"/>
              <a:gd name="connsiteY5908" fmla="*/ 3481888 h 4023302"/>
              <a:gd name="connsiteX5909" fmla="*/ 3121857 w 5641848"/>
              <a:gd name="connsiteY5909" fmla="*/ 3476784 h 4023302"/>
              <a:gd name="connsiteX5910" fmla="*/ 3108704 w 5641848"/>
              <a:gd name="connsiteY5910" fmla="*/ 3481495 h 4023302"/>
              <a:gd name="connsiteX5911" fmla="*/ 3109489 w 5641848"/>
              <a:gd name="connsiteY5911" fmla="*/ 3489936 h 4023302"/>
              <a:gd name="connsiteX5912" fmla="*/ 3125979 w 5641848"/>
              <a:gd name="connsiteY5912" fmla="*/ 3499555 h 4023302"/>
              <a:gd name="connsiteX5913" fmla="*/ 3125979 w 5641848"/>
              <a:gd name="connsiteY5913" fmla="*/ 3507407 h 4023302"/>
              <a:gd name="connsiteX5914" fmla="*/ 3116753 w 5641848"/>
              <a:gd name="connsiteY5914" fmla="*/ 3508782 h 4023302"/>
              <a:gd name="connsiteX5915" fmla="*/ 3107526 w 5641848"/>
              <a:gd name="connsiteY5915" fmla="*/ 3500537 h 4023302"/>
              <a:gd name="connsiteX5916" fmla="*/ 3106937 w 5641848"/>
              <a:gd name="connsiteY5916" fmla="*/ 3492685 h 4023302"/>
              <a:gd name="connsiteX5917" fmla="*/ 3100459 w 5641848"/>
              <a:gd name="connsiteY5917" fmla="*/ 3488759 h 4023302"/>
              <a:gd name="connsiteX5918" fmla="*/ 3094374 w 5641848"/>
              <a:gd name="connsiteY5918" fmla="*/ 3491310 h 4023302"/>
              <a:gd name="connsiteX5919" fmla="*/ 3092411 w 5641848"/>
              <a:gd name="connsiteY5919" fmla="*/ 3497789 h 4023302"/>
              <a:gd name="connsiteX5920" fmla="*/ 3111845 w 5641848"/>
              <a:gd name="connsiteY5920" fmla="*/ 3513297 h 4023302"/>
              <a:gd name="connsiteX5921" fmla="*/ 3103797 w 5641848"/>
              <a:gd name="connsiteY5921" fmla="*/ 3517419 h 4023302"/>
              <a:gd name="connsiteX5922" fmla="*/ 3094766 w 5641848"/>
              <a:gd name="connsiteY5922" fmla="*/ 3510941 h 4023302"/>
              <a:gd name="connsiteX5923" fmla="*/ 3092803 w 5641848"/>
              <a:gd name="connsiteY5923" fmla="*/ 3514279 h 4023302"/>
              <a:gd name="connsiteX5924" fmla="*/ 3087503 w 5641848"/>
              <a:gd name="connsiteY5924" fmla="*/ 3509763 h 4023302"/>
              <a:gd name="connsiteX5925" fmla="*/ 3089858 w 5641848"/>
              <a:gd name="connsiteY5925" fmla="*/ 3499752 h 4023302"/>
              <a:gd name="connsiteX5926" fmla="*/ 3087307 w 5641848"/>
              <a:gd name="connsiteY5926" fmla="*/ 3492881 h 4023302"/>
              <a:gd name="connsiteX5927" fmla="*/ 3075528 w 5641848"/>
              <a:gd name="connsiteY5927" fmla="*/ 3490132 h 4023302"/>
              <a:gd name="connsiteX5928" fmla="*/ 3072780 w 5641848"/>
              <a:gd name="connsiteY5928" fmla="*/ 3481299 h 4023302"/>
              <a:gd name="connsiteX5929" fmla="*/ 3064928 w 5641848"/>
              <a:gd name="connsiteY5929" fmla="*/ 3482477 h 4023302"/>
              <a:gd name="connsiteX5930" fmla="*/ 3062965 w 5641848"/>
              <a:gd name="connsiteY5930" fmla="*/ 3477373 h 4023302"/>
              <a:gd name="connsiteX5931" fmla="*/ 3061002 w 5641848"/>
              <a:gd name="connsiteY5931" fmla="*/ 3470894 h 4023302"/>
              <a:gd name="connsiteX5932" fmla="*/ 3064143 w 5641848"/>
              <a:gd name="connsiteY5932" fmla="*/ 3465790 h 4023302"/>
              <a:gd name="connsiteX5933" fmla="*/ 3066106 w 5641848"/>
              <a:gd name="connsiteY5933" fmla="*/ 3458527 h 4023302"/>
              <a:gd name="connsiteX5934" fmla="*/ 3056094 w 5641848"/>
              <a:gd name="connsiteY5934" fmla="*/ 3455779 h 4023302"/>
              <a:gd name="connsiteX5935" fmla="*/ 3054916 w 5641848"/>
              <a:gd name="connsiteY5935" fmla="*/ 3463042 h 4023302"/>
              <a:gd name="connsiteX5936" fmla="*/ 3048438 w 5641848"/>
              <a:gd name="connsiteY5936" fmla="*/ 3466968 h 4023302"/>
              <a:gd name="connsiteX5937" fmla="*/ 3042549 w 5641848"/>
              <a:gd name="connsiteY5937" fmla="*/ 3476195 h 4023302"/>
              <a:gd name="connsiteX5938" fmla="*/ 3045886 w 5641848"/>
              <a:gd name="connsiteY5938" fmla="*/ 3486796 h 4023302"/>
              <a:gd name="connsiteX5939" fmla="*/ 3042941 w 5641848"/>
              <a:gd name="connsiteY5939" fmla="*/ 3496414 h 4023302"/>
              <a:gd name="connsiteX5940" fmla="*/ 3047064 w 5641848"/>
              <a:gd name="connsiteY5940" fmla="*/ 3511334 h 4023302"/>
              <a:gd name="connsiteX5941" fmla="*/ 3061394 w 5641848"/>
              <a:gd name="connsiteY5941" fmla="*/ 3525075 h 4023302"/>
              <a:gd name="connsiteX5942" fmla="*/ 3063553 w 5641848"/>
              <a:gd name="connsiteY5942" fmla="*/ 3541761 h 4023302"/>
              <a:gd name="connsiteX5943" fmla="*/ 3072191 w 5641848"/>
              <a:gd name="connsiteY5943" fmla="*/ 3545098 h 4023302"/>
              <a:gd name="connsiteX5944" fmla="*/ 3089858 w 5641848"/>
              <a:gd name="connsiteY5944" fmla="*/ 3562963 h 4023302"/>
              <a:gd name="connsiteX5945" fmla="*/ 3088092 w 5641848"/>
              <a:gd name="connsiteY5945" fmla="*/ 3581415 h 4023302"/>
              <a:gd name="connsiteX5946" fmla="*/ 3076314 w 5641848"/>
              <a:gd name="connsiteY5946" fmla="*/ 3578863 h 4023302"/>
              <a:gd name="connsiteX5947" fmla="*/ 3076314 w 5641848"/>
              <a:gd name="connsiteY5947" fmla="*/ 3574348 h 4023302"/>
              <a:gd name="connsiteX5948" fmla="*/ 3083577 w 5641848"/>
              <a:gd name="connsiteY5948" fmla="*/ 3572974 h 4023302"/>
              <a:gd name="connsiteX5949" fmla="*/ 3078080 w 5641848"/>
              <a:gd name="connsiteY5949" fmla="*/ 3566496 h 4023302"/>
              <a:gd name="connsiteX5950" fmla="*/ 3068265 w 5641848"/>
              <a:gd name="connsiteY5950" fmla="*/ 3555306 h 4023302"/>
              <a:gd name="connsiteX5951" fmla="*/ 3061002 w 5641848"/>
              <a:gd name="connsiteY5951" fmla="*/ 3562766 h 4023302"/>
              <a:gd name="connsiteX5952" fmla="*/ 3064535 w 5641848"/>
              <a:gd name="connsiteY5952" fmla="*/ 3568459 h 4023302"/>
              <a:gd name="connsiteX5953" fmla="*/ 3061787 w 5641848"/>
              <a:gd name="connsiteY5953" fmla="*/ 3571796 h 4023302"/>
              <a:gd name="connsiteX5954" fmla="*/ 3065124 w 5641848"/>
              <a:gd name="connsiteY5954" fmla="*/ 3575722 h 4023302"/>
              <a:gd name="connsiteX5955" fmla="*/ 3073761 w 5641848"/>
              <a:gd name="connsiteY5955" fmla="*/ 3577685 h 4023302"/>
              <a:gd name="connsiteX5956" fmla="*/ 3067087 w 5641848"/>
              <a:gd name="connsiteY5956" fmla="*/ 3588678 h 4023302"/>
              <a:gd name="connsiteX5957" fmla="*/ 3060805 w 5641848"/>
              <a:gd name="connsiteY5957" fmla="*/ 3592212 h 4023302"/>
              <a:gd name="connsiteX5958" fmla="*/ 3052168 w 5641848"/>
              <a:gd name="connsiteY5958" fmla="*/ 3590249 h 4023302"/>
              <a:gd name="connsiteX5959" fmla="*/ 3042352 w 5641848"/>
              <a:gd name="connsiteY5959" fmla="*/ 3588090 h 4023302"/>
              <a:gd name="connsiteX5960" fmla="*/ 3041174 w 5641848"/>
              <a:gd name="connsiteY5960" fmla="*/ 3595353 h 4023302"/>
              <a:gd name="connsiteX5961" fmla="*/ 3052953 w 5641848"/>
              <a:gd name="connsiteY5961" fmla="*/ 3596138 h 4023302"/>
              <a:gd name="connsiteX5962" fmla="*/ 3062768 w 5641848"/>
              <a:gd name="connsiteY5962" fmla="*/ 3600457 h 4023302"/>
              <a:gd name="connsiteX5963" fmla="*/ 3062768 w 5641848"/>
              <a:gd name="connsiteY5963" fmla="*/ 3606346 h 4023302"/>
              <a:gd name="connsiteX5964" fmla="*/ 3071210 w 5641848"/>
              <a:gd name="connsiteY5964" fmla="*/ 3607721 h 4023302"/>
              <a:gd name="connsiteX5965" fmla="*/ 3071210 w 5641848"/>
              <a:gd name="connsiteY5965" fmla="*/ 3603009 h 4023302"/>
              <a:gd name="connsiteX5966" fmla="*/ 3085736 w 5641848"/>
              <a:gd name="connsiteY5966" fmla="*/ 3611450 h 4023302"/>
              <a:gd name="connsiteX5967" fmla="*/ 3089270 w 5641848"/>
              <a:gd name="connsiteY5967" fmla="*/ 3621069 h 4023302"/>
              <a:gd name="connsiteX5968" fmla="*/ 3094374 w 5641848"/>
              <a:gd name="connsiteY5968" fmla="*/ 3624996 h 4023302"/>
              <a:gd name="connsiteX5969" fmla="*/ 3104189 w 5641848"/>
              <a:gd name="connsiteY5969" fmla="*/ 3625584 h 4023302"/>
              <a:gd name="connsiteX5970" fmla="*/ 3108901 w 5641848"/>
              <a:gd name="connsiteY5970" fmla="*/ 3633240 h 4023302"/>
              <a:gd name="connsiteX5971" fmla="*/ 3124016 w 5641848"/>
              <a:gd name="connsiteY5971" fmla="*/ 3640307 h 4023302"/>
              <a:gd name="connsiteX5972" fmla="*/ 3129316 w 5641848"/>
              <a:gd name="connsiteY5972" fmla="*/ 3646197 h 4023302"/>
              <a:gd name="connsiteX5973" fmla="*/ 3125979 w 5641848"/>
              <a:gd name="connsiteY5973" fmla="*/ 3656601 h 4023302"/>
              <a:gd name="connsiteX5974" fmla="*/ 3128139 w 5641848"/>
              <a:gd name="connsiteY5974" fmla="*/ 3659938 h 4023302"/>
              <a:gd name="connsiteX5975" fmla="*/ 3125586 w 5641848"/>
              <a:gd name="connsiteY5975" fmla="*/ 3663864 h 4023302"/>
              <a:gd name="connsiteX5976" fmla="*/ 3132065 w 5641848"/>
              <a:gd name="connsiteY5976" fmla="*/ 3672109 h 4023302"/>
              <a:gd name="connsiteX5977" fmla="*/ 3136776 w 5641848"/>
              <a:gd name="connsiteY5977" fmla="*/ 3680747 h 4023302"/>
              <a:gd name="connsiteX5978" fmla="*/ 3126371 w 5641848"/>
              <a:gd name="connsiteY5978" fmla="*/ 3682710 h 4023302"/>
              <a:gd name="connsiteX5979" fmla="*/ 3120875 w 5641848"/>
              <a:gd name="connsiteY5979" fmla="*/ 3676035 h 4023302"/>
              <a:gd name="connsiteX5980" fmla="*/ 3114397 w 5641848"/>
              <a:gd name="connsiteY5980" fmla="*/ 3676231 h 4023302"/>
              <a:gd name="connsiteX5981" fmla="*/ 3107133 w 5641848"/>
              <a:gd name="connsiteY5981" fmla="*/ 3667201 h 4023302"/>
              <a:gd name="connsiteX5982" fmla="*/ 3101833 w 5641848"/>
              <a:gd name="connsiteY5982" fmla="*/ 3664060 h 4023302"/>
              <a:gd name="connsiteX5983" fmla="*/ 3103797 w 5641848"/>
              <a:gd name="connsiteY5983" fmla="*/ 3657582 h 4023302"/>
              <a:gd name="connsiteX5984" fmla="*/ 3095355 w 5641848"/>
              <a:gd name="connsiteY5984" fmla="*/ 3656208 h 4023302"/>
              <a:gd name="connsiteX5985" fmla="*/ 3085540 w 5641848"/>
              <a:gd name="connsiteY5985" fmla="*/ 3660134 h 4023302"/>
              <a:gd name="connsiteX5986" fmla="*/ 3088877 w 5641848"/>
              <a:gd name="connsiteY5986" fmla="*/ 3664060 h 4023302"/>
              <a:gd name="connsiteX5987" fmla="*/ 3073173 w 5641848"/>
              <a:gd name="connsiteY5987" fmla="*/ 3665042 h 4023302"/>
              <a:gd name="connsiteX5988" fmla="*/ 3068868 w 5641848"/>
              <a:gd name="connsiteY5988" fmla="*/ 3661455 h 4023302"/>
              <a:gd name="connsiteX5989" fmla="*/ 3070855 w 5641848"/>
              <a:gd name="connsiteY5989" fmla="*/ 3669253 h 4023302"/>
              <a:gd name="connsiteX5990" fmla="*/ 3076736 w 5641848"/>
              <a:gd name="connsiteY5990" fmla="*/ 3671615 h 4023302"/>
              <a:gd name="connsiteX5991" fmla="*/ 3072815 w 5641848"/>
              <a:gd name="connsiteY5991" fmla="*/ 3676339 h 4023302"/>
              <a:gd name="connsiteX5992" fmla="*/ 3078696 w 5641848"/>
              <a:gd name="connsiteY5992" fmla="*/ 3677520 h 4023302"/>
              <a:gd name="connsiteX5993" fmla="*/ 3081442 w 5641848"/>
              <a:gd name="connsiteY5993" fmla="*/ 3686772 h 4023302"/>
              <a:gd name="connsiteX5994" fmla="*/ 3087323 w 5641848"/>
              <a:gd name="connsiteY5994" fmla="*/ 3689134 h 4023302"/>
              <a:gd name="connsiteX5995" fmla="*/ 3090459 w 5641848"/>
              <a:gd name="connsiteY5995" fmla="*/ 3689921 h 4023302"/>
              <a:gd name="connsiteX5996" fmla="*/ 3087911 w 5641848"/>
              <a:gd name="connsiteY5996" fmla="*/ 3682244 h 4023302"/>
              <a:gd name="connsiteX5997" fmla="*/ 3091243 w 5641848"/>
              <a:gd name="connsiteY5997" fmla="*/ 3680669 h 4023302"/>
              <a:gd name="connsiteX5998" fmla="*/ 3096341 w 5641848"/>
              <a:gd name="connsiteY5998" fmla="*/ 3684607 h 4023302"/>
              <a:gd name="connsiteX5999" fmla="*/ 3097125 w 5641848"/>
              <a:gd name="connsiteY5999" fmla="*/ 3692480 h 4023302"/>
              <a:gd name="connsiteX6000" fmla="*/ 3099674 w 5641848"/>
              <a:gd name="connsiteY6000" fmla="*/ 3693070 h 4023302"/>
              <a:gd name="connsiteX6001" fmla="*/ 3098693 w 5641848"/>
              <a:gd name="connsiteY6001" fmla="*/ 3697007 h 4023302"/>
              <a:gd name="connsiteX6002" fmla="*/ 3093400 w 5641848"/>
              <a:gd name="connsiteY6002" fmla="*/ 3703700 h 4023302"/>
              <a:gd name="connsiteX6003" fmla="*/ 3088107 w 5641848"/>
              <a:gd name="connsiteY6003" fmla="*/ 3703109 h 4023302"/>
              <a:gd name="connsiteX6004" fmla="*/ 3085558 w 5641848"/>
              <a:gd name="connsiteY6004" fmla="*/ 3707637 h 4023302"/>
              <a:gd name="connsiteX6005" fmla="*/ 3080265 w 5641848"/>
              <a:gd name="connsiteY6005" fmla="*/ 3712951 h 4023302"/>
              <a:gd name="connsiteX6006" fmla="*/ 3078500 w 5641848"/>
              <a:gd name="connsiteY6006" fmla="*/ 3712951 h 4023302"/>
              <a:gd name="connsiteX6007" fmla="*/ 3073796 w 5641848"/>
              <a:gd name="connsiteY6007" fmla="*/ 3705668 h 4023302"/>
              <a:gd name="connsiteX6008" fmla="*/ 3078893 w 5641848"/>
              <a:gd name="connsiteY6008" fmla="*/ 3703700 h 4023302"/>
              <a:gd name="connsiteX6009" fmla="*/ 3068502 w 5641848"/>
              <a:gd name="connsiteY6009" fmla="*/ 3699960 h 4023302"/>
              <a:gd name="connsiteX6010" fmla="*/ 3067718 w 5641848"/>
              <a:gd name="connsiteY6010" fmla="*/ 3696023 h 4023302"/>
              <a:gd name="connsiteX6011" fmla="*/ 3059876 w 5641848"/>
              <a:gd name="connsiteY6011" fmla="*/ 3697401 h 4023302"/>
              <a:gd name="connsiteX6012" fmla="*/ 3059288 w 5641848"/>
              <a:gd name="connsiteY6012" fmla="*/ 3701337 h 4023302"/>
              <a:gd name="connsiteX6013" fmla="*/ 3064778 w 5641848"/>
              <a:gd name="connsiteY6013" fmla="*/ 3707833 h 4023302"/>
              <a:gd name="connsiteX6014" fmla="*/ 3063405 w 5641848"/>
              <a:gd name="connsiteY6014" fmla="*/ 3719447 h 4023302"/>
              <a:gd name="connsiteX6015" fmla="*/ 3069287 w 5641848"/>
              <a:gd name="connsiteY6015" fmla="*/ 3728108 h 4023302"/>
              <a:gd name="connsiteX6016" fmla="*/ 3072227 w 5641848"/>
              <a:gd name="connsiteY6016" fmla="*/ 3736966 h 4023302"/>
              <a:gd name="connsiteX6017" fmla="*/ 3073403 w 5641848"/>
              <a:gd name="connsiteY6017" fmla="*/ 3748185 h 4023302"/>
              <a:gd name="connsiteX6018" fmla="*/ 3070463 w 5641848"/>
              <a:gd name="connsiteY6018" fmla="*/ 3757437 h 4023302"/>
              <a:gd name="connsiteX6019" fmla="*/ 3076932 w 5641848"/>
              <a:gd name="connsiteY6019" fmla="*/ 3763145 h 4023302"/>
              <a:gd name="connsiteX6020" fmla="*/ 3074972 w 5641848"/>
              <a:gd name="connsiteY6020" fmla="*/ 3767672 h 4023302"/>
              <a:gd name="connsiteX6021" fmla="*/ 3084774 w 5641848"/>
              <a:gd name="connsiteY6021" fmla="*/ 3774955 h 4023302"/>
              <a:gd name="connsiteX6022" fmla="*/ 3077716 w 5641848"/>
              <a:gd name="connsiteY6022" fmla="*/ 3778892 h 4023302"/>
              <a:gd name="connsiteX6023" fmla="*/ 3073011 w 5641848"/>
              <a:gd name="connsiteY6023" fmla="*/ 3769640 h 4023302"/>
              <a:gd name="connsiteX6024" fmla="*/ 3068502 w 5641848"/>
              <a:gd name="connsiteY6024" fmla="*/ 3768657 h 4023302"/>
              <a:gd name="connsiteX6025" fmla="*/ 3069679 w 5641848"/>
              <a:gd name="connsiteY6025" fmla="*/ 3774955 h 4023302"/>
              <a:gd name="connsiteX6026" fmla="*/ 3063798 w 5641848"/>
              <a:gd name="connsiteY6026" fmla="*/ 3775153 h 4023302"/>
              <a:gd name="connsiteX6027" fmla="*/ 3064582 w 5641848"/>
              <a:gd name="connsiteY6027" fmla="*/ 3771806 h 4023302"/>
              <a:gd name="connsiteX6028" fmla="*/ 3059876 w 5641848"/>
              <a:gd name="connsiteY6028" fmla="*/ 3761373 h 4023302"/>
              <a:gd name="connsiteX6029" fmla="*/ 3053211 w 5641848"/>
              <a:gd name="connsiteY6029" fmla="*/ 3749170 h 4023302"/>
              <a:gd name="connsiteX6030" fmla="*/ 3044193 w 5641848"/>
              <a:gd name="connsiteY6030" fmla="*/ 3752319 h 4023302"/>
              <a:gd name="connsiteX6031" fmla="*/ 3037723 w 5641848"/>
              <a:gd name="connsiteY6031" fmla="*/ 3768853 h 4023302"/>
              <a:gd name="connsiteX6032" fmla="*/ 3039880 w 5641848"/>
              <a:gd name="connsiteY6032" fmla="*/ 3781845 h 4023302"/>
              <a:gd name="connsiteX6033" fmla="*/ 3037135 w 5641848"/>
              <a:gd name="connsiteY6033" fmla="*/ 3778105 h 4023302"/>
              <a:gd name="connsiteX6034" fmla="*/ 3033999 w 5641848"/>
              <a:gd name="connsiteY6034" fmla="*/ 3780073 h 4023302"/>
              <a:gd name="connsiteX6035" fmla="*/ 3030666 w 5641848"/>
              <a:gd name="connsiteY6035" fmla="*/ 3772003 h 4023302"/>
              <a:gd name="connsiteX6036" fmla="*/ 3025961 w 5641848"/>
              <a:gd name="connsiteY6036" fmla="*/ 3747989 h 4023302"/>
              <a:gd name="connsiteX6037" fmla="*/ 3021256 w 5641848"/>
              <a:gd name="connsiteY6037" fmla="*/ 3745430 h 4023302"/>
              <a:gd name="connsiteX6038" fmla="*/ 3019687 w 5641848"/>
              <a:gd name="connsiteY6038" fmla="*/ 3740312 h 4023302"/>
              <a:gd name="connsiteX6039" fmla="*/ 3013414 w 5641848"/>
              <a:gd name="connsiteY6039" fmla="*/ 3739721 h 4023302"/>
              <a:gd name="connsiteX6040" fmla="*/ 3011845 w 5641848"/>
              <a:gd name="connsiteY6040" fmla="*/ 3730470 h 4023302"/>
              <a:gd name="connsiteX6041" fmla="*/ 3003611 w 5641848"/>
              <a:gd name="connsiteY6041" fmla="*/ 3734997 h 4023302"/>
              <a:gd name="connsiteX6042" fmla="*/ 3000279 w 5641848"/>
              <a:gd name="connsiteY6042" fmla="*/ 3752122 h 4023302"/>
              <a:gd name="connsiteX6043" fmla="*/ 2996946 w 5641848"/>
              <a:gd name="connsiteY6043" fmla="*/ 3746808 h 4023302"/>
              <a:gd name="connsiteX6044" fmla="*/ 2991849 w 5641848"/>
              <a:gd name="connsiteY6044" fmla="*/ 3749563 h 4023302"/>
              <a:gd name="connsiteX6045" fmla="*/ 2985183 w 5641848"/>
              <a:gd name="connsiteY6045" fmla="*/ 3737162 h 4023302"/>
              <a:gd name="connsiteX6046" fmla="*/ 2984399 w 5641848"/>
              <a:gd name="connsiteY6046" fmla="*/ 3723580 h 4023302"/>
              <a:gd name="connsiteX6047" fmla="*/ 2990281 w 5641848"/>
              <a:gd name="connsiteY6047" fmla="*/ 3717085 h 4023302"/>
              <a:gd name="connsiteX6048" fmla="*/ 2987339 w 5641848"/>
              <a:gd name="connsiteY6048" fmla="*/ 3703306 h 4023302"/>
              <a:gd name="connsiteX6049" fmla="*/ 2977538 w 5641848"/>
              <a:gd name="connsiteY6049" fmla="*/ 3688347 h 4023302"/>
              <a:gd name="connsiteX6050" fmla="*/ 2969107 w 5641848"/>
              <a:gd name="connsiteY6050" fmla="*/ 3685000 h 4023302"/>
              <a:gd name="connsiteX6051" fmla="*/ 2965187 w 5641848"/>
              <a:gd name="connsiteY6051" fmla="*/ 3688347 h 4023302"/>
              <a:gd name="connsiteX6052" fmla="*/ 2960482 w 5641848"/>
              <a:gd name="connsiteY6052" fmla="*/ 3673386 h 4023302"/>
              <a:gd name="connsiteX6053" fmla="*/ 2952640 w 5641848"/>
              <a:gd name="connsiteY6053" fmla="*/ 3671615 h 4023302"/>
              <a:gd name="connsiteX6054" fmla="*/ 2952444 w 5641848"/>
              <a:gd name="connsiteY6054" fmla="*/ 3663151 h 4023302"/>
              <a:gd name="connsiteX6055" fmla="*/ 2958325 w 5641848"/>
              <a:gd name="connsiteY6055" fmla="*/ 3663151 h 4023302"/>
              <a:gd name="connsiteX6056" fmla="*/ 2971264 w 5641848"/>
              <a:gd name="connsiteY6056" fmla="*/ 3648978 h 4023302"/>
              <a:gd name="connsiteX6057" fmla="*/ 2969892 w 5641848"/>
              <a:gd name="connsiteY6057" fmla="*/ 3639334 h 4023302"/>
              <a:gd name="connsiteX6058" fmla="*/ 2970676 w 5641848"/>
              <a:gd name="connsiteY6058" fmla="*/ 3636775 h 4023302"/>
              <a:gd name="connsiteX6059" fmla="*/ 2979694 w 5641848"/>
              <a:gd name="connsiteY6059" fmla="*/ 3646420 h 4023302"/>
              <a:gd name="connsiteX6060" fmla="*/ 2988908 w 5641848"/>
              <a:gd name="connsiteY6060" fmla="*/ 3647010 h 4023302"/>
              <a:gd name="connsiteX6061" fmla="*/ 2992829 w 5641848"/>
              <a:gd name="connsiteY6061" fmla="*/ 3640515 h 4023302"/>
              <a:gd name="connsiteX6062" fmla="*/ 3002631 w 5641848"/>
              <a:gd name="connsiteY6062" fmla="*/ 3636578 h 4023302"/>
              <a:gd name="connsiteX6063" fmla="*/ 3018511 w 5641848"/>
              <a:gd name="connsiteY6063" fmla="*/ 3648191 h 4023302"/>
              <a:gd name="connsiteX6064" fmla="*/ 3033411 w 5641848"/>
              <a:gd name="connsiteY6064" fmla="*/ 3653309 h 4023302"/>
              <a:gd name="connsiteX6065" fmla="*/ 3048310 w 5641848"/>
              <a:gd name="connsiteY6065" fmla="*/ 3653112 h 4023302"/>
              <a:gd name="connsiteX6066" fmla="*/ 3056348 w 5641848"/>
              <a:gd name="connsiteY6066" fmla="*/ 3661577 h 4023302"/>
              <a:gd name="connsiteX6067" fmla="*/ 3061053 w 5641848"/>
              <a:gd name="connsiteY6067" fmla="*/ 3661970 h 4023302"/>
              <a:gd name="connsiteX6068" fmla="*/ 3068059 w 5641848"/>
              <a:gd name="connsiteY6068" fmla="*/ 3660888 h 4023302"/>
              <a:gd name="connsiteX6069" fmla="*/ 3062572 w 5641848"/>
              <a:gd name="connsiteY6069" fmla="*/ 3657778 h 4023302"/>
              <a:gd name="connsiteX6070" fmla="*/ 3070424 w 5641848"/>
              <a:gd name="connsiteY6070" fmla="*/ 3653852 h 4023302"/>
              <a:gd name="connsiteX6071" fmla="*/ 3077687 w 5641848"/>
              <a:gd name="connsiteY6071" fmla="*/ 3655815 h 4023302"/>
              <a:gd name="connsiteX6072" fmla="*/ 3083577 w 5641848"/>
              <a:gd name="connsiteY6072" fmla="*/ 3655030 h 4023302"/>
              <a:gd name="connsiteX6073" fmla="*/ 3080828 w 5641848"/>
              <a:gd name="connsiteY6073" fmla="*/ 3649141 h 4023302"/>
              <a:gd name="connsiteX6074" fmla="*/ 3072976 w 5641848"/>
              <a:gd name="connsiteY6074" fmla="*/ 3646000 h 4023302"/>
              <a:gd name="connsiteX6075" fmla="*/ 3067872 w 5641848"/>
              <a:gd name="connsiteY6075" fmla="*/ 3647374 h 4023302"/>
              <a:gd name="connsiteX6076" fmla="*/ 3062572 w 5641848"/>
              <a:gd name="connsiteY6076" fmla="*/ 3644822 h 4023302"/>
              <a:gd name="connsiteX6077" fmla="*/ 3052757 w 5641848"/>
              <a:gd name="connsiteY6077" fmla="*/ 3633829 h 4023302"/>
              <a:gd name="connsiteX6078" fmla="*/ 3053935 w 5641848"/>
              <a:gd name="connsiteY6078" fmla="*/ 3642270 h 4023302"/>
              <a:gd name="connsiteX6079" fmla="*/ 3044905 w 5641848"/>
              <a:gd name="connsiteY6079" fmla="*/ 3641681 h 4023302"/>
              <a:gd name="connsiteX6080" fmla="*/ 3042941 w 5641848"/>
              <a:gd name="connsiteY6080" fmla="*/ 3633240 h 4023302"/>
              <a:gd name="connsiteX6081" fmla="*/ 3040193 w 5641848"/>
              <a:gd name="connsiteY6081" fmla="*/ 3635203 h 4023302"/>
              <a:gd name="connsiteX6082" fmla="*/ 3032929 w 5641848"/>
              <a:gd name="connsiteY6082" fmla="*/ 3630885 h 4023302"/>
              <a:gd name="connsiteX6083" fmla="*/ 3024489 w 5641848"/>
              <a:gd name="connsiteY6083" fmla="*/ 3635399 h 4023302"/>
              <a:gd name="connsiteX6084" fmla="*/ 3018010 w 5641848"/>
              <a:gd name="connsiteY6084" fmla="*/ 3630099 h 4023302"/>
              <a:gd name="connsiteX6085" fmla="*/ 3002110 w 5641848"/>
              <a:gd name="connsiteY6085" fmla="*/ 3632455 h 4023302"/>
              <a:gd name="connsiteX6086" fmla="*/ 2997202 w 5641848"/>
              <a:gd name="connsiteY6086" fmla="*/ 3631670 h 4023302"/>
              <a:gd name="connsiteX6087" fmla="*/ 2993276 w 5641848"/>
              <a:gd name="connsiteY6087" fmla="*/ 3631277 h 4023302"/>
              <a:gd name="connsiteX6088" fmla="*/ 2990331 w 5641848"/>
              <a:gd name="connsiteY6088" fmla="*/ 3631081 h 4023302"/>
              <a:gd name="connsiteX6089" fmla="*/ 2989546 w 5641848"/>
              <a:gd name="connsiteY6089" fmla="*/ 3631277 h 4023302"/>
              <a:gd name="connsiteX6090" fmla="*/ 2988368 w 5641848"/>
              <a:gd name="connsiteY6090" fmla="*/ 3632063 h 4023302"/>
              <a:gd name="connsiteX6091" fmla="*/ 2986208 w 5641848"/>
              <a:gd name="connsiteY6091" fmla="*/ 3634026 h 4023302"/>
              <a:gd name="connsiteX6092" fmla="*/ 2984245 w 5641848"/>
              <a:gd name="connsiteY6092" fmla="*/ 3635989 h 4023302"/>
              <a:gd name="connsiteX6093" fmla="*/ 2983264 w 5641848"/>
              <a:gd name="connsiteY6093" fmla="*/ 3636970 h 4023302"/>
              <a:gd name="connsiteX6094" fmla="*/ 2973449 w 5641848"/>
              <a:gd name="connsiteY6094" fmla="*/ 3634614 h 4023302"/>
              <a:gd name="connsiteX6095" fmla="*/ 2966774 w 5641848"/>
              <a:gd name="connsiteY6095" fmla="*/ 3624799 h 4023302"/>
              <a:gd name="connsiteX6096" fmla="*/ 2962259 w 5641848"/>
              <a:gd name="connsiteY6096" fmla="*/ 3629903 h 4023302"/>
              <a:gd name="connsiteX6097" fmla="*/ 2961081 w 5641848"/>
              <a:gd name="connsiteY6097" fmla="*/ 3634614 h 4023302"/>
              <a:gd name="connsiteX6098" fmla="*/ 2956370 w 5641848"/>
              <a:gd name="connsiteY6098" fmla="*/ 3632063 h 4023302"/>
              <a:gd name="connsiteX6099" fmla="*/ 2954407 w 5641848"/>
              <a:gd name="connsiteY6099" fmla="*/ 3624996 h 4023302"/>
              <a:gd name="connsiteX6100" fmla="*/ 2949107 w 5641848"/>
              <a:gd name="connsiteY6100" fmla="*/ 3617732 h 4023302"/>
              <a:gd name="connsiteX6101" fmla="*/ 2949695 w 5641848"/>
              <a:gd name="connsiteY6101" fmla="*/ 3611450 h 4023302"/>
              <a:gd name="connsiteX6102" fmla="*/ 2944395 w 5641848"/>
              <a:gd name="connsiteY6102" fmla="*/ 3612628 h 4023302"/>
              <a:gd name="connsiteX6103" fmla="*/ 2942432 w 5641848"/>
              <a:gd name="connsiteY6103" fmla="*/ 3602224 h 4023302"/>
              <a:gd name="connsiteX6104" fmla="*/ 2933206 w 5641848"/>
              <a:gd name="connsiteY6104" fmla="*/ 3600457 h 4023302"/>
              <a:gd name="connsiteX6105" fmla="*/ 2930654 w 5641848"/>
              <a:gd name="connsiteY6105" fmla="*/ 3593782 h 4023302"/>
              <a:gd name="connsiteX6106" fmla="*/ 2934384 w 5641848"/>
              <a:gd name="connsiteY6106" fmla="*/ 3587305 h 4023302"/>
              <a:gd name="connsiteX6107" fmla="*/ 2943610 w 5641848"/>
              <a:gd name="connsiteY6107" fmla="*/ 3584752 h 4023302"/>
              <a:gd name="connsiteX6108" fmla="*/ 2948714 w 5641848"/>
              <a:gd name="connsiteY6108" fmla="*/ 3589660 h 4023302"/>
              <a:gd name="connsiteX6109" fmla="*/ 2954014 w 5641848"/>
              <a:gd name="connsiteY6109" fmla="*/ 3591623 h 4023302"/>
              <a:gd name="connsiteX6110" fmla="*/ 2952640 w 5641848"/>
              <a:gd name="connsiteY6110" fmla="*/ 3583182 h 4023302"/>
              <a:gd name="connsiteX6111" fmla="*/ 2949499 w 5641848"/>
              <a:gd name="connsiteY6111" fmla="*/ 3579452 h 4023302"/>
              <a:gd name="connsiteX6112" fmla="*/ 2939684 w 5641848"/>
              <a:gd name="connsiteY6112" fmla="*/ 3580041 h 4023302"/>
              <a:gd name="connsiteX6113" fmla="*/ 2935758 w 5641848"/>
              <a:gd name="connsiteY6113" fmla="*/ 3574937 h 4023302"/>
              <a:gd name="connsiteX6114" fmla="*/ 2932420 w 5641848"/>
              <a:gd name="connsiteY6114" fmla="*/ 3581415 h 4023302"/>
              <a:gd name="connsiteX6115" fmla="*/ 2930457 w 5641848"/>
              <a:gd name="connsiteY6115" fmla="*/ 3586715 h 4023302"/>
              <a:gd name="connsiteX6116" fmla="*/ 2927709 w 5641848"/>
              <a:gd name="connsiteY6116" fmla="*/ 3583378 h 4023302"/>
              <a:gd name="connsiteX6117" fmla="*/ 2926531 w 5641848"/>
              <a:gd name="connsiteY6117" fmla="*/ 3576311 h 4023302"/>
              <a:gd name="connsiteX6118" fmla="*/ 2921820 w 5641848"/>
              <a:gd name="connsiteY6118" fmla="*/ 3568459 h 4023302"/>
              <a:gd name="connsiteX6119" fmla="*/ 2911416 w 5641848"/>
              <a:gd name="connsiteY6119" fmla="*/ 3568067 h 4023302"/>
              <a:gd name="connsiteX6120" fmla="*/ 2903367 w 5641848"/>
              <a:gd name="connsiteY6120" fmla="*/ 3556288 h 4023302"/>
              <a:gd name="connsiteX6121" fmla="*/ 2905919 w 5641848"/>
              <a:gd name="connsiteY6121" fmla="*/ 3552362 h 4023302"/>
              <a:gd name="connsiteX6122" fmla="*/ 2899638 w 5641848"/>
              <a:gd name="connsiteY6122" fmla="*/ 3551577 h 4023302"/>
              <a:gd name="connsiteX6123" fmla="*/ 2899048 w 5641848"/>
              <a:gd name="connsiteY6123" fmla="*/ 3541565 h 4023302"/>
              <a:gd name="connsiteX6124" fmla="*/ 2895122 w 5641848"/>
              <a:gd name="connsiteY6124" fmla="*/ 3535872 h 4023302"/>
              <a:gd name="connsiteX6125" fmla="*/ 2895711 w 5641848"/>
              <a:gd name="connsiteY6125" fmla="*/ 3531946 h 4023302"/>
              <a:gd name="connsiteX6126" fmla="*/ 2891196 w 5641848"/>
              <a:gd name="connsiteY6126" fmla="*/ 3531357 h 4023302"/>
              <a:gd name="connsiteX6127" fmla="*/ 2888644 w 5641848"/>
              <a:gd name="connsiteY6127" fmla="*/ 3526646 h 4023302"/>
              <a:gd name="connsiteX6128" fmla="*/ 2888762 w 5641848"/>
              <a:gd name="connsiteY6128" fmla="*/ 3526625 h 4023302"/>
              <a:gd name="connsiteX6129" fmla="*/ 2886461 w 5641848"/>
              <a:gd name="connsiteY6129" fmla="*/ 3525274 h 4023302"/>
              <a:gd name="connsiteX6130" fmla="*/ 2888217 w 5641848"/>
              <a:gd name="connsiteY6130" fmla="*/ 3520759 h 4023302"/>
              <a:gd name="connsiteX6131" fmla="*/ 2884705 w 5641848"/>
              <a:gd name="connsiteY6131" fmla="*/ 3511925 h 4023302"/>
              <a:gd name="connsiteX6132" fmla="*/ 2875923 w 5641848"/>
              <a:gd name="connsiteY6132" fmla="*/ 3504466 h 4023302"/>
              <a:gd name="connsiteX6133" fmla="*/ 2863434 w 5641848"/>
              <a:gd name="connsiteY6133" fmla="*/ 3498969 h 4023302"/>
              <a:gd name="connsiteX6134" fmla="*/ 2856995 w 5641848"/>
              <a:gd name="connsiteY6134" fmla="*/ 3487976 h 4023302"/>
              <a:gd name="connsiteX6135" fmla="*/ 2856215 w 5641848"/>
              <a:gd name="connsiteY6135" fmla="*/ 3484246 h 4023302"/>
              <a:gd name="connsiteX6136" fmla="*/ 2849580 w 5641848"/>
              <a:gd name="connsiteY6136" fmla="*/ 3474627 h 4023302"/>
              <a:gd name="connsiteX6137" fmla="*/ 2851336 w 5641848"/>
              <a:gd name="connsiteY6137" fmla="*/ 3471682 h 4023302"/>
              <a:gd name="connsiteX6138" fmla="*/ 2857580 w 5641848"/>
              <a:gd name="connsiteY6138" fmla="*/ 3476001 h 4023302"/>
              <a:gd name="connsiteX6139" fmla="*/ 2856800 w 5641848"/>
              <a:gd name="connsiteY6139" fmla="*/ 3470308 h 4023302"/>
              <a:gd name="connsiteX6140" fmla="*/ 2857190 w 5641848"/>
              <a:gd name="connsiteY6140" fmla="*/ 3467756 h 4023302"/>
              <a:gd name="connsiteX6141" fmla="*/ 2852897 w 5641848"/>
              <a:gd name="connsiteY6141" fmla="*/ 3465990 h 4023302"/>
              <a:gd name="connsiteX6142" fmla="*/ 2849385 w 5641848"/>
              <a:gd name="connsiteY6142" fmla="*/ 3460493 h 4023302"/>
              <a:gd name="connsiteX6143" fmla="*/ 2849385 w 5641848"/>
              <a:gd name="connsiteY6143" fmla="*/ 3453426 h 4023302"/>
              <a:gd name="connsiteX6144" fmla="*/ 2854263 w 5641848"/>
              <a:gd name="connsiteY6144" fmla="*/ 3446947 h 4023302"/>
              <a:gd name="connsiteX6145" fmla="*/ 2857580 w 5641848"/>
              <a:gd name="connsiteY6145" fmla="*/ 3441648 h 4023302"/>
              <a:gd name="connsiteX6146" fmla="*/ 2858751 w 5641848"/>
              <a:gd name="connsiteY6146" fmla="*/ 3432813 h 4023302"/>
              <a:gd name="connsiteX6147" fmla="*/ 2859727 w 5641848"/>
              <a:gd name="connsiteY6147" fmla="*/ 3427121 h 4023302"/>
              <a:gd name="connsiteX6148" fmla="*/ 2855043 w 5641848"/>
              <a:gd name="connsiteY6148" fmla="*/ 3422213 h 4023302"/>
              <a:gd name="connsiteX6149" fmla="*/ 2860313 w 5641848"/>
              <a:gd name="connsiteY6149" fmla="*/ 3416913 h 4023302"/>
              <a:gd name="connsiteX6150" fmla="*/ 2856410 w 5641848"/>
              <a:gd name="connsiteY6150" fmla="*/ 3409060 h 4023302"/>
              <a:gd name="connsiteX6151" fmla="*/ 2854653 w 5641848"/>
              <a:gd name="connsiteY6151" fmla="*/ 3405134 h 4023302"/>
              <a:gd name="connsiteX6152" fmla="*/ 2858556 w 5641848"/>
              <a:gd name="connsiteY6152" fmla="*/ 3402582 h 4023302"/>
              <a:gd name="connsiteX6153" fmla="*/ 2855239 w 5641848"/>
              <a:gd name="connsiteY6153" fmla="*/ 3393945 h 4023302"/>
              <a:gd name="connsiteX6154" fmla="*/ 2857580 w 5641848"/>
              <a:gd name="connsiteY6154" fmla="*/ 3389626 h 4023302"/>
              <a:gd name="connsiteX6155" fmla="*/ 2865386 w 5641848"/>
              <a:gd name="connsiteY6155" fmla="*/ 3380007 h 4023302"/>
              <a:gd name="connsiteX6156" fmla="*/ 2862459 w 5641848"/>
              <a:gd name="connsiteY6156" fmla="*/ 3375688 h 4023302"/>
              <a:gd name="connsiteX6157" fmla="*/ 2856410 w 5641848"/>
              <a:gd name="connsiteY6157" fmla="*/ 3373921 h 4023302"/>
              <a:gd name="connsiteX6158" fmla="*/ 2856156 w 5641848"/>
              <a:gd name="connsiteY6158" fmla="*/ 3373529 h 4023302"/>
              <a:gd name="connsiteX6159" fmla="*/ 2850257 w 5641848"/>
              <a:gd name="connsiteY6159" fmla="*/ 3373529 h 4023302"/>
              <a:gd name="connsiteX6160" fmla="*/ 2847897 w 5641848"/>
              <a:gd name="connsiteY6160" fmla="*/ 3368829 h 4023302"/>
              <a:gd name="connsiteX6161" fmla="*/ 2846914 w 5641848"/>
              <a:gd name="connsiteY6161" fmla="*/ 3360997 h 4023302"/>
              <a:gd name="connsiteX6162" fmla="*/ 2835901 w 5641848"/>
              <a:gd name="connsiteY6162" fmla="*/ 3347681 h 4023302"/>
              <a:gd name="connsiteX6163" fmla="*/ 2821545 w 5641848"/>
              <a:gd name="connsiteY6163" fmla="*/ 3340043 h 4023302"/>
              <a:gd name="connsiteX6164" fmla="*/ 2815645 w 5641848"/>
              <a:gd name="connsiteY6164" fmla="*/ 3333581 h 4023302"/>
              <a:gd name="connsiteX6165" fmla="*/ 2806796 w 5641848"/>
              <a:gd name="connsiteY6165" fmla="*/ 3332406 h 4023302"/>
              <a:gd name="connsiteX6166" fmla="*/ 2804239 w 5641848"/>
              <a:gd name="connsiteY6166" fmla="*/ 3326727 h 4023302"/>
              <a:gd name="connsiteX6167" fmla="*/ 2808565 w 5641848"/>
              <a:gd name="connsiteY6167" fmla="*/ 3328098 h 4023302"/>
              <a:gd name="connsiteX6168" fmla="*/ 2812105 w 5641848"/>
              <a:gd name="connsiteY6168" fmla="*/ 3326923 h 4023302"/>
              <a:gd name="connsiteX6169" fmla="*/ 2812498 w 5641848"/>
              <a:gd name="connsiteY6169" fmla="*/ 3321440 h 4023302"/>
              <a:gd name="connsiteX6170" fmla="*/ 2806664 w 5641848"/>
              <a:gd name="connsiteY6170" fmla="*/ 3318354 h 4023302"/>
              <a:gd name="connsiteX6171" fmla="*/ 2808159 w 5641848"/>
              <a:gd name="connsiteY6171" fmla="*/ 3324450 h 4023302"/>
              <a:gd name="connsiteX6172" fmla="*/ 2804216 w 5641848"/>
              <a:gd name="connsiteY6172" fmla="*/ 3323086 h 4023302"/>
              <a:gd name="connsiteX6173" fmla="*/ 2800865 w 5641848"/>
              <a:gd name="connsiteY6173" fmla="*/ 3320747 h 4023302"/>
              <a:gd name="connsiteX6174" fmla="*/ 2797908 w 5641848"/>
              <a:gd name="connsiteY6174" fmla="*/ 3318408 h 4023302"/>
              <a:gd name="connsiteX6175" fmla="*/ 2795740 w 5641848"/>
              <a:gd name="connsiteY6175" fmla="*/ 3316459 h 4023302"/>
              <a:gd name="connsiteX6176" fmla="*/ 2794360 w 5641848"/>
              <a:gd name="connsiteY6176" fmla="*/ 3314509 h 4023302"/>
              <a:gd name="connsiteX6177" fmla="*/ 2792783 w 5641848"/>
              <a:gd name="connsiteY6177" fmla="*/ 3313145 h 4023302"/>
              <a:gd name="connsiteX6178" fmla="*/ 2791403 w 5641848"/>
              <a:gd name="connsiteY6178" fmla="*/ 3312170 h 4023302"/>
              <a:gd name="connsiteX6179" fmla="*/ 2774648 w 5641848"/>
              <a:gd name="connsiteY6179" fmla="*/ 3302230 h 4023302"/>
              <a:gd name="connsiteX6180" fmla="*/ 2766172 w 5641848"/>
              <a:gd name="connsiteY6180" fmla="*/ 3292484 h 4023302"/>
              <a:gd name="connsiteX6181" fmla="*/ 2757301 w 5641848"/>
              <a:gd name="connsiteY6181" fmla="*/ 3288196 h 4023302"/>
              <a:gd name="connsiteX6182" fmla="*/ 2760652 w 5641848"/>
              <a:gd name="connsiteY6182" fmla="*/ 3295993 h 4023302"/>
              <a:gd name="connsiteX6183" fmla="*/ 2751191 w 5641848"/>
              <a:gd name="connsiteY6183" fmla="*/ 3289560 h 4023302"/>
              <a:gd name="connsiteX6184" fmla="*/ 2736801 w 5641848"/>
              <a:gd name="connsiteY6184" fmla="*/ 3282739 h 4023302"/>
              <a:gd name="connsiteX6185" fmla="*/ 2729310 w 5641848"/>
              <a:gd name="connsiteY6185" fmla="*/ 3281374 h 4023302"/>
              <a:gd name="connsiteX6186" fmla="*/ 2717877 w 5641848"/>
              <a:gd name="connsiteY6186" fmla="*/ 3278645 h 4023302"/>
              <a:gd name="connsiteX6187" fmla="*/ 2712950 w 5641848"/>
              <a:gd name="connsiteY6187" fmla="*/ 3271628 h 4023302"/>
              <a:gd name="connsiteX6188" fmla="*/ 2729705 w 5641848"/>
              <a:gd name="connsiteY6188" fmla="*/ 3273772 h 4023302"/>
              <a:gd name="connsiteX6189" fmla="*/ 2737590 w 5641848"/>
              <a:gd name="connsiteY6189" fmla="*/ 3276306 h 4023302"/>
              <a:gd name="connsiteX6190" fmla="*/ 2749022 w 5641848"/>
              <a:gd name="connsiteY6190" fmla="*/ 3278840 h 4023302"/>
              <a:gd name="connsiteX6191" fmla="*/ 2752176 w 5641848"/>
              <a:gd name="connsiteY6191" fmla="*/ 3281179 h 4023302"/>
              <a:gd name="connsiteX6192" fmla="*/ 2750796 w 5641848"/>
              <a:gd name="connsiteY6192" fmla="*/ 3275332 h 4023302"/>
              <a:gd name="connsiteX6193" fmla="*/ 2752357 w 5641848"/>
              <a:gd name="connsiteY6193" fmla="*/ 3274316 h 4023302"/>
              <a:gd name="connsiteX6194" fmla="*/ 2762552 w 5641848"/>
              <a:gd name="connsiteY6194" fmla="*/ 3270011 h 4023302"/>
              <a:gd name="connsiteX6195" fmla="*/ 2763966 w 5641848"/>
              <a:gd name="connsiteY6195" fmla="*/ 3269862 h 4023302"/>
              <a:gd name="connsiteX6196" fmla="*/ 2763875 w 5641848"/>
              <a:gd name="connsiteY6196" fmla="*/ 3269452 h 4023302"/>
              <a:gd name="connsiteX6197" fmla="*/ 2762552 w 5641848"/>
              <a:gd name="connsiteY6197" fmla="*/ 3270011 h 4023302"/>
              <a:gd name="connsiteX6198" fmla="*/ 2758287 w 5641848"/>
              <a:gd name="connsiteY6198" fmla="*/ 3270459 h 4023302"/>
              <a:gd name="connsiteX6199" fmla="*/ 2752357 w 5641848"/>
              <a:gd name="connsiteY6199" fmla="*/ 3274316 h 4023302"/>
              <a:gd name="connsiteX6200" fmla="*/ 2750839 w 5641848"/>
              <a:gd name="connsiteY6200" fmla="*/ 3274957 h 4023302"/>
              <a:gd name="connsiteX6201" fmla="*/ 2745538 w 5641848"/>
              <a:gd name="connsiteY6201" fmla="*/ 3272010 h 4023302"/>
              <a:gd name="connsiteX6202" fmla="*/ 2750446 w 5641848"/>
              <a:gd name="connsiteY6202" fmla="*/ 3267491 h 4023302"/>
              <a:gd name="connsiteX6203" fmla="*/ 2752998 w 5641848"/>
              <a:gd name="connsiteY6203" fmla="*/ 3264740 h 4023302"/>
              <a:gd name="connsiteX6204" fmla="*/ 2752774 w 5641848"/>
              <a:gd name="connsiteY6204" fmla="*/ 3264380 h 4023302"/>
              <a:gd name="connsiteX6205" fmla="*/ 2750226 w 5641848"/>
              <a:gd name="connsiteY6205" fmla="*/ 3267129 h 4023302"/>
              <a:gd name="connsiteX6206" fmla="*/ 2741408 w 5641848"/>
              <a:gd name="connsiteY6206" fmla="*/ 3268503 h 4023302"/>
              <a:gd name="connsiteX6207" fmla="*/ 2733569 w 5641848"/>
              <a:gd name="connsiteY6207" fmla="*/ 3267325 h 4023302"/>
              <a:gd name="connsiteX6208" fmla="*/ 2711424 w 5641848"/>
              <a:gd name="connsiteY6208" fmla="*/ 3251817 h 4023302"/>
              <a:gd name="connsiteX6209" fmla="*/ 2707113 w 5641848"/>
              <a:gd name="connsiteY6209" fmla="*/ 3242983 h 4023302"/>
              <a:gd name="connsiteX6210" fmla="*/ 2693591 w 5641848"/>
              <a:gd name="connsiteY6210" fmla="*/ 3233364 h 4023302"/>
              <a:gd name="connsiteX6211" fmla="*/ 2677521 w 5641848"/>
              <a:gd name="connsiteY6211" fmla="*/ 3230812 h 4023302"/>
              <a:gd name="connsiteX6212" fmla="*/ 2669094 w 5641848"/>
              <a:gd name="connsiteY6212" fmla="*/ 3234738 h 4023302"/>
              <a:gd name="connsiteX6213" fmla="*/ 2653025 w 5641848"/>
              <a:gd name="connsiteY6213" fmla="*/ 3234149 h 4023302"/>
              <a:gd name="connsiteX6214" fmla="*/ 2645970 w 5641848"/>
              <a:gd name="connsiteY6214" fmla="*/ 3223549 h 4023302"/>
              <a:gd name="connsiteX6215" fmla="*/ 2647342 w 5641848"/>
              <a:gd name="connsiteY6215" fmla="*/ 3219034 h 4023302"/>
              <a:gd name="connsiteX6216" fmla="*/ 2630292 w 5641848"/>
              <a:gd name="connsiteY6216" fmla="*/ 3206274 h 4023302"/>
              <a:gd name="connsiteX6217" fmla="*/ 2603248 w 5641848"/>
              <a:gd name="connsiteY6217" fmla="*/ 3171920 h 4023302"/>
              <a:gd name="connsiteX6218" fmla="*/ 2603052 w 5641848"/>
              <a:gd name="connsiteY6218" fmla="*/ 3169172 h 4023302"/>
              <a:gd name="connsiteX6219" fmla="*/ 2608932 w 5641848"/>
              <a:gd name="connsiteY6219" fmla="*/ 3169957 h 4023302"/>
              <a:gd name="connsiteX6220" fmla="*/ 2612851 w 5641848"/>
              <a:gd name="connsiteY6220" fmla="*/ 3169172 h 4023302"/>
              <a:gd name="connsiteX6221" fmla="*/ 2608932 w 5641848"/>
              <a:gd name="connsiteY6221" fmla="*/ 3164657 h 4023302"/>
              <a:gd name="connsiteX6222" fmla="*/ 2608932 w 5641848"/>
              <a:gd name="connsiteY6222" fmla="*/ 3161908 h 4023302"/>
              <a:gd name="connsiteX6223" fmla="*/ 2618730 w 5641848"/>
              <a:gd name="connsiteY6223" fmla="*/ 3167209 h 4023302"/>
              <a:gd name="connsiteX6224" fmla="*/ 2625197 w 5641848"/>
              <a:gd name="connsiteY6224" fmla="*/ 3173687 h 4023302"/>
              <a:gd name="connsiteX6225" fmla="*/ 2626569 w 5641848"/>
              <a:gd name="connsiteY6225" fmla="*/ 3167601 h 4023302"/>
              <a:gd name="connsiteX6226" fmla="*/ 2620690 w 5641848"/>
              <a:gd name="connsiteY6226" fmla="*/ 3166620 h 4023302"/>
              <a:gd name="connsiteX6227" fmla="*/ 2607560 w 5641848"/>
              <a:gd name="connsiteY6227" fmla="*/ 3155038 h 4023302"/>
              <a:gd name="connsiteX6228" fmla="*/ 2600309 w 5641848"/>
              <a:gd name="connsiteY6228" fmla="*/ 3145811 h 4023302"/>
              <a:gd name="connsiteX6229" fmla="*/ 2596193 w 5641848"/>
              <a:gd name="connsiteY6229" fmla="*/ 3137566 h 4023302"/>
              <a:gd name="connsiteX6230" fmla="*/ 2593450 w 5641848"/>
              <a:gd name="connsiteY6230" fmla="*/ 3117740 h 4023302"/>
              <a:gd name="connsiteX6231" fmla="*/ 2588746 w 5641848"/>
              <a:gd name="connsiteY6231" fmla="*/ 3106942 h 4023302"/>
              <a:gd name="connsiteX6232" fmla="*/ 2574440 w 5641848"/>
              <a:gd name="connsiteY6232" fmla="*/ 3088686 h 4023302"/>
              <a:gd name="connsiteX6233" fmla="*/ 2564250 w 5641848"/>
              <a:gd name="connsiteY6233" fmla="*/ 3084956 h 4023302"/>
              <a:gd name="connsiteX6234" fmla="*/ 2559155 w 5641848"/>
              <a:gd name="connsiteY6234" fmla="*/ 3079067 h 4023302"/>
              <a:gd name="connsiteX6235" fmla="*/ 2550141 w 5641848"/>
              <a:gd name="connsiteY6235" fmla="*/ 3081030 h 4023302"/>
              <a:gd name="connsiteX6236" fmla="*/ 2546809 w 5641848"/>
              <a:gd name="connsiteY6236" fmla="*/ 3096145 h 4023302"/>
              <a:gd name="connsiteX6237" fmla="*/ 2548377 w 5641848"/>
              <a:gd name="connsiteY6237" fmla="*/ 3103997 h 4023302"/>
              <a:gd name="connsiteX6238" fmla="*/ 2542497 w 5641848"/>
              <a:gd name="connsiteY6238" fmla="*/ 3111850 h 4023302"/>
              <a:gd name="connsiteX6239" fmla="*/ 2541126 w 5641848"/>
              <a:gd name="connsiteY6239" fmla="*/ 3108709 h 4023302"/>
              <a:gd name="connsiteX6240" fmla="*/ 2539166 w 5641848"/>
              <a:gd name="connsiteY6240" fmla="*/ 3114598 h 4023302"/>
              <a:gd name="connsiteX6241" fmla="*/ 2535443 w 5641848"/>
              <a:gd name="connsiteY6241" fmla="*/ 3123629 h 4023302"/>
              <a:gd name="connsiteX6242" fmla="*/ 2534855 w 5641848"/>
              <a:gd name="connsiteY6242" fmla="*/ 3126770 h 4023302"/>
              <a:gd name="connsiteX6243" fmla="*/ 2526428 w 5641848"/>
              <a:gd name="connsiteY6243" fmla="*/ 3121666 h 4023302"/>
              <a:gd name="connsiteX6244" fmla="*/ 2524076 w 5641848"/>
              <a:gd name="connsiteY6244" fmla="*/ 3109494 h 4023302"/>
              <a:gd name="connsiteX6245" fmla="*/ 2517021 w 5641848"/>
              <a:gd name="connsiteY6245" fmla="*/ 3104194 h 4023302"/>
              <a:gd name="connsiteX6246" fmla="*/ 2513690 w 5641848"/>
              <a:gd name="connsiteY6246" fmla="*/ 3096342 h 4023302"/>
              <a:gd name="connsiteX6247" fmla="*/ 2515453 w 5641848"/>
              <a:gd name="connsiteY6247" fmla="*/ 3084759 h 4023302"/>
              <a:gd name="connsiteX6248" fmla="*/ 2508791 w 5641848"/>
              <a:gd name="connsiteY6248" fmla="*/ 3074355 h 4023302"/>
              <a:gd name="connsiteX6249" fmla="*/ 2508791 w 5641848"/>
              <a:gd name="connsiteY6249" fmla="*/ 3067681 h 4023302"/>
              <a:gd name="connsiteX6250" fmla="*/ 2516433 w 5641848"/>
              <a:gd name="connsiteY6250" fmla="*/ 3063755 h 4023302"/>
              <a:gd name="connsiteX6251" fmla="*/ 2516734 w 5641848"/>
              <a:gd name="connsiteY6251" fmla="*/ 3063803 h 4023302"/>
              <a:gd name="connsiteX6252" fmla="*/ 2519919 w 5641848"/>
              <a:gd name="connsiteY6252" fmla="*/ 3056272 h 4023302"/>
              <a:gd name="connsiteX6253" fmla="*/ 2517376 w 5641848"/>
              <a:gd name="connsiteY6253" fmla="*/ 3051946 h 4023302"/>
              <a:gd name="connsiteX6254" fmla="*/ 2523050 w 5641848"/>
              <a:gd name="connsiteY6254" fmla="*/ 3052732 h 4023302"/>
              <a:gd name="connsiteX6255" fmla="*/ 2525380 w 5641848"/>
              <a:gd name="connsiteY6255" fmla="*/ 3046609 h 4023302"/>
              <a:gd name="connsiteX6256" fmla="*/ 2517086 w 5641848"/>
              <a:gd name="connsiteY6256" fmla="*/ 3051712 h 4023302"/>
              <a:gd name="connsiteX6257" fmla="*/ 2506494 w 5641848"/>
              <a:gd name="connsiteY6257" fmla="*/ 3047781 h 4023302"/>
              <a:gd name="connsiteX6258" fmla="*/ 2496098 w 5641848"/>
              <a:gd name="connsiteY6258" fmla="*/ 3053284 h 4023302"/>
              <a:gd name="connsiteX6259" fmla="*/ 2486292 w 5641848"/>
              <a:gd name="connsiteY6259" fmla="*/ 3049943 h 4023302"/>
              <a:gd name="connsiteX6260" fmla="*/ 2466089 w 5641848"/>
              <a:gd name="connsiteY6260" fmla="*/ 3061145 h 4023302"/>
              <a:gd name="connsiteX6261" fmla="*/ 2446475 w 5641848"/>
              <a:gd name="connsiteY6261" fmla="*/ 3067826 h 4023302"/>
              <a:gd name="connsiteX6262" fmla="*/ 2440199 w 5641848"/>
              <a:gd name="connsiteY6262" fmla="*/ 3068612 h 4023302"/>
              <a:gd name="connsiteX6263" fmla="*/ 2434119 w 5641848"/>
              <a:gd name="connsiteY6263" fmla="*/ 3081582 h 4023302"/>
              <a:gd name="connsiteX6264" fmla="*/ 2435099 w 5641848"/>
              <a:gd name="connsiteY6264" fmla="*/ 3092194 h 4023302"/>
              <a:gd name="connsiteX6265" fmla="*/ 2446279 w 5641848"/>
              <a:gd name="connsiteY6265" fmla="*/ 3106343 h 4023302"/>
              <a:gd name="connsiteX6266" fmla="*/ 2446279 w 5641848"/>
              <a:gd name="connsiteY6266" fmla="*/ 3115579 h 4023302"/>
              <a:gd name="connsiteX6267" fmla="*/ 2438630 w 5641848"/>
              <a:gd name="connsiteY6267" fmla="*/ 3126192 h 4023302"/>
              <a:gd name="connsiteX6268" fmla="*/ 2438041 w 5641848"/>
              <a:gd name="connsiteY6268" fmla="*/ 3144271 h 4023302"/>
              <a:gd name="connsiteX6269" fmla="*/ 2442749 w 5641848"/>
              <a:gd name="connsiteY6269" fmla="*/ 3164512 h 4023302"/>
              <a:gd name="connsiteX6270" fmla="*/ 2464520 w 5641848"/>
              <a:gd name="connsiteY6270" fmla="*/ 3188290 h 4023302"/>
              <a:gd name="connsiteX6271" fmla="*/ 2496883 w 5641848"/>
              <a:gd name="connsiteY6271" fmla="*/ 3215409 h 4023302"/>
              <a:gd name="connsiteX6272" fmla="*/ 2517282 w 5641848"/>
              <a:gd name="connsiteY6272" fmla="*/ 3227004 h 4023302"/>
              <a:gd name="connsiteX6273" fmla="*/ 2533365 w 5641848"/>
              <a:gd name="connsiteY6273" fmla="*/ 3274561 h 4023302"/>
              <a:gd name="connsiteX6274" fmla="*/ 2553960 w 5641848"/>
              <a:gd name="connsiteY6274" fmla="*/ 3312292 h 4023302"/>
              <a:gd name="connsiteX6275" fmla="*/ 2574554 w 5641848"/>
              <a:gd name="connsiteY6275" fmla="*/ 3334105 h 4023302"/>
              <a:gd name="connsiteX6276" fmla="*/ 2598091 w 5641848"/>
              <a:gd name="connsiteY6276" fmla="*/ 3347665 h 4023302"/>
              <a:gd name="connsiteX6277" fmla="*/ 2615155 w 5641848"/>
              <a:gd name="connsiteY6277" fmla="*/ 3361224 h 4023302"/>
              <a:gd name="connsiteX6278" fmla="*/ 2632219 w 5641848"/>
              <a:gd name="connsiteY6278" fmla="*/ 3350612 h 4023302"/>
              <a:gd name="connsiteX6279" fmla="*/ 2632808 w 5641848"/>
              <a:gd name="connsiteY6279" fmla="*/ 3355132 h 4023302"/>
              <a:gd name="connsiteX6280" fmla="*/ 2637515 w 5641848"/>
              <a:gd name="connsiteY6280" fmla="*/ 3356507 h 4023302"/>
              <a:gd name="connsiteX6281" fmla="*/ 2640457 w 5641848"/>
              <a:gd name="connsiteY6281" fmla="*/ 3349826 h 4023302"/>
              <a:gd name="connsiteX6282" fmla="*/ 2647714 w 5641848"/>
              <a:gd name="connsiteY6282" fmla="*/ 3347271 h 4023302"/>
              <a:gd name="connsiteX6283" fmla="*/ 2654971 w 5641848"/>
              <a:gd name="connsiteY6283" fmla="*/ 3347075 h 4023302"/>
              <a:gd name="connsiteX6284" fmla="*/ 2663013 w 5641848"/>
              <a:gd name="connsiteY6284" fmla="*/ 3360831 h 4023302"/>
              <a:gd name="connsiteX6285" fmla="*/ 2657717 w 5641848"/>
              <a:gd name="connsiteY6285" fmla="*/ 3367316 h 4023302"/>
              <a:gd name="connsiteX6286" fmla="*/ 2651244 w 5641848"/>
              <a:gd name="connsiteY6286" fmla="*/ 3375962 h 4023302"/>
              <a:gd name="connsiteX6287" fmla="*/ 2650068 w 5641848"/>
              <a:gd name="connsiteY6287" fmla="*/ 3383037 h 4023302"/>
              <a:gd name="connsiteX6288" fmla="*/ 2656737 w 5641848"/>
              <a:gd name="connsiteY6288" fmla="*/ 3396793 h 4023302"/>
              <a:gd name="connsiteX6289" fmla="*/ 2668504 w 5641848"/>
              <a:gd name="connsiteY6289" fmla="*/ 3399741 h 4023302"/>
              <a:gd name="connsiteX6290" fmla="*/ 2699298 w 5641848"/>
              <a:gd name="connsiteY6290" fmla="*/ 3411925 h 4023302"/>
              <a:gd name="connsiteX6291" fmla="*/ 2730681 w 5641848"/>
              <a:gd name="connsiteY6291" fmla="*/ 3425485 h 4023302"/>
              <a:gd name="connsiteX6292" fmla="*/ 2752060 w 5641848"/>
              <a:gd name="connsiteY6292" fmla="*/ 3447298 h 4023302"/>
              <a:gd name="connsiteX6293" fmla="*/ 2773047 w 5641848"/>
              <a:gd name="connsiteY6293" fmla="*/ 3454962 h 4023302"/>
              <a:gd name="connsiteX6294" fmla="*/ 2781481 w 5641848"/>
              <a:gd name="connsiteY6294" fmla="*/ 3464591 h 4023302"/>
              <a:gd name="connsiteX6295" fmla="*/ 2796780 w 5641848"/>
              <a:gd name="connsiteY6295" fmla="*/ 3477561 h 4023302"/>
              <a:gd name="connsiteX6296" fmla="*/ 2805214 w 5641848"/>
              <a:gd name="connsiteY6296" fmla="*/ 3489352 h 4023302"/>
              <a:gd name="connsiteX6297" fmla="*/ 2800310 w 5641848"/>
              <a:gd name="connsiteY6297" fmla="*/ 3501536 h 4023302"/>
              <a:gd name="connsiteX6298" fmla="*/ 2796976 w 5641848"/>
              <a:gd name="connsiteY6298" fmla="*/ 3512738 h 4023302"/>
              <a:gd name="connsiteX6299" fmla="*/ 2776577 w 5641848"/>
              <a:gd name="connsiteY6299" fmla="*/ 3503108 h 4023302"/>
              <a:gd name="connsiteX6300" fmla="*/ 2767947 w 5641848"/>
              <a:gd name="connsiteY6300" fmla="*/ 3483653 h 4023302"/>
              <a:gd name="connsiteX6301" fmla="*/ 2735192 w 5641848"/>
              <a:gd name="connsiteY6301" fmla="*/ 3478151 h 4023302"/>
              <a:gd name="connsiteX6302" fmla="*/ 2734407 w 5641848"/>
              <a:gd name="connsiteY6302" fmla="*/ 3470290 h 4023302"/>
              <a:gd name="connsiteX6303" fmla="*/ 2739115 w 5641848"/>
              <a:gd name="connsiteY6303" fmla="*/ 3467736 h 4023302"/>
              <a:gd name="connsiteX6304" fmla="*/ 2732446 w 5641848"/>
              <a:gd name="connsiteY6304" fmla="*/ 3464394 h 4023302"/>
              <a:gd name="connsiteX6305" fmla="*/ 2707536 w 5641848"/>
              <a:gd name="connsiteY6305" fmla="*/ 3468521 h 4023302"/>
              <a:gd name="connsiteX6306" fmla="*/ 2693414 w 5641848"/>
              <a:gd name="connsiteY6306" fmla="*/ 3485029 h 4023302"/>
              <a:gd name="connsiteX6307" fmla="*/ 2698122 w 5641848"/>
              <a:gd name="connsiteY6307" fmla="*/ 3495444 h 4023302"/>
              <a:gd name="connsiteX6308" fmla="*/ 2685373 w 5641848"/>
              <a:gd name="connsiteY6308" fmla="*/ 3517257 h 4023302"/>
              <a:gd name="connsiteX6309" fmla="*/ 2697141 w 5641848"/>
              <a:gd name="connsiteY6309" fmla="*/ 3527476 h 4023302"/>
              <a:gd name="connsiteX6310" fmla="*/ 2716167 w 5641848"/>
              <a:gd name="connsiteY6310" fmla="*/ 3539071 h 4023302"/>
              <a:gd name="connsiteX6311" fmla="*/ 2721658 w 5641848"/>
              <a:gd name="connsiteY6311" fmla="*/ 3551255 h 4023302"/>
              <a:gd name="connsiteX6312" fmla="*/ 2725581 w 5641848"/>
              <a:gd name="connsiteY6312" fmla="*/ 3567565 h 4023302"/>
              <a:gd name="connsiteX6313" fmla="*/ 2725189 w 5641848"/>
              <a:gd name="connsiteY6313" fmla="*/ 3577981 h 4023302"/>
              <a:gd name="connsiteX6314" fmla="*/ 2712047 w 5641848"/>
              <a:gd name="connsiteY6314" fmla="*/ 3580142 h 4023302"/>
              <a:gd name="connsiteX6315" fmla="*/ 2693218 w 5641848"/>
              <a:gd name="connsiteY6315" fmla="*/ 3590165 h 4023302"/>
              <a:gd name="connsiteX6316" fmla="*/ 2693807 w 5641848"/>
              <a:gd name="connsiteY6316" fmla="*/ 3604903 h 4023302"/>
              <a:gd name="connsiteX6317" fmla="*/ 2693414 w 5641848"/>
              <a:gd name="connsiteY6317" fmla="*/ 3623965 h 4023302"/>
              <a:gd name="connsiteX6318" fmla="*/ 2668308 w 5641848"/>
              <a:gd name="connsiteY6318" fmla="*/ 3650888 h 4023302"/>
              <a:gd name="connsiteX6319" fmla="*/ 2658502 w 5641848"/>
              <a:gd name="connsiteY6319" fmla="*/ 3666020 h 4023302"/>
              <a:gd name="connsiteX6320" fmla="*/ 2648106 w 5641848"/>
              <a:gd name="connsiteY6320" fmla="*/ 3669950 h 4023302"/>
              <a:gd name="connsiteX6321" fmla="*/ 2639672 w 5641848"/>
              <a:gd name="connsiteY6321" fmla="*/ 3662286 h 4023302"/>
              <a:gd name="connsiteX6322" fmla="*/ 2632808 w 5641848"/>
              <a:gd name="connsiteY6322" fmla="*/ 3643421 h 4023302"/>
              <a:gd name="connsiteX6323" fmla="*/ 2632808 w 5641848"/>
              <a:gd name="connsiteY6323" fmla="*/ 3637525 h 4023302"/>
              <a:gd name="connsiteX6324" fmla="*/ 2645753 w 5641848"/>
              <a:gd name="connsiteY6324" fmla="*/ 3633005 h 4023302"/>
              <a:gd name="connsiteX6325" fmla="*/ 2650264 w 5641848"/>
              <a:gd name="connsiteY6325" fmla="*/ 3623769 h 4023302"/>
              <a:gd name="connsiteX6326" fmla="*/ 2644183 w 5641848"/>
              <a:gd name="connsiteY6326" fmla="*/ 3614533 h 4023302"/>
              <a:gd name="connsiteX6327" fmla="*/ 2646929 w 5641848"/>
              <a:gd name="connsiteY6327" fmla="*/ 3608637 h 4023302"/>
              <a:gd name="connsiteX6328" fmla="*/ 2657325 w 5641848"/>
              <a:gd name="connsiteY6328" fmla="*/ 3604117 h 4023302"/>
              <a:gd name="connsiteX6329" fmla="*/ 2665955 w 5641848"/>
              <a:gd name="connsiteY6329" fmla="*/ 3600777 h 4023302"/>
              <a:gd name="connsiteX6330" fmla="*/ 2667524 w 5641848"/>
              <a:gd name="connsiteY6330" fmla="*/ 3588986 h 4023302"/>
              <a:gd name="connsiteX6331" fmla="*/ 2666935 w 5641848"/>
              <a:gd name="connsiteY6331" fmla="*/ 3580339 h 4023302"/>
              <a:gd name="connsiteX6332" fmla="*/ 2659482 w 5641848"/>
              <a:gd name="connsiteY6332" fmla="*/ 3568744 h 4023302"/>
              <a:gd name="connsiteX6333" fmla="*/ 2647518 w 5641848"/>
              <a:gd name="connsiteY6333" fmla="*/ 3542215 h 4023302"/>
              <a:gd name="connsiteX6334" fmla="*/ 2640653 w 5641848"/>
              <a:gd name="connsiteY6334" fmla="*/ 3518043 h 4023302"/>
              <a:gd name="connsiteX6335" fmla="*/ 2629669 w 5641848"/>
              <a:gd name="connsiteY6335" fmla="*/ 3504484 h 4023302"/>
              <a:gd name="connsiteX6336" fmla="*/ 2612605 w 5641848"/>
              <a:gd name="connsiteY6336" fmla="*/ 3508021 h 4023302"/>
              <a:gd name="connsiteX6337" fmla="*/ 2598091 w 5641848"/>
              <a:gd name="connsiteY6337" fmla="*/ 3500946 h 4023302"/>
              <a:gd name="connsiteX6338" fmla="*/ 2590834 w 5641848"/>
              <a:gd name="connsiteY6338" fmla="*/ 3486012 h 4023302"/>
              <a:gd name="connsiteX6339" fmla="*/ 2591618 w 5641848"/>
              <a:gd name="connsiteY6339" fmla="*/ 3478937 h 4023302"/>
              <a:gd name="connsiteX6340" fmla="*/ 2580242 w 5641848"/>
              <a:gd name="connsiteY6340" fmla="*/ 3460071 h 4023302"/>
              <a:gd name="connsiteX6341" fmla="*/ 2563766 w 5641848"/>
              <a:gd name="connsiteY6341" fmla="*/ 3465967 h 4023302"/>
              <a:gd name="connsiteX6342" fmla="*/ 2558471 w 5641848"/>
              <a:gd name="connsiteY6342" fmla="*/ 3462233 h 4023302"/>
              <a:gd name="connsiteX6343" fmla="*/ 2563766 w 5641848"/>
              <a:gd name="connsiteY6343" fmla="*/ 3451031 h 4023302"/>
              <a:gd name="connsiteX6344" fmla="*/ 2552586 w 5641848"/>
              <a:gd name="connsiteY6344" fmla="*/ 3449066 h 4023302"/>
              <a:gd name="connsiteX6345" fmla="*/ 2537484 w 5641848"/>
              <a:gd name="connsiteY6345" fmla="*/ 3436882 h 4023302"/>
              <a:gd name="connsiteX6346" fmla="*/ 2521008 w 5641848"/>
              <a:gd name="connsiteY6346" fmla="*/ 3415659 h 4023302"/>
              <a:gd name="connsiteX6347" fmla="*/ 2502571 w 5641848"/>
              <a:gd name="connsiteY6347" fmla="*/ 3420179 h 4023302"/>
              <a:gd name="connsiteX6348" fmla="*/ 2490214 w 5641848"/>
              <a:gd name="connsiteY6348" fmla="*/ 3413104 h 4023302"/>
              <a:gd name="connsiteX6349" fmla="*/ 2477662 w 5641848"/>
              <a:gd name="connsiteY6349" fmla="*/ 3414676 h 4023302"/>
              <a:gd name="connsiteX6350" fmla="*/ 2445495 w 5641848"/>
              <a:gd name="connsiteY6350" fmla="*/ 3390898 h 4023302"/>
              <a:gd name="connsiteX6351" fmla="*/ 2421761 w 5641848"/>
              <a:gd name="connsiteY6351" fmla="*/ 3364368 h 4023302"/>
              <a:gd name="connsiteX6352" fmla="*/ 2409209 w 5641848"/>
              <a:gd name="connsiteY6352" fmla="*/ 3353757 h 4023302"/>
              <a:gd name="connsiteX6353" fmla="*/ 2401167 w 5641848"/>
              <a:gd name="connsiteY6353" fmla="*/ 3337642 h 4023302"/>
              <a:gd name="connsiteX6354" fmla="*/ 2386065 w 5641848"/>
              <a:gd name="connsiteY6354" fmla="*/ 3320742 h 4023302"/>
              <a:gd name="connsiteX6355" fmla="*/ 2370373 w 5641848"/>
              <a:gd name="connsiteY6355" fmla="*/ 3323690 h 4023302"/>
              <a:gd name="connsiteX6356" fmla="*/ 2364489 w 5641848"/>
              <a:gd name="connsiteY6356" fmla="*/ 3328799 h 4023302"/>
              <a:gd name="connsiteX6357" fmla="*/ 2361155 w 5641848"/>
              <a:gd name="connsiteY6357" fmla="*/ 3320938 h 4023302"/>
              <a:gd name="connsiteX6358" fmla="*/ 2368412 w 5641848"/>
              <a:gd name="connsiteY6358" fmla="*/ 3315043 h 4023302"/>
              <a:gd name="connsiteX6359" fmla="*/ 2358017 w 5641848"/>
              <a:gd name="connsiteY6359" fmla="*/ 3306003 h 4023302"/>
              <a:gd name="connsiteX6360" fmla="*/ 2347425 w 5641848"/>
              <a:gd name="connsiteY6360" fmla="*/ 3303056 h 4023302"/>
              <a:gd name="connsiteX6361" fmla="*/ 2350563 w 5641848"/>
              <a:gd name="connsiteY6361" fmla="*/ 3293819 h 4023302"/>
              <a:gd name="connsiteX6362" fmla="*/ 2338795 w 5641848"/>
              <a:gd name="connsiteY6362" fmla="*/ 3287334 h 4023302"/>
              <a:gd name="connsiteX6363" fmla="*/ 2330753 w 5641848"/>
              <a:gd name="connsiteY6363" fmla="*/ 3288709 h 4023302"/>
              <a:gd name="connsiteX6364" fmla="*/ 2329576 w 5641848"/>
              <a:gd name="connsiteY6364" fmla="*/ 3285565 h 4023302"/>
              <a:gd name="connsiteX6365" fmla="*/ 2334088 w 5641848"/>
              <a:gd name="connsiteY6365" fmla="*/ 3276919 h 4023302"/>
              <a:gd name="connsiteX6366" fmla="*/ 2330557 w 5641848"/>
              <a:gd name="connsiteY6366" fmla="*/ 3262770 h 4023302"/>
              <a:gd name="connsiteX6367" fmla="*/ 2319966 w 5641848"/>
              <a:gd name="connsiteY6367" fmla="*/ 3230148 h 4023302"/>
              <a:gd name="connsiteX6368" fmla="*/ 2316435 w 5641848"/>
              <a:gd name="connsiteY6368" fmla="*/ 3211872 h 4023302"/>
              <a:gd name="connsiteX6369" fmla="*/ 2314474 w 5641848"/>
              <a:gd name="connsiteY6369" fmla="*/ 3194775 h 4023302"/>
              <a:gd name="connsiteX6370" fmla="*/ 2299959 w 5641848"/>
              <a:gd name="connsiteY6370" fmla="*/ 3189862 h 4023302"/>
              <a:gd name="connsiteX6371" fmla="*/ 2279757 w 5641848"/>
              <a:gd name="connsiteY6371" fmla="*/ 3184753 h 4023302"/>
              <a:gd name="connsiteX6372" fmla="*/ 2259163 w 5641848"/>
              <a:gd name="connsiteY6372" fmla="*/ 3167459 h 4023302"/>
              <a:gd name="connsiteX6373" fmla="*/ 2246021 w 5641848"/>
              <a:gd name="connsiteY6373" fmla="*/ 3165494 h 4023302"/>
              <a:gd name="connsiteX6374" fmla="*/ 2235626 w 5641848"/>
              <a:gd name="connsiteY6374" fmla="*/ 3161761 h 4023302"/>
              <a:gd name="connsiteX6375" fmla="*/ 2215424 w 5641848"/>
              <a:gd name="connsiteY6375" fmla="*/ 3163922 h 4023302"/>
              <a:gd name="connsiteX6376" fmla="*/ 2206990 w 5641848"/>
              <a:gd name="connsiteY6376" fmla="*/ 3173159 h 4023302"/>
              <a:gd name="connsiteX6377" fmla="*/ 2192671 w 5641848"/>
              <a:gd name="connsiteY6377" fmla="*/ 3196151 h 4023302"/>
              <a:gd name="connsiteX6378" fmla="*/ 2183845 w 5641848"/>
              <a:gd name="connsiteY6378" fmla="*/ 3205387 h 4023302"/>
              <a:gd name="connsiteX6379" fmla="*/ 2172077 w 5641848"/>
              <a:gd name="connsiteY6379" fmla="*/ 3207942 h 4023302"/>
              <a:gd name="connsiteX6380" fmla="*/ 2172027 w 5641848"/>
              <a:gd name="connsiteY6380" fmla="*/ 3207841 h 4023302"/>
              <a:gd name="connsiteX6381" fmla="*/ 2168971 w 5641848"/>
              <a:gd name="connsiteY6381" fmla="*/ 3208796 h 4023302"/>
              <a:gd name="connsiteX6382" fmla="*/ 2166221 w 5641848"/>
              <a:gd name="connsiteY6382" fmla="*/ 3205261 h 4023302"/>
              <a:gd name="connsiteX6383" fmla="*/ 2160329 w 5641848"/>
              <a:gd name="connsiteY6383" fmla="*/ 3207225 h 4023302"/>
              <a:gd name="connsiteX6384" fmla="*/ 2160322 w 5641848"/>
              <a:gd name="connsiteY6384" fmla="*/ 3207241 h 4023302"/>
              <a:gd name="connsiteX6385" fmla="*/ 2165454 w 5641848"/>
              <a:gd name="connsiteY6385" fmla="*/ 3205686 h 4023302"/>
              <a:gd name="connsiteX6386" fmla="*/ 2168202 w 5641848"/>
              <a:gd name="connsiteY6386" fmla="*/ 3208898 h 4023302"/>
              <a:gd name="connsiteX6387" fmla="*/ 2158362 w 5641848"/>
              <a:gd name="connsiteY6387" fmla="*/ 3211339 h 4023302"/>
              <a:gd name="connsiteX6388" fmla="*/ 2158169 w 5641848"/>
              <a:gd name="connsiteY6388" fmla="*/ 3211741 h 4023302"/>
              <a:gd name="connsiteX6389" fmla="*/ 2151098 w 5641848"/>
              <a:gd name="connsiteY6389" fmla="*/ 3214097 h 4023302"/>
              <a:gd name="connsiteX6390" fmla="*/ 2150116 w 5641848"/>
              <a:gd name="connsiteY6390" fmla="*/ 3214687 h 4023302"/>
              <a:gd name="connsiteX6391" fmla="*/ 2150312 w 5641848"/>
              <a:gd name="connsiteY6391" fmla="*/ 3214097 h 4023302"/>
              <a:gd name="connsiteX6392" fmla="*/ 2148349 w 5641848"/>
              <a:gd name="connsiteY6392" fmla="*/ 3213705 h 4023302"/>
              <a:gd name="connsiteX6393" fmla="*/ 2147563 w 5641848"/>
              <a:gd name="connsiteY6393" fmla="*/ 3214097 h 4023302"/>
              <a:gd name="connsiteX6394" fmla="*/ 2146581 w 5641848"/>
              <a:gd name="connsiteY6394" fmla="*/ 3214097 h 4023302"/>
              <a:gd name="connsiteX6395" fmla="*/ 2145992 w 5641848"/>
              <a:gd name="connsiteY6395" fmla="*/ 3214294 h 4023302"/>
              <a:gd name="connsiteX6396" fmla="*/ 2145206 w 5641848"/>
              <a:gd name="connsiteY6396" fmla="*/ 3214687 h 4023302"/>
              <a:gd name="connsiteX6397" fmla="*/ 2144813 w 5641848"/>
              <a:gd name="connsiteY6397" fmla="*/ 3215079 h 4023302"/>
              <a:gd name="connsiteX6398" fmla="*/ 2144617 w 5641848"/>
              <a:gd name="connsiteY6398" fmla="*/ 3215668 h 4023302"/>
              <a:gd name="connsiteX6399" fmla="*/ 2144224 w 5641848"/>
              <a:gd name="connsiteY6399" fmla="*/ 3217436 h 4023302"/>
              <a:gd name="connsiteX6400" fmla="*/ 2144420 w 5641848"/>
              <a:gd name="connsiteY6400" fmla="*/ 3217436 h 4023302"/>
              <a:gd name="connsiteX6401" fmla="*/ 2144813 w 5641848"/>
              <a:gd name="connsiteY6401" fmla="*/ 3217632 h 4023302"/>
              <a:gd name="connsiteX6402" fmla="*/ 2146188 w 5641848"/>
              <a:gd name="connsiteY6402" fmla="*/ 3217240 h 4023302"/>
              <a:gd name="connsiteX6403" fmla="*/ 2130475 w 5641848"/>
              <a:gd name="connsiteY6403" fmla="*/ 3228432 h 4023302"/>
              <a:gd name="connsiteX6404" fmla="*/ 2115352 w 5641848"/>
              <a:gd name="connsiteY6404" fmla="*/ 3236286 h 4023302"/>
              <a:gd name="connsiteX6405" fmla="*/ 2101800 w 5641848"/>
              <a:gd name="connsiteY6405" fmla="*/ 3257297 h 4023302"/>
              <a:gd name="connsiteX6406" fmla="*/ 2082945 w 5641848"/>
              <a:gd name="connsiteY6406" fmla="*/ 3265347 h 4023302"/>
              <a:gd name="connsiteX6407" fmla="*/ 2056626 w 5641848"/>
              <a:gd name="connsiteY6407" fmla="*/ 3266329 h 4023302"/>
              <a:gd name="connsiteX6408" fmla="*/ 2029130 w 5641848"/>
              <a:gd name="connsiteY6408" fmla="*/ 3254744 h 4023302"/>
              <a:gd name="connsiteX6409" fmla="*/ 2024416 w 5641848"/>
              <a:gd name="connsiteY6409" fmla="*/ 3247086 h 4023302"/>
              <a:gd name="connsiteX6410" fmla="*/ 2001436 w 5641848"/>
              <a:gd name="connsiteY6410" fmla="*/ 3237464 h 4023302"/>
              <a:gd name="connsiteX6411" fmla="*/ 1987098 w 5641848"/>
              <a:gd name="connsiteY6411" fmla="*/ 3246693 h 4023302"/>
              <a:gd name="connsiteX6412" fmla="*/ 1977278 w 5641848"/>
              <a:gd name="connsiteY6412" fmla="*/ 3238250 h 4023302"/>
              <a:gd name="connsiteX6413" fmla="*/ 1964119 w 5641848"/>
              <a:gd name="connsiteY6413" fmla="*/ 3235893 h 4023302"/>
              <a:gd name="connsiteX6414" fmla="*/ 1948996 w 5641848"/>
              <a:gd name="connsiteY6414" fmla="*/ 3228235 h 4023302"/>
              <a:gd name="connsiteX6415" fmla="*/ 1937800 w 5641848"/>
              <a:gd name="connsiteY6415" fmla="*/ 3231573 h 4023302"/>
              <a:gd name="connsiteX6416" fmla="*/ 1926802 w 5641848"/>
              <a:gd name="connsiteY6416" fmla="*/ 3241980 h 4023302"/>
              <a:gd name="connsiteX6417" fmla="*/ 1915803 w 5641848"/>
              <a:gd name="connsiteY6417" fmla="*/ 3248657 h 4023302"/>
              <a:gd name="connsiteX6418" fmla="*/ 1893019 w 5641848"/>
              <a:gd name="connsiteY6418" fmla="*/ 3256707 h 4023302"/>
              <a:gd name="connsiteX6419" fmla="*/ 1887913 w 5641848"/>
              <a:gd name="connsiteY6419" fmla="*/ 3277718 h 4023302"/>
              <a:gd name="connsiteX6420" fmla="*/ 1882610 w 5641848"/>
              <a:gd name="connsiteY6420" fmla="*/ 3284983 h 4023302"/>
              <a:gd name="connsiteX6421" fmla="*/ 1887913 w 5641848"/>
              <a:gd name="connsiteY6421" fmla="*/ 3287929 h 4023302"/>
              <a:gd name="connsiteX6422" fmla="*/ 1888502 w 5641848"/>
              <a:gd name="connsiteY6422" fmla="*/ 3281449 h 4023302"/>
              <a:gd name="connsiteX6423" fmla="*/ 1890466 w 5641848"/>
              <a:gd name="connsiteY6423" fmla="*/ 3289892 h 4023302"/>
              <a:gd name="connsiteX6424" fmla="*/ 1888109 w 5641848"/>
              <a:gd name="connsiteY6424" fmla="*/ 3299710 h 4023302"/>
              <a:gd name="connsiteX6425" fmla="*/ 1891055 w 5641848"/>
              <a:gd name="connsiteY6425" fmla="*/ 3308350 h 4023302"/>
              <a:gd name="connsiteX6426" fmla="*/ 1890594 w 5641848"/>
              <a:gd name="connsiteY6426" fmla="*/ 3308914 h 4023302"/>
              <a:gd name="connsiteX6427" fmla="*/ 1896710 w 5641848"/>
              <a:gd name="connsiteY6427" fmla="*/ 3312542 h 4023302"/>
              <a:gd name="connsiteX6428" fmla="*/ 1894356 w 5641848"/>
              <a:gd name="connsiteY6428" fmla="*/ 3322344 h 4023302"/>
              <a:gd name="connsiteX6429" fmla="*/ 1904166 w 5641848"/>
              <a:gd name="connsiteY6429" fmla="*/ 3326069 h 4023302"/>
              <a:gd name="connsiteX6430" fmla="*/ 1900830 w 5641848"/>
              <a:gd name="connsiteY6430" fmla="*/ 3331166 h 4023302"/>
              <a:gd name="connsiteX6431" fmla="*/ 1896318 w 5641848"/>
              <a:gd name="connsiteY6431" fmla="*/ 3330186 h 4023302"/>
              <a:gd name="connsiteX6432" fmla="*/ 1891609 w 5641848"/>
              <a:gd name="connsiteY6432" fmla="*/ 3333519 h 4023302"/>
              <a:gd name="connsiteX6433" fmla="*/ 1889843 w 5641848"/>
              <a:gd name="connsiteY6433" fmla="*/ 3341164 h 4023302"/>
              <a:gd name="connsiteX6434" fmla="*/ 1897887 w 5641848"/>
              <a:gd name="connsiteY6434" fmla="*/ 3349006 h 4023302"/>
              <a:gd name="connsiteX6435" fmla="*/ 1895141 w 5641848"/>
              <a:gd name="connsiteY6435" fmla="*/ 3356064 h 4023302"/>
              <a:gd name="connsiteX6436" fmla="*/ 1891413 w 5641848"/>
              <a:gd name="connsiteY6436" fmla="*/ 3364690 h 4023302"/>
              <a:gd name="connsiteX6437" fmla="*/ 1867280 w 5641848"/>
              <a:gd name="connsiteY6437" fmla="*/ 3376453 h 4023302"/>
              <a:gd name="connsiteX6438" fmla="*/ 1849033 w 5641848"/>
              <a:gd name="connsiteY6438" fmla="*/ 3385275 h 4023302"/>
              <a:gd name="connsiteX6439" fmla="*/ 1831571 w 5641848"/>
              <a:gd name="connsiteY6439" fmla="*/ 3407428 h 4023302"/>
              <a:gd name="connsiteX6440" fmla="*/ 1803515 w 5641848"/>
              <a:gd name="connsiteY6440" fmla="*/ 3416838 h 4023302"/>
              <a:gd name="connsiteX6441" fmla="*/ 1761723 w 5641848"/>
              <a:gd name="connsiteY6441" fmla="*/ 3430169 h 4023302"/>
              <a:gd name="connsiteX6442" fmla="*/ 1750932 w 5641848"/>
              <a:gd name="connsiteY6442" fmla="*/ 3443893 h 4023302"/>
              <a:gd name="connsiteX6443" fmla="*/ 1760743 w 5641848"/>
              <a:gd name="connsiteY6443" fmla="*/ 3451538 h 4023302"/>
              <a:gd name="connsiteX6444" fmla="*/ 1756034 w 5641848"/>
              <a:gd name="connsiteY6444" fmla="*/ 3460164 h 4023302"/>
              <a:gd name="connsiteX6445" fmla="*/ 1753483 w 5641848"/>
              <a:gd name="connsiteY6445" fmla="*/ 3456831 h 4023302"/>
              <a:gd name="connsiteX6446" fmla="*/ 1754857 w 5641848"/>
              <a:gd name="connsiteY6446" fmla="*/ 3452910 h 4023302"/>
              <a:gd name="connsiteX6447" fmla="*/ 1743869 w 5641848"/>
              <a:gd name="connsiteY6447" fmla="*/ 3461733 h 4023302"/>
              <a:gd name="connsiteX6448" fmla="*/ 1692661 w 5641848"/>
              <a:gd name="connsiteY6448" fmla="*/ 3534269 h 4023302"/>
              <a:gd name="connsiteX6449" fmla="*/ 1692857 w 5641848"/>
              <a:gd name="connsiteY6449" fmla="*/ 3553090 h 4023302"/>
              <a:gd name="connsiteX6450" fmla="*/ 1686382 w 5641848"/>
              <a:gd name="connsiteY6450" fmla="*/ 3557206 h 4023302"/>
              <a:gd name="connsiteX6451" fmla="*/ 1693838 w 5641848"/>
              <a:gd name="connsiteY6451" fmla="*/ 3562107 h 4023302"/>
              <a:gd name="connsiteX6452" fmla="*/ 1705610 w 5641848"/>
              <a:gd name="connsiteY6452" fmla="*/ 3588182 h 4023302"/>
              <a:gd name="connsiteX6453" fmla="*/ 1714832 w 5641848"/>
              <a:gd name="connsiteY6453" fmla="*/ 3589358 h 4023302"/>
              <a:gd name="connsiteX6454" fmla="*/ 1718363 w 5641848"/>
              <a:gd name="connsiteY6454" fmla="*/ 3596416 h 4023302"/>
              <a:gd name="connsiteX6455" fmla="*/ 1722876 w 5641848"/>
              <a:gd name="connsiteY6455" fmla="*/ 3601709 h 4023302"/>
              <a:gd name="connsiteX6456" fmla="*/ 1713654 w 5641848"/>
              <a:gd name="connsiteY6456" fmla="*/ 3605629 h 4023302"/>
              <a:gd name="connsiteX6457" fmla="*/ 1701490 w 5641848"/>
              <a:gd name="connsiteY6457" fmla="*/ 3620725 h 4023302"/>
              <a:gd name="connsiteX6458" fmla="*/ 1688344 w 5641848"/>
              <a:gd name="connsiteY6458" fmla="*/ 3624842 h 4023302"/>
              <a:gd name="connsiteX6459" fmla="*/ 1685205 w 5641848"/>
              <a:gd name="connsiteY6459" fmla="*/ 3633076 h 4023302"/>
              <a:gd name="connsiteX6460" fmla="*/ 1676180 w 5641848"/>
              <a:gd name="connsiteY6460" fmla="*/ 3644839 h 4023302"/>
              <a:gd name="connsiteX6461" fmla="*/ 1673630 w 5641848"/>
              <a:gd name="connsiteY6461" fmla="*/ 3656798 h 4023302"/>
              <a:gd name="connsiteX6462" fmla="*/ 1663427 w 5641848"/>
              <a:gd name="connsiteY6462" fmla="*/ 3676402 h 4023302"/>
              <a:gd name="connsiteX6463" fmla="*/ 1668725 w 5641848"/>
              <a:gd name="connsiteY6463" fmla="*/ 3684832 h 4023302"/>
              <a:gd name="connsiteX6464" fmla="*/ 1665978 w 5641848"/>
              <a:gd name="connsiteY6464" fmla="*/ 3689341 h 4023302"/>
              <a:gd name="connsiteX6465" fmla="*/ 1656167 w 5641848"/>
              <a:gd name="connsiteY6465" fmla="*/ 3686792 h 4023302"/>
              <a:gd name="connsiteX6466" fmla="*/ 1639294 w 5641848"/>
              <a:gd name="connsiteY6466" fmla="*/ 3690909 h 4023302"/>
              <a:gd name="connsiteX6467" fmla="*/ 1625560 w 5641848"/>
              <a:gd name="connsiteY6467" fmla="*/ 3689733 h 4023302"/>
              <a:gd name="connsiteX6468" fmla="*/ 1622420 w 5641848"/>
              <a:gd name="connsiteY6468" fmla="*/ 3700908 h 4023302"/>
              <a:gd name="connsiteX6469" fmla="*/ 1608097 w 5641848"/>
              <a:gd name="connsiteY6469" fmla="*/ 3705417 h 4023302"/>
              <a:gd name="connsiteX6470" fmla="*/ 1607508 w 5641848"/>
              <a:gd name="connsiteY6470" fmla="*/ 3721884 h 4023302"/>
              <a:gd name="connsiteX6471" fmla="*/ 1600445 w 5641848"/>
              <a:gd name="connsiteY6471" fmla="*/ 3731687 h 4023302"/>
              <a:gd name="connsiteX6472" fmla="*/ 1594756 w 5641848"/>
              <a:gd name="connsiteY6472" fmla="*/ 3747370 h 4023302"/>
              <a:gd name="connsiteX6473" fmla="*/ 1588869 w 5641848"/>
              <a:gd name="connsiteY6473" fmla="*/ 3751292 h 4023302"/>
              <a:gd name="connsiteX6474" fmla="*/ 1575136 w 5641848"/>
              <a:gd name="connsiteY6474" fmla="*/ 3745998 h 4023302"/>
              <a:gd name="connsiteX6475" fmla="*/ 1551003 w 5641848"/>
              <a:gd name="connsiteY6475" fmla="*/ 3758153 h 4023302"/>
              <a:gd name="connsiteX6476" fmla="*/ 1537268 w 5641848"/>
              <a:gd name="connsiteY6476" fmla="*/ 3751684 h 4023302"/>
              <a:gd name="connsiteX6477" fmla="*/ 1511760 w 5641848"/>
              <a:gd name="connsiteY6477" fmla="*/ 3756585 h 4023302"/>
              <a:gd name="connsiteX6478" fmla="*/ 1491355 w 5641848"/>
              <a:gd name="connsiteY6478" fmla="*/ 3753448 h 4023302"/>
              <a:gd name="connsiteX6479" fmla="*/ 1456236 w 5641848"/>
              <a:gd name="connsiteY6479" fmla="*/ 3751684 h 4023302"/>
              <a:gd name="connsiteX6480" fmla="*/ 1448388 w 5641848"/>
              <a:gd name="connsiteY6480" fmla="*/ 3760309 h 4023302"/>
              <a:gd name="connsiteX6481" fmla="*/ 1436027 w 5641848"/>
              <a:gd name="connsiteY6481" fmla="*/ 3768348 h 4023302"/>
              <a:gd name="connsiteX6482" fmla="*/ 1411894 w 5641848"/>
              <a:gd name="connsiteY6482" fmla="*/ 3768936 h 4023302"/>
              <a:gd name="connsiteX6483" fmla="*/ 1393058 w 5641848"/>
              <a:gd name="connsiteY6483" fmla="*/ 3793245 h 4023302"/>
              <a:gd name="connsiteX6484" fmla="*/ 1387957 w 5641848"/>
              <a:gd name="connsiteY6484" fmla="*/ 3804420 h 4023302"/>
              <a:gd name="connsiteX6485" fmla="*/ 1381482 w 5641848"/>
              <a:gd name="connsiteY6485" fmla="*/ 3799911 h 4023302"/>
              <a:gd name="connsiteX6486" fmla="*/ 1371476 w 5641848"/>
              <a:gd name="connsiteY6486" fmla="*/ 3797950 h 4023302"/>
              <a:gd name="connsiteX6487" fmla="*/ 1367552 w 5641848"/>
              <a:gd name="connsiteY6487" fmla="*/ 3794813 h 4023302"/>
              <a:gd name="connsiteX6488" fmla="*/ 1359115 w 5641848"/>
              <a:gd name="connsiteY6488" fmla="*/ 3792265 h 4023302"/>
              <a:gd name="connsiteX6489" fmla="*/ 1353817 w 5641848"/>
              <a:gd name="connsiteY6489" fmla="*/ 3791677 h 4023302"/>
              <a:gd name="connsiteX6490" fmla="*/ 1340475 w 5641848"/>
              <a:gd name="connsiteY6490" fmla="*/ 3770308 h 4023302"/>
              <a:gd name="connsiteX6491" fmla="*/ 1341850 w 5641848"/>
              <a:gd name="connsiteY6491" fmla="*/ 3763250 h 4023302"/>
              <a:gd name="connsiteX6492" fmla="*/ 1336551 w 5641848"/>
              <a:gd name="connsiteY6492" fmla="*/ 3758741 h 4023302"/>
              <a:gd name="connsiteX6493" fmla="*/ 1339691 w 5641848"/>
              <a:gd name="connsiteY6493" fmla="*/ 3743058 h 4023302"/>
              <a:gd name="connsiteX6494" fmla="*/ 1314577 w 5641848"/>
              <a:gd name="connsiteY6494" fmla="*/ 3719924 h 4023302"/>
              <a:gd name="connsiteX6495" fmla="*/ 1297703 w 5641848"/>
              <a:gd name="connsiteY6495" fmla="*/ 3718748 h 4023302"/>
              <a:gd name="connsiteX6496" fmla="*/ 1291620 w 5641848"/>
              <a:gd name="connsiteY6496" fmla="*/ 3713455 h 4023302"/>
              <a:gd name="connsiteX6497" fmla="*/ 1287111 w 5641848"/>
              <a:gd name="connsiteY6497" fmla="*/ 3719336 h 4023302"/>
              <a:gd name="connsiteX6498" fmla="*/ 1285149 w 5641848"/>
              <a:gd name="connsiteY6498" fmla="*/ 3715023 h 4023302"/>
              <a:gd name="connsiteX6499" fmla="*/ 1274405 w 5641848"/>
              <a:gd name="connsiteY6499" fmla="*/ 3718282 h 4023302"/>
              <a:gd name="connsiteX6500" fmla="*/ 1274481 w 5641848"/>
              <a:gd name="connsiteY6500" fmla="*/ 3719014 h 4023302"/>
              <a:gd name="connsiteX6501" fmla="*/ 1260712 w 5641848"/>
              <a:gd name="connsiteY6501" fmla="*/ 3728250 h 4023302"/>
              <a:gd name="connsiteX6502" fmla="*/ 1247729 w 5641848"/>
              <a:gd name="connsiteY6502" fmla="*/ 3729036 h 4023302"/>
              <a:gd name="connsiteX6503" fmla="*/ 1238483 w 5641848"/>
              <a:gd name="connsiteY6503" fmla="*/ 3725696 h 4023302"/>
              <a:gd name="connsiteX6504" fmla="*/ 1225303 w 5641848"/>
              <a:gd name="connsiteY6504" fmla="*/ 3724713 h 4023302"/>
              <a:gd name="connsiteX6505" fmla="*/ 1212124 w 5641848"/>
              <a:gd name="connsiteY6505" fmla="*/ 3720783 h 4023302"/>
              <a:gd name="connsiteX6506" fmla="*/ 1196388 w 5641848"/>
              <a:gd name="connsiteY6506" fmla="*/ 3728250 h 4023302"/>
              <a:gd name="connsiteX6507" fmla="*/ 1184782 w 5641848"/>
              <a:gd name="connsiteY6507" fmla="*/ 3730805 h 4023302"/>
              <a:gd name="connsiteX6508" fmla="*/ 1179470 w 5641848"/>
              <a:gd name="connsiteY6508" fmla="*/ 3728840 h 4023302"/>
              <a:gd name="connsiteX6509" fmla="*/ 1184585 w 5641848"/>
              <a:gd name="connsiteY6509" fmla="*/ 3723534 h 4023302"/>
              <a:gd name="connsiteX6510" fmla="*/ 1191077 w 5641848"/>
              <a:gd name="connsiteY6510" fmla="*/ 3706634 h 4023302"/>
              <a:gd name="connsiteX6511" fmla="*/ 1193437 w 5641848"/>
              <a:gd name="connsiteY6511" fmla="*/ 3692289 h 4023302"/>
              <a:gd name="connsiteX6512" fmla="*/ 1189307 w 5641848"/>
              <a:gd name="connsiteY6512" fmla="*/ 3663600 h 4023302"/>
              <a:gd name="connsiteX6513" fmla="*/ 1194421 w 5641848"/>
              <a:gd name="connsiteY6513" fmla="*/ 3640215 h 4023302"/>
              <a:gd name="connsiteX6514" fmla="*/ 1187536 w 5641848"/>
              <a:gd name="connsiteY6514" fmla="*/ 3628229 h 4023302"/>
              <a:gd name="connsiteX6515" fmla="*/ 1195405 w 5641848"/>
              <a:gd name="connsiteY6515" fmla="*/ 3623119 h 4023302"/>
              <a:gd name="connsiteX6516" fmla="*/ 1200125 w 5641848"/>
              <a:gd name="connsiteY6516" fmla="*/ 3627049 h 4023302"/>
              <a:gd name="connsiteX6517" fmla="*/ 1196191 w 5641848"/>
              <a:gd name="connsiteY6517" fmla="*/ 3618403 h 4023302"/>
              <a:gd name="connsiteX6518" fmla="*/ 1184979 w 5641848"/>
              <a:gd name="connsiteY6518" fmla="*/ 3618599 h 4023302"/>
              <a:gd name="connsiteX6519" fmla="*/ 1175143 w 5641848"/>
              <a:gd name="connsiteY6519" fmla="*/ 3626656 h 4023302"/>
              <a:gd name="connsiteX6520" fmla="*/ 1168060 w 5641848"/>
              <a:gd name="connsiteY6520" fmla="*/ 3630587 h 4023302"/>
              <a:gd name="connsiteX6521" fmla="*/ 1169241 w 5641848"/>
              <a:gd name="connsiteY6521" fmla="*/ 3616242 h 4023302"/>
              <a:gd name="connsiteX6522" fmla="*/ 1165306 w 5641848"/>
              <a:gd name="connsiteY6522" fmla="*/ 3610346 h 4023302"/>
              <a:gd name="connsiteX6523" fmla="*/ 1171208 w 5641848"/>
              <a:gd name="connsiteY6523" fmla="*/ 3609757 h 4023302"/>
              <a:gd name="connsiteX6524" fmla="*/ 1181634 w 5641848"/>
              <a:gd name="connsiteY6524" fmla="*/ 3608185 h 4023302"/>
              <a:gd name="connsiteX6525" fmla="*/ 1187339 w 5641848"/>
              <a:gd name="connsiteY6525" fmla="*/ 3595019 h 4023302"/>
              <a:gd name="connsiteX6526" fmla="*/ 1195208 w 5641848"/>
              <a:gd name="connsiteY6526" fmla="*/ 3587748 h 4023302"/>
              <a:gd name="connsiteX6527" fmla="*/ 1195798 w 5641848"/>
              <a:gd name="connsiteY6527" fmla="*/ 3583818 h 4023302"/>
              <a:gd name="connsiteX6528" fmla="*/ 1183404 w 5641848"/>
              <a:gd name="connsiteY6528" fmla="*/ 3592661 h 4023302"/>
              <a:gd name="connsiteX6529" fmla="*/ 1175535 w 5641848"/>
              <a:gd name="connsiteY6529" fmla="*/ 3596001 h 4023302"/>
              <a:gd name="connsiteX6530" fmla="*/ 1170421 w 5641848"/>
              <a:gd name="connsiteY6530" fmla="*/ 3602486 h 4023302"/>
              <a:gd name="connsiteX6531" fmla="*/ 1171799 w 5641848"/>
              <a:gd name="connsiteY6531" fmla="*/ 3607006 h 4023302"/>
              <a:gd name="connsiteX6532" fmla="*/ 1160586 w 5641848"/>
              <a:gd name="connsiteY6532" fmla="*/ 3605827 h 4023302"/>
              <a:gd name="connsiteX6533" fmla="*/ 1156652 w 5641848"/>
              <a:gd name="connsiteY6533" fmla="*/ 3607792 h 4023302"/>
              <a:gd name="connsiteX6534" fmla="*/ 1151341 w 5641848"/>
              <a:gd name="connsiteY6534" fmla="*/ 3606023 h 4023302"/>
              <a:gd name="connsiteX6535" fmla="*/ 1149374 w 5641848"/>
              <a:gd name="connsiteY6535" fmla="*/ 3603272 h 4023302"/>
              <a:gd name="connsiteX6536" fmla="*/ 1159799 w 5641848"/>
              <a:gd name="connsiteY6536" fmla="*/ 3584407 h 4023302"/>
              <a:gd name="connsiteX6537" fmla="*/ 1159602 w 5641848"/>
              <a:gd name="connsiteY6537" fmla="*/ 3562202 h 4023302"/>
              <a:gd name="connsiteX6538" fmla="*/ 1175733 w 5641848"/>
              <a:gd name="connsiteY6538" fmla="*/ 3545106 h 4023302"/>
              <a:gd name="connsiteX6539" fmla="*/ 1177110 w 5641848"/>
              <a:gd name="connsiteY6539" fmla="*/ 3535870 h 4023302"/>
              <a:gd name="connsiteX6540" fmla="*/ 1183404 w 5641848"/>
              <a:gd name="connsiteY6540" fmla="*/ 3526831 h 4023302"/>
              <a:gd name="connsiteX6541" fmla="*/ 1194814 w 5641848"/>
              <a:gd name="connsiteY6541" fmla="*/ 3466503 h 4023302"/>
              <a:gd name="connsiteX6542" fmla="*/ 1199732 w 5641848"/>
              <a:gd name="connsiteY6542" fmla="*/ 3432507 h 4023302"/>
              <a:gd name="connsiteX6543" fmla="*/ 1188716 w 5641848"/>
              <a:gd name="connsiteY6543" fmla="*/ 3382398 h 4023302"/>
              <a:gd name="connsiteX6544" fmla="*/ 1188325 w 5641848"/>
              <a:gd name="connsiteY6544" fmla="*/ 3367933 h 4023302"/>
              <a:gd name="connsiteX6545" fmla="*/ 1188224 w 5641848"/>
              <a:gd name="connsiteY6545" fmla="*/ 3368023 h 4023302"/>
              <a:gd name="connsiteX6546" fmla="*/ 1187635 w 5641848"/>
              <a:gd name="connsiteY6546" fmla="*/ 3355868 h 4023302"/>
              <a:gd name="connsiteX6547" fmla="*/ 1189401 w 5641848"/>
              <a:gd name="connsiteY6547" fmla="*/ 3333911 h 4023302"/>
              <a:gd name="connsiteX6548" fmla="*/ 1196661 w 5641848"/>
              <a:gd name="connsiteY6548" fmla="*/ 3330578 h 4023302"/>
              <a:gd name="connsiteX6549" fmla="*/ 1190186 w 5641848"/>
              <a:gd name="connsiteY6549" fmla="*/ 3321364 h 4023302"/>
              <a:gd name="connsiteX6550" fmla="*/ 1183319 w 5641848"/>
              <a:gd name="connsiteY6550" fmla="*/ 3317639 h 4023302"/>
              <a:gd name="connsiteX6551" fmla="*/ 1187243 w 5641848"/>
              <a:gd name="connsiteY6551" fmla="*/ 3305876 h 4023302"/>
              <a:gd name="connsiteX6552" fmla="*/ 1175471 w 5641848"/>
              <a:gd name="connsiteY6552" fmla="*/ 3306661 h 4023302"/>
              <a:gd name="connsiteX6553" fmla="*/ 1178610 w 5641848"/>
              <a:gd name="connsiteY6553" fmla="*/ 3293133 h 4023302"/>
              <a:gd name="connsiteX6554" fmla="*/ 1168211 w 5641848"/>
              <a:gd name="connsiteY6554" fmla="*/ 3293722 h 4023302"/>
              <a:gd name="connsiteX6555" fmla="*/ 1168603 w 5641848"/>
              <a:gd name="connsiteY6555" fmla="*/ 3287056 h 4023302"/>
              <a:gd name="connsiteX6556" fmla="*/ 1164679 w 5641848"/>
              <a:gd name="connsiteY6556" fmla="*/ 3282547 h 4023302"/>
              <a:gd name="connsiteX6557" fmla="*/ 1160166 w 5641848"/>
              <a:gd name="connsiteY6557" fmla="*/ 3285488 h 4023302"/>
              <a:gd name="connsiteX6558" fmla="*/ 1160755 w 5641848"/>
              <a:gd name="connsiteY6558" fmla="*/ 3276862 h 4023302"/>
              <a:gd name="connsiteX6559" fmla="*/ 1171154 w 5641848"/>
              <a:gd name="connsiteY6559" fmla="*/ 3261178 h 4023302"/>
              <a:gd name="connsiteX6560" fmla="*/ 1179002 w 5641848"/>
              <a:gd name="connsiteY6560" fmla="*/ 3261178 h 4023302"/>
              <a:gd name="connsiteX6561" fmla="*/ 1180375 w 5641848"/>
              <a:gd name="connsiteY6561" fmla="*/ 3257257 h 4023302"/>
              <a:gd name="connsiteX6562" fmla="*/ 1186851 w 5641848"/>
              <a:gd name="connsiteY6562" fmla="*/ 3249415 h 4023302"/>
              <a:gd name="connsiteX6563" fmla="*/ 1198034 w 5641848"/>
              <a:gd name="connsiteY6563" fmla="*/ 3253141 h 4023302"/>
              <a:gd name="connsiteX6564" fmla="*/ 1209610 w 5641848"/>
              <a:gd name="connsiteY6564" fmla="*/ 3246475 h 4023302"/>
              <a:gd name="connsiteX6565" fmla="*/ 1218047 w 5641848"/>
              <a:gd name="connsiteY6565" fmla="*/ 3244514 h 4023302"/>
              <a:gd name="connsiteX6566" fmla="*/ 1218832 w 5641848"/>
              <a:gd name="connsiteY6566" fmla="*/ 3248827 h 4023302"/>
              <a:gd name="connsiteX6567" fmla="*/ 1227268 w 5641848"/>
              <a:gd name="connsiteY6567" fmla="*/ 3248239 h 4023302"/>
              <a:gd name="connsiteX6568" fmla="*/ 1223344 w 5641848"/>
              <a:gd name="connsiteY6568" fmla="*/ 3242946 h 4023302"/>
              <a:gd name="connsiteX6569" fmla="*/ 1227268 w 5641848"/>
              <a:gd name="connsiteY6569" fmla="*/ 3239025 h 4023302"/>
              <a:gd name="connsiteX6570" fmla="*/ 1221382 w 5641848"/>
              <a:gd name="connsiteY6570" fmla="*/ 3240986 h 4023302"/>
              <a:gd name="connsiteX6571" fmla="*/ 1219224 w 5641848"/>
              <a:gd name="connsiteY6571" fmla="*/ 3234124 h 4023302"/>
              <a:gd name="connsiteX6572" fmla="*/ 1227072 w 5641848"/>
              <a:gd name="connsiteY6572" fmla="*/ 3228243 h 4023302"/>
              <a:gd name="connsiteX6573" fmla="*/ 1239433 w 5641848"/>
              <a:gd name="connsiteY6573" fmla="*/ 3218832 h 4023302"/>
              <a:gd name="connsiteX6574" fmla="*/ 1249244 w 5641848"/>
              <a:gd name="connsiteY6574" fmla="*/ 3216872 h 4023302"/>
              <a:gd name="connsiteX6575" fmla="*/ 1253756 w 5641848"/>
              <a:gd name="connsiteY6575" fmla="*/ 3219420 h 4023302"/>
              <a:gd name="connsiteX6576" fmla="*/ 1255130 w 5641848"/>
              <a:gd name="connsiteY6576" fmla="*/ 3215500 h 4023302"/>
              <a:gd name="connsiteX6577" fmla="*/ 1263567 w 5641848"/>
              <a:gd name="connsiteY6577" fmla="*/ 3216088 h 4023302"/>
              <a:gd name="connsiteX6578" fmla="*/ 1269453 w 5641848"/>
              <a:gd name="connsiteY6578" fmla="*/ 3223145 h 4023302"/>
              <a:gd name="connsiteX6579" fmla="*/ 1287896 w 5641848"/>
              <a:gd name="connsiteY6579" fmla="*/ 3232163 h 4023302"/>
              <a:gd name="connsiteX6580" fmla="*/ 1353817 w 5641848"/>
              <a:gd name="connsiteY6580" fmla="*/ 3230791 h 4023302"/>
              <a:gd name="connsiteX6581" fmla="*/ 1363628 w 5641848"/>
              <a:gd name="connsiteY6581" fmla="*/ 3224321 h 4023302"/>
              <a:gd name="connsiteX6582" fmla="*/ 1369514 w 5641848"/>
              <a:gd name="connsiteY6582" fmla="*/ 3225498 h 4023302"/>
              <a:gd name="connsiteX6583" fmla="*/ 1371476 w 5641848"/>
              <a:gd name="connsiteY6583" fmla="*/ 3227458 h 4023302"/>
              <a:gd name="connsiteX6584" fmla="*/ 1381482 w 5641848"/>
              <a:gd name="connsiteY6584" fmla="*/ 3231967 h 4023302"/>
              <a:gd name="connsiteX6585" fmla="*/ 1398552 w 5641848"/>
              <a:gd name="connsiteY6585" fmla="*/ 3234320 h 4023302"/>
              <a:gd name="connsiteX6586" fmla="*/ 1429356 w 5641848"/>
              <a:gd name="connsiteY6586" fmla="*/ 3240594 h 4023302"/>
              <a:gd name="connsiteX6587" fmla="*/ 1458001 w 5641848"/>
              <a:gd name="connsiteY6587" fmla="*/ 3241770 h 4023302"/>
              <a:gd name="connsiteX6588" fmla="*/ 1476248 w 5641848"/>
              <a:gd name="connsiteY6588" fmla="*/ 3238241 h 4023302"/>
              <a:gd name="connsiteX6589" fmla="*/ 1484881 w 5641848"/>
              <a:gd name="connsiteY6589" fmla="*/ 3240201 h 4023302"/>
              <a:gd name="connsiteX6590" fmla="*/ 1494691 w 5641848"/>
              <a:gd name="connsiteY6590" fmla="*/ 3234124 h 4023302"/>
              <a:gd name="connsiteX6591" fmla="*/ 1498614 w 5641848"/>
              <a:gd name="connsiteY6591" fmla="*/ 3234712 h 4023302"/>
              <a:gd name="connsiteX6592" fmla="*/ 1504500 w 5641848"/>
              <a:gd name="connsiteY6592" fmla="*/ 3242554 h 4023302"/>
              <a:gd name="connsiteX6593" fmla="*/ 1511760 w 5641848"/>
              <a:gd name="connsiteY6593" fmla="*/ 3242946 h 4023302"/>
              <a:gd name="connsiteX6594" fmla="*/ 1521571 w 5641848"/>
              <a:gd name="connsiteY6594" fmla="*/ 3245691 h 4023302"/>
              <a:gd name="connsiteX6595" fmla="*/ 1533148 w 5641848"/>
              <a:gd name="connsiteY6595" fmla="*/ 3243534 h 4023302"/>
              <a:gd name="connsiteX6596" fmla="*/ 1545510 w 5641848"/>
              <a:gd name="connsiteY6596" fmla="*/ 3242750 h 4023302"/>
              <a:gd name="connsiteX6597" fmla="*/ 1555516 w 5641848"/>
              <a:gd name="connsiteY6597" fmla="*/ 3245887 h 4023302"/>
              <a:gd name="connsiteX6598" fmla="*/ 1566503 w 5641848"/>
              <a:gd name="connsiteY6598" fmla="*/ 3249807 h 4023302"/>
              <a:gd name="connsiteX6599" fmla="*/ 1572389 w 5641848"/>
              <a:gd name="connsiteY6599" fmla="*/ 3252945 h 4023302"/>
              <a:gd name="connsiteX6600" fmla="*/ 1589261 w 5641848"/>
              <a:gd name="connsiteY6600" fmla="*/ 3252356 h 4023302"/>
              <a:gd name="connsiteX6601" fmla="*/ 1596325 w 5641848"/>
              <a:gd name="connsiteY6601" fmla="*/ 3245887 h 4023302"/>
              <a:gd name="connsiteX6602" fmla="*/ 1599857 w 5641848"/>
              <a:gd name="connsiteY6602" fmla="*/ 3243926 h 4023302"/>
              <a:gd name="connsiteX6603" fmla="*/ 1598877 w 5641848"/>
              <a:gd name="connsiteY6603" fmla="*/ 3245691 h 4023302"/>
              <a:gd name="connsiteX6604" fmla="*/ 1602604 w 5641848"/>
              <a:gd name="connsiteY6604" fmla="*/ 3246671 h 4023302"/>
              <a:gd name="connsiteX6605" fmla="*/ 1603584 w 5641848"/>
              <a:gd name="connsiteY6605" fmla="*/ 3246083 h 4023302"/>
              <a:gd name="connsiteX6606" fmla="*/ 1607115 w 5641848"/>
              <a:gd name="connsiteY6606" fmla="*/ 3242358 h 4023302"/>
              <a:gd name="connsiteX6607" fmla="*/ 1607704 w 5641848"/>
              <a:gd name="connsiteY6607" fmla="*/ 3244122 h 4023302"/>
              <a:gd name="connsiteX6608" fmla="*/ 1609469 w 5641848"/>
              <a:gd name="connsiteY6608" fmla="*/ 3244318 h 4023302"/>
              <a:gd name="connsiteX6609" fmla="*/ 1609668 w 5641848"/>
              <a:gd name="connsiteY6609" fmla="*/ 3242358 h 4023302"/>
              <a:gd name="connsiteX6610" fmla="*/ 1611826 w 5641848"/>
              <a:gd name="connsiteY6610" fmla="*/ 3242946 h 4023302"/>
              <a:gd name="connsiteX6611" fmla="*/ 1612160 w 5641848"/>
              <a:gd name="connsiteY6611" fmla="*/ 3242373 h 4023302"/>
              <a:gd name="connsiteX6612" fmla="*/ 1617070 w 5641848"/>
              <a:gd name="connsiteY6612" fmla="*/ 3237268 h 4023302"/>
              <a:gd name="connsiteX6613" fmla="*/ 1626301 w 5641848"/>
              <a:gd name="connsiteY6613" fmla="*/ 3214883 h 4023302"/>
              <a:gd name="connsiteX6614" fmla="*/ 1635532 w 5641848"/>
              <a:gd name="connsiteY6614" fmla="*/ 3170899 h 4023302"/>
              <a:gd name="connsiteX6615" fmla="*/ 1640246 w 5641848"/>
              <a:gd name="connsiteY6615" fmla="*/ 3140463 h 4023302"/>
              <a:gd name="connsiteX6616" fmla="*/ 1643782 w 5641848"/>
              <a:gd name="connsiteY6616" fmla="*/ 3149692 h 4023302"/>
              <a:gd name="connsiteX6617" fmla="*/ 1647710 w 5641848"/>
              <a:gd name="connsiteY6617" fmla="*/ 3144783 h 4023302"/>
              <a:gd name="connsiteX6618" fmla="*/ 1645156 w 5641848"/>
              <a:gd name="connsiteY6618" fmla="*/ 3138696 h 4023302"/>
              <a:gd name="connsiteX6619" fmla="*/ 1640835 w 5641848"/>
              <a:gd name="connsiteY6619" fmla="*/ 3137517 h 4023302"/>
              <a:gd name="connsiteX6620" fmla="*/ 1647317 w 5641848"/>
              <a:gd name="connsiteY6620" fmla="*/ 3088035 h 4023302"/>
              <a:gd name="connsiteX6621" fmla="*/ 1647120 w 5641848"/>
              <a:gd name="connsiteY6621" fmla="*/ 3075076 h 4023302"/>
              <a:gd name="connsiteX6622" fmla="*/ 1648299 w 5641848"/>
              <a:gd name="connsiteY6622" fmla="*/ 3070952 h 4023302"/>
              <a:gd name="connsiteX6623" fmla="*/ 1651442 w 5641848"/>
              <a:gd name="connsiteY6623" fmla="*/ 3070952 h 4023302"/>
              <a:gd name="connsiteX6624" fmla="*/ 1652619 w 5641848"/>
              <a:gd name="connsiteY6624" fmla="*/ 3080966 h 4023302"/>
              <a:gd name="connsiteX6625" fmla="*/ 1665975 w 5641848"/>
              <a:gd name="connsiteY6625" fmla="*/ 3097853 h 4023302"/>
              <a:gd name="connsiteX6626" fmla="*/ 1670296 w 5641848"/>
              <a:gd name="connsiteY6626" fmla="*/ 3109438 h 4023302"/>
              <a:gd name="connsiteX6627" fmla="*/ 1675992 w 5641848"/>
              <a:gd name="connsiteY6627" fmla="*/ 3113758 h 4023302"/>
              <a:gd name="connsiteX6628" fmla="*/ 1671671 w 5641848"/>
              <a:gd name="connsiteY6628" fmla="*/ 3108064 h 4023302"/>
              <a:gd name="connsiteX6629" fmla="*/ 1669707 w 5641848"/>
              <a:gd name="connsiteY6629" fmla="*/ 3096282 h 4023302"/>
              <a:gd name="connsiteX6630" fmla="*/ 1664404 w 5641848"/>
              <a:gd name="connsiteY6630" fmla="*/ 3079395 h 4023302"/>
              <a:gd name="connsiteX6631" fmla="*/ 1657333 w 5641848"/>
              <a:gd name="connsiteY6631" fmla="*/ 3069185 h 4023302"/>
              <a:gd name="connsiteX6632" fmla="*/ 1655566 w 5641848"/>
              <a:gd name="connsiteY6632" fmla="*/ 3060741 h 4023302"/>
              <a:gd name="connsiteX6633" fmla="*/ 1641621 w 5641848"/>
              <a:gd name="connsiteY6633" fmla="*/ 3052298 h 4023302"/>
              <a:gd name="connsiteX6634" fmla="*/ 1641032 w 5641848"/>
              <a:gd name="connsiteY6634" fmla="*/ 3045818 h 4023302"/>
              <a:gd name="connsiteX6635" fmla="*/ 1646727 w 5641848"/>
              <a:gd name="connsiteY6635" fmla="*/ 3040517 h 4023302"/>
              <a:gd name="connsiteX6636" fmla="*/ 1650067 w 5641848"/>
              <a:gd name="connsiteY6636" fmla="*/ 3033251 h 4023302"/>
              <a:gd name="connsiteX6637" fmla="*/ 1655959 w 5641848"/>
              <a:gd name="connsiteY6637" fmla="*/ 3030110 h 4023302"/>
              <a:gd name="connsiteX6638" fmla="*/ 1645942 w 5641848"/>
              <a:gd name="connsiteY6638" fmla="*/ 3016364 h 4023302"/>
              <a:gd name="connsiteX6639" fmla="*/ 1638675 w 5641848"/>
              <a:gd name="connsiteY6639" fmla="*/ 3012437 h 4023302"/>
              <a:gd name="connsiteX6640" fmla="*/ 1642014 w 5641848"/>
              <a:gd name="connsiteY6640" fmla="*/ 3006153 h 4023302"/>
              <a:gd name="connsiteX6641" fmla="*/ 1632783 w 5641848"/>
              <a:gd name="connsiteY6641" fmla="*/ 3005565 h 4023302"/>
              <a:gd name="connsiteX6642" fmla="*/ 1605874 w 5641848"/>
              <a:gd name="connsiteY6642" fmla="*/ 2985536 h 4023302"/>
              <a:gd name="connsiteX6643" fmla="*/ 1604499 w 5641848"/>
              <a:gd name="connsiteY6643" fmla="*/ 2980431 h 4023302"/>
              <a:gd name="connsiteX6644" fmla="*/ 1593107 w 5641848"/>
              <a:gd name="connsiteY6644" fmla="*/ 2962169 h 4023302"/>
              <a:gd name="connsiteX6645" fmla="*/ 1585251 w 5641848"/>
              <a:gd name="connsiteY6645" fmla="*/ 2955101 h 4023302"/>
              <a:gd name="connsiteX6646" fmla="*/ 1592911 w 5641848"/>
              <a:gd name="connsiteY6646" fmla="*/ 2939392 h 4023302"/>
              <a:gd name="connsiteX6647" fmla="*/ 1583091 w 5641848"/>
              <a:gd name="connsiteY6647" fmla="*/ 2935464 h 4023302"/>
              <a:gd name="connsiteX6648" fmla="*/ 1590751 w 5641848"/>
              <a:gd name="connsiteY6648" fmla="*/ 2927021 h 4023302"/>
              <a:gd name="connsiteX6649" fmla="*/ 1598607 w 5641848"/>
              <a:gd name="connsiteY6649" fmla="*/ 2929574 h 4023302"/>
              <a:gd name="connsiteX6650" fmla="*/ 1603910 w 5641848"/>
              <a:gd name="connsiteY6650" fmla="*/ 2930948 h 4023302"/>
              <a:gd name="connsiteX6651" fmla="*/ 1600572 w 5641848"/>
              <a:gd name="connsiteY6651" fmla="*/ 2924272 h 4023302"/>
              <a:gd name="connsiteX6652" fmla="*/ 1590161 w 5641848"/>
              <a:gd name="connsiteY6652" fmla="*/ 2918578 h 4023302"/>
              <a:gd name="connsiteX6653" fmla="*/ 1578181 w 5641848"/>
              <a:gd name="connsiteY6653" fmla="*/ 2921916 h 4023302"/>
              <a:gd name="connsiteX6654" fmla="*/ 1563452 w 5641848"/>
              <a:gd name="connsiteY6654" fmla="*/ 2921523 h 4023302"/>
              <a:gd name="connsiteX6655" fmla="*/ 1561095 w 5641848"/>
              <a:gd name="connsiteY6655" fmla="*/ 2912294 h 4023302"/>
              <a:gd name="connsiteX6656" fmla="*/ 1571111 w 5641848"/>
              <a:gd name="connsiteY6656" fmla="*/ 2905814 h 4023302"/>
              <a:gd name="connsiteX6657" fmla="*/ 1560506 w 5641848"/>
              <a:gd name="connsiteY6657" fmla="*/ 2901887 h 4023302"/>
              <a:gd name="connsiteX6658" fmla="*/ 1550096 w 5641848"/>
              <a:gd name="connsiteY6658" fmla="*/ 2894818 h 4023302"/>
              <a:gd name="connsiteX6659" fmla="*/ 1545382 w 5641848"/>
              <a:gd name="connsiteY6659" fmla="*/ 2900120 h 4023302"/>
              <a:gd name="connsiteX6660" fmla="*/ 1543419 w 5641848"/>
              <a:gd name="connsiteY6660" fmla="*/ 2900709 h 4023302"/>
              <a:gd name="connsiteX6661" fmla="*/ 1539490 w 5641848"/>
              <a:gd name="connsiteY6661" fmla="*/ 2892854 h 4023302"/>
              <a:gd name="connsiteX6662" fmla="*/ 1534187 w 5641848"/>
              <a:gd name="connsiteY6662" fmla="*/ 2898941 h 4023302"/>
              <a:gd name="connsiteX6663" fmla="*/ 1527115 w 5641848"/>
              <a:gd name="connsiteY6663" fmla="*/ 2899531 h 4023302"/>
              <a:gd name="connsiteX6664" fmla="*/ 1513955 w 5641848"/>
              <a:gd name="connsiteY6664" fmla="*/ 2882841 h 4023302"/>
              <a:gd name="connsiteX6665" fmla="*/ 1506098 w 5641848"/>
              <a:gd name="connsiteY6665" fmla="*/ 2883429 h 4023302"/>
              <a:gd name="connsiteX6666" fmla="*/ 1496868 w 5641848"/>
              <a:gd name="connsiteY6666" fmla="*/ 2879109 h 4023302"/>
              <a:gd name="connsiteX6667" fmla="*/ 1485673 w 5641848"/>
              <a:gd name="connsiteY6667" fmla="*/ 2877146 h 4023302"/>
              <a:gd name="connsiteX6668" fmla="*/ 1480370 w 5641848"/>
              <a:gd name="connsiteY6668" fmla="*/ 2870077 h 4023302"/>
              <a:gd name="connsiteX6669" fmla="*/ 1472514 w 5641848"/>
              <a:gd name="connsiteY6669" fmla="*/ 2867524 h 4023302"/>
              <a:gd name="connsiteX6670" fmla="*/ 1460730 w 5641848"/>
              <a:gd name="connsiteY6670" fmla="*/ 2875968 h 4023302"/>
              <a:gd name="connsiteX6671" fmla="*/ 1450320 w 5641848"/>
              <a:gd name="connsiteY6671" fmla="*/ 2877539 h 4023302"/>
              <a:gd name="connsiteX6672" fmla="*/ 1447571 w 5641848"/>
              <a:gd name="connsiteY6672" fmla="*/ 2865757 h 4023302"/>
              <a:gd name="connsiteX6673" fmla="*/ 1443053 w 5641848"/>
              <a:gd name="connsiteY6673" fmla="*/ 2863008 h 4023302"/>
              <a:gd name="connsiteX6674" fmla="*/ 1431269 w 5641848"/>
              <a:gd name="connsiteY6674" fmla="*/ 2860652 h 4023302"/>
              <a:gd name="connsiteX6675" fmla="*/ 1429304 w 5641848"/>
              <a:gd name="connsiteY6675" fmla="*/ 2857314 h 4023302"/>
              <a:gd name="connsiteX6676" fmla="*/ 1438928 w 5641848"/>
              <a:gd name="connsiteY6676" fmla="*/ 2852797 h 4023302"/>
              <a:gd name="connsiteX6677" fmla="*/ 1449927 w 5641848"/>
              <a:gd name="connsiteY6677" fmla="*/ 2852797 h 4023302"/>
              <a:gd name="connsiteX6678" fmla="*/ 1453856 w 5641848"/>
              <a:gd name="connsiteY6678" fmla="*/ 2848085 h 4023302"/>
              <a:gd name="connsiteX6679" fmla="*/ 1444820 w 5641848"/>
              <a:gd name="connsiteY6679" fmla="*/ 2841605 h 4023302"/>
              <a:gd name="connsiteX6680" fmla="*/ 1438143 w 5641848"/>
              <a:gd name="connsiteY6680" fmla="*/ 2843569 h 4023302"/>
              <a:gd name="connsiteX6681" fmla="*/ 1434215 w 5641848"/>
              <a:gd name="connsiteY6681" fmla="*/ 2848870 h 4023302"/>
              <a:gd name="connsiteX6682" fmla="*/ 1432840 w 5641848"/>
              <a:gd name="connsiteY6682" fmla="*/ 2833947 h 4023302"/>
              <a:gd name="connsiteX6683" fmla="*/ 1436964 w 5641848"/>
              <a:gd name="connsiteY6683" fmla="*/ 2830805 h 4023302"/>
              <a:gd name="connsiteX6684" fmla="*/ 1440893 w 5641848"/>
              <a:gd name="connsiteY6684" fmla="*/ 2833162 h 4023302"/>
              <a:gd name="connsiteX6685" fmla="*/ 1449927 w 5641848"/>
              <a:gd name="connsiteY6685" fmla="*/ 2835714 h 4023302"/>
              <a:gd name="connsiteX6686" fmla="*/ 1455819 w 5641848"/>
              <a:gd name="connsiteY6686" fmla="*/ 2835714 h 4023302"/>
              <a:gd name="connsiteX6687" fmla="*/ 1447178 w 5641848"/>
              <a:gd name="connsiteY6687" fmla="*/ 2826485 h 4023302"/>
              <a:gd name="connsiteX6688" fmla="*/ 1439910 w 5641848"/>
              <a:gd name="connsiteY6688" fmla="*/ 2828056 h 4023302"/>
              <a:gd name="connsiteX6689" fmla="*/ 1435982 w 5641848"/>
              <a:gd name="connsiteY6689" fmla="*/ 2824718 h 4023302"/>
              <a:gd name="connsiteX6690" fmla="*/ 1430287 w 5641848"/>
              <a:gd name="connsiteY6690" fmla="*/ 2830019 h 4023302"/>
              <a:gd name="connsiteX6691" fmla="*/ 1424983 w 5641848"/>
              <a:gd name="connsiteY6691" fmla="*/ 2827467 h 4023302"/>
              <a:gd name="connsiteX6692" fmla="*/ 1424198 w 5641848"/>
              <a:gd name="connsiteY6692" fmla="*/ 2821184 h 4023302"/>
              <a:gd name="connsiteX6693" fmla="*/ 1427536 w 5641848"/>
              <a:gd name="connsiteY6693" fmla="*/ 2817845 h 4023302"/>
              <a:gd name="connsiteX6694" fmla="*/ 1433429 w 5641848"/>
              <a:gd name="connsiteY6694" fmla="*/ 2812348 h 4023302"/>
              <a:gd name="connsiteX6695" fmla="*/ 1446196 w 5641848"/>
              <a:gd name="connsiteY6695" fmla="*/ 2801155 h 4023302"/>
              <a:gd name="connsiteX6696" fmla="*/ 1460730 w 5641848"/>
              <a:gd name="connsiteY6696" fmla="*/ 2801744 h 4023302"/>
              <a:gd name="connsiteX6697" fmla="*/ 1469961 w 5641848"/>
              <a:gd name="connsiteY6697" fmla="*/ 2798995 h 4023302"/>
              <a:gd name="connsiteX6698" fmla="*/ 1479781 w 5641848"/>
              <a:gd name="connsiteY6698" fmla="*/ 2802922 h 4023302"/>
              <a:gd name="connsiteX6699" fmla="*/ 1479781 w 5641848"/>
              <a:gd name="connsiteY6699" fmla="*/ 2798406 h 4023302"/>
              <a:gd name="connsiteX6700" fmla="*/ 1486851 w 5641848"/>
              <a:gd name="connsiteY6700" fmla="*/ 2796442 h 4023302"/>
              <a:gd name="connsiteX6701" fmla="*/ 1495297 w 5641848"/>
              <a:gd name="connsiteY6701" fmla="*/ 2798210 h 4023302"/>
              <a:gd name="connsiteX6702" fmla="*/ 1497260 w 5641848"/>
              <a:gd name="connsiteY6702" fmla="*/ 2789766 h 4023302"/>
              <a:gd name="connsiteX6703" fmla="*/ 1499813 w 5641848"/>
              <a:gd name="connsiteY6703" fmla="*/ 2785250 h 4023302"/>
              <a:gd name="connsiteX6704" fmla="*/ 1509045 w 5641848"/>
              <a:gd name="connsiteY6704" fmla="*/ 2788981 h 4023302"/>
              <a:gd name="connsiteX6705" fmla="*/ 1529472 w 5641848"/>
              <a:gd name="connsiteY6705" fmla="*/ 2788785 h 4023302"/>
              <a:gd name="connsiteX6706" fmla="*/ 1534775 w 5641848"/>
              <a:gd name="connsiteY6706" fmla="*/ 2795853 h 4023302"/>
              <a:gd name="connsiteX6707" fmla="*/ 1549114 w 5641848"/>
              <a:gd name="connsiteY6707" fmla="*/ 2811366 h 4023302"/>
              <a:gd name="connsiteX6708" fmla="*/ 1560898 w 5641848"/>
              <a:gd name="connsiteY6708" fmla="*/ 2804689 h 4023302"/>
              <a:gd name="connsiteX6709" fmla="*/ 1571307 w 5641848"/>
              <a:gd name="connsiteY6709" fmla="*/ 2800173 h 4023302"/>
              <a:gd name="connsiteX6710" fmla="*/ 1580734 w 5641848"/>
              <a:gd name="connsiteY6710" fmla="*/ 2806653 h 4023302"/>
              <a:gd name="connsiteX6711" fmla="*/ 1592322 w 5641848"/>
              <a:gd name="connsiteY6711" fmla="*/ 2799192 h 4023302"/>
              <a:gd name="connsiteX6712" fmla="*/ 1602142 w 5641848"/>
              <a:gd name="connsiteY6712" fmla="*/ 2797228 h 4023302"/>
              <a:gd name="connsiteX6713" fmla="*/ 1607445 w 5641848"/>
              <a:gd name="connsiteY6713" fmla="*/ 2806260 h 4023302"/>
              <a:gd name="connsiteX6714" fmla="*/ 1617855 w 5641848"/>
              <a:gd name="connsiteY6714" fmla="*/ 2807438 h 4023302"/>
              <a:gd name="connsiteX6715" fmla="*/ 1623748 w 5641848"/>
              <a:gd name="connsiteY6715" fmla="*/ 2808813 h 4023302"/>
              <a:gd name="connsiteX6716" fmla="*/ 1626301 w 5641848"/>
              <a:gd name="connsiteY6716" fmla="*/ 2803511 h 4023302"/>
              <a:gd name="connsiteX6717" fmla="*/ 1621784 w 5641848"/>
              <a:gd name="connsiteY6717" fmla="*/ 2799584 h 4023302"/>
              <a:gd name="connsiteX6718" fmla="*/ 1615695 w 5641848"/>
              <a:gd name="connsiteY6718" fmla="*/ 2788785 h 4023302"/>
              <a:gd name="connsiteX6719" fmla="*/ 1611570 w 5641848"/>
              <a:gd name="connsiteY6719" fmla="*/ 2748923 h 4023302"/>
              <a:gd name="connsiteX6720" fmla="*/ 1610589 w 5641848"/>
              <a:gd name="connsiteY6720" fmla="*/ 2739106 h 4023302"/>
              <a:gd name="connsiteX6721" fmla="*/ 1602732 w 5641848"/>
              <a:gd name="connsiteY6721" fmla="*/ 2732626 h 4023302"/>
              <a:gd name="connsiteX6722" fmla="*/ 1599393 w 5641848"/>
              <a:gd name="connsiteY6722" fmla="*/ 2718488 h 4023302"/>
              <a:gd name="connsiteX6723" fmla="*/ 1590161 w 5641848"/>
              <a:gd name="connsiteY6723" fmla="*/ 2705921 h 4023302"/>
              <a:gd name="connsiteX6724" fmla="*/ 1590161 w 5641848"/>
              <a:gd name="connsiteY6724" fmla="*/ 2701601 h 4023302"/>
              <a:gd name="connsiteX6725" fmla="*/ 1594090 w 5641848"/>
              <a:gd name="connsiteY6725" fmla="*/ 2703369 h 4023302"/>
              <a:gd name="connsiteX6726" fmla="*/ 1601946 w 5641848"/>
              <a:gd name="connsiteY6726" fmla="*/ 2704743 h 4023302"/>
              <a:gd name="connsiteX6727" fmla="*/ 1612356 w 5641848"/>
              <a:gd name="connsiteY6727" fmla="*/ 2712401 h 4023302"/>
              <a:gd name="connsiteX6728" fmla="*/ 1620213 w 5641848"/>
              <a:gd name="connsiteY6728" fmla="*/ 2709062 h 4023302"/>
              <a:gd name="connsiteX6729" fmla="*/ 1631997 w 5641848"/>
              <a:gd name="connsiteY6729" fmla="*/ 2707688 h 4023302"/>
              <a:gd name="connsiteX6730" fmla="*/ 1634747 w 5641848"/>
              <a:gd name="connsiteY6730" fmla="*/ 2714757 h 4023302"/>
              <a:gd name="connsiteX6731" fmla="*/ 1630033 w 5641848"/>
              <a:gd name="connsiteY6731" fmla="*/ 2721237 h 4023302"/>
              <a:gd name="connsiteX6732" fmla="*/ 1638282 w 5641848"/>
              <a:gd name="connsiteY6732" fmla="*/ 2733215 h 4023302"/>
              <a:gd name="connsiteX6733" fmla="*/ 1646727 w 5641848"/>
              <a:gd name="connsiteY6733" fmla="*/ 2736945 h 4023302"/>
              <a:gd name="connsiteX6734" fmla="*/ 1659101 w 5641848"/>
              <a:gd name="connsiteY6734" fmla="*/ 2733019 h 4023302"/>
              <a:gd name="connsiteX6735" fmla="*/ 1672064 w 5641848"/>
              <a:gd name="connsiteY6735" fmla="*/ 2738516 h 4023302"/>
              <a:gd name="connsiteX6736" fmla="*/ 1681294 w 5641848"/>
              <a:gd name="connsiteY6736" fmla="*/ 2739891 h 4023302"/>
              <a:gd name="connsiteX6737" fmla="*/ 1702310 w 5641848"/>
              <a:gd name="connsiteY6737" fmla="*/ 2739106 h 4023302"/>
              <a:gd name="connsiteX6738" fmla="*/ 1713505 w 5641848"/>
              <a:gd name="connsiteY6738" fmla="*/ 2731644 h 4023302"/>
              <a:gd name="connsiteX6739" fmla="*/ 1721754 w 5641848"/>
              <a:gd name="connsiteY6739" fmla="*/ 2725753 h 4023302"/>
              <a:gd name="connsiteX6740" fmla="*/ 1740216 w 5641848"/>
              <a:gd name="connsiteY6740" fmla="*/ 2727520 h 4023302"/>
              <a:gd name="connsiteX6741" fmla="*/ 1723718 w 5641848"/>
              <a:gd name="connsiteY6741" fmla="*/ 2722415 h 4023302"/>
              <a:gd name="connsiteX6742" fmla="*/ 1714684 w 5641848"/>
              <a:gd name="connsiteY6742" fmla="*/ 2721237 h 4023302"/>
              <a:gd name="connsiteX6743" fmla="*/ 1715273 w 5641848"/>
              <a:gd name="connsiteY6743" fmla="*/ 2714757 h 4023302"/>
              <a:gd name="connsiteX6744" fmla="*/ 1720380 w 5641848"/>
              <a:gd name="connsiteY6744" fmla="*/ 2704350 h 4023302"/>
              <a:gd name="connsiteX6745" fmla="*/ 1741199 w 5641848"/>
              <a:gd name="connsiteY6745" fmla="*/ 2691783 h 4023302"/>
              <a:gd name="connsiteX6746" fmla="*/ 1757500 w 5641848"/>
              <a:gd name="connsiteY6746" fmla="*/ 2687660 h 4023302"/>
              <a:gd name="connsiteX6747" fmla="*/ 1771837 w 5641848"/>
              <a:gd name="connsiteY6747" fmla="*/ 2683732 h 4023302"/>
              <a:gd name="connsiteX6748" fmla="*/ 1790103 w 5641848"/>
              <a:gd name="connsiteY6748" fmla="*/ 2670380 h 4023302"/>
              <a:gd name="connsiteX6749" fmla="*/ 1801691 w 5641848"/>
              <a:gd name="connsiteY6749" fmla="*/ 2656635 h 4023302"/>
              <a:gd name="connsiteX6750" fmla="*/ 1806994 w 5641848"/>
              <a:gd name="connsiteY6750" fmla="*/ 2653886 h 4023302"/>
              <a:gd name="connsiteX6751" fmla="*/ 1800316 w 5641848"/>
              <a:gd name="connsiteY6751" fmla="*/ 2648977 h 4023302"/>
              <a:gd name="connsiteX6752" fmla="*/ 1799138 w 5641848"/>
              <a:gd name="connsiteY6752" fmla="*/ 2640337 h 4023302"/>
              <a:gd name="connsiteX6753" fmla="*/ 1802084 w 5641848"/>
              <a:gd name="connsiteY6753" fmla="*/ 2634446 h 4023302"/>
              <a:gd name="connsiteX6754" fmla="*/ 1800513 w 5641848"/>
              <a:gd name="connsiteY6754" fmla="*/ 2609116 h 4023302"/>
              <a:gd name="connsiteX6755" fmla="*/ 1798549 w 5641848"/>
              <a:gd name="connsiteY6755" fmla="*/ 2605778 h 4023302"/>
              <a:gd name="connsiteX6756" fmla="*/ 1809547 w 5641848"/>
              <a:gd name="connsiteY6756" fmla="*/ 2593407 h 4023302"/>
              <a:gd name="connsiteX6757" fmla="*/ 1818778 w 5641848"/>
              <a:gd name="connsiteY6757" fmla="*/ 2588695 h 4023302"/>
              <a:gd name="connsiteX6758" fmla="*/ 1830562 w 5641848"/>
              <a:gd name="connsiteY6758" fmla="*/ 2586535 h 4023302"/>
              <a:gd name="connsiteX6759" fmla="*/ 1851971 w 5641848"/>
              <a:gd name="connsiteY6759" fmla="*/ 2582411 h 4023302"/>
              <a:gd name="connsiteX6760" fmla="*/ 1863755 w 5641848"/>
              <a:gd name="connsiteY6760" fmla="*/ 2580448 h 4023302"/>
              <a:gd name="connsiteX6761" fmla="*/ 1863922 w 5641848"/>
              <a:gd name="connsiteY6761" fmla="*/ 2580596 h 4023302"/>
              <a:gd name="connsiteX6762" fmla="*/ 1881574 w 5641848"/>
              <a:gd name="connsiteY6762" fmla="*/ 2569947 h 4023302"/>
              <a:gd name="connsiteX6763" fmla="*/ 1899586 w 5641848"/>
              <a:gd name="connsiteY6763" fmla="*/ 2554758 h 4023302"/>
              <a:gd name="connsiteX6764" fmla="*/ 1899259 w 5641848"/>
              <a:gd name="connsiteY6764" fmla="*/ 2554535 h 4023302"/>
              <a:gd name="connsiteX6765" fmla="*/ 1910243 w 5641848"/>
              <a:gd name="connsiteY6765" fmla="*/ 2548057 h 4023302"/>
              <a:gd name="connsiteX6766" fmla="*/ 1917304 w 5641848"/>
              <a:gd name="connsiteY6766" fmla="*/ 2546879 h 4023302"/>
              <a:gd name="connsiteX6767" fmla="*/ 1922404 w 5641848"/>
              <a:gd name="connsiteY6767" fmla="*/ 2550413 h 4023302"/>
              <a:gd name="connsiteX6768" fmla="*/ 1924561 w 5641848"/>
              <a:gd name="connsiteY6768" fmla="*/ 2549824 h 4023302"/>
              <a:gd name="connsiteX6769" fmla="*/ 1928092 w 5641848"/>
              <a:gd name="connsiteY6769" fmla="*/ 2549431 h 4023302"/>
              <a:gd name="connsiteX6770" fmla="*/ 1926523 w 5641848"/>
              <a:gd name="connsiteY6770" fmla="*/ 2554928 h 4023302"/>
              <a:gd name="connsiteX6771" fmla="*/ 1932210 w 5641848"/>
              <a:gd name="connsiteY6771" fmla="*/ 2554928 h 4023302"/>
              <a:gd name="connsiteX6772" fmla="*/ 1935545 w 5641848"/>
              <a:gd name="connsiteY6772" fmla="*/ 2552180 h 4023302"/>
              <a:gd name="connsiteX6773" fmla="*/ 1928876 w 5641848"/>
              <a:gd name="connsiteY6773" fmla="*/ 2544131 h 4023302"/>
              <a:gd name="connsiteX6774" fmla="*/ 1926523 w 5641848"/>
              <a:gd name="connsiteY6774" fmla="*/ 2544131 h 4023302"/>
              <a:gd name="connsiteX6775" fmla="*/ 1920638 w 5641848"/>
              <a:gd name="connsiteY6775" fmla="*/ 2545505 h 4023302"/>
              <a:gd name="connsiteX6776" fmla="*/ 1914754 w 5641848"/>
              <a:gd name="connsiteY6776" fmla="*/ 2538242 h 4023302"/>
              <a:gd name="connsiteX6777" fmla="*/ 1915538 w 5641848"/>
              <a:gd name="connsiteY6777" fmla="*/ 2533727 h 4023302"/>
              <a:gd name="connsiteX6778" fmla="*/ 1921226 w 5641848"/>
              <a:gd name="connsiteY6778" fmla="*/ 2530979 h 4023302"/>
              <a:gd name="connsiteX6779" fmla="*/ 1927111 w 5641848"/>
              <a:gd name="connsiteY6779" fmla="*/ 2527641 h 4023302"/>
              <a:gd name="connsiteX6780" fmla="*/ 1927699 w 5641848"/>
              <a:gd name="connsiteY6780" fmla="*/ 2523126 h 4023302"/>
              <a:gd name="connsiteX6781" fmla="*/ 1927111 w 5641848"/>
              <a:gd name="connsiteY6781" fmla="*/ 2517237 h 4023302"/>
              <a:gd name="connsiteX6782" fmla="*/ 1932799 w 5641848"/>
              <a:gd name="connsiteY6782" fmla="*/ 2511936 h 4023302"/>
              <a:gd name="connsiteX6783" fmla="*/ 1942606 w 5641848"/>
              <a:gd name="connsiteY6783" fmla="*/ 2508010 h 4023302"/>
              <a:gd name="connsiteX6784" fmla="*/ 1949079 w 5641848"/>
              <a:gd name="connsiteY6784" fmla="*/ 2513311 h 4023302"/>
              <a:gd name="connsiteX6785" fmla="*/ 1953002 w 5641848"/>
              <a:gd name="connsiteY6785" fmla="*/ 2509385 h 4023302"/>
              <a:gd name="connsiteX6786" fmla="*/ 1954375 w 5641848"/>
              <a:gd name="connsiteY6786" fmla="*/ 2510366 h 4023302"/>
              <a:gd name="connsiteX6787" fmla="*/ 1950844 w 5641848"/>
              <a:gd name="connsiteY6787" fmla="*/ 2514881 h 4023302"/>
              <a:gd name="connsiteX6788" fmla="*/ 1951629 w 5641848"/>
              <a:gd name="connsiteY6788" fmla="*/ 2519200 h 4023302"/>
              <a:gd name="connsiteX6789" fmla="*/ 1950256 w 5641848"/>
              <a:gd name="connsiteY6789" fmla="*/ 2524893 h 4023302"/>
              <a:gd name="connsiteX6790" fmla="*/ 1947510 w 5641848"/>
              <a:gd name="connsiteY6790" fmla="*/ 2526660 h 4023302"/>
              <a:gd name="connsiteX6791" fmla="*/ 1946137 w 5641848"/>
              <a:gd name="connsiteY6791" fmla="*/ 2526660 h 4023302"/>
              <a:gd name="connsiteX6792" fmla="*/ 1941626 w 5641848"/>
              <a:gd name="connsiteY6792" fmla="*/ 2522734 h 4023302"/>
              <a:gd name="connsiteX6793" fmla="*/ 1938683 w 5641848"/>
              <a:gd name="connsiteY6793" fmla="*/ 2513507 h 4023302"/>
              <a:gd name="connsiteX6794" fmla="*/ 1931230 w 5641848"/>
              <a:gd name="connsiteY6794" fmla="*/ 2516059 h 4023302"/>
              <a:gd name="connsiteX6795" fmla="*/ 1929465 w 5641848"/>
              <a:gd name="connsiteY6795" fmla="*/ 2520574 h 4023302"/>
              <a:gd name="connsiteX6796" fmla="*/ 1937703 w 5641848"/>
              <a:gd name="connsiteY6796" fmla="*/ 2526660 h 4023302"/>
              <a:gd name="connsiteX6797" fmla="*/ 1941626 w 5641848"/>
              <a:gd name="connsiteY6797" fmla="*/ 2524107 h 4023302"/>
              <a:gd name="connsiteX6798" fmla="*/ 1938291 w 5641848"/>
              <a:gd name="connsiteY6798" fmla="*/ 2528819 h 4023302"/>
              <a:gd name="connsiteX6799" fmla="*/ 1937899 w 5641848"/>
              <a:gd name="connsiteY6799" fmla="*/ 2533334 h 4023302"/>
              <a:gd name="connsiteX6800" fmla="*/ 1935153 w 5641848"/>
              <a:gd name="connsiteY6800" fmla="*/ 2536082 h 4023302"/>
              <a:gd name="connsiteX6801" fmla="*/ 1935937 w 5641848"/>
              <a:gd name="connsiteY6801" fmla="*/ 2532549 h 4023302"/>
              <a:gd name="connsiteX6802" fmla="*/ 1928288 w 5641848"/>
              <a:gd name="connsiteY6802" fmla="*/ 2528230 h 4023302"/>
              <a:gd name="connsiteX6803" fmla="*/ 1923580 w 5641848"/>
              <a:gd name="connsiteY6803" fmla="*/ 2533334 h 4023302"/>
              <a:gd name="connsiteX6804" fmla="*/ 1933388 w 5641848"/>
              <a:gd name="connsiteY6804" fmla="*/ 2537260 h 4023302"/>
              <a:gd name="connsiteX6805" fmla="*/ 1933976 w 5641848"/>
              <a:gd name="connsiteY6805" fmla="*/ 2541775 h 4023302"/>
              <a:gd name="connsiteX6806" fmla="*/ 1937114 w 5641848"/>
              <a:gd name="connsiteY6806" fmla="*/ 2549824 h 4023302"/>
              <a:gd name="connsiteX6807" fmla="*/ 1939076 w 5641848"/>
              <a:gd name="connsiteY6807" fmla="*/ 2547861 h 4023302"/>
              <a:gd name="connsiteX6808" fmla="*/ 1942410 w 5641848"/>
              <a:gd name="connsiteY6808" fmla="*/ 2548450 h 4023302"/>
              <a:gd name="connsiteX6809" fmla="*/ 1952806 w 5641848"/>
              <a:gd name="connsiteY6809" fmla="*/ 2551590 h 4023302"/>
              <a:gd name="connsiteX6810" fmla="*/ 1954767 w 5641848"/>
              <a:gd name="connsiteY6810" fmla="*/ 2552180 h 4023302"/>
              <a:gd name="connsiteX6811" fmla="*/ 1953983 w 5641848"/>
              <a:gd name="connsiteY6811" fmla="*/ 2545701 h 4023302"/>
              <a:gd name="connsiteX6812" fmla="*/ 1936526 w 5641848"/>
              <a:gd name="connsiteY6812" fmla="*/ 2541972 h 4023302"/>
              <a:gd name="connsiteX6813" fmla="*/ 1938879 w 5641848"/>
              <a:gd name="connsiteY6813" fmla="*/ 2538046 h 4023302"/>
              <a:gd name="connsiteX6814" fmla="*/ 1945352 w 5641848"/>
              <a:gd name="connsiteY6814" fmla="*/ 2538046 h 4023302"/>
              <a:gd name="connsiteX6815" fmla="*/ 1951236 w 5641848"/>
              <a:gd name="connsiteY6815" fmla="*/ 2539223 h 4023302"/>
              <a:gd name="connsiteX6816" fmla="*/ 1952021 w 5641848"/>
              <a:gd name="connsiteY6816" fmla="*/ 2536671 h 4023302"/>
              <a:gd name="connsiteX6817" fmla="*/ 1942214 w 5641848"/>
              <a:gd name="connsiteY6817" fmla="*/ 2535297 h 4023302"/>
              <a:gd name="connsiteX6818" fmla="*/ 1939468 w 5641848"/>
              <a:gd name="connsiteY6818" fmla="*/ 2531371 h 4023302"/>
              <a:gd name="connsiteX6819" fmla="*/ 1944175 w 5641848"/>
              <a:gd name="connsiteY6819" fmla="*/ 2528819 h 4023302"/>
              <a:gd name="connsiteX6820" fmla="*/ 1951236 w 5641848"/>
              <a:gd name="connsiteY6820" fmla="*/ 2530782 h 4023302"/>
              <a:gd name="connsiteX6821" fmla="*/ 1953983 w 5641848"/>
              <a:gd name="connsiteY6821" fmla="*/ 2526267 h 4023302"/>
              <a:gd name="connsiteX6822" fmla="*/ 1960259 w 5641848"/>
              <a:gd name="connsiteY6822" fmla="*/ 2521556 h 4023302"/>
              <a:gd name="connsiteX6823" fmla="*/ 1964771 w 5641848"/>
              <a:gd name="connsiteY6823" fmla="*/ 2521556 h 4023302"/>
              <a:gd name="connsiteX6824" fmla="*/ 1975951 w 5641848"/>
              <a:gd name="connsiteY6824" fmla="*/ 2518022 h 4023302"/>
              <a:gd name="connsiteX6825" fmla="*/ 1983796 w 5641848"/>
              <a:gd name="connsiteY6825" fmla="*/ 2521948 h 4023302"/>
              <a:gd name="connsiteX6826" fmla="*/ 1993015 w 5641848"/>
              <a:gd name="connsiteY6826" fmla="*/ 2518808 h 4023302"/>
              <a:gd name="connsiteX6827" fmla="*/ 1985758 w 5641848"/>
              <a:gd name="connsiteY6827" fmla="*/ 2518808 h 4023302"/>
              <a:gd name="connsiteX6828" fmla="*/ 1991053 w 5641848"/>
              <a:gd name="connsiteY6828" fmla="*/ 2514096 h 4023302"/>
              <a:gd name="connsiteX6829" fmla="*/ 1979874 w 5641848"/>
              <a:gd name="connsiteY6829" fmla="*/ 2517433 h 4023302"/>
              <a:gd name="connsiteX6830" fmla="*/ 1983208 w 5641848"/>
              <a:gd name="connsiteY6830" fmla="*/ 2510170 h 4023302"/>
              <a:gd name="connsiteX6831" fmla="*/ 1976735 w 5641848"/>
              <a:gd name="connsiteY6831" fmla="*/ 2516059 h 4023302"/>
              <a:gd name="connsiteX6832" fmla="*/ 1972812 w 5641848"/>
              <a:gd name="connsiteY6832" fmla="*/ 2517630 h 4023302"/>
              <a:gd name="connsiteX6833" fmla="*/ 1966928 w 5641848"/>
              <a:gd name="connsiteY6833" fmla="*/ 2517630 h 4023302"/>
              <a:gd name="connsiteX6834" fmla="*/ 1960259 w 5641848"/>
              <a:gd name="connsiteY6834" fmla="*/ 2514292 h 4023302"/>
              <a:gd name="connsiteX6835" fmla="*/ 1953002 w 5641848"/>
              <a:gd name="connsiteY6835" fmla="*/ 2509385 h 4023302"/>
              <a:gd name="connsiteX6836" fmla="*/ 1943979 w 5641848"/>
              <a:gd name="connsiteY6836" fmla="*/ 2502121 h 4023302"/>
              <a:gd name="connsiteX6837" fmla="*/ 1950844 w 5641848"/>
              <a:gd name="connsiteY6837" fmla="*/ 2495643 h 4023302"/>
              <a:gd name="connsiteX6838" fmla="*/ 1960848 w 5641848"/>
              <a:gd name="connsiteY6838" fmla="*/ 2503496 h 4023302"/>
              <a:gd name="connsiteX6839" fmla="*/ 1974577 w 5641848"/>
              <a:gd name="connsiteY6839" fmla="*/ 2499373 h 4023302"/>
              <a:gd name="connsiteX6840" fmla="*/ 1960259 w 5641848"/>
              <a:gd name="connsiteY6840" fmla="*/ 2500747 h 4023302"/>
              <a:gd name="connsiteX6841" fmla="*/ 1951629 w 5641848"/>
              <a:gd name="connsiteY6841" fmla="*/ 2492306 h 4023302"/>
              <a:gd name="connsiteX6842" fmla="*/ 1958102 w 5641848"/>
              <a:gd name="connsiteY6842" fmla="*/ 2478564 h 4023302"/>
              <a:gd name="connsiteX6843" fmla="*/ 1976735 w 5641848"/>
              <a:gd name="connsiteY6843" fmla="*/ 2454812 h 4023302"/>
              <a:gd name="connsiteX6844" fmla="*/ 1981050 w 5641848"/>
              <a:gd name="connsiteY6844" fmla="*/ 2434199 h 4023302"/>
              <a:gd name="connsiteX6845" fmla="*/ 1979089 w 5641848"/>
              <a:gd name="connsiteY6845" fmla="*/ 2417709 h 4023302"/>
              <a:gd name="connsiteX6846" fmla="*/ 1983404 w 5641848"/>
              <a:gd name="connsiteY6846" fmla="*/ 2407501 h 4023302"/>
              <a:gd name="connsiteX6847" fmla="*/ 1986738 w 5641848"/>
              <a:gd name="connsiteY6847" fmla="*/ 2399649 h 4023302"/>
              <a:gd name="connsiteX6848" fmla="*/ 1993211 w 5641848"/>
              <a:gd name="connsiteY6848" fmla="*/ 2399649 h 4023302"/>
              <a:gd name="connsiteX6849" fmla="*/ 1993996 w 5641848"/>
              <a:gd name="connsiteY6849" fmla="*/ 2403968 h 4023302"/>
              <a:gd name="connsiteX6850" fmla="*/ 1998507 w 5641848"/>
              <a:gd name="connsiteY6850" fmla="*/ 2405342 h 4023302"/>
              <a:gd name="connsiteX6851" fmla="*/ 2006353 w 5641848"/>
              <a:gd name="connsiteY6851" fmla="*/ 2402593 h 4023302"/>
              <a:gd name="connsiteX6852" fmla="*/ 2007726 w 5641848"/>
              <a:gd name="connsiteY6852" fmla="*/ 2407305 h 4023302"/>
              <a:gd name="connsiteX6853" fmla="*/ 2009099 w 5641848"/>
              <a:gd name="connsiteY6853" fmla="*/ 2410838 h 4023302"/>
              <a:gd name="connsiteX6854" fmla="*/ 2018906 w 5641848"/>
              <a:gd name="connsiteY6854" fmla="*/ 2415550 h 4023302"/>
              <a:gd name="connsiteX6855" fmla="*/ 2015768 w 5641848"/>
              <a:gd name="connsiteY6855" fmla="*/ 2425366 h 4023302"/>
              <a:gd name="connsiteX6856" fmla="*/ 2009883 w 5641848"/>
              <a:gd name="connsiteY6856" fmla="*/ 2425954 h 4023302"/>
              <a:gd name="connsiteX6857" fmla="*/ 2003411 w 5641848"/>
              <a:gd name="connsiteY6857" fmla="*/ 2433806 h 4023302"/>
              <a:gd name="connsiteX6858" fmla="*/ 2009883 w 5641848"/>
              <a:gd name="connsiteY6858" fmla="*/ 2439892 h 4023302"/>
              <a:gd name="connsiteX6859" fmla="*/ 2008510 w 5641848"/>
              <a:gd name="connsiteY6859" fmla="*/ 2444800 h 4023302"/>
              <a:gd name="connsiteX6860" fmla="*/ 2011453 w 5641848"/>
              <a:gd name="connsiteY6860" fmla="*/ 2450689 h 4023302"/>
              <a:gd name="connsiteX6861" fmla="*/ 2023221 w 5641848"/>
              <a:gd name="connsiteY6861" fmla="*/ 2457756 h 4023302"/>
              <a:gd name="connsiteX6862" fmla="*/ 2034401 w 5641848"/>
              <a:gd name="connsiteY6862" fmla="*/ 2456382 h 4023302"/>
              <a:gd name="connsiteX6863" fmla="*/ 2042051 w 5641848"/>
              <a:gd name="connsiteY6863" fmla="*/ 2442051 h 4023302"/>
              <a:gd name="connsiteX6864" fmla="*/ 2033029 w 5641848"/>
              <a:gd name="connsiteY6864" fmla="*/ 2454419 h 4023302"/>
              <a:gd name="connsiteX6865" fmla="*/ 2027732 w 5641848"/>
              <a:gd name="connsiteY6865" fmla="*/ 2456382 h 4023302"/>
              <a:gd name="connsiteX6866" fmla="*/ 2020671 w 5641848"/>
              <a:gd name="connsiteY6866" fmla="*/ 2455400 h 4023302"/>
              <a:gd name="connsiteX6867" fmla="*/ 2016944 w 5641848"/>
              <a:gd name="connsiteY6867" fmla="*/ 2452652 h 4023302"/>
              <a:gd name="connsiteX6868" fmla="*/ 2013218 w 5641848"/>
              <a:gd name="connsiteY6868" fmla="*/ 2444800 h 4023302"/>
              <a:gd name="connsiteX6869" fmla="*/ 2023025 w 5641848"/>
              <a:gd name="connsiteY6869" fmla="*/ 2442836 h 4023302"/>
              <a:gd name="connsiteX6870" fmla="*/ 2026948 w 5641848"/>
              <a:gd name="connsiteY6870" fmla="*/ 2440285 h 4023302"/>
              <a:gd name="connsiteX6871" fmla="*/ 2032244 w 5641848"/>
              <a:gd name="connsiteY6871" fmla="*/ 2436947 h 4023302"/>
              <a:gd name="connsiteX6872" fmla="*/ 2042051 w 5641848"/>
              <a:gd name="connsiteY6872" fmla="*/ 2440873 h 4023302"/>
              <a:gd name="connsiteX6873" fmla="*/ 2040089 w 5641848"/>
              <a:gd name="connsiteY6873" fmla="*/ 2435377 h 4023302"/>
              <a:gd name="connsiteX6874" fmla="*/ 2044993 w 5641848"/>
              <a:gd name="connsiteY6874" fmla="*/ 2432825 h 4023302"/>
              <a:gd name="connsiteX6875" fmla="*/ 2038128 w 5641848"/>
              <a:gd name="connsiteY6875" fmla="*/ 2434396 h 4023302"/>
              <a:gd name="connsiteX6876" fmla="*/ 2032832 w 5641848"/>
              <a:gd name="connsiteY6876" fmla="*/ 2434396 h 4023302"/>
              <a:gd name="connsiteX6877" fmla="*/ 2028909 w 5641848"/>
              <a:gd name="connsiteY6877" fmla="*/ 2430469 h 4023302"/>
              <a:gd name="connsiteX6878" fmla="*/ 2030086 w 5641848"/>
              <a:gd name="connsiteY6878" fmla="*/ 2424580 h 4023302"/>
              <a:gd name="connsiteX6879" fmla="*/ 2034597 w 5641848"/>
              <a:gd name="connsiteY6879" fmla="*/ 2412605 h 4023302"/>
              <a:gd name="connsiteX6880" fmla="*/ 2042443 w 5641848"/>
              <a:gd name="connsiteY6880" fmla="*/ 2412016 h 4023302"/>
              <a:gd name="connsiteX6881" fmla="*/ 2037932 w 5641848"/>
              <a:gd name="connsiteY6881" fmla="*/ 2410053 h 4023302"/>
              <a:gd name="connsiteX6882" fmla="*/ 2025378 w 5641848"/>
              <a:gd name="connsiteY6882" fmla="*/ 2408875 h 4023302"/>
              <a:gd name="connsiteX6883" fmla="*/ 2021456 w 5641848"/>
              <a:gd name="connsiteY6883" fmla="*/ 2405734 h 4023302"/>
              <a:gd name="connsiteX6884" fmla="*/ 2023417 w 5641848"/>
              <a:gd name="connsiteY6884" fmla="*/ 2403771 h 4023302"/>
              <a:gd name="connsiteX6885" fmla="*/ 2025771 w 5641848"/>
              <a:gd name="connsiteY6885" fmla="*/ 2390030 h 4023302"/>
              <a:gd name="connsiteX6886" fmla="*/ 2033421 w 5641848"/>
              <a:gd name="connsiteY6886" fmla="*/ 2371773 h 4023302"/>
              <a:gd name="connsiteX6887" fmla="*/ 2046954 w 5641848"/>
              <a:gd name="connsiteY6887" fmla="*/ 2361762 h 4023302"/>
              <a:gd name="connsiteX6888" fmla="*/ 2065980 w 5641848"/>
              <a:gd name="connsiteY6888" fmla="*/ 2359013 h 4023302"/>
              <a:gd name="connsiteX6889" fmla="*/ 2077161 w 5641848"/>
              <a:gd name="connsiteY6889" fmla="*/ 2359602 h 4023302"/>
              <a:gd name="connsiteX6890" fmla="*/ 2085006 w 5641848"/>
              <a:gd name="connsiteY6890" fmla="*/ 2354302 h 4023302"/>
              <a:gd name="connsiteX6891" fmla="*/ 2098540 w 5641848"/>
              <a:gd name="connsiteY6891" fmla="*/ 2351750 h 4023302"/>
              <a:gd name="connsiteX6892" fmla="*/ 2107171 w 5641848"/>
              <a:gd name="connsiteY6892" fmla="*/ 2353321 h 4023302"/>
              <a:gd name="connsiteX6893" fmla="*/ 2113055 w 5641848"/>
              <a:gd name="connsiteY6893" fmla="*/ 2359995 h 4023302"/>
              <a:gd name="connsiteX6894" fmla="*/ 2120508 w 5641848"/>
              <a:gd name="connsiteY6894" fmla="*/ 2365099 h 4023302"/>
              <a:gd name="connsiteX6895" fmla="*/ 2129530 w 5641848"/>
              <a:gd name="connsiteY6895" fmla="*/ 2365688 h 4023302"/>
              <a:gd name="connsiteX6896" fmla="*/ 2126981 w 5641848"/>
              <a:gd name="connsiteY6896" fmla="*/ 2368240 h 4023302"/>
              <a:gd name="connsiteX6897" fmla="*/ 2129727 w 5641848"/>
              <a:gd name="connsiteY6897" fmla="*/ 2372951 h 4023302"/>
              <a:gd name="connsiteX6898" fmla="*/ 2134827 w 5641848"/>
              <a:gd name="connsiteY6898" fmla="*/ 2373933 h 4023302"/>
              <a:gd name="connsiteX6899" fmla="*/ 2132995 w 5641848"/>
              <a:gd name="connsiteY6899" fmla="*/ 2379832 h 4023302"/>
              <a:gd name="connsiteX6900" fmla="*/ 2133633 w 5641848"/>
              <a:gd name="connsiteY6900" fmla="*/ 2379874 h 4023302"/>
              <a:gd name="connsiteX6901" fmla="*/ 2135389 w 5641848"/>
              <a:gd name="connsiteY6901" fmla="*/ 2374226 h 4023302"/>
              <a:gd name="connsiteX6902" fmla="*/ 2135192 w 5641848"/>
              <a:gd name="connsiteY6902" fmla="*/ 2367947 h 4023302"/>
              <a:gd name="connsiteX6903" fmla="*/ 2138528 w 5641848"/>
              <a:gd name="connsiteY6903" fmla="*/ 2364024 h 4023302"/>
              <a:gd name="connsiteX6904" fmla="*/ 2143826 w 5641848"/>
              <a:gd name="connsiteY6904" fmla="*/ 2364416 h 4023302"/>
              <a:gd name="connsiteX6905" fmla="*/ 2148929 w 5641848"/>
              <a:gd name="connsiteY6905" fmla="*/ 2368929 h 4023302"/>
              <a:gd name="connsiteX6906" fmla="*/ 2154423 w 5641848"/>
              <a:gd name="connsiteY6906" fmla="*/ 2375599 h 4023302"/>
              <a:gd name="connsiteX6907" fmla="*/ 2149714 w 5641848"/>
              <a:gd name="connsiteY6907" fmla="*/ 2366378 h 4023302"/>
              <a:gd name="connsiteX6908" fmla="*/ 2144415 w 5641848"/>
              <a:gd name="connsiteY6908" fmla="*/ 2357352 h 4023302"/>
              <a:gd name="connsiteX6909" fmla="*/ 2136566 w 5641848"/>
              <a:gd name="connsiteY6909" fmla="*/ 2358138 h 4023302"/>
              <a:gd name="connsiteX6910" fmla="*/ 2127931 w 5641848"/>
              <a:gd name="connsiteY6910" fmla="*/ 2359315 h 4023302"/>
              <a:gd name="connsiteX6911" fmla="*/ 2122045 w 5641848"/>
              <a:gd name="connsiteY6911" fmla="*/ 2358334 h 4023302"/>
              <a:gd name="connsiteX6912" fmla="*/ 2121456 w 5641848"/>
              <a:gd name="connsiteY6912" fmla="*/ 2347739 h 4023302"/>
              <a:gd name="connsiteX6913" fmla="*/ 2125969 w 5641848"/>
              <a:gd name="connsiteY6913" fmla="*/ 2343226 h 4023302"/>
              <a:gd name="connsiteX6914" fmla="*/ 2130679 w 5641848"/>
              <a:gd name="connsiteY6914" fmla="*/ 2344600 h 4023302"/>
              <a:gd name="connsiteX6915" fmla="*/ 2129109 w 5641848"/>
              <a:gd name="connsiteY6915" fmla="*/ 2339302 h 4023302"/>
              <a:gd name="connsiteX6916" fmla="*/ 2138921 w 5641848"/>
              <a:gd name="connsiteY6916" fmla="*/ 2327531 h 4023302"/>
              <a:gd name="connsiteX6917" fmla="*/ 2185232 w 5641848"/>
              <a:gd name="connsiteY6917" fmla="*/ 2325765 h 4023302"/>
              <a:gd name="connsiteX6918" fmla="*/ 2182681 w 5641848"/>
              <a:gd name="connsiteY6918" fmla="*/ 2331651 h 4023302"/>
              <a:gd name="connsiteX6919" fmla="*/ 2187587 w 5641848"/>
              <a:gd name="connsiteY6919" fmla="*/ 2353036 h 4023302"/>
              <a:gd name="connsiteX6920" fmla="*/ 2197399 w 5641848"/>
              <a:gd name="connsiteY6920" fmla="*/ 2354213 h 4023302"/>
              <a:gd name="connsiteX6921" fmla="*/ 2201323 w 5641848"/>
              <a:gd name="connsiteY6921" fmla="*/ 2348524 h 4023302"/>
              <a:gd name="connsiteX6922" fmla="*/ 2192689 w 5641848"/>
              <a:gd name="connsiteY6922" fmla="*/ 2341265 h 4023302"/>
              <a:gd name="connsiteX6923" fmla="*/ 2193278 w 5641848"/>
              <a:gd name="connsiteY6923" fmla="*/ 2336752 h 4023302"/>
              <a:gd name="connsiteX6924" fmla="*/ 2203678 w 5641848"/>
              <a:gd name="connsiteY6924" fmla="*/ 2339302 h 4023302"/>
              <a:gd name="connsiteX6925" fmla="*/ 2209761 w 5641848"/>
              <a:gd name="connsiteY6925" fmla="*/ 2349505 h 4023302"/>
              <a:gd name="connsiteX6926" fmla="*/ 2209173 w 5641848"/>
              <a:gd name="connsiteY6926" fmla="*/ 2354213 h 4023302"/>
              <a:gd name="connsiteX6927" fmla="*/ 2214471 w 5641848"/>
              <a:gd name="connsiteY6927" fmla="*/ 2349505 h 4023302"/>
              <a:gd name="connsiteX6928" fmla="*/ 2208976 w 5641848"/>
              <a:gd name="connsiteY6928" fmla="*/ 2344404 h 4023302"/>
              <a:gd name="connsiteX6929" fmla="*/ 2205052 w 5641848"/>
              <a:gd name="connsiteY6929" fmla="*/ 2331454 h 4023302"/>
              <a:gd name="connsiteX6930" fmla="*/ 2207406 w 5641848"/>
              <a:gd name="connsiteY6930" fmla="*/ 2319683 h 4023302"/>
              <a:gd name="connsiteX6931" fmla="*/ 2217218 w 5641848"/>
              <a:gd name="connsiteY6931" fmla="*/ 2310461 h 4023302"/>
              <a:gd name="connsiteX6932" fmla="*/ 2238804 w 5641848"/>
              <a:gd name="connsiteY6932" fmla="*/ 2312815 h 4023302"/>
              <a:gd name="connsiteX6933" fmla="*/ 2255288 w 5641848"/>
              <a:gd name="connsiteY6933" fmla="*/ 2314581 h 4023302"/>
              <a:gd name="connsiteX6934" fmla="*/ 2267062 w 5641848"/>
              <a:gd name="connsiteY6934" fmla="*/ 2325765 h 4023302"/>
              <a:gd name="connsiteX6935" fmla="*/ 2282172 w 5641848"/>
              <a:gd name="connsiteY6935" fmla="*/ 2344600 h 4023302"/>
              <a:gd name="connsiteX6936" fmla="*/ 2296693 w 5641848"/>
              <a:gd name="connsiteY6936" fmla="*/ 2346366 h 4023302"/>
              <a:gd name="connsiteX6937" fmla="*/ 2282760 w 5641848"/>
              <a:gd name="connsiteY6937" fmla="*/ 2339695 h 4023302"/>
              <a:gd name="connsiteX6938" fmla="*/ 2275107 w 5641848"/>
              <a:gd name="connsiteY6938" fmla="*/ 2333613 h 4023302"/>
              <a:gd name="connsiteX6939" fmla="*/ 2274911 w 5641848"/>
              <a:gd name="connsiteY6939" fmla="*/ 2323606 h 4023302"/>
              <a:gd name="connsiteX6940" fmla="*/ 2267454 w 5641848"/>
              <a:gd name="connsiteY6940" fmla="*/ 2314581 h 4023302"/>
              <a:gd name="connsiteX6941" fmla="*/ 2258428 w 5641848"/>
              <a:gd name="connsiteY6941" fmla="*/ 2311246 h 4023302"/>
              <a:gd name="connsiteX6942" fmla="*/ 2244495 w 5641848"/>
              <a:gd name="connsiteY6942" fmla="*/ 2308303 h 4023302"/>
              <a:gd name="connsiteX6943" fmla="*/ 2228796 w 5641848"/>
              <a:gd name="connsiteY6943" fmla="*/ 2301240 h 4023302"/>
              <a:gd name="connsiteX6944" fmla="*/ 2229385 w 5641848"/>
              <a:gd name="connsiteY6944" fmla="*/ 2292803 h 4023302"/>
              <a:gd name="connsiteX6945" fmla="*/ 2230758 w 5641848"/>
              <a:gd name="connsiteY6945" fmla="*/ 2290841 h 4023302"/>
              <a:gd name="connsiteX6946" fmla="*/ 2238019 w 5641848"/>
              <a:gd name="connsiteY6946" fmla="*/ 2294765 h 4023302"/>
              <a:gd name="connsiteX6947" fmla="*/ 2239981 w 5641848"/>
              <a:gd name="connsiteY6947" fmla="*/ 2290841 h 4023302"/>
              <a:gd name="connsiteX6948" fmla="*/ 2241355 w 5641848"/>
              <a:gd name="connsiteY6948" fmla="*/ 2287506 h 4023302"/>
              <a:gd name="connsiteX6949" fmla="*/ 2227422 w 5641848"/>
              <a:gd name="connsiteY6949" fmla="*/ 2279854 h 4023302"/>
              <a:gd name="connsiteX6950" fmla="*/ 2225264 w 5641848"/>
              <a:gd name="connsiteY6950" fmla="*/ 2272006 h 4023302"/>
              <a:gd name="connsiteX6951" fmla="*/ 2234487 w 5641848"/>
              <a:gd name="connsiteY6951" fmla="*/ 2263373 h 4023302"/>
              <a:gd name="connsiteX6952" fmla="*/ 2229189 w 5641848"/>
              <a:gd name="connsiteY6952" fmla="*/ 2258272 h 4023302"/>
              <a:gd name="connsiteX6953" fmla="*/ 2227226 w 5641848"/>
              <a:gd name="connsiteY6953" fmla="*/ 2262785 h 4023302"/>
              <a:gd name="connsiteX6954" fmla="*/ 2220162 w 5641848"/>
              <a:gd name="connsiteY6954" fmla="*/ 2264747 h 4023302"/>
              <a:gd name="connsiteX6955" fmla="*/ 2218199 w 5641848"/>
              <a:gd name="connsiteY6955" fmla="*/ 2257684 h 4023302"/>
              <a:gd name="connsiteX6956" fmla="*/ 2222517 w 5641848"/>
              <a:gd name="connsiteY6956" fmla="*/ 2251798 h 4023302"/>
              <a:gd name="connsiteX6957" fmla="*/ 2228992 w 5641848"/>
              <a:gd name="connsiteY6957" fmla="*/ 2249836 h 4023302"/>
              <a:gd name="connsiteX6958" fmla="*/ 2236253 w 5641848"/>
              <a:gd name="connsiteY6958" fmla="*/ 2250228 h 4023302"/>
              <a:gd name="connsiteX6959" fmla="*/ 2240177 w 5641848"/>
              <a:gd name="connsiteY6959" fmla="*/ 2242380 h 4023302"/>
              <a:gd name="connsiteX6960" fmla="*/ 2233702 w 5641848"/>
              <a:gd name="connsiteY6960" fmla="*/ 2237475 h 4023302"/>
              <a:gd name="connsiteX6961" fmla="*/ 2226245 w 5641848"/>
              <a:gd name="connsiteY6961" fmla="*/ 2230216 h 4023302"/>
              <a:gd name="connsiteX6962" fmla="*/ 2225460 w 5641848"/>
              <a:gd name="connsiteY6962" fmla="*/ 2224526 h 4023302"/>
              <a:gd name="connsiteX6963" fmla="*/ 2222320 w 5641848"/>
              <a:gd name="connsiteY6963" fmla="*/ 2217267 h 4023302"/>
              <a:gd name="connsiteX6964" fmla="*/ 2217611 w 5641848"/>
              <a:gd name="connsiteY6964" fmla="*/ 2212754 h 4023302"/>
              <a:gd name="connsiteX6965" fmla="*/ 2209761 w 5641848"/>
              <a:gd name="connsiteY6965" fmla="*/ 2214324 h 4023302"/>
              <a:gd name="connsiteX6966" fmla="*/ 2201323 w 5641848"/>
              <a:gd name="connsiteY6966" fmla="*/ 2210399 h 4023302"/>
              <a:gd name="connsiteX6967" fmla="*/ 2199950 w 5641848"/>
              <a:gd name="connsiteY6967" fmla="*/ 2217463 h 4023302"/>
              <a:gd name="connsiteX6968" fmla="*/ 2198576 w 5641848"/>
              <a:gd name="connsiteY6968" fmla="*/ 2219425 h 4023302"/>
              <a:gd name="connsiteX6969" fmla="*/ 2196613 w 5641848"/>
              <a:gd name="connsiteY6969" fmla="*/ 2212361 h 4023302"/>
              <a:gd name="connsiteX6970" fmla="*/ 2196613 w 5641848"/>
              <a:gd name="connsiteY6970" fmla="*/ 2201767 h 4023302"/>
              <a:gd name="connsiteX6971" fmla="*/ 2199165 w 5641848"/>
              <a:gd name="connsiteY6971" fmla="*/ 2192742 h 4023302"/>
              <a:gd name="connsiteX6972" fmla="*/ 2203089 w 5641848"/>
              <a:gd name="connsiteY6972" fmla="*/ 2193919 h 4023302"/>
              <a:gd name="connsiteX6973" fmla="*/ 2203089 w 5641848"/>
              <a:gd name="connsiteY6973" fmla="*/ 2198431 h 4023302"/>
              <a:gd name="connsiteX6974" fmla="*/ 2204463 w 5641848"/>
              <a:gd name="connsiteY6974" fmla="*/ 2205691 h 4023302"/>
              <a:gd name="connsiteX6975" fmla="*/ 2211135 w 5641848"/>
              <a:gd name="connsiteY6975" fmla="*/ 2212361 h 4023302"/>
              <a:gd name="connsiteX6976" fmla="*/ 2215648 w 5641848"/>
              <a:gd name="connsiteY6976" fmla="*/ 2210007 h 4023302"/>
              <a:gd name="connsiteX6977" fmla="*/ 2223176 w 5641848"/>
              <a:gd name="connsiteY6977" fmla="*/ 2207561 h 4023302"/>
              <a:gd name="connsiteX6978" fmla="*/ 2223758 w 5641848"/>
              <a:gd name="connsiteY6978" fmla="*/ 2201772 h 4023302"/>
              <a:gd name="connsiteX6979" fmla="*/ 2219025 w 5641848"/>
              <a:gd name="connsiteY6979" fmla="*/ 2186853 h 4023302"/>
              <a:gd name="connsiteX6980" fmla="*/ 2220208 w 5641848"/>
              <a:gd name="connsiteY6980" fmla="*/ 2179590 h 4023302"/>
              <a:gd name="connsiteX6981" fmla="*/ 2218236 w 5641848"/>
              <a:gd name="connsiteY6981" fmla="*/ 2166830 h 4023302"/>
              <a:gd name="connsiteX6982" fmla="*/ 2216658 w 5641848"/>
              <a:gd name="connsiteY6982" fmla="*/ 2152303 h 4023302"/>
              <a:gd name="connsiteX6983" fmla="*/ 2212121 w 5641848"/>
              <a:gd name="connsiteY6983" fmla="*/ 2145432 h 4023302"/>
              <a:gd name="connsiteX6984" fmla="*/ 2204035 w 5641848"/>
              <a:gd name="connsiteY6984" fmla="*/ 2146610 h 4023302"/>
              <a:gd name="connsiteX6985" fmla="*/ 2200090 w 5641848"/>
              <a:gd name="connsiteY6985" fmla="*/ 2140132 h 4023302"/>
              <a:gd name="connsiteX6986" fmla="*/ 2200090 w 5641848"/>
              <a:gd name="connsiteY6986" fmla="*/ 2129139 h 4023302"/>
              <a:gd name="connsiteX6987" fmla="*/ 2192990 w 5641848"/>
              <a:gd name="connsiteY6987" fmla="*/ 2131102 h 4023302"/>
              <a:gd name="connsiteX6988" fmla="*/ 2195554 w 5641848"/>
              <a:gd name="connsiteY6988" fmla="*/ 2138365 h 4023302"/>
              <a:gd name="connsiteX6989" fmla="*/ 2189637 w 5641848"/>
              <a:gd name="connsiteY6989" fmla="*/ 2139740 h 4023302"/>
              <a:gd name="connsiteX6990" fmla="*/ 2180958 w 5641848"/>
              <a:gd name="connsiteY6990" fmla="*/ 2130513 h 4023302"/>
              <a:gd name="connsiteX6991" fmla="*/ 2183128 w 5641848"/>
              <a:gd name="connsiteY6991" fmla="*/ 2122858 h 4023302"/>
              <a:gd name="connsiteX6992" fmla="*/ 2183917 w 5641848"/>
              <a:gd name="connsiteY6992" fmla="*/ 2094000 h 4023302"/>
              <a:gd name="connsiteX6993" fmla="*/ 2185889 w 5641848"/>
              <a:gd name="connsiteY6993" fmla="*/ 2094000 h 4023302"/>
              <a:gd name="connsiteX6994" fmla="*/ 2184706 w 5641848"/>
              <a:gd name="connsiteY6994" fmla="*/ 2107742 h 4023302"/>
              <a:gd name="connsiteX6995" fmla="*/ 2191412 w 5641848"/>
              <a:gd name="connsiteY6995" fmla="*/ 2111079 h 4023302"/>
              <a:gd name="connsiteX6996" fmla="*/ 2195356 w 5641848"/>
              <a:gd name="connsiteY6996" fmla="*/ 2103816 h 4023302"/>
              <a:gd name="connsiteX6997" fmla="*/ 2194370 w 5641848"/>
              <a:gd name="connsiteY6997" fmla="*/ 2092626 h 4023302"/>
              <a:gd name="connsiteX6998" fmla="*/ 2191215 w 5641848"/>
              <a:gd name="connsiteY6998" fmla="*/ 2082418 h 4023302"/>
              <a:gd name="connsiteX6999" fmla="*/ 2185298 w 5641848"/>
              <a:gd name="connsiteY6999" fmla="*/ 2084381 h 4023302"/>
              <a:gd name="connsiteX7000" fmla="*/ 2184311 w 5641848"/>
              <a:gd name="connsiteY7000" fmla="*/ 2054935 h 4023302"/>
              <a:gd name="connsiteX7001" fmla="*/ 2187664 w 5641848"/>
              <a:gd name="connsiteY7001" fmla="*/ 2062002 h 4023302"/>
              <a:gd name="connsiteX7002" fmla="*/ 2188256 w 5641848"/>
              <a:gd name="connsiteY7002" fmla="*/ 2052383 h 4023302"/>
              <a:gd name="connsiteX7003" fmla="*/ 2185495 w 5641848"/>
              <a:gd name="connsiteY7003" fmla="*/ 2049047 h 4023302"/>
              <a:gd name="connsiteX7004" fmla="*/ 2182733 w 5641848"/>
              <a:gd name="connsiteY7004" fmla="*/ 2031574 h 4023302"/>
              <a:gd name="connsiteX7005" fmla="*/ 2188453 w 5641848"/>
              <a:gd name="connsiteY7005" fmla="*/ 2017244 h 4023302"/>
              <a:gd name="connsiteX7006" fmla="*/ 2191806 w 5641848"/>
              <a:gd name="connsiteY7006" fmla="*/ 2020189 h 4023302"/>
              <a:gd name="connsiteX7007" fmla="*/ 2191806 w 5641848"/>
              <a:gd name="connsiteY7007" fmla="*/ 2025489 h 4023302"/>
              <a:gd name="connsiteX7008" fmla="*/ 2198709 w 5641848"/>
              <a:gd name="connsiteY7008" fmla="*/ 2033341 h 4023302"/>
              <a:gd name="connsiteX7009" fmla="*/ 2204626 w 5641848"/>
              <a:gd name="connsiteY7009" fmla="*/ 2032752 h 4023302"/>
              <a:gd name="connsiteX7010" fmla="*/ 2213502 w 5641848"/>
              <a:gd name="connsiteY7010" fmla="*/ 2035108 h 4023302"/>
              <a:gd name="connsiteX7011" fmla="*/ 2219025 w 5641848"/>
              <a:gd name="connsiteY7011" fmla="*/ 2046298 h 4023302"/>
              <a:gd name="connsiteX7012" fmla="*/ 2219419 w 5641848"/>
              <a:gd name="connsiteY7012" fmla="*/ 2035697 h 4023302"/>
              <a:gd name="connsiteX7013" fmla="*/ 2224153 w 5641848"/>
              <a:gd name="connsiteY7013" fmla="*/ 2033734 h 4023302"/>
              <a:gd name="connsiteX7014" fmla="*/ 2220800 w 5641848"/>
              <a:gd name="connsiteY7014" fmla="*/ 2031771 h 4023302"/>
              <a:gd name="connsiteX7015" fmla="*/ 2220208 w 5641848"/>
              <a:gd name="connsiteY7015" fmla="*/ 2022741 h 4023302"/>
              <a:gd name="connsiteX7016" fmla="*/ 2228492 w 5641848"/>
              <a:gd name="connsiteY7016" fmla="*/ 2014103 h 4023302"/>
              <a:gd name="connsiteX7017" fmla="*/ 2237170 w 5641848"/>
              <a:gd name="connsiteY7017" fmla="*/ 2010177 h 4023302"/>
              <a:gd name="connsiteX7018" fmla="*/ 2241115 w 5641848"/>
              <a:gd name="connsiteY7018" fmla="*/ 2016655 h 4023302"/>
              <a:gd name="connsiteX7019" fmla="*/ 2241312 w 5641848"/>
              <a:gd name="connsiteY7019" fmla="*/ 2027060 h 4023302"/>
              <a:gd name="connsiteX7020" fmla="*/ 2252554 w 5641848"/>
              <a:gd name="connsiteY7020" fmla="*/ 2033537 h 4023302"/>
              <a:gd name="connsiteX7021" fmla="*/ 2255513 w 5641848"/>
              <a:gd name="connsiteY7021" fmla="*/ 2021170 h 4023302"/>
              <a:gd name="connsiteX7022" fmla="*/ 2250188 w 5641848"/>
              <a:gd name="connsiteY7022" fmla="*/ 2016458 h 4023302"/>
              <a:gd name="connsiteX7023" fmla="*/ 2246243 w 5641848"/>
              <a:gd name="connsiteY7023" fmla="*/ 2016458 h 4023302"/>
              <a:gd name="connsiteX7024" fmla="*/ 2249596 w 5641848"/>
              <a:gd name="connsiteY7024" fmla="*/ 2009981 h 4023302"/>
              <a:gd name="connsiteX7025" fmla="*/ 2247032 w 5641848"/>
              <a:gd name="connsiteY7025" fmla="*/ 2002325 h 4023302"/>
              <a:gd name="connsiteX7026" fmla="*/ 2249990 w 5641848"/>
              <a:gd name="connsiteY7026" fmla="*/ 1990547 h 4023302"/>
              <a:gd name="connsiteX7027" fmla="*/ 2259852 w 5641848"/>
              <a:gd name="connsiteY7027" fmla="*/ 1987798 h 4023302"/>
              <a:gd name="connsiteX7028" fmla="*/ 2271883 w 5641848"/>
              <a:gd name="connsiteY7028" fmla="*/ 1990939 h 4023302"/>
              <a:gd name="connsiteX7029" fmla="*/ 2278787 w 5641848"/>
              <a:gd name="connsiteY7029" fmla="*/ 1984461 h 4023302"/>
              <a:gd name="connsiteX7030" fmla="*/ 2292791 w 5641848"/>
              <a:gd name="connsiteY7030" fmla="*/ 1981712 h 4023302"/>
              <a:gd name="connsiteX7031" fmla="*/ 2305217 w 5641848"/>
              <a:gd name="connsiteY7031" fmla="*/ 1987994 h 4023302"/>
              <a:gd name="connsiteX7032" fmla="*/ 2306597 w 5641848"/>
              <a:gd name="connsiteY7032" fmla="*/ 1993295 h 4023302"/>
              <a:gd name="connsiteX7033" fmla="*/ 2306794 w 5641848"/>
              <a:gd name="connsiteY7033" fmla="*/ 2008214 h 4023302"/>
              <a:gd name="connsiteX7034" fmla="*/ 2310147 w 5641848"/>
              <a:gd name="connsiteY7034" fmla="*/ 2010766 h 4023302"/>
              <a:gd name="connsiteX7035" fmla="*/ 2310739 w 5641848"/>
              <a:gd name="connsiteY7035" fmla="*/ 2018618 h 4023302"/>
              <a:gd name="connsiteX7036" fmla="*/ 2304428 w 5641848"/>
              <a:gd name="connsiteY7036" fmla="*/ 2020777 h 4023302"/>
              <a:gd name="connsiteX7037" fmla="*/ 2299694 w 5641848"/>
              <a:gd name="connsiteY7037" fmla="*/ 2022741 h 4023302"/>
              <a:gd name="connsiteX7038" fmla="*/ 2299694 w 5641848"/>
              <a:gd name="connsiteY7038" fmla="*/ 2029808 h 4023302"/>
              <a:gd name="connsiteX7039" fmla="*/ 2310936 w 5641848"/>
              <a:gd name="connsiteY7039" fmla="*/ 2021955 h 4023302"/>
              <a:gd name="connsiteX7040" fmla="*/ 2312317 w 5641848"/>
              <a:gd name="connsiteY7040" fmla="*/ 2025685 h 4023302"/>
              <a:gd name="connsiteX7041" fmla="*/ 2306992 w 5641848"/>
              <a:gd name="connsiteY7041" fmla="*/ 2032360 h 4023302"/>
              <a:gd name="connsiteX7042" fmla="*/ 2304625 w 5641848"/>
              <a:gd name="connsiteY7042" fmla="*/ 2034323 h 4023302"/>
              <a:gd name="connsiteX7043" fmla="*/ 2302652 w 5641848"/>
              <a:gd name="connsiteY7043" fmla="*/ 2035894 h 4023302"/>
              <a:gd name="connsiteX7044" fmla="*/ 2301075 w 5641848"/>
              <a:gd name="connsiteY7044" fmla="*/ 2037464 h 4023302"/>
              <a:gd name="connsiteX7045" fmla="*/ 2300088 w 5641848"/>
              <a:gd name="connsiteY7045" fmla="*/ 2039427 h 4023302"/>
              <a:gd name="connsiteX7046" fmla="*/ 2299299 w 5641848"/>
              <a:gd name="connsiteY7046" fmla="*/ 2041979 h 4023302"/>
              <a:gd name="connsiteX7047" fmla="*/ 2298708 w 5641848"/>
              <a:gd name="connsiteY7047" fmla="*/ 2044727 h 4023302"/>
              <a:gd name="connsiteX7048" fmla="*/ 2305217 w 5641848"/>
              <a:gd name="connsiteY7048" fmla="*/ 2042175 h 4023302"/>
              <a:gd name="connsiteX7049" fmla="*/ 2311528 w 5641848"/>
              <a:gd name="connsiteY7049" fmla="*/ 2034912 h 4023302"/>
              <a:gd name="connsiteX7050" fmla="*/ 2321390 w 5641848"/>
              <a:gd name="connsiteY7050" fmla="*/ 2037464 h 4023302"/>
              <a:gd name="connsiteX7051" fmla="*/ 2329476 w 5641848"/>
              <a:gd name="connsiteY7051" fmla="*/ 2035304 h 4023302"/>
              <a:gd name="connsiteX7052" fmla="*/ 2339338 w 5641848"/>
              <a:gd name="connsiteY7052" fmla="*/ 2033341 h 4023302"/>
              <a:gd name="connsiteX7053" fmla="*/ 2347819 w 5641848"/>
              <a:gd name="connsiteY7053" fmla="*/ 2044335 h 4023302"/>
              <a:gd name="connsiteX7054" fmla="*/ 2345452 w 5641848"/>
              <a:gd name="connsiteY7054" fmla="*/ 2063966 h 4023302"/>
              <a:gd name="connsiteX7055" fmla="*/ 2336182 w 5641848"/>
              <a:gd name="connsiteY7055" fmla="*/ 2070640 h 4023302"/>
              <a:gd name="connsiteX7056" fmla="*/ 2335196 w 5641848"/>
              <a:gd name="connsiteY7056" fmla="*/ 2076529 h 4023302"/>
              <a:gd name="connsiteX7057" fmla="*/ 2332435 w 5641848"/>
              <a:gd name="connsiteY7057" fmla="*/ 2075744 h 4023302"/>
              <a:gd name="connsiteX7058" fmla="*/ 2331646 w 5641848"/>
              <a:gd name="connsiteY7058" fmla="*/ 2066518 h 4023302"/>
              <a:gd name="connsiteX7059" fmla="*/ 2324348 w 5641848"/>
              <a:gd name="connsiteY7059" fmla="*/ 2067302 h 4023302"/>
              <a:gd name="connsiteX7060" fmla="*/ 2315275 w 5641848"/>
              <a:gd name="connsiteY7060" fmla="*/ 2077314 h 4023302"/>
              <a:gd name="connsiteX7061" fmla="*/ 2317051 w 5641848"/>
              <a:gd name="connsiteY7061" fmla="*/ 2062199 h 4023302"/>
              <a:gd name="connsiteX7062" fmla="*/ 2310542 w 5641848"/>
              <a:gd name="connsiteY7062" fmla="*/ 2066910 h 4023302"/>
              <a:gd name="connsiteX7063" fmla="*/ 2306794 w 5641848"/>
              <a:gd name="connsiteY7063" fmla="*/ 2073977 h 4023302"/>
              <a:gd name="connsiteX7064" fmla="*/ 2303441 w 5641848"/>
              <a:gd name="connsiteY7064" fmla="*/ 2083793 h 4023302"/>
              <a:gd name="connsiteX7065" fmla="*/ 2310147 w 5641848"/>
              <a:gd name="connsiteY7065" fmla="*/ 2089485 h 4023302"/>
              <a:gd name="connsiteX7066" fmla="*/ 2309556 w 5641848"/>
              <a:gd name="connsiteY7066" fmla="*/ 2096749 h 4023302"/>
              <a:gd name="connsiteX7067" fmla="*/ 2304428 w 5641848"/>
              <a:gd name="connsiteY7067" fmla="*/ 2104601 h 4023302"/>
              <a:gd name="connsiteX7068" fmla="*/ 2291213 w 5641848"/>
              <a:gd name="connsiteY7068" fmla="*/ 2094982 h 4023302"/>
              <a:gd name="connsiteX7069" fmla="*/ 2290424 w 5641848"/>
              <a:gd name="connsiteY7069" fmla="*/ 2098908 h 4023302"/>
              <a:gd name="connsiteX7070" fmla="*/ 2283915 w 5641848"/>
              <a:gd name="connsiteY7070" fmla="*/ 2102245 h 4023302"/>
              <a:gd name="connsiteX7071" fmla="*/ 2292396 w 5641848"/>
              <a:gd name="connsiteY7071" fmla="*/ 2106760 h 4023302"/>
              <a:gd name="connsiteX7072" fmla="*/ 2298313 w 5641848"/>
              <a:gd name="connsiteY7072" fmla="*/ 2110491 h 4023302"/>
              <a:gd name="connsiteX7073" fmla="*/ 2295947 w 5641848"/>
              <a:gd name="connsiteY7073" fmla="*/ 2116575 h 4023302"/>
              <a:gd name="connsiteX7074" fmla="*/ 2284704 w 5641848"/>
              <a:gd name="connsiteY7074" fmla="*/ 2118539 h 4023302"/>
              <a:gd name="connsiteX7075" fmla="*/ 2277603 w 5641848"/>
              <a:gd name="connsiteY7075" fmla="*/ 2110098 h 4023302"/>
              <a:gd name="connsiteX7076" fmla="*/ 2274842 w 5641848"/>
              <a:gd name="connsiteY7076" fmla="*/ 2119324 h 4023302"/>
              <a:gd name="connsiteX7077" fmla="*/ 2268333 w 5641848"/>
              <a:gd name="connsiteY7077" fmla="*/ 2121287 h 4023302"/>
              <a:gd name="connsiteX7078" fmla="*/ 2280759 w 5641848"/>
              <a:gd name="connsiteY7078" fmla="*/ 2126391 h 4023302"/>
              <a:gd name="connsiteX7079" fmla="*/ 2273067 w 5641848"/>
              <a:gd name="connsiteY7079" fmla="*/ 2134243 h 4023302"/>
              <a:gd name="connsiteX7080" fmla="*/ 2265177 w 5641848"/>
              <a:gd name="connsiteY7080" fmla="*/ 2142291 h 4023302"/>
              <a:gd name="connsiteX7081" fmla="*/ 2275039 w 5641848"/>
              <a:gd name="connsiteY7081" fmla="*/ 2142095 h 4023302"/>
              <a:gd name="connsiteX7082" fmla="*/ 2277011 w 5641848"/>
              <a:gd name="connsiteY7082" fmla="*/ 2148573 h 4023302"/>
              <a:gd name="connsiteX7083" fmla="*/ 2270108 w 5641848"/>
              <a:gd name="connsiteY7083" fmla="*/ 2155247 h 4023302"/>
              <a:gd name="connsiteX7084" fmla="*/ 2268925 w 5641848"/>
              <a:gd name="connsiteY7084" fmla="*/ 2173308 h 4023302"/>
              <a:gd name="connsiteX7085" fmla="*/ 2260444 w 5641848"/>
              <a:gd name="connsiteY7085" fmla="*/ 2181160 h 4023302"/>
              <a:gd name="connsiteX7086" fmla="*/ 2261035 w 5641848"/>
              <a:gd name="connsiteY7086" fmla="*/ 2191761 h 4023302"/>
              <a:gd name="connsiteX7087" fmla="*/ 2274842 w 5641848"/>
              <a:gd name="connsiteY7087" fmla="*/ 2191761 h 4023302"/>
              <a:gd name="connsiteX7088" fmla="*/ 2276420 w 5641848"/>
              <a:gd name="connsiteY7088" fmla="*/ 2201968 h 4023302"/>
              <a:gd name="connsiteX7089" fmla="*/ 2271883 w 5641848"/>
              <a:gd name="connsiteY7089" fmla="*/ 2207858 h 4023302"/>
              <a:gd name="connsiteX7090" fmla="*/ 2263205 w 5641848"/>
              <a:gd name="connsiteY7090" fmla="*/ 2204128 h 4023302"/>
              <a:gd name="connsiteX7091" fmla="*/ 2259260 w 5641848"/>
              <a:gd name="connsiteY7091" fmla="*/ 2210803 h 4023302"/>
              <a:gd name="connsiteX7092" fmla="*/ 2263742 w 5641848"/>
              <a:gd name="connsiteY7092" fmla="*/ 2212475 h 4023302"/>
              <a:gd name="connsiteX7093" fmla="*/ 2264118 w 5641848"/>
              <a:gd name="connsiteY7093" fmla="*/ 2212361 h 4023302"/>
              <a:gd name="connsiteX7094" fmla="*/ 2260390 w 5641848"/>
              <a:gd name="connsiteY7094" fmla="*/ 2218836 h 4023302"/>
              <a:gd name="connsiteX7095" fmla="*/ 2273145 w 5641848"/>
              <a:gd name="connsiteY7095" fmla="*/ 2211577 h 4023302"/>
              <a:gd name="connsiteX7096" fmla="*/ 2283741 w 5641848"/>
              <a:gd name="connsiteY7096" fmla="*/ 2215304 h 4023302"/>
              <a:gd name="connsiteX7097" fmla="*/ 2289040 w 5641848"/>
              <a:gd name="connsiteY7097" fmla="*/ 2214716 h 4023302"/>
              <a:gd name="connsiteX7098" fmla="*/ 2292964 w 5641848"/>
              <a:gd name="connsiteY7098" fmla="*/ 2221190 h 4023302"/>
              <a:gd name="connsiteX7099" fmla="*/ 2293553 w 5641848"/>
              <a:gd name="connsiteY7099" fmla="*/ 2227077 h 4023302"/>
              <a:gd name="connsiteX7100" fmla="*/ 2292376 w 5641848"/>
              <a:gd name="connsiteY7100" fmla="*/ 2234140 h 4023302"/>
              <a:gd name="connsiteX7101" fmla="*/ 2284527 w 5641848"/>
              <a:gd name="connsiteY7101" fmla="*/ 2243950 h 4023302"/>
              <a:gd name="connsiteX7102" fmla="*/ 2299636 w 5641848"/>
              <a:gd name="connsiteY7102" fmla="*/ 2247285 h 4023302"/>
              <a:gd name="connsiteX7103" fmla="*/ 2303757 w 5641848"/>
              <a:gd name="connsiteY7103" fmla="*/ 2257487 h 4023302"/>
              <a:gd name="connsiteX7104" fmla="*/ 2309448 w 5641848"/>
              <a:gd name="connsiteY7104" fmla="*/ 2247089 h 4023302"/>
              <a:gd name="connsiteX7105" fmla="*/ 2318671 w 5641848"/>
              <a:gd name="connsiteY7105" fmla="*/ 2252975 h 4023302"/>
              <a:gd name="connsiteX7106" fmla="*/ 2331230 w 5641848"/>
              <a:gd name="connsiteY7106" fmla="*/ 2263177 h 4023302"/>
              <a:gd name="connsiteX7107" fmla="*/ 2337706 w 5641848"/>
              <a:gd name="connsiteY7107" fmla="*/ 2257880 h 4023302"/>
              <a:gd name="connsiteX7108" fmla="*/ 2356152 w 5641848"/>
              <a:gd name="connsiteY7108" fmla="*/ 2253759 h 4023302"/>
              <a:gd name="connsiteX7109" fmla="*/ 2357330 w 5641848"/>
              <a:gd name="connsiteY7109" fmla="*/ 2259057 h 4023302"/>
              <a:gd name="connsiteX7110" fmla="*/ 2349088 w 5641848"/>
              <a:gd name="connsiteY7110" fmla="*/ 2275537 h 4023302"/>
              <a:gd name="connsiteX7111" fmla="*/ 2344574 w 5641848"/>
              <a:gd name="connsiteY7111" fmla="*/ 2279462 h 4023302"/>
              <a:gd name="connsiteX7112" fmla="*/ 2335351 w 5641848"/>
              <a:gd name="connsiteY7112" fmla="*/ 2284563 h 4023302"/>
              <a:gd name="connsiteX7113" fmla="*/ 2338098 w 5641848"/>
              <a:gd name="connsiteY7113" fmla="*/ 2302810 h 4023302"/>
              <a:gd name="connsiteX7114" fmla="*/ 2342808 w 5641848"/>
              <a:gd name="connsiteY7114" fmla="*/ 2304183 h 4023302"/>
              <a:gd name="connsiteX7115" fmla="*/ 2350658 w 5641848"/>
              <a:gd name="connsiteY7115" fmla="*/ 2296139 h 4023302"/>
              <a:gd name="connsiteX7116" fmla="*/ 2365571 w 5641848"/>
              <a:gd name="connsiteY7116" fmla="*/ 2293392 h 4023302"/>
              <a:gd name="connsiteX7117" fmla="*/ 2381859 w 5641848"/>
              <a:gd name="connsiteY7117" fmla="*/ 2301240 h 4023302"/>
              <a:gd name="connsiteX7118" fmla="*/ 2379308 w 5641848"/>
              <a:gd name="connsiteY7118" fmla="*/ 2290057 h 4023302"/>
              <a:gd name="connsiteX7119" fmla="*/ 2387746 w 5641848"/>
              <a:gd name="connsiteY7119" fmla="*/ 2290841 h 4023302"/>
              <a:gd name="connsiteX7120" fmla="*/ 2388138 w 5641848"/>
              <a:gd name="connsiteY7120" fmla="*/ 2283582 h 4023302"/>
              <a:gd name="connsiteX7121" fmla="*/ 2411098 w 5641848"/>
              <a:gd name="connsiteY7121" fmla="*/ 2270241 h 4023302"/>
              <a:gd name="connsiteX7122" fmla="*/ 2418358 w 5641848"/>
              <a:gd name="connsiteY7122" fmla="*/ 2272791 h 4023302"/>
              <a:gd name="connsiteX7123" fmla="*/ 2416396 w 5641848"/>
              <a:gd name="connsiteY7123" fmla="*/ 2278088 h 4023302"/>
              <a:gd name="connsiteX7124" fmla="*/ 2425423 w 5641848"/>
              <a:gd name="connsiteY7124" fmla="*/ 2272791 h 4023302"/>
              <a:gd name="connsiteX7125" fmla="*/ 2427385 w 5641848"/>
              <a:gd name="connsiteY7125" fmla="*/ 2262981 h 4023302"/>
              <a:gd name="connsiteX7126" fmla="*/ 2438963 w 5641848"/>
              <a:gd name="connsiteY7126" fmla="*/ 2249836 h 4023302"/>
              <a:gd name="connsiteX7127" fmla="*/ 2457998 w 5641848"/>
              <a:gd name="connsiteY7127" fmla="*/ 2249639 h 4023302"/>
              <a:gd name="connsiteX7128" fmla="*/ 2457998 w 5641848"/>
              <a:gd name="connsiteY7128" fmla="*/ 2252975 h 4023302"/>
              <a:gd name="connsiteX7129" fmla="*/ 2444261 w 5641848"/>
              <a:gd name="connsiteY7129" fmla="*/ 2252582 h 4023302"/>
              <a:gd name="connsiteX7130" fmla="*/ 2441710 w 5641848"/>
              <a:gd name="connsiteY7130" fmla="*/ 2261411 h 4023302"/>
              <a:gd name="connsiteX7131" fmla="*/ 2435823 w 5641848"/>
              <a:gd name="connsiteY7131" fmla="*/ 2264747 h 4023302"/>
              <a:gd name="connsiteX7132" fmla="*/ 2436608 w 5641848"/>
              <a:gd name="connsiteY7132" fmla="*/ 2269259 h 4023302"/>
              <a:gd name="connsiteX7133" fmla="*/ 2441121 w 5641848"/>
              <a:gd name="connsiteY7133" fmla="*/ 2272595 h 4023302"/>
              <a:gd name="connsiteX7134" fmla="*/ 2451718 w 5641848"/>
              <a:gd name="connsiteY7134" fmla="*/ 2260234 h 4023302"/>
              <a:gd name="connsiteX7135" fmla="*/ 2463296 w 5641848"/>
              <a:gd name="connsiteY7135" fmla="*/ 2258272 h 4023302"/>
              <a:gd name="connsiteX7136" fmla="*/ 2465258 w 5641848"/>
              <a:gd name="connsiteY7136" fmla="*/ 2253563 h 4023302"/>
              <a:gd name="connsiteX7137" fmla="*/ 2469183 w 5641848"/>
              <a:gd name="connsiteY7137" fmla="*/ 2251994 h 4023302"/>
              <a:gd name="connsiteX7138" fmla="*/ 2477621 w 5641848"/>
              <a:gd name="connsiteY7138" fmla="*/ 2261215 h 4023302"/>
              <a:gd name="connsiteX7139" fmla="*/ 2485667 w 5641848"/>
              <a:gd name="connsiteY7139" fmla="*/ 2272202 h 4023302"/>
              <a:gd name="connsiteX7140" fmla="*/ 2489003 w 5641848"/>
              <a:gd name="connsiteY7140" fmla="*/ 2276126 h 4023302"/>
              <a:gd name="connsiteX7141" fmla="*/ 2494890 w 5641848"/>
              <a:gd name="connsiteY7141" fmla="*/ 2275537 h 4023302"/>
              <a:gd name="connsiteX7142" fmla="*/ 2500188 w 5641848"/>
              <a:gd name="connsiteY7142" fmla="*/ 2283189 h 4023302"/>
              <a:gd name="connsiteX7143" fmla="*/ 2502150 w 5641848"/>
              <a:gd name="connsiteY7143" fmla="*/ 2278480 h 4023302"/>
              <a:gd name="connsiteX7144" fmla="*/ 2509411 w 5641848"/>
              <a:gd name="connsiteY7144" fmla="*/ 2279266 h 4023302"/>
              <a:gd name="connsiteX7145" fmla="*/ 2511962 w 5641848"/>
              <a:gd name="connsiteY7145" fmla="*/ 2287114 h 4023302"/>
              <a:gd name="connsiteX7146" fmla="*/ 2516672 w 5641848"/>
              <a:gd name="connsiteY7146" fmla="*/ 2288879 h 4023302"/>
              <a:gd name="connsiteX7147" fmla="*/ 2512551 w 5641848"/>
              <a:gd name="connsiteY7147" fmla="*/ 2290841 h 4023302"/>
              <a:gd name="connsiteX7148" fmla="*/ 2519223 w 5641848"/>
              <a:gd name="connsiteY7148" fmla="*/ 2297905 h 4023302"/>
              <a:gd name="connsiteX7149" fmla="*/ 2516672 w 5641848"/>
              <a:gd name="connsiteY7149" fmla="*/ 2303202 h 4023302"/>
              <a:gd name="connsiteX7150" fmla="*/ 2510981 w 5641848"/>
              <a:gd name="connsiteY7150" fmla="*/ 2306537 h 4023302"/>
              <a:gd name="connsiteX7151" fmla="*/ 2529231 w 5641848"/>
              <a:gd name="connsiteY7151" fmla="*/ 2315366 h 4023302"/>
              <a:gd name="connsiteX7152" fmla="*/ 2537865 w 5641848"/>
              <a:gd name="connsiteY7152" fmla="*/ 2314778 h 4023302"/>
              <a:gd name="connsiteX7153" fmla="*/ 2543752 w 5641848"/>
              <a:gd name="connsiteY7153" fmla="*/ 2315170 h 4023302"/>
              <a:gd name="connsiteX7154" fmla="*/ 2546892 w 5641848"/>
              <a:gd name="connsiteY7154" fmla="*/ 2323018 h 4023302"/>
              <a:gd name="connsiteX7155" fmla="*/ 2552190 w 5641848"/>
              <a:gd name="connsiteY7155" fmla="*/ 2318505 h 4023302"/>
              <a:gd name="connsiteX7156" fmla="*/ 2557488 w 5641848"/>
              <a:gd name="connsiteY7156" fmla="*/ 2323803 h 4023302"/>
              <a:gd name="connsiteX7157" fmla="*/ 2560825 w 5641848"/>
              <a:gd name="connsiteY7157" fmla="*/ 2324392 h 4023302"/>
              <a:gd name="connsiteX7158" fmla="*/ 2560991 w 5641848"/>
              <a:gd name="connsiteY7158" fmla="*/ 2324355 h 4023302"/>
              <a:gd name="connsiteX7159" fmla="*/ 2563933 w 5641848"/>
              <a:gd name="connsiteY7159" fmla="*/ 2317676 h 4023302"/>
              <a:gd name="connsiteX7160" fmla="*/ 2567267 w 5641848"/>
              <a:gd name="connsiteY7160" fmla="*/ 2312961 h 4023302"/>
              <a:gd name="connsiteX7161" fmla="*/ 2562756 w 5641848"/>
              <a:gd name="connsiteY7161" fmla="*/ 2311193 h 4023302"/>
              <a:gd name="connsiteX7162" fmla="*/ 2558638 w 5641848"/>
              <a:gd name="connsiteY7162" fmla="*/ 2302746 h 4023302"/>
              <a:gd name="connsiteX7163" fmla="*/ 2563933 w 5641848"/>
              <a:gd name="connsiteY7163" fmla="*/ 2296066 h 4023302"/>
              <a:gd name="connsiteX7164" fmla="*/ 2571778 w 5641848"/>
              <a:gd name="connsiteY7164" fmla="*/ 2298817 h 4023302"/>
              <a:gd name="connsiteX7165" fmla="*/ 2578249 w 5641848"/>
              <a:gd name="connsiteY7165" fmla="*/ 2292137 h 4023302"/>
              <a:gd name="connsiteX7166" fmla="*/ 2584721 w 5641848"/>
              <a:gd name="connsiteY7166" fmla="*/ 2283101 h 4023302"/>
              <a:gd name="connsiteX7167" fmla="*/ 2618648 w 5641848"/>
              <a:gd name="connsiteY7167" fmla="*/ 2270921 h 4023302"/>
              <a:gd name="connsiteX7168" fmla="*/ 2647868 w 5641848"/>
              <a:gd name="connsiteY7168" fmla="*/ 2265420 h 4023302"/>
              <a:gd name="connsiteX7169" fmla="*/ 2663361 w 5641848"/>
              <a:gd name="connsiteY7169" fmla="*/ 2250097 h 4023302"/>
              <a:gd name="connsiteX7170" fmla="*/ 2678854 w 5641848"/>
              <a:gd name="connsiteY7170" fmla="*/ 2233203 h 4023302"/>
              <a:gd name="connsiteX7171" fmla="*/ 2699838 w 5641848"/>
              <a:gd name="connsiteY7171" fmla="*/ 2229863 h 4023302"/>
              <a:gd name="connsiteX7172" fmla="*/ 2718076 w 5641848"/>
              <a:gd name="connsiteY7172" fmla="*/ 2215915 h 4023302"/>
              <a:gd name="connsiteX7173" fmla="*/ 2740825 w 5641848"/>
              <a:gd name="connsiteY7173" fmla="*/ 2211004 h 4023302"/>
              <a:gd name="connsiteX7174" fmla="*/ 2770241 w 5641848"/>
              <a:gd name="connsiteY7174" fmla="*/ 2203539 h 4023302"/>
              <a:gd name="connsiteX7175" fmla="*/ 2797501 w 5641848"/>
              <a:gd name="connsiteY7175" fmla="*/ 2205307 h 4023302"/>
              <a:gd name="connsiteX7176" fmla="*/ 2813582 w 5641848"/>
              <a:gd name="connsiteY7176" fmla="*/ 2216308 h 4023302"/>
              <a:gd name="connsiteX7177" fmla="*/ 2817505 w 5641848"/>
              <a:gd name="connsiteY7177" fmla="*/ 2228684 h 4023302"/>
              <a:gd name="connsiteX7178" fmla="*/ 2816720 w 5641848"/>
              <a:gd name="connsiteY7178" fmla="*/ 2232024 h 4023302"/>
              <a:gd name="connsiteX7179" fmla="*/ 2813582 w 5641848"/>
              <a:gd name="connsiteY7179" fmla="*/ 2226131 h 4023302"/>
              <a:gd name="connsiteX7180" fmla="*/ 2806915 w 5641848"/>
              <a:gd name="connsiteY7180" fmla="*/ 2215915 h 4023302"/>
              <a:gd name="connsiteX7181" fmla="*/ 2801816 w 5641848"/>
              <a:gd name="connsiteY7181" fmla="*/ 2212575 h 4023302"/>
              <a:gd name="connsiteX7182" fmla="*/ 2795736 w 5641848"/>
              <a:gd name="connsiteY7182" fmla="*/ 2218469 h 4023302"/>
              <a:gd name="connsiteX7183" fmla="*/ 2797697 w 5641848"/>
              <a:gd name="connsiteY7183" fmla="*/ 2228292 h 4023302"/>
              <a:gd name="connsiteX7184" fmla="*/ 2800050 w 5641848"/>
              <a:gd name="connsiteY7184" fmla="*/ 2241846 h 4023302"/>
              <a:gd name="connsiteX7185" fmla="*/ 2814367 w 5641848"/>
              <a:gd name="connsiteY7185" fmla="*/ 2248133 h 4023302"/>
              <a:gd name="connsiteX7186" fmla="*/ 2819073 w 5641848"/>
              <a:gd name="connsiteY7186" fmla="*/ 2253437 h 4023302"/>
              <a:gd name="connsiteX7187" fmla="*/ 2832017 w 5641848"/>
              <a:gd name="connsiteY7187" fmla="*/ 2252651 h 4023302"/>
              <a:gd name="connsiteX7188" fmla="*/ 2845940 w 5641848"/>
              <a:gd name="connsiteY7188" fmla="*/ 2247936 h 4023302"/>
              <a:gd name="connsiteX7189" fmla="*/ 2868493 w 5641848"/>
              <a:gd name="connsiteY7189" fmla="*/ 2230845 h 4023302"/>
              <a:gd name="connsiteX7190" fmla="*/ 2872220 w 5641848"/>
              <a:gd name="connsiteY7190" fmla="*/ 2219059 h 4023302"/>
              <a:gd name="connsiteX7191" fmla="*/ 2874965 w 5641848"/>
              <a:gd name="connsiteY7191" fmla="*/ 2220434 h 4023302"/>
              <a:gd name="connsiteX7192" fmla="*/ 2873592 w 5641848"/>
              <a:gd name="connsiteY7192" fmla="*/ 2230649 h 4023302"/>
              <a:gd name="connsiteX7193" fmla="*/ 2863395 w 5641848"/>
              <a:gd name="connsiteY7193" fmla="*/ 2241257 h 4023302"/>
              <a:gd name="connsiteX7194" fmla="*/ 2847902 w 5641848"/>
              <a:gd name="connsiteY7194" fmla="*/ 2251866 h 4023302"/>
              <a:gd name="connsiteX7195" fmla="*/ 2840645 w 5641848"/>
              <a:gd name="connsiteY7195" fmla="*/ 2252651 h 4023302"/>
              <a:gd name="connsiteX7196" fmla="*/ 2844568 w 5641848"/>
              <a:gd name="connsiteY7196" fmla="*/ 2265420 h 4023302"/>
              <a:gd name="connsiteX7197" fmla="*/ 2849863 w 5641848"/>
              <a:gd name="connsiteY7197" fmla="*/ 2261491 h 4023302"/>
              <a:gd name="connsiteX7198" fmla="*/ 2860845 w 5641848"/>
              <a:gd name="connsiteY7198" fmla="*/ 2253633 h 4023302"/>
              <a:gd name="connsiteX7199" fmla="*/ 2869866 w 5641848"/>
              <a:gd name="connsiteY7199" fmla="*/ 2245579 h 4023302"/>
              <a:gd name="connsiteX7200" fmla="*/ 2870280 w 5641848"/>
              <a:gd name="connsiteY7200" fmla="*/ 2245596 h 4023302"/>
              <a:gd name="connsiteX7201" fmla="*/ 2877840 w 5641848"/>
              <a:gd name="connsiteY7201" fmla="*/ 2236324 h 4023302"/>
              <a:gd name="connsiteX7202" fmla="*/ 2881567 w 5641848"/>
              <a:gd name="connsiteY7202" fmla="*/ 2226509 h 4023302"/>
              <a:gd name="connsiteX7203" fmla="*/ 2893333 w 5641848"/>
              <a:gd name="connsiteY7203" fmla="*/ 2226509 h 4023302"/>
              <a:gd name="connsiteX7204" fmla="*/ 2907844 w 5641848"/>
              <a:gd name="connsiteY7204" fmla="*/ 2226312 h 4023302"/>
              <a:gd name="connsiteX7205" fmla="*/ 2906275 w 5641848"/>
              <a:gd name="connsiteY7205" fmla="*/ 2213945 h 4023302"/>
              <a:gd name="connsiteX7206" fmla="*/ 2900000 w 5641848"/>
              <a:gd name="connsiteY7206" fmla="*/ 2219245 h 4023302"/>
              <a:gd name="connsiteX7207" fmla="*/ 2893333 w 5641848"/>
              <a:gd name="connsiteY7207" fmla="*/ 2215319 h 4023302"/>
              <a:gd name="connsiteX7208" fmla="*/ 2888626 w 5641848"/>
              <a:gd name="connsiteY7208" fmla="*/ 2211393 h 4023302"/>
              <a:gd name="connsiteX7209" fmla="*/ 2879017 w 5641848"/>
              <a:gd name="connsiteY7209" fmla="*/ 2219835 h 4023302"/>
              <a:gd name="connsiteX7210" fmla="*/ 2875095 w 5641848"/>
              <a:gd name="connsiteY7210" fmla="*/ 2216301 h 4023302"/>
              <a:gd name="connsiteX7211" fmla="*/ 2881371 w 5641848"/>
              <a:gd name="connsiteY7211" fmla="*/ 2209037 h 4023302"/>
              <a:gd name="connsiteX7212" fmla="*/ 2881959 w 5641848"/>
              <a:gd name="connsiteY7212" fmla="*/ 2199222 h 4023302"/>
              <a:gd name="connsiteX7213" fmla="*/ 2881959 w 5641848"/>
              <a:gd name="connsiteY7213" fmla="*/ 2194511 h 4023302"/>
              <a:gd name="connsiteX7214" fmla="*/ 2887254 w 5641848"/>
              <a:gd name="connsiteY7214" fmla="*/ 2190585 h 4023302"/>
              <a:gd name="connsiteX7215" fmla="*/ 2893921 w 5641848"/>
              <a:gd name="connsiteY7215" fmla="*/ 2193922 h 4023302"/>
              <a:gd name="connsiteX7216" fmla="*/ 2909413 w 5641848"/>
              <a:gd name="connsiteY7216" fmla="*/ 2190389 h 4023302"/>
              <a:gd name="connsiteX7217" fmla="*/ 2923729 w 5641848"/>
              <a:gd name="connsiteY7217" fmla="*/ 2179984 h 4023302"/>
              <a:gd name="connsiteX7218" fmla="*/ 2936083 w 5641848"/>
              <a:gd name="connsiteY7218" fmla="*/ 2164083 h 4023302"/>
              <a:gd name="connsiteX7219" fmla="*/ 2943731 w 5641848"/>
              <a:gd name="connsiteY7219" fmla="*/ 2144452 h 4023302"/>
              <a:gd name="connsiteX7220" fmla="*/ 2945496 w 5641848"/>
              <a:gd name="connsiteY7220" fmla="*/ 2125607 h 4023302"/>
              <a:gd name="connsiteX7221" fmla="*/ 2944711 w 5641848"/>
              <a:gd name="connsiteY7221" fmla="*/ 2115203 h 4023302"/>
              <a:gd name="connsiteX7222" fmla="*/ 2950594 w 5641848"/>
              <a:gd name="connsiteY7222" fmla="*/ 2125607 h 4023302"/>
              <a:gd name="connsiteX7223" fmla="*/ 2948241 w 5641848"/>
              <a:gd name="connsiteY7223" fmla="*/ 2139937 h 4023302"/>
              <a:gd name="connsiteX7224" fmla="*/ 2944907 w 5641848"/>
              <a:gd name="connsiteY7224" fmla="*/ 2158194 h 4023302"/>
              <a:gd name="connsiteX7225" fmla="*/ 2935299 w 5641848"/>
              <a:gd name="connsiteY7225" fmla="*/ 2174095 h 4023302"/>
              <a:gd name="connsiteX7226" fmla="*/ 2921179 w 5641848"/>
              <a:gd name="connsiteY7226" fmla="*/ 2188425 h 4023302"/>
              <a:gd name="connsiteX7227" fmla="*/ 2930396 w 5641848"/>
              <a:gd name="connsiteY7227" fmla="*/ 2194118 h 4023302"/>
              <a:gd name="connsiteX7228" fmla="*/ 2936279 w 5641848"/>
              <a:gd name="connsiteY7228" fmla="*/ 2192744 h 4023302"/>
              <a:gd name="connsiteX7229" fmla="*/ 2943535 w 5641848"/>
              <a:gd name="connsiteY7229" fmla="*/ 2197848 h 4023302"/>
              <a:gd name="connsiteX7230" fmla="*/ 2948045 w 5641848"/>
              <a:gd name="connsiteY7230" fmla="*/ 2198437 h 4023302"/>
              <a:gd name="connsiteX7231" fmla="*/ 2955301 w 5641848"/>
              <a:gd name="connsiteY7231" fmla="*/ 2191959 h 4023302"/>
              <a:gd name="connsiteX7232" fmla="*/ 2955105 w 5641848"/>
              <a:gd name="connsiteY7232" fmla="*/ 2165261 h 4023302"/>
              <a:gd name="connsiteX7233" fmla="*/ 2966675 w 5641848"/>
              <a:gd name="connsiteY7233" fmla="*/ 2161924 h 4023302"/>
              <a:gd name="connsiteX7234" fmla="*/ 2966970 w 5641848"/>
              <a:gd name="connsiteY7234" fmla="*/ 2161767 h 4023302"/>
              <a:gd name="connsiteX7235" fmla="*/ 2956370 w 5641848"/>
              <a:gd name="connsiteY7235" fmla="*/ 2151392 h 4023302"/>
              <a:gd name="connsiteX7236" fmla="*/ 2961474 w 5641848"/>
              <a:gd name="connsiteY7236" fmla="*/ 2132015 h 4023302"/>
              <a:gd name="connsiteX7237" fmla="*/ 2960099 w 5641848"/>
              <a:gd name="connsiteY7237" fmla="*/ 2118121 h 4023302"/>
              <a:gd name="connsiteX7238" fmla="*/ 2950088 w 5641848"/>
              <a:gd name="connsiteY7238" fmla="*/ 2103439 h 4023302"/>
              <a:gd name="connsiteX7239" fmla="*/ 2948518 w 5641848"/>
              <a:gd name="connsiteY7239" fmla="*/ 2072120 h 4023302"/>
              <a:gd name="connsiteX7240" fmla="*/ 2947940 w 5641848"/>
              <a:gd name="connsiteY7240" fmla="*/ 2072130 h 4023302"/>
              <a:gd name="connsiteX7241" fmla="*/ 2936544 w 5641848"/>
              <a:gd name="connsiteY7241" fmla="*/ 2047731 h 4023302"/>
              <a:gd name="connsiteX7242" fmla="*/ 2935758 w 5641848"/>
              <a:gd name="connsiteY7242" fmla="*/ 2019592 h 4023302"/>
              <a:gd name="connsiteX7243" fmla="*/ 2944600 w 5641848"/>
              <a:gd name="connsiteY7243" fmla="*/ 1998539 h 4023302"/>
              <a:gd name="connsiteX7244" fmla="*/ 2961889 w 5641848"/>
              <a:gd name="connsiteY7244" fmla="*/ 1971584 h 4023302"/>
              <a:gd name="connsiteX7245" fmla="*/ 2962479 w 5641848"/>
              <a:gd name="connsiteY7245" fmla="*/ 1946202 h 4023302"/>
              <a:gd name="connsiteX7246" fmla="*/ 2969552 w 5641848"/>
              <a:gd name="connsiteY7246" fmla="*/ 1932429 h 4023302"/>
              <a:gd name="connsiteX7247" fmla="*/ 2992147 w 5641848"/>
              <a:gd name="connsiteY7247" fmla="*/ 1911376 h 4023302"/>
              <a:gd name="connsiteX7248" fmla="*/ 3007866 w 5641848"/>
              <a:gd name="connsiteY7248" fmla="*/ 1910982 h 4023302"/>
              <a:gd name="connsiteX7249" fmla="*/ 3023781 w 5641848"/>
              <a:gd name="connsiteY7249" fmla="*/ 1903899 h 4023302"/>
              <a:gd name="connsiteX7250" fmla="*/ 3032033 w 5641848"/>
              <a:gd name="connsiteY7250" fmla="*/ 1897603 h 4023302"/>
              <a:gd name="connsiteX7251" fmla="*/ 3035373 w 5641848"/>
              <a:gd name="connsiteY7251" fmla="*/ 1900947 h 4023302"/>
              <a:gd name="connsiteX7252" fmla="*/ 3036159 w 5641848"/>
              <a:gd name="connsiteY7252" fmla="*/ 1913540 h 4023302"/>
              <a:gd name="connsiteX7253" fmla="*/ 3042054 w 5641848"/>
              <a:gd name="connsiteY7253" fmla="*/ 1921213 h 4023302"/>
              <a:gd name="connsiteX7254" fmla="*/ 3062683 w 5641848"/>
              <a:gd name="connsiteY7254" fmla="*/ 1938725 h 4023302"/>
              <a:gd name="connsiteX7255" fmla="*/ 3059343 w 5641848"/>
              <a:gd name="connsiteY7255" fmla="*/ 1953875 h 4023302"/>
              <a:gd name="connsiteX7256" fmla="*/ 3065238 w 5641848"/>
              <a:gd name="connsiteY7256" fmla="*/ 1957613 h 4023302"/>
              <a:gd name="connsiteX7257" fmla="*/ 3063273 w 5641848"/>
              <a:gd name="connsiteY7257" fmla="*/ 1944628 h 4023302"/>
              <a:gd name="connsiteX7258" fmla="*/ 3064648 w 5641848"/>
              <a:gd name="connsiteY7258" fmla="*/ 1941283 h 4023302"/>
              <a:gd name="connsiteX7259" fmla="*/ 3070543 w 5641848"/>
              <a:gd name="connsiteY7259" fmla="*/ 1948957 h 4023302"/>
              <a:gd name="connsiteX7260" fmla="*/ 3071918 w 5641848"/>
              <a:gd name="connsiteY7260" fmla="*/ 1954269 h 4023302"/>
              <a:gd name="connsiteX7261" fmla="*/ 3073883 w 5641848"/>
              <a:gd name="connsiteY7261" fmla="*/ 1960762 h 4023302"/>
              <a:gd name="connsiteX7262" fmla="*/ 3076634 w 5641848"/>
              <a:gd name="connsiteY7262" fmla="*/ 1965877 h 4023302"/>
              <a:gd name="connsiteX7263" fmla="*/ 3082528 w 5641848"/>
              <a:gd name="connsiteY7263" fmla="*/ 1974338 h 4023302"/>
              <a:gd name="connsiteX7264" fmla="*/ 3101587 w 5641848"/>
              <a:gd name="connsiteY7264" fmla="*/ 1981421 h 4023302"/>
              <a:gd name="connsiteX7265" fmla="*/ 3117894 w 5641848"/>
              <a:gd name="connsiteY7265" fmla="*/ 1976699 h 4023302"/>
              <a:gd name="connsiteX7266" fmla="*/ 3123003 w 5641848"/>
              <a:gd name="connsiteY7266" fmla="*/ 1977289 h 4023302"/>
              <a:gd name="connsiteX7267" fmla="*/ 3124968 w 5641848"/>
              <a:gd name="connsiteY7267" fmla="*/ 1968632 h 4023302"/>
              <a:gd name="connsiteX7268" fmla="*/ 3138721 w 5641848"/>
              <a:gd name="connsiteY7268" fmla="*/ 1957613 h 4023302"/>
              <a:gd name="connsiteX7269" fmla="*/ 3140686 w 5641848"/>
              <a:gd name="connsiteY7269" fmla="*/ 1940693 h 4023302"/>
              <a:gd name="connsiteX7270" fmla="*/ 3137935 w 5641848"/>
              <a:gd name="connsiteY7270" fmla="*/ 1878714 h 4023302"/>
              <a:gd name="connsiteX7271" fmla="*/ 3138627 w 5641848"/>
              <a:gd name="connsiteY7271" fmla="*/ 1878301 h 4023302"/>
              <a:gd name="connsiteX7272" fmla="*/ 3144236 w 5641848"/>
              <a:gd name="connsiteY7272" fmla="*/ 1852983 h 4023302"/>
              <a:gd name="connsiteX7273" fmla="*/ 3149340 w 5641848"/>
              <a:gd name="connsiteY7273" fmla="*/ 1844551 h 4023302"/>
              <a:gd name="connsiteX7274" fmla="*/ 3152677 w 5641848"/>
              <a:gd name="connsiteY7274" fmla="*/ 1832195 h 4023302"/>
              <a:gd name="connsiteX7275" fmla="*/ 3147965 w 5641848"/>
              <a:gd name="connsiteY7275" fmla="*/ 1825134 h 4023302"/>
              <a:gd name="connsiteX7276" fmla="*/ 3136187 w 5641848"/>
              <a:gd name="connsiteY7276" fmla="*/ 1832195 h 4023302"/>
              <a:gd name="connsiteX7277" fmla="*/ 3133046 w 5641848"/>
              <a:gd name="connsiteY7277" fmla="*/ 1840041 h 4023302"/>
              <a:gd name="connsiteX7278" fmla="*/ 3127157 w 5641848"/>
              <a:gd name="connsiteY7278" fmla="*/ 1842787 h 4023302"/>
              <a:gd name="connsiteX7279" fmla="*/ 3112630 w 5641848"/>
              <a:gd name="connsiteY7279" fmla="*/ 1827879 h 4023302"/>
              <a:gd name="connsiteX7280" fmla="*/ 3104974 w 5641848"/>
              <a:gd name="connsiteY7280" fmla="*/ 1832782 h 4023302"/>
              <a:gd name="connsiteX7281" fmla="*/ 3101048 w 5641848"/>
              <a:gd name="connsiteY7281" fmla="*/ 1830821 h 4023302"/>
              <a:gd name="connsiteX7282" fmla="*/ 3099674 w 5641848"/>
              <a:gd name="connsiteY7282" fmla="*/ 1828860 h 4023302"/>
              <a:gd name="connsiteX7283" fmla="*/ 3098103 w 5641848"/>
              <a:gd name="connsiteY7283" fmla="*/ 1811993 h 4023302"/>
              <a:gd name="connsiteX7284" fmla="*/ 3087699 w 5641848"/>
              <a:gd name="connsiteY7284" fmla="*/ 1802188 h 4023302"/>
              <a:gd name="connsiteX7285" fmla="*/ 3086718 w 5641848"/>
              <a:gd name="connsiteY7285" fmla="*/ 1797481 h 4023302"/>
              <a:gd name="connsiteX7286" fmla="*/ 3095355 w 5641848"/>
              <a:gd name="connsiteY7286" fmla="*/ 1791009 h 4023302"/>
              <a:gd name="connsiteX7287" fmla="*/ 3107723 w 5641848"/>
              <a:gd name="connsiteY7287" fmla="*/ 1787087 h 4023302"/>
              <a:gd name="connsiteX7288" fmla="*/ 3106348 w 5641848"/>
              <a:gd name="connsiteY7288" fmla="*/ 1784342 h 4023302"/>
              <a:gd name="connsiteX7289" fmla="*/ 3092607 w 5641848"/>
              <a:gd name="connsiteY7289" fmla="*/ 1780025 h 4023302"/>
              <a:gd name="connsiteX7290" fmla="*/ 3088485 w 5641848"/>
              <a:gd name="connsiteY7290" fmla="*/ 1774728 h 4023302"/>
              <a:gd name="connsiteX7291" fmla="*/ 3089073 w 5641848"/>
              <a:gd name="connsiteY7291" fmla="*/ 1761196 h 4023302"/>
              <a:gd name="connsiteX7292" fmla="*/ 3094962 w 5641848"/>
              <a:gd name="connsiteY7292" fmla="*/ 1757077 h 4023302"/>
              <a:gd name="connsiteX7293" fmla="*/ 3084951 w 5641848"/>
              <a:gd name="connsiteY7293" fmla="*/ 1749428 h 4023302"/>
              <a:gd name="connsiteX7294" fmla="*/ 3086914 w 5641848"/>
              <a:gd name="connsiteY7294" fmla="*/ 1737659 h 4023302"/>
              <a:gd name="connsiteX7295" fmla="*/ 3109686 w 5641848"/>
              <a:gd name="connsiteY7295" fmla="*/ 1726480 h 4023302"/>
              <a:gd name="connsiteX7296" fmla="*/ 3120875 w 5641848"/>
              <a:gd name="connsiteY7296" fmla="*/ 1722361 h 4023302"/>
              <a:gd name="connsiteX7297" fmla="*/ 3121268 w 5641848"/>
              <a:gd name="connsiteY7297" fmla="*/ 1712751 h 4023302"/>
              <a:gd name="connsiteX7298" fmla="*/ 3133831 w 5641848"/>
              <a:gd name="connsiteY7298" fmla="*/ 1710593 h 4023302"/>
              <a:gd name="connsiteX7299" fmla="*/ 3142273 w 5641848"/>
              <a:gd name="connsiteY7299" fmla="*/ 1705298 h 4023302"/>
              <a:gd name="connsiteX7300" fmla="*/ 3161118 w 5641848"/>
              <a:gd name="connsiteY7300" fmla="*/ 1705102 h 4023302"/>
              <a:gd name="connsiteX7301" fmla="*/ 3168970 w 5641848"/>
              <a:gd name="connsiteY7301" fmla="*/ 1696472 h 4023302"/>
              <a:gd name="connsiteX7302" fmla="*/ 3176233 w 5641848"/>
              <a:gd name="connsiteY7302" fmla="*/ 1701179 h 4023302"/>
              <a:gd name="connsiteX7303" fmla="*/ 3181534 w 5641848"/>
              <a:gd name="connsiteY7303" fmla="*/ 1699219 h 4023302"/>
              <a:gd name="connsiteX7304" fmla="*/ 3207642 w 5641848"/>
              <a:gd name="connsiteY7304" fmla="*/ 1697649 h 4023302"/>
              <a:gd name="connsiteX7305" fmla="*/ 3201557 w 5641848"/>
              <a:gd name="connsiteY7305" fmla="*/ 1691178 h 4023302"/>
              <a:gd name="connsiteX7306" fmla="*/ 3205483 w 5641848"/>
              <a:gd name="connsiteY7306" fmla="*/ 1686469 h 4023302"/>
              <a:gd name="connsiteX7307" fmla="*/ 3211373 w 5641848"/>
              <a:gd name="connsiteY7307" fmla="*/ 1689215 h 4023302"/>
              <a:gd name="connsiteX7308" fmla="*/ 3215299 w 5641848"/>
              <a:gd name="connsiteY7308" fmla="*/ 1685880 h 4023302"/>
              <a:gd name="connsiteX7309" fmla="*/ 3224525 w 5641848"/>
              <a:gd name="connsiteY7309" fmla="*/ 1689609 h 4023302"/>
              <a:gd name="connsiteX7310" fmla="*/ 3234341 w 5641848"/>
              <a:gd name="connsiteY7310" fmla="*/ 1684311 h 4023302"/>
              <a:gd name="connsiteX7311" fmla="*/ 3256131 w 5641848"/>
              <a:gd name="connsiteY7311" fmla="*/ 1692550 h 4023302"/>
              <a:gd name="connsiteX7312" fmla="*/ 3272228 w 5641848"/>
              <a:gd name="connsiteY7312" fmla="*/ 1694314 h 4023302"/>
              <a:gd name="connsiteX7313" fmla="*/ 3294018 w 5641848"/>
              <a:gd name="connsiteY7313" fmla="*/ 1708632 h 4023302"/>
              <a:gd name="connsiteX7314" fmla="*/ 3323464 w 5641848"/>
              <a:gd name="connsiteY7314" fmla="*/ 1707063 h 4023302"/>
              <a:gd name="connsiteX7315" fmla="*/ 3333868 w 5641848"/>
              <a:gd name="connsiteY7315" fmla="*/ 1711379 h 4023302"/>
              <a:gd name="connsiteX7316" fmla="*/ 3337598 w 5641848"/>
              <a:gd name="connsiteY7316" fmla="*/ 1710593 h 4023302"/>
              <a:gd name="connsiteX7317" fmla="*/ 3346991 w 5641848"/>
              <a:gd name="connsiteY7317" fmla="*/ 1708386 h 4023302"/>
              <a:gd name="connsiteX7318" fmla="*/ 3346829 w 5641848"/>
              <a:gd name="connsiteY7318" fmla="*/ 1708185 h 4023302"/>
              <a:gd name="connsiteX7319" fmla="*/ 3353897 w 5641848"/>
              <a:gd name="connsiteY7319" fmla="*/ 1698174 h 4023302"/>
              <a:gd name="connsiteX7320" fmla="*/ 3359787 w 5641848"/>
              <a:gd name="connsiteY7320" fmla="*/ 1691109 h 4023302"/>
              <a:gd name="connsiteX7321" fmla="*/ 3351737 w 5641848"/>
              <a:gd name="connsiteY7321" fmla="*/ 1672659 h 4023302"/>
              <a:gd name="connsiteX7322" fmla="*/ 3359002 w 5641848"/>
              <a:gd name="connsiteY7322" fmla="*/ 1668145 h 4023302"/>
              <a:gd name="connsiteX7323" fmla="*/ 3371372 w 5641848"/>
              <a:gd name="connsiteY7323" fmla="*/ 1680314 h 4023302"/>
              <a:gd name="connsiteX7324" fmla="*/ 3378636 w 5641848"/>
              <a:gd name="connsiteY7324" fmla="*/ 1669127 h 4023302"/>
              <a:gd name="connsiteX7325" fmla="*/ 3387864 w 5641848"/>
              <a:gd name="connsiteY7325" fmla="*/ 1663827 h 4023302"/>
              <a:gd name="connsiteX7326" fmla="*/ 3399055 w 5641848"/>
              <a:gd name="connsiteY7326" fmla="*/ 1669127 h 4023302"/>
              <a:gd name="connsiteX7327" fmla="*/ 3418297 w 5641848"/>
              <a:gd name="connsiteY7327" fmla="*/ 1642827 h 4023302"/>
              <a:gd name="connsiteX7328" fmla="*/ 3426150 w 5641848"/>
              <a:gd name="connsiteY7328" fmla="*/ 1647341 h 4023302"/>
              <a:gd name="connsiteX7329" fmla="*/ 3451674 w 5641848"/>
              <a:gd name="connsiteY7329" fmla="*/ 1647734 h 4023302"/>
              <a:gd name="connsiteX7330" fmla="*/ 3479358 w 5641848"/>
              <a:gd name="connsiteY7330" fmla="*/ 1650089 h 4023302"/>
              <a:gd name="connsiteX7331" fmla="*/ 3487212 w 5641848"/>
              <a:gd name="connsiteY7331" fmla="*/ 1648912 h 4023302"/>
              <a:gd name="connsiteX7332" fmla="*/ 3487016 w 5641848"/>
              <a:gd name="connsiteY7332" fmla="*/ 1646949 h 4023302"/>
              <a:gd name="connsiteX7333" fmla="*/ 3485053 w 5641848"/>
              <a:gd name="connsiteY7333" fmla="*/ 1643612 h 4023302"/>
              <a:gd name="connsiteX7334" fmla="*/ 3490157 w 5641848"/>
              <a:gd name="connsiteY7334" fmla="*/ 1640275 h 4023302"/>
              <a:gd name="connsiteX7335" fmla="*/ 3490942 w 5641848"/>
              <a:gd name="connsiteY7335" fmla="*/ 1638312 h 4023302"/>
              <a:gd name="connsiteX7336" fmla="*/ 3467185 w 5641848"/>
              <a:gd name="connsiteY7336" fmla="*/ 1633995 h 4023302"/>
              <a:gd name="connsiteX7337" fmla="*/ 3474450 w 5641848"/>
              <a:gd name="connsiteY7337" fmla="*/ 1630069 h 4023302"/>
              <a:gd name="connsiteX7338" fmla="*/ 3469149 w 5641848"/>
              <a:gd name="connsiteY7338" fmla="*/ 1623397 h 4023302"/>
              <a:gd name="connsiteX7339" fmla="*/ 3441072 w 5641848"/>
              <a:gd name="connsiteY7339" fmla="*/ 1617312 h 4023302"/>
              <a:gd name="connsiteX7340" fmla="*/ 3424580 w 5641848"/>
              <a:gd name="connsiteY7340" fmla="*/ 1623200 h 4023302"/>
              <a:gd name="connsiteX7341" fmla="*/ 3419278 w 5641848"/>
              <a:gd name="connsiteY7341" fmla="*/ 1623200 h 4023302"/>
              <a:gd name="connsiteX7342" fmla="*/ 3397681 w 5641848"/>
              <a:gd name="connsiteY7342" fmla="*/ 1599452 h 4023302"/>
              <a:gd name="connsiteX7343" fmla="*/ 3389238 w 5641848"/>
              <a:gd name="connsiteY7343" fmla="*/ 1601415 h 4023302"/>
              <a:gd name="connsiteX7344" fmla="*/ 3380599 w 5641848"/>
              <a:gd name="connsiteY7344" fmla="*/ 1592974 h 4023302"/>
              <a:gd name="connsiteX7345" fmla="*/ 3384330 w 5641848"/>
              <a:gd name="connsiteY7345" fmla="*/ 1585123 h 4023302"/>
              <a:gd name="connsiteX7346" fmla="*/ 3377851 w 5641848"/>
              <a:gd name="connsiteY7346" fmla="*/ 1583946 h 4023302"/>
              <a:gd name="connsiteX7347" fmla="*/ 3381777 w 5641848"/>
              <a:gd name="connsiteY7347" fmla="*/ 1578647 h 4023302"/>
              <a:gd name="connsiteX7348" fmla="*/ 3394736 w 5641848"/>
              <a:gd name="connsiteY7348" fmla="*/ 1588854 h 4023302"/>
              <a:gd name="connsiteX7349" fmla="*/ 3398859 w 5641848"/>
              <a:gd name="connsiteY7349" fmla="*/ 1586301 h 4023302"/>
              <a:gd name="connsiteX7350" fmla="*/ 3391398 w 5641848"/>
              <a:gd name="connsiteY7350" fmla="*/ 1566084 h 4023302"/>
              <a:gd name="connsiteX7351" fmla="*/ 3397878 w 5641848"/>
              <a:gd name="connsiteY7351" fmla="*/ 1553722 h 4023302"/>
              <a:gd name="connsiteX7352" fmla="*/ 3395325 w 5641848"/>
              <a:gd name="connsiteY7352" fmla="*/ 1551955 h 4023302"/>
              <a:gd name="connsiteX7353" fmla="*/ 3384722 w 5641848"/>
              <a:gd name="connsiteY7353" fmla="*/ 1564516 h 4023302"/>
              <a:gd name="connsiteX7354" fmla="*/ 3371764 w 5641848"/>
              <a:gd name="connsiteY7354" fmla="*/ 1567067 h 4023302"/>
              <a:gd name="connsiteX7355" fmla="*/ 3365285 w 5641848"/>
              <a:gd name="connsiteY7355" fmla="*/ 1575505 h 4023302"/>
              <a:gd name="connsiteX7356" fmla="*/ 3351737 w 5641848"/>
              <a:gd name="connsiteY7356" fmla="*/ 1579431 h 4023302"/>
              <a:gd name="connsiteX7357" fmla="*/ 3340939 w 5641848"/>
              <a:gd name="connsiteY7357" fmla="*/ 1571187 h 4023302"/>
              <a:gd name="connsiteX7358" fmla="*/ 3333452 w 5641848"/>
              <a:gd name="connsiteY7358" fmla="*/ 1571765 h 4023302"/>
              <a:gd name="connsiteX7359" fmla="*/ 3326658 w 5641848"/>
              <a:gd name="connsiteY7359" fmla="*/ 1578929 h 4023302"/>
              <a:gd name="connsiteX7360" fmla="*/ 3310748 w 5641848"/>
              <a:gd name="connsiteY7360" fmla="*/ 1579714 h 4023302"/>
              <a:gd name="connsiteX7361" fmla="*/ 3302890 w 5641848"/>
              <a:gd name="connsiteY7361" fmla="*/ 1577163 h 4023302"/>
              <a:gd name="connsiteX7362" fmla="*/ 3284033 w 5641848"/>
              <a:gd name="connsiteY7362" fmla="*/ 1579912 h 4023302"/>
              <a:gd name="connsiteX7363" fmla="*/ 3271658 w 5641848"/>
              <a:gd name="connsiteY7363" fmla="*/ 1587370 h 4023302"/>
              <a:gd name="connsiteX7364" fmla="*/ 3257908 w 5641848"/>
              <a:gd name="connsiteY7364" fmla="*/ 1584621 h 4023302"/>
              <a:gd name="connsiteX7365" fmla="*/ 3253390 w 5641848"/>
              <a:gd name="connsiteY7365" fmla="*/ 1592471 h 4023302"/>
              <a:gd name="connsiteX7366" fmla="*/ 3236497 w 5641848"/>
              <a:gd name="connsiteY7366" fmla="*/ 1596003 h 4023302"/>
              <a:gd name="connsiteX7367" fmla="*/ 3233551 w 5641848"/>
              <a:gd name="connsiteY7367" fmla="*/ 1579714 h 4023302"/>
              <a:gd name="connsiteX7368" fmla="*/ 3229622 w 5641848"/>
              <a:gd name="connsiteY7368" fmla="*/ 1584229 h 4023302"/>
              <a:gd name="connsiteX7369" fmla="*/ 3233158 w 5641848"/>
              <a:gd name="connsiteY7369" fmla="*/ 1596788 h 4023302"/>
              <a:gd name="connsiteX7370" fmla="*/ 3225301 w 5641848"/>
              <a:gd name="connsiteY7370" fmla="*/ 1594629 h 4023302"/>
              <a:gd name="connsiteX7371" fmla="*/ 3218033 w 5641848"/>
              <a:gd name="connsiteY7371" fmla="*/ 1601890 h 4023302"/>
              <a:gd name="connsiteX7372" fmla="*/ 3211551 w 5641848"/>
              <a:gd name="connsiteY7372" fmla="*/ 1596199 h 4023302"/>
              <a:gd name="connsiteX7373" fmla="*/ 3205854 w 5641848"/>
              <a:gd name="connsiteY7373" fmla="*/ 1603459 h 4023302"/>
              <a:gd name="connsiteX7374" fmla="*/ 3193872 w 5641848"/>
              <a:gd name="connsiteY7374" fmla="*/ 1608757 h 4023302"/>
              <a:gd name="connsiteX7375" fmla="*/ 3185032 w 5641848"/>
              <a:gd name="connsiteY7375" fmla="*/ 1617978 h 4023302"/>
              <a:gd name="connsiteX7376" fmla="*/ 3169907 w 5641848"/>
              <a:gd name="connsiteY7376" fmla="*/ 1617389 h 4023302"/>
              <a:gd name="connsiteX7377" fmla="*/ 3152818 w 5641848"/>
              <a:gd name="connsiteY7377" fmla="*/ 1624061 h 4023302"/>
              <a:gd name="connsiteX7378" fmla="*/ 3147710 w 5641848"/>
              <a:gd name="connsiteY7378" fmla="*/ 1637796 h 4023302"/>
              <a:gd name="connsiteX7379" fmla="*/ 3130032 w 5641848"/>
              <a:gd name="connsiteY7379" fmla="*/ 1633479 h 4023302"/>
              <a:gd name="connsiteX7380" fmla="*/ 3112550 w 5641848"/>
              <a:gd name="connsiteY7380" fmla="*/ 1645253 h 4023302"/>
              <a:gd name="connsiteX7381" fmla="*/ 3100764 w 5641848"/>
              <a:gd name="connsiteY7381" fmla="*/ 1637599 h 4023302"/>
              <a:gd name="connsiteX7382" fmla="*/ 3096050 w 5641848"/>
              <a:gd name="connsiteY7382" fmla="*/ 1641524 h 4023302"/>
              <a:gd name="connsiteX7383" fmla="*/ 3092907 w 5641848"/>
              <a:gd name="connsiteY7383" fmla="*/ 1652710 h 4023302"/>
              <a:gd name="connsiteX7384" fmla="*/ 3083675 w 5641848"/>
              <a:gd name="connsiteY7384" fmla="*/ 1648785 h 4023302"/>
              <a:gd name="connsiteX7385" fmla="*/ 3090157 w 5641848"/>
              <a:gd name="connsiteY7385" fmla="*/ 1645449 h 4023302"/>
              <a:gd name="connsiteX7386" fmla="*/ 3092121 w 5641848"/>
              <a:gd name="connsiteY7386" fmla="*/ 1639562 h 4023302"/>
              <a:gd name="connsiteX7387" fmla="*/ 3085639 w 5641848"/>
              <a:gd name="connsiteY7387" fmla="*/ 1633282 h 4023302"/>
              <a:gd name="connsiteX7388" fmla="*/ 3070710 w 5641848"/>
              <a:gd name="connsiteY7388" fmla="*/ 1653495 h 4023302"/>
              <a:gd name="connsiteX7389" fmla="*/ 3066781 w 5641848"/>
              <a:gd name="connsiteY7389" fmla="*/ 1660755 h 4023302"/>
              <a:gd name="connsiteX7390" fmla="*/ 3053621 w 5641848"/>
              <a:gd name="connsiteY7390" fmla="*/ 1660755 h 4023302"/>
              <a:gd name="connsiteX7391" fmla="*/ 3059514 w 5641848"/>
              <a:gd name="connsiteY7391" fmla="*/ 1652906 h 4023302"/>
              <a:gd name="connsiteX7392" fmla="*/ 3067371 w 5641848"/>
              <a:gd name="connsiteY7392" fmla="*/ 1652317 h 4023302"/>
              <a:gd name="connsiteX7393" fmla="*/ 3066585 w 5641848"/>
              <a:gd name="connsiteY7393" fmla="*/ 1646234 h 4023302"/>
              <a:gd name="connsiteX7394" fmla="*/ 3061871 w 5641848"/>
              <a:gd name="connsiteY7394" fmla="*/ 1641328 h 4023302"/>
              <a:gd name="connsiteX7395" fmla="*/ 3054014 w 5641848"/>
              <a:gd name="connsiteY7395" fmla="*/ 1645253 h 4023302"/>
              <a:gd name="connsiteX7396" fmla="*/ 3044389 w 5641848"/>
              <a:gd name="connsiteY7396" fmla="*/ 1644665 h 4023302"/>
              <a:gd name="connsiteX7397" fmla="*/ 3037907 w 5641848"/>
              <a:gd name="connsiteY7397" fmla="*/ 1640151 h 4023302"/>
              <a:gd name="connsiteX7398" fmla="*/ 3034960 w 5641848"/>
              <a:gd name="connsiteY7398" fmla="*/ 1633675 h 4023302"/>
              <a:gd name="connsiteX7399" fmla="*/ 3040853 w 5641848"/>
              <a:gd name="connsiteY7399" fmla="*/ 1623080 h 4023302"/>
              <a:gd name="connsiteX7400" fmla="*/ 3048121 w 5641848"/>
              <a:gd name="connsiteY7400" fmla="*/ 1619941 h 4023302"/>
              <a:gd name="connsiteX7401" fmla="*/ 3053817 w 5641848"/>
              <a:gd name="connsiteY7401" fmla="*/ 1610719 h 4023302"/>
              <a:gd name="connsiteX7402" fmla="*/ 3060496 w 5641848"/>
              <a:gd name="connsiteY7402" fmla="*/ 1602086 h 4023302"/>
              <a:gd name="connsiteX7403" fmla="*/ 3062264 w 5641848"/>
              <a:gd name="connsiteY7403" fmla="*/ 1594238 h 4023302"/>
              <a:gd name="connsiteX7404" fmla="*/ 3050674 w 5641848"/>
              <a:gd name="connsiteY7404" fmla="*/ 1600908 h 4023302"/>
              <a:gd name="connsiteX7405" fmla="*/ 3036728 w 5641848"/>
              <a:gd name="connsiteY7405" fmla="*/ 1607580 h 4023302"/>
              <a:gd name="connsiteX7406" fmla="*/ 3027692 w 5641848"/>
              <a:gd name="connsiteY7406" fmla="*/ 1603655 h 4023302"/>
              <a:gd name="connsiteX7407" fmla="*/ 3029656 w 5641848"/>
              <a:gd name="connsiteY7407" fmla="*/ 1595218 h 4023302"/>
              <a:gd name="connsiteX7408" fmla="*/ 3001371 w 5641848"/>
              <a:gd name="connsiteY7408" fmla="*/ 1585013 h 4023302"/>
              <a:gd name="connsiteX7409" fmla="*/ 2982710 w 5641848"/>
              <a:gd name="connsiteY7409" fmla="*/ 1566962 h 4023302"/>
              <a:gd name="connsiteX7410" fmla="*/ 2961888 w 5641848"/>
              <a:gd name="connsiteY7410" fmla="*/ 1568530 h 4023302"/>
              <a:gd name="connsiteX7411" fmla="*/ 2955799 w 5641848"/>
              <a:gd name="connsiteY7411" fmla="*/ 1560096 h 4023302"/>
              <a:gd name="connsiteX7412" fmla="*/ 2963656 w 5641848"/>
              <a:gd name="connsiteY7412" fmla="*/ 1552836 h 4023302"/>
              <a:gd name="connsiteX7413" fmla="*/ 2957763 w 5641848"/>
              <a:gd name="connsiteY7413" fmla="*/ 1543218 h 4023302"/>
              <a:gd name="connsiteX7414" fmla="*/ 2960120 w 5641848"/>
              <a:gd name="connsiteY7414" fmla="*/ 1530067 h 4023302"/>
              <a:gd name="connsiteX7415" fmla="*/ 2954031 w 5641848"/>
              <a:gd name="connsiteY7415" fmla="*/ 1515746 h 4023302"/>
              <a:gd name="connsiteX7416" fmla="*/ 2963263 w 5641848"/>
              <a:gd name="connsiteY7416" fmla="*/ 1505346 h 4023302"/>
              <a:gd name="connsiteX7417" fmla="*/ 2964442 w 5641848"/>
              <a:gd name="connsiteY7417" fmla="*/ 1480620 h 4023302"/>
              <a:gd name="connsiteX7418" fmla="*/ 2960906 w 5641848"/>
              <a:gd name="connsiteY7418" fmla="*/ 1462373 h 4023302"/>
              <a:gd name="connsiteX7419" fmla="*/ 2969353 w 5641848"/>
              <a:gd name="connsiteY7419" fmla="*/ 1450597 h 4023302"/>
              <a:gd name="connsiteX7420" fmla="*/ 2976621 w 5641848"/>
              <a:gd name="connsiteY7420" fmla="*/ 1460214 h 4023302"/>
              <a:gd name="connsiteX7421" fmla="*/ 2978585 w 5641848"/>
              <a:gd name="connsiteY7421" fmla="*/ 1457661 h 4023302"/>
              <a:gd name="connsiteX7422" fmla="*/ 2965227 w 5641848"/>
              <a:gd name="connsiteY7422" fmla="*/ 1436861 h 4023302"/>
              <a:gd name="connsiteX7423" fmla="*/ 2966406 w 5641848"/>
              <a:gd name="connsiteY7423" fmla="*/ 1414885 h 4023302"/>
              <a:gd name="connsiteX7424" fmla="*/ 2948531 w 5641848"/>
              <a:gd name="connsiteY7424" fmla="*/ 1399185 h 4023302"/>
              <a:gd name="connsiteX7425" fmla="*/ 2948335 w 5641848"/>
              <a:gd name="connsiteY7425" fmla="*/ 1388785 h 4023302"/>
              <a:gd name="connsiteX7426" fmla="*/ 2956781 w 5641848"/>
              <a:gd name="connsiteY7426" fmla="*/ 1369948 h 4023302"/>
              <a:gd name="connsiteX7427" fmla="*/ 2952656 w 5641848"/>
              <a:gd name="connsiteY7427" fmla="*/ 1352874 h 4023302"/>
              <a:gd name="connsiteX7428" fmla="*/ 2948727 w 5641848"/>
              <a:gd name="connsiteY7428" fmla="*/ 1356799 h 4023302"/>
              <a:gd name="connsiteX7429" fmla="*/ 2942834 w 5641848"/>
              <a:gd name="connsiteY7429" fmla="*/ 1354445 h 4023302"/>
              <a:gd name="connsiteX7430" fmla="*/ 2944603 w 5641848"/>
              <a:gd name="connsiteY7430" fmla="*/ 1334036 h 4023302"/>
              <a:gd name="connsiteX7431" fmla="*/ 2939888 w 5641848"/>
              <a:gd name="connsiteY7431" fmla="*/ 1316573 h 4023302"/>
              <a:gd name="connsiteX7432" fmla="*/ 2945584 w 5641848"/>
              <a:gd name="connsiteY7432" fmla="*/ 1291856 h 4023302"/>
              <a:gd name="connsiteX7433" fmla="*/ 2955995 w 5641848"/>
              <a:gd name="connsiteY7433" fmla="*/ 1289109 h 4023302"/>
              <a:gd name="connsiteX7434" fmla="*/ 2965031 w 5641848"/>
              <a:gd name="connsiteY7434" fmla="*/ 1274586 h 4023302"/>
              <a:gd name="connsiteX7435" fmla="*/ 2974263 w 5641848"/>
              <a:gd name="connsiteY7435" fmla="*/ 1270072 h 4023302"/>
              <a:gd name="connsiteX7436" fmla="*/ 2965620 w 5641848"/>
              <a:gd name="connsiteY7436" fmla="*/ 1260458 h 4023302"/>
              <a:gd name="connsiteX7437" fmla="*/ 2969942 w 5641848"/>
              <a:gd name="connsiteY7437" fmla="*/ 1251237 h 4023302"/>
              <a:gd name="connsiteX7438" fmla="*/ 2978585 w 5641848"/>
              <a:gd name="connsiteY7438" fmla="*/ 1245351 h 4023302"/>
              <a:gd name="connsiteX7439" fmla="*/ 2988996 w 5641848"/>
              <a:gd name="connsiteY7439" fmla="*/ 1253002 h 4023302"/>
              <a:gd name="connsiteX7440" fmla="*/ 2983888 w 5641848"/>
              <a:gd name="connsiteY7440" fmla="*/ 1242015 h 4023302"/>
              <a:gd name="connsiteX7441" fmla="*/ 2996264 w 5641848"/>
              <a:gd name="connsiteY7441" fmla="*/ 1247705 h 4023302"/>
              <a:gd name="connsiteX7442" fmla="*/ 2995085 w 5641848"/>
              <a:gd name="connsiteY7442" fmla="*/ 1254376 h 4023302"/>
              <a:gd name="connsiteX7443" fmla="*/ 3005889 w 5641848"/>
              <a:gd name="connsiteY7443" fmla="*/ 1245155 h 4023302"/>
              <a:gd name="connsiteX7444" fmla="*/ 3013157 w 5641848"/>
              <a:gd name="connsiteY7444" fmla="*/ 1236718 h 4023302"/>
              <a:gd name="connsiteX7445" fmla="*/ 3021603 w 5641848"/>
              <a:gd name="connsiteY7445" fmla="*/ 1233775 h 4023302"/>
              <a:gd name="connsiteX7446" fmla="*/ 3015514 w 5641848"/>
              <a:gd name="connsiteY7446" fmla="*/ 1217685 h 4023302"/>
              <a:gd name="connsiteX7447" fmla="*/ 3015514 w 5641848"/>
              <a:gd name="connsiteY7447" fmla="*/ 1206501 h 4023302"/>
              <a:gd name="connsiteX7448" fmla="*/ 3026121 w 5641848"/>
              <a:gd name="connsiteY7448" fmla="*/ 1214938 h 4023302"/>
              <a:gd name="connsiteX7449" fmla="*/ 3025924 w 5641848"/>
              <a:gd name="connsiteY7449" fmla="*/ 1201201 h 4023302"/>
              <a:gd name="connsiteX7450" fmla="*/ 3040853 w 5641848"/>
              <a:gd name="connsiteY7450" fmla="*/ 1186092 h 4023302"/>
              <a:gd name="connsiteX7451" fmla="*/ 3047335 w 5641848"/>
              <a:gd name="connsiteY7451" fmla="*/ 1186680 h 4023302"/>
              <a:gd name="connsiteX7452" fmla="*/ 3053228 w 5641848"/>
              <a:gd name="connsiteY7452" fmla="*/ 1174318 h 4023302"/>
              <a:gd name="connsiteX7453" fmla="*/ 3058532 w 5641848"/>
              <a:gd name="connsiteY7453" fmla="*/ 1172356 h 4023302"/>
              <a:gd name="connsiteX7454" fmla="*/ 3063443 w 5641848"/>
              <a:gd name="connsiteY7454" fmla="*/ 1163721 h 4023302"/>
              <a:gd name="connsiteX7455" fmla="*/ 3070121 w 5641848"/>
              <a:gd name="connsiteY7455" fmla="*/ 1163721 h 4023302"/>
              <a:gd name="connsiteX7456" fmla="*/ 3078960 w 5641848"/>
              <a:gd name="connsiteY7456" fmla="*/ 1150770 h 4023302"/>
              <a:gd name="connsiteX7457" fmla="*/ 3081711 w 5641848"/>
              <a:gd name="connsiteY7457" fmla="*/ 1134287 h 4023302"/>
              <a:gd name="connsiteX7458" fmla="*/ 3088193 w 5641848"/>
              <a:gd name="connsiteY7458" fmla="*/ 1137623 h 4023302"/>
              <a:gd name="connsiteX7459" fmla="*/ 3094478 w 5641848"/>
              <a:gd name="connsiteY7459" fmla="*/ 1125065 h 4023302"/>
              <a:gd name="connsiteX7460" fmla="*/ 3106461 w 5641848"/>
              <a:gd name="connsiteY7460" fmla="*/ 1117216 h 4023302"/>
              <a:gd name="connsiteX7461" fmla="*/ 3108818 w 5641848"/>
              <a:gd name="connsiteY7461" fmla="*/ 1106816 h 4023302"/>
              <a:gd name="connsiteX7462" fmla="*/ 3117264 w 5641848"/>
              <a:gd name="connsiteY7462" fmla="*/ 1102107 h 4023302"/>
              <a:gd name="connsiteX7463" fmla="*/ 3115300 w 5641848"/>
              <a:gd name="connsiteY7463" fmla="*/ 1093669 h 4023302"/>
              <a:gd name="connsiteX7464" fmla="*/ 3127675 w 5641848"/>
              <a:gd name="connsiteY7464" fmla="*/ 1079933 h 4023302"/>
              <a:gd name="connsiteX7465" fmla="*/ 3145550 w 5641848"/>
              <a:gd name="connsiteY7465" fmla="*/ 1048341 h 4023302"/>
              <a:gd name="connsiteX7466" fmla="*/ 3149871 w 5641848"/>
              <a:gd name="connsiteY7466" fmla="*/ 1028914 h 4023302"/>
              <a:gd name="connsiteX7467" fmla="*/ 3159890 w 5641848"/>
              <a:gd name="connsiteY7467" fmla="*/ 1030680 h 4023302"/>
              <a:gd name="connsiteX7468" fmla="*/ 3168336 w 5641848"/>
              <a:gd name="connsiteY7468" fmla="*/ 1020869 h 4023302"/>
              <a:gd name="connsiteX7469" fmla="*/ 3180908 w 5641848"/>
              <a:gd name="connsiteY7469" fmla="*/ 1018907 h 4023302"/>
              <a:gd name="connsiteX7470" fmla="*/ 3184836 w 5641848"/>
              <a:gd name="connsiteY7470" fmla="*/ 1021261 h 4023302"/>
              <a:gd name="connsiteX7471" fmla="*/ 3191318 w 5641848"/>
              <a:gd name="connsiteY7471" fmla="*/ 1033034 h 4023302"/>
              <a:gd name="connsiteX7472" fmla="*/ 3194658 w 5641848"/>
              <a:gd name="connsiteY7472" fmla="*/ 1033820 h 4023302"/>
              <a:gd name="connsiteX7473" fmla="*/ 3193283 w 5641848"/>
              <a:gd name="connsiteY7473" fmla="*/ 1028521 h 4023302"/>
              <a:gd name="connsiteX7474" fmla="*/ 3193675 w 5641848"/>
              <a:gd name="connsiteY7474" fmla="*/ 1015374 h 4023302"/>
              <a:gd name="connsiteX7475" fmla="*/ 3184443 w 5641848"/>
              <a:gd name="connsiteY7475" fmla="*/ 1004386 h 4023302"/>
              <a:gd name="connsiteX7476" fmla="*/ 3183854 w 5641848"/>
              <a:gd name="connsiteY7476" fmla="*/ 997321 h 4023302"/>
              <a:gd name="connsiteX7477" fmla="*/ 3187193 w 5641848"/>
              <a:gd name="connsiteY7477" fmla="*/ 996536 h 4023302"/>
              <a:gd name="connsiteX7478" fmla="*/ 3193675 w 5641848"/>
              <a:gd name="connsiteY7478" fmla="*/ 1005171 h 4023302"/>
              <a:gd name="connsiteX7479" fmla="*/ 3200943 w 5641848"/>
              <a:gd name="connsiteY7479" fmla="*/ 1004974 h 4023302"/>
              <a:gd name="connsiteX7480" fmla="*/ 3202711 w 5641848"/>
              <a:gd name="connsiteY7480" fmla="*/ 998891 h 4023302"/>
              <a:gd name="connsiteX7481" fmla="*/ 3193479 w 5641848"/>
              <a:gd name="connsiteY7481" fmla="*/ 984763 h 4023302"/>
              <a:gd name="connsiteX7482" fmla="*/ 3193283 w 5641848"/>
              <a:gd name="connsiteY7482" fmla="*/ 967887 h 4023302"/>
              <a:gd name="connsiteX7483" fmla="*/ 3200551 w 5641848"/>
              <a:gd name="connsiteY7483" fmla="*/ 959450 h 4023302"/>
              <a:gd name="connsiteX7484" fmla="*/ 3197015 w 5641848"/>
              <a:gd name="connsiteY7484" fmla="*/ 946302 h 4023302"/>
              <a:gd name="connsiteX7485" fmla="*/ 3179336 w 5641848"/>
              <a:gd name="connsiteY7485" fmla="*/ 934726 h 4023302"/>
              <a:gd name="connsiteX7486" fmla="*/ 3177764 w 5641848"/>
              <a:gd name="connsiteY7486" fmla="*/ 916476 h 4023302"/>
              <a:gd name="connsiteX7487" fmla="*/ 3167943 w 5641848"/>
              <a:gd name="connsiteY7487" fmla="*/ 914710 h 4023302"/>
              <a:gd name="connsiteX7488" fmla="*/ 3157336 w 5641848"/>
              <a:gd name="connsiteY7488" fmla="*/ 904310 h 4023302"/>
              <a:gd name="connsiteX7489" fmla="*/ 3151836 w 5641848"/>
              <a:gd name="connsiteY7489" fmla="*/ 880175 h 4023302"/>
              <a:gd name="connsiteX7490" fmla="*/ 3143979 w 5641848"/>
              <a:gd name="connsiteY7490" fmla="*/ 885080 h 4023302"/>
              <a:gd name="connsiteX7491" fmla="*/ 3137104 w 5641848"/>
              <a:gd name="connsiteY7491" fmla="*/ 890967 h 4023302"/>
              <a:gd name="connsiteX7492" fmla="*/ 3126496 w 5641848"/>
              <a:gd name="connsiteY7492" fmla="*/ 884491 h 4023302"/>
              <a:gd name="connsiteX7493" fmla="*/ 3124335 w 5641848"/>
              <a:gd name="connsiteY7493" fmla="*/ 878801 h 4023302"/>
              <a:gd name="connsiteX7494" fmla="*/ 3124212 w 5641848"/>
              <a:gd name="connsiteY7494" fmla="*/ 878641 h 4023302"/>
              <a:gd name="connsiteX7495" fmla="*/ 3119892 w 5641848"/>
              <a:gd name="connsiteY7495" fmla="*/ 880605 h 4023302"/>
              <a:gd name="connsiteX7496" fmla="*/ 3113216 w 5641848"/>
              <a:gd name="connsiteY7496" fmla="*/ 889049 h 4023302"/>
              <a:gd name="connsiteX7497" fmla="*/ 3096919 w 5641848"/>
              <a:gd name="connsiteY7497" fmla="*/ 879427 h 4023302"/>
              <a:gd name="connsiteX7498" fmla="*/ 3075909 w 5641848"/>
              <a:gd name="connsiteY7498" fmla="*/ 883354 h 4023302"/>
              <a:gd name="connsiteX7499" fmla="*/ 3068643 w 5641848"/>
              <a:gd name="connsiteY7499" fmla="*/ 880997 h 4023302"/>
              <a:gd name="connsiteX7500" fmla="*/ 3059611 w 5641848"/>
              <a:gd name="connsiteY7500" fmla="*/ 896118 h 4023302"/>
              <a:gd name="connsiteX7501" fmla="*/ 3043313 w 5641848"/>
              <a:gd name="connsiteY7501" fmla="*/ 889638 h 4023302"/>
              <a:gd name="connsiteX7502" fmla="*/ 3043313 w 5641848"/>
              <a:gd name="connsiteY7502" fmla="*/ 879230 h 4023302"/>
              <a:gd name="connsiteX7503" fmla="*/ 3037423 w 5641848"/>
              <a:gd name="connsiteY7503" fmla="*/ 875892 h 4023302"/>
              <a:gd name="connsiteX7504" fmla="*/ 3028783 w 5641848"/>
              <a:gd name="connsiteY7504" fmla="*/ 892387 h 4023302"/>
              <a:gd name="connsiteX7505" fmla="*/ 3018965 w 5641848"/>
              <a:gd name="connsiteY7505" fmla="*/ 876089 h 4023302"/>
              <a:gd name="connsiteX7506" fmla="*/ 3013664 w 5641848"/>
              <a:gd name="connsiteY7506" fmla="*/ 881980 h 4023302"/>
              <a:gd name="connsiteX7507" fmla="*/ 3015234 w 5641848"/>
              <a:gd name="connsiteY7507" fmla="*/ 895136 h 4023302"/>
              <a:gd name="connsiteX7508" fmla="*/ 3009933 w 5641848"/>
              <a:gd name="connsiteY7508" fmla="*/ 901028 h 4023302"/>
              <a:gd name="connsiteX7509" fmla="*/ 3003060 w 5641848"/>
              <a:gd name="connsiteY7509" fmla="*/ 912221 h 4023302"/>
              <a:gd name="connsiteX7510" fmla="*/ 2980675 w 5641848"/>
              <a:gd name="connsiteY7510" fmla="*/ 903972 h 4023302"/>
              <a:gd name="connsiteX7511" fmla="*/ 3001096 w 5641848"/>
              <a:gd name="connsiteY7511" fmla="*/ 919290 h 4023302"/>
              <a:gd name="connsiteX7512" fmla="*/ 2997170 w 5641848"/>
              <a:gd name="connsiteY7512" fmla="*/ 925770 h 4023302"/>
              <a:gd name="connsiteX7513" fmla="*/ 2985977 w 5641848"/>
              <a:gd name="connsiteY7513" fmla="*/ 927341 h 4023302"/>
              <a:gd name="connsiteX7514" fmla="*/ 2992653 w 5641848"/>
              <a:gd name="connsiteY7514" fmla="*/ 942266 h 4023302"/>
              <a:gd name="connsiteX7515" fmla="*/ 2983621 w 5641848"/>
              <a:gd name="connsiteY7515" fmla="*/ 944230 h 4023302"/>
              <a:gd name="connsiteX7516" fmla="*/ 2973017 w 5641848"/>
              <a:gd name="connsiteY7516" fmla="*/ 935982 h 4023302"/>
              <a:gd name="connsiteX7517" fmla="*/ 2969287 w 5641848"/>
              <a:gd name="connsiteY7517" fmla="*/ 948942 h 4023302"/>
              <a:gd name="connsiteX7518" fmla="*/ 2952989 w 5641848"/>
              <a:gd name="connsiteY7518" fmla="*/ 956994 h 4023302"/>
              <a:gd name="connsiteX7519" fmla="*/ 2969483 w 5641848"/>
              <a:gd name="connsiteY7519" fmla="*/ 977023 h 4023302"/>
              <a:gd name="connsiteX7520" fmla="*/ 2967127 w 5641848"/>
              <a:gd name="connsiteY7520" fmla="*/ 1000392 h 4023302"/>
              <a:gd name="connsiteX7521" fmla="*/ 2960647 w 5641848"/>
              <a:gd name="connsiteY7521" fmla="*/ 1003730 h 4023302"/>
              <a:gd name="connsiteX7522" fmla="*/ 2954560 w 5641848"/>
              <a:gd name="connsiteY7522" fmla="*/ 1012960 h 4023302"/>
              <a:gd name="connsiteX7523" fmla="*/ 2946313 w 5641848"/>
              <a:gd name="connsiteY7523" fmla="*/ 1012567 h 4023302"/>
              <a:gd name="connsiteX7524" fmla="*/ 2937869 w 5641848"/>
              <a:gd name="connsiteY7524" fmla="*/ 1030633 h 4023302"/>
              <a:gd name="connsiteX7525" fmla="*/ 2949258 w 5641848"/>
              <a:gd name="connsiteY7525" fmla="*/ 1041827 h 4023302"/>
              <a:gd name="connsiteX7526" fmla="*/ 2945920 w 5641848"/>
              <a:gd name="connsiteY7526" fmla="*/ 1048307 h 4023302"/>
              <a:gd name="connsiteX7527" fmla="*/ 2938655 w 5641848"/>
              <a:gd name="connsiteY7527" fmla="*/ 1044379 h 4023302"/>
              <a:gd name="connsiteX7528" fmla="*/ 2950633 w 5641848"/>
              <a:gd name="connsiteY7528" fmla="*/ 1063231 h 4023302"/>
              <a:gd name="connsiteX7529" fmla="*/ 2963199 w 5641848"/>
              <a:gd name="connsiteY7529" fmla="*/ 1065588 h 4023302"/>
              <a:gd name="connsiteX7530" fmla="*/ 2964574 w 5641848"/>
              <a:gd name="connsiteY7530" fmla="*/ 1074817 h 4023302"/>
              <a:gd name="connsiteX7531" fmla="*/ 2959861 w 5641848"/>
              <a:gd name="connsiteY7531" fmla="*/ 1079333 h 4023302"/>
              <a:gd name="connsiteX7532" fmla="*/ 2959861 w 5641848"/>
              <a:gd name="connsiteY7532" fmla="*/ 1086600 h 4023302"/>
              <a:gd name="connsiteX7533" fmla="*/ 2970465 w 5641848"/>
              <a:gd name="connsiteY7533" fmla="*/ 1082476 h 4023302"/>
              <a:gd name="connsiteX7534" fmla="*/ 2973017 w 5641848"/>
              <a:gd name="connsiteY7534" fmla="*/ 1085814 h 4023302"/>
              <a:gd name="connsiteX7535" fmla="*/ 2966734 w 5641848"/>
              <a:gd name="connsiteY7535" fmla="*/ 1090920 h 4023302"/>
              <a:gd name="connsiteX7536" fmla="*/ 2960843 w 5641848"/>
              <a:gd name="connsiteY7536" fmla="*/ 1093080 h 4023302"/>
              <a:gd name="connsiteX7537" fmla="*/ 2952989 w 5641848"/>
              <a:gd name="connsiteY7537" fmla="*/ 1094455 h 4023302"/>
              <a:gd name="connsiteX7538" fmla="*/ 2946509 w 5641848"/>
              <a:gd name="connsiteY7538" fmla="*/ 1107611 h 4023302"/>
              <a:gd name="connsiteX7539" fmla="*/ 2934335 w 5641848"/>
              <a:gd name="connsiteY7539" fmla="*/ 1138834 h 4023302"/>
              <a:gd name="connsiteX7540" fmla="*/ 2887799 w 5641848"/>
              <a:gd name="connsiteY7540" fmla="*/ 1188910 h 4023302"/>
              <a:gd name="connsiteX7541" fmla="*/ 2882301 w 5641848"/>
              <a:gd name="connsiteY7541" fmla="*/ 1179091 h 4023302"/>
              <a:gd name="connsiteX7542" fmla="*/ 2868752 w 5641848"/>
              <a:gd name="connsiteY7542" fmla="*/ 1193034 h 4023302"/>
              <a:gd name="connsiteX7543" fmla="*/ 2868163 w 5641848"/>
              <a:gd name="connsiteY7543" fmla="*/ 1205407 h 4023302"/>
              <a:gd name="connsiteX7544" fmla="*/ 2859720 w 5641848"/>
              <a:gd name="connsiteY7544" fmla="*/ 1214046 h 4023302"/>
              <a:gd name="connsiteX7545" fmla="*/ 2846564 w 5641848"/>
              <a:gd name="connsiteY7545" fmla="*/ 1200496 h 4023302"/>
              <a:gd name="connsiteX7546" fmla="*/ 2842636 w 5641848"/>
              <a:gd name="connsiteY7546" fmla="*/ 1210316 h 4023302"/>
              <a:gd name="connsiteX7547" fmla="*/ 2839298 w 5641848"/>
              <a:gd name="connsiteY7547" fmla="*/ 1207567 h 4023302"/>
              <a:gd name="connsiteX7548" fmla="*/ 2833408 w 5641848"/>
              <a:gd name="connsiteY7548" fmla="*/ 1212279 h 4023302"/>
              <a:gd name="connsiteX7549" fmla="*/ 2830462 w 5641848"/>
              <a:gd name="connsiteY7549" fmla="*/ 1229756 h 4023302"/>
              <a:gd name="connsiteX7550" fmla="*/ 2820055 w 5641848"/>
              <a:gd name="connsiteY7550" fmla="*/ 1236431 h 4023302"/>
              <a:gd name="connsiteX7551" fmla="*/ 2802383 w 5641848"/>
              <a:gd name="connsiteY7551" fmla="*/ 1236431 h 4023302"/>
              <a:gd name="connsiteX7552" fmla="*/ 2796689 w 5641848"/>
              <a:gd name="connsiteY7552" fmla="*/ 1257441 h 4023302"/>
              <a:gd name="connsiteX7553" fmla="*/ 2788835 w 5641848"/>
              <a:gd name="connsiteY7553" fmla="*/ 1262743 h 4023302"/>
              <a:gd name="connsiteX7554" fmla="*/ 2779213 w 5641848"/>
              <a:gd name="connsiteY7554" fmla="*/ 1275310 h 4023302"/>
              <a:gd name="connsiteX7555" fmla="*/ 2783140 w 5641848"/>
              <a:gd name="connsiteY7555" fmla="*/ 1287093 h 4023302"/>
              <a:gd name="connsiteX7556" fmla="*/ 2778035 w 5641848"/>
              <a:gd name="connsiteY7556" fmla="*/ 1294949 h 4023302"/>
              <a:gd name="connsiteX7557" fmla="*/ 2767628 w 5641848"/>
              <a:gd name="connsiteY7557" fmla="*/ 1291021 h 4023302"/>
              <a:gd name="connsiteX7558" fmla="*/ 2765664 w 5641848"/>
              <a:gd name="connsiteY7558" fmla="*/ 1303386 h 4023302"/>
              <a:gd name="connsiteX7559" fmla="*/ 2759774 w 5641848"/>
              <a:gd name="connsiteY7559" fmla="*/ 1304173 h 4023302"/>
              <a:gd name="connsiteX7560" fmla="*/ 2758989 w 5641848"/>
              <a:gd name="connsiteY7560" fmla="*/ 1296907 h 4023302"/>
              <a:gd name="connsiteX7561" fmla="*/ 2753098 w 5641848"/>
              <a:gd name="connsiteY7561" fmla="*/ 1296520 h 4023302"/>
              <a:gd name="connsiteX7562" fmla="*/ 2745243 w 5641848"/>
              <a:gd name="connsiteY7562" fmla="*/ 1287290 h 4023302"/>
              <a:gd name="connsiteX7563" fmla="*/ 2747992 w 5641848"/>
              <a:gd name="connsiteY7563" fmla="*/ 1301030 h 4023302"/>
              <a:gd name="connsiteX7564" fmla="*/ 2753294 w 5641848"/>
              <a:gd name="connsiteY7564" fmla="*/ 1313990 h 4023302"/>
              <a:gd name="connsiteX7565" fmla="*/ 2748974 w 5641848"/>
              <a:gd name="connsiteY7565" fmla="*/ 1334018 h 4023302"/>
              <a:gd name="connsiteX7566" fmla="*/ 2737782 w 5641848"/>
              <a:gd name="connsiteY7566" fmla="*/ 1339516 h 4023302"/>
              <a:gd name="connsiteX7567" fmla="*/ 2732873 w 5641848"/>
              <a:gd name="connsiteY7567" fmla="*/ 1348158 h 4023302"/>
              <a:gd name="connsiteX7568" fmla="*/ 2722073 w 5641848"/>
              <a:gd name="connsiteY7568" fmla="*/ 1338142 h 4023302"/>
              <a:gd name="connsiteX7569" fmla="*/ 2716379 w 5641848"/>
              <a:gd name="connsiteY7569" fmla="*/ 1344819 h 4023302"/>
              <a:gd name="connsiteX7570" fmla="*/ 2717754 w 5641848"/>
              <a:gd name="connsiteY7570" fmla="*/ 1359156 h 4023302"/>
              <a:gd name="connsiteX7571" fmla="*/ 2733462 w 5641848"/>
              <a:gd name="connsiteY7571" fmla="*/ 1368188 h 4023302"/>
              <a:gd name="connsiteX7572" fmla="*/ 2733070 w 5641848"/>
              <a:gd name="connsiteY7572" fmla="*/ 1378792 h 4023302"/>
              <a:gd name="connsiteX7573" fmla="*/ 2725215 w 5641848"/>
              <a:gd name="connsiteY7573" fmla="*/ 1387827 h 4023302"/>
              <a:gd name="connsiteX7574" fmla="*/ 2719521 w 5641848"/>
              <a:gd name="connsiteY7574" fmla="*/ 1406679 h 4023302"/>
              <a:gd name="connsiteX7575" fmla="*/ 2715005 w 5641848"/>
              <a:gd name="connsiteY7575" fmla="*/ 1413945 h 4023302"/>
              <a:gd name="connsiteX7576" fmla="*/ 2718932 w 5641848"/>
              <a:gd name="connsiteY7576" fmla="*/ 1423174 h 4023302"/>
              <a:gd name="connsiteX7577" fmla="*/ 2718932 w 5641848"/>
              <a:gd name="connsiteY7577" fmla="*/ 1436134 h 4023302"/>
              <a:gd name="connsiteX7578" fmla="*/ 2726393 w 5641848"/>
              <a:gd name="connsiteY7578" fmla="*/ 1441241 h 4023302"/>
              <a:gd name="connsiteX7579" fmla="*/ 2723841 w 5641848"/>
              <a:gd name="connsiteY7579" fmla="*/ 1448508 h 4023302"/>
              <a:gd name="connsiteX7580" fmla="*/ 2719324 w 5641848"/>
              <a:gd name="connsiteY7580" fmla="*/ 1439276 h 4023302"/>
              <a:gd name="connsiteX7581" fmla="*/ 2704794 w 5641848"/>
              <a:gd name="connsiteY7581" fmla="*/ 1438885 h 4023302"/>
              <a:gd name="connsiteX7582" fmla="*/ 2705580 w 5641848"/>
              <a:gd name="connsiteY7582" fmla="*/ 1473447 h 4023302"/>
              <a:gd name="connsiteX7583" fmla="*/ 2710488 w 5641848"/>
              <a:gd name="connsiteY7583" fmla="*/ 1485034 h 4023302"/>
              <a:gd name="connsiteX7584" fmla="*/ 2704598 w 5641848"/>
              <a:gd name="connsiteY7584" fmla="*/ 1492295 h 4023302"/>
              <a:gd name="connsiteX7585" fmla="*/ 2712648 w 5641848"/>
              <a:gd name="connsiteY7585" fmla="*/ 1519005 h 4023302"/>
              <a:gd name="connsiteX7586" fmla="*/ 2708132 w 5641848"/>
              <a:gd name="connsiteY7586" fmla="*/ 1530195 h 4023302"/>
              <a:gd name="connsiteX7587" fmla="*/ 2720110 w 5641848"/>
              <a:gd name="connsiteY7587" fmla="*/ 1552195 h 4023302"/>
              <a:gd name="connsiteX7588" fmla="*/ 2720895 w 5641848"/>
              <a:gd name="connsiteY7588" fmla="*/ 1558479 h 4023302"/>
              <a:gd name="connsiteX7589" fmla="*/ 2710488 w 5641848"/>
              <a:gd name="connsiteY7589" fmla="*/ 1558871 h 4023302"/>
              <a:gd name="connsiteX7590" fmla="*/ 2707936 w 5641848"/>
              <a:gd name="connsiteY7590" fmla="*/ 1565351 h 4023302"/>
              <a:gd name="connsiteX7591" fmla="*/ 2720306 w 5641848"/>
              <a:gd name="connsiteY7591" fmla="*/ 1568491 h 4023302"/>
              <a:gd name="connsiteX7592" fmla="*/ 2716968 w 5641848"/>
              <a:gd name="connsiteY7592" fmla="*/ 1579488 h 4023302"/>
              <a:gd name="connsiteX7593" fmla="*/ 2720503 w 5641848"/>
              <a:gd name="connsiteY7593" fmla="*/ 1584790 h 4023302"/>
              <a:gd name="connsiteX7594" fmla="*/ 2727571 w 5641848"/>
              <a:gd name="connsiteY7594" fmla="*/ 1574382 h 4023302"/>
              <a:gd name="connsiteX7595" fmla="*/ 2734051 w 5641848"/>
              <a:gd name="connsiteY7595" fmla="*/ 1570062 h 4023302"/>
              <a:gd name="connsiteX7596" fmla="*/ 2741905 w 5641848"/>
              <a:gd name="connsiteY7596" fmla="*/ 1581255 h 4023302"/>
              <a:gd name="connsiteX7597" fmla="*/ 2751134 w 5641848"/>
              <a:gd name="connsiteY7597" fmla="*/ 1578111 h 4023302"/>
              <a:gd name="connsiteX7598" fmla="*/ 2757025 w 5641848"/>
              <a:gd name="connsiteY7598" fmla="*/ 1585769 h 4023302"/>
              <a:gd name="connsiteX7599" fmla="*/ 2768217 w 5641848"/>
              <a:gd name="connsiteY7599" fmla="*/ 1595984 h 4023302"/>
              <a:gd name="connsiteX7600" fmla="*/ 2772341 w 5641848"/>
              <a:gd name="connsiteY7600" fmla="*/ 1604427 h 4023302"/>
              <a:gd name="connsiteX7601" fmla="*/ 2779606 w 5641848"/>
              <a:gd name="connsiteY7601" fmla="*/ 1602464 h 4023302"/>
              <a:gd name="connsiteX7602" fmla="*/ 2783533 w 5641848"/>
              <a:gd name="connsiteY7602" fmla="*/ 1606195 h 4023302"/>
              <a:gd name="connsiteX7603" fmla="*/ 2787460 w 5641848"/>
              <a:gd name="connsiteY7603" fmla="*/ 1613460 h 4023302"/>
              <a:gd name="connsiteX7604" fmla="*/ 2780981 w 5641848"/>
              <a:gd name="connsiteY7604" fmla="*/ 1617976 h 4023302"/>
              <a:gd name="connsiteX7605" fmla="*/ 2785496 w 5641848"/>
              <a:gd name="connsiteY7605" fmla="*/ 1623278 h 4023302"/>
              <a:gd name="connsiteX7606" fmla="*/ 2798652 w 5641848"/>
              <a:gd name="connsiteY7606" fmla="*/ 1630346 h 4023302"/>
              <a:gd name="connsiteX7607" fmla="*/ 2804739 w 5641848"/>
              <a:gd name="connsiteY7607" fmla="*/ 1641932 h 4023302"/>
              <a:gd name="connsiteX7608" fmla="*/ 2808274 w 5641848"/>
              <a:gd name="connsiteY7608" fmla="*/ 1663927 h 4023302"/>
              <a:gd name="connsiteX7609" fmla="*/ 2803758 w 5641848"/>
              <a:gd name="connsiteY7609" fmla="*/ 1670604 h 4023302"/>
              <a:gd name="connsiteX7610" fmla="*/ 2806311 w 5641848"/>
              <a:gd name="connsiteY7610" fmla="*/ 1676495 h 4023302"/>
              <a:gd name="connsiteX7611" fmla="*/ 2799242 w 5641848"/>
              <a:gd name="connsiteY7611" fmla="*/ 1684939 h 4023302"/>
              <a:gd name="connsiteX7612" fmla="*/ 2796689 w 5641848"/>
              <a:gd name="connsiteY7612" fmla="*/ 1692204 h 4023302"/>
              <a:gd name="connsiteX7613" fmla="*/ 2781766 w 5641848"/>
              <a:gd name="connsiteY7613" fmla="*/ 1702024 h 4023302"/>
              <a:gd name="connsiteX7614" fmla="*/ 2766646 w 5641848"/>
              <a:gd name="connsiteY7614" fmla="*/ 1707522 h 4023302"/>
              <a:gd name="connsiteX7615" fmla="*/ 2761541 w 5641848"/>
              <a:gd name="connsiteY7615" fmla="*/ 1706147 h 4023302"/>
              <a:gd name="connsiteX7616" fmla="*/ 2754472 w 5641848"/>
              <a:gd name="connsiteY7616" fmla="*/ 1715376 h 4023302"/>
              <a:gd name="connsiteX7617" fmla="*/ 2748974 w 5641848"/>
              <a:gd name="connsiteY7617" fmla="*/ 1711449 h 4023302"/>
              <a:gd name="connsiteX7618" fmla="*/ 2748778 w 5641848"/>
              <a:gd name="connsiteY7618" fmla="*/ 1682190 h 4023302"/>
              <a:gd name="connsiteX7619" fmla="*/ 2738960 w 5641848"/>
              <a:gd name="connsiteY7619" fmla="*/ 1681012 h 4023302"/>
              <a:gd name="connsiteX7620" fmla="*/ 2727767 w 5641848"/>
              <a:gd name="connsiteY7620" fmla="*/ 1668247 h 4023302"/>
              <a:gd name="connsiteX7621" fmla="*/ 2723841 w 5641848"/>
              <a:gd name="connsiteY7621" fmla="*/ 1676495 h 4023302"/>
              <a:gd name="connsiteX7622" fmla="*/ 2740531 w 5641848"/>
              <a:gd name="connsiteY7622" fmla="*/ 1693383 h 4023302"/>
              <a:gd name="connsiteX7623" fmla="*/ 2743084 w 5641848"/>
              <a:gd name="connsiteY7623" fmla="*/ 1706539 h 4023302"/>
              <a:gd name="connsiteX7624" fmla="*/ 2737979 w 5641848"/>
              <a:gd name="connsiteY7624" fmla="*/ 1713020 h 4023302"/>
              <a:gd name="connsiteX7625" fmla="*/ 2735426 w 5641848"/>
              <a:gd name="connsiteY7625" fmla="*/ 1709094 h 4023302"/>
              <a:gd name="connsiteX7626" fmla="*/ 2718736 w 5641848"/>
              <a:gd name="connsiteY7626" fmla="*/ 1690242 h 4023302"/>
              <a:gd name="connsiteX7627" fmla="*/ 2723644 w 5641848"/>
              <a:gd name="connsiteY7627" fmla="*/ 1705362 h 4023302"/>
              <a:gd name="connsiteX7628" fmla="*/ 2716968 w 5641848"/>
              <a:gd name="connsiteY7628" fmla="*/ 1706736 h 4023302"/>
              <a:gd name="connsiteX7629" fmla="*/ 2699689 w 5641848"/>
              <a:gd name="connsiteY7629" fmla="*/ 1691813 h 4023302"/>
              <a:gd name="connsiteX7630" fmla="*/ 2686925 w 5641848"/>
              <a:gd name="connsiteY7630" fmla="*/ 1698293 h 4023302"/>
              <a:gd name="connsiteX7631" fmla="*/ 2674358 w 5641848"/>
              <a:gd name="connsiteY7631" fmla="*/ 1693973 h 4023302"/>
              <a:gd name="connsiteX7632" fmla="*/ 2672395 w 5641848"/>
              <a:gd name="connsiteY7632" fmla="*/ 1702613 h 4023302"/>
              <a:gd name="connsiteX7633" fmla="*/ 2651974 w 5641848"/>
              <a:gd name="connsiteY7633" fmla="*/ 1698096 h 4023302"/>
              <a:gd name="connsiteX7634" fmla="*/ 2642352 w 5641848"/>
              <a:gd name="connsiteY7634" fmla="*/ 1702809 h 4023302"/>
              <a:gd name="connsiteX7635" fmla="*/ 2652956 w 5641848"/>
              <a:gd name="connsiteY7635" fmla="*/ 1711056 h 4023302"/>
              <a:gd name="connsiteX7636" fmla="*/ 2677697 w 5641848"/>
              <a:gd name="connsiteY7636" fmla="*/ 1708308 h 4023302"/>
              <a:gd name="connsiteX7637" fmla="*/ 2684176 w 5641848"/>
              <a:gd name="connsiteY7637" fmla="*/ 1704969 h 4023302"/>
              <a:gd name="connsiteX7638" fmla="*/ 2690067 w 5641848"/>
              <a:gd name="connsiteY7638" fmla="*/ 1712234 h 4023302"/>
              <a:gd name="connsiteX7639" fmla="*/ 2704598 w 5641848"/>
              <a:gd name="connsiteY7639" fmla="*/ 1718517 h 4023302"/>
              <a:gd name="connsiteX7640" fmla="*/ 2707150 w 5641848"/>
              <a:gd name="connsiteY7640" fmla="*/ 1711252 h 4023302"/>
              <a:gd name="connsiteX7641" fmla="*/ 2712452 w 5641848"/>
              <a:gd name="connsiteY7641" fmla="*/ 1720482 h 4023302"/>
              <a:gd name="connsiteX7642" fmla="*/ 2710096 w 5641848"/>
              <a:gd name="connsiteY7642" fmla="*/ 1729515 h 4023302"/>
              <a:gd name="connsiteX7643" fmla="*/ 2715201 w 5641848"/>
              <a:gd name="connsiteY7643" fmla="*/ 1734621 h 4023302"/>
              <a:gd name="connsiteX7644" fmla="*/ 2721877 w 5641848"/>
              <a:gd name="connsiteY7644" fmla="*/ 1727551 h 4023302"/>
              <a:gd name="connsiteX7645" fmla="*/ 2740727 w 5641848"/>
              <a:gd name="connsiteY7645" fmla="*/ 1731086 h 4023302"/>
              <a:gd name="connsiteX7646" fmla="*/ 2754472 w 5641848"/>
              <a:gd name="connsiteY7646" fmla="*/ 1728533 h 4023302"/>
              <a:gd name="connsiteX7647" fmla="*/ 2766253 w 5641848"/>
              <a:gd name="connsiteY7647" fmla="*/ 1722446 h 4023302"/>
              <a:gd name="connsiteX7648" fmla="*/ 2774108 w 5641848"/>
              <a:gd name="connsiteY7648" fmla="*/ 1727748 h 4023302"/>
              <a:gd name="connsiteX7649" fmla="*/ 2772930 w 5641848"/>
              <a:gd name="connsiteY7649" fmla="*/ 1735603 h 4023302"/>
              <a:gd name="connsiteX7650" fmla="*/ 2777446 w 5641848"/>
              <a:gd name="connsiteY7650" fmla="*/ 1740512 h 4023302"/>
              <a:gd name="connsiteX7651" fmla="*/ 2785496 w 5641848"/>
              <a:gd name="connsiteY7651" fmla="*/ 1749152 h 4023302"/>
              <a:gd name="connsiteX7652" fmla="*/ 2785496 w 5641848"/>
              <a:gd name="connsiteY7652" fmla="*/ 1754061 h 4023302"/>
              <a:gd name="connsiteX7653" fmla="*/ 2781570 w 5641848"/>
              <a:gd name="connsiteY7653" fmla="*/ 1761326 h 4023302"/>
              <a:gd name="connsiteX7654" fmla="*/ 2776268 w 5641848"/>
              <a:gd name="connsiteY7654" fmla="*/ 1758382 h 4023302"/>
              <a:gd name="connsiteX7655" fmla="*/ 2769788 w 5641848"/>
              <a:gd name="connsiteY7655" fmla="*/ 1753079 h 4023302"/>
              <a:gd name="connsiteX7656" fmla="*/ 2772341 w 5641848"/>
              <a:gd name="connsiteY7656" fmla="*/ 1747777 h 4023302"/>
              <a:gd name="connsiteX7657" fmla="*/ 2768806 w 5641848"/>
              <a:gd name="connsiteY7657" fmla="*/ 1740904 h 4023302"/>
              <a:gd name="connsiteX7658" fmla="*/ 2766450 w 5641848"/>
              <a:gd name="connsiteY7658" fmla="*/ 1752490 h 4023302"/>
              <a:gd name="connsiteX7659" fmla="*/ 2759970 w 5641848"/>
              <a:gd name="connsiteY7659" fmla="*/ 1754454 h 4023302"/>
              <a:gd name="connsiteX7660" fmla="*/ 2755650 w 5641848"/>
              <a:gd name="connsiteY7660" fmla="*/ 1769377 h 4023302"/>
              <a:gd name="connsiteX7661" fmla="*/ 2745636 w 5641848"/>
              <a:gd name="connsiteY7661" fmla="*/ 1770358 h 4023302"/>
              <a:gd name="connsiteX7662" fmla="*/ 2744458 w 5641848"/>
              <a:gd name="connsiteY7662" fmla="*/ 1760542 h 4023302"/>
              <a:gd name="connsiteX7663" fmla="*/ 2739549 w 5641848"/>
              <a:gd name="connsiteY7663" fmla="*/ 1755830 h 4023302"/>
              <a:gd name="connsiteX7664" fmla="*/ 2734640 w 5641848"/>
              <a:gd name="connsiteY7664" fmla="*/ 1770948 h 4023302"/>
              <a:gd name="connsiteX7665" fmla="*/ 2722270 w 5641848"/>
              <a:gd name="connsiteY7665" fmla="*/ 1784108 h 4023302"/>
              <a:gd name="connsiteX7666" fmla="*/ 2704598 w 5641848"/>
              <a:gd name="connsiteY7666" fmla="*/ 1787054 h 4023302"/>
              <a:gd name="connsiteX7667" fmla="*/ 2704205 w 5641848"/>
              <a:gd name="connsiteY7667" fmla="*/ 1797263 h 4023302"/>
              <a:gd name="connsiteX7668" fmla="*/ 2693601 w 5641848"/>
              <a:gd name="connsiteY7668" fmla="*/ 1802763 h 4023302"/>
              <a:gd name="connsiteX7669" fmla="*/ 2659435 w 5641848"/>
              <a:gd name="connsiteY7669" fmla="*/ 1797068 h 4023302"/>
              <a:gd name="connsiteX7670" fmla="*/ 2650599 w 5641848"/>
              <a:gd name="connsiteY7670" fmla="*/ 1801584 h 4023302"/>
              <a:gd name="connsiteX7671" fmla="*/ 2657668 w 5641848"/>
              <a:gd name="connsiteY7671" fmla="*/ 1810224 h 4023302"/>
              <a:gd name="connsiteX7672" fmla="*/ 2685747 w 5641848"/>
              <a:gd name="connsiteY7672" fmla="*/ 1809243 h 4023302"/>
              <a:gd name="connsiteX7673" fmla="*/ 2690656 w 5641848"/>
              <a:gd name="connsiteY7673" fmla="*/ 1821612 h 4023302"/>
              <a:gd name="connsiteX7674" fmla="*/ 2683980 w 5641848"/>
              <a:gd name="connsiteY7674" fmla="*/ 1826128 h 4023302"/>
              <a:gd name="connsiteX7675" fmla="*/ 2668861 w 5641848"/>
              <a:gd name="connsiteY7675" fmla="*/ 1819845 h 4023302"/>
              <a:gd name="connsiteX7676" fmla="*/ 2668271 w 5641848"/>
              <a:gd name="connsiteY7676" fmla="*/ 1824361 h 4023302"/>
              <a:gd name="connsiteX7677" fmla="*/ 2661006 w 5641848"/>
              <a:gd name="connsiteY7677" fmla="*/ 1827896 h 4023302"/>
              <a:gd name="connsiteX7678" fmla="*/ 2651777 w 5641848"/>
              <a:gd name="connsiteY7678" fmla="*/ 1829663 h 4023302"/>
              <a:gd name="connsiteX7679" fmla="*/ 2645298 w 5641848"/>
              <a:gd name="connsiteY7679" fmla="*/ 1826128 h 4023302"/>
              <a:gd name="connsiteX7680" fmla="*/ 2639996 w 5641848"/>
              <a:gd name="connsiteY7680" fmla="*/ 1828681 h 4023302"/>
              <a:gd name="connsiteX7681" fmla="*/ 2641763 w 5641848"/>
              <a:gd name="connsiteY7681" fmla="*/ 1833394 h 4023302"/>
              <a:gd name="connsiteX7682" fmla="*/ 2648047 w 5641848"/>
              <a:gd name="connsiteY7682" fmla="*/ 1839286 h 4023302"/>
              <a:gd name="connsiteX7683" fmla="*/ 2654919 w 5641848"/>
              <a:gd name="connsiteY7683" fmla="*/ 1837518 h 4023302"/>
              <a:gd name="connsiteX7684" fmla="*/ 2659239 w 5641848"/>
              <a:gd name="connsiteY7684" fmla="*/ 1838304 h 4023302"/>
              <a:gd name="connsiteX7685" fmla="*/ 2663166 w 5641848"/>
              <a:gd name="connsiteY7685" fmla="*/ 1844392 h 4023302"/>
              <a:gd name="connsiteX7686" fmla="*/ 2666897 w 5641848"/>
              <a:gd name="connsiteY7686" fmla="*/ 1846355 h 4023302"/>
              <a:gd name="connsiteX7687" fmla="*/ 2669057 w 5641848"/>
              <a:gd name="connsiteY7687" fmla="*/ 1843803 h 4023302"/>
              <a:gd name="connsiteX7688" fmla="*/ 2667094 w 5641848"/>
              <a:gd name="connsiteY7688" fmla="*/ 1837322 h 4023302"/>
              <a:gd name="connsiteX7689" fmla="*/ 2664737 w 5641848"/>
              <a:gd name="connsiteY7689" fmla="*/ 1833199 h 4023302"/>
              <a:gd name="connsiteX7690" fmla="*/ 2668075 w 5641848"/>
              <a:gd name="connsiteY7690" fmla="*/ 1828681 h 4023302"/>
              <a:gd name="connsiteX7691" fmla="*/ 2668271 w 5641848"/>
              <a:gd name="connsiteY7691" fmla="*/ 1824361 h 4023302"/>
              <a:gd name="connsiteX7692" fmla="*/ 2688104 w 5641848"/>
              <a:gd name="connsiteY7692" fmla="*/ 1837322 h 4023302"/>
              <a:gd name="connsiteX7693" fmla="*/ 2690067 w 5641848"/>
              <a:gd name="connsiteY7693" fmla="*/ 1849495 h 4023302"/>
              <a:gd name="connsiteX7694" fmla="*/ 2681624 w 5641848"/>
              <a:gd name="connsiteY7694" fmla="*/ 1851065 h 4023302"/>
              <a:gd name="connsiteX7695" fmla="*/ 2686337 w 5641848"/>
              <a:gd name="connsiteY7695" fmla="*/ 1860692 h 4023302"/>
              <a:gd name="connsiteX7696" fmla="*/ 2679268 w 5641848"/>
              <a:gd name="connsiteY7696" fmla="*/ 1869920 h 4023302"/>
              <a:gd name="connsiteX7697" fmla="*/ 2687122 w 5641848"/>
              <a:gd name="connsiteY7697" fmla="*/ 1878168 h 4023302"/>
              <a:gd name="connsiteX7698" fmla="*/ 2680053 w 5641848"/>
              <a:gd name="connsiteY7698" fmla="*/ 1885630 h 4023302"/>
              <a:gd name="connsiteX7699" fmla="*/ 2671610 w 5641848"/>
              <a:gd name="connsiteY7699" fmla="*/ 1878364 h 4023302"/>
              <a:gd name="connsiteX7700" fmla="*/ 2667682 w 5641848"/>
              <a:gd name="connsiteY7700" fmla="*/ 1890147 h 4023302"/>
              <a:gd name="connsiteX7701" fmla="*/ 2680642 w 5641848"/>
              <a:gd name="connsiteY7701" fmla="*/ 1899179 h 4023302"/>
              <a:gd name="connsiteX7702" fmla="*/ 2683588 w 5641848"/>
              <a:gd name="connsiteY7702" fmla="*/ 1907819 h 4023302"/>
              <a:gd name="connsiteX7703" fmla="*/ 2674948 w 5641848"/>
              <a:gd name="connsiteY7703" fmla="*/ 1916853 h 4023302"/>
              <a:gd name="connsiteX7704" fmla="*/ 2681624 w 5641848"/>
              <a:gd name="connsiteY7704" fmla="*/ 1922547 h 4023302"/>
              <a:gd name="connsiteX7705" fmla="*/ 2681231 w 5641848"/>
              <a:gd name="connsiteY7705" fmla="*/ 1935114 h 4023302"/>
              <a:gd name="connsiteX7706" fmla="*/ 2669253 w 5641848"/>
              <a:gd name="connsiteY7706" fmla="*/ 1946897 h 4023302"/>
              <a:gd name="connsiteX7707" fmla="*/ 2668861 w 5641848"/>
              <a:gd name="connsiteY7707" fmla="*/ 1956126 h 4023302"/>
              <a:gd name="connsiteX7708" fmla="*/ 2672788 w 5641848"/>
              <a:gd name="connsiteY7708" fmla="*/ 1971050 h 4023302"/>
              <a:gd name="connsiteX7709" fmla="*/ 2665915 w 5641848"/>
              <a:gd name="connsiteY7709" fmla="*/ 1985385 h 4023302"/>
              <a:gd name="connsiteX7710" fmla="*/ 2666112 w 5641848"/>
              <a:gd name="connsiteY7710" fmla="*/ 2004236 h 4023302"/>
              <a:gd name="connsiteX7711" fmla="*/ 2657079 w 5641848"/>
              <a:gd name="connsiteY7711" fmla="*/ 2036441 h 4023302"/>
              <a:gd name="connsiteX7712" fmla="*/ 2638425 w 5641848"/>
              <a:gd name="connsiteY7712" fmla="*/ 2076896 h 4023302"/>
              <a:gd name="connsiteX7713" fmla="*/ 2622716 w 5641848"/>
              <a:gd name="connsiteY7713" fmla="*/ 2069827 h 4023302"/>
              <a:gd name="connsiteX7714" fmla="*/ 2601903 w 5641848"/>
              <a:gd name="connsiteY7714" fmla="*/ 2072772 h 4023302"/>
              <a:gd name="connsiteX7715" fmla="*/ 2595816 w 5641848"/>
              <a:gd name="connsiteY7715" fmla="*/ 2065505 h 4023302"/>
              <a:gd name="connsiteX7716" fmla="*/ 2571860 w 5641848"/>
              <a:gd name="connsiteY7716" fmla="*/ 2070219 h 4023302"/>
              <a:gd name="connsiteX7717" fmla="*/ 2565381 w 5641848"/>
              <a:gd name="connsiteY7717" fmla="*/ 2085339 h 4023302"/>
              <a:gd name="connsiteX7718" fmla="*/ 2553599 w 5641848"/>
              <a:gd name="connsiteY7718" fmla="*/ 2082198 h 4023302"/>
              <a:gd name="connsiteX7719" fmla="*/ 2551046 w 5641848"/>
              <a:gd name="connsiteY7719" fmla="*/ 2098497 h 4023302"/>
              <a:gd name="connsiteX7720" fmla="*/ 2536713 w 5641848"/>
              <a:gd name="connsiteY7720" fmla="*/ 2115581 h 4023302"/>
              <a:gd name="connsiteX7721" fmla="*/ 2546923 w 5641848"/>
              <a:gd name="connsiteY7721" fmla="*/ 2135020 h 4023302"/>
              <a:gd name="connsiteX7722" fmla="*/ 2545156 w 5641848"/>
              <a:gd name="connsiteY7722" fmla="*/ 2150729 h 4023302"/>
              <a:gd name="connsiteX7723" fmla="*/ 2537105 w 5641848"/>
              <a:gd name="connsiteY7723" fmla="*/ 2152103 h 4023302"/>
              <a:gd name="connsiteX7724" fmla="*/ 2517470 w 5641848"/>
              <a:gd name="connsiteY7724" fmla="*/ 2147783 h 4023302"/>
              <a:gd name="connsiteX7725" fmla="*/ 2488212 w 5641848"/>
              <a:gd name="connsiteY7725" fmla="*/ 2160351 h 4023302"/>
              <a:gd name="connsiteX7726" fmla="*/ 2480947 w 5641848"/>
              <a:gd name="connsiteY7726" fmla="*/ 2155246 h 4023302"/>
              <a:gd name="connsiteX7727" fmla="*/ 2458563 w 5641848"/>
              <a:gd name="connsiteY7727" fmla="*/ 2156817 h 4023302"/>
              <a:gd name="connsiteX7728" fmla="*/ 2459348 w 5641848"/>
              <a:gd name="connsiteY7728" fmla="*/ 2145624 h 4023302"/>
              <a:gd name="connsiteX7729" fmla="*/ 2468969 w 5641848"/>
              <a:gd name="connsiteY7729" fmla="*/ 2142874 h 4023302"/>
              <a:gd name="connsiteX7730" fmla="*/ 2465042 w 5641848"/>
              <a:gd name="connsiteY7730" fmla="*/ 2135805 h 4023302"/>
              <a:gd name="connsiteX7731" fmla="*/ 2471325 w 5641848"/>
              <a:gd name="connsiteY7731" fmla="*/ 2120884 h 4023302"/>
              <a:gd name="connsiteX7732" fmla="*/ 2439712 w 5641848"/>
              <a:gd name="connsiteY7732" fmla="*/ 2074735 h 4023302"/>
              <a:gd name="connsiteX7733" fmla="*/ 2442854 w 5641848"/>
              <a:gd name="connsiteY7733" fmla="*/ 2067078 h 4023302"/>
              <a:gd name="connsiteX7734" fmla="*/ 2449530 w 5641848"/>
              <a:gd name="connsiteY7734" fmla="*/ 2072772 h 4023302"/>
              <a:gd name="connsiteX7735" fmla="*/ 2454046 w 5641848"/>
              <a:gd name="connsiteY7735" fmla="*/ 2071986 h 4023302"/>
              <a:gd name="connsiteX7736" fmla="*/ 2458366 w 5641848"/>
              <a:gd name="connsiteY7736" fmla="*/ 2064132 h 4023302"/>
              <a:gd name="connsiteX7737" fmla="*/ 2449333 w 5641848"/>
              <a:gd name="connsiteY7737" fmla="*/ 2049207 h 4023302"/>
              <a:gd name="connsiteX7738" fmla="*/ 2449333 w 5641848"/>
              <a:gd name="connsiteY7738" fmla="*/ 2042726 h 4023302"/>
              <a:gd name="connsiteX7739" fmla="*/ 2463471 w 5641848"/>
              <a:gd name="connsiteY7739" fmla="*/ 2043904 h 4023302"/>
              <a:gd name="connsiteX7740" fmla="*/ 2464846 w 5641848"/>
              <a:gd name="connsiteY7740" fmla="*/ 2030943 h 4023302"/>
              <a:gd name="connsiteX7741" fmla="*/ 2421058 w 5641848"/>
              <a:gd name="connsiteY7741" fmla="*/ 1984403 h 4023302"/>
              <a:gd name="connsiteX7742" fmla="*/ 2414971 w 5641848"/>
              <a:gd name="connsiteY7742" fmla="*/ 1948664 h 4023302"/>
              <a:gd name="connsiteX7743" fmla="*/ 2404957 w 5641848"/>
              <a:gd name="connsiteY7743" fmla="*/ 1942773 h 4023302"/>
              <a:gd name="connsiteX7744" fmla="*/ 2399655 w 5641848"/>
              <a:gd name="connsiteY7744" fmla="*/ 1919405 h 4023302"/>
              <a:gd name="connsiteX7745" fmla="*/ 2390427 w 5641848"/>
              <a:gd name="connsiteY7745" fmla="*/ 1907034 h 4023302"/>
              <a:gd name="connsiteX7746" fmla="*/ 2401422 w 5641848"/>
              <a:gd name="connsiteY7746" fmla="*/ 1904481 h 4023302"/>
              <a:gd name="connsiteX7747" fmla="*/ 2403386 w 5641848"/>
              <a:gd name="connsiteY7747" fmla="*/ 1898591 h 4023302"/>
              <a:gd name="connsiteX7748" fmla="*/ 2394747 w 5641848"/>
              <a:gd name="connsiteY7748" fmla="*/ 1890736 h 4023302"/>
              <a:gd name="connsiteX7749" fmla="*/ 2392194 w 5641848"/>
              <a:gd name="connsiteY7749" fmla="*/ 1880328 h 4023302"/>
              <a:gd name="connsiteX7750" fmla="*/ 2394550 w 5641848"/>
              <a:gd name="connsiteY7750" fmla="*/ 1874437 h 4023302"/>
              <a:gd name="connsiteX7751" fmla="*/ 2394550 w 5641848"/>
              <a:gd name="connsiteY7751" fmla="*/ 1865992 h 4023302"/>
              <a:gd name="connsiteX7752" fmla="*/ 2388070 w 5641848"/>
              <a:gd name="connsiteY7752" fmla="*/ 1863244 h 4023302"/>
              <a:gd name="connsiteX7753" fmla="*/ 2380805 w 5641848"/>
              <a:gd name="connsiteY7753" fmla="*/ 1866778 h 4023302"/>
              <a:gd name="connsiteX7754" fmla="*/ 2370202 w 5641848"/>
              <a:gd name="connsiteY7754" fmla="*/ 1863637 h 4023302"/>
              <a:gd name="connsiteX7755" fmla="*/ 2371576 w 5641848"/>
              <a:gd name="connsiteY7755" fmla="*/ 1856959 h 4023302"/>
              <a:gd name="connsiteX7756" fmla="*/ 2394943 w 5641848"/>
              <a:gd name="connsiteY7756" fmla="*/ 1843214 h 4023302"/>
              <a:gd name="connsiteX7757" fmla="*/ 2385125 w 5641848"/>
              <a:gd name="connsiteY7757" fmla="*/ 1833002 h 4023302"/>
              <a:gd name="connsiteX7758" fmla="*/ 2382572 w 5641848"/>
              <a:gd name="connsiteY7758" fmla="*/ 1833002 h 4023302"/>
              <a:gd name="connsiteX7759" fmla="*/ 2380412 w 5641848"/>
              <a:gd name="connsiteY7759" fmla="*/ 1833199 h 4023302"/>
              <a:gd name="connsiteX7760" fmla="*/ 2378645 w 5641848"/>
              <a:gd name="connsiteY7760" fmla="*/ 1833591 h 4023302"/>
              <a:gd name="connsiteX7761" fmla="*/ 2378056 w 5641848"/>
              <a:gd name="connsiteY7761" fmla="*/ 1833787 h 4023302"/>
              <a:gd name="connsiteX7762" fmla="*/ 2377860 w 5641848"/>
              <a:gd name="connsiteY7762" fmla="*/ 1834179 h 4023302"/>
              <a:gd name="connsiteX7763" fmla="*/ 2377467 w 5641848"/>
              <a:gd name="connsiteY7763" fmla="*/ 1835357 h 4023302"/>
              <a:gd name="connsiteX7764" fmla="*/ 2377271 w 5641848"/>
              <a:gd name="connsiteY7764" fmla="*/ 1836930 h 4023302"/>
              <a:gd name="connsiteX7765" fmla="*/ 2377271 w 5641848"/>
              <a:gd name="connsiteY7765" fmla="*/ 1838697 h 4023302"/>
              <a:gd name="connsiteX7766" fmla="*/ 2377271 w 5641848"/>
              <a:gd name="connsiteY7766" fmla="*/ 1841838 h 4023302"/>
              <a:gd name="connsiteX7767" fmla="*/ 2377271 w 5641848"/>
              <a:gd name="connsiteY7767" fmla="*/ 1843214 h 4023302"/>
              <a:gd name="connsiteX7768" fmla="*/ 2373933 w 5641848"/>
              <a:gd name="connsiteY7768" fmla="*/ 1840856 h 4023302"/>
              <a:gd name="connsiteX7769" fmla="*/ 2374718 w 5641848"/>
              <a:gd name="connsiteY7769" fmla="*/ 1830252 h 4023302"/>
              <a:gd name="connsiteX7770" fmla="*/ 2366471 w 5641848"/>
              <a:gd name="connsiteY7770" fmla="*/ 1823379 h 4023302"/>
              <a:gd name="connsiteX7771" fmla="*/ 2363918 w 5641848"/>
              <a:gd name="connsiteY7771" fmla="*/ 1814151 h 4023302"/>
              <a:gd name="connsiteX7772" fmla="*/ 2358420 w 5641848"/>
              <a:gd name="connsiteY7772" fmla="*/ 1786071 h 4023302"/>
              <a:gd name="connsiteX7773" fmla="*/ 2356653 w 5641848"/>
              <a:gd name="connsiteY7773" fmla="*/ 1750919 h 4023302"/>
              <a:gd name="connsiteX7774" fmla="*/ 2357067 w 5641848"/>
              <a:gd name="connsiteY7774" fmla="*/ 1751012 h 4023302"/>
              <a:gd name="connsiteX7775" fmla="*/ 2349258 w 5641848"/>
              <a:gd name="connsiteY7775" fmla="*/ 1742029 h 4023302"/>
              <a:gd name="connsiteX7776" fmla="*/ 2334149 w 5641848"/>
              <a:gd name="connsiteY7776" fmla="*/ 1739673 h 4023302"/>
              <a:gd name="connsiteX7777" fmla="*/ 2333560 w 5641848"/>
              <a:gd name="connsiteY7777" fmla="*/ 1734962 h 4023302"/>
              <a:gd name="connsiteX7778" fmla="*/ 2324926 w 5641848"/>
              <a:gd name="connsiteY7778" fmla="*/ 1729858 h 4023302"/>
              <a:gd name="connsiteX7779" fmla="*/ 2331990 w 5641848"/>
              <a:gd name="connsiteY7779" fmla="*/ 1705713 h 4023302"/>
              <a:gd name="connsiteX7780" fmla="*/ 2326104 w 5641848"/>
              <a:gd name="connsiteY7780" fmla="*/ 1692758 h 4023302"/>
              <a:gd name="connsiteX7781" fmla="*/ 2326496 w 5641848"/>
              <a:gd name="connsiteY7781" fmla="*/ 1674501 h 4023302"/>
              <a:gd name="connsiteX7782" fmla="*/ 2330420 w 5641848"/>
              <a:gd name="connsiteY7782" fmla="*/ 1684316 h 4023302"/>
              <a:gd name="connsiteX7783" fmla="*/ 2332383 w 5641848"/>
              <a:gd name="connsiteY7783" fmla="*/ 1671164 h 4023302"/>
              <a:gd name="connsiteX7784" fmla="*/ 2331010 w 5641848"/>
              <a:gd name="connsiteY7784" fmla="*/ 1656834 h 4023302"/>
              <a:gd name="connsiteX7785" fmla="*/ 2318451 w 5641848"/>
              <a:gd name="connsiteY7785" fmla="*/ 1658992 h 4023302"/>
              <a:gd name="connsiteX7786" fmla="*/ 2312760 w 5641848"/>
              <a:gd name="connsiteY7786" fmla="*/ 1668024 h 4023302"/>
              <a:gd name="connsiteX7787" fmla="*/ 2320805 w 5641848"/>
              <a:gd name="connsiteY7787" fmla="*/ 1692168 h 4023302"/>
              <a:gd name="connsiteX7788" fmla="*/ 2319628 w 5641848"/>
              <a:gd name="connsiteY7788" fmla="*/ 1699431 h 4023302"/>
              <a:gd name="connsiteX7789" fmla="*/ 2314329 w 5641848"/>
              <a:gd name="connsiteY7789" fmla="*/ 1703357 h 4023302"/>
              <a:gd name="connsiteX7790" fmla="*/ 2312367 w 5641848"/>
              <a:gd name="connsiteY7790" fmla="*/ 1690794 h 4023302"/>
              <a:gd name="connsiteX7791" fmla="*/ 2310405 w 5641848"/>
              <a:gd name="connsiteY7791" fmla="*/ 1686279 h 4023302"/>
              <a:gd name="connsiteX7792" fmla="*/ 2310797 w 5641848"/>
              <a:gd name="connsiteY7792" fmla="*/ 1681175 h 4023302"/>
              <a:gd name="connsiteX7793" fmla="*/ 2303537 w 5641848"/>
              <a:gd name="connsiteY7793" fmla="*/ 1681960 h 4023302"/>
              <a:gd name="connsiteX7794" fmla="*/ 2307069 w 5641848"/>
              <a:gd name="connsiteY7794" fmla="*/ 1694720 h 4023302"/>
              <a:gd name="connsiteX7795" fmla="*/ 2303929 w 5641848"/>
              <a:gd name="connsiteY7795" fmla="*/ 1711210 h 4023302"/>
              <a:gd name="connsiteX7796" fmla="*/ 2315114 w 5641848"/>
              <a:gd name="connsiteY7796" fmla="*/ 1720239 h 4023302"/>
              <a:gd name="connsiteX7797" fmla="*/ 2313348 w 5641848"/>
              <a:gd name="connsiteY7797" fmla="*/ 1736532 h 4023302"/>
              <a:gd name="connsiteX7798" fmla="*/ 2306284 w 5641848"/>
              <a:gd name="connsiteY7798" fmla="*/ 1737318 h 4023302"/>
              <a:gd name="connsiteX7799" fmla="*/ 2304322 w 5641848"/>
              <a:gd name="connsiteY7799" fmla="*/ 1753415 h 4023302"/>
              <a:gd name="connsiteX7800" fmla="*/ 2298631 w 5641848"/>
              <a:gd name="connsiteY7800" fmla="*/ 1759893 h 4023302"/>
              <a:gd name="connsiteX7801" fmla="*/ 2284110 w 5641848"/>
              <a:gd name="connsiteY7801" fmla="*/ 1758322 h 4023302"/>
              <a:gd name="connsiteX7802" fmla="*/ 2275672 w 5641848"/>
              <a:gd name="connsiteY7802" fmla="*/ 1762836 h 4023302"/>
              <a:gd name="connsiteX7803" fmla="*/ 2266449 w 5641848"/>
              <a:gd name="connsiteY7803" fmla="*/ 1753807 h 4023302"/>
              <a:gd name="connsiteX7804" fmla="*/ 2269981 w 5641848"/>
              <a:gd name="connsiteY7804" fmla="*/ 1769315 h 4023302"/>
              <a:gd name="connsiteX7805" fmla="*/ 2252909 w 5641848"/>
              <a:gd name="connsiteY7805" fmla="*/ 1780701 h 4023302"/>
              <a:gd name="connsiteX7806" fmla="*/ 2249770 w 5641848"/>
              <a:gd name="connsiteY7806" fmla="*/ 1793657 h 4023302"/>
              <a:gd name="connsiteX7807" fmla="*/ 2239957 w 5641848"/>
              <a:gd name="connsiteY7807" fmla="*/ 1792479 h 4023302"/>
              <a:gd name="connsiteX7808" fmla="*/ 2237407 w 5641848"/>
              <a:gd name="connsiteY7808" fmla="*/ 1796601 h 4023302"/>
              <a:gd name="connsiteX7809" fmla="*/ 2244470 w 5641848"/>
              <a:gd name="connsiteY7809" fmla="*/ 1802098 h 4023302"/>
              <a:gd name="connsiteX7810" fmla="*/ 2239565 w 5641848"/>
              <a:gd name="connsiteY7810" fmla="*/ 1808183 h 4023302"/>
              <a:gd name="connsiteX7811" fmla="*/ 2232893 w 5641848"/>
              <a:gd name="connsiteY7811" fmla="*/ 1809361 h 4023302"/>
              <a:gd name="connsiteX7812" fmla="*/ 2228184 w 5641848"/>
              <a:gd name="connsiteY7812" fmla="*/ 1810539 h 4023302"/>
              <a:gd name="connsiteX7813" fmla="*/ 2226221 w 5641848"/>
              <a:gd name="connsiteY7813" fmla="*/ 1810931 h 4023302"/>
              <a:gd name="connsiteX7814" fmla="*/ 2225044 w 5641848"/>
              <a:gd name="connsiteY7814" fmla="*/ 1811520 h 4023302"/>
              <a:gd name="connsiteX7815" fmla="*/ 2224652 w 5641848"/>
              <a:gd name="connsiteY7815" fmla="*/ 1812109 h 4023302"/>
              <a:gd name="connsiteX7816" fmla="*/ 2224456 w 5641848"/>
              <a:gd name="connsiteY7816" fmla="*/ 1812502 h 4023302"/>
              <a:gd name="connsiteX7817" fmla="*/ 2223867 w 5641848"/>
              <a:gd name="connsiteY7817" fmla="*/ 1814072 h 4023302"/>
              <a:gd name="connsiteX7818" fmla="*/ 2223082 w 5641848"/>
              <a:gd name="connsiteY7818" fmla="*/ 1816034 h 4023302"/>
              <a:gd name="connsiteX7819" fmla="*/ 2222493 w 5641848"/>
              <a:gd name="connsiteY7819" fmla="*/ 1818391 h 4023302"/>
              <a:gd name="connsiteX7820" fmla="*/ 2221512 w 5641848"/>
              <a:gd name="connsiteY7820" fmla="*/ 1822316 h 4023302"/>
              <a:gd name="connsiteX7821" fmla="*/ 2221316 w 5641848"/>
              <a:gd name="connsiteY7821" fmla="*/ 1824083 h 4023302"/>
              <a:gd name="connsiteX7822" fmla="*/ 2209150 w 5641848"/>
              <a:gd name="connsiteY7822" fmla="*/ 1843125 h 4023302"/>
              <a:gd name="connsiteX7823" fmla="*/ 2192666 w 5641848"/>
              <a:gd name="connsiteY7823" fmla="*/ 1847051 h 4023302"/>
              <a:gd name="connsiteX7824" fmla="*/ 2181481 w 5641848"/>
              <a:gd name="connsiteY7824" fmla="*/ 1856866 h 4023302"/>
              <a:gd name="connsiteX7825" fmla="*/ 2167941 w 5641848"/>
              <a:gd name="connsiteY7825" fmla="*/ 1858436 h 4023302"/>
              <a:gd name="connsiteX7826" fmla="*/ 2164017 w 5641848"/>
              <a:gd name="connsiteY7826" fmla="*/ 1869626 h 4023302"/>
              <a:gd name="connsiteX7827" fmla="*/ 2134778 w 5641848"/>
              <a:gd name="connsiteY7827" fmla="*/ 1871785 h 4023302"/>
              <a:gd name="connsiteX7828" fmla="*/ 2114370 w 5641848"/>
              <a:gd name="connsiteY7828" fmla="*/ 1866092 h 4023302"/>
              <a:gd name="connsiteX7829" fmla="*/ 2093373 w 5641848"/>
              <a:gd name="connsiteY7829" fmla="*/ 1862362 h 4023302"/>
              <a:gd name="connsiteX7830" fmla="*/ 2096513 w 5641848"/>
              <a:gd name="connsiteY7830" fmla="*/ 1846658 h 4023302"/>
              <a:gd name="connsiteX7831" fmla="*/ 2078460 w 5641848"/>
              <a:gd name="connsiteY7831" fmla="*/ 1849407 h 4023302"/>
              <a:gd name="connsiteX7832" fmla="*/ 2053145 w 5641848"/>
              <a:gd name="connsiteY7832" fmla="*/ 1822905 h 4023302"/>
              <a:gd name="connsiteX7833" fmla="*/ 2034896 w 5641848"/>
              <a:gd name="connsiteY7833" fmla="*/ 1820943 h 4023302"/>
              <a:gd name="connsiteX7834" fmla="*/ 2030971 w 5641848"/>
              <a:gd name="connsiteY7834" fmla="*/ 1808183 h 4023302"/>
              <a:gd name="connsiteX7835" fmla="*/ 2023514 w 5641848"/>
              <a:gd name="connsiteY7835" fmla="*/ 1802490 h 4023302"/>
              <a:gd name="connsiteX7836" fmla="*/ 2029402 w 5641848"/>
              <a:gd name="connsiteY7836" fmla="*/ 1791890 h 4023302"/>
              <a:gd name="connsiteX7837" fmla="*/ 2035092 w 5641848"/>
              <a:gd name="connsiteY7837" fmla="*/ 1773634 h 4023302"/>
              <a:gd name="connsiteX7838" fmla="*/ 2046866 w 5641848"/>
              <a:gd name="connsiteY7838" fmla="*/ 1781878 h 4023302"/>
              <a:gd name="connsiteX7839" fmla="*/ 2051379 w 5641848"/>
              <a:gd name="connsiteY7839" fmla="*/ 1775205 h 4023302"/>
              <a:gd name="connsiteX7840" fmla="*/ 2069825 w 5641848"/>
              <a:gd name="connsiteY7840" fmla="*/ 1783645 h 4023302"/>
              <a:gd name="connsiteX7841" fmla="*/ 2063937 w 5641848"/>
              <a:gd name="connsiteY7841" fmla="*/ 1776578 h 4023302"/>
              <a:gd name="connsiteX7842" fmla="*/ 2063153 w 5641848"/>
              <a:gd name="connsiteY7842" fmla="*/ 1769315 h 4023302"/>
              <a:gd name="connsiteX7843" fmla="*/ 2088075 w 5641848"/>
              <a:gd name="connsiteY7843" fmla="*/ 1758714 h 4023302"/>
              <a:gd name="connsiteX7844" fmla="*/ 2058445 w 5641848"/>
              <a:gd name="connsiteY7844" fmla="*/ 1765389 h 4023302"/>
              <a:gd name="connsiteX7845" fmla="*/ 2051969 w 5641848"/>
              <a:gd name="connsiteY7845" fmla="*/ 1753218 h 4023302"/>
              <a:gd name="connsiteX7846" fmla="*/ 2058248 w 5641848"/>
              <a:gd name="connsiteY7846" fmla="*/ 1740066 h 4023302"/>
              <a:gd name="connsiteX7847" fmla="*/ 2068060 w 5641848"/>
              <a:gd name="connsiteY7847" fmla="*/ 1737514 h 4023302"/>
              <a:gd name="connsiteX7848" fmla="*/ 2072769 w 5641848"/>
              <a:gd name="connsiteY7848" fmla="*/ 1730840 h 4023302"/>
              <a:gd name="connsiteX7849" fmla="*/ 2062761 w 5641848"/>
              <a:gd name="connsiteY7849" fmla="*/ 1726325 h 4023302"/>
              <a:gd name="connsiteX7850" fmla="*/ 2064527 w 5641848"/>
              <a:gd name="connsiteY7850" fmla="*/ 1720435 h 4023302"/>
              <a:gd name="connsiteX7851" fmla="*/ 2074338 w 5641848"/>
              <a:gd name="connsiteY7851" fmla="*/ 1712583 h 4023302"/>
              <a:gd name="connsiteX7852" fmla="*/ 2074338 w 5641848"/>
              <a:gd name="connsiteY7852" fmla="*/ 1709835 h 4023302"/>
              <a:gd name="connsiteX7853" fmla="*/ 2064527 w 5641848"/>
              <a:gd name="connsiteY7853" fmla="*/ 1704143 h 4023302"/>
              <a:gd name="connsiteX7854" fmla="*/ 2056873 w 5641848"/>
              <a:gd name="connsiteY7854" fmla="*/ 1720043 h 4023302"/>
              <a:gd name="connsiteX7855" fmla="*/ 2045493 w 5641848"/>
              <a:gd name="connsiteY7855" fmla="*/ 1712387 h 4023302"/>
              <a:gd name="connsiteX7856" fmla="*/ 2043727 w 5641848"/>
              <a:gd name="connsiteY7856" fmla="*/ 1728484 h 4023302"/>
              <a:gd name="connsiteX7857" fmla="*/ 2035288 w 5641848"/>
              <a:gd name="connsiteY7857" fmla="*/ 1723380 h 4023302"/>
              <a:gd name="connsiteX7858" fmla="*/ 2034700 w 5641848"/>
              <a:gd name="connsiteY7858" fmla="*/ 1714939 h 4023302"/>
              <a:gd name="connsiteX7859" fmla="*/ 2031167 w 5641848"/>
              <a:gd name="connsiteY7859" fmla="*/ 1709639 h 4023302"/>
              <a:gd name="connsiteX7860" fmla="*/ 2039605 w 5641848"/>
              <a:gd name="connsiteY7860" fmla="*/ 1693346 h 4023302"/>
              <a:gd name="connsiteX7861" fmla="*/ 2050791 w 5641848"/>
              <a:gd name="connsiteY7861" fmla="*/ 1698450 h 4023302"/>
              <a:gd name="connsiteX7862" fmla="*/ 2051969 w 5641848"/>
              <a:gd name="connsiteY7862" fmla="*/ 1682746 h 4023302"/>
              <a:gd name="connsiteX7863" fmla="*/ 2053735 w 5641848"/>
              <a:gd name="connsiteY7863" fmla="*/ 1681372 h 4023302"/>
              <a:gd name="connsiteX7864" fmla="*/ 2057463 w 5641848"/>
              <a:gd name="connsiteY7864" fmla="*/ 1678427 h 4023302"/>
              <a:gd name="connsiteX7865" fmla="*/ 2059424 w 5641848"/>
              <a:gd name="connsiteY7865" fmla="*/ 1676464 h 4023302"/>
              <a:gd name="connsiteX7866" fmla="*/ 2060798 w 5641848"/>
              <a:gd name="connsiteY7866" fmla="*/ 1674697 h 4023302"/>
              <a:gd name="connsiteX7867" fmla="*/ 2061976 w 5641848"/>
              <a:gd name="connsiteY7867" fmla="*/ 1673323 h 4023302"/>
              <a:gd name="connsiteX7868" fmla="*/ 2062172 w 5641848"/>
              <a:gd name="connsiteY7868" fmla="*/ 1672734 h 4023302"/>
              <a:gd name="connsiteX7869" fmla="*/ 2062172 w 5641848"/>
              <a:gd name="connsiteY7869" fmla="*/ 1672342 h 4023302"/>
              <a:gd name="connsiteX7870" fmla="*/ 2062172 w 5641848"/>
              <a:gd name="connsiteY7870" fmla="*/ 1672145 h 4023302"/>
              <a:gd name="connsiteX7871" fmla="*/ 2062369 w 5641848"/>
              <a:gd name="connsiteY7871" fmla="*/ 1672145 h 4023302"/>
              <a:gd name="connsiteX7872" fmla="*/ 2063547 w 5641848"/>
              <a:gd name="connsiteY7872" fmla="*/ 1672342 h 4023302"/>
              <a:gd name="connsiteX7873" fmla="*/ 2066489 w 5641848"/>
              <a:gd name="connsiteY7873" fmla="*/ 1674305 h 4023302"/>
              <a:gd name="connsiteX7874" fmla="*/ 2071591 w 5641848"/>
              <a:gd name="connsiteY7874" fmla="*/ 1677445 h 4023302"/>
              <a:gd name="connsiteX7875" fmla="*/ 2076694 w 5641848"/>
              <a:gd name="connsiteY7875" fmla="*/ 1665667 h 4023302"/>
              <a:gd name="connsiteX7876" fmla="*/ 2073358 w 5641848"/>
              <a:gd name="connsiteY7876" fmla="*/ 1662527 h 4023302"/>
              <a:gd name="connsiteX7877" fmla="*/ 2062761 w 5641848"/>
              <a:gd name="connsiteY7877" fmla="*/ 1670379 h 4023302"/>
              <a:gd name="connsiteX7878" fmla="*/ 2056873 w 5641848"/>
              <a:gd name="connsiteY7878" fmla="*/ 1665863 h 4023302"/>
              <a:gd name="connsiteX7879" fmla="*/ 2046670 w 5641848"/>
              <a:gd name="connsiteY7879" fmla="*/ 1673716 h 4023302"/>
              <a:gd name="connsiteX7880" fmla="*/ 2043727 w 5641848"/>
              <a:gd name="connsiteY7880" fmla="*/ 1666648 h 4023302"/>
              <a:gd name="connsiteX7881" fmla="*/ 2052360 w 5641848"/>
              <a:gd name="connsiteY7881" fmla="*/ 1654870 h 4023302"/>
              <a:gd name="connsiteX7882" fmla="*/ 2059424 w 5641848"/>
              <a:gd name="connsiteY7882" fmla="*/ 1640933 h 4023302"/>
              <a:gd name="connsiteX7883" fmla="*/ 2073750 w 5641848"/>
              <a:gd name="connsiteY7883" fmla="*/ 1635829 h 4023302"/>
              <a:gd name="connsiteX7884" fmla="*/ 2075515 w 5641848"/>
              <a:gd name="connsiteY7884" fmla="*/ 1626603 h 4023302"/>
              <a:gd name="connsiteX7885" fmla="*/ 2064527 w 5641848"/>
              <a:gd name="connsiteY7885" fmla="*/ 1626799 h 4023302"/>
              <a:gd name="connsiteX7886" fmla="*/ 2076105 w 5641848"/>
              <a:gd name="connsiteY7886" fmla="*/ 1614039 h 4023302"/>
              <a:gd name="connsiteX7887" fmla="*/ 2082580 w 5641848"/>
              <a:gd name="connsiteY7887" fmla="*/ 1599316 h 4023302"/>
              <a:gd name="connsiteX7888" fmla="*/ 2083757 w 5641848"/>
              <a:gd name="connsiteY7888" fmla="*/ 1597353 h 4023302"/>
              <a:gd name="connsiteX7889" fmla="*/ 2091018 w 5641848"/>
              <a:gd name="connsiteY7889" fmla="*/ 1594997 h 4023302"/>
              <a:gd name="connsiteX7890" fmla="*/ 2089253 w 5641848"/>
              <a:gd name="connsiteY7890" fmla="*/ 1621303 h 4023302"/>
              <a:gd name="connsiteX7891" fmla="*/ 2093961 w 5641848"/>
              <a:gd name="connsiteY7891" fmla="*/ 1627585 h 4023302"/>
              <a:gd name="connsiteX7892" fmla="*/ 2096906 w 5641848"/>
              <a:gd name="connsiteY7892" fmla="*/ 1591857 h 4023302"/>
              <a:gd name="connsiteX7893" fmla="*/ 2115743 w 5641848"/>
              <a:gd name="connsiteY7893" fmla="*/ 1583217 h 4023302"/>
              <a:gd name="connsiteX7894" fmla="*/ 2107895 w 5641848"/>
              <a:gd name="connsiteY7894" fmla="*/ 1580662 h 4023302"/>
              <a:gd name="connsiteX7895" fmla="*/ 2092196 w 5641848"/>
              <a:gd name="connsiteY7895" fmla="*/ 1586162 h 4023302"/>
              <a:gd name="connsiteX7896" fmla="*/ 2094158 w 5641848"/>
              <a:gd name="connsiteY7896" fmla="*/ 1576344 h 4023302"/>
              <a:gd name="connsiteX7897" fmla="*/ 2085131 w 5641848"/>
              <a:gd name="connsiteY7897" fmla="*/ 1586162 h 4023302"/>
              <a:gd name="connsiteX7898" fmla="*/ 2067470 w 5641848"/>
              <a:gd name="connsiteY7898" fmla="*/ 1594605 h 4023302"/>
              <a:gd name="connsiteX7899" fmla="*/ 2062369 w 5641848"/>
              <a:gd name="connsiteY7899" fmla="*/ 1613058 h 4023302"/>
              <a:gd name="connsiteX7900" fmla="*/ 2044904 w 5641848"/>
              <a:gd name="connsiteY7900" fmla="*/ 1624836 h 4023302"/>
              <a:gd name="connsiteX7901" fmla="*/ 2040390 w 5641848"/>
              <a:gd name="connsiteY7901" fmla="*/ 1630725 h 4023302"/>
              <a:gd name="connsiteX7902" fmla="*/ 2026457 w 5641848"/>
              <a:gd name="connsiteY7902" fmla="*/ 1623070 h 4023302"/>
              <a:gd name="connsiteX7903" fmla="*/ 2017432 w 5641848"/>
              <a:gd name="connsiteY7903" fmla="*/ 1629547 h 4023302"/>
              <a:gd name="connsiteX7904" fmla="*/ 2005461 w 5641848"/>
              <a:gd name="connsiteY7904" fmla="*/ 1611487 h 4023302"/>
              <a:gd name="connsiteX7905" fmla="*/ 2005265 w 5641848"/>
              <a:gd name="connsiteY7905" fmla="*/ 1605795 h 4023302"/>
              <a:gd name="connsiteX7906" fmla="*/ 2015862 w 5641848"/>
              <a:gd name="connsiteY7906" fmla="*/ 1606972 h 4023302"/>
              <a:gd name="connsiteX7907" fmla="*/ 2017236 w 5641848"/>
              <a:gd name="connsiteY7907" fmla="*/ 1594016 h 4023302"/>
              <a:gd name="connsiteX7908" fmla="*/ 2026262 w 5641848"/>
              <a:gd name="connsiteY7908" fmla="*/ 1602850 h 4023302"/>
              <a:gd name="connsiteX7909" fmla="*/ 2046473 w 5641848"/>
              <a:gd name="connsiteY7909" fmla="*/ 1589694 h 4023302"/>
              <a:gd name="connsiteX7910" fmla="*/ 2029009 w 5641848"/>
              <a:gd name="connsiteY7910" fmla="*/ 1591071 h 4023302"/>
              <a:gd name="connsiteX7911" fmla="*/ 2023514 w 5641848"/>
              <a:gd name="connsiteY7911" fmla="*/ 1587929 h 4023302"/>
              <a:gd name="connsiteX7912" fmla="*/ 2022141 w 5641848"/>
              <a:gd name="connsiteY7912" fmla="*/ 1577523 h 4023302"/>
              <a:gd name="connsiteX7913" fmla="*/ 2038428 w 5641848"/>
              <a:gd name="connsiteY7913" fmla="*/ 1568890 h 4023302"/>
              <a:gd name="connsiteX7914" fmla="*/ 2024889 w 5641848"/>
              <a:gd name="connsiteY7914" fmla="*/ 1570262 h 4023302"/>
              <a:gd name="connsiteX7915" fmla="*/ 2025281 w 5641848"/>
              <a:gd name="connsiteY7915" fmla="*/ 1562410 h 4023302"/>
              <a:gd name="connsiteX7916" fmla="*/ 2017432 w 5641848"/>
              <a:gd name="connsiteY7916" fmla="*/ 1555540 h 4023302"/>
              <a:gd name="connsiteX7917" fmla="*/ 2024496 w 5641848"/>
              <a:gd name="connsiteY7917" fmla="*/ 1546314 h 4023302"/>
              <a:gd name="connsiteX7918" fmla="*/ 2019393 w 5641848"/>
              <a:gd name="connsiteY7918" fmla="*/ 1545725 h 4023302"/>
              <a:gd name="connsiteX7919" fmla="*/ 2011544 w 5641848"/>
              <a:gd name="connsiteY7919" fmla="*/ 1549652 h 4023302"/>
              <a:gd name="connsiteX7920" fmla="*/ 2000359 w 5641848"/>
              <a:gd name="connsiteY7920" fmla="*/ 1542584 h 4023302"/>
              <a:gd name="connsiteX7921" fmla="*/ 2005461 w 5641848"/>
              <a:gd name="connsiteY7921" fmla="*/ 1536106 h 4023302"/>
              <a:gd name="connsiteX7922" fmla="*/ 1998397 w 5641848"/>
              <a:gd name="connsiteY7922" fmla="*/ 1535320 h 4023302"/>
              <a:gd name="connsiteX7923" fmla="*/ 2001340 w 5641848"/>
              <a:gd name="connsiteY7923" fmla="*/ 1524132 h 4023302"/>
              <a:gd name="connsiteX7924" fmla="*/ 2011151 w 5641848"/>
              <a:gd name="connsiteY7924" fmla="*/ 1523541 h 4023302"/>
              <a:gd name="connsiteX7925" fmla="*/ 2027047 w 5641848"/>
              <a:gd name="connsiteY7925" fmla="*/ 1527273 h 4023302"/>
              <a:gd name="connsiteX7926" fmla="*/ 2042549 w 5641848"/>
              <a:gd name="connsiteY7926" fmla="*/ 1517456 h 4023302"/>
              <a:gd name="connsiteX7927" fmla="*/ 2069433 w 5641848"/>
              <a:gd name="connsiteY7927" fmla="*/ 1523150 h 4023302"/>
              <a:gd name="connsiteX7928" fmla="*/ 2082580 w 5641848"/>
              <a:gd name="connsiteY7928" fmla="*/ 1515690 h 4023302"/>
              <a:gd name="connsiteX7929" fmla="*/ 2109464 w 5641848"/>
              <a:gd name="connsiteY7929" fmla="*/ 1532573 h 4023302"/>
              <a:gd name="connsiteX7930" fmla="*/ 2106325 w 5641848"/>
              <a:gd name="connsiteY7930" fmla="*/ 1546117 h 4023302"/>
              <a:gd name="connsiteX7931" fmla="*/ 2115940 w 5641848"/>
              <a:gd name="connsiteY7931" fmla="*/ 1538265 h 4023302"/>
              <a:gd name="connsiteX7932" fmla="*/ 2123789 w 5641848"/>
              <a:gd name="connsiteY7932" fmla="*/ 1547295 h 4023302"/>
              <a:gd name="connsiteX7933" fmla="*/ 2127714 w 5641848"/>
              <a:gd name="connsiteY7933" fmla="*/ 1538265 h 4023302"/>
              <a:gd name="connsiteX7934" fmla="*/ 2116724 w 5641848"/>
              <a:gd name="connsiteY7934" fmla="*/ 1529628 h 4023302"/>
              <a:gd name="connsiteX7935" fmla="*/ 2114370 w 5641848"/>
              <a:gd name="connsiteY7935" fmla="*/ 1521382 h 4023302"/>
              <a:gd name="connsiteX7936" fmla="*/ 2151654 w 5641848"/>
              <a:gd name="connsiteY7936" fmla="*/ 1507443 h 4023302"/>
              <a:gd name="connsiteX7937" fmla="*/ 2150869 w 5641848"/>
              <a:gd name="connsiteY7937" fmla="*/ 1496845 h 4023302"/>
              <a:gd name="connsiteX7938" fmla="*/ 2131246 w 5641848"/>
              <a:gd name="connsiteY7938" fmla="*/ 1504304 h 4023302"/>
              <a:gd name="connsiteX7939" fmla="*/ 2136544 w 5641848"/>
              <a:gd name="connsiteY7939" fmla="*/ 1495078 h 4023302"/>
              <a:gd name="connsiteX7940" fmla="*/ 2136348 w 5641848"/>
              <a:gd name="connsiteY7940" fmla="*/ 1479962 h 4023302"/>
              <a:gd name="connsiteX7941" fmla="*/ 2149888 w 5641848"/>
              <a:gd name="connsiteY7941" fmla="*/ 1459742 h 4023302"/>
              <a:gd name="connsiteX7942" fmla="*/ 2126733 w 5641848"/>
              <a:gd name="connsiteY7942" fmla="*/ 1480157 h 4023302"/>
              <a:gd name="connsiteX7943" fmla="*/ 2126733 w 5641848"/>
              <a:gd name="connsiteY7943" fmla="*/ 1502930 h 4023302"/>
              <a:gd name="connsiteX7944" fmla="*/ 2117118 w 5641848"/>
              <a:gd name="connsiteY7944" fmla="*/ 1508819 h 4023302"/>
              <a:gd name="connsiteX7945" fmla="*/ 2111230 w 5641848"/>
              <a:gd name="connsiteY7945" fmla="*/ 1501949 h 4023302"/>
              <a:gd name="connsiteX7946" fmla="*/ 2106521 w 5641848"/>
              <a:gd name="connsiteY7946" fmla="*/ 1506463 h 4023302"/>
              <a:gd name="connsiteX7947" fmla="*/ 2081011 w 5641848"/>
              <a:gd name="connsiteY7947" fmla="*/ 1506659 h 4023302"/>
              <a:gd name="connsiteX7948" fmla="*/ 2081011 w 5641848"/>
              <a:gd name="connsiteY7948" fmla="*/ 1499396 h 4023302"/>
              <a:gd name="connsiteX7949" fmla="*/ 2090626 w 5641848"/>
              <a:gd name="connsiteY7949" fmla="*/ 1485066 h 4023302"/>
              <a:gd name="connsiteX7950" fmla="*/ 2075712 w 5641848"/>
              <a:gd name="connsiteY7950" fmla="*/ 1496845 h 4023302"/>
              <a:gd name="connsiteX7951" fmla="*/ 2075712 w 5641848"/>
              <a:gd name="connsiteY7951" fmla="*/ 1507443 h 4023302"/>
              <a:gd name="connsiteX7952" fmla="*/ 2064723 w 5641848"/>
              <a:gd name="connsiteY7952" fmla="*/ 1509408 h 4023302"/>
              <a:gd name="connsiteX7953" fmla="*/ 2043138 w 5641848"/>
              <a:gd name="connsiteY7953" fmla="*/ 1508229 h 4023302"/>
              <a:gd name="connsiteX7954" fmla="*/ 2021749 w 5641848"/>
              <a:gd name="connsiteY7954" fmla="*/ 1522168 h 4023302"/>
              <a:gd name="connsiteX7955" fmla="*/ 2008012 w 5641848"/>
              <a:gd name="connsiteY7955" fmla="*/ 1517064 h 4023302"/>
              <a:gd name="connsiteX7956" fmla="*/ 2003106 w 5641848"/>
              <a:gd name="connsiteY7956" fmla="*/ 1509408 h 4023302"/>
              <a:gd name="connsiteX7957" fmla="*/ 2012329 w 5641848"/>
              <a:gd name="connsiteY7957" fmla="*/ 1504696 h 4023302"/>
              <a:gd name="connsiteX7958" fmla="*/ 1997220 w 5641848"/>
              <a:gd name="connsiteY7958" fmla="*/ 1498807 h 4023302"/>
              <a:gd name="connsiteX7959" fmla="*/ 2023319 w 5641848"/>
              <a:gd name="connsiteY7959" fmla="*/ 1486440 h 4023302"/>
              <a:gd name="connsiteX7960" fmla="*/ 2016646 w 5641848"/>
              <a:gd name="connsiteY7960" fmla="*/ 1485066 h 4023302"/>
              <a:gd name="connsiteX7961" fmla="*/ 2019983 w 5641848"/>
              <a:gd name="connsiteY7961" fmla="*/ 1476624 h 4023302"/>
              <a:gd name="connsiteX7962" fmla="*/ 2029206 w 5641848"/>
              <a:gd name="connsiteY7962" fmla="*/ 1474465 h 4023302"/>
              <a:gd name="connsiteX7963" fmla="*/ 2010563 w 5641848"/>
              <a:gd name="connsiteY7963" fmla="*/ 1462295 h 4023302"/>
              <a:gd name="connsiteX7964" fmla="*/ 2015862 w 5641848"/>
              <a:gd name="connsiteY7964" fmla="*/ 1456992 h 4023302"/>
              <a:gd name="connsiteX7965" fmla="*/ 1995454 w 5641848"/>
              <a:gd name="connsiteY7965" fmla="*/ 1444821 h 4023302"/>
              <a:gd name="connsiteX7966" fmla="*/ 2009975 w 5641848"/>
              <a:gd name="connsiteY7966" fmla="*/ 1442859 h 4023302"/>
              <a:gd name="connsiteX7967" fmla="*/ 2008405 w 5641848"/>
              <a:gd name="connsiteY7967" fmla="*/ 1433631 h 4023302"/>
              <a:gd name="connsiteX7968" fmla="*/ 2012329 w 5641848"/>
              <a:gd name="connsiteY7968" fmla="*/ 1433631 h 4023302"/>
              <a:gd name="connsiteX7969" fmla="*/ 2020179 w 5641848"/>
              <a:gd name="connsiteY7969" fmla="*/ 1425779 h 4023302"/>
              <a:gd name="connsiteX7970" fmla="*/ 2028813 w 5641848"/>
              <a:gd name="connsiteY7970" fmla="*/ 1434810 h 4023302"/>
              <a:gd name="connsiteX7971" fmla="*/ 2036662 w 5641848"/>
              <a:gd name="connsiteY7971" fmla="*/ 1439324 h 4023302"/>
              <a:gd name="connsiteX7972" fmla="*/ 2038625 w 5641848"/>
              <a:gd name="connsiteY7972" fmla="*/ 1431472 h 4023302"/>
              <a:gd name="connsiteX7973" fmla="*/ 2052754 w 5641848"/>
              <a:gd name="connsiteY7973" fmla="*/ 1426564 h 4023302"/>
              <a:gd name="connsiteX7974" fmla="*/ 2069237 w 5641848"/>
              <a:gd name="connsiteY7974" fmla="*/ 1434612 h 4023302"/>
              <a:gd name="connsiteX7975" fmla="*/ 2077675 w 5641848"/>
              <a:gd name="connsiteY7975" fmla="*/ 1425779 h 4023302"/>
              <a:gd name="connsiteX7976" fmla="*/ 2077675 w 5641848"/>
              <a:gd name="connsiteY7976" fmla="*/ 1420675 h 4023302"/>
              <a:gd name="connsiteX7977" fmla="*/ 2044904 w 5641848"/>
              <a:gd name="connsiteY7977" fmla="*/ 1425583 h 4023302"/>
              <a:gd name="connsiteX7978" fmla="*/ 2035092 w 5641848"/>
              <a:gd name="connsiteY7978" fmla="*/ 1423030 h 4023302"/>
              <a:gd name="connsiteX7979" fmla="*/ 2039017 w 5641848"/>
              <a:gd name="connsiteY7979" fmla="*/ 1417730 h 4023302"/>
              <a:gd name="connsiteX7980" fmla="*/ 2057463 w 5641848"/>
              <a:gd name="connsiteY7980" fmla="*/ 1415767 h 4023302"/>
              <a:gd name="connsiteX7981" fmla="*/ 2070218 w 5641848"/>
              <a:gd name="connsiteY7981" fmla="*/ 1412233 h 4023302"/>
              <a:gd name="connsiteX7982" fmla="*/ 2059033 w 5641848"/>
              <a:gd name="connsiteY7982" fmla="*/ 1405950 h 4023302"/>
              <a:gd name="connsiteX7983" fmla="*/ 2067078 w 5641848"/>
              <a:gd name="connsiteY7983" fmla="*/ 1400650 h 4023302"/>
              <a:gd name="connsiteX7984" fmla="*/ 2064331 w 5641848"/>
              <a:gd name="connsiteY7984" fmla="*/ 1395350 h 4023302"/>
              <a:gd name="connsiteX7985" fmla="*/ 2055108 w 5641848"/>
              <a:gd name="connsiteY7985" fmla="*/ 1391030 h 4023302"/>
              <a:gd name="connsiteX7986" fmla="*/ 2060209 w 5641848"/>
              <a:gd name="connsiteY7986" fmla="*/ 1377289 h 4023302"/>
              <a:gd name="connsiteX7987" fmla="*/ 2074731 w 5641848"/>
              <a:gd name="connsiteY7987" fmla="*/ 1367865 h 4023302"/>
              <a:gd name="connsiteX7988" fmla="*/ 2085131 w 5641848"/>
              <a:gd name="connsiteY7988" fmla="*/ 1388674 h 4023302"/>
              <a:gd name="connsiteX7989" fmla="*/ 2089645 w 5641848"/>
              <a:gd name="connsiteY7989" fmla="*/ 1385338 h 4023302"/>
              <a:gd name="connsiteX7990" fmla="*/ 2085720 w 5641848"/>
              <a:gd name="connsiteY7990" fmla="*/ 1377681 h 4023302"/>
              <a:gd name="connsiteX7991" fmla="*/ 2086898 w 5641848"/>
              <a:gd name="connsiteY7991" fmla="*/ 1360603 h 4023302"/>
              <a:gd name="connsiteX7992" fmla="*/ 2098672 w 5641848"/>
              <a:gd name="connsiteY7992" fmla="*/ 1358639 h 4023302"/>
              <a:gd name="connsiteX7993" fmla="*/ 2107305 w 5641848"/>
              <a:gd name="connsiteY7993" fmla="*/ 1368258 h 4023302"/>
              <a:gd name="connsiteX7994" fmla="*/ 2102792 w 5641848"/>
              <a:gd name="connsiteY7994" fmla="*/ 1395547 h 4023302"/>
              <a:gd name="connsiteX7995" fmla="*/ 2110053 w 5641848"/>
              <a:gd name="connsiteY7995" fmla="*/ 1395547 h 4023302"/>
              <a:gd name="connsiteX7996" fmla="*/ 2116332 w 5641848"/>
              <a:gd name="connsiteY7996" fmla="*/ 1372773 h 4023302"/>
              <a:gd name="connsiteX7997" fmla="*/ 2133405 w 5641848"/>
              <a:gd name="connsiteY7997" fmla="*/ 1372577 h 4023302"/>
              <a:gd name="connsiteX7998" fmla="*/ 2136152 w 5641848"/>
              <a:gd name="connsiteY7998" fmla="*/ 1365509 h 4023302"/>
              <a:gd name="connsiteX7999" fmla="*/ 2111819 w 5641848"/>
              <a:gd name="connsiteY7999" fmla="*/ 1362958 h 4023302"/>
              <a:gd name="connsiteX8000" fmla="*/ 2110249 w 5641848"/>
              <a:gd name="connsiteY8000" fmla="*/ 1352160 h 4023302"/>
              <a:gd name="connsiteX8001" fmla="*/ 2096513 w 5641848"/>
              <a:gd name="connsiteY8001" fmla="*/ 1344897 h 4023302"/>
              <a:gd name="connsiteX8002" fmla="*/ 2089448 w 5641848"/>
              <a:gd name="connsiteY8002" fmla="*/ 1352160 h 4023302"/>
              <a:gd name="connsiteX8003" fmla="*/ 2084934 w 5641848"/>
              <a:gd name="connsiteY8003" fmla="*/ 1348429 h 4023302"/>
              <a:gd name="connsiteX8004" fmla="*/ 2088075 w 5641848"/>
              <a:gd name="connsiteY8004" fmla="*/ 1342541 h 4023302"/>
              <a:gd name="connsiteX8005" fmla="*/ 2097102 w 5641848"/>
              <a:gd name="connsiteY8005" fmla="*/ 1337240 h 4023302"/>
              <a:gd name="connsiteX8006" fmla="*/ 2104950 w 5641848"/>
              <a:gd name="connsiteY8006" fmla="*/ 1336259 h 4023302"/>
              <a:gd name="connsiteX8007" fmla="*/ 2114959 w 5641848"/>
              <a:gd name="connsiteY8007" fmla="*/ 1332332 h 4023302"/>
              <a:gd name="connsiteX8008" fmla="*/ 2125947 w 5641848"/>
              <a:gd name="connsiteY8008" fmla="*/ 1338811 h 4023302"/>
              <a:gd name="connsiteX8009" fmla="*/ 2131050 w 5641848"/>
              <a:gd name="connsiteY8009" fmla="*/ 1335473 h 4023302"/>
              <a:gd name="connsiteX8010" fmla="*/ 2143805 w 5641848"/>
              <a:gd name="connsiteY8010" fmla="*/ 1347645 h 4023302"/>
              <a:gd name="connsiteX8011" fmla="*/ 2153028 w 5641848"/>
              <a:gd name="connsiteY8011" fmla="*/ 1345093 h 4023302"/>
              <a:gd name="connsiteX8012" fmla="*/ 2154598 w 5641848"/>
              <a:gd name="connsiteY8012" fmla="*/ 1337240 h 4023302"/>
              <a:gd name="connsiteX8013" fmla="*/ 2138311 w 5641848"/>
              <a:gd name="connsiteY8013" fmla="*/ 1334885 h 4023302"/>
              <a:gd name="connsiteX8014" fmla="*/ 2138311 w 5641848"/>
              <a:gd name="connsiteY8014" fmla="*/ 1328798 h 4023302"/>
              <a:gd name="connsiteX8015" fmla="*/ 2155774 w 5641848"/>
              <a:gd name="connsiteY8015" fmla="*/ 1320357 h 4023302"/>
              <a:gd name="connsiteX8016" fmla="*/ 2136152 w 5641848"/>
              <a:gd name="connsiteY8016" fmla="*/ 1314076 h 4023302"/>
              <a:gd name="connsiteX8017" fmla="*/ 2125751 w 5641848"/>
              <a:gd name="connsiteY8017" fmla="*/ 1316628 h 4023302"/>
              <a:gd name="connsiteX8018" fmla="*/ 2111426 w 5641848"/>
              <a:gd name="connsiteY8018" fmla="*/ 1317610 h 4023302"/>
              <a:gd name="connsiteX8019" fmla="*/ 2122416 w 5641848"/>
              <a:gd name="connsiteY8019" fmla="*/ 1306224 h 4023302"/>
              <a:gd name="connsiteX8020" fmla="*/ 2111230 w 5641848"/>
              <a:gd name="connsiteY8020" fmla="*/ 1303083 h 4023302"/>
              <a:gd name="connsiteX8021" fmla="*/ 2109856 w 5641848"/>
              <a:gd name="connsiteY8021" fmla="*/ 1293271 h 4023302"/>
              <a:gd name="connsiteX8022" fmla="*/ 2127321 w 5641848"/>
              <a:gd name="connsiteY8022" fmla="*/ 1281492 h 4023302"/>
              <a:gd name="connsiteX8023" fmla="*/ 2137917 w 5641848"/>
              <a:gd name="connsiteY8023" fmla="*/ 1290326 h 4023302"/>
              <a:gd name="connsiteX8024" fmla="*/ 2146552 w 5641848"/>
              <a:gd name="connsiteY8024" fmla="*/ 1295626 h 4023302"/>
              <a:gd name="connsiteX8025" fmla="*/ 2154205 w 5641848"/>
              <a:gd name="connsiteY8025" fmla="*/ 1287185 h 4023302"/>
              <a:gd name="connsiteX8026" fmla="*/ 2157541 w 5641848"/>
              <a:gd name="connsiteY8026" fmla="*/ 1291504 h 4023302"/>
              <a:gd name="connsiteX8027" fmla="*/ 2173828 w 5641848"/>
              <a:gd name="connsiteY8027" fmla="*/ 1285026 h 4023302"/>
              <a:gd name="connsiteX8028" fmla="*/ 2161270 w 5641848"/>
              <a:gd name="connsiteY8028" fmla="*/ 1274033 h 4023302"/>
              <a:gd name="connsiteX8029" fmla="*/ 2150869 w 5641848"/>
              <a:gd name="connsiteY8029" fmla="*/ 1281884 h 4023302"/>
              <a:gd name="connsiteX8030" fmla="*/ 2141843 w 5641848"/>
              <a:gd name="connsiteY8030" fmla="*/ 1277566 h 4023302"/>
              <a:gd name="connsiteX8031" fmla="*/ 2143608 w 5641848"/>
              <a:gd name="connsiteY8031" fmla="*/ 1265002 h 4023302"/>
              <a:gd name="connsiteX8032" fmla="*/ 2156559 w 5641848"/>
              <a:gd name="connsiteY8032" fmla="*/ 1261076 h 4023302"/>
              <a:gd name="connsiteX8033" fmla="*/ 2165782 w 5641848"/>
              <a:gd name="connsiteY8033" fmla="*/ 1254402 h 4023302"/>
              <a:gd name="connsiteX8034" fmla="*/ 2174809 w 5641848"/>
              <a:gd name="connsiteY8034" fmla="*/ 1254991 h 4023302"/>
              <a:gd name="connsiteX8035" fmla="*/ 2175399 w 5641848"/>
              <a:gd name="connsiteY8035" fmla="*/ 1247139 h 4023302"/>
              <a:gd name="connsiteX8036" fmla="*/ 2184031 w 5641848"/>
              <a:gd name="connsiteY8036" fmla="*/ 1249101 h 4023302"/>
              <a:gd name="connsiteX8037" fmla="*/ 2188545 w 5641848"/>
              <a:gd name="connsiteY8037" fmla="*/ 1253421 h 4023302"/>
              <a:gd name="connsiteX8038" fmla="*/ 2197768 w 5641848"/>
              <a:gd name="connsiteY8038" fmla="*/ 1240268 h 4023302"/>
              <a:gd name="connsiteX8039" fmla="*/ 2209934 w 5641848"/>
              <a:gd name="connsiteY8039" fmla="*/ 1222208 h 4023302"/>
              <a:gd name="connsiteX8040" fmla="*/ 2223474 w 5641848"/>
              <a:gd name="connsiteY8040" fmla="*/ 1221226 h 4023302"/>
              <a:gd name="connsiteX8041" fmla="*/ 2234660 w 5641848"/>
              <a:gd name="connsiteY8041" fmla="*/ 1217300 h 4023302"/>
              <a:gd name="connsiteX8042" fmla="*/ 2240154 w 5641848"/>
              <a:gd name="connsiteY8042" fmla="*/ 1230845 h 4023302"/>
              <a:gd name="connsiteX8043" fmla="*/ 2255067 w 5641848"/>
              <a:gd name="connsiteY8043" fmla="*/ 1224956 h 4023302"/>
              <a:gd name="connsiteX8044" fmla="*/ 2249181 w 5641848"/>
              <a:gd name="connsiteY8044" fmla="*/ 1214552 h 4023302"/>
              <a:gd name="connsiteX8045" fmla="*/ 2245649 w 5641848"/>
              <a:gd name="connsiteY8045" fmla="*/ 1204933 h 4023302"/>
              <a:gd name="connsiteX8046" fmla="*/ 2274888 w 5641848"/>
              <a:gd name="connsiteY8046" fmla="*/ 1191584 h 4023302"/>
              <a:gd name="connsiteX8047" fmla="*/ 2289603 w 5641848"/>
              <a:gd name="connsiteY8047" fmla="*/ 1207682 h 4023302"/>
              <a:gd name="connsiteX8048" fmla="*/ 2286268 w 5641848"/>
              <a:gd name="connsiteY8048" fmla="*/ 1221226 h 4023302"/>
              <a:gd name="connsiteX8049" fmla="*/ 2288426 w 5641848"/>
              <a:gd name="connsiteY8049" fmla="*/ 1229079 h 4023302"/>
              <a:gd name="connsiteX8050" fmla="*/ 2302948 w 5641848"/>
              <a:gd name="connsiteY8050" fmla="*/ 1227704 h 4023302"/>
              <a:gd name="connsiteX8051" fmla="*/ 2296079 w 5641848"/>
              <a:gd name="connsiteY8051" fmla="*/ 1219263 h 4023302"/>
              <a:gd name="connsiteX8052" fmla="*/ 2300004 w 5641848"/>
              <a:gd name="connsiteY8052" fmla="*/ 1213374 h 4023302"/>
              <a:gd name="connsiteX8053" fmla="*/ 2324338 w 5641848"/>
              <a:gd name="connsiteY8053" fmla="*/ 1213767 h 4023302"/>
              <a:gd name="connsiteX8054" fmla="*/ 2332579 w 5641848"/>
              <a:gd name="connsiteY8054" fmla="*/ 1206700 h 4023302"/>
              <a:gd name="connsiteX8055" fmla="*/ 2324141 w 5641848"/>
              <a:gd name="connsiteY8055" fmla="*/ 1195707 h 4023302"/>
              <a:gd name="connsiteX8056" fmla="*/ 2336307 w 5641848"/>
              <a:gd name="connsiteY8056" fmla="*/ 1183142 h 4023302"/>
              <a:gd name="connsiteX8057" fmla="*/ 2370255 w 5641848"/>
              <a:gd name="connsiteY8057" fmla="*/ 1166653 h 4023302"/>
              <a:gd name="connsiteX8058" fmla="*/ 2362798 w 5641848"/>
              <a:gd name="connsiteY8058" fmla="*/ 1177842 h 4023302"/>
              <a:gd name="connsiteX8059" fmla="*/ 2379871 w 5641848"/>
              <a:gd name="connsiteY8059" fmla="*/ 1171562 h 4023302"/>
              <a:gd name="connsiteX8060" fmla="*/ 2381440 w 5641848"/>
              <a:gd name="connsiteY8060" fmla="*/ 1161942 h 4023302"/>
              <a:gd name="connsiteX8061" fmla="*/ 2366527 w 5641848"/>
              <a:gd name="connsiteY8061" fmla="*/ 1161549 h 4023302"/>
              <a:gd name="connsiteX8062" fmla="*/ 2372414 w 5641848"/>
              <a:gd name="connsiteY8062" fmla="*/ 1154482 h 4023302"/>
              <a:gd name="connsiteX8063" fmla="*/ 2372610 w 5641848"/>
              <a:gd name="connsiteY8063" fmla="*/ 1148593 h 4023302"/>
              <a:gd name="connsiteX8064" fmla="*/ 2367704 w 5641848"/>
              <a:gd name="connsiteY8064" fmla="*/ 1145845 h 4023302"/>
              <a:gd name="connsiteX8065" fmla="*/ 2376927 w 5641848"/>
              <a:gd name="connsiteY8065" fmla="*/ 1142900 h 4023302"/>
              <a:gd name="connsiteX8066" fmla="*/ 2376142 w 5641848"/>
              <a:gd name="connsiteY8066" fmla="*/ 1140347 h 4023302"/>
              <a:gd name="connsiteX8067" fmla="*/ 2365742 w 5641848"/>
              <a:gd name="connsiteY8067" fmla="*/ 1142507 h 4023302"/>
              <a:gd name="connsiteX8068" fmla="*/ 2360247 w 5641848"/>
              <a:gd name="connsiteY8068" fmla="*/ 1152126 h 4023302"/>
              <a:gd name="connsiteX8069" fmla="*/ 2318058 w 5641848"/>
              <a:gd name="connsiteY8069" fmla="*/ 1162138 h 4023302"/>
              <a:gd name="connsiteX8070" fmla="*/ 2316096 w 5641848"/>
              <a:gd name="connsiteY8070" fmla="*/ 1164886 h 4023302"/>
              <a:gd name="connsiteX8071" fmla="*/ 2360640 w 5641848"/>
              <a:gd name="connsiteY8071" fmla="*/ 1155463 h 4023302"/>
              <a:gd name="connsiteX8072" fmla="*/ 2361817 w 5641848"/>
              <a:gd name="connsiteY8072" fmla="*/ 1161942 h 4023302"/>
              <a:gd name="connsiteX8073" fmla="*/ 2329243 w 5641848"/>
              <a:gd name="connsiteY8073" fmla="*/ 1173328 h 4023302"/>
              <a:gd name="connsiteX8074" fmla="*/ 2313545 w 5641848"/>
              <a:gd name="connsiteY8074" fmla="*/ 1195707 h 4023302"/>
              <a:gd name="connsiteX8075" fmla="*/ 2293529 w 5641848"/>
              <a:gd name="connsiteY8075" fmla="*/ 1204541 h 4023302"/>
              <a:gd name="connsiteX8076" fmla="*/ 2282148 w 5641848"/>
              <a:gd name="connsiteY8076" fmla="*/ 1186284 h 4023302"/>
              <a:gd name="connsiteX8077" fmla="*/ 2288426 w 5641848"/>
              <a:gd name="connsiteY8077" fmla="*/ 1171758 h 4023302"/>
              <a:gd name="connsiteX8078" fmla="*/ 2276261 w 5641848"/>
              <a:gd name="connsiteY8078" fmla="*/ 1179805 h 4023302"/>
              <a:gd name="connsiteX8079" fmla="*/ 2270373 w 5641848"/>
              <a:gd name="connsiteY8079" fmla="*/ 1177842 h 4023302"/>
              <a:gd name="connsiteX8080" fmla="*/ 2270177 w 5641848"/>
              <a:gd name="connsiteY8080" fmla="*/ 1158212 h 4023302"/>
              <a:gd name="connsiteX8081" fmla="*/ 2283325 w 5641848"/>
              <a:gd name="connsiteY8081" fmla="*/ 1155660 h 4023302"/>
              <a:gd name="connsiteX8082" fmla="*/ 2298042 w 5641848"/>
              <a:gd name="connsiteY8082" fmla="*/ 1142311 h 4023302"/>
              <a:gd name="connsiteX8083" fmla="*/ 2282933 w 5641848"/>
              <a:gd name="connsiteY8083" fmla="*/ 1139170 h 4023302"/>
              <a:gd name="connsiteX8084" fmla="*/ 2281755 w 5641848"/>
              <a:gd name="connsiteY8084" fmla="*/ 1131318 h 4023302"/>
              <a:gd name="connsiteX8085" fmla="*/ 2300594 w 5641848"/>
              <a:gd name="connsiteY8085" fmla="*/ 1126803 h 4023302"/>
              <a:gd name="connsiteX8086" fmla="*/ 2295883 w 5641848"/>
              <a:gd name="connsiteY8086" fmla="*/ 1121502 h 4023302"/>
              <a:gd name="connsiteX8087" fmla="*/ 2299808 w 5641848"/>
              <a:gd name="connsiteY8087" fmla="*/ 1110313 h 4023302"/>
              <a:gd name="connsiteX8088" fmla="*/ 2311386 w 5641848"/>
              <a:gd name="connsiteY8088" fmla="*/ 1105798 h 4023302"/>
              <a:gd name="connsiteX8089" fmla="*/ 2319039 w 5641848"/>
              <a:gd name="connsiteY8089" fmla="*/ 1080474 h 4023302"/>
              <a:gd name="connsiteX8090" fmla="*/ 2328851 w 5641848"/>
              <a:gd name="connsiteY8090" fmla="*/ 1080867 h 4023302"/>
              <a:gd name="connsiteX8091" fmla="*/ 2331598 w 5641848"/>
              <a:gd name="connsiteY8091" fmla="*/ 1072425 h 4023302"/>
              <a:gd name="connsiteX8092" fmla="*/ 2342587 w 5641848"/>
              <a:gd name="connsiteY8092" fmla="*/ 1059862 h 4023302"/>
              <a:gd name="connsiteX8093" fmla="*/ 2347689 w 5641848"/>
              <a:gd name="connsiteY8093" fmla="*/ 1063788 h 4023302"/>
              <a:gd name="connsiteX8094" fmla="*/ 2358874 w 5641848"/>
              <a:gd name="connsiteY8094" fmla="*/ 1074781 h 4023302"/>
              <a:gd name="connsiteX8095" fmla="*/ 2367508 w 5641848"/>
              <a:gd name="connsiteY8095" fmla="*/ 1073996 h 4023302"/>
              <a:gd name="connsiteX8096" fmla="*/ 2357500 w 5641848"/>
              <a:gd name="connsiteY8096" fmla="*/ 1064180 h 4023302"/>
              <a:gd name="connsiteX8097" fmla="*/ 2358874 w 5641848"/>
              <a:gd name="connsiteY8097" fmla="*/ 1059273 h 4023302"/>
              <a:gd name="connsiteX8098" fmla="*/ 2373984 w 5641848"/>
              <a:gd name="connsiteY8098" fmla="*/ 1064180 h 4023302"/>
              <a:gd name="connsiteX8099" fmla="*/ 2376534 w 5641848"/>
              <a:gd name="connsiteY8099" fmla="*/ 1062218 h 4023302"/>
              <a:gd name="connsiteX8100" fmla="*/ 2372414 w 5641848"/>
              <a:gd name="connsiteY8100" fmla="*/ 1053776 h 4023302"/>
              <a:gd name="connsiteX8101" fmla="*/ 2371236 w 5641848"/>
              <a:gd name="connsiteY8101" fmla="*/ 1042783 h 4023302"/>
              <a:gd name="connsiteX8102" fmla="*/ 2377123 w 5641848"/>
              <a:gd name="connsiteY8102" fmla="*/ 1040035 h 4023302"/>
              <a:gd name="connsiteX8103" fmla="*/ 2389878 w 5641848"/>
              <a:gd name="connsiteY8103" fmla="*/ 1028060 h 4023302"/>
              <a:gd name="connsiteX8104" fmla="*/ 2384776 w 5641848"/>
              <a:gd name="connsiteY8104" fmla="*/ 1022564 h 4023302"/>
              <a:gd name="connsiteX8105" fmla="*/ 2372217 w 5641848"/>
              <a:gd name="connsiteY8105" fmla="*/ 1032968 h 4023302"/>
              <a:gd name="connsiteX8106" fmla="*/ 2366527 w 5641848"/>
              <a:gd name="connsiteY8106" fmla="*/ 1033557 h 4023302"/>
              <a:gd name="connsiteX8107" fmla="*/ 2364368 w 5641848"/>
              <a:gd name="connsiteY8107" fmla="*/ 1029631 h 4023302"/>
              <a:gd name="connsiteX8108" fmla="*/ 2371628 w 5641848"/>
              <a:gd name="connsiteY8108" fmla="*/ 1014908 h 4023302"/>
              <a:gd name="connsiteX8109" fmla="*/ 2378105 w 5641848"/>
              <a:gd name="connsiteY8109" fmla="*/ 1015300 h 4023302"/>
              <a:gd name="connsiteX8110" fmla="*/ 2388504 w 5641848"/>
              <a:gd name="connsiteY8110" fmla="*/ 1010589 h 4023302"/>
              <a:gd name="connsiteX8111" fmla="*/ 2386543 w 5641848"/>
              <a:gd name="connsiteY8111" fmla="*/ 996259 h 4023302"/>
              <a:gd name="connsiteX8112" fmla="*/ 2394784 w 5641848"/>
              <a:gd name="connsiteY8112" fmla="*/ 986444 h 4023302"/>
              <a:gd name="connsiteX8113" fmla="*/ 2407147 w 5641848"/>
              <a:gd name="connsiteY8113" fmla="*/ 983107 h 4023302"/>
              <a:gd name="connsiteX8114" fmla="*/ 2410483 w 5641848"/>
              <a:gd name="connsiteY8114" fmla="*/ 976628 h 4023302"/>
              <a:gd name="connsiteX8115" fmla="*/ 2415585 w 5641848"/>
              <a:gd name="connsiteY8115" fmla="*/ 971328 h 4023302"/>
              <a:gd name="connsiteX8116" fmla="*/ 2419117 w 5641848"/>
              <a:gd name="connsiteY8116" fmla="*/ 985462 h 4023302"/>
              <a:gd name="connsiteX8117" fmla="*/ 2426181 w 5641848"/>
              <a:gd name="connsiteY8117" fmla="*/ 991351 h 4023302"/>
              <a:gd name="connsiteX8118" fmla="*/ 2433834 w 5641848"/>
              <a:gd name="connsiteY8118" fmla="*/ 978199 h 4023302"/>
              <a:gd name="connsiteX8119" fmla="*/ 2430695 w 5641848"/>
              <a:gd name="connsiteY8119" fmla="*/ 975058 h 4023302"/>
              <a:gd name="connsiteX8120" fmla="*/ 2441683 w 5641848"/>
              <a:gd name="connsiteY8120" fmla="*/ 969169 h 4023302"/>
              <a:gd name="connsiteX8121" fmla="*/ 2446785 w 5641848"/>
              <a:gd name="connsiteY8121" fmla="*/ 961905 h 4023302"/>
              <a:gd name="connsiteX8122" fmla="*/ 2444234 w 5641848"/>
              <a:gd name="connsiteY8122" fmla="*/ 957390 h 4023302"/>
              <a:gd name="connsiteX8123" fmla="*/ 2435797 w 5641848"/>
              <a:gd name="connsiteY8123" fmla="*/ 968383 h 4023302"/>
              <a:gd name="connsiteX8124" fmla="*/ 2427359 w 5641848"/>
              <a:gd name="connsiteY8124" fmla="*/ 973880 h 4023302"/>
              <a:gd name="connsiteX8125" fmla="*/ 2425396 w 5641848"/>
              <a:gd name="connsiteY8125" fmla="*/ 954053 h 4023302"/>
              <a:gd name="connsiteX8126" fmla="*/ 2425200 w 5641848"/>
              <a:gd name="connsiteY8126" fmla="*/ 952875 h 4023302"/>
              <a:gd name="connsiteX8127" fmla="*/ 2423434 w 5641848"/>
              <a:gd name="connsiteY8127" fmla="*/ 954053 h 4023302"/>
              <a:gd name="connsiteX8128" fmla="*/ 2419510 w 5641848"/>
              <a:gd name="connsiteY8128" fmla="*/ 956212 h 4023302"/>
              <a:gd name="connsiteX8129" fmla="*/ 2411660 w 5641848"/>
              <a:gd name="connsiteY8129" fmla="*/ 971328 h 4023302"/>
              <a:gd name="connsiteX8130" fmla="*/ 2404400 w 5641848"/>
              <a:gd name="connsiteY8130" fmla="*/ 968187 h 4023302"/>
              <a:gd name="connsiteX8131" fmla="*/ 2408325 w 5641848"/>
              <a:gd name="connsiteY8131" fmla="*/ 958372 h 4023302"/>
              <a:gd name="connsiteX8132" fmla="*/ 2411856 w 5641848"/>
              <a:gd name="connsiteY8132" fmla="*/ 954053 h 4023302"/>
              <a:gd name="connsiteX8133" fmla="*/ 2417351 w 5641848"/>
              <a:gd name="connsiteY8133" fmla="*/ 947182 h 4023302"/>
              <a:gd name="connsiteX8134" fmla="*/ 2424415 w 5641848"/>
              <a:gd name="connsiteY8134" fmla="*/ 944631 h 4023302"/>
              <a:gd name="connsiteX8135" fmla="*/ 2420491 w 5641848"/>
              <a:gd name="connsiteY8135" fmla="*/ 937367 h 4023302"/>
              <a:gd name="connsiteX8136" fmla="*/ 2423041 w 5641848"/>
              <a:gd name="connsiteY8136" fmla="*/ 927552 h 4023302"/>
              <a:gd name="connsiteX8137" fmla="*/ 2427554 w 5641848"/>
              <a:gd name="connsiteY8137" fmla="*/ 929515 h 4023302"/>
              <a:gd name="connsiteX8138" fmla="*/ 2428339 w 5641848"/>
              <a:gd name="connsiteY8138" fmla="*/ 941686 h 4023302"/>
              <a:gd name="connsiteX8139" fmla="*/ 2432460 w 5641848"/>
              <a:gd name="connsiteY8139" fmla="*/ 945612 h 4023302"/>
              <a:gd name="connsiteX8140" fmla="*/ 2444234 w 5641848"/>
              <a:gd name="connsiteY8140" fmla="*/ 954053 h 4023302"/>
              <a:gd name="connsiteX8141" fmla="*/ 2446197 w 5641848"/>
              <a:gd name="connsiteY8141" fmla="*/ 955231 h 4023302"/>
              <a:gd name="connsiteX8142" fmla="*/ 2446001 w 5641848"/>
              <a:gd name="connsiteY8142" fmla="*/ 954053 h 4023302"/>
              <a:gd name="connsiteX8143" fmla="*/ 2444823 w 5641848"/>
              <a:gd name="connsiteY8143" fmla="*/ 949734 h 4023302"/>
              <a:gd name="connsiteX8144" fmla="*/ 2441291 w 5641848"/>
              <a:gd name="connsiteY8144" fmla="*/ 929319 h 4023302"/>
              <a:gd name="connsiteX8145" fmla="*/ 2430106 w 5641848"/>
              <a:gd name="connsiteY8145" fmla="*/ 923037 h 4023302"/>
              <a:gd name="connsiteX8146" fmla="*/ 2427947 w 5641848"/>
              <a:gd name="connsiteY8146" fmla="*/ 910081 h 4023302"/>
              <a:gd name="connsiteX8147" fmla="*/ 2436581 w 5641848"/>
              <a:gd name="connsiteY8147" fmla="*/ 907136 h 4023302"/>
              <a:gd name="connsiteX8148" fmla="*/ 2440114 w 5641848"/>
              <a:gd name="connsiteY8148" fmla="*/ 920288 h 4023302"/>
              <a:gd name="connsiteX8149" fmla="*/ 2447177 w 5641848"/>
              <a:gd name="connsiteY8149" fmla="*/ 918718 h 4023302"/>
              <a:gd name="connsiteX8150" fmla="*/ 2449729 w 5641848"/>
              <a:gd name="connsiteY8150" fmla="*/ 905958 h 4023302"/>
              <a:gd name="connsiteX8151" fmla="*/ 2437759 w 5641848"/>
              <a:gd name="connsiteY8151" fmla="*/ 899283 h 4023302"/>
              <a:gd name="connsiteX8152" fmla="*/ 2441487 w 5641848"/>
              <a:gd name="connsiteY8152" fmla="*/ 890450 h 4023302"/>
              <a:gd name="connsiteX8153" fmla="*/ 2453261 w 5641848"/>
              <a:gd name="connsiteY8153" fmla="*/ 888879 h 4023302"/>
              <a:gd name="connsiteX8154" fmla="*/ 2448159 w 5641848"/>
              <a:gd name="connsiteY8154" fmla="*/ 879261 h 4023302"/>
              <a:gd name="connsiteX8155" fmla="*/ 2452476 w 5641848"/>
              <a:gd name="connsiteY8155" fmla="*/ 870623 h 4023302"/>
              <a:gd name="connsiteX8156" fmla="*/ 2469156 w 5641848"/>
              <a:gd name="connsiteY8156" fmla="*/ 880242 h 4023302"/>
              <a:gd name="connsiteX8157" fmla="*/ 2472099 w 5641848"/>
              <a:gd name="connsiteY8157" fmla="*/ 876316 h 4023302"/>
              <a:gd name="connsiteX8158" fmla="*/ 2460913 w 5641848"/>
              <a:gd name="connsiteY8158" fmla="*/ 865519 h 4023302"/>
              <a:gd name="connsiteX8159" fmla="*/ 2461699 w 5641848"/>
              <a:gd name="connsiteY8159" fmla="*/ 855507 h 4023302"/>
              <a:gd name="connsiteX8160" fmla="*/ 2447177 w 5641848"/>
              <a:gd name="connsiteY8160" fmla="*/ 865519 h 4023302"/>
              <a:gd name="connsiteX8161" fmla="*/ 2435011 w 5641848"/>
              <a:gd name="connsiteY8161" fmla="*/ 883186 h 4023302"/>
              <a:gd name="connsiteX8162" fmla="*/ 2429125 w 5641848"/>
              <a:gd name="connsiteY8162" fmla="*/ 876905 h 4023302"/>
              <a:gd name="connsiteX8163" fmla="*/ 2441487 w 5641848"/>
              <a:gd name="connsiteY8163" fmla="*/ 870034 h 4023302"/>
              <a:gd name="connsiteX8164" fmla="*/ 2438740 w 5641848"/>
              <a:gd name="connsiteY8164" fmla="*/ 861789 h 4023302"/>
              <a:gd name="connsiteX8165" fmla="*/ 2424219 w 5641848"/>
              <a:gd name="connsiteY8165" fmla="*/ 859041 h 4023302"/>
              <a:gd name="connsiteX8166" fmla="*/ 2428929 w 5641848"/>
              <a:gd name="connsiteY8166" fmla="*/ 847459 h 4023302"/>
              <a:gd name="connsiteX8167" fmla="*/ 2438740 w 5641848"/>
              <a:gd name="connsiteY8167" fmla="*/ 856489 h 4023302"/>
              <a:gd name="connsiteX8168" fmla="*/ 2462092 w 5641848"/>
              <a:gd name="connsiteY8168" fmla="*/ 847066 h 4023302"/>
              <a:gd name="connsiteX8169" fmla="*/ 2463466 w 5641848"/>
              <a:gd name="connsiteY8169" fmla="*/ 829006 h 4023302"/>
              <a:gd name="connsiteX8170" fmla="*/ 2468567 w 5641848"/>
              <a:gd name="connsiteY8170" fmla="*/ 828614 h 4023302"/>
              <a:gd name="connsiteX8171" fmla="*/ 2484855 w 5641848"/>
              <a:gd name="connsiteY8171" fmla="*/ 824687 h 4023302"/>
              <a:gd name="connsiteX8172" fmla="*/ 2492115 w 5641848"/>
              <a:gd name="connsiteY8172" fmla="*/ 833718 h 4023302"/>
              <a:gd name="connsiteX8173" fmla="*/ 2497609 w 5641848"/>
              <a:gd name="connsiteY8173" fmla="*/ 846281 h 4023302"/>
              <a:gd name="connsiteX8174" fmla="*/ 2502515 w 5641848"/>
              <a:gd name="connsiteY8174" fmla="*/ 836269 h 4023302"/>
              <a:gd name="connsiteX8175" fmla="*/ 2516251 w 5641848"/>
              <a:gd name="connsiteY8175" fmla="*/ 829595 h 4023302"/>
              <a:gd name="connsiteX8176" fmla="*/ 2521353 w 5641848"/>
              <a:gd name="connsiteY8176" fmla="*/ 819976 h 4023302"/>
              <a:gd name="connsiteX8177" fmla="*/ 2503300 w 5641848"/>
              <a:gd name="connsiteY8177" fmla="*/ 821939 h 4023302"/>
              <a:gd name="connsiteX8178" fmla="*/ 2498002 w 5641848"/>
              <a:gd name="connsiteY8178" fmla="*/ 827240 h 4023302"/>
              <a:gd name="connsiteX8179" fmla="*/ 2485247 w 5641848"/>
              <a:gd name="connsiteY8179" fmla="*/ 806431 h 4023302"/>
              <a:gd name="connsiteX8180" fmla="*/ 2480734 w 5641848"/>
              <a:gd name="connsiteY8180" fmla="*/ 803879 h 4023302"/>
              <a:gd name="connsiteX8181" fmla="*/ 2481911 w 5641848"/>
              <a:gd name="connsiteY8181" fmla="*/ 792101 h 4023302"/>
              <a:gd name="connsiteX8182" fmla="*/ 2491133 w 5641848"/>
              <a:gd name="connsiteY8182" fmla="*/ 793475 h 4023302"/>
              <a:gd name="connsiteX8183" fmla="*/ 2494862 w 5641848"/>
              <a:gd name="connsiteY8183" fmla="*/ 781697 h 4023302"/>
              <a:gd name="connsiteX8184" fmla="*/ 2473865 w 5641848"/>
              <a:gd name="connsiteY8184" fmla="*/ 779341 h 4023302"/>
              <a:gd name="connsiteX8185" fmla="*/ 2474650 w 5641848"/>
              <a:gd name="connsiteY8185" fmla="*/ 770703 h 4023302"/>
              <a:gd name="connsiteX8186" fmla="*/ 2493685 w 5641848"/>
              <a:gd name="connsiteY8186" fmla="*/ 769918 h 4023302"/>
              <a:gd name="connsiteX8187" fmla="*/ 2481126 w 5641848"/>
              <a:gd name="connsiteY8187" fmla="*/ 764814 h 4023302"/>
              <a:gd name="connsiteX8188" fmla="*/ 2485443 w 5641848"/>
              <a:gd name="connsiteY8188" fmla="*/ 759514 h 4023302"/>
              <a:gd name="connsiteX8189" fmla="*/ 2496040 w 5641848"/>
              <a:gd name="connsiteY8189" fmla="*/ 764029 h 4023302"/>
              <a:gd name="connsiteX8190" fmla="*/ 2499179 w 5641848"/>
              <a:gd name="connsiteY8190" fmla="*/ 758140 h 4023302"/>
              <a:gd name="connsiteX8191" fmla="*/ 2494666 w 5641848"/>
              <a:gd name="connsiteY8191" fmla="*/ 752447 h 4023302"/>
              <a:gd name="connsiteX8192" fmla="*/ 2496040 w 5641848"/>
              <a:gd name="connsiteY8192" fmla="*/ 745184 h 4023302"/>
              <a:gd name="connsiteX8193" fmla="*/ 2511541 w 5641848"/>
              <a:gd name="connsiteY8193" fmla="*/ 743024 h 4023302"/>
              <a:gd name="connsiteX8194" fmla="*/ 2502319 w 5641848"/>
              <a:gd name="connsiteY8194" fmla="*/ 737920 h 4023302"/>
              <a:gd name="connsiteX8195" fmla="*/ 2495843 w 5641848"/>
              <a:gd name="connsiteY8195" fmla="*/ 730264 h 4023302"/>
              <a:gd name="connsiteX8196" fmla="*/ 2497806 w 5641848"/>
              <a:gd name="connsiteY8196" fmla="*/ 724374 h 4023302"/>
              <a:gd name="connsiteX8197" fmla="*/ 2509580 w 5641848"/>
              <a:gd name="connsiteY8197" fmla="*/ 726731 h 4023302"/>
              <a:gd name="connsiteX8198" fmla="*/ 2512523 w 5641848"/>
              <a:gd name="connsiteY8198" fmla="*/ 718878 h 4023302"/>
              <a:gd name="connsiteX8199" fmla="*/ 2521746 w 5641848"/>
              <a:gd name="connsiteY8199" fmla="*/ 722215 h 4023302"/>
              <a:gd name="connsiteX8200" fmla="*/ 2529007 w 5641848"/>
              <a:gd name="connsiteY8200" fmla="*/ 714363 h 4023302"/>
              <a:gd name="connsiteX8201" fmla="*/ 2537445 w 5641848"/>
              <a:gd name="connsiteY8201" fmla="*/ 714756 h 4023302"/>
              <a:gd name="connsiteX8202" fmla="*/ 2539995 w 5641848"/>
              <a:gd name="connsiteY8202" fmla="*/ 697873 h 4023302"/>
              <a:gd name="connsiteX8203" fmla="*/ 2548433 w 5641848"/>
              <a:gd name="connsiteY8203" fmla="*/ 695125 h 4023302"/>
              <a:gd name="connsiteX8204" fmla="*/ 2552358 w 5641848"/>
              <a:gd name="connsiteY8204" fmla="*/ 690414 h 4023302"/>
              <a:gd name="connsiteX8205" fmla="*/ 2569822 w 5641848"/>
              <a:gd name="connsiteY8205" fmla="*/ 689236 h 4023302"/>
              <a:gd name="connsiteX8206" fmla="*/ 2582381 w 5641848"/>
              <a:gd name="connsiteY8206" fmla="*/ 684328 h 4023302"/>
              <a:gd name="connsiteX8207" fmla="*/ 2595525 w 5641848"/>
              <a:gd name="connsiteY8207" fmla="*/ 696499 h 4023302"/>
              <a:gd name="connsiteX8208" fmla="*/ 2605337 w 5641848"/>
              <a:gd name="connsiteY8208" fmla="*/ 684720 h 4023302"/>
              <a:gd name="connsiteX8209" fmla="*/ 2594544 w 5641848"/>
              <a:gd name="connsiteY8209" fmla="*/ 674512 h 4023302"/>
              <a:gd name="connsiteX8210" fmla="*/ 2582969 w 5641848"/>
              <a:gd name="connsiteY8210" fmla="*/ 675298 h 4023302"/>
              <a:gd name="connsiteX8211" fmla="*/ 2577475 w 5641848"/>
              <a:gd name="connsiteY8211" fmla="*/ 667445 h 4023302"/>
              <a:gd name="connsiteX8212" fmla="*/ 2567271 w 5641848"/>
              <a:gd name="connsiteY8212" fmla="*/ 674120 h 4023302"/>
              <a:gd name="connsiteX8213" fmla="*/ 2563739 w 5641848"/>
              <a:gd name="connsiteY8213" fmla="*/ 663127 h 4023302"/>
              <a:gd name="connsiteX8214" fmla="*/ 2557852 w 5641848"/>
              <a:gd name="connsiteY8214" fmla="*/ 659789 h 4023302"/>
              <a:gd name="connsiteX8215" fmla="*/ 2561581 w 5641848"/>
              <a:gd name="connsiteY8215" fmla="*/ 640354 h 4023302"/>
              <a:gd name="connsiteX8216" fmla="*/ 2575709 w 5641848"/>
              <a:gd name="connsiteY8216" fmla="*/ 624649 h 4023302"/>
              <a:gd name="connsiteX8217" fmla="*/ 2580615 w 5641848"/>
              <a:gd name="connsiteY8217" fmla="*/ 637606 h 4023302"/>
              <a:gd name="connsiteX8218" fmla="*/ 2589050 w 5641848"/>
              <a:gd name="connsiteY8218" fmla="*/ 639569 h 4023302"/>
              <a:gd name="connsiteX8219" fmla="*/ 2592386 w 5641848"/>
              <a:gd name="connsiteY8219" fmla="*/ 644476 h 4023302"/>
              <a:gd name="connsiteX8220" fmla="*/ 2599646 w 5641848"/>
              <a:gd name="connsiteY8220" fmla="*/ 640550 h 4023302"/>
              <a:gd name="connsiteX8221" fmla="*/ 2608869 w 5641848"/>
              <a:gd name="connsiteY8221" fmla="*/ 647617 h 4023302"/>
              <a:gd name="connsiteX8222" fmla="*/ 2618092 w 5641848"/>
              <a:gd name="connsiteY8222" fmla="*/ 643691 h 4023302"/>
              <a:gd name="connsiteX8223" fmla="*/ 2613775 w 5641848"/>
              <a:gd name="connsiteY8223" fmla="*/ 636624 h 4023302"/>
              <a:gd name="connsiteX8224" fmla="*/ 2624372 w 5641848"/>
              <a:gd name="connsiteY8224" fmla="*/ 624845 h 4023302"/>
              <a:gd name="connsiteX8225" fmla="*/ 2610635 w 5641848"/>
              <a:gd name="connsiteY8225" fmla="*/ 631324 h 4023302"/>
              <a:gd name="connsiteX8226" fmla="*/ 2597684 w 5641848"/>
              <a:gd name="connsiteY8226" fmla="*/ 632698 h 4023302"/>
              <a:gd name="connsiteX8227" fmla="*/ 2593563 w 5641848"/>
              <a:gd name="connsiteY8227" fmla="*/ 627005 h 4023302"/>
              <a:gd name="connsiteX8228" fmla="*/ 2605926 w 5641848"/>
              <a:gd name="connsiteY8228" fmla="*/ 619741 h 4023302"/>
              <a:gd name="connsiteX8229" fmla="*/ 2615541 w 5641848"/>
              <a:gd name="connsiteY8229" fmla="*/ 607767 h 4023302"/>
              <a:gd name="connsiteX8230" fmla="*/ 2608477 w 5641848"/>
              <a:gd name="connsiteY8230" fmla="*/ 603448 h 4023302"/>
              <a:gd name="connsiteX8231" fmla="*/ 2616326 w 5641848"/>
              <a:gd name="connsiteY8231" fmla="*/ 596774 h 4023302"/>
              <a:gd name="connsiteX8232" fmla="*/ 2609065 w 5641848"/>
              <a:gd name="connsiteY8232" fmla="*/ 592258 h 4023302"/>
              <a:gd name="connsiteX8233" fmla="*/ 2603767 w 5641848"/>
              <a:gd name="connsiteY8233" fmla="*/ 586566 h 4023302"/>
              <a:gd name="connsiteX8234" fmla="*/ 2612009 w 5641848"/>
              <a:gd name="connsiteY8234" fmla="*/ 573413 h 4023302"/>
              <a:gd name="connsiteX8235" fmla="*/ 2617700 w 5641848"/>
              <a:gd name="connsiteY8235" fmla="*/ 561635 h 4023302"/>
              <a:gd name="connsiteX8236" fmla="*/ 2628885 w 5641848"/>
              <a:gd name="connsiteY8236" fmla="*/ 557120 h 4023302"/>
              <a:gd name="connsiteX8237" fmla="*/ 2635949 w 5641848"/>
              <a:gd name="connsiteY8237" fmla="*/ 536704 h 4023302"/>
              <a:gd name="connsiteX8238" fmla="*/ 2641836 w 5641848"/>
              <a:gd name="connsiteY8238" fmla="*/ 536704 h 4023302"/>
              <a:gd name="connsiteX8239" fmla="*/ 2639285 w 5641848"/>
              <a:gd name="connsiteY8239" fmla="*/ 543182 h 4023302"/>
              <a:gd name="connsiteX8240" fmla="*/ 2642621 w 5641848"/>
              <a:gd name="connsiteY8240" fmla="*/ 557512 h 4023302"/>
              <a:gd name="connsiteX8241" fmla="*/ 2648704 w 5641848"/>
              <a:gd name="connsiteY8241" fmla="*/ 566543 h 4023302"/>
              <a:gd name="connsiteX8242" fmla="*/ 2649882 w 5641848"/>
              <a:gd name="connsiteY8242" fmla="*/ 575573 h 4023302"/>
              <a:gd name="connsiteX8243" fmla="*/ 2655180 w 5641848"/>
              <a:gd name="connsiteY8243" fmla="*/ 565168 h 4023302"/>
              <a:gd name="connsiteX8244" fmla="*/ 2666365 w 5641848"/>
              <a:gd name="connsiteY8244" fmla="*/ 569095 h 4023302"/>
              <a:gd name="connsiteX8245" fmla="*/ 2670289 w 5641848"/>
              <a:gd name="connsiteY8245" fmla="*/ 563794 h 4023302"/>
              <a:gd name="connsiteX8246" fmla="*/ 2666757 w 5641848"/>
              <a:gd name="connsiteY8246" fmla="*/ 557905 h 4023302"/>
              <a:gd name="connsiteX8247" fmla="*/ 2649293 w 5641848"/>
              <a:gd name="connsiteY8247" fmla="*/ 562812 h 4023302"/>
              <a:gd name="connsiteX8248" fmla="*/ 2651843 w 5641848"/>
              <a:gd name="connsiteY8248" fmla="*/ 554764 h 4023302"/>
              <a:gd name="connsiteX8249" fmla="*/ 2660870 w 5641848"/>
              <a:gd name="connsiteY8249" fmla="*/ 554568 h 4023302"/>
              <a:gd name="connsiteX8250" fmla="*/ 2665384 w 5641848"/>
              <a:gd name="connsiteY8250" fmla="*/ 550053 h 4023302"/>
              <a:gd name="connsiteX8251" fmla="*/ 2657534 w 5641848"/>
              <a:gd name="connsiteY8251" fmla="*/ 539060 h 4023302"/>
              <a:gd name="connsiteX8252" fmla="*/ 2665973 w 5641848"/>
              <a:gd name="connsiteY8252" fmla="*/ 535133 h 4023302"/>
              <a:gd name="connsiteX8253" fmla="*/ 2659889 w 5641848"/>
              <a:gd name="connsiteY8253" fmla="*/ 524729 h 4023302"/>
              <a:gd name="connsiteX8254" fmla="*/ 2648900 w 5641848"/>
              <a:gd name="connsiteY8254" fmla="*/ 519036 h 4023302"/>
              <a:gd name="connsiteX8255" fmla="*/ 2657731 w 5641848"/>
              <a:gd name="connsiteY8255" fmla="*/ 508436 h 4023302"/>
              <a:gd name="connsiteX8256" fmla="*/ 2678139 w 5641848"/>
              <a:gd name="connsiteY8256" fmla="*/ 499798 h 4023302"/>
              <a:gd name="connsiteX8257" fmla="*/ 2689913 w 5641848"/>
              <a:gd name="connsiteY8257" fmla="*/ 506865 h 4023302"/>
              <a:gd name="connsiteX8258" fmla="*/ 2700509 w 5641848"/>
              <a:gd name="connsiteY8258" fmla="*/ 498817 h 4023302"/>
              <a:gd name="connsiteX8259" fmla="*/ 2708947 w 5641848"/>
              <a:gd name="connsiteY8259" fmla="*/ 518251 h 4023302"/>
              <a:gd name="connsiteX8260" fmla="*/ 2720132 w 5641848"/>
              <a:gd name="connsiteY8260" fmla="*/ 518251 h 4023302"/>
              <a:gd name="connsiteX8261" fmla="*/ 2713460 w 5641848"/>
              <a:gd name="connsiteY8261" fmla="*/ 506669 h 4023302"/>
              <a:gd name="connsiteX8262" fmla="*/ 2726412 w 5641848"/>
              <a:gd name="connsiteY8262" fmla="*/ 498620 h 4023302"/>
              <a:gd name="connsiteX8263" fmla="*/ 2733084 w 5641848"/>
              <a:gd name="connsiteY8263" fmla="*/ 489394 h 4023302"/>
              <a:gd name="connsiteX8264" fmla="*/ 2724449 w 5641848"/>
              <a:gd name="connsiteY8264" fmla="*/ 485664 h 4023302"/>
              <a:gd name="connsiteX8265" fmla="*/ 2729551 w 5641848"/>
              <a:gd name="connsiteY8265" fmla="*/ 474671 h 4023302"/>
              <a:gd name="connsiteX8266" fmla="*/ 2722879 w 5641848"/>
              <a:gd name="connsiteY8266" fmla="*/ 473297 h 4023302"/>
              <a:gd name="connsiteX8267" fmla="*/ 2705415 w 5641848"/>
              <a:gd name="connsiteY8267" fmla="*/ 491161 h 4023302"/>
              <a:gd name="connsiteX8268" fmla="*/ 2697565 w 5641848"/>
              <a:gd name="connsiteY8268" fmla="*/ 488609 h 4023302"/>
              <a:gd name="connsiteX8269" fmla="*/ 2694230 w 5641848"/>
              <a:gd name="connsiteY8269" fmla="*/ 477419 h 4023302"/>
              <a:gd name="connsiteX8270" fmla="*/ 2685203 w 5641848"/>
              <a:gd name="connsiteY8270" fmla="*/ 477027 h 4023302"/>
              <a:gd name="connsiteX8271" fmla="*/ 2682456 w 5641848"/>
              <a:gd name="connsiteY8271" fmla="*/ 488805 h 4023302"/>
              <a:gd name="connsiteX8272" fmla="*/ 2667346 w 5641848"/>
              <a:gd name="connsiteY8272" fmla="*/ 483505 h 4023302"/>
              <a:gd name="connsiteX8273" fmla="*/ 2666757 w 5641848"/>
              <a:gd name="connsiteY8273" fmla="*/ 475260 h 4023302"/>
              <a:gd name="connsiteX8274" fmla="*/ 2686969 w 5641848"/>
              <a:gd name="connsiteY8274" fmla="*/ 450329 h 4023302"/>
              <a:gd name="connsiteX8275" fmla="*/ 2693248 w 5641848"/>
              <a:gd name="connsiteY8275" fmla="*/ 430698 h 4023302"/>
              <a:gd name="connsiteX8276" fmla="*/ 2706788 w 5641848"/>
              <a:gd name="connsiteY8276" fmla="*/ 426772 h 4023302"/>
              <a:gd name="connsiteX8277" fmla="*/ 2705415 w 5641848"/>
              <a:gd name="connsiteY8277" fmla="*/ 418724 h 4023302"/>
              <a:gd name="connsiteX8278" fmla="*/ 2725627 w 5641848"/>
              <a:gd name="connsiteY8278" fmla="*/ 408123 h 4023302"/>
              <a:gd name="connsiteX8279" fmla="*/ 2730728 w 5641848"/>
              <a:gd name="connsiteY8279" fmla="*/ 396541 h 4023302"/>
              <a:gd name="connsiteX8280" fmla="*/ 2763499 w 5641848"/>
              <a:gd name="connsiteY8280" fmla="*/ 378481 h 4023302"/>
              <a:gd name="connsiteX8281" fmla="*/ 2759182 w 5641848"/>
              <a:gd name="connsiteY8281" fmla="*/ 371414 h 4023302"/>
              <a:gd name="connsiteX8282" fmla="*/ 2757220 w 5641848"/>
              <a:gd name="connsiteY8282" fmla="*/ 353157 h 4023302"/>
              <a:gd name="connsiteX8283" fmla="*/ 2768013 w 5641848"/>
              <a:gd name="connsiteY8283" fmla="*/ 322337 h 4023302"/>
              <a:gd name="connsiteX8284" fmla="*/ 2777236 w 5641848"/>
              <a:gd name="connsiteY8284" fmla="*/ 332152 h 4023302"/>
              <a:gd name="connsiteX8285" fmla="*/ 2767620 w 5641848"/>
              <a:gd name="connsiteY8285" fmla="*/ 347857 h 4023302"/>
              <a:gd name="connsiteX8286" fmla="*/ 2774096 w 5641848"/>
              <a:gd name="connsiteY8286" fmla="*/ 351587 h 4023302"/>
              <a:gd name="connsiteX8287" fmla="*/ 2776058 w 5641848"/>
              <a:gd name="connsiteY8287" fmla="*/ 345109 h 4023302"/>
              <a:gd name="connsiteX8288" fmla="*/ 2783319 w 5641848"/>
              <a:gd name="connsiteY8288" fmla="*/ 347072 h 4023302"/>
              <a:gd name="connsiteX8289" fmla="*/ 2787832 w 5641848"/>
              <a:gd name="connsiteY8289" fmla="*/ 358654 h 4023302"/>
              <a:gd name="connsiteX8290" fmla="*/ 2791168 w 5641848"/>
              <a:gd name="connsiteY8290" fmla="*/ 347661 h 4023302"/>
              <a:gd name="connsiteX8291" fmla="*/ 2801764 w 5641848"/>
              <a:gd name="connsiteY8291" fmla="*/ 355316 h 4023302"/>
              <a:gd name="connsiteX8292" fmla="*/ 2808829 w 5641848"/>
              <a:gd name="connsiteY8292" fmla="*/ 346876 h 4023302"/>
              <a:gd name="connsiteX8293" fmla="*/ 2792934 w 5641848"/>
              <a:gd name="connsiteY8293" fmla="*/ 337256 h 4023302"/>
              <a:gd name="connsiteX8294" fmla="*/ 2792345 w 5641848"/>
              <a:gd name="connsiteY8294" fmla="*/ 326067 h 4023302"/>
              <a:gd name="connsiteX8295" fmla="*/ 2789010 w 5641848"/>
              <a:gd name="connsiteY8295" fmla="*/ 317822 h 4023302"/>
              <a:gd name="connsiteX8296" fmla="*/ 2804511 w 5641848"/>
              <a:gd name="connsiteY8296" fmla="*/ 317626 h 4023302"/>
              <a:gd name="connsiteX8297" fmla="*/ 2816678 w 5641848"/>
              <a:gd name="connsiteY8297" fmla="*/ 346286 h 4023302"/>
              <a:gd name="connsiteX8298" fmla="*/ 2833162 w 5641848"/>
              <a:gd name="connsiteY8298" fmla="*/ 352568 h 4023302"/>
              <a:gd name="connsiteX8299" fmla="*/ 2835123 w 5641848"/>
              <a:gd name="connsiteY8299" fmla="*/ 364739 h 4023302"/>
              <a:gd name="connsiteX8300" fmla="*/ 2850233 w 5641848"/>
              <a:gd name="connsiteY8300" fmla="*/ 371218 h 4023302"/>
              <a:gd name="connsiteX8301" fmla="*/ 2851607 w 5641848"/>
              <a:gd name="connsiteY8301" fmla="*/ 362776 h 4023302"/>
              <a:gd name="connsiteX8302" fmla="*/ 2832965 w 5641848"/>
              <a:gd name="connsiteY8302" fmla="*/ 337453 h 4023302"/>
              <a:gd name="connsiteX8303" fmla="*/ 2826293 w 5641848"/>
              <a:gd name="connsiteY8303" fmla="*/ 336864 h 4023302"/>
              <a:gd name="connsiteX8304" fmla="*/ 2818444 w 5641848"/>
              <a:gd name="connsiteY8304" fmla="*/ 327245 h 4023302"/>
              <a:gd name="connsiteX8305" fmla="*/ 2821584 w 5641848"/>
              <a:gd name="connsiteY8305" fmla="*/ 312718 h 4023302"/>
              <a:gd name="connsiteX8306" fmla="*/ 2812950 w 5641848"/>
              <a:gd name="connsiteY8306" fmla="*/ 304473 h 4023302"/>
              <a:gd name="connsiteX8307" fmla="*/ 2827274 w 5641848"/>
              <a:gd name="connsiteY8307" fmla="*/ 280131 h 4023302"/>
              <a:gd name="connsiteX8308" fmla="*/ 2840226 w 5641848"/>
              <a:gd name="connsiteY8308" fmla="*/ 280720 h 4023302"/>
              <a:gd name="connsiteX8309" fmla="*/ 2843365 w 5641848"/>
              <a:gd name="connsiteY8309" fmla="*/ 274831 h 4023302"/>
              <a:gd name="connsiteX8310" fmla="*/ 2852588 w 5641848"/>
              <a:gd name="connsiteY8310" fmla="*/ 274635 h 4023302"/>
              <a:gd name="connsiteX8311" fmla="*/ 2848860 w 5641848"/>
              <a:gd name="connsiteY8311" fmla="*/ 286413 h 4023302"/>
              <a:gd name="connsiteX8312" fmla="*/ 2853569 w 5641848"/>
              <a:gd name="connsiteY8312" fmla="*/ 295639 h 4023302"/>
              <a:gd name="connsiteX8313" fmla="*/ 2853765 w 5641848"/>
              <a:gd name="connsiteY8313" fmla="*/ 331956 h 4023302"/>
              <a:gd name="connsiteX8314" fmla="*/ 2864558 w 5641848"/>
              <a:gd name="connsiteY8314" fmla="*/ 311148 h 4023302"/>
              <a:gd name="connsiteX8315" fmla="*/ 2868287 w 5641848"/>
              <a:gd name="connsiteY8315" fmla="*/ 276598 h 4023302"/>
              <a:gd name="connsiteX8316" fmla="*/ 2877314 w 5641848"/>
              <a:gd name="connsiteY8316" fmla="*/ 269531 h 4023302"/>
              <a:gd name="connsiteX8317" fmla="*/ 2877902 w 5641848"/>
              <a:gd name="connsiteY8317" fmla="*/ 258341 h 4023302"/>
              <a:gd name="connsiteX8318" fmla="*/ 2887910 w 5641848"/>
              <a:gd name="connsiteY8318" fmla="*/ 252452 h 4023302"/>
              <a:gd name="connsiteX8319" fmla="*/ 2892815 w 5641848"/>
              <a:gd name="connsiteY8319" fmla="*/ 247152 h 4023302"/>
              <a:gd name="connsiteX8320" fmla="*/ 2891834 w 5641848"/>
              <a:gd name="connsiteY8320" fmla="*/ 272475 h 4023302"/>
              <a:gd name="connsiteX8321" fmla="*/ 2885359 w 5641848"/>
              <a:gd name="connsiteY8321" fmla="*/ 288965 h 4023302"/>
              <a:gd name="connsiteX8322" fmla="*/ 2892815 w 5641848"/>
              <a:gd name="connsiteY8322" fmla="*/ 305062 h 4023302"/>
              <a:gd name="connsiteX8323" fmla="*/ 2892815 w 5641848"/>
              <a:gd name="connsiteY8323" fmla="*/ 320571 h 4023302"/>
              <a:gd name="connsiteX8324" fmla="*/ 2880845 w 5641848"/>
              <a:gd name="connsiteY8324" fmla="*/ 344323 h 4023302"/>
              <a:gd name="connsiteX8325" fmla="*/ 2880845 w 5641848"/>
              <a:gd name="connsiteY8325" fmla="*/ 350802 h 4023302"/>
              <a:gd name="connsiteX8326" fmla="*/ 2896348 w 5641848"/>
              <a:gd name="connsiteY8326" fmla="*/ 334312 h 4023302"/>
              <a:gd name="connsiteX8327" fmla="*/ 2900665 w 5641848"/>
              <a:gd name="connsiteY8327" fmla="*/ 312718 h 4023302"/>
              <a:gd name="connsiteX8328" fmla="*/ 2906552 w 5641848"/>
              <a:gd name="connsiteY8328" fmla="*/ 310755 h 4023302"/>
              <a:gd name="connsiteX8329" fmla="*/ 2914401 w 5641848"/>
              <a:gd name="connsiteY8329" fmla="*/ 320963 h 4023302"/>
              <a:gd name="connsiteX8330" fmla="*/ 2919111 w 5641848"/>
              <a:gd name="connsiteY8330" fmla="*/ 312522 h 4023302"/>
              <a:gd name="connsiteX8331" fmla="*/ 2908318 w 5641848"/>
              <a:gd name="connsiteY8331" fmla="*/ 303492 h 4023302"/>
              <a:gd name="connsiteX8332" fmla="*/ 2905767 w 5641848"/>
              <a:gd name="connsiteY8332" fmla="*/ 281505 h 4023302"/>
              <a:gd name="connsiteX8333" fmla="*/ 2918718 w 5641848"/>
              <a:gd name="connsiteY8333" fmla="*/ 272868 h 4023302"/>
              <a:gd name="connsiteX8334" fmla="*/ 2920484 w 5641848"/>
              <a:gd name="connsiteY8334" fmla="*/ 255200 h 4023302"/>
              <a:gd name="connsiteX8335" fmla="*/ 2928334 w 5641848"/>
              <a:gd name="connsiteY8335" fmla="*/ 246759 h 4023302"/>
              <a:gd name="connsiteX8336" fmla="*/ 2934809 w 5641848"/>
              <a:gd name="connsiteY8336" fmla="*/ 249900 h 4023302"/>
              <a:gd name="connsiteX8337" fmla="*/ 2927745 w 5641848"/>
              <a:gd name="connsiteY8337" fmla="*/ 265015 h 4023302"/>
              <a:gd name="connsiteX8338" fmla="*/ 2940892 w 5641848"/>
              <a:gd name="connsiteY8338" fmla="*/ 272083 h 4023302"/>
              <a:gd name="connsiteX8339" fmla="*/ 2944621 w 5641848"/>
              <a:gd name="connsiteY8339" fmla="*/ 254415 h 4023302"/>
              <a:gd name="connsiteX8340" fmla="*/ 2957768 w 5641848"/>
              <a:gd name="connsiteY8340" fmla="*/ 255593 h 4023302"/>
              <a:gd name="connsiteX8341" fmla="*/ 2945013 w 5641848"/>
              <a:gd name="connsiteY8341" fmla="*/ 243422 h 4023302"/>
              <a:gd name="connsiteX8342" fmla="*/ 2949723 w 5641848"/>
              <a:gd name="connsiteY8342" fmla="*/ 234196 h 4023302"/>
              <a:gd name="connsiteX8343" fmla="*/ 2959534 w 5641848"/>
              <a:gd name="connsiteY8343" fmla="*/ 240477 h 4023302"/>
              <a:gd name="connsiteX8344" fmla="*/ 2966402 w 5641848"/>
              <a:gd name="connsiteY8344" fmla="*/ 256770 h 4023302"/>
              <a:gd name="connsiteX8345" fmla="*/ 2975429 w 5641848"/>
              <a:gd name="connsiteY8345" fmla="*/ 258145 h 4023302"/>
              <a:gd name="connsiteX8346" fmla="*/ 2981316 w 5641848"/>
              <a:gd name="connsiteY8346" fmla="*/ 271690 h 4023302"/>
              <a:gd name="connsiteX8347" fmla="*/ 2993286 w 5641848"/>
              <a:gd name="connsiteY8347" fmla="*/ 283272 h 4023302"/>
              <a:gd name="connsiteX8348" fmla="*/ 2990342 w 5641848"/>
              <a:gd name="connsiteY8348" fmla="*/ 253237 h 4023302"/>
              <a:gd name="connsiteX8349" fmla="*/ 2998192 w 5641848"/>
              <a:gd name="connsiteY8349" fmla="*/ 242048 h 4023302"/>
              <a:gd name="connsiteX8350" fmla="*/ 2989558 w 5641848"/>
              <a:gd name="connsiteY8350" fmla="*/ 230466 h 4023302"/>
              <a:gd name="connsiteX8351" fmla="*/ 2997407 w 5641848"/>
              <a:gd name="connsiteY8351" fmla="*/ 223202 h 4023302"/>
              <a:gd name="connsiteX8352" fmla="*/ 2984259 w 5641848"/>
              <a:gd name="connsiteY8352" fmla="*/ 214369 h 4023302"/>
              <a:gd name="connsiteX8353" fmla="*/ 2977588 w 5641848"/>
              <a:gd name="connsiteY8353" fmla="*/ 228110 h 4023302"/>
              <a:gd name="connsiteX8354" fmla="*/ 2965225 w 5641848"/>
              <a:gd name="connsiteY8354" fmla="*/ 215154 h 4023302"/>
              <a:gd name="connsiteX8355" fmla="*/ 2965618 w 5641848"/>
              <a:gd name="connsiteY8355" fmla="*/ 200823 h 4023302"/>
              <a:gd name="connsiteX8356" fmla="*/ 2951488 w 5641848"/>
              <a:gd name="connsiteY8356" fmla="*/ 205339 h 4023302"/>
              <a:gd name="connsiteX8357" fmla="*/ 2945406 w 5641848"/>
              <a:gd name="connsiteY8357" fmla="*/ 195720 h 4023302"/>
              <a:gd name="connsiteX8358" fmla="*/ 2955806 w 5641848"/>
              <a:gd name="connsiteY8358" fmla="*/ 192383 h 4023302"/>
              <a:gd name="connsiteX8359" fmla="*/ 2963655 w 5641848"/>
              <a:gd name="connsiteY8359" fmla="*/ 197486 h 4023302"/>
              <a:gd name="connsiteX8360" fmla="*/ 2965028 w 5641848"/>
              <a:gd name="connsiteY8360" fmla="*/ 183941 h 4023302"/>
              <a:gd name="connsiteX8361" fmla="*/ 2974251 w 5641848"/>
              <a:gd name="connsiteY8361" fmla="*/ 194934 h 4023302"/>
              <a:gd name="connsiteX8362" fmla="*/ 2975429 w 5641848"/>
              <a:gd name="connsiteY8362" fmla="*/ 204750 h 4023302"/>
              <a:gd name="connsiteX8363" fmla="*/ 2985240 w 5641848"/>
              <a:gd name="connsiteY8363" fmla="*/ 208480 h 4023302"/>
              <a:gd name="connsiteX8364" fmla="*/ 2982689 w 5641848"/>
              <a:gd name="connsiteY8364" fmla="*/ 202590 h 4023302"/>
              <a:gd name="connsiteX8365" fmla="*/ 2991716 w 5641848"/>
              <a:gd name="connsiteY8365" fmla="*/ 183745 h 4023302"/>
              <a:gd name="connsiteX8366" fmla="*/ 3008003 w 5641848"/>
              <a:gd name="connsiteY8366" fmla="*/ 188064 h 4023302"/>
              <a:gd name="connsiteX8367" fmla="*/ 3007022 w 5641848"/>
              <a:gd name="connsiteY8367" fmla="*/ 214761 h 4023302"/>
              <a:gd name="connsiteX8368" fmla="*/ 3022132 w 5641848"/>
              <a:gd name="connsiteY8368" fmla="*/ 217117 h 4023302"/>
              <a:gd name="connsiteX8369" fmla="*/ 3015460 w 5641848"/>
              <a:gd name="connsiteY8369" fmla="*/ 204946 h 4023302"/>
              <a:gd name="connsiteX8370" fmla="*/ 3020170 w 5641848"/>
              <a:gd name="connsiteY8370" fmla="*/ 199057 h 4023302"/>
              <a:gd name="connsiteX8371" fmla="*/ 3024683 w 5641848"/>
              <a:gd name="connsiteY8371" fmla="*/ 202983 h 4023302"/>
              <a:gd name="connsiteX8372" fmla="*/ 3051371 w 5641848"/>
              <a:gd name="connsiteY8372" fmla="*/ 207694 h 4023302"/>
              <a:gd name="connsiteX8373" fmla="*/ 3043717 w 5641848"/>
              <a:gd name="connsiteY8373" fmla="*/ 220847 h 4023302"/>
              <a:gd name="connsiteX8374" fmla="*/ 3060201 w 5641848"/>
              <a:gd name="connsiteY8374" fmla="*/ 220258 h 4023302"/>
              <a:gd name="connsiteX8375" fmla="*/ 3049801 w 5641848"/>
              <a:gd name="connsiteY8375" fmla="*/ 232625 h 4023302"/>
              <a:gd name="connsiteX8376" fmla="*/ 3060397 w 5641848"/>
              <a:gd name="connsiteY8376" fmla="*/ 249507 h 4023302"/>
              <a:gd name="connsiteX8377" fmla="*/ 3070209 w 5641848"/>
              <a:gd name="connsiteY8377" fmla="*/ 245974 h 4023302"/>
              <a:gd name="connsiteX8378" fmla="*/ 3066088 w 5641848"/>
              <a:gd name="connsiteY8378" fmla="*/ 224577 h 4023302"/>
              <a:gd name="connsiteX8379" fmla="*/ 3074918 w 5641848"/>
              <a:gd name="connsiteY8379" fmla="*/ 214172 h 4023302"/>
              <a:gd name="connsiteX8380" fmla="*/ 3064518 w 5641848"/>
              <a:gd name="connsiteY8380" fmla="*/ 211031 h 4023302"/>
              <a:gd name="connsiteX8381" fmla="*/ 3067069 w 5641848"/>
              <a:gd name="connsiteY8381" fmla="*/ 194542 h 4023302"/>
              <a:gd name="connsiteX8382" fmla="*/ 3078843 w 5641848"/>
              <a:gd name="connsiteY8382" fmla="*/ 197094 h 4023302"/>
              <a:gd name="connsiteX8383" fmla="*/ 3082571 w 5641848"/>
              <a:gd name="connsiteY8383" fmla="*/ 186101 h 4023302"/>
              <a:gd name="connsiteX8384" fmla="*/ 3083945 w 5641848"/>
              <a:gd name="connsiteY8384" fmla="*/ 177659 h 4023302"/>
              <a:gd name="connsiteX8385" fmla="*/ 3090420 w 5641848"/>
              <a:gd name="connsiteY8385" fmla="*/ 174911 h 4023302"/>
              <a:gd name="connsiteX8386" fmla="*/ 3105726 w 5641848"/>
              <a:gd name="connsiteY8386" fmla="*/ 153906 h 4023302"/>
              <a:gd name="connsiteX8387" fmla="*/ 3114361 w 5641848"/>
              <a:gd name="connsiteY8387" fmla="*/ 153121 h 4023302"/>
              <a:gd name="connsiteX8388" fmla="*/ 3128097 w 5641848"/>
              <a:gd name="connsiteY8388" fmla="*/ 162347 h 4023302"/>
              <a:gd name="connsiteX8389" fmla="*/ 3134768 w 5641848"/>
              <a:gd name="connsiteY8389" fmla="*/ 154299 h 4023302"/>
              <a:gd name="connsiteX8390" fmla="*/ 3124761 w 5641848"/>
              <a:gd name="connsiteY8390" fmla="*/ 144484 h 4023302"/>
              <a:gd name="connsiteX8391" fmla="*/ 3132414 w 5641848"/>
              <a:gd name="connsiteY8391" fmla="*/ 119749 h 4023302"/>
              <a:gd name="connsiteX8392" fmla="*/ 3146346 w 5641848"/>
              <a:gd name="connsiteY8392" fmla="*/ 127405 h 4023302"/>
              <a:gd name="connsiteX8393" fmla="*/ 3149290 w 5641848"/>
              <a:gd name="connsiteY8393" fmla="*/ 118375 h 4023302"/>
              <a:gd name="connsiteX8394" fmla="*/ 3142029 w 5641848"/>
              <a:gd name="connsiteY8394" fmla="*/ 106793 h 4023302"/>
              <a:gd name="connsiteX8395" fmla="*/ 3124368 w 5641848"/>
              <a:gd name="connsiteY8395" fmla="*/ 103652 h 4023302"/>
              <a:gd name="connsiteX8396" fmla="*/ 3124368 w 5641848"/>
              <a:gd name="connsiteY8396" fmla="*/ 90499 h 4023302"/>
              <a:gd name="connsiteX8397" fmla="*/ 3129470 w 5641848"/>
              <a:gd name="connsiteY8397" fmla="*/ 86573 h 4023302"/>
              <a:gd name="connsiteX8398" fmla="*/ 3146739 w 5641848"/>
              <a:gd name="connsiteY8398" fmla="*/ 101492 h 4023302"/>
              <a:gd name="connsiteX8399" fmla="*/ 3152429 w 5641848"/>
              <a:gd name="connsiteY8399" fmla="*/ 98155 h 4023302"/>
              <a:gd name="connsiteX8400" fmla="*/ 3148505 w 5641848"/>
              <a:gd name="connsiteY8400" fmla="*/ 87751 h 4023302"/>
              <a:gd name="connsiteX8401" fmla="*/ 3150859 w 5641848"/>
              <a:gd name="connsiteY8401" fmla="*/ 66157 h 4023302"/>
              <a:gd name="connsiteX8402" fmla="*/ 3156158 w 5641848"/>
              <a:gd name="connsiteY8402" fmla="*/ 68709 h 4023302"/>
              <a:gd name="connsiteX8403" fmla="*/ 3162830 w 5641848"/>
              <a:gd name="connsiteY8403" fmla="*/ 82451 h 4023302"/>
              <a:gd name="connsiteX8404" fmla="*/ 3166558 w 5641848"/>
              <a:gd name="connsiteY8404" fmla="*/ 64783 h 4023302"/>
              <a:gd name="connsiteX8405" fmla="*/ 3171267 w 5641848"/>
              <a:gd name="connsiteY8405" fmla="*/ 63409 h 4023302"/>
              <a:gd name="connsiteX8406" fmla="*/ 3175192 w 5641848"/>
              <a:gd name="connsiteY8406" fmla="*/ 79506 h 4023302"/>
              <a:gd name="connsiteX8407" fmla="*/ 3183041 w 5641848"/>
              <a:gd name="connsiteY8407" fmla="*/ 81469 h 4023302"/>
              <a:gd name="connsiteX8408" fmla="*/ 3189125 w 5641848"/>
              <a:gd name="connsiteY8408" fmla="*/ 97174 h 4023302"/>
              <a:gd name="connsiteX8409" fmla="*/ 3198740 w 5641848"/>
              <a:gd name="connsiteY8409" fmla="*/ 86573 h 4023302"/>
              <a:gd name="connsiteX8410" fmla="*/ 3213849 w 5641848"/>
              <a:gd name="connsiteY8410" fmla="*/ 80095 h 4023302"/>
              <a:gd name="connsiteX8411" fmla="*/ 3216401 w 5641848"/>
              <a:gd name="connsiteY8411" fmla="*/ 90892 h 4023302"/>
              <a:gd name="connsiteX8412" fmla="*/ 3185985 w 5641848"/>
              <a:gd name="connsiteY8412" fmla="*/ 134276 h 4023302"/>
              <a:gd name="connsiteX8413" fmla="*/ 3175585 w 5641848"/>
              <a:gd name="connsiteY8413" fmla="*/ 185904 h 4023302"/>
              <a:gd name="connsiteX8414" fmla="*/ 3166558 w 5641848"/>
              <a:gd name="connsiteY8414" fmla="*/ 200235 h 4023302"/>
              <a:gd name="connsiteX8415" fmla="*/ 3170483 w 5641848"/>
              <a:gd name="connsiteY8415" fmla="*/ 217902 h 4023302"/>
              <a:gd name="connsiteX8416" fmla="*/ 3178332 w 5641848"/>
              <a:gd name="connsiteY8416" fmla="*/ 219865 h 4023302"/>
              <a:gd name="connsiteX8417" fmla="*/ 3185004 w 5641848"/>
              <a:gd name="connsiteY8417" fmla="*/ 208676 h 4023302"/>
              <a:gd name="connsiteX8418" fmla="*/ 3199918 w 5641848"/>
              <a:gd name="connsiteY8418" fmla="*/ 190223 h 4023302"/>
              <a:gd name="connsiteX8419" fmla="*/ 3188732 w 5641848"/>
              <a:gd name="connsiteY8419" fmla="*/ 191008 h 4023302"/>
              <a:gd name="connsiteX8420" fmla="*/ 3189125 w 5641848"/>
              <a:gd name="connsiteY8420" fmla="*/ 181782 h 4023302"/>
              <a:gd name="connsiteX8421" fmla="*/ 3227389 w 5641848"/>
              <a:gd name="connsiteY8421" fmla="*/ 133883 h 4023302"/>
              <a:gd name="connsiteX8422" fmla="*/ 3236416 w 5641848"/>
              <a:gd name="connsiteY8422" fmla="*/ 108559 h 4023302"/>
              <a:gd name="connsiteX8423" fmla="*/ 3252507 w 5641848"/>
              <a:gd name="connsiteY8423" fmla="*/ 94033 h 4023302"/>
              <a:gd name="connsiteX8424" fmla="*/ 3255647 w 5641848"/>
              <a:gd name="connsiteY8424" fmla="*/ 79506 h 4023302"/>
              <a:gd name="connsiteX8425" fmla="*/ 3266832 w 5641848"/>
              <a:gd name="connsiteY8425" fmla="*/ 69690 h 4023302"/>
              <a:gd name="connsiteX8426" fmla="*/ 3265459 w 5641848"/>
              <a:gd name="connsiteY8426" fmla="*/ 85199 h 4023302"/>
              <a:gd name="connsiteX8427" fmla="*/ 3271541 w 5641848"/>
              <a:gd name="connsiteY8427" fmla="*/ 95800 h 4023302"/>
              <a:gd name="connsiteX8428" fmla="*/ 3270168 w 5641848"/>
              <a:gd name="connsiteY8428" fmla="*/ 104240 h 4023302"/>
              <a:gd name="connsiteX8429" fmla="*/ 3260357 w 5641848"/>
              <a:gd name="connsiteY8429" fmla="*/ 110130 h 4023302"/>
              <a:gd name="connsiteX8430" fmla="*/ 3254666 w 5641848"/>
              <a:gd name="connsiteY8430" fmla="*/ 124460 h 4023302"/>
              <a:gd name="connsiteX8431" fmla="*/ 3271738 w 5641848"/>
              <a:gd name="connsiteY8431" fmla="*/ 119749 h 4023302"/>
              <a:gd name="connsiteX8432" fmla="*/ 3264281 w 5641848"/>
              <a:gd name="connsiteY8432" fmla="*/ 162347 h 4023302"/>
              <a:gd name="connsiteX8433" fmla="*/ 3273308 w 5641848"/>
              <a:gd name="connsiteY8433" fmla="*/ 162740 h 4023302"/>
              <a:gd name="connsiteX8434" fmla="*/ 3287044 w 5641848"/>
              <a:gd name="connsiteY8434" fmla="*/ 154102 h 4023302"/>
              <a:gd name="connsiteX8435" fmla="*/ 3296659 w 5641848"/>
              <a:gd name="connsiteY8435" fmla="*/ 126816 h 4023302"/>
              <a:gd name="connsiteX8436" fmla="*/ 3301957 w 5641848"/>
              <a:gd name="connsiteY8436" fmla="*/ 134472 h 4023302"/>
              <a:gd name="connsiteX8437" fmla="*/ 3304313 w 5641848"/>
              <a:gd name="connsiteY8437" fmla="*/ 126031 h 4023302"/>
              <a:gd name="connsiteX8438" fmla="*/ 3295874 w 5641848"/>
              <a:gd name="connsiteY8438" fmla="*/ 116411 h 4023302"/>
              <a:gd name="connsiteX8439" fmla="*/ 3298425 w 5641848"/>
              <a:gd name="connsiteY8439" fmla="*/ 103848 h 4023302"/>
              <a:gd name="connsiteX8440" fmla="*/ 3309414 w 5641848"/>
              <a:gd name="connsiteY8440" fmla="*/ 101296 h 4023302"/>
              <a:gd name="connsiteX8441" fmla="*/ 3312750 w 5641848"/>
              <a:gd name="connsiteY8441" fmla="*/ 95996 h 4023302"/>
              <a:gd name="connsiteX8442" fmla="*/ 3321188 w 5641848"/>
              <a:gd name="connsiteY8442" fmla="*/ 84217 h 4023302"/>
              <a:gd name="connsiteX8443" fmla="*/ 3315694 w 5641848"/>
              <a:gd name="connsiteY8443" fmla="*/ 77543 h 4023302"/>
              <a:gd name="connsiteX8444" fmla="*/ 3319030 w 5641848"/>
              <a:gd name="connsiteY8444" fmla="*/ 62820 h 4023302"/>
              <a:gd name="connsiteX8445" fmla="*/ 3326683 w 5641848"/>
              <a:gd name="connsiteY8445" fmla="*/ 58894 h 4023302"/>
              <a:gd name="connsiteX8446" fmla="*/ 3320796 w 5641848"/>
              <a:gd name="connsiteY8446" fmla="*/ 50257 h 4023302"/>
              <a:gd name="connsiteX8447" fmla="*/ 3325702 w 5641848"/>
              <a:gd name="connsiteY8447" fmla="*/ 37104 h 4023302"/>
              <a:gd name="connsiteX8448" fmla="*/ 3339830 w 5641848"/>
              <a:gd name="connsiteY8448" fmla="*/ 54575 h 4023302"/>
              <a:gd name="connsiteX8449" fmla="*/ 3341793 w 5641848"/>
              <a:gd name="connsiteY8449" fmla="*/ 48686 h 4023302"/>
              <a:gd name="connsiteX8450" fmla="*/ 1247919 w 5641848"/>
              <a:gd name="connsiteY8450" fmla="*/ 29450 h 4023302"/>
              <a:gd name="connsiteX8451" fmla="*/ 1254397 w 5641848"/>
              <a:gd name="connsiteY8451" fmla="*/ 33769 h 4023302"/>
              <a:gd name="connsiteX8452" fmla="*/ 1244581 w 5641848"/>
              <a:gd name="connsiteY8452" fmla="*/ 42406 h 4023302"/>
              <a:gd name="connsiteX8453" fmla="*/ 1244581 w 5641848"/>
              <a:gd name="connsiteY8453" fmla="*/ 46725 h 4023302"/>
              <a:gd name="connsiteX8454" fmla="*/ 1248115 w 5641848"/>
              <a:gd name="connsiteY8454" fmla="*/ 45940 h 4023302"/>
              <a:gd name="connsiteX8455" fmla="*/ 1249293 w 5641848"/>
              <a:gd name="connsiteY8455" fmla="*/ 59093 h 4023302"/>
              <a:gd name="connsiteX8456" fmla="*/ 1239084 w 5641848"/>
              <a:gd name="connsiteY8456" fmla="*/ 63804 h 4023302"/>
              <a:gd name="connsiteX8457" fmla="*/ 1217688 w 5641848"/>
              <a:gd name="connsiteY8457" fmla="*/ 64982 h 4023302"/>
              <a:gd name="connsiteX8458" fmla="*/ 1206694 w 5641848"/>
              <a:gd name="connsiteY8458" fmla="*/ 68908 h 4023302"/>
              <a:gd name="connsiteX8459" fmla="*/ 1203357 w 5641848"/>
              <a:gd name="connsiteY8459" fmla="*/ 74993 h 4023302"/>
              <a:gd name="connsiteX8460" fmla="*/ 1195112 w 5641848"/>
              <a:gd name="connsiteY8460" fmla="*/ 85594 h 4023302"/>
              <a:gd name="connsiteX8461" fmla="*/ 1189223 w 5641848"/>
              <a:gd name="connsiteY8461" fmla="*/ 93250 h 4023302"/>
              <a:gd name="connsiteX8462" fmla="*/ 1184707 w 5641848"/>
              <a:gd name="connsiteY8462" fmla="*/ 88931 h 4023302"/>
              <a:gd name="connsiteX8463" fmla="*/ 1189811 w 5641848"/>
              <a:gd name="connsiteY8463" fmla="*/ 78919 h 4023302"/>
              <a:gd name="connsiteX8464" fmla="*/ 1196486 w 5641848"/>
              <a:gd name="connsiteY8464" fmla="*/ 74600 h 4023302"/>
              <a:gd name="connsiteX8465" fmla="*/ 1209246 w 5641848"/>
              <a:gd name="connsiteY8465" fmla="*/ 61448 h 4023302"/>
              <a:gd name="connsiteX8466" fmla="*/ 1216705 w 5641848"/>
              <a:gd name="connsiteY8466" fmla="*/ 60663 h 4023302"/>
              <a:gd name="connsiteX8467" fmla="*/ 1227503 w 5641848"/>
              <a:gd name="connsiteY8467" fmla="*/ 54381 h 4023302"/>
              <a:gd name="connsiteX8468" fmla="*/ 1230644 w 5641848"/>
              <a:gd name="connsiteY8468" fmla="*/ 47903 h 4023302"/>
              <a:gd name="connsiteX8469" fmla="*/ 1227109 w 5641848"/>
              <a:gd name="connsiteY8469" fmla="*/ 44762 h 4023302"/>
              <a:gd name="connsiteX8470" fmla="*/ 1229662 w 5641848"/>
              <a:gd name="connsiteY8470" fmla="*/ 37499 h 4023302"/>
              <a:gd name="connsiteX8471" fmla="*/ 1242226 w 5641848"/>
              <a:gd name="connsiteY8471" fmla="*/ 31806 h 4023302"/>
              <a:gd name="connsiteX8472" fmla="*/ 4877945 w 5641848"/>
              <a:gd name="connsiteY8472" fmla="*/ 2517 h 4023302"/>
              <a:gd name="connsiteX8473" fmla="*/ 5039761 w 5641848"/>
              <a:gd name="connsiteY8473" fmla="*/ 22592 h 4023302"/>
              <a:gd name="connsiteX8474" fmla="*/ 5043328 w 5641848"/>
              <a:gd name="connsiteY8474" fmla="*/ 27565 h 4023302"/>
              <a:gd name="connsiteX8475" fmla="*/ 5066353 w 5641848"/>
              <a:gd name="connsiteY8475" fmla="*/ 50798 h 4023302"/>
              <a:gd name="connsiteX8476" fmla="*/ 5083671 w 5641848"/>
              <a:gd name="connsiteY8476" fmla="*/ 63202 h 4023302"/>
              <a:gd name="connsiteX8477" fmla="*/ 5086426 w 5641848"/>
              <a:gd name="connsiteY8477" fmla="*/ 70487 h 4023302"/>
              <a:gd name="connsiteX8478" fmla="*/ 5097643 w 5641848"/>
              <a:gd name="connsiteY8478" fmla="*/ 75409 h 4023302"/>
              <a:gd name="connsiteX8479" fmla="*/ 5100792 w 5641848"/>
              <a:gd name="connsiteY8479" fmla="*/ 82694 h 4023302"/>
              <a:gd name="connsiteX8480" fmla="*/ 5107483 w 5641848"/>
              <a:gd name="connsiteY8480" fmla="*/ 75409 h 4023302"/>
              <a:gd name="connsiteX8481" fmla="*/ 5114764 w 5641848"/>
              <a:gd name="connsiteY8481" fmla="*/ 90963 h 4023302"/>
              <a:gd name="connsiteX8482" fmla="*/ 5106303 w 5641848"/>
              <a:gd name="connsiteY8482" fmla="*/ 98249 h 4023302"/>
              <a:gd name="connsiteX8483" fmla="*/ 5111026 w 5641848"/>
              <a:gd name="connsiteY8483" fmla="*/ 106911 h 4023302"/>
              <a:gd name="connsiteX8484" fmla="*/ 5101973 w 5641848"/>
              <a:gd name="connsiteY8484" fmla="*/ 113409 h 4023302"/>
              <a:gd name="connsiteX8485" fmla="*/ 5069502 w 5641848"/>
              <a:gd name="connsiteY8485" fmla="*/ 97461 h 4023302"/>
              <a:gd name="connsiteX8486" fmla="*/ 5067731 w 5641848"/>
              <a:gd name="connsiteY8486" fmla="*/ 108683 h 4023302"/>
              <a:gd name="connsiteX8487" fmla="*/ 5082294 w 5641848"/>
              <a:gd name="connsiteY8487" fmla="*/ 109077 h 4023302"/>
              <a:gd name="connsiteX8488" fmla="*/ 5094692 w 5641848"/>
              <a:gd name="connsiteY8488" fmla="*/ 119316 h 4023302"/>
              <a:gd name="connsiteX8489" fmla="*/ 5088788 w 5641848"/>
              <a:gd name="connsiteY8489" fmla="*/ 121285 h 4023302"/>
              <a:gd name="connsiteX8490" fmla="*/ 5090165 w 5641848"/>
              <a:gd name="connsiteY8490" fmla="*/ 132508 h 4023302"/>
              <a:gd name="connsiteX8491" fmla="*/ 5080916 w 5641848"/>
              <a:gd name="connsiteY8491" fmla="*/ 128570 h 4023302"/>
              <a:gd name="connsiteX8492" fmla="*/ 5067731 w 5641848"/>
              <a:gd name="connsiteY8492" fmla="*/ 111637 h 4023302"/>
              <a:gd name="connsiteX8493" fmla="*/ 5057301 w 5641848"/>
              <a:gd name="connsiteY8493" fmla="*/ 104549 h 4023302"/>
              <a:gd name="connsiteX8494" fmla="*/ 5060252 w 5641848"/>
              <a:gd name="connsiteY8494" fmla="*/ 93523 h 4023302"/>
              <a:gd name="connsiteX8495" fmla="*/ 5054939 w 5641848"/>
              <a:gd name="connsiteY8495" fmla="*/ 90963 h 4023302"/>
              <a:gd name="connsiteX8496" fmla="*/ 5051790 w 5641848"/>
              <a:gd name="connsiteY8496" fmla="*/ 94901 h 4023302"/>
              <a:gd name="connsiteX8497" fmla="*/ 5038802 w 5641848"/>
              <a:gd name="connsiteY8497" fmla="*/ 92933 h 4023302"/>
              <a:gd name="connsiteX8498" fmla="*/ 5039392 w 5641848"/>
              <a:gd name="connsiteY8498" fmla="*/ 103565 h 4023302"/>
              <a:gd name="connsiteX8499" fmla="*/ 5050019 w 5641848"/>
              <a:gd name="connsiteY8499" fmla="*/ 107305 h 4023302"/>
              <a:gd name="connsiteX8500" fmla="*/ 5050806 w 5641848"/>
              <a:gd name="connsiteY8500" fmla="*/ 122466 h 4023302"/>
              <a:gd name="connsiteX8501" fmla="*/ 5036440 w 5641848"/>
              <a:gd name="connsiteY8501" fmla="*/ 120497 h 4023302"/>
              <a:gd name="connsiteX8502" fmla="*/ 5023846 w 5641848"/>
              <a:gd name="connsiteY8502" fmla="*/ 112031 h 4023302"/>
              <a:gd name="connsiteX8503" fmla="*/ 5014596 w 5641848"/>
              <a:gd name="connsiteY8503" fmla="*/ 117938 h 4023302"/>
              <a:gd name="connsiteX8504" fmla="*/ 5003969 w 5641848"/>
              <a:gd name="connsiteY8504" fmla="*/ 101202 h 4023302"/>
              <a:gd name="connsiteX8505" fmla="*/ 4989406 w 5641848"/>
              <a:gd name="connsiteY8505" fmla="*/ 96673 h 4023302"/>
              <a:gd name="connsiteX8506" fmla="*/ 4983109 w 5641848"/>
              <a:gd name="connsiteY8506" fmla="*/ 105337 h 4023302"/>
              <a:gd name="connsiteX8507" fmla="*/ 4976615 w 5641848"/>
              <a:gd name="connsiteY8507" fmla="*/ 105927 h 4023302"/>
              <a:gd name="connsiteX8508" fmla="*/ 4986455 w 5641848"/>
              <a:gd name="connsiteY8508" fmla="*/ 119119 h 4023302"/>
              <a:gd name="connsiteX8509" fmla="*/ 4981338 w 5641848"/>
              <a:gd name="connsiteY8509" fmla="*/ 125617 h 4023302"/>
              <a:gd name="connsiteX8510" fmla="*/ 4970908 w 5641848"/>
              <a:gd name="connsiteY8510" fmla="*/ 121088 h 4023302"/>
              <a:gd name="connsiteX8511" fmla="*/ 4954770 w 5641848"/>
              <a:gd name="connsiteY8511" fmla="*/ 104943 h 4023302"/>
              <a:gd name="connsiteX8512" fmla="*/ 4946309 w 5641848"/>
              <a:gd name="connsiteY8512" fmla="*/ 105731 h 4023302"/>
              <a:gd name="connsiteX8513" fmla="*/ 4948277 w 5641848"/>
              <a:gd name="connsiteY8513" fmla="*/ 95886 h 4023302"/>
              <a:gd name="connsiteX8514" fmla="*/ 4966381 w 5641848"/>
              <a:gd name="connsiteY8514" fmla="*/ 90373 h 4023302"/>
              <a:gd name="connsiteX8515" fmla="*/ 4942176 w 5641848"/>
              <a:gd name="connsiteY8515" fmla="*/ 82891 h 4023302"/>
              <a:gd name="connsiteX8516" fmla="*/ 4933123 w 5641848"/>
              <a:gd name="connsiteY8516" fmla="*/ 89585 h 4023302"/>
              <a:gd name="connsiteX8517" fmla="*/ 4925251 w 5641848"/>
              <a:gd name="connsiteY8517" fmla="*/ 85647 h 4023302"/>
              <a:gd name="connsiteX8518" fmla="*/ 4908130 w 5641848"/>
              <a:gd name="connsiteY8518" fmla="*/ 94311 h 4023302"/>
              <a:gd name="connsiteX8519" fmla="*/ 4905572 w 5641848"/>
              <a:gd name="connsiteY8519" fmla="*/ 83088 h 4023302"/>
              <a:gd name="connsiteX8520" fmla="*/ 4893567 w 5641848"/>
              <a:gd name="connsiteY8520" fmla="*/ 79347 h 4023302"/>
              <a:gd name="connsiteX8521" fmla="*/ 4893371 w 5641848"/>
              <a:gd name="connsiteY8521" fmla="*/ 56311 h 4023302"/>
              <a:gd name="connsiteX8522" fmla="*/ 4879595 w 5641848"/>
              <a:gd name="connsiteY8522" fmla="*/ 44694 h 4023302"/>
              <a:gd name="connsiteX8523" fmla="*/ 4887860 w 5641848"/>
              <a:gd name="connsiteY8523" fmla="*/ 34260 h 4023302"/>
              <a:gd name="connsiteX8524" fmla="*/ 4892584 w 5641848"/>
              <a:gd name="connsiteY8524" fmla="*/ 36819 h 4023302"/>
              <a:gd name="connsiteX8525" fmla="*/ 4894748 w 5641848"/>
              <a:gd name="connsiteY8525" fmla="*/ 48632 h 4023302"/>
              <a:gd name="connsiteX8526" fmla="*/ 4912263 w 5641848"/>
              <a:gd name="connsiteY8526" fmla="*/ 46466 h 4023302"/>
              <a:gd name="connsiteX8527" fmla="*/ 4901833 w 5641848"/>
              <a:gd name="connsiteY8527" fmla="*/ 37606 h 4023302"/>
              <a:gd name="connsiteX8528" fmla="*/ 4903013 w 5641848"/>
              <a:gd name="connsiteY8528" fmla="*/ 26974 h 4023302"/>
              <a:gd name="connsiteX8529" fmla="*/ 4916789 w 5641848"/>
              <a:gd name="connsiteY8529" fmla="*/ 34653 h 4023302"/>
              <a:gd name="connsiteX8530" fmla="*/ 4909508 w 5641848"/>
              <a:gd name="connsiteY8530" fmla="*/ 23627 h 4023302"/>
              <a:gd name="connsiteX8531" fmla="*/ 4913443 w 5641848"/>
              <a:gd name="connsiteY8531" fmla="*/ 17130 h 4023302"/>
              <a:gd name="connsiteX8532" fmla="*/ 4905572 w 5641848"/>
              <a:gd name="connsiteY8532" fmla="*/ 11223 h 4023302"/>
              <a:gd name="connsiteX8533" fmla="*/ 4892584 w 5641848"/>
              <a:gd name="connsiteY8533" fmla="*/ 21264 h 4023302"/>
              <a:gd name="connsiteX8534" fmla="*/ 4889631 w 5641848"/>
              <a:gd name="connsiteY8534" fmla="*/ 13388 h 4023302"/>
              <a:gd name="connsiteX8535" fmla="*/ 4877824 w 5641848"/>
              <a:gd name="connsiteY8535" fmla="*/ 13980 h 4023302"/>
              <a:gd name="connsiteX8536" fmla="*/ 4877233 w 5641848"/>
              <a:gd name="connsiteY8536" fmla="*/ 3150 h 4023302"/>
              <a:gd name="connsiteX8537" fmla="*/ 4807544 w 5641848"/>
              <a:gd name="connsiteY8537" fmla="*/ 0 h 4023302"/>
              <a:gd name="connsiteX8538" fmla="*/ 4849061 w 5641848"/>
              <a:gd name="connsiteY8538" fmla="*/ 0 h 4023302"/>
              <a:gd name="connsiteX8539" fmla="*/ 4857603 w 5641848"/>
              <a:gd name="connsiteY8539" fmla="*/ 1974 h 4023302"/>
              <a:gd name="connsiteX8540" fmla="*/ 4853829 w 5641848"/>
              <a:gd name="connsiteY8540" fmla="*/ 21517 h 4023302"/>
              <a:gd name="connsiteX8541" fmla="*/ 4856014 w 5641848"/>
              <a:gd name="connsiteY8541" fmla="*/ 33361 h 4023302"/>
              <a:gd name="connsiteX8542" fmla="*/ 4844889 w 5641848"/>
              <a:gd name="connsiteY8542" fmla="*/ 35335 h 4023302"/>
              <a:gd name="connsiteX8543" fmla="*/ 4832574 w 5641848"/>
              <a:gd name="connsiteY8543" fmla="*/ 21714 h 4023302"/>
              <a:gd name="connsiteX8544" fmla="*/ 4830587 w 5641848"/>
              <a:gd name="connsiteY8544" fmla="*/ 9475 h 4023302"/>
              <a:gd name="connsiteX8545" fmla="*/ 4808140 w 5641848"/>
              <a:gd name="connsiteY8545" fmla="*/ 2369 h 402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Lst>
            <a:rect l="l" t="t" r="r" b="b"/>
            <a:pathLst>
              <a:path w="5641848" h="4023302">
                <a:moveTo>
                  <a:pt x="713577" y="4020357"/>
                </a:moveTo>
                <a:lnTo>
                  <a:pt x="719465" y="4020357"/>
                </a:lnTo>
                <a:lnTo>
                  <a:pt x="717503" y="4023302"/>
                </a:lnTo>
                <a:close/>
                <a:moveTo>
                  <a:pt x="2335260" y="3956560"/>
                </a:moveTo>
                <a:lnTo>
                  <a:pt x="2341935" y="3966876"/>
                </a:lnTo>
                <a:lnTo>
                  <a:pt x="2333691" y="3974812"/>
                </a:lnTo>
                <a:lnTo>
                  <a:pt x="2326427" y="3975209"/>
                </a:lnTo>
                <a:lnTo>
                  <a:pt x="2324267" y="3966083"/>
                </a:lnTo>
                <a:close/>
                <a:moveTo>
                  <a:pt x="2345861" y="3906501"/>
                </a:moveTo>
                <a:lnTo>
                  <a:pt x="2342720" y="3912390"/>
                </a:lnTo>
                <a:lnTo>
                  <a:pt x="2338009" y="3911213"/>
                </a:lnTo>
                <a:lnTo>
                  <a:pt x="2339972" y="3906698"/>
                </a:lnTo>
                <a:close/>
                <a:moveTo>
                  <a:pt x="2359602" y="3895705"/>
                </a:moveTo>
                <a:lnTo>
                  <a:pt x="2358587" y="3905520"/>
                </a:lnTo>
                <a:lnTo>
                  <a:pt x="2353713" y="3903557"/>
                </a:lnTo>
                <a:lnTo>
                  <a:pt x="2354526" y="3897864"/>
                </a:lnTo>
                <a:close/>
                <a:moveTo>
                  <a:pt x="3307196" y="3843681"/>
                </a:moveTo>
                <a:lnTo>
                  <a:pt x="3307760" y="3847607"/>
                </a:lnTo>
                <a:lnTo>
                  <a:pt x="3300241" y="3855460"/>
                </a:lnTo>
                <a:lnTo>
                  <a:pt x="3298925" y="3850945"/>
                </a:lnTo>
                <a:lnTo>
                  <a:pt x="3301369" y="3845056"/>
                </a:lnTo>
                <a:lnTo>
                  <a:pt x="3304000" y="3847019"/>
                </a:lnTo>
                <a:close/>
                <a:moveTo>
                  <a:pt x="3111860" y="3828958"/>
                </a:moveTo>
                <a:lnTo>
                  <a:pt x="3116381" y="3828958"/>
                </a:lnTo>
                <a:lnTo>
                  <a:pt x="3117756" y="3837372"/>
                </a:lnTo>
                <a:lnTo>
                  <a:pt x="3122277" y="3841284"/>
                </a:lnTo>
                <a:lnTo>
                  <a:pt x="3128173" y="3835415"/>
                </a:lnTo>
                <a:lnTo>
                  <a:pt x="3134069" y="3833458"/>
                </a:lnTo>
                <a:lnTo>
                  <a:pt x="3139965" y="3835806"/>
                </a:lnTo>
                <a:lnTo>
                  <a:pt x="3141931" y="3840306"/>
                </a:lnTo>
                <a:lnTo>
                  <a:pt x="3136035" y="3843632"/>
                </a:lnTo>
                <a:lnTo>
                  <a:pt x="3136035" y="3846958"/>
                </a:lnTo>
                <a:lnTo>
                  <a:pt x="3144682" y="3848132"/>
                </a:lnTo>
                <a:lnTo>
                  <a:pt x="3147237" y="3847545"/>
                </a:lnTo>
                <a:lnTo>
                  <a:pt x="3151954" y="3855175"/>
                </a:lnTo>
                <a:lnTo>
                  <a:pt x="3156474" y="3853218"/>
                </a:lnTo>
                <a:lnTo>
                  <a:pt x="3166890" y="3853218"/>
                </a:lnTo>
                <a:lnTo>
                  <a:pt x="3172984" y="3849893"/>
                </a:lnTo>
                <a:lnTo>
                  <a:pt x="3183400" y="3848523"/>
                </a:lnTo>
                <a:lnTo>
                  <a:pt x="3186741" y="3845784"/>
                </a:lnTo>
                <a:lnTo>
                  <a:pt x="3191851" y="3847740"/>
                </a:lnTo>
                <a:lnTo>
                  <a:pt x="3195192" y="3853023"/>
                </a:lnTo>
                <a:lnTo>
                  <a:pt x="3200499" y="3853414"/>
                </a:lnTo>
                <a:lnTo>
                  <a:pt x="3211504" y="3850089"/>
                </a:lnTo>
                <a:lnTo>
                  <a:pt x="3217401" y="3853414"/>
                </a:lnTo>
                <a:lnTo>
                  <a:pt x="3223297" y="3853218"/>
                </a:lnTo>
                <a:lnTo>
                  <a:pt x="3229193" y="3849306"/>
                </a:lnTo>
                <a:lnTo>
                  <a:pt x="3234500" y="3850675"/>
                </a:lnTo>
                <a:lnTo>
                  <a:pt x="3233123" y="3854588"/>
                </a:lnTo>
                <a:lnTo>
                  <a:pt x="3234500" y="3859675"/>
                </a:lnTo>
                <a:lnTo>
                  <a:pt x="3237251" y="3864762"/>
                </a:lnTo>
                <a:lnTo>
                  <a:pt x="3241771" y="3866718"/>
                </a:lnTo>
                <a:lnTo>
                  <a:pt x="3246292" y="3862218"/>
                </a:lnTo>
                <a:lnTo>
                  <a:pt x="3250812" y="3860262"/>
                </a:lnTo>
                <a:lnTo>
                  <a:pt x="3258084" y="3862218"/>
                </a:lnTo>
                <a:lnTo>
                  <a:pt x="3260639" y="3857523"/>
                </a:lnTo>
                <a:lnTo>
                  <a:pt x="3261425" y="3853023"/>
                </a:lnTo>
                <a:lnTo>
                  <a:pt x="3263980" y="3851653"/>
                </a:lnTo>
                <a:lnTo>
                  <a:pt x="3263390" y="3856936"/>
                </a:lnTo>
                <a:lnTo>
                  <a:pt x="3266535" y="3862023"/>
                </a:lnTo>
                <a:lnTo>
                  <a:pt x="3265945" y="3864566"/>
                </a:lnTo>
                <a:lnTo>
                  <a:pt x="3264570" y="3869066"/>
                </a:lnTo>
                <a:lnTo>
                  <a:pt x="3260246" y="3875718"/>
                </a:lnTo>
                <a:lnTo>
                  <a:pt x="3254939" y="3878261"/>
                </a:lnTo>
                <a:lnTo>
                  <a:pt x="3251009" y="3875326"/>
                </a:lnTo>
                <a:lnTo>
                  <a:pt x="3243933" y="3879240"/>
                </a:lnTo>
                <a:lnTo>
                  <a:pt x="3238627" y="3879826"/>
                </a:lnTo>
                <a:lnTo>
                  <a:pt x="3228800" y="3876501"/>
                </a:lnTo>
                <a:lnTo>
                  <a:pt x="3220152" y="3879435"/>
                </a:lnTo>
                <a:lnTo>
                  <a:pt x="3213273" y="3876696"/>
                </a:lnTo>
                <a:lnTo>
                  <a:pt x="3202071" y="3877087"/>
                </a:lnTo>
                <a:lnTo>
                  <a:pt x="3195389" y="3882957"/>
                </a:lnTo>
                <a:lnTo>
                  <a:pt x="3190868" y="3884913"/>
                </a:lnTo>
                <a:lnTo>
                  <a:pt x="3181041" y="3884913"/>
                </a:lnTo>
                <a:lnTo>
                  <a:pt x="3177700" y="3886869"/>
                </a:lnTo>
                <a:lnTo>
                  <a:pt x="3175145" y="3885500"/>
                </a:lnTo>
                <a:lnTo>
                  <a:pt x="3177700" y="3879044"/>
                </a:lnTo>
                <a:lnTo>
                  <a:pt x="3172394" y="3873370"/>
                </a:lnTo>
                <a:lnTo>
                  <a:pt x="3164532" y="3868088"/>
                </a:lnTo>
                <a:lnTo>
                  <a:pt x="3158636" y="3870240"/>
                </a:lnTo>
                <a:lnTo>
                  <a:pt x="3151365" y="3868283"/>
                </a:lnTo>
                <a:lnTo>
                  <a:pt x="3144879" y="3866327"/>
                </a:lnTo>
                <a:lnTo>
                  <a:pt x="3137017" y="3867109"/>
                </a:lnTo>
                <a:lnTo>
                  <a:pt x="3131121" y="3862023"/>
                </a:lnTo>
                <a:lnTo>
                  <a:pt x="3121294" y="3859284"/>
                </a:lnTo>
                <a:lnTo>
                  <a:pt x="3115201" y="3862218"/>
                </a:lnTo>
                <a:lnTo>
                  <a:pt x="3108126" y="3864762"/>
                </a:lnTo>
                <a:lnTo>
                  <a:pt x="3103409" y="3858306"/>
                </a:lnTo>
                <a:lnTo>
                  <a:pt x="3102230" y="3851653"/>
                </a:lnTo>
                <a:lnTo>
                  <a:pt x="3102820" y="3845393"/>
                </a:lnTo>
                <a:lnTo>
                  <a:pt x="3099478" y="3840111"/>
                </a:lnTo>
                <a:lnTo>
                  <a:pt x="3099872" y="3836197"/>
                </a:lnTo>
                <a:lnTo>
                  <a:pt x="3098693" y="3832285"/>
                </a:lnTo>
                <a:lnTo>
                  <a:pt x="3103213" y="3834241"/>
                </a:lnTo>
                <a:lnTo>
                  <a:pt x="3107930" y="3840893"/>
                </a:lnTo>
                <a:lnTo>
                  <a:pt x="3111271" y="3843241"/>
                </a:lnTo>
                <a:lnTo>
                  <a:pt x="3114416" y="3839915"/>
                </a:lnTo>
                <a:lnTo>
                  <a:pt x="3109109" y="3834828"/>
                </a:lnTo>
                <a:close/>
                <a:moveTo>
                  <a:pt x="3754939" y="3820124"/>
                </a:moveTo>
                <a:lnTo>
                  <a:pt x="3760246" y="3820124"/>
                </a:lnTo>
                <a:lnTo>
                  <a:pt x="3757691" y="3825986"/>
                </a:lnTo>
                <a:lnTo>
                  <a:pt x="3749041" y="3828527"/>
                </a:lnTo>
                <a:lnTo>
                  <a:pt x="3749631" y="3833802"/>
                </a:lnTo>
                <a:lnTo>
                  <a:pt x="3739998" y="3840250"/>
                </a:lnTo>
                <a:lnTo>
                  <a:pt x="3733511" y="3844158"/>
                </a:lnTo>
                <a:lnTo>
                  <a:pt x="3727024" y="3851974"/>
                </a:lnTo>
                <a:lnTo>
                  <a:pt x="3717981" y="3859399"/>
                </a:lnTo>
                <a:lnTo>
                  <a:pt x="3718178" y="3860181"/>
                </a:lnTo>
                <a:lnTo>
                  <a:pt x="3719947" y="3865847"/>
                </a:lnTo>
                <a:lnTo>
                  <a:pt x="3721913" y="3868193"/>
                </a:lnTo>
                <a:lnTo>
                  <a:pt x="3725845" y="3872882"/>
                </a:lnTo>
                <a:lnTo>
                  <a:pt x="3727220" y="3878744"/>
                </a:lnTo>
                <a:lnTo>
                  <a:pt x="3722699" y="3879525"/>
                </a:lnTo>
                <a:lnTo>
                  <a:pt x="3721323" y="3875618"/>
                </a:lnTo>
                <a:lnTo>
                  <a:pt x="3716016" y="3875618"/>
                </a:lnTo>
                <a:lnTo>
                  <a:pt x="3711691" y="3876790"/>
                </a:lnTo>
                <a:lnTo>
                  <a:pt x="3707759" y="3880698"/>
                </a:lnTo>
                <a:lnTo>
                  <a:pt x="3701075" y="3887928"/>
                </a:lnTo>
                <a:lnTo>
                  <a:pt x="3688101" y="3895353"/>
                </a:lnTo>
                <a:lnTo>
                  <a:pt x="3675716" y="3896720"/>
                </a:lnTo>
                <a:lnTo>
                  <a:pt x="3665887" y="3895548"/>
                </a:lnTo>
                <a:lnTo>
                  <a:pt x="3660579" y="3900238"/>
                </a:lnTo>
                <a:lnTo>
                  <a:pt x="3661956" y="3904536"/>
                </a:lnTo>
                <a:lnTo>
                  <a:pt x="3657237" y="3903364"/>
                </a:lnTo>
                <a:lnTo>
                  <a:pt x="3647998" y="3901410"/>
                </a:lnTo>
                <a:lnTo>
                  <a:pt x="3632468" y="3900433"/>
                </a:lnTo>
                <a:lnTo>
                  <a:pt x="3629716" y="3895157"/>
                </a:lnTo>
                <a:lnTo>
                  <a:pt x="3627750" y="3889295"/>
                </a:lnTo>
                <a:lnTo>
                  <a:pt x="3621853" y="3884215"/>
                </a:lnTo>
                <a:lnTo>
                  <a:pt x="3621066" y="3877767"/>
                </a:lnTo>
                <a:lnTo>
                  <a:pt x="3619887" y="3872491"/>
                </a:lnTo>
                <a:lnTo>
                  <a:pt x="3626963" y="3873859"/>
                </a:lnTo>
                <a:lnTo>
                  <a:pt x="3631092" y="3875813"/>
                </a:lnTo>
                <a:lnTo>
                  <a:pt x="3637382" y="3865261"/>
                </a:lnTo>
                <a:lnTo>
                  <a:pt x="3642100" y="3863308"/>
                </a:lnTo>
                <a:lnTo>
                  <a:pt x="3647801" y="3861158"/>
                </a:lnTo>
                <a:lnTo>
                  <a:pt x="3660383" y="3862526"/>
                </a:lnTo>
                <a:lnTo>
                  <a:pt x="3660776" y="3857836"/>
                </a:lnTo>
                <a:lnTo>
                  <a:pt x="3660776" y="3856664"/>
                </a:lnTo>
                <a:lnTo>
                  <a:pt x="3660186" y="3849434"/>
                </a:lnTo>
                <a:lnTo>
                  <a:pt x="3667263" y="3850020"/>
                </a:lnTo>
                <a:lnTo>
                  <a:pt x="3671981" y="3853928"/>
                </a:lnTo>
                <a:lnTo>
                  <a:pt x="3683776" y="3855101"/>
                </a:lnTo>
                <a:lnTo>
                  <a:pt x="3694981" y="3850607"/>
                </a:lnTo>
                <a:lnTo>
                  <a:pt x="3715033" y="3843768"/>
                </a:lnTo>
                <a:lnTo>
                  <a:pt x="3730169" y="3837906"/>
                </a:lnTo>
                <a:lnTo>
                  <a:pt x="3741178" y="3828722"/>
                </a:lnTo>
                <a:lnTo>
                  <a:pt x="3749631" y="3825986"/>
                </a:lnTo>
                <a:close/>
                <a:moveTo>
                  <a:pt x="3316266" y="3809328"/>
                </a:moveTo>
                <a:lnTo>
                  <a:pt x="3321380" y="3814599"/>
                </a:lnTo>
                <a:lnTo>
                  <a:pt x="3318350" y="3816552"/>
                </a:lnTo>
                <a:lnTo>
                  <a:pt x="3318350" y="3821629"/>
                </a:lnTo>
                <a:lnTo>
                  <a:pt x="3317213" y="3829439"/>
                </a:lnTo>
                <a:lnTo>
                  <a:pt x="3323464" y="3833930"/>
                </a:lnTo>
                <a:lnTo>
                  <a:pt x="3319865" y="3843692"/>
                </a:lnTo>
                <a:lnTo>
                  <a:pt x="3314182" y="3845645"/>
                </a:lnTo>
                <a:lnTo>
                  <a:pt x="3313614" y="3843692"/>
                </a:lnTo>
                <a:lnTo>
                  <a:pt x="3317213" y="3836664"/>
                </a:lnTo>
                <a:lnTo>
                  <a:pt x="3312667" y="3831978"/>
                </a:lnTo>
                <a:lnTo>
                  <a:pt x="3313424" y="3828072"/>
                </a:lnTo>
                <a:lnTo>
                  <a:pt x="3314561" y="3823777"/>
                </a:lnTo>
                <a:lnTo>
                  <a:pt x="3314561" y="3819091"/>
                </a:lnTo>
                <a:lnTo>
                  <a:pt x="3317592" y="3814599"/>
                </a:lnTo>
                <a:close/>
                <a:moveTo>
                  <a:pt x="2561601" y="3805402"/>
                </a:moveTo>
                <a:lnTo>
                  <a:pt x="2568887" y="3805402"/>
                </a:lnTo>
                <a:lnTo>
                  <a:pt x="2574554" y="3809661"/>
                </a:lnTo>
                <a:lnTo>
                  <a:pt x="2571113" y="3814661"/>
                </a:lnTo>
                <a:lnTo>
                  <a:pt x="2563625" y="3815217"/>
                </a:lnTo>
                <a:lnTo>
                  <a:pt x="2560994" y="3814661"/>
                </a:lnTo>
                <a:lnTo>
                  <a:pt x="2554923" y="3807994"/>
                </a:lnTo>
                <a:close/>
                <a:moveTo>
                  <a:pt x="2554802" y="3798531"/>
                </a:moveTo>
                <a:lnTo>
                  <a:pt x="2556886" y="3802814"/>
                </a:lnTo>
                <a:lnTo>
                  <a:pt x="2551203" y="3806383"/>
                </a:lnTo>
                <a:lnTo>
                  <a:pt x="2546089" y="3799244"/>
                </a:lnTo>
                <a:close/>
                <a:moveTo>
                  <a:pt x="3065351" y="3780863"/>
                </a:moveTo>
                <a:lnTo>
                  <a:pt x="3072728" y="3782808"/>
                </a:lnTo>
                <a:lnTo>
                  <a:pt x="3076118" y="3789419"/>
                </a:lnTo>
                <a:lnTo>
                  <a:pt x="3072728" y="3790003"/>
                </a:lnTo>
                <a:lnTo>
                  <a:pt x="3075320" y="3797003"/>
                </a:lnTo>
                <a:lnTo>
                  <a:pt x="3073326" y="3801476"/>
                </a:lnTo>
                <a:lnTo>
                  <a:pt x="3066148" y="3800503"/>
                </a:lnTo>
                <a:lnTo>
                  <a:pt x="3063357" y="3788836"/>
                </a:lnTo>
                <a:close/>
                <a:moveTo>
                  <a:pt x="3211875" y="3774974"/>
                </a:moveTo>
                <a:lnTo>
                  <a:pt x="3218440" y="3783490"/>
                </a:lnTo>
                <a:lnTo>
                  <a:pt x="3212068" y="3788715"/>
                </a:lnTo>
                <a:lnTo>
                  <a:pt x="3213226" y="3781554"/>
                </a:lnTo>
                <a:lnTo>
                  <a:pt x="3210523" y="3778844"/>
                </a:lnTo>
                <a:lnTo>
                  <a:pt x="3206854" y="3779618"/>
                </a:lnTo>
                <a:lnTo>
                  <a:pt x="3206661" y="3776522"/>
                </a:lnTo>
                <a:close/>
                <a:moveTo>
                  <a:pt x="3384319" y="3773011"/>
                </a:moveTo>
                <a:lnTo>
                  <a:pt x="3384319" y="3779621"/>
                </a:lnTo>
                <a:lnTo>
                  <a:pt x="3376270" y="3785453"/>
                </a:lnTo>
                <a:lnTo>
                  <a:pt x="3374700" y="3794396"/>
                </a:lnTo>
                <a:lnTo>
                  <a:pt x="3367633" y="3808782"/>
                </a:lnTo>
                <a:lnTo>
                  <a:pt x="3355854" y="3813254"/>
                </a:lnTo>
                <a:lnTo>
                  <a:pt x="3356836" y="3802950"/>
                </a:lnTo>
                <a:lnTo>
                  <a:pt x="3349965" y="3803144"/>
                </a:lnTo>
                <a:lnTo>
                  <a:pt x="3352321" y="3799840"/>
                </a:lnTo>
                <a:lnTo>
                  <a:pt x="3355658" y="3791480"/>
                </a:lnTo>
                <a:lnTo>
                  <a:pt x="3363314" y="3780982"/>
                </a:lnTo>
                <a:lnTo>
                  <a:pt x="3372344" y="3777871"/>
                </a:lnTo>
                <a:close/>
                <a:moveTo>
                  <a:pt x="3355403" y="3761232"/>
                </a:moveTo>
                <a:lnTo>
                  <a:pt x="3357817" y="3762410"/>
                </a:lnTo>
                <a:lnTo>
                  <a:pt x="3356332" y="3766729"/>
                </a:lnTo>
                <a:lnTo>
                  <a:pt x="3350946" y="3767122"/>
                </a:lnTo>
                <a:close/>
                <a:moveTo>
                  <a:pt x="3267980" y="3760251"/>
                </a:moveTo>
                <a:lnTo>
                  <a:pt x="3270461" y="3761232"/>
                </a:lnTo>
                <a:lnTo>
                  <a:pt x="3265499" y="3769085"/>
                </a:lnTo>
                <a:lnTo>
                  <a:pt x="3263590" y="3766140"/>
                </a:lnTo>
                <a:close/>
                <a:moveTo>
                  <a:pt x="2996504" y="3749454"/>
                </a:moveTo>
                <a:lnTo>
                  <a:pt x="2997594" y="3757306"/>
                </a:lnTo>
                <a:lnTo>
                  <a:pt x="2993668" y="3751828"/>
                </a:lnTo>
                <a:close/>
                <a:moveTo>
                  <a:pt x="3157359" y="3745528"/>
                </a:moveTo>
                <a:lnTo>
                  <a:pt x="3164456" y="3751220"/>
                </a:lnTo>
                <a:lnTo>
                  <a:pt x="3158702" y="3761625"/>
                </a:lnTo>
                <a:lnTo>
                  <a:pt x="3154482" y="3764177"/>
                </a:lnTo>
                <a:lnTo>
                  <a:pt x="3150646" y="3762999"/>
                </a:lnTo>
                <a:lnTo>
                  <a:pt x="3147769" y="3759269"/>
                </a:lnTo>
                <a:lnTo>
                  <a:pt x="3152947" y="3757699"/>
                </a:lnTo>
                <a:lnTo>
                  <a:pt x="3148344" y="3754558"/>
                </a:lnTo>
                <a:lnTo>
                  <a:pt x="3150262" y="3752595"/>
                </a:lnTo>
                <a:lnTo>
                  <a:pt x="3156783" y="3753183"/>
                </a:lnTo>
                <a:lnTo>
                  <a:pt x="3159277" y="3753183"/>
                </a:lnTo>
                <a:lnTo>
                  <a:pt x="3156783" y="3748669"/>
                </a:lnTo>
                <a:close/>
                <a:moveTo>
                  <a:pt x="3209502" y="3744547"/>
                </a:moveTo>
                <a:lnTo>
                  <a:pt x="3211569" y="3751311"/>
                </a:lnTo>
                <a:lnTo>
                  <a:pt x="3209878" y="3759270"/>
                </a:lnTo>
                <a:lnTo>
                  <a:pt x="3202735" y="3751510"/>
                </a:lnTo>
                <a:lnTo>
                  <a:pt x="3202735" y="3746735"/>
                </a:lnTo>
                <a:close/>
                <a:moveTo>
                  <a:pt x="3321697" y="3740620"/>
                </a:moveTo>
                <a:lnTo>
                  <a:pt x="3325623" y="3740620"/>
                </a:lnTo>
                <a:lnTo>
                  <a:pt x="3330334" y="3742584"/>
                </a:lnTo>
                <a:lnTo>
                  <a:pt x="3326408" y="3744547"/>
                </a:lnTo>
                <a:lnTo>
                  <a:pt x="3323856" y="3747884"/>
                </a:lnTo>
                <a:lnTo>
                  <a:pt x="3316789" y="3746510"/>
                </a:lnTo>
                <a:lnTo>
                  <a:pt x="3308152" y="3750436"/>
                </a:lnTo>
                <a:lnTo>
                  <a:pt x="3309526" y="3760251"/>
                </a:lnTo>
                <a:lnTo>
                  <a:pt x="3304815" y="3756325"/>
                </a:lnTo>
                <a:lnTo>
                  <a:pt x="3306188" y="3748473"/>
                </a:lnTo>
                <a:lnTo>
                  <a:pt x="3311882" y="3741406"/>
                </a:lnTo>
                <a:close/>
                <a:moveTo>
                  <a:pt x="3177126" y="3740620"/>
                </a:moveTo>
                <a:lnTo>
                  <a:pt x="3180458" y="3744547"/>
                </a:lnTo>
                <a:lnTo>
                  <a:pt x="3182123" y="3749061"/>
                </a:lnTo>
                <a:lnTo>
                  <a:pt x="3175877" y="3752399"/>
                </a:lnTo>
                <a:lnTo>
                  <a:pt x="3175252" y="3749258"/>
                </a:lnTo>
                <a:close/>
                <a:moveTo>
                  <a:pt x="2397826" y="3740620"/>
                </a:moveTo>
                <a:lnTo>
                  <a:pt x="2406711" y="3747419"/>
                </a:lnTo>
                <a:lnTo>
                  <a:pt x="2400512" y="3751418"/>
                </a:lnTo>
                <a:lnTo>
                  <a:pt x="2394933" y="3743419"/>
                </a:lnTo>
                <a:close/>
                <a:moveTo>
                  <a:pt x="215937" y="3735712"/>
                </a:moveTo>
                <a:lnTo>
                  <a:pt x="214209" y="3742584"/>
                </a:lnTo>
                <a:lnTo>
                  <a:pt x="207103" y="3742167"/>
                </a:lnTo>
                <a:lnTo>
                  <a:pt x="209024" y="3735921"/>
                </a:lnTo>
                <a:close/>
                <a:moveTo>
                  <a:pt x="3249849" y="3731786"/>
                </a:moveTo>
                <a:lnTo>
                  <a:pt x="3247100" y="3734417"/>
                </a:lnTo>
                <a:lnTo>
                  <a:pt x="3245923" y="3742512"/>
                </a:lnTo>
                <a:lnTo>
                  <a:pt x="3240819" y="3748583"/>
                </a:lnTo>
                <a:lnTo>
                  <a:pt x="3232181" y="3751417"/>
                </a:lnTo>
                <a:lnTo>
                  <a:pt x="3233555" y="3744536"/>
                </a:lnTo>
                <a:lnTo>
                  <a:pt x="3242585" y="3739882"/>
                </a:lnTo>
                <a:cubicBezTo>
                  <a:pt x="3242782" y="3737386"/>
                  <a:pt x="3242978" y="3734890"/>
                  <a:pt x="3243174" y="3732394"/>
                </a:cubicBezTo>
                <a:close/>
                <a:moveTo>
                  <a:pt x="3302981" y="3725897"/>
                </a:moveTo>
                <a:lnTo>
                  <a:pt x="3308537" y="3727963"/>
                </a:lnTo>
                <a:lnTo>
                  <a:pt x="3311685" y="3734162"/>
                </a:lnTo>
                <a:lnTo>
                  <a:pt x="3304277" y="3737676"/>
                </a:lnTo>
                <a:lnTo>
                  <a:pt x="3302981" y="3735609"/>
                </a:lnTo>
                <a:lnTo>
                  <a:pt x="3305573" y="3730650"/>
                </a:lnTo>
                <a:lnTo>
                  <a:pt x="3301870" y="3730030"/>
                </a:lnTo>
                <a:close/>
                <a:moveTo>
                  <a:pt x="3168794" y="3723934"/>
                </a:moveTo>
                <a:lnTo>
                  <a:pt x="3172307" y="3730921"/>
                </a:lnTo>
                <a:lnTo>
                  <a:pt x="3168794" y="3735712"/>
                </a:lnTo>
                <a:lnTo>
                  <a:pt x="3161975" y="3734514"/>
                </a:lnTo>
                <a:lnTo>
                  <a:pt x="3160529" y="3729125"/>
                </a:lnTo>
                <a:lnTo>
                  <a:pt x="3161975" y="3725931"/>
                </a:lnTo>
                <a:close/>
                <a:moveTo>
                  <a:pt x="3204445" y="3720990"/>
                </a:moveTo>
                <a:lnTo>
                  <a:pt x="3205680" y="3728558"/>
                </a:lnTo>
                <a:lnTo>
                  <a:pt x="3203210" y="3733667"/>
                </a:lnTo>
                <a:lnTo>
                  <a:pt x="3198476" y="3736694"/>
                </a:lnTo>
                <a:lnTo>
                  <a:pt x="3192920" y="3731207"/>
                </a:lnTo>
                <a:lnTo>
                  <a:pt x="3195389" y="3724395"/>
                </a:lnTo>
                <a:close/>
                <a:moveTo>
                  <a:pt x="3221487" y="3717064"/>
                </a:moveTo>
                <a:lnTo>
                  <a:pt x="3224737" y="3719530"/>
                </a:lnTo>
                <a:cubicBezTo>
                  <a:pt x="3224928" y="3722628"/>
                  <a:pt x="3225120" y="3725727"/>
                  <a:pt x="3225311" y="3728825"/>
                </a:cubicBezTo>
                <a:lnTo>
                  <a:pt x="3219191" y="3737742"/>
                </a:lnTo>
                <a:lnTo>
                  <a:pt x="3215941" y="3739639"/>
                </a:lnTo>
                <a:lnTo>
                  <a:pt x="3210587" y="3729015"/>
                </a:lnTo>
                <a:lnTo>
                  <a:pt x="3213838" y="3719530"/>
                </a:lnTo>
                <a:close/>
                <a:moveTo>
                  <a:pt x="3075136" y="3713138"/>
                </a:moveTo>
                <a:lnTo>
                  <a:pt x="3080044" y="3715319"/>
                </a:lnTo>
                <a:lnTo>
                  <a:pt x="3075954" y="3719027"/>
                </a:lnTo>
                <a:close/>
                <a:moveTo>
                  <a:pt x="3292130" y="3709211"/>
                </a:moveTo>
                <a:lnTo>
                  <a:pt x="3295980" y="3713320"/>
                </a:lnTo>
                <a:lnTo>
                  <a:pt x="3295301" y="3717429"/>
                </a:lnTo>
                <a:lnTo>
                  <a:pt x="3290771" y="3718046"/>
                </a:lnTo>
                <a:lnTo>
                  <a:pt x="3290091" y="3714758"/>
                </a:lnTo>
                <a:close/>
                <a:moveTo>
                  <a:pt x="3159154" y="3704303"/>
                </a:moveTo>
                <a:lnTo>
                  <a:pt x="3162492" y="3706266"/>
                </a:lnTo>
                <a:cubicBezTo>
                  <a:pt x="3162295" y="3708230"/>
                  <a:pt x="3162099" y="3710193"/>
                  <a:pt x="3161903" y="3712156"/>
                </a:cubicBezTo>
                <a:lnTo>
                  <a:pt x="3158762" y="3716082"/>
                </a:lnTo>
                <a:lnTo>
                  <a:pt x="3156603" y="3714119"/>
                </a:lnTo>
                <a:lnTo>
                  <a:pt x="3156603" y="3706266"/>
                </a:lnTo>
                <a:close/>
                <a:moveTo>
                  <a:pt x="3100501" y="3702340"/>
                </a:moveTo>
                <a:lnTo>
                  <a:pt x="3101637" y="3705497"/>
                </a:lnTo>
                <a:lnTo>
                  <a:pt x="3095387" y="3709211"/>
                </a:lnTo>
                <a:lnTo>
                  <a:pt x="3090840" y="3708097"/>
                </a:lnTo>
                <a:lnTo>
                  <a:pt x="3093492" y="3706240"/>
                </a:lnTo>
                <a:close/>
                <a:moveTo>
                  <a:pt x="3211961" y="3699396"/>
                </a:moveTo>
                <a:lnTo>
                  <a:pt x="3218440" y="3699969"/>
                </a:lnTo>
                <a:lnTo>
                  <a:pt x="3218440" y="3703022"/>
                </a:lnTo>
                <a:lnTo>
                  <a:pt x="3212550" y="3706267"/>
                </a:lnTo>
                <a:lnTo>
                  <a:pt x="3206661" y="3705122"/>
                </a:lnTo>
                <a:close/>
                <a:moveTo>
                  <a:pt x="3182123" y="3698414"/>
                </a:moveTo>
                <a:lnTo>
                  <a:pt x="3188994" y="3703374"/>
                </a:lnTo>
                <a:lnTo>
                  <a:pt x="3183422" y="3710193"/>
                </a:lnTo>
                <a:lnTo>
                  <a:pt x="3182123" y="3706060"/>
                </a:lnTo>
                <a:close/>
                <a:moveTo>
                  <a:pt x="3193357" y="3690562"/>
                </a:moveTo>
                <a:lnTo>
                  <a:pt x="3199923" y="3690562"/>
                </a:lnTo>
                <a:lnTo>
                  <a:pt x="3204698" y="3693166"/>
                </a:lnTo>
                <a:lnTo>
                  <a:pt x="3204101" y="3698374"/>
                </a:lnTo>
                <a:lnTo>
                  <a:pt x="3198729" y="3700377"/>
                </a:lnTo>
                <a:lnTo>
                  <a:pt x="3189975" y="3692565"/>
                </a:lnTo>
                <a:close/>
                <a:moveTo>
                  <a:pt x="3153939" y="3683692"/>
                </a:moveTo>
                <a:lnTo>
                  <a:pt x="3158356" y="3688073"/>
                </a:lnTo>
                <a:cubicBezTo>
                  <a:pt x="3158426" y="3689599"/>
                  <a:pt x="3158497" y="3691126"/>
                  <a:pt x="3158566" y="3692653"/>
                </a:cubicBezTo>
                <a:lnTo>
                  <a:pt x="3152887" y="3697433"/>
                </a:lnTo>
                <a:lnTo>
                  <a:pt x="3152887" y="3690861"/>
                </a:lnTo>
                <a:lnTo>
                  <a:pt x="3149732" y="3686280"/>
                </a:lnTo>
                <a:close/>
                <a:moveTo>
                  <a:pt x="3274242" y="3681728"/>
                </a:moveTo>
                <a:lnTo>
                  <a:pt x="3279295" y="3685614"/>
                </a:lnTo>
                <a:lnTo>
                  <a:pt x="3272424" y="3686636"/>
                </a:lnTo>
                <a:close/>
                <a:moveTo>
                  <a:pt x="3267516" y="3679765"/>
                </a:moveTo>
                <a:lnTo>
                  <a:pt x="3263001" y="3689896"/>
                </a:lnTo>
                <a:lnTo>
                  <a:pt x="3256916" y="3689896"/>
                </a:lnTo>
                <a:lnTo>
                  <a:pt x="3247886" y="3696452"/>
                </a:lnTo>
                <a:lnTo>
                  <a:pt x="3250437" y="3687314"/>
                </a:lnTo>
                <a:lnTo>
                  <a:pt x="3256916" y="3685924"/>
                </a:lnTo>
                <a:close/>
                <a:moveTo>
                  <a:pt x="3139480" y="3679765"/>
                </a:moveTo>
                <a:lnTo>
                  <a:pt x="3143843" y="3681622"/>
                </a:lnTo>
                <a:lnTo>
                  <a:pt x="3137517" y="3686636"/>
                </a:lnTo>
                <a:lnTo>
                  <a:pt x="3135991" y="3684779"/>
                </a:lnTo>
                <a:close/>
                <a:moveTo>
                  <a:pt x="203153" y="3673876"/>
                </a:moveTo>
                <a:lnTo>
                  <a:pt x="208085" y="3679274"/>
                </a:lnTo>
                <a:lnTo>
                  <a:pt x="201376" y="3683428"/>
                </a:lnTo>
                <a:lnTo>
                  <a:pt x="185788" y="3684673"/>
                </a:lnTo>
                <a:lnTo>
                  <a:pt x="169805" y="3678236"/>
                </a:lnTo>
                <a:lnTo>
                  <a:pt x="170397" y="3674084"/>
                </a:lnTo>
                <a:lnTo>
                  <a:pt x="184999" y="3678444"/>
                </a:lnTo>
                <a:close/>
                <a:moveTo>
                  <a:pt x="3294410" y="3667987"/>
                </a:moveTo>
                <a:lnTo>
                  <a:pt x="3297748" y="3667987"/>
                </a:lnTo>
                <a:lnTo>
                  <a:pt x="3300888" y="3669844"/>
                </a:lnTo>
                <a:lnTo>
                  <a:pt x="3306188" y="3669844"/>
                </a:lnTo>
                <a:lnTo>
                  <a:pt x="3306778" y="3674857"/>
                </a:lnTo>
                <a:lnTo>
                  <a:pt x="3296962" y="3674300"/>
                </a:lnTo>
                <a:lnTo>
                  <a:pt x="3297748" y="3679129"/>
                </a:lnTo>
                <a:lnTo>
                  <a:pt x="3293036" y="3681728"/>
                </a:lnTo>
                <a:lnTo>
                  <a:pt x="3289110" y="3678014"/>
                </a:lnTo>
                <a:lnTo>
                  <a:pt x="3281258" y="3678200"/>
                </a:lnTo>
                <a:lnTo>
                  <a:pt x="3284595" y="3670772"/>
                </a:lnTo>
                <a:close/>
                <a:moveTo>
                  <a:pt x="2928078" y="3663079"/>
                </a:moveTo>
                <a:lnTo>
                  <a:pt x="2933275" y="3664231"/>
                </a:lnTo>
                <a:lnTo>
                  <a:pt x="2932505" y="3667496"/>
                </a:lnTo>
                <a:lnTo>
                  <a:pt x="2941551" y="3669224"/>
                </a:lnTo>
                <a:lnTo>
                  <a:pt x="2946555" y="3678634"/>
                </a:lnTo>
                <a:lnTo>
                  <a:pt x="2938856" y="3676137"/>
                </a:lnTo>
                <a:lnTo>
                  <a:pt x="2937124" y="3680747"/>
                </a:lnTo>
                <a:lnTo>
                  <a:pt x="2931542" y="3676906"/>
                </a:lnTo>
                <a:lnTo>
                  <a:pt x="2926924" y="3669800"/>
                </a:lnTo>
                <a:close/>
                <a:moveTo>
                  <a:pt x="3173546" y="3659153"/>
                </a:moveTo>
                <a:lnTo>
                  <a:pt x="3176607" y="3665393"/>
                </a:lnTo>
                <a:lnTo>
                  <a:pt x="3179286" y="3664808"/>
                </a:lnTo>
                <a:lnTo>
                  <a:pt x="3185025" y="3668708"/>
                </a:lnTo>
                <a:lnTo>
                  <a:pt x="3185025" y="3672608"/>
                </a:lnTo>
                <a:lnTo>
                  <a:pt x="3188852" y="3676508"/>
                </a:lnTo>
                <a:lnTo>
                  <a:pt x="3189617" y="3684699"/>
                </a:lnTo>
                <a:lnTo>
                  <a:pt x="3190957" y="3688014"/>
                </a:lnTo>
                <a:lnTo>
                  <a:pt x="3187130" y="3688599"/>
                </a:lnTo>
                <a:lnTo>
                  <a:pt x="3180051" y="3682943"/>
                </a:lnTo>
                <a:lnTo>
                  <a:pt x="3180051" y="3676508"/>
                </a:lnTo>
                <a:lnTo>
                  <a:pt x="3172973" y="3673778"/>
                </a:lnTo>
                <a:lnTo>
                  <a:pt x="3168381" y="3668903"/>
                </a:lnTo>
                <a:lnTo>
                  <a:pt x="3170294" y="3661688"/>
                </a:lnTo>
                <a:close/>
                <a:moveTo>
                  <a:pt x="2623827" y="3640504"/>
                </a:moveTo>
                <a:lnTo>
                  <a:pt x="2628538" y="3640504"/>
                </a:lnTo>
                <a:lnTo>
                  <a:pt x="2625986" y="3644417"/>
                </a:lnTo>
                <a:lnTo>
                  <a:pt x="2627949" y="3651657"/>
                </a:lnTo>
                <a:lnTo>
                  <a:pt x="2617545" y="3669854"/>
                </a:lnTo>
                <a:lnTo>
                  <a:pt x="2612049" y="3681202"/>
                </a:lnTo>
                <a:lnTo>
                  <a:pt x="2608318" y="3689420"/>
                </a:lnTo>
                <a:lnTo>
                  <a:pt x="2607141" y="3692355"/>
                </a:lnTo>
                <a:lnTo>
                  <a:pt x="2606552" y="3693920"/>
                </a:lnTo>
                <a:lnTo>
                  <a:pt x="2607533" y="3708987"/>
                </a:lnTo>
                <a:lnTo>
                  <a:pt x="2615975" y="3719944"/>
                </a:lnTo>
                <a:lnTo>
                  <a:pt x="2613619" y="3734227"/>
                </a:lnTo>
                <a:lnTo>
                  <a:pt x="2604000" y="3746750"/>
                </a:lnTo>
                <a:lnTo>
                  <a:pt x="2607926" y="3757511"/>
                </a:lnTo>
                <a:lnTo>
                  <a:pt x="2602626" y="3760251"/>
                </a:lnTo>
                <a:lnTo>
                  <a:pt x="2594774" y="3755751"/>
                </a:lnTo>
                <a:lnTo>
                  <a:pt x="2580443" y="3750663"/>
                </a:lnTo>
                <a:lnTo>
                  <a:pt x="2565916" y="3744989"/>
                </a:lnTo>
                <a:lnTo>
                  <a:pt x="2547660" y="3726988"/>
                </a:lnTo>
                <a:lnTo>
                  <a:pt x="2524692" y="3726596"/>
                </a:lnTo>
                <a:lnTo>
                  <a:pt x="2498779" y="3706639"/>
                </a:lnTo>
                <a:lnTo>
                  <a:pt x="2477186" y="3696464"/>
                </a:lnTo>
                <a:lnTo>
                  <a:pt x="2472474" y="3691964"/>
                </a:lnTo>
                <a:lnTo>
                  <a:pt x="2450291" y="3688246"/>
                </a:lnTo>
                <a:lnTo>
                  <a:pt x="2444991" y="3670245"/>
                </a:lnTo>
                <a:lnTo>
                  <a:pt x="2453236" y="3657722"/>
                </a:lnTo>
                <a:lnTo>
                  <a:pt x="2460499" y="3654396"/>
                </a:lnTo>
                <a:cubicBezTo>
                  <a:pt x="2460434" y="3652244"/>
                  <a:pt x="2460369" y="3650091"/>
                  <a:pt x="2460303" y="3647939"/>
                </a:cubicBezTo>
                <a:lnTo>
                  <a:pt x="2466192" y="3648918"/>
                </a:lnTo>
                <a:lnTo>
                  <a:pt x="2468351" y="3653026"/>
                </a:lnTo>
                <a:lnTo>
                  <a:pt x="2474241" y="3660070"/>
                </a:lnTo>
                <a:lnTo>
                  <a:pt x="2480130" y="3658114"/>
                </a:lnTo>
                <a:lnTo>
                  <a:pt x="2489749" y="3648918"/>
                </a:lnTo>
                <a:lnTo>
                  <a:pt x="2497798" y="3653418"/>
                </a:lnTo>
                <a:lnTo>
                  <a:pt x="2505650" y="3654005"/>
                </a:lnTo>
                <a:lnTo>
                  <a:pt x="2511539" y="3663005"/>
                </a:lnTo>
                <a:lnTo>
                  <a:pt x="2525281" y="3661636"/>
                </a:lnTo>
                <a:lnTo>
                  <a:pt x="2540396" y="3656157"/>
                </a:lnTo>
                <a:lnTo>
                  <a:pt x="2554138" y="3659875"/>
                </a:lnTo>
                <a:lnTo>
                  <a:pt x="2571020" y="3655961"/>
                </a:lnTo>
                <a:lnTo>
                  <a:pt x="2584762" y="3648722"/>
                </a:lnTo>
                <a:lnTo>
                  <a:pt x="2601251" y="3650483"/>
                </a:lnTo>
                <a:lnTo>
                  <a:pt x="2607533" y="3645983"/>
                </a:lnTo>
                <a:lnTo>
                  <a:pt x="2618723" y="3645004"/>
                </a:lnTo>
                <a:close/>
                <a:moveTo>
                  <a:pt x="20939" y="3628726"/>
                </a:moveTo>
                <a:lnTo>
                  <a:pt x="31409" y="3631530"/>
                </a:lnTo>
                <a:lnTo>
                  <a:pt x="26950" y="3636578"/>
                </a:lnTo>
                <a:lnTo>
                  <a:pt x="17643" y="3633026"/>
                </a:lnTo>
                <a:lnTo>
                  <a:pt x="15704" y="3629847"/>
                </a:lnTo>
                <a:close/>
                <a:moveTo>
                  <a:pt x="2923980" y="3624800"/>
                </a:moveTo>
                <a:lnTo>
                  <a:pt x="2929778" y="3626191"/>
                </a:lnTo>
                <a:lnTo>
                  <a:pt x="2928978" y="3632751"/>
                </a:lnTo>
                <a:lnTo>
                  <a:pt x="2934777" y="3636130"/>
                </a:lnTo>
                <a:lnTo>
                  <a:pt x="2934576" y="3640504"/>
                </a:lnTo>
                <a:lnTo>
                  <a:pt x="2928978" y="3637124"/>
                </a:lnTo>
                <a:lnTo>
                  <a:pt x="2924579" y="3634540"/>
                </a:lnTo>
                <a:cubicBezTo>
                  <a:pt x="2924380" y="3631293"/>
                  <a:pt x="2924179" y="3628046"/>
                  <a:pt x="2923980" y="3624800"/>
                </a:cubicBezTo>
                <a:close/>
                <a:moveTo>
                  <a:pt x="2921184" y="3623818"/>
                </a:moveTo>
                <a:lnTo>
                  <a:pt x="2921952" y="3630977"/>
                </a:lnTo>
                <a:cubicBezTo>
                  <a:pt x="2922017" y="3632767"/>
                  <a:pt x="2922080" y="3634557"/>
                  <a:pt x="2922145" y="3636347"/>
                </a:cubicBezTo>
                <a:lnTo>
                  <a:pt x="2924257" y="3642909"/>
                </a:lnTo>
                <a:lnTo>
                  <a:pt x="2926562" y="3639927"/>
                </a:lnTo>
                <a:lnTo>
                  <a:pt x="2936740" y="3644898"/>
                </a:lnTo>
                <a:lnTo>
                  <a:pt x="2936356" y="3653450"/>
                </a:lnTo>
                <a:lnTo>
                  <a:pt x="2929826" y="3652058"/>
                </a:lnTo>
                <a:lnTo>
                  <a:pt x="2928290" y="3654246"/>
                </a:lnTo>
                <a:lnTo>
                  <a:pt x="2920992" y="3651262"/>
                </a:lnTo>
                <a:lnTo>
                  <a:pt x="2920416" y="3646489"/>
                </a:lnTo>
                <a:lnTo>
                  <a:pt x="2917151" y="3640324"/>
                </a:lnTo>
                <a:lnTo>
                  <a:pt x="2916191" y="3646887"/>
                </a:lnTo>
                <a:lnTo>
                  <a:pt x="2910238" y="3641120"/>
                </a:lnTo>
                <a:lnTo>
                  <a:pt x="2912542" y="3631375"/>
                </a:lnTo>
                <a:lnTo>
                  <a:pt x="2917151" y="3635352"/>
                </a:lnTo>
                <a:close/>
                <a:moveTo>
                  <a:pt x="2590237" y="3618910"/>
                </a:moveTo>
                <a:lnTo>
                  <a:pt x="2597129" y="3621151"/>
                </a:lnTo>
                <a:lnTo>
                  <a:pt x="2592951" y="3629707"/>
                </a:lnTo>
                <a:lnTo>
                  <a:pt x="2587313" y="3621558"/>
                </a:lnTo>
                <a:close/>
                <a:moveTo>
                  <a:pt x="6386" y="3617928"/>
                </a:moveTo>
                <a:lnTo>
                  <a:pt x="13741" y="3625262"/>
                </a:lnTo>
                <a:lnTo>
                  <a:pt x="11806" y="3628726"/>
                </a:lnTo>
                <a:lnTo>
                  <a:pt x="774" y="3628114"/>
                </a:lnTo>
                <a:lnTo>
                  <a:pt x="0" y="3620781"/>
                </a:lnTo>
                <a:close/>
                <a:moveTo>
                  <a:pt x="3244745" y="3613021"/>
                </a:moveTo>
                <a:lnTo>
                  <a:pt x="3252597" y="3613602"/>
                </a:lnTo>
                <a:lnTo>
                  <a:pt x="3255738" y="3624451"/>
                </a:lnTo>
                <a:lnTo>
                  <a:pt x="3256720" y="3630843"/>
                </a:lnTo>
                <a:lnTo>
                  <a:pt x="3252204" y="3634137"/>
                </a:lnTo>
                <a:lnTo>
                  <a:pt x="3249456" y="3642467"/>
                </a:lnTo>
                <a:lnTo>
                  <a:pt x="3241604" y="3635493"/>
                </a:lnTo>
                <a:lnTo>
                  <a:pt x="3246904" y="3626581"/>
                </a:lnTo>
                <a:lnTo>
                  <a:pt x="3238070" y="3620770"/>
                </a:lnTo>
                <a:lnTo>
                  <a:pt x="3238856" y="3614183"/>
                </a:lnTo>
                <a:close/>
                <a:moveTo>
                  <a:pt x="2934437" y="3612039"/>
                </a:moveTo>
                <a:lnTo>
                  <a:pt x="2938499" y="3612039"/>
                </a:lnTo>
                <a:lnTo>
                  <a:pt x="2935656" y="3616358"/>
                </a:lnTo>
                <a:lnTo>
                  <a:pt x="2938702" y="3620873"/>
                </a:lnTo>
                <a:lnTo>
                  <a:pt x="2932813" y="3618125"/>
                </a:lnTo>
                <a:close/>
                <a:moveTo>
                  <a:pt x="36065" y="3612039"/>
                </a:moveTo>
                <a:lnTo>
                  <a:pt x="46384" y="3614679"/>
                </a:lnTo>
                <a:lnTo>
                  <a:pt x="53002" y="3619146"/>
                </a:lnTo>
                <a:lnTo>
                  <a:pt x="52419" y="3623818"/>
                </a:lnTo>
                <a:lnTo>
                  <a:pt x="40154" y="3623411"/>
                </a:lnTo>
                <a:lnTo>
                  <a:pt x="29446" y="3615491"/>
                </a:lnTo>
                <a:close/>
                <a:moveTo>
                  <a:pt x="87376" y="3602224"/>
                </a:moveTo>
                <a:lnTo>
                  <a:pt x="97172" y="3606109"/>
                </a:lnTo>
                <a:lnTo>
                  <a:pt x="95947" y="3616947"/>
                </a:lnTo>
                <a:lnTo>
                  <a:pt x="85743" y="3615311"/>
                </a:lnTo>
                <a:lnTo>
                  <a:pt x="76559" y="3608563"/>
                </a:lnTo>
                <a:close/>
                <a:moveTo>
                  <a:pt x="1795645" y="3598298"/>
                </a:moveTo>
                <a:lnTo>
                  <a:pt x="1799613" y="3603846"/>
                </a:lnTo>
                <a:lnTo>
                  <a:pt x="1809533" y="3604215"/>
                </a:lnTo>
                <a:lnTo>
                  <a:pt x="1810921" y="3611058"/>
                </a:lnTo>
                <a:lnTo>
                  <a:pt x="1807548" y="3607359"/>
                </a:lnTo>
                <a:lnTo>
                  <a:pt x="1799613" y="3606990"/>
                </a:lnTo>
                <a:lnTo>
                  <a:pt x="1795050" y="3609394"/>
                </a:lnTo>
                <a:lnTo>
                  <a:pt x="1792272" y="3605140"/>
                </a:lnTo>
                <a:close/>
                <a:moveTo>
                  <a:pt x="2930091" y="3596335"/>
                </a:moveTo>
                <a:lnTo>
                  <a:pt x="2930091" y="3601005"/>
                </a:lnTo>
                <a:lnTo>
                  <a:pt x="2931832" y="3605482"/>
                </a:lnTo>
                <a:lnTo>
                  <a:pt x="2930672" y="3615602"/>
                </a:lnTo>
                <a:lnTo>
                  <a:pt x="2927192" y="3615602"/>
                </a:lnTo>
                <a:lnTo>
                  <a:pt x="2926612" y="3613072"/>
                </a:lnTo>
                <a:lnTo>
                  <a:pt x="2921198" y="3618910"/>
                </a:lnTo>
                <a:lnTo>
                  <a:pt x="2919072" y="3617159"/>
                </a:lnTo>
                <a:cubicBezTo>
                  <a:pt x="2919200" y="3615407"/>
                  <a:pt x="2919329" y="3613655"/>
                  <a:pt x="2919458" y="3611904"/>
                </a:cubicBezTo>
                <a:lnTo>
                  <a:pt x="2922358" y="3607233"/>
                </a:lnTo>
                <a:lnTo>
                  <a:pt x="2923131" y="3600616"/>
                </a:lnTo>
                <a:close/>
                <a:moveTo>
                  <a:pt x="3151656" y="3584556"/>
                </a:moveTo>
                <a:lnTo>
                  <a:pt x="3158200" y="3584556"/>
                </a:lnTo>
                <a:lnTo>
                  <a:pt x="3161279" y="3591043"/>
                </a:lnTo>
                <a:lnTo>
                  <a:pt x="3167823" y="3595097"/>
                </a:lnTo>
                <a:lnTo>
                  <a:pt x="3169363" y="3599152"/>
                </a:lnTo>
                <a:lnTo>
                  <a:pt x="3162819" y="3603206"/>
                </a:lnTo>
                <a:lnTo>
                  <a:pt x="3158393" y="3600571"/>
                </a:lnTo>
                <a:lnTo>
                  <a:pt x="3160317" y="3595908"/>
                </a:lnTo>
                <a:lnTo>
                  <a:pt x="3151272" y="3593273"/>
                </a:lnTo>
                <a:lnTo>
                  <a:pt x="3149732" y="3588610"/>
                </a:lnTo>
                <a:close/>
                <a:moveTo>
                  <a:pt x="3080327" y="3582593"/>
                </a:moveTo>
                <a:lnTo>
                  <a:pt x="3090200" y="3584575"/>
                </a:lnTo>
                <a:lnTo>
                  <a:pt x="3096914" y="3593693"/>
                </a:lnTo>
                <a:lnTo>
                  <a:pt x="3102245" y="3602217"/>
                </a:lnTo>
                <a:lnTo>
                  <a:pt x="3112908" y="3605388"/>
                </a:lnTo>
                <a:lnTo>
                  <a:pt x="3116857" y="3609947"/>
                </a:lnTo>
                <a:lnTo>
                  <a:pt x="3134430" y="3609749"/>
                </a:lnTo>
                <a:lnTo>
                  <a:pt x="3136010" y="3613119"/>
                </a:lnTo>
                <a:lnTo>
                  <a:pt x="3136010" y="3620453"/>
                </a:lnTo>
                <a:lnTo>
                  <a:pt x="3139367" y="3624020"/>
                </a:lnTo>
                <a:lnTo>
                  <a:pt x="3137985" y="3630166"/>
                </a:lnTo>
                <a:lnTo>
                  <a:pt x="3141341" y="3634724"/>
                </a:lnTo>
                <a:lnTo>
                  <a:pt x="3149437" y="3640473"/>
                </a:lnTo>
                <a:lnTo>
                  <a:pt x="3155756" y="3642455"/>
                </a:lnTo>
                <a:lnTo>
                  <a:pt x="3166419" y="3644437"/>
                </a:lnTo>
                <a:lnTo>
                  <a:pt x="3166024" y="3658114"/>
                </a:lnTo>
                <a:lnTo>
                  <a:pt x="3159310" y="3664061"/>
                </a:lnTo>
                <a:lnTo>
                  <a:pt x="3150030" y="3661682"/>
                </a:lnTo>
                <a:lnTo>
                  <a:pt x="3145488" y="3656925"/>
                </a:lnTo>
                <a:lnTo>
                  <a:pt x="3144106" y="3648996"/>
                </a:lnTo>
                <a:lnTo>
                  <a:pt x="3134233" y="3644041"/>
                </a:lnTo>
                <a:cubicBezTo>
                  <a:pt x="3134430" y="3641794"/>
                  <a:pt x="3134628" y="3639548"/>
                  <a:pt x="3134825" y="3637301"/>
                </a:cubicBezTo>
                <a:lnTo>
                  <a:pt x="3126729" y="3632346"/>
                </a:lnTo>
                <a:lnTo>
                  <a:pt x="3124162" y="3626994"/>
                </a:lnTo>
                <a:lnTo>
                  <a:pt x="3104417" y="3625210"/>
                </a:lnTo>
                <a:lnTo>
                  <a:pt x="3101652" y="3620651"/>
                </a:lnTo>
                <a:cubicBezTo>
                  <a:pt x="3101850" y="3618206"/>
                  <a:pt x="3102047" y="3615761"/>
                  <a:pt x="3102245" y="3613317"/>
                </a:cubicBezTo>
                <a:lnTo>
                  <a:pt x="3096321" y="3607568"/>
                </a:lnTo>
                <a:lnTo>
                  <a:pt x="3075983" y="3594486"/>
                </a:lnTo>
                <a:lnTo>
                  <a:pt x="3075983" y="3591910"/>
                </a:lnTo>
                <a:lnTo>
                  <a:pt x="3073218" y="3593099"/>
                </a:lnTo>
                <a:lnTo>
                  <a:pt x="3065320" y="3595081"/>
                </a:lnTo>
                <a:lnTo>
                  <a:pt x="3071046" y="3588539"/>
                </a:lnTo>
                <a:lnTo>
                  <a:pt x="3075786" y="3587945"/>
                </a:lnTo>
                <a:close/>
                <a:moveTo>
                  <a:pt x="1808958" y="3570815"/>
                </a:moveTo>
                <a:cubicBezTo>
                  <a:pt x="1808759" y="3572557"/>
                  <a:pt x="1808559" y="3574298"/>
                  <a:pt x="1808360" y="3576039"/>
                </a:cubicBezTo>
                <a:lnTo>
                  <a:pt x="1797202" y="3594928"/>
                </a:lnTo>
                <a:lnTo>
                  <a:pt x="1794612" y="3596335"/>
                </a:lnTo>
                <a:lnTo>
                  <a:pt x="1792420" y="3592316"/>
                </a:lnTo>
                <a:lnTo>
                  <a:pt x="1786043" y="3594526"/>
                </a:lnTo>
                <a:lnTo>
                  <a:pt x="1782456" y="3589704"/>
                </a:lnTo>
                <a:lnTo>
                  <a:pt x="1787040" y="3579656"/>
                </a:lnTo>
                <a:lnTo>
                  <a:pt x="1797800" y="3571619"/>
                </a:lnTo>
                <a:close/>
                <a:moveTo>
                  <a:pt x="3093195" y="3566889"/>
                </a:moveTo>
                <a:lnTo>
                  <a:pt x="3099674" y="3568067"/>
                </a:lnTo>
                <a:lnTo>
                  <a:pt x="3091822" y="3572778"/>
                </a:lnTo>
                <a:close/>
                <a:moveTo>
                  <a:pt x="3108115" y="3563944"/>
                </a:moveTo>
                <a:lnTo>
                  <a:pt x="3111452" y="3568958"/>
                </a:lnTo>
                <a:lnTo>
                  <a:pt x="3114789" y="3568958"/>
                </a:lnTo>
                <a:lnTo>
                  <a:pt x="3115378" y="3573392"/>
                </a:lnTo>
                <a:lnTo>
                  <a:pt x="3110078" y="3574742"/>
                </a:lnTo>
                <a:lnTo>
                  <a:pt x="3105563" y="3570885"/>
                </a:lnTo>
                <a:lnTo>
                  <a:pt x="3103600" y="3566451"/>
                </a:lnTo>
                <a:close/>
                <a:moveTo>
                  <a:pt x="3119087" y="3557073"/>
                </a:moveTo>
                <a:lnTo>
                  <a:pt x="3121268" y="3562874"/>
                </a:lnTo>
                <a:lnTo>
                  <a:pt x="3117451" y="3569834"/>
                </a:lnTo>
                <a:lnTo>
                  <a:pt x="3116360" y="3567320"/>
                </a:lnTo>
                <a:lnTo>
                  <a:pt x="3118178" y="3562874"/>
                </a:lnTo>
                <a:close/>
                <a:moveTo>
                  <a:pt x="3266030" y="3556092"/>
                </a:moveTo>
                <a:lnTo>
                  <a:pt x="3273265" y="3558627"/>
                </a:lnTo>
                <a:lnTo>
                  <a:pt x="3274047" y="3564476"/>
                </a:lnTo>
                <a:lnTo>
                  <a:pt x="3287147" y="3570909"/>
                </a:lnTo>
                <a:lnTo>
                  <a:pt x="3277957" y="3575393"/>
                </a:lnTo>
                <a:lnTo>
                  <a:pt x="3272092" y="3570325"/>
                </a:lnTo>
                <a:lnTo>
                  <a:pt x="3275416" y="3579878"/>
                </a:lnTo>
                <a:lnTo>
                  <a:pt x="3271505" y="3584557"/>
                </a:lnTo>
                <a:lnTo>
                  <a:pt x="3260556" y="3584167"/>
                </a:lnTo>
                <a:lnTo>
                  <a:pt x="3253908" y="3578123"/>
                </a:lnTo>
                <a:lnTo>
                  <a:pt x="3264857" y="3571104"/>
                </a:lnTo>
                <a:lnTo>
                  <a:pt x="3256450" y="3569155"/>
                </a:lnTo>
                <a:lnTo>
                  <a:pt x="3251170" y="3576953"/>
                </a:lnTo>
                <a:lnTo>
                  <a:pt x="3238852" y="3571884"/>
                </a:lnTo>
                <a:lnTo>
                  <a:pt x="3238070" y="3564085"/>
                </a:lnTo>
                <a:lnTo>
                  <a:pt x="3251952" y="3564670"/>
                </a:lnTo>
                <a:lnTo>
                  <a:pt x="3253126" y="3560186"/>
                </a:lnTo>
                <a:lnTo>
                  <a:pt x="3261729" y="3559991"/>
                </a:lnTo>
                <a:close/>
                <a:moveTo>
                  <a:pt x="2877651" y="3524683"/>
                </a:moveTo>
                <a:lnTo>
                  <a:pt x="2881577" y="3526439"/>
                </a:lnTo>
                <a:lnTo>
                  <a:pt x="2885307" y="3530732"/>
                </a:lnTo>
                <a:lnTo>
                  <a:pt x="2877847" y="3533269"/>
                </a:lnTo>
                <a:lnTo>
                  <a:pt x="2878828" y="3540683"/>
                </a:lnTo>
                <a:lnTo>
                  <a:pt x="2884914" y="3544390"/>
                </a:lnTo>
                <a:cubicBezTo>
                  <a:pt x="2884783" y="3546277"/>
                  <a:pt x="2884653" y="3548163"/>
                  <a:pt x="2884522" y="3550049"/>
                </a:cubicBezTo>
                <a:lnTo>
                  <a:pt x="2891589" y="3550440"/>
                </a:lnTo>
                <a:lnTo>
                  <a:pt x="2890803" y="3557074"/>
                </a:lnTo>
                <a:lnTo>
                  <a:pt x="2879418" y="3550440"/>
                </a:lnTo>
                <a:lnTo>
                  <a:pt x="2878436" y="3543220"/>
                </a:lnTo>
                <a:lnTo>
                  <a:pt x="2866069" y="3529952"/>
                </a:lnTo>
                <a:lnTo>
                  <a:pt x="2867050" y="3525659"/>
                </a:lnTo>
                <a:lnTo>
                  <a:pt x="2876277" y="3527219"/>
                </a:lnTo>
                <a:close/>
                <a:moveTo>
                  <a:pt x="1905736" y="3504071"/>
                </a:moveTo>
                <a:lnTo>
                  <a:pt x="1907110" y="3506426"/>
                </a:lnTo>
                <a:lnTo>
                  <a:pt x="1898080" y="3513886"/>
                </a:lnTo>
                <a:lnTo>
                  <a:pt x="1897492" y="3517027"/>
                </a:lnTo>
                <a:lnTo>
                  <a:pt x="1903969" y="3513689"/>
                </a:lnTo>
                <a:lnTo>
                  <a:pt x="1900043" y="3520168"/>
                </a:lnTo>
                <a:lnTo>
                  <a:pt x="1901418" y="3524290"/>
                </a:lnTo>
                <a:lnTo>
                  <a:pt x="1911822" y="3523505"/>
                </a:lnTo>
                <a:lnTo>
                  <a:pt x="1916533" y="3524682"/>
                </a:lnTo>
                <a:lnTo>
                  <a:pt x="1917907" y="3532535"/>
                </a:lnTo>
                <a:lnTo>
                  <a:pt x="1912803" y="3541761"/>
                </a:lnTo>
                <a:lnTo>
                  <a:pt x="1908877" y="3548828"/>
                </a:lnTo>
                <a:lnTo>
                  <a:pt x="1904951" y="3556877"/>
                </a:lnTo>
                <a:lnTo>
                  <a:pt x="1891406" y="3561981"/>
                </a:lnTo>
                <a:lnTo>
                  <a:pt x="1891406" y="3559429"/>
                </a:lnTo>
                <a:lnTo>
                  <a:pt x="1884731" y="3555700"/>
                </a:lnTo>
                <a:lnTo>
                  <a:pt x="1874327" y="3552362"/>
                </a:lnTo>
                <a:cubicBezTo>
                  <a:pt x="1874458" y="3549156"/>
                  <a:pt x="1874589" y="3545950"/>
                  <a:pt x="1874720" y="3542743"/>
                </a:cubicBezTo>
                <a:lnTo>
                  <a:pt x="1868831" y="3538228"/>
                </a:lnTo>
                <a:lnTo>
                  <a:pt x="1859015" y="3539406"/>
                </a:lnTo>
                <a:cubicBezTo>
                  <a:pt x="1858884" y="3542285"/>
                  <a:pt x="1858754" y="3545164"/>
                  <a:pt x="1858623" y="3548043"/>
                </a:cubicBezTo>
                <a:lnTo>
                  <a:pt x="1852734" y="3546669"/>
                </a:lnTo>
                <a:lnTo>
                  <a:pt x="1851163" y="3531946"/>
                </a:lnTo>
                <a:lnTo>
                  <a:pt x="1861567" y="3526646"/>
                </a:lnTo>
                <a:lnTo>
                  <a:pt x="1874523" y="3517223"/>
                </a:lnTo>
                <a:lnTo>
                  <a:pt x="1883750" y="3512511"/>
                </a:lnTo>
                <a:close/>
                <a:moveTo>
                  <a:pt x="3204894" y="3500144"/>
                </a:moveTo>
                <a:lnTo>
                  <a:pt x="3211569" y="3504434"/>
                </a:lnTo>
                <a:lnTo>
                  <a:pt x="3204502" y="3516132"/>
                </a:lnTo>
                <a:lnTo>
                  <a:pt x="3206465" y="3527244"/>
                </a:lnTo>
                <a:lnTo>
                  <a:pt x="3198612" y="3523930"/>
                </a:lnTo>
                <a:lnTo>
                  <a:pt x="3199986" y="3519446"/>
                </a:lnTo>
                <a:lnTo>
                  <a:pt x="3196649" y="3519446"/>
                </a:lnTo>
                <a:lnTo>
                  <a:pt x="3192134" y="3528609"/>
                </a:lnTo>
                <a:lnTo>
                  <a:pt x="3186834" y="3520226"/>
                </a:lnTo>
                <a:lnTo>
                  <a:pt x="3184086" y="3510477"/>
                </a:lnTo>
                <a:lnTo>
                  <a:pt x="3195079" y="3510477"/>
                </a:lnTo>
                <a:lnTo>
                  <a:pt x="3201753" y="3512817"/>
                </a:lnTo>
                <a:close/>
                <a:moveTo>
                  <a:pt x="1956580" y="3500144"/>
                </a:moveTo>
                <a:lnTo>
                  <a:pt x="1969144" y="3509006"/>
                </a:lnTo>
                <a:lnTo>
                  <a:pt x="1969929" y="3515940"/>
                </a:lnTo>
                <a:lnTo>
                  <a:pt x="1962077" y="3520757"/>
                </a:lnTo>
                <a:lnTo>
                  <a:pt x="1954813" y="3514785"/>
                </a:lnTo>
                <a:lnTo>
                  <a:pt x="1938520" y="3515748"/>
                </a:lnTo>
                <a:lnTo>
                  <a:pt x="1937735" y="3509391"/>
                </a:lnTo>
                <a:lnTo>
                  <a:pt x="1933809" y="3509391"/>
                </a:lnTo>
                <a:lnTo>
                  <a:pt x="1932631" y="3503419"/>
                </a:lnTo>
                <a:close/>
                <a:moveTo>
                  <a:pt x="3235243" y="3486405"/>
                </a:moveTo>
                <a:lnTo>
                  <a:pt x="3239092" y="3488396"/>
                </a:lnTo>
                <a:lnTo>
                  <a:pt x="3241016" y="3494770"/>
                </a:lnTo>
                <a:lnTo>
                  <a:pt x="3236590" y="3500146"/>
                </a:lnTo>
                <a:lnTo>
                  <a:pt x="3221386" y="3499549"/>
                </a:lnTo>
                <a:lnTo>
                  <a:pt x="3224850" y="3493574"/>
                </a:lnTo>
                <a:close/>
                <a:moveTo>
                  <a:pt x="3336226" y="3471682"/>
                </a:moveTo>
                <a:lnTo>
                  <a:pt x="3336226" y="3476590"/>
                </a:lnTo>
                <a:lnTo>
                  <a:pt x="3333281" y="3475310"/>
                </a:lnTo>
                <a:close/>
                <a:moveTo>
                  <a:pt x="3216563" y="3470698"/>
                </a:moveTo>
                <a:lnTo>
                  <a:pt x="3225310" y="3473433"/>
                </a:lnTo>
                <a:lnTo>
                  <a:pt x="3224713" y="3479533"/>
                </a:lnTo>
                <a:lnTo>
                  <a:pt x="3216762" y="3478271"/>
                </a:lnTo>
                <a:lnTo>
                  <a:pt x="3209606" y="3477639"/>
                </a:lnTo>
                <a:lnTo>
                  <a:pt x="3210798" y="3474064"/>
                </a:lnTo>
                <a:close/>
                <a:moveTo>
                  <a:pt x="3328373" y="3463830"/>
                </a:moveTo>
                <a:lnTo>
                  <a:pt x="3340152" y="3464222"/>
                </a:lnTo>
                <a:lnTo>
                  <a:pt x="3335759" y="3468738"/>
                </a:lnTo>
                <a:lnTo>
                  <a:pt x="3330370" y="3470701"/>
                </a:lnTo>
                <a:lnTo>
                  <a:pt x="3328373" y="3468738"/>
                </a:lnTo>
                <a:close/>
                <a:moveTo>
                  <a:pt x="3163620" y="3448123"/>
                </a:moveTo>
                <a:lnTo>
                  <a:pt x="3169158" y="3451188"/>
                </a:lnTo>
                <a:cubicBezTo>
                  <a:pt x="3169226" y="3453933"/>
                  <a:pt x="3169294" y="3456677"/>
                  <a:pt x="3169363" y="3459423"/>
                </a:cubicBezTo>
                <a:lnTo>
                  <a:pt x="3163210" y="3463828"/>
                </a:lnTo>
                <a:lnTo>
                  <a:pt x="3155621" y="3458848"/>
                </a:lnTo>
                <a:lnTo>
                  <a:pt x="3156442" y="3454444"/>
                </a:lnTo>
                <a:close/>
                <a:moveTo>
                  <a:pt x="2248046" y="3420641"/>
                </a:moveTo>
                <a:lnTo>
                  <a:pt x="2251370" y="3420641"/>
                </a:lnTo>
                <a:lnTo>
                  <a:pt x="2263102" y="3425745"/>
                </a:lnTo>
                <a:lnTo>
                  <a:pt x="2270336" y="3425745"/>
                </a:lnTo>
                <a:lnTo>
                  <a:pt x="2275616" y="3441252"/>
                </a:lnTo>
                <a:cubicBezTo>
                  <a:pt x="2275421" y="3444720"/>
                  <a:pt x="2275225" y="3448189"/>
                  <a:pt x="2275029" y="3451657"/>
                </a:cubicBezTo>
                <a:lnTo>
                  <a:pt x="2285002" y="3467950"/>
                </a:lnTo>
                <a:cubicBezTo>
                  <a:pt x="2284806" y="3473774"/>
                  <a:pt x="2284610" y="3479598"/>
                  <a:pt x="2284415" y="3485422"/>
                </a:cubicBezTo>
                <a:lnTo>
                  <a:pt x="2277962" y="3491311"/>
                </a:lnTo>
                <a:lnTo>
                  <a:pt x="2275616" y="3500537"/>
                </a:lnTo>
                <a:lnTo>
                  <a:pt x="2284024" y="3507801"/>
                </a:lnTo>
                <a:lnTo>
                  <a:pt x="2279135" y="3526450"/>
                </a:lnTo>
                <a:lnTo>
                  <a:pt x="2274052" y="3548240"/>
                </a:lnTo>
                <a:cubicBezTo>
                  <a:pt x="2274117" y="3555372"/>
                  <a:pt x="2274182" y="3562504"/>
                  <a:pt x="2274247" y="3569637"/>
                </a:cubicBezTo>
                <a:lnTo>
                  <a:pt x="2265840" y="3582790"/>
                </a:lnTo>
                <a:lnTo>
                  <a:pt x="2259778" y="3576115"/>
                </a:lnTo>
                <a:lnTo>
                  <a:pt x="2253325" y="3569834"/>
                </a:lnTo>
                <a:lnTo>
                  <a:pt x="2242375" y="3577097"/>
                </a:lnTo>
                <a:cubicBezTo>
                  <a:pt x="2242180" y="3581219"/>
                  <a:pt x="2241984" y="3585342"/>
                  <a:pt x="2241789" y="3589464"/>
                </a:cubicBezTo>
                <a:lnTo>
                  <a:pt x="2236509" y="3594764"/>
                </a:lnTo>
                <a:lnTo>
                  <a:pt x="2228688" y="3595353"/>
                </a:lnTo>
                <a:lnTo>
                  <a:pt x="2219694" y="3597317"/>
                </a:lnTo>
                <a:lnTo>
                  <a:pt x="2212654" y="3592409"/>
                </a:lnTo>
                <a:lnTo>
                  <a:pt x="2207375" y="3594372"/>
                </a:lnTo>
                <a:lnTo>
                  <a:pt x="2205224" y="3587697"/>
                </a:lnTo>
                <a:lnTo>
                  <a:pt x="2210503" y="3587697"/>
                </a:lnTo>
                <a:lnTo>
                  <a:pt x="2206397" y="3584556"/>
                </a:lnTo>
                <a:cubicBezTo>
                  <a:pt x="2206202" y="3579387"/>
                  <a:pt x="2206006" y="3574218"/>
                  <a:pt x="2205811" y="3569048"/>
                </a:cubicBezTo>
                <a:lnTo>
                  <a:pt x="2197794" y="3558644"/>
                </a:lnTo>
                <a:lnTo>
                  <a:pt x="2207962" y="3528413"/>
                </a:lnTo>
                <a:lnTo>
                  <a:pt x="2210699" y="3519972"/>
                </a:lnTo>
                <a:lnTo>
                  <a:pt x="2201900" y="3512905"/>
                </a:lnTo>
                <a:lnTo>
                  <a:pt x="2207179" y="3499752"/>
                </a:lnTo>
                <a:lnTo>
                  <a:pt x="2203269" y="3493863"/>
                </a:lnTo>
                <a:lnTo>
                  <a:pt x="2206984" y="3485618"/>
                </a:lnTo>
                <a:lnTo>
                  <a:pt x="2201118" y="3474429"/>
                </a:lnTo>
                <a:lnTo>
                  <a:pt x="2191341" y="3468147"/>
                </a:lnTo>
                <a:lnTo>
                  <a:pt x="2188604" y="3474036"/>
                </a:lnTo>
                <a:lnTo>
                  <a:pt x="2185866" y="3460883"/>
                </a:lnTo>
                <a:lnTo>
                  <a:pt x="2189777" y="3452442"/>
                </a:lnTo>
                <a:lnTo>
                  <a:pt x="2186257" y="3437523"/>
                </a:lnTo>
                <a:lnTo>
                  <a:pt x="2191537" y="3434185"/>
                </a:lnTo>
                <a:lnTo>
                  <a:pt x="2194078" y="3424959"/>
                </a:lnTo>
                <a:lnTo>
                  <a:pt x="2197989" y="3428296"/>
                </a:lnTo>
                <a:lnTo>
                  <a:pt x="2192123" y="3437523"/>
                </a:lnTo>
                <a:lnTo>
                  <a:pt x="2196816" y="3444590"/>
                </a:lnTo>
                <a:lnTo>
                  <a:pt x="2207375" y="3449694"/>
                </a:lnTo>
                <a:lnTo>
                  <a:pt x="2219694" y="3450872"/>
                </a:lnTo>
                <a:lnTo>
                  <a:pt x="2224191" y="3441056"/>
                </a:lnTo>
                <a:lnTo>
                  <a:pt x="2237291" y="3433204"/>
                </a:lnTo>
                <a:lnTo>
                  <a:pt x="2245504" y="3427315"/>
                </a:lnTo>
                <a:close/>
                <a:moveTo>
                  <a:pt x="4803620" y="3365734"/>
                </a:moveTo>
                <a:lnTo>
                  <a:pt x="4804566" y="3369685"/>
                </a:lnTo>
                <a:lnTo>
                  <a:pt x="4804560" y="3369685"/>
                </a:lnTo>
                <a:lnTo>
                  <a:pt x="4803618" y="3365754"/>
                </a:lnTo>
                <a:close/>
                <a:moveTo>
                  <a:pt x="4804558" y="3354448"/>
                </a:moveTo>
                <a:cubicBezTo>
                  <a:pt x="4804486" y="3354806"/>
                  <a:pt x="4804414" y="3355165"/>
                  <a:pt x="4804342" y="3355524"/>
                </a:cubicBezTo>
                <a:lnTo>
                  <a:pt x="4803860" y="3357599"/>
                </a:lnTo>
                <a:cubicBezTo>
                  <a:pt x="4803865" y="3357416"/>
                  <a:pt x="4803868" y="3357234"/>
                  <a:pt x="4803873" y="3357052"/>
                </a:cubicBezTo>
                <a:close/>
                <a:moveTo>
                  <a:pt x="4849912" y="3342104"/>
                </a:moveTo>
                <a:lnTo>
                  <a:pt x="4846871" y="3345079"/>
                </a:lnTo>
                <a:lnTo>
                  <a:pt x="4845441" y="3344221"/>
                </a:lnTo>
                <a:lnTo>
                  <a:pt x="4846720" y="3343320"/>
                </a:lnTo>
                <a:close/>
                <a:moveTo>
                  <a:pt x="4865500" y="3336230"/>
                </a:moveTo>
                <a:lnTo>
                  <a:pt x="4871344" y="3336230"/>
                </a:lnTo>
                <a:lnTo>
                  <a:pt x="4861641" y="3339773"/>
                </a:lnTo>
                <a:lnTo>
                  <a:pt x="4847184" y="3345285"/>
                </a:lnTo>
                <a:lnTo>
                  <a:pt x="4850805" y="3341763"/>
                </a:lnTo>
                <a:lnTo>
                  <a:pt x="4861176" y="3337809"/>
                </a:lnTo>
                <a:close/>
                <a:moveTo>
                  <a:pt x="2706079" y="3291078"/>
                </a:moveTo>
                <a:lnTo>
                  <a:pt x="2712950" y="3291771"/>
                </a:lnTo>
                <a:lnTo>
                  <a:pt x="2709202" y="3294023"/>
                </a:lnTo>
                <a:close/>
                <a:moveTo>
                  <a:pt x="2734109" y="3289115"/>
                </a:moveTo>
                <a:lnTo>
                  <a:pt x="2741832" y="3293507"/>
                </a:lnTo>
                <a:lnTo>
                  <a:pt x="2755156" y="3297300"/>
                </a:lnTo>
                <a:lnTo>
                  <a:pt x="2754384" y="3300893"/>
                </a:lnTo>
                <a:lnTo>
                  <a:pt x="2739323" y="3297100"/>
                </a:lnTo>
                <a:lnTo>
                  <a:pt x="2731599" y="3290313"/>
                </a:lnTo>
                <a:close/>
                <a:moveTo>
                  <a:pt x="2327992" y="3289115"/>
                </a:moveTo>
                <a:lnTo>
                  <a:pt x="2330151" y="3294598"/>
                </a:lnTo>
                <a:lnTo>
                  <a:pt x="2329562" y="3298660"/>
                </a:lnTo>
                <a:lnTo>
                  <a:pt x="2325636" y="3299878"/>
                </a:lnTo>
                <a:lnTo>
                  <a:pt x="2328188" y="3305767"/>
                </a:lnTo>
                <a:lnTo>
                  <a:pt x="2323673" y="3306783"/>
                </a:lnTo>
                <a:lnTo>
                  <a:pt x="2320925" y="3300690"/>
                </a:lnTo>
                <a:lnTo>
                  <a:pt x="2310521" y="3301909"/>
                </a:lnTo>
                <a:lnTo>
                  <a:pt x="2306595" y="3296019"/>
                </a:lnTo>
                <a:lnTo>
                  <a:pt x="2320925" y="3294598"/>
                </a:lnTo>
                <a:close/>
                <a:moveTo>
                  <a:pt x="2694889" y="3276355"/>
                </a:moveTo>
                <a:lnTo>
                  <a:pt x="2705686" y="3282533"/>
                </a:lnTo>
                <a:lnTo>
                  <a:pt x="2714127" y="3280796"/>
                </a:lnTo>
                <a:lnTo>
                  <a:pt x="2726691" y="3285044"/>
                </a:lnTo>
                <a:lnTo>
                  <a:pt x="2714127" y="3284271"/>
                </a:lnTo>
                <a:lnTo>
                  <a:pt x="2706668" y="3288133"/>
                </a:lnTo>
                <a:lnTo>
                  <a:pt x="2687430" y="3277706"/>
                </a:lnTo>
                <a:close/>
                <a:moveTo>
                  <a:pt x="2266891" y="3273410"/>
                </a:moveTo>
                <a:cubicBezTo>
                  <a:pt x="2267287" y="3281840"/>
                  <a:pt x="2267682" y="3290268"/>
                  <a:pt x="2268077" y="3298697"/>
                </a:cubicBezTo>
                <a:lnTo>
                  <a:pt x="2266100" y="3307910"/>
                </a:lnTo>
                <a:lnTo>
                  <a:pt x="2274204" y="3324768"/>
                </a:lnTo>
                <a:lnTo>
                  <a:pt x="2272426" y="3352015"/>
                </a:lnTo>
                <a:lnTo>
                  <a:pt x="2265310" y="3369854"/>
                </a:lnTo>
                <a:lnTo>
                  <a:pt x="2263334" y="3378871"/>
                </a:lnTo>
                <a:lnTo>
                  <a:pt x="2257602" y="3393180"/>
                </a:lnTo>
                <a:lnTo>
                  <a:pt x="2252463" y="3404942"/>
                </a:lnTo>
                <a:lnTo>
                  <a:pt x="2251673" y="3408862"/>
                </a:lnTo>
                <a:lnTo>
                  <a:pt x="2246533" y="3405726"/>
                </a:lnTo>
                <a:lnTo>
                  <a:pt x="2241790" y="3404550"/>
                </a:lnTo>
                <a:lnTo>
                  <a:pt x="2241197" y="3401217"/>
                </a:lnTo>
                <a:lnTo>
                  <a:pt x="2235268" y="3398669"/>
                </a:lnTo>
                <a:lnTo>
                  <a:pt x="2228547" y="3393572"/>
                </a:lnTo>
                <a:lnTo>
                  <a:pt x="2233291" y="3382399"/>
                </a:lnTo>
                <a:lnTo>
                  <a:pt x="2228943" y="3380439"/>
                </a:lnTo>
                <a:lnTo>
                  <a:pt x="2221828" y="3377106"/>
                </a:lnTo>
                <a:lnTo>
                  <a:pt x="2224397" y="3373186"/>
                </a:lnTo>
                <a:lnTo>
                  <a:pt x="2224990" y="3367501"/>
                </a:lnTo>
                <a:lnTo>
                  <a:pt x="2223014" y="3365541"/>
                </a:lnTo>
                <a:lnTo>
                  <a:pt x="2223014" y="3356524"/>
                </a:lnTo>
                <a:lnTo>
                  <a:pt x="2220246" y="3349859"/>
                </a:lnTo>
                <a:lnTo>
                  <a:pt x="2216294" y="3341626"/>
                </a:lnTo>
                <a:cubicBezTo>
                  <a:pt x="2216491" y="3339013"/>
                  <a:pt x="2216689" y="3336399"/>
                  <a:pt x="2216887" y="3333785"/>
                </a:cubicBezTo>
                <a:lnTo>
                  <a:pt x="2222816" y="3332413"/>
                </a:lnTo>
                <a:cubicBezTo>
                  <a:pt x="2222553" y="3327839"/>
                  <a:pt x="2222289" y="3323266"/>
                  <a:pt x="2222025" y="3318691"/>
                </a:cubicBezTo>
                <a:lnTo>
                  <a:pt x="2234477" y="3312027"/>
                </a:lnTo>
                <a:lnTo>
                  <a:pt x="2237046" y="3304970"/>
                </a:lnTo>
                <a:lnTo>
                  <a:pt x="2245545" y="3298305"/>
                </a:lnTo>
                <a:lnTo>
                  <a:pt x="2253452" y="3302226"/>
                </a:lnTo>
                <a:lnTo>
                  <a:pt x="2258195" y="3297717"/>
                </a:lnTo>
                <a:lnTo>
                  <a:pt x="2255823" y="3287916"/>
                </a:lnTo>
                <a:lnTo>
                  <a:pt x="2260567" y="3275370"/>
                </a:lnTo>
                <a:close/>
                <a:moveTo>
                  <a:pt x="2664877" y="3265558"/>
                </a:moveTo>
                <a:lnTo>
                  <a:pt x="2667799" y="3266707"/>
                </a:lnTo>
                <a:lnTo>
                  <a:pt x="2661590" y="3273410"/>
                </a:lnTo>
                <a:lnTo>
                  <a:pt x="2661225" y="3270729"/>
                </a:lnTo>
                <a:lnTo>
                  <a:pt x="2659947" y="3267282"/>
                </a:lnTo>
                <a:close/>
                <a:moveTo>
                  <a:pt x="2677614" y="3252798"/>
                </a:moveTo>
                <a:lnTo>
                  <a:pt x="2695686" y="3257184"/>
                </a:lnTo>
                <a:lnTo>
                  <a:pt x="2714913" y="3259689"/>
                </a:lnTo>
                <a:lnTo>
                  <a:pt x="2714913" y="3262613"/>
                </a:lnTo>
                <a:lnTo>
                  <a:pt x="2696071" y="3261986"/>
                </a:lnTo>
                <a:lnTo>
                  <a:pt x="2679344" y="3257601"/>
                </a:lnTo>
                <a:close/>
                <a:moveTo>
                  <a:pt x="2692820" y="3241020"/>
                </a:moveTo>
                <a:lnTo>
                  <a:pt x="2703135" y="3246013"/>
                </a:lnTo>
                <a:lnTo>
                  <a:pt x="2700994" y="3249854"/>
                </a:lnTo>
                <a:lnTo>
                  <a:pt x="2690290" y="3249085"/>
                </a:lnTo>
                <a:lnTo>
                  <a:pt x="2682895" y="3246973"/>
                </a:lnTo>
                <a:lnTo>
                  <a:pt x="2680754" y="3244092"/>
                </a:lnTo>
                <a:lnTo>
                  <a:pt x="2680559" y="3241211"/>
                </a:lnTo>
                <a:close/>
                <a:moveTo>
                  <a:pt x="2667195" y="3238075"/>
                </a:moveTo>
                <a:lnTo>
                  <a:pt x="2676633" y="3243964"/>
                </a:lnTo>
                <a:lnTo>
                  <a:pt x="2670782" y="3243205"/>
                </a:lnTo>
                <a:lnTo>
                  <a:pt x="2661910" y="3238265"/>
                </a:lnTo>
                <a:close/>
                <a:moveTo>
                  <a:pt x="2173243" y="3194119"/>
                </a:moveTo>
                <a:lnTo>
                  <a:pt x="2167989" y="3199370"/>
                </a:lnTo>
                <a:cubicBezTo>
                  <a:pt x="2167999" y="3199391"/>
                  <a:pt x="2168009" y="3199411"/>
                  <a:pt x="2168019" y="3199431"/>
                </a:cubicBezTo>
                <a:lnTo>
                  <a:pt x="2173253" y="3194185"/>
                </a:lnTo>
                <a:cubicBezTo>
                  <a:pt x="2173250" y="3194163"/>
                  <a:pt x="2173246" y="3194141"/>
                  <a:pt x="2173243" y="3194119"/>
                </a:cubicBezTo>
                <a:close/>
                <a:moveTo>
                  <a:pt x="2575535" y="3164460"/>
                </a:moveTo>
                <a:lnTo>
                  <a:pt x="2590331" y="3178823"/>
                </a:lnTo>
                <a:lnTo>
                  <a:pt x="2599092" y="3188017"/>
                </a:lnTo>
                <a:lnTo>
                  <a:pt x="2588189" y="3181888"/>
                </a:lnTo>
                <a:lnTo>
                  <a:pt x="2580792" y="3172887"/>
                </a:lnTo>
                <a:close/>
                <a:moveTo>
                  <a:pt x="2585350" y="3161516"/>
                </a:moveTo>
                <a:lnTo>
                  <a:pt x="2602809" y="3173614"/>
                </a:lnTo>
                <a:lnTo>
                  <a:pt x="2604000" y="3179183"/>
                </a:lnTo>
                <a:close/>
                <a:moveTo>
                  <a:pt x="2593202" y="3160534"/>
                </a:moveTo>
                <a:lnTo>
                  <a:pt x="2602037" y="3164490"/>
                </a:lnTo>
                <a:lnTo>
                  <a:pt x="2599302" y="3167405"/>
                </a:lnTo>
                <a:close/>
                <a:moveTo>
                  <a:pt x="2584214" y="3137959"/>
                </a:moveTo>
                <a:lnTo>
                  <a:pt x="2597365" y="3146007"/>
                </a:lnTo>
                <a:lnTo>
                  <a:pt x="2598561" y="3149148"/>
                </a:lnTo>
                <a:lnTo>
                  <a:pt x="2594575" y="3148167"/>
                </a:lnTo>
                <a:lnTo>
                  <a:pt x="2602545" y="3155234"/>
                </a:lnTo>
                <a:lnTo>
                  <a:pt x="2607926" y="3159356"/>
                </a:lnTo>
                <a:lnTo>
                  <a:pt x="2607129" y="3161516"/>
                </a:lnTo>
                <a:lnTo>
                  <a:pt x="2595572" y="3152682"/>
                </a:lnTo>
                <a:lnTo>
                  <a:pt x="2596369" y="3157786"/>
                </a:lnTo>
                <a:lnTo>
                  <a:pt x="2588797" y="3150326"/>
                </a:lnTo>
                <a:lnTo>
                  <a:pt x="2583417" y="3143259"/>
                </a:lnTo>
                <a:lnTo>
                  <a:pt x="2581424" y="3138351"/>
                </a:lnTo>
                <a:close/>
                <a:moveTo>
                  <a:pt x="2558351" y="3136977"/>
                </a:moveTo>
                <a:lnTo>
                  <a:pt x="2567302" y="3147236"/>
                </a:lnTo>
                <a:cubicBezTo>
                  <a:pt x="2567429" y="3149515"/>
                  <a:pt x="2567556" y="3151795"/>
                  <a:pt x="2567683" y="3154075"/>
                </a:cubicBezTo>
                <a:lnTo>
                  <a:pt x="2565207" y="3154645"/>
                </a:lnTo>
                <a:lnTo>
                  <a:pt x="2563493" y="3150085"/>
                </a:lnTo>
                <a:lnTo>
                  <a:pt x="2559684" y="3148375"/>
                </a:lnTo>
                <a:lnTo>
                  <a:pt x="2555875" y="3143436"/>
                </a:lnTo>
                <a:lnTo>
                  <a:pt x="2554923" y="3138307"/>
                </a:lnTo>
                <a:close/>
                <a:moveTo>
                  <a:pt x="2581360" y="3127162"/>
                </a:moveTo>
                <a:lnTo>
                  <a:pt x="2586573" y="3134425"/>
                </a:lnTo>
                <a:lnTo>
                  <a:pt x="2589276" y="3137959"/>
                </a:lnTo>
                <a:lnTo>
                  <a:pt x="2579236" y="3132266"/>
                </a:lnTo>
                <a:lnTo>
                  <a:pt x="2577498" y="3128928"/>
                </a:lnTo>
                <a:close/>
                <a:moveTo>
                  <a:pt x="2552763" y="3097716"/>
                </a:moveTo>
                <a:lnTo>
                  <a:pt x="2557671" y="3098302"/>
                </a:lnTo>
                <a:lnTo>
                  <a:pt x="2558456" y="3106508"/>
                </a:lnTo>
                <a:lnTo>
                  <a:pt x="2561401" y="3110024"/>
                </a:lnTo>
                <a:lnTo>
                  <a:pt x="2565327" y="3117058"/>
                </a:lnTo>
                <a:lnTo>
                  <a:pt x="2568664" y="3138940"/>
                </a:lnTo>
                <a:lnTo>
                  <a:pt x="2564738" y="3138549"/>
                </a:lnTo>
                <a:lnTo>
                  <a:pt x="2561990" y="3135033"/>
                </a:lnTo>
                <a:lnTo>
                  <a:pt x="2556100" y="3129171"/>
                </a:lnTo>
                <a:lnTo>
                  <a:pt x="2553941" y="3122137"/>
                </a:lnTo>
                <a:lnTo>
                  <a:pt x="2555315" y="3118230"/>
                </a:lnTo>
                <a:lnTo>
                  <a:pt x="2558849" y="3120965"/>
                </a:lnTo>
                <a:lnTo>
                  <a:pt x="2559634" y="3118230"/>
                </a:lnTo>
                <a:lnTo>
                  <a:pt x="2559634" y="3112564"/>
                </a:lnTo>
                <a:lnTo>
                  <a:pt x="2551978" y="3103772"/>
                </a:lnTo>
                <a:close/>
                <a:moveTo>
                  <a:pt x="2568664" y="3093790"/>
                </a:moveTo>
                <a:lnTo>
                  <a:pt x="2572197" y="3093790"/>
                </a:lnTo>
                <a:lnTo>
                  <a:pt x="2581424" y="3107531"/>
                </a:lnTo>
                <a:lnTo>
                  <a:pt x="2584368" y="3110083"/>
                </a:lnTo>
                <a:lnTo>
                  <a:pt x="2581817" y="3114009"/>
                </a:lnTo>
                <a:lnTo>
                  <a:pt x="2586724" y="3119702"/>
                </a:lnTo>
                <a:lnTo>
                  <a:pt x="2591239" y="3129125"/>
                </a:lnTo>
                <a:lnTo>
                  <a:pt x="2589472" y="3126180"/>
                </a:lnTo>
                <a:lnTo>
                  <a:pt x="2585546" y="3124413"/>
                </a:lnTo>
                <a:lnTo>
                  <a:pt x="2578087" y="3120291"/>
                </a:lnTo>
                <a:lnTo>
                  <a:pt x="2575731" y="3112831"/>
                </a:lnTo>
                <a:lnTo>
                  <a:pt x="2573768" y="3112438"/>
                </a:lnTo>
                <a:lnTo>
                  <a:pt x="2564738" y="3106353"/>
                </a:lnTo>
                <a:lnTo>
                  <a:pt x="2563756" y="3099482"/>
                </a:lnTo>
                <a:lnTo>
                  <a:pt x="2568664" y="3099090"/>
                </a:lnTo>
                <a:close/>
                <a:moveTo>
                  <a:pt x="3737502" y="3010361"/>
                </a:moveTo>
                <a:lnTo>
                  <a:pt x="3739636" y="3014403"/>
                </a:lnTo>
                <a:lnTo>
                  <a:pt x="3738996" y="3017232"/>
                </a:lnTo>
                <a:lnTo>
                  <a:pt x="3734728" y="3012382"/>
                </a:lnTo>
                <a:close/>
                <a:moveTo>
                  <a:pt x="3801472" y="2993675"/>
                </a:moveTo>
                <a:lnTo>
                  <a:pt x="3796368" y="3001456"/>
                </a:lnTo>
                <a:lnTo>
                  <a:pt x="3792442" y="3015269"/>
                </a:lnTo>
                <a:lnTo>
                  <a:pt x="3785768" y="3009238"/>
                </a:lnTo>
                <a:lnTo>
                  <a:pt x="3787731" y="3004763"/>
                </a:lnTo>
                <a:lnTo>
                  <a:pt x="3797742" y="2996982"/>
                </a:lnTo>
                <a:close/>
                <a:moveTo>
                  <a:pt x="3487495" y="2981784"/>
                </a:moveTo>
                <a:lnTo>
                  <a:pt x="3487192" y="2982087"/>
                </a:lnTo>
                <a:lnTo>
                  <a:pt x="3487578" y="2981893"/>
                </a:lnTo>
                <a:close/>
                <a:moveTo>
                  <a:pt x="3854475" y="2975026"/>
                </a:moveTo>
                <a:lnTo>
                  <a:pt x="3846623" y="2980915"/>
                </a:lnTo>
                <a:lnTo>
                  <a:pt x="3848407" y="2975786"/>
                </a:lnTo>
                <a:close/>
                <a:moveTo>
                  <a:pt x="4597646" y="2950481"/>
                </a:moveTo>
                <a:lnTo>
                  <a:pt x="4596141" y="2952925"/>
                </a:lnTo>
                <a:lnTo>
                  <a:pt x="4572580" y="2955870"/>
                </a:lnTo>
                <a:cubicBezTo>
                  <a:pt x="4572318" y="2959664"/>
                  <a:pt x="4572056" y="2963459"/>
                  <a:pt x="4571794" y="2967253"/>
                </a:cubicBezTo>
                <a:cubicBezTo>
                  <a:pt x="4571800" y="2967256"/>
                  <a:pt x="4571806" y="2967259"/>
                  <a:pt x="4571812" y="2967262"/>
                </a:cubicBezTo>
                <a:cubicBezTo>
                  <a:pt x="4572070" y="2963528"/>
                  <a:pt x="4572327" y="2959795"/>
                  <a:pt x="4572585" y="2956061"/>
                </a:cubicBezTo>
                <a:lnTo>
                  <a:pt x="4596146" y="2953116"/>
                </a:lnTo>
                <a:lnTo>
                  <a:pt x="4597716" y="2950565"/>
                </a:lnTo>
                <a:close/>
                <a:moveTo>
                  <a:pt x="1586742" y="2743384"/>
                </a:moveTo>
                <a:lnTo>
                  <a:pt x="1592632" y="2744001"/>
                </a:lnTo>
                <a:lnTo>
                  <a:pt x="1595969" y="2749547"/>
                </a:lnTo>
                <a:lnTo>
                  <a:pt x="1594006" y="2751602"/>
                </a:lnTo>
                <a:lnTo>
                  <a:pt x="1589294" y="2749547"/>
                </a:lnTo>
                <a:lnTo>
                  <a:pt x="1583405" y="2752218"/>
                </a:lnTo>
                <a:lnTo>
                  <a:pt x="1582227" y="2747493"/>
                </a:lnTo>
                <a:close/>
                <a:moveTo>
                  <a:pt x="1563578" y="2732587"/>
                </a:moveTo>
                <a:lnTo>
                  <a:pt x="1570450" y="2733765"/>
                </a:lnTo>
                <a:lnTo>
                  <a:pt x="1568541" y="2736317"/>
                </a:lnTo>
                <a:lnTo>
                  <a:pt x="1564151" y="2736513"/>
                </a:lnTo>
                <a:close/>
                <a:moveTo>
                  <a:pt x="1627276" y="2606949"/>
                </a:moveTo>
                <a:lnTo>
                  <a:pt x="1630634" y="2609576"/>
                </a:lnTo>
                <a:lnTo>
                  <a:pt x="1641690" y="2612001"/>
                </a:lnTo>
                <a:lnTo>
                  <a:pt x="1645047" y="2616851"/>
                </a:lnTo>
                <a:lnTo>
                  <a:pt x="1643862" y="2621498"/>
                </a:lnTo>
                <a:lnTo>
                  <a:pt x="1639122" y="2626147"/>
                </a:lnTo>
                <a:lnTo>
                  <a:pt x="1634583" y="2627561"/>
                </a:lnTo>
                <a:lnTo>
                  <a:pt x="1619379" y="2619680"/>
                </a:lnTo>
                <a:lnTo>
                  <a:pt x="1610693" y="2619680"/>
                </a:lnTo>
                <a:lnTo>
                  <a:pt x="1613456" y="2617659"/>
                </a:lnTo>
                <a:close/>
                <a:moveTo>
                  <a:pt x="1995597" y="2370400"/>
                </a:moveTo>
                <a:lnTo>
                  <a:pt x="1996430" y="2377663"/>
                </a:lnTo>
                <a:lnTo>
                  <a:pt x="1994348" y="2384141"/>
                </a:lnTo>
                <a:lnTo>
                  <a:pt x="1993099" y="2395920"/>
                </a:lnTo>
                <a:lnTo>
                  <a:pt x="1982689" y="2395920"/>
                </a:lnTo>
                <a:lnTo>
                  <a:pt x="1983730" y="2380411"/>
                </a:lnTo>
                <a:lnTo>
                  <a:pt x="1989976" y="2372559"/>
                </a:lnTo>
                <a:close/>
                <a:moveTo>
                  <a:pt x="2015865" y="2354695"/>
                </a:moveTo>
                <a:lnTo>
                  <a:pt x="2019006" y="2356084"/>
                </a:lnTo>
                <a:lnTo>
                  <a:pt x="2008013" y="2362631"/>
                </a:lnTo>
                <a:lnTo>
                  <a:pt x="2003301" y="2367988"/>
                </a:lnTo>
                <a:lnTo>
                  <a:pt x="1999571" y="2373345"/>
                </a:lnTo>
                <a:lnTo>
                  <a:pt x="1997412" y="2367194"/>
                </a:lnTo>
                <a:lnTo>
                  <a:pt x="2003301" y="2361242"/>
                </a:lnTo>
                <a:close/>
                <a:moveTo>
                  <a:pt x="1446873" y="2353713"/>
                </a:moveTo>
                <a:lnTo>
                  <a:pt x="1451472" y="2359013"/>
                </a:lnTo>
                <a:lnTo>
                  <a:pt x="1457467" y="2363332"/>
                </a:lnTo>
                <a:lnTo>
                  <a:pt x="1463461" y="2362743"/>
                </a:lnTo>
                <a:lnTo>
                  <a:pt x="1457467" y="2370596"/>
                </a:lnTo>
                <a:lnTo>
                  <a:pt x="1454269" y="2377859"/>
                </a:lnTo>
                <a:lnTo>
                  <a:pt x="1449674" y="2381196"/>
                </a:lnTo>
                <a:lnTo>
                  <a:pt x="1432287" y="2375503"/>
                </a:lnTo>
                <a:lnTo>
                  <a:pt x="1430088" y="2367651"/>
                </a:lnTo>
                <a:lnTo>
                  <a:pt x="1434085" y="2366277"/>
                </a:lnTo>
                <a:lnTo>
                  <a:pt x="1432087" y="2364314"/>
                </a:lnTo>
                <a:lnTo>
                  <a:pt x="1430888" y="2355872"/>
                </a:lnTo>
                <a:close/>
                <a:moveTo>
                  <a:pt x="2045899" y="2344880"/>
                </a:moveTo>
                <a:lnTo>
                  <a:pt x="2046489" y="2347381"/>
                </a:lnTo>
                <a:lnTo>
                  <a:pt x="2041188" y="2347959"/>
                </a:lnTo>
                <a:lnTo>
                  <a:pt x="2033336" y="2350653"/>
                </a:lnTo>
                <a:lnTo>
                  <a:pt x="2029410" y="2353733"/>
                </a:lnTo>
                <a:lnTo>
                  <a:pt x="2023128" y="2354695"/>
                </a:lnTo>
                <a:lnTo>
                  <a:pt x="2019006" y="2350269"/>
                </a:lnTo>
                <a:lnTo>
                  <a:pt x="2036673" y="2346035"/>
                </a:lnTo>
                <a:close/>
                <a:moveTo>
                  <a:pt x="2076917" y="2342917"/>
                </a:moveTo>
                <a:lnTo>
                  <a:pt x="2066589" y="2348806"/>
                </a:lnTo>
                <a:lnTo>
                  <a:pt x="2058210" y="2347735"/>
                </a:lnTo>
                <a:lnTo>
                  <a:pt x="2050415" y="2348449"/>
                </a:lnTo>
                <a:lnTo>
                  <a:pt x="2053728" y="2344880"/>
                </a:lnTo>
                <a:lnTo>
                  <a:pt x="2063471" y="2344701"/>
                </a:lnTo>
                <a:lnTo>
                  <a:pt x="2071655" y="2343988"/>
                </a:lnTo>
                <a:close/>
                <a:moveTo>
                  <a:pt x="2094584" y="2338991"/>
                </a:moveTo>
                <a:lnTo>
                  <a:pt x="2088615" y="2342297"/>
                </a:lnTo>
                <a:lnTo>
                  <a:pt x="2079861" y="2346843"/>
                </a:lnTo>
                <a:lnTo>
                  <a:pt x="2083243" y="2340644"/>
                </a:lnTo>
                <a:close/>
                <a:moveTo>
                  <a:pt x="2107585" y="2330156"/>
                </a:moveTo>
                <a:lnTo>
                  <a:pt x="2115551" y="2330156"/>
                </a:lnTo>
                <a:lnTo>
                  <a:pt x="2118140" y="2332871"/>
                </a:lnTo>
                <a:lnTo>
                  <a:pt x="2112166" y="2334333"/>
                </a:lnTo>
                <a:lnTo>
                  <a:pt x="2107785" y="2339972"/>
                </a:lnTo>
                <a:lnTo>
                  <a:pt x="2104399" y="2335795"/>
                </a:lnTo>
                <a:close/>
                <a:moveTo>
                  <a:pt x="2136790" y="2319360"/>
                </a:moveTo>
                <a:lnTo>
                  <a:pt x="2134336" y="2322433"/>
                </a:lnTo>
                <a:lnTo>
                  <a:pt x="2122066" y="2326231"/>
                </a:lnTo>
                <a:lnTo>
                  <a:pt x="2130246" y="2321891"/>
                </a:lnTo>
                <a:close/>
                <a:moveTo>
                  <a:pt x="2155439" y="2315434"/>
                </a:moveTo>
                <a:lnTo>
                  <a:pt x="2153372" y="2318379"/>
                </a:lnTo>
                <a:lnTo>
                  <a:pt x="2143660" y="2316793"/>
                </a:lnTo>
                <a:close/>
                <a:moveTo>
                  <a:pt x="2169469" y="2314452"/>
                </a:moveTo>
                <a:lnTo>
                  <a:pt x="2174088" y="2315358"/>
                </a:lnTo>
                <a:lnTo>
                  <a:pt x="2164273" y="2316415"/>
                </a:lnTo>
                <a:close/>
                <a:moveTo>
                  <a:pt x="2522003" y="2276172"/>
                </a:moveTo>
                <a:lnTo>
                  <a:pt x="2532352" y="2290820"/>
                </a:lnTo>
                <a:lnTo>
                  <a:pt x="2538920" y="2297240"/>
                </a:lnTo>
                <a:lnTo>
                  <a:pt x="2550861" y="2298645"/>
                </a:lnTo>
                <a:lnTo>
                  <a:pt x="2558225" y="2297641"/>
                </a:lnTo>
                <a:lnTo>
                  <a:pt x="2556832" y="2300451"/>
                </a:lnTo>
                <a:lnTo>
                  <a:pt x="2560812" y="2312489"/>
                </a:lnTo>
                <a:lnTo>
                  <a:pt x="2553647" y="2307674"/>
                </a:lnTo>
                <a:lnTo>
                  <a:pt x="2544891" y="2305868"/>
                </a:lnTo>
                <a:lnTo>
                  <a:pt x="2538323" y="2310683"/>
                </a:lnTo>
                <a:lnTo>
                  <a:pt x="2531556" y="2305868"/>
                </a:lnTo>
                <a:lnTo>
                  <a:pt x="2531158" y="2305667"/>
                </a:lnTo>
                <a:lnTo>
                  <a:pt x="2529566" y="2304865"/>
                </a:lnTo>
                <a:lnTo>
                  <a:pt x="2528372" y="2303461"/>
                </a:lnTo>
                <a:lnTo>
                  <a:pt x="2527775" y="2302858"/>
                </a:lnTo>
                <a:cubicBezTo>
                  <a:pt x="2527708" y="2302524"/>
                  <a:pt x="2527642" y="2302189"/>
                  <a:pt x="2527575" y="2301855"/>
                </a:cubicBezTo>
                <a:lnTo>
                  <a:pt x="2528173" y="2295836"/>
                </a:lnTo>
                <a:cubicBezTo>
                  <a:pt x="2528239" y="2294364"/>
                  <a:pt x="2528306" y="2292893"/>
                  <a:pt x="2528372" y="2291421"/>
                </a:cubicBezTo>
                <a:lnTo>
                  <a:pt x="2523596" y="2288813"/>
                </a:lnTo>
                <a:lnTo>
                  <a:pt x="2517625" y="2283997"/>
                </a:lnTo>
                <a:close/>
                <a:moveTo>
                  <a:pt x="1121891" y="2268320"/>
                </a:moveTo>
                <a:lnTo>
                  <a:pt x="1128762" y="2269722"/>
                </a:lnTo>
                <a:lnTo>
                  <a:pt x="1128155" y="2278135"/>
                </a:lnTo>
                <a:lnTo>
                  <a:pt x="1122094" y="2274930"/>
                </a:lnTo>
                <a:cubicBezTo>
                  <a:pt x="1122026" y="2272727"/>
                  <a:pt x="1121958" y="2270524"/>
                  <a:pt x="1121891" y="2268320"/>
                </a:cubicBezTo>
                <a:close/>
                <a:moveTo>
                  <a:pt x="1446776" y="2258507"/>
                </a:moveTo>
                <a:lnTo>
                  <a:pt x="1450702" y="2259880"/>
                </a:lnTo>
                <a:lnTo>
                  <a:pt x="1445990" y="2266948"/>
                </a:lnTo>
                <a:lnTo>
                  <a:pt x="1447364" y="2274015"/>
                </a:lnTo>
                <a:lnTo>
                  <a:pt x="1444224" y="2283830"/>
                </a:lnTo>
                <a:lnTo>
                  <a:pt x="1437746" y="2289719"/>
                </a:lnTo>
                <a:lnTo>
                  <a:pt x="1428520" y="2289327"/>
                </a:lnTo>
                <a:lnTo>
                  <a:pt x="1423219" y="2291879"/>
                </a:lnTo>
                <a:lnTo>
                  <a:pt x="1423219" y="2286775"/>
                </a:lnTo>
                <a:lnTo>
                  <a:pt x="1429893" y="2280886"/>
                </a:lnTo>
                <a:lnTo>
                  <a:pt x="1436175" y="2263807"/>
                </a:lnTo>
                <a:close/>
                <a:moveTo>
                  <a:pt x="2359868" y="2238874"/>
                </a:moveTo>
                <a:lnTo>
                  <a:pt x="2368432" y="2246235"/>
                </a:lnTo>
                <a:lnTo>
                  <a:pt x="2367037" y="2251608"/>
                </a:lnTo>
                <a:lnTo>
                  <a:pt x="2360665" y="2253597"/>
                </a:lnTo>
                <a:lnTo>
                  <a:pt x="2354690" y="2250215"/>
                </a:lnTo>
                <a:cubicBezTo>
                  <a:pt x="2354823" y="2246766"/>
                  <a:pt x="2354955" y="2243318"/>
                  <a:pt x="2355088" y="2239869"/>
                </a:cubicBezTo>
                <a:close/>
                <a:moveTo>
                  <a:pt x="2217275" y="2232985"/>
                </a:moveTo>
                <a:lnTo>
                  <a:pt x="2213007" y="2239856"/>
                </a:lnTo>
                <a:lnTo>
                  <a:pt x="2212367" y="2234285"/>
                </a:lnTo>
                <a:close/>
                <a:moveTo>
                  <a:pt x="2199608" y="2229059"/>
                </a:moveTo>
                <a:lnTo>
                  <a:pt x="2205497" y="2232889"/>
                </a:lnTo>
                <a:lnTo>
                  <a:pt x="2203316" y="2236911"/>
                </a:lnTo>
                <a:close/>
                <a:moveTo>
                  <a:pt x="2483212" y="2223170"/>
                </a:moveTo>
                <a:lnTo>
                  <a:pt x="2492328" y="2224952"/>
                </a:lnTo>
                <a:lnTo>
                  <a:pt x="2492328" y="2232281"/>
                </a:lnTo>
                <a:lnTo>
                  <a:pt x="2496207" y="2235648"/>
                </a:lnTo>
                <a:lnTo>
                  <a:pt x="2503965" y="2234856"/>
                </a:lnTo>
                <a:lnTo>
                  <a:pt x="2507263" y="2239411"/>
                </a:lnTo>
                <a:lnTo>
                  <a:pt x="2505905" y="2243373"/>
                </a:lnTo>
                <a:lnTo>
                  <a:pt x="2502608" y="2247928"/>
                </a:lnTo>
                <a:lnTo>
                  <a:pt x="2506487" y="2249909"/>
                </a:lnTo>
                <a:lnTo>
                  <a:pt x="2510754" y="2257831"/>
                </a:lnTo>
                <a:lnTo>
                  <a:pt x="2506875" y="2261199"/>
                </a:lnTo>
                <a:lnTo>
                  <a:pt x="2501638" y="2258624"/>
                </a:lnTo>
                <a:lnTo>
                  <a:pt x="2496401" y="2257831"/>
                </a:lnTo>
                <a:lnTo>
                  <a:pt x="2493880" y="2261397"/>
                </a:lnTo>
                <a:lnTo>
                  <a:pt x="2491940" y="2264368"/>
                </a:lnTo>
                <a:lnTo>
                  <a:pt x="2490001" y="2266546"/>
                </a:lnTo>
                <a:lnTo>
                  <a:pt x="2489225" y="2267141"/>
                </a:lnTo>
                <a:lnTo>
                  <a:pt x="2488643" y="2267339"/>
                </a:lnTo>
                <a:lnTo>
                  <a:pt x="2488255" y="2267339"/>
                </a:lnTo>
                <a:lnTo>
                  <a:pt x="2487479" y="2267339"/>
                </a:lnTo>
                <a:lnTo>
                  <a:pt x="2486898" y="2266943"/>
                </a:lnTo>
                <a:lnTo>
                  <a:pt x="2486703" y="2266546"/>
                </a:lnTo>
                <a:lnTo>
                  <a:pt x="2478363" y="2259416"/>
                </a:lnTo>
                <a:lnTo>
                  <a:pt x="2480885" y="2253474"/>
                </a:lnTo>
                <a:lnTo>
                  <a:pt x="2484182" y="2249512"/>
                </a:lnTo>
                <a:lnTo>
                  <a:pt x="2481272" y="2243571"/>
                </a:lnTo>
                <a:lnTo>
                  <a:pt x="2485152" y="2240995"/>
                </a:lnTo>
                <a:lnTo>
                  <a:pt x="2491746" y="2246938"/>
                </a:lnTo>
                <a:lnTo>
                  <a:pt x="2497565" y="2244957"/>
                </a:lnTo>
                <a:lnTo>
                  <a:pt x="2498147" y="2240203"/>
                </a:lnTo>
                <a:lnTo>
                  <a:pt x="2489031" y="2234261"/>
                </a:lnTo>
                <a:lnTo>
                  <a:pt x="2480691" y="2233271"/>
                </a:lnTo>
                <a:lnTo>
                  <a:pt x="2479915" y="2227923"/>
                </a:lnTo>
                <a:close/>
                <a:moveTo>
                  <a:pt x="2206198" y="2219243"/>
                </a:moveTo>
                <a:lnTo>
                  <a:pt x="2211877" y="2219243"/>
                </a:lnTo>
                <a:lnTo>
                  <a:pt x="2213349" y="2226042"/>
                </a:lnTo>
                <a:lnTo>
                  <a:pt x="2209353" y="2230041"/>
                </a:lnTo>
                <a:lnTo>
                  <a:pt x="2204515" y="2224642"/>
                </a:lnTo>
                <a:close/>
                <a:moveTo>
                  <a:pt x="2310521" y="2198631"/>
                </a:moveTo>
                <a:lnTo>
                  <a:pt x="2324262" y="2203658"/>
                </a:lnTo>
                <a:lnTo>
                  <a:pt x="2322299" y="2211391"/>
                </a:lnTo>
                <a:lnTo>
                  <a:pt x="2314447" y="2208878"/>
                </a:lnTo>
                <a:close/>
                <a:moveTo>
                  <a:pt x="2360775" y="2197650"/>
                </a:moveTo>
                <a:lnTo>
                  <a:pt x="2367646" y="2201183"/>
                </a:lnTo>
                <a:lnTo>
                  <a:pt x="2372946" y="2203735"/>
                </a:lnTo>
                <a:lnTo>
                  <a:pt x="2375891" y="2205305"/>
                </a:lnTo>
                <a:lnTo>
                  <a:pt x="2377265" y="2205502"/>
                </a:lnTo>
                <a:lnTo>
                  <a:pt x="2379032" y="2205502"/>
                </a:lnTo>
                <a:lnTo>
                  <a:pt x="2383547" y="2205502"/>
                </a:lnTo>
                <a:lnTo>
                  <a:pt x="2388258" y="2205698"/>
                </a:lnTo>
                <a:lnTo>
                  <a:pt x="2390025" y="2205895"/>
                </a:lnTo>
                <a:lnTo>
                  <a:pt x="2391007" y="2206483"/>
                </a:lnTo>
                <a:lnTo>
                  <a:pt x="2391792" y="2207268"/>
                </a:lnTo>
                <a:lnTo>
                  <a:pt x="2392381" y="2208643"/>
                </a:lnTo>
                <a:lnTo>
                  <a:pt x="2392774" y="2210213"/>
                </a:lnTo>
                <a:lnTo>
                  <a:pt x="2393166" y="2211784"/>
                </a:lnTo>
                <a:lnTo>
                  <a:pt x="2393755" y="2214925"/>
                </a:lnTo>
                <a:lnTo>
                  <a:pt x="2393951" y="2216299"/>
                </a:lnTo>
                <a:lnTo>
                  <a:pt x="2397878" y="2225133"/>
                </a:lnTo>
                <a:lnTo>
                  <a:pt x="2384136" y="2224740"/>
                </a:lnTo>
                <a:lnTo>
                  <a:pt x="2372946" y="2224740"/>
                </a:lnTo>
                <a:lnTo>
                  <a:pt x="2369020" y="2220421"/>
                </a:lnTo>
                <a:lnTo>
                  <a:pt x="2353904" y="2215121"/>
                </a:lnTo>
                <a:lnTo>
                  <a:pt x="2353904" y="2210802"/>
                </a:lnTo>
                <a:lnTo>
                  <a:pt x="2363131" y="2209821"/>
                </a:lnTo>
                <a:lnTo>
                  <a:pt x="2353904" y="2203539"/>
                </a:lnTo>
                <a:cubicBezTo>
                  <a:pt x="2353839" y="2202230"/>
                  <a:pt x="2353774" y="2200922"/>
                  <a:pt x="2353708" y="2199613"/>
                </a:cubicBezTo>
                <a:close/>
                <a:moveTo>
                  <a:pt x="2396610" y="2193724"/>
                </a:moveTo>
                <a:lnTo>
                  <a:pt x="2402036" y="2201162"/>
                </a:lnTo>
                <a:lnTo>
                  <a:pt x="2408667" y="2197141"/>
                </a:lnTo>
                <a:lnTo>
                  <a:pt x="2417508" y="2206389"/>
                </a:lnTo>
                <a:lnTo>
                  <a:pt x="2411279" y="2215034"/>
                </a:lnTo>
                <a:lnTo>
                  <a:pt x="2406858" y="2221064"/>
                </a:lnTo>
                <a:lnTo>
                  <a:pt x="2402237" y="2227096"/>
                </a:lnTo>
                <a:lnTo>
                  <a:pt x="2398017" y="2214632"/>
                </a:lnTo>
                <a:lnTo>
                  <a:pt x="2400026" y="2209807"/>
                </a:lnTo>
                <a:lnTo>
                  <a:pt x="2391989" y="2194729"/>
                </a:lnTo>
                <a:close/>
                <a:moveTo>
                  <a:pt x="2425647" y="2186853"/>
                </a:moveTo>
                <a:lnTo>
                  <a:pt x="2442477" y="2192031"/>
                </a:lnTo>
                <a:lnTo>
                  <a:pt x="2444991" y="2196251"/>
                </a:lnTo>
                <a:lnTo>
                  <a:pt x="2437253" y="2195292"/>
                </a:lnTo>
                <a:lnTo>
                  <a:pt x="2430869" y="2197785"/>
                </a:lnTo>
                <a:lnTo>
                  <a:pt x="2425260" y="2203539"/>
                </a:lnTo>
                <a:lnTo>
                  <a:pt x="2418489" y="2197785"/>
                </a:lnTo>
                <a:lnTo>
                  <a:pt x="2428935" y="2193374"/>
                </a:lnTo>
                <a:close/>
                <a:moveTo>
                  <a:pt x="2335059" y="2185871"/>
                </a:moveTo>
                <a:lnTo>
                  <a:pt x="2329366" y="2197650"/>
                </a:lnTo>
                <a:lnTo>
                  <a:pt x="2327207" y="2191761"/>
                </a:lnTo>
                <a:close/>
                <a:moveTo>
                  <a:pt x="2278327" y="2181945"/>
                </a:moveTo>
                <a:lnTo>
                  <a:pt x="2292264" y="2193856"/>
                </a:lnTo>
                <a:cubicBezTo>
                  <a:pt x="2292461" y="2195807"/>
                  <a:pt x="2292657" y="2197759"/>
                  <a:pt x="2292853" y="2199710"/>
                </a:cubicBezTo>
                <a:lnTo>
                  <a:pt x="2288534" y="2210410"/>
                </a:lnTo>
                <a:lnTo>
                  <a:pt x="2279308" y="2203344"/>
                </a:lnTo>
                <a:cubicBezTo>
                  <a:pt x="2279439" y="2201998"/>
                  <a:pt x="2279569" y="2200653"/>
                  <a:pt x="2279700" y="2199307"/>
                </a:cubicBezTo>
                <a:lnTo>
                  <a:pt x="2277149" y="2190424"/>
                </a:lnTo>
                <a:lnTo>
                  <a:pt x="2280290" y="2189818"/>
                </a:lnTo>
                <a:close/>
                <a:moveTo>
                  <a:pt x="2349390" y="2176056"/>
                </a:moveTo>
                <a:cubicBezTo>
                  <a:pt x="2349521" y="2178857"/>
                  <a:pt x="2349651" y="2181657"/>
                  <a:pt x="2349782" y="2184458"/>
                </a:cubicBezTo>
                <a:lnTo>
                  <a:pt x="2345071" y="2196573"/>
                </a:lnTo>
                <a:lnTo>
                  <a:pt x="2338200" y="2212400"/>
                </a:lnTo>
                <a:lnTo>
                  <a:pt x="2333488" y="2218262"/>
                </a:lnTo>
                <a:lnTo>
                  <a:pt x="2332115" y="2209860"/>
                </a:lnTo>
                <a:lnTo>
                  <a:pt x="2333488" y="2200090"/>
                </a:lnTo>
                <a:lnTo>
                  <a:pt x="2338592" y="2190320"/>
                </a:lnTo>
                <a:close/>
                <a:moveTo>
                  <a:pt x="2206734" y="2171148"/>
                </a:moveTo>
                <a:lnTo>
                  <a:pt x="2208441" y="2176902"/>
                </a:lnTo>
                <a:lnTo>
                  <a:pt x="2207929" y="2182656"/>
                </a:lnTo>
                <a:lnTo>
                  <a:pt x="2204515" y="2187834"/>
                </a:lnTo>
                <a:lnTo>
                  <a:pt x="2204515" y="2181505"/>
                </a:lnTo>
                <a:close/>
                <a:moveTo>
                  <a:pt x="1274617" y="2162315"/>
                </a:moveTo>
                <a:lnTo>
                  <a:pt x="1288360" y="2174504"/>
                </a:lnTo>
                <a:lnTo>
                  <a:pt x="1285807" y="2179026"/>
                </a:lnTo>
                <a:lnTo>
                  <a:pt x="1274814" y="2185711"/>
                </a:lnTo>
                <a:lnTo>
                  <a:pt x="1271477" y="2195541"/>
                </a:lnTo>
                <a:lnTo>
                  <a:pt x="1274225" y="2196918"/>
                </a:lnTo>
                <a:lnTo>
                  <a:pt x="1269121" y="2199867"/>
                </a:lnTo>
                <a:cubicBezTo>
                  <a:pt x="1269252" y="2203537"/>
                  <a:pt x="1269382" y="2207207"/>
                  <a:pt x="1269514" y="2210877"/>
                </a:cubicBezTo>
                <a:lnTo>
                  <a:pt x="1269181" y="2211153"/>
                </a:lnTo>
                <a:lnTo>
                  <a:pt x="1269931" y="2211461"/>
                </a:lnTo>
                <a:cubicBezTo>
                  <a:pt x="1269907" y="2207708"/>
                  <a:pt x="1269883" y="2203954"/>
                  <a:pt x="1269859" y="2200201"/>
                </a:cubicBezTo>
                <a:lnTo>
                  <a:pt x="1274956" y="2197257"/>
                </a:lnTo>
                <a:lnTo>
                  <a:pt x="1284171" y="2191368"/>
                </a:lnTo>
                <a:lnTo>
                  <a:pt x="1289268" y="2182730"/>
                </a:lnTo>
                <a:lnTo>
                  <a:pt x="1292006" y="2185479"/>
                </a:lnTo>
                <a:lnTo>
                  <a:pt x="1300239" y="2181160"/>
                </a:lnTo>
                <a:lnTo>
                  <a:pt x="1306711" y="2176056"/>
                </a:lnTo>
                <a:lnTo>
                  <a:pt x="1334353" y="2176449"/>
                </a:lnTo>
                <a:lnTo>
                  <a:pt x="1342195" y="2181749"/>
                </a:lnTo>
                <a:lnTo>
                  <a:pt x="1349644" y="2201772"/>
                </a:lnTo>
                <a:lnTo>
                  <a:pt x="1357487" y="2216692"/>
                </a:lnTo>
                <a:lnTo>
                  <a:pt x="1363369" y="2222384"/>
                </a:lnTo>
                <a:lnTo>
                  <a:pt x="1362781" y="2225722"/>
                </a:lnTo>
                <a:lnTo>
                  <a:pt x="1356311" y="2230826"/>
                </a:lnTo>
                <a:lnTo>
                  <a:pt x="1349253" y="2239659"/>
                </a:lnTo>
                <a:lnTo>
                  <a:pt x="1351802" y="2245941"/>
                </a:lnTo>
                <a:lnTo>
                  <a:pt x="1355134" y="2240052"/>
                </a:lnTo>
                <a:lnTo>
                  <a:pt x="1364937" y="2232789"/>
                </a:lnTo>
                <a:lnTo>
                  <a:pt x="1372191" y="2232789"/>
                </a:lnTo>
                <a:lnTo>
                  <a:pt x="1380033" y="2239267"/>
                </a:lnTo>
                <a:lnTo>
                  <a:pt x="1378661" y="2245156"/>
                </a:lnTo>
                <a:lnTo>
                  <a:pt x="1381994" y="2256346"/>
                </a:lnTo>
                <a:lnTo>
                  <a:pt x="1378269" y="2260860"/>
                </a:lnTo>
                <a:lnTo>
                  <a:pt x="1372387" y="2258309"/>
                </a:lnTo>
                <a:lnTo>
                  <a:pt x="1370818" y="2246334"/>
                </a:lnTo>
                <a:lnTo>
                  <a:pt x="1367486" y="2248297"/>
                </a:lnTo>
                <a:lnTo>
                  <a:pt x="1369054" y="2262824"/>
                </a:lnTo>
                <a:lnTo>
                  <a:pt x="1374347" y="2264787"/>
                </a:lnTo>
                <a:lnTo>
                  <a:pt x="1372975" y="2271068"/>
                </a:lnTo>
                <a:lnTo>
                  <a:pt x="1369054" y="2277743"/>
                </a:lnTo>
                <a:lnTo>
                  <a:pt x="1358075" y="2279313"/>
                </a:lnTo>
                <a:lnTo>
                  <a:pt x="1356115" y="2282454"/>
                </a:lnTo>
                <a:lnTo>
                  <a:pt x="1356115" y="2291092"/>
                </a:lnTo>
                <a:lnTo>
                  <a:pt x="1355328" y="2291061"/>
                </a:lnTo>
                <a:lnTo>
                  <a:pt x="1350976" y="2295420"/>
                </a:lnTo>
                <a:lnTo>
                  <a:pt x="1346657" y="2299351"/>
                </a:lnTo>
                <a:lnTo>
                  <a:pt x="1341357" y="2302694"/>
                </a:lnTo>
                <a:lnTo>
                  <a:pt x="1341161" y="2303087"/>
                </a:lnTo>
                <a:lnTo>
                  <a:pt x="1340965" y="2303284"/>
                </a:lnTo>
                <a:lnTo>
                  <a:pt x="1340376" y="2303677"/>
                </a:lnTo>
                <a:lnTo>
                  <a:pt x="1339786" y="2304267"/>
                </a:lnTo>
                <a:lnTo>
                  <a:pt x="1339001" y="2304267"/>
                </a:lnTo>
                <a:lnTo>
                  <a:pt x="1337627" y="2304267"/>
                </a:lnTo>
                <a:lnTo>
                  <a:pt x="1336057" y="2304070"/>
                </a:lnTo>
                <a:lnTo>
                  <a:pt x="1333113" y="2303087"/>
                </a:lnTo>
                <a:lnTo>
                  <a:pt x="1330953" y="2302301"/>
                </a:lnTo>
                <a:lnTo>
                  <a:pt x="1329580" y="2301318"/>
                </a:lnTo>
                <a:lnTo>
                  <a:pt x="1327615" y="2308592"/>
                </a:lnTo>
                <a:lnTo>
                  <a:pt x="1330953" y="2329433"/>
                </a:lnTo>
                <a:lnTo>
                  <a:pt x="1341161" y="2342409"/>
                </a:lnTo>
                <a:lnTo>
                  <a:pt x="1335271" y="2354206"/>
                </a:lnTo>
                <a:lnTo>
                  <a:pt x="1338609" y="2369935"/>
                </a:lnTo>
                <a:lnTo>
                  <a:pt x="1347443" y="2407684"/>
                </a:lnTo>
                <a:lnTo>
                  <a:pt x="1341749" y="2422626"/>
                </a:lnTo>
                <a:lnTo>
                  <a:pt x="1330757" y="2452118"/>
                </a:lnTo>
                <a:lnTo>
                  <a:pt x="1328402" y="2461948"/>
                </a:lnTo>
                <a:lnTo>
                  <a:pt x="1322511" y="2461948"/>
                </a:lnTo>
                <a:lnTo>
                  <a:pt x="1323885" y="2466471"/>
                </a:lnTo>
                <a:lnTo>
                  <a:pt x="1332327" y="2478070"/>
                </a:lnTo>
                <a:lnTo>
                  <a:pt x="1323885" y="2479643"/>
                </a:lnTo>
                <a:lnTo>
                  <a:pt x="1310929" y="2476301"/>
                </a:lnTo>
                <a:lnTo>
                  <a:pt x="1297777" y="2481216"/>
                </a:lnTo>
                <a:lnTo>
                  <a:pt x="1295224" y="2471385"/>
                </a:lnTo>
                <a:lnTo>
                  <a:pt x="1290519" y="2474531"/>
                </a:lnTo>
                <a:lnTo>
                  <a:pt x="1286592" y="2483182"/>
                </a:lnTo>
                <a:lnTo>
                  <a:pt x="1267158" y="2489277"/>
                </a:lnTo>
                <a:lnTo>
                  <a:pt x="1254005" y="2496552"/>
                </a:lnTo>
                <a:lnTo>
                  <a:pt x="1248312" y="2504416"/>
                </a:lnTo>
                <a:lnTo>
                  <a:pt x="1241245" y="2502450"/>
                </a:lnTo>
                <a:lnTo>
                  <a:pt x="1237123" y="2510314"/>
                </a:lnTo>
                <a:lnTo>
                  <a:pt x="1228681" y="2511887"/>
                </a:lnTo>
                <a:lnTo>
                  <a:pt x="1222203" y="2517785"/>
                </a:lnTo>
                <a:lnTo>
                  <a:pt x="1216117" y="2512477"/>
                </a:lnTo>
                <a:lnTo>
                  <a:pt x="1218866" y="2503237"/>
                </a:lnTo>
                <a:lnTo>
                  <a:pt x="1214154" y="2507169"/>
                </a:lnTo>
                <a:lnTo>
                  <a:pt x="1209639" y="2506776"/>
                </a:lnTo>
                <a:lnTo>
                  <a:pt x="1207872" y="2514050"/>
                </a:lnTo>
                <a:lnTo>
                  <a:pt x="1211602" y="2514443"/>
                </a:lnTo>
                <a:lnTo>
                  <a:pt x="1210621" y="2519752"/>
                </a:lnTo>
                <a:lnTo>
                  <a:pt x="1212583" y="2525650"/>
                </a:lnTo>
                <a:lnTo>
                  <a:pt x="1201394" y="2525060"/>
                </a:lnTo>
                <a:lnTo>
                  <a:pt x="1198057" y="2530958"/>
                </a:lnTo>
                <a:lnTo>
                  <a:pt x="1190794" y="2531155"/>
                </a:lnTo>
                <a:lnTo>
                  <a:pt x="1186475" y="2537643"/>
                </a:lnTo>
                <a:lnTo>
                  <a:pt x="1179211" y="2539609"/>
                </a:lnTo>
                <a:lnTo>
                  <a:pt x="1170770" y="2542362"/>
                </a:lnTo>
                <a:lnTo>
                  <a:pt x="1152317" y="2539806"/>
                </a:lnTo>
                <a:lnTo>
                  <a:pt x="1147802" y="2537840"/>
                </a:lnTo>
                <a:lnTo>
                  <a:pt x="1144073" y="2541182"/>
                </a:lnTo>
                <a:lnTo>
                  <a:pt x="1132295" y="2544131"/>
                </a:lnTo>
                <a:lnTo>
                  <a:pt x="1132295" y="2539413"/>
                </a:lnTo>
                <a:lnTo>
                  <a:pt x="1125032" y="2537446"/>
                </a:lnTo>
                <a:lnTo>
                  <a:pt x="1131313" y="2532138"/>
                </a:lnTo>
                <a:lnTo>
                  <a:pt x="1136024" y="2532138"/>
                </a:lnTo>
                <a:lnTo>
                  <a:pt x="1148980" y="2525650"/>
                </a:lnTo>
                <a:lnTo>
                  <a:pt x="1140539" y="2524274"/>
                </a:lnTo>
                <a:lnTo>
                  <a:pt x="1145054" y="2519752"/>
                </a:lnTo>
                <a:lnTo>
                  <a:pt x="1131313" y="2523684"/>
                </a:lnTo>
                <a:lnTo>
                  <a:pt x="1124050" y="2524667"/>
                </a:lnTo>
                <a:lnTo>
                  <a:pt x="1118161" y="2531155"/>
                </a:lnTo>
                <a:lnTo>
                  <a:pt x="1111880" y="2536463"/>
                </a:lnTo>
                <a:lnTo>
                  <a:pt x="1104028" y="2535677"/>
                </a:lnTo>
                <a:lnTo>
                  <a:pt x="1113843" y="2531745"/>
                </a:lnTo>
                <a:lnTo>
                  <a:pt x="1119535" y="2519358"/>
                </a:lnTo>
                <a:lnTo>
                  <a:pt x="1133276" y="2514640"/>
                </a:lnTo>
                <a:lnTo>
                  <a:pt x="1136417" y="2512084"/>
                </a:lnTo>
                <a:lnTo>
                  <a:pt x="1129743" y="2508152"/>
                </a:lnTo>
                <a:lnTo>
                  <a:pt x="1115610" y="2514640"/>
                </a:lnTo>
                <a:lnTo>
                  <a:pt x="1111095" y="2517982"/>
                </a:lnTo>
                <a:lnTo>
                  <a:pt x="1105010" y="2510904"/>
                </a:lnTo>
                <a:lnTo>
                  <a:pt x="1092643" y="2511690"/>
                </a:lnTo>
                <a:lnTo>
                  <a:pt x="1100494" y="2503040"/>
                </a:lnTo>
                <a:lnTo>
                  <a:pt x="1111488" y="2495175"/>
                </a:lnTo>
                <a:lnTo>
                  <a:pt x="1116787" y="2493209"/>
                </a:lnTo>
                <a:lnTo>
                  <a:pt x="1126602" y="2489867"/>
                </a:lnTo>
                <a:lnTo>
                  <a:pt x="1125228" y="2487311"/>
                </a:lnTo>
                <a:lnTo>
                  <a:pt x="1117376" y="2487311"/>
                </a:lnTo>
                <a:lnTo>
                  <a:pt x="1107561" y="2486328"/>
                </a:lnTo>
                <a:lnTo>
                  <a:pt x="1091661" y="2485542"/>
                </a:lnTo>
                <a:lnTo>
                  <a:pt x="1088521" y="2480626"/>
                </a:lnTo>
                <a:lnTo>
                  <a:pt x="1091465" y="2471975"/>
                </a:lnTo>
                <a:lnTo>
                  <a:pt x="1096176" y="2471385"/>
                </a:lnTo>
                <a:lnTo>
                  <a:pt x="1110506" y="2467846"/>
                </a:lnTo>
                <a:lnTo>
                  <a:pt x="1106580" y="2477087"/>
                </a:lnTo>
                <a:lnTo>
                  <a:pt x="1114432" y="2470402"/>
                </a:lnTo>
                <a:lnTo>
                  <a:pt x="1117769" y="2475514"/>
                </a:lnTo>
                <a:lnTo>
                  <a:pt x="1123657" y="2477480"/>
                </a:lnTo>
                <a:lnTo>
                  <a:pt x="1136810" y="2476891"/>
                </a:lnTo>
                <a:lnTo>
                  <a:pt x="1127583" y="2472958"/>
                </a:lnTo>
                <a:lnTo>
                  <a:pt x="1122284" y="2464504"/>
                </a:lnTo>
                <a:lnTo>
                  <a:pt x="1131313" y="2460375"/>
                </a:lnTo>
                <a:lnTo>
                  <a:pt x="1132687" y="2449365"/>
                </a:lnTo>
                <a:lnTo>
                  <a:pt x="1139165" y="2447399"/>
                </a:lnTo>
                <a:lnTo>
                  <a:pt x="1154083" y="2446612"/>
                </a:lnTo>
                <a:lnTo>
                  <a:pt x="1171751" y="2439731"/>
                </a:lnTo>
                <a:lnTo>
                  <a:pt x="1182352" y="2437765"/>
                </a:lnTo>
                <a:lnTo>
                  <a:pt x="1197469" y="2440321"/>
                </a:lnTo>
                <a:lnTo>
                  <a:pt x="1194720" y="2437175"/>
                </a:lnTo>
                <a:lnTo>
                  <a:pt x="1182352" y="2434619"/>
                </a:lnTo>
                <a:lnTo>
                  <a:pt x="1175088" y="2432653"/>
                </a:lnTo>
                <a:lnTo>
                  <a:pt x="1176856" y="2425575"/>
                </a:lnTo>
                <a:lnTo>
                  <a:pt x="1180782" y="2416335"/>
                </a:lnTo>
                <a:lnTo>
                  <a:pt x="1174303" y="2419677"/>
                </a:lnTo>
                <a:lnTo>
                  <a:pt x="1165272" y="2432063"/>
                </a:lnTo>
                <a:lnTo>
                  <a:pt x="1158598" y="2434816"/>
                </a:lnTo>
                <a:lnTo>
                  <a:pt x="1146820" y="2437569"/>
                </a:lnTo>
                <a:lnTo>
                  <a:pt x="1142306" y="2438355"/>
                </a:lnTo>
                <a:lnTo>
                  <a:pt x="1143680" y="2441304"/>
                </a:lnTo>
                <a:lnTo>
                  <a:pt x="1132687" y="2441501"/>
                </a:lnTo>
                <a:lnTo>
                  <a:pt x="1120910" y="2446809"/>
                </a:lnTo>
                <a:lnTo>
                  <a:pt x="1118947" y="2442484"/>
                </a:lnTo>
                <a:lnTo>
                  <a:pt x="1141717" y="2431080"/>
                </a:lnTo>
                <a:lnTo>
                  <a:pt x="1146624" y="2417908"/>
                </a:lnTo>
                <a:lnTo>
                  <a:pt x="1156439" y="2411223"/>
                </a:lnTo>
                <a:lnTo>
                  <a:pt x="1155262" y="2408077"/>
                </a:lnTo>
                <a:lnTo>
                  <a:pt x="1147999" y="2408667"/>
                </a:lnTo>
                <a:lnTo>
                  <a:pt x="1154869" y="2392545"/>
                </a:lnTo>
                <a:lnTo>
                  <a:pt x="1166058" y="2385073"/>
                </a:lnTo>
                <a:lnTo>
                  <a:pt x="1181174" y="2387629"/>
                </a:lnTo>
                <a:lnTo>
                  <a:pt x="1176463" y="2377799"/>
                </a:lnTo>
                <a:lnTo>
                  <a:pt x="1177641" y="2370525"/>
                </a:lnTo>
                <a:lnTo>
                  <a:pt x="1168610" y="2376620"/>
                </a:lnTo>
                <a:lnTo>
                  <a:pt x="1142502" y="2377013"/>
                </a:lnTo>
                <a:lnTo>
                  <a:pt x="1137987" y="2373081"/>
                </a:lnTo>
                <a:cubicBezTo>
                  <a:pt x="1137856" y="2369738"/>
                  <a:pt x="1137726" y="2366396"/>
                  <a:pt x="1137595" y="2363053"/>
                </a:cubicBezTo>
                <a:lnTo>
                  <a:pt x="1129939" y="2370918"/>
                </a:lnTo>
                <a:lnTo>
                  <a:pt x="1124836" y="2371311"/>
                </a:lnTo>
                <a:lnTo>
                  <a:pt x="1123265" y="2364626"/>
                </a:lnTo>
                <a:lnTo>
                  <a:pt x="1114235" y="2364036"/>
                </a:lnTo>
                <a:lnTo>
                  <a:pt x="1111488" y="2360105"/>
                </a:lnTo>
                <a:lnTo>
                  <a:pt x="1102850" y="2353026"/>
                </a:lnTo>
                <a:lnTo>
                  <a:pt x="1110702" y="2343196"/>
                </a:lnTo>
                <a:lnTo>
                  <a:pt x="1119732" y="2339853"/>
                </a:lnTo>
                <a:lnTo>
                  <a:pt x="1123657" y="2328647"/>
                </a:lnTo>
                <a:lnTo>
                  <a:pt x="1141324" y="2323928"/>
                </a:lnTo>
                <a:lnTo>
                  <a:pt x="1137202" y="2320782"/>
                </a:lnTo>
                <a:cubicBezTo>
                  <a:pt x="1137006" y="2318816"/>
                  <a:pt x="1136810" y="2316850"/>
                  <a:pt x="1136614" y="2314884"/>
                </a:cubicBezTo>
                <a:lnTo>
                  <a:pt x="1126013" y="2316260"/>
                </a:lnTo>
                <a:lnTo>
                  <a:pt x="1121106" y="2320192"/>
                </a:lnTo>
                <a:lnTo>
                  <a:pt x="1116198" y="2313115"/>
                </a:lnTo>
                <a:lnTo>
                  <a:pt x="1117215" y="2305837"/>
                </a:lnTo>
                <a:lnTo>
                  <a:pt x="1114705" y="2312489"/>
                </a:lnTo>
                <a:lnTo>
                  <a:pt x="1101280" y="2305422"/>
                </a:lnTo>
                <a:lnTo>
                  <a:pt x="1114129" y="2302674"/>
                </a:lnTo>
                <a:lnTo>
                  <a:pt x="1117513" y="2303712"/>
                </a:lnTo>
                <a:cubicBezTo>
                  <a:pt x="1117533" y="2303569"/>
                  <a:pt x="1117553" y="2303427"/>
                  <a:pt x="1117573" y="2303284"/>
                </a:cubicBezTo>
                <a:lnTo>
                  <a:pt x="1128761" y="2306036"/>
                </a:lnTo>
                <a:lnTo>
                  <a:pt x="1126799" y="2299351"/>
                </a:lnTo>
                <a:lnTo>
                  <a:pt x="1120124" y="2297385"/>
                </a:lnTo>
                <a:lnTo>
                  <a:pt x="1117376" y="2287162"/>
                </a:lnTo>
                <a:lnTo>
                  <a:pt x="1128565" y="2282246"/>
                </a:lnTo>
                <a:lnTo>
                  <a:pt x="1130332" y="2269467"/>
                </a:lnTo>
                <a:lnTo>
                  <a:pt x="1144073" y="2271826"/>
                </a:lnTo>
                <a:lnTo>
                  <a:pt x="1151924" y="2270450"/>
                </a:lnTo>
                <a:lnTo>
                  <a:pt x="1159777" y="2276152"/>
                </a:lnTo>
                <a:lnTo>
                  <a:pt x="1160562" y="2282050"/>
                </a:lnTo>
                <a:lnTo>
                  <a:pt x="1169199" y="2285392"/>
                </a:lnTo>
                <a:lnTo>
                  <a:pt x="1166254" y="2277528"/>
                </a:lnTo>
                <a:lnTo>
                  <a:pt x="1174303" y="2270843"/>
                </a:lnTo>
                <a:lnTo>
                  <a:pt x="1185297" y="2275366"/>
                </a:lnTo>
                <a:lnTo>
                  <a:pt x="1195309" y="2281263"/>
                </a:lnTo>
                <a:lnTo>
                  <a:pt x="1199234" y="2281657"/>
                </a:lnTo>
                <a:lnTo>
                  <a:pt x="1199628" y="2270057"/>
                </a:lnTo>
                <a:lnTo>
                  <a:pt x="1194327" y="2259440"/>
                </a:lnTo>
                <a:lnTo>
                  <a:pt x="1202179" y="2250986"/>
                </a:lnTo>
                <a:lnTo>
                  <a:pt x="1212583" y="2250986"/>
                </a:lnTo>
                <a:lnTo>
                  <a:pt x="1219062" y="2237813"/>
                </a:lnTo>
                <a:lnTo>
                  <a:pt x="1209246" y="2235846"/>
                </a:lnTo>
                <a:lnTo>
                  <a:pt x="1196683" y="2239385"/>
                </a:lnTo>
                <a:lnTo>
                  <a:pt x="1185493" y="2232701"/>
                </a:lnTo>
                <a:lnTo>
                  <a:pt x="1189616" y="2226409"/>
                </a:lnTo>
                <a:lnTo>
                  <a:pt x="1195898" y="2219724"/>
                </a:lnTo>
                <a:lnTo>
                  <a:pt x="1209639" y="2214416"/>
                </a:lnTo>
                <a:lnTo>
                  <a:pt x="1207087" y="2208518"/>
                </a:lnTo>
                <a:lnTo>
                  <a:pt x="1205124" y="2200850"/>
                </a:lnTo>
                <a:lnTo>
                  <a:pt x="1214743" y="2190233"/>
                </a:lnTo>
                <a:lnTo>
                  <a:pt x="1224558" y="2186694"/>
                </a:lnTo>
                <a:lnTo>
                  <a:pt x="1228288" y="2178240"/>
                </a:lnTo>
                <a:lnTo>
                  <a:pt x="1240067" y="2180206"/>
                </a:lnTo>
                <a:lnTo>
                  <a:pt x="1238104" y="2175684"/>
                </a:lnTo>
                <a:lnTo>
                  <a:pt x="1247919" y="2172341"/>
                </a:lnTo>
                <a:lnTo>
                  <a:pt x="1258520" y="2183942"/>
                </a:lnTo>
                <a:lnTo>
                  <a:pt x="1252042" y="2199670"/>
                </a:lnTo>
                <a:lnTo>
                  <a:pt x="1259894" y="2200064"/>
                </a:lnTo>
                <a:lnTo>
                  <a:pt x="1264999" y="2189840"/>
                </a:lnTo>
                <a:lnTo>
                  <a:pt x="1262446" y="2173521"/>
                </a:lnTo>
                <a:lnTo>
                  <a:pt x="1270691" y="2173521"/>
                </a:lnTo>
                <a:close/>
                <a:moveTo>
                  <a:pt x="2573525" y="2160351"/>
                </a:moveTo>
                <a:lnTo>
                  <a:pt x="2592436" y="2176849"/>
                </a:lnTo>
                <a:lnTo>
                  <a:pt x="2595166" y="2180269"/>
                </a:lnTo>
                <a:lnTo>
                  <a:pt x="2591462" y="2192742"/>
                </a:lnTo>
                <a:lnTo>
                  <a:pt x="2566701" y="2179061"/>
                </a:lnTo>
                <a:lnTo>
                  <a:pt x="2567676" y="2166387"/>
                </a:lnTo>
                <a:close/>
                <a:moveTo>
                  <a:pt x="2199608" y="2145628"/>
                </a:moveTo>
                <a:lnTo>
                  <a:pt x="2206479" y="2153480"/>
                </a:lnTo>
                <a:lnTo>
                  <a:pt x="2201178" y="2152933"/>
                </a:lnTo>
                <a:lnTo>
                  <a:pt x="2193719" y="2146724"/>
                </a:lnTo>
                <a:close/>
                <a:moveTo>
                  <a:pt x="2330051" y="2134832"/>
                </a:moveTo>
                <a:lnTo>
                  <a:pt x="2334078" y="2146134"/>
                </a:lnTo>
                <a:lnTo>
                  <a:pt x="2329648" y="2154462"/>
                </a:lnTo>
                <a:lnTo>
                  <a:pt x="2326225" y="2146134"/>
                </a:lnTo>
                <a:lnTo>
                  <a:pt x="2326628" y="2135625"/>
                </a:lnTo>
                <a:close/>
                <a:moveTo>
                  <a:pt x="2301941" y="2128942"/>
                </a:moveTo>
                <a:lnTo>
                  <a:pt x="2316962" y="2134756"/>
                </a:lnTo>
                <a:lnTo>
                  <a:pt x="2318912" y="2140375"/>
                </a:lnTo>
                <a:lnTo>
                  <a:pt x="2321058" y="2144250"/>
                </a:lnTo>
                <a:lnTo>
                  <a:pt x="2323789" y="2147544"/>
                </a:lnTo>
                <a:lnTo>
                  <a:pt x="2326325" y="2154520"/>
                </a:lnTo>
                <a:lnTo>
                  <a:pt x="2339394" y="2159558"/>
                </a:lnTo>
                <a:lnTo>
                  <a:pt x="2341931" y="2169052"/>
                </a:lnTo>
                <a:lnTo>
                  <a:pt x="2338224" y="2177578"/>
                </a:lnTo>
                <a:lnTo>
                  <a:pt x="2331787" y="2182615"/>
                </a:lnTo>
                <a:lnTo>
                  <a:pt x="2321253" y="2188816"/>
                </a:lnTo>
                <a:lnTo>
                  <a:pt x="2308574" y="2187460"/>
                </a:lnTo>
                <a:lnTo>
                  <a:pt x="2300576" y="2178546"/>
                </a:lnTo>
                <a:lnTo>
                  <a:pt x="2305063" y="2174671"/>
                </a:lnTo>
                <a:lnTo>
                  <a:pt x="2297845" y="2173315"/>
                </a:lnTo>
                <a:lnTo>
                  <a:pt x="2296479" y="2163239"/>
                </a:lnTo>
                <a:lnTo>
                  <a:pt x="2286140" y="2156070"/>
                </a:lnTo>
                <a:lnTo>
                  <a:pt x="2280094" y="2147931"/>
                </a:lnTo>
                <a:lnTo>
                  <a:pt x="2281264" y="2136887"/>
                </a:lnTo>
                <a:lnTo>
                  <a:pt x="2289262" y="2140762"/>
                </a:lnTo>
                <a:lnTo>
                  <a:pt x="2296284" y="2138630"/>
                </a:lnTo>
                <a:close/>
                <a:moveTo>
                  <a:pt x="1391949" y="2126979"/>
                </a:moveTo>
                <a:lnTo>
                  <a:pt x="1396997" y="2126979"/>
                </a:lnTo>
                <a:lnTo>
                  <a:pt x="1398867" y="2132957"/>
                </a:lnTo>
                <a:lnTo>
                  <a:pt x="1402606" y="2143518"/>
                </a:lnTo>
                <a:lnTo>
                  <a:pt x="1400363" y="2151488"/>
                </a:lnTo>
                <a:lnTo>
                  <a:pt x="1397184" y="2153481"/>
                </a:lnTo>
                <a:lnTo>
                  <a:pt x="1389706" y="2148898"/>
                </a:lnTo>
                <a:lnTo>
                  <a:pt x="1386901" y="2140927"/>
                </a:lnTo>
                <a:lnTo>
                  <a:pt x="1388210" y="2132957"/>
                </a:lnTo>
                <a:close/>
                <a:moveTo>
                  <a:pt x="1339141" y="2103426"/>
                </a:moveTo>
                <a:lnTo>
                  <a:pt x="1344279" y="2110608"/>
                </a:lnTo>
                <a:lnTo>
                  <a:pt x="1344279" y="2118375"/>
                </a:lnTo>
                <a:lnTo>
                  <a:pt x="1347639" y="2127109"/>
                </a:lnTo>
                <a:lnTo>
                  <a:pt x="1339932" y="2132933"/>
                </a:lnTo>
                <a:lnTo>
                  <a:pt x="1336572" y="2138758"/>
                </a:lnTo>
                <a:lnTo>
                  <a:pt x="1330053" y="2137205"/>
                </a:lnTo>
                <a:lnTo>
                  <a:pt x="1328667" y="2131186"/>
                </a:lnTo>
                <a:lnTo>
                  <a:pt x="1332423" y="2120898"/>
                </a:lnTo>
                <a:lnTo>
                  <a:pt x="1326493" y="2120898"/>
                </a:lnTo>
                <a:lnTo>
                  <a:pt x="1321355" y="2126720"/>
                </a:lnTo>
                <a:lnTo>
                  <a:pt x="1318786" y="2130603"/>
                </a:lnTo>
                <a:lnTo>
                  <a:pt x="1318193" y="2123033"/>
                </a:lnTo>
                <a:lnTo>
                  <a:pt x="1323924" y="2110026"/>
                </a:lnTo>
                <a:lnTo>
                  <a:pt x="1329063" y="2113715"/>
                </a:lnTo>
                <a:lnTo>
                  <a:pt x="1333213" y="2108667"/>
                </a:lnTo>
                <a:close/>
                <a:moveTo>
                  <a:pt x="2324135" y="2090663"/>
                </a:moveTo>
                <a:lnTo>
                  <a:pt x="2331133" y="2103144"/>
                </a:lnTo>
                <a:lnTo>
                  <a:pt x="2327734" y="2112257"/>
                </a:lnTo>
                <a:lnTo>
                  <a:pt x="2320336" y="2107700"/>
                </a:lnTo>
                <a:lnTo>
                  <a:pt x="2327734" y="2102351"/>
                </a:lnTo>
                <a:close/>
                <a:moveTo>
                  <a:pt x="1346657" y="2084775"/>
                </a:moveTo>
                <a:lnTo>
                  <a:pt x="1345317" y="2089663"/>
                </a:lnTo>
                <a:lnTo>
                  <a:pt x="1338805" y="2093609"/>
                </a:lnTo>
                <a:lnTo>
                  <a:pt x="1340912" y="2088535"/>
                </a:lnTo>
                <a:close/>
                <a:moveTo>
                  <a:pt x="1364738" y="2080849"/>
                </a:moveTo>
                <a:lnTo>
                  <a:pt x="1365307" y="2085614"/>
                </a:lnTo>
                <a:lnTo>
                  <a:pt x="1358667" y="2097529"/>
                </a:lnTo>
                <a:lnTo>
                  <a:pt x="1357339" y="2106465"/>
                </a:lnTo>
                <a:lnTo>
                  <a:pt x="1349940" y="2115203"/>
                </a:lnTo>
                <a:lnTo>
                  <a:pt x="1345577" y="2112820"/>
                </a:lnTo>
                <a:lnTo>
                  <a:pt x="1345956" y="2111033"/>
                </a:lnTo>
                <a:lnTo>
                  <a:pt x="1342731" y="2105870"/>
                </a:lnTo>
                <a:lnTo>
                  <a:pt x="1352976" y="2098125"/>
                </a:lnTo>
                <a:lnTo>
                  <a:pt x="1349751" y="2097529"/>
                </a:lnTo>
                <a:lnTo>
                  <a:pt x="1357908" y="2087601"/>
                </a:lnTo>
                <a:close/>
                <a:moveTo>
                  <a:pt x="2427850" y="2072995"/>
                </a:moveTo>
                <a:lnTo>
                  <a:pt x="2437585" y="2077903"/>
                </a:lnTo>
                <a:lnTo>
                  <a:pt x="2439921" y="2093019"/>
                </a:lnTo>
                <a:lnTo>
                  <a:pt x="2443815" y="2103423"/>
                </a:lnTo>
                <a:lnTo>
                  <a:pt x="2444009" y="2113238"/>
                </a:lnTo>
                <a:lnTo>
                  <a:pt x="2423373" y="2132279"/>
                </a:lnTo>
                <a:lnTo>
                  <a:pt x="2423957" y="2143469"/>
                </a:lnTo>
                <a:lnTo>
                  <a:pt x="2436417" y="2157014"/>
                </a:lnTo>
                <a:lnTo>
                  <a:pt x="2426877" y="2171345"/>
                </a:lnTo>
                <a:lnTo>
                  <a:pt x="2416364" y="2169970"/>
                </a:lnTo>
                <a:lnTo>
                  <a:pt x="2416559" y="2176056"/>
                </a:lnTo>
                <a:lnTo>
                  <a:pt x="2411886" y="2171345"/>
                </a:lnTo>
                <a:lnTo>
                  <a:pt x="2410718" y="2178019"/>
                </a:lnTo>
                <a:lnTo>
                  <a:pt x="2419868" y="2190386"/>
                </a:lnTo>
                <a:lnTo>
                  <a:pt x="2410134" y="2191761"/>
                </a:lnTo>
                <a:lnTo>
                  <a:pt x="2403710" y="2185871"/>
                </a:lnTo>
                <a:lnTo>
                  <a:pt x="2396506" y="2184693"/>
                </a:lnTo>
                <a:lnTo>
                  <a:pt x="2392613" y="2177430"/>
                </a:lnTo>
                <a:lnTo>
                  <a:pt x="2401763" y="2175467"/>
                </a:lnTo>
                <a:lnTo>
                  <a:pt x="2393586" y="2165651"/>
                </a:lnTo>
                <a:lnTo>
                  <a:pt x="2392807" y="2166829"/>
                </a:lnTo>
                <a:lnTo>
                  <a:pt x="2390666" y="2168792"/>
                </a:lnTo>
                <a:lnTo>
                  <a:pt x="2389303" y="2169578"/>
                </a:lnTo>
                <a:lnTo>
                  <a:pt x="2387940" y="2170559"/>
                </a:lnTo>
                <a:lnTo>
                  <a:pt x="2386967" y="2170952"/>
                </a:lnTo>
                <a:lnTo>
                  <a:pt x="2386577" y="2171148"/>
                </a:lnTo>
                <a:lnTo>
                  <a:pt x="2385993" y="2171148"/>
                </a:lnTo>
                <a:lnTo>
                  <a:pt x="2383657" y="2169970"/>
                </a:lnTo>
                <a:lnTo>
                  <a:pt x="2380542" y="2168596"/>
                </a:lnTo>
                <a:lnTo>
                  <a:pt x="2377038" y="2166633"/>
                </a:lnTo>
                <a:lnTo>
                  <a:pt x="2369834" y="2168596"/>
                </a:lnTo>
                <a:lnTo>
                  <a:pt x="2364578" y="2161529"/>
                </a:lnTo>
                <a:lnTo>
                  <a:pt x="2361852" y="2152303"/>
                </a:lnTo>
                <a:lnTo>
                  <a:pt x="2365746" y="2147003"/>
                </a:lnTo>
                <a:lnTo>
                  <a:pt x="2359127" y="2137383"/>
                </a:lnTo>
                <a:lnTo>
                  <a:pt x="2363410" y="2129531"/>
                </a:lnTo>
                <a:lnTo>
                  <a:pt x="2349782" y="2115398"/>
                </a:lnTo>
                <a:lnTo>
                  <a:pt x="2353092" y="2110883"/>
                </a:lnTo>
                <a:lnTo>
                  <a:pt x="2371976" y="2115202"/>
                </a:lnTo>
                <a:lnTo>
                  <a:pt x="2377622" y="2108526"/>
                </a:lnTo>
                <a:lnTo>
                  <a:pt x="2382879" y="2100086"/>
                </a:lnTo>
                <a:lnTo>
                  <a:pt x="2369834" y="2093019"/>
                </a:lnTo>
                <a:lnTo>
                  <a:pt x="2369834" y="2088503"/>
                </a:lnTo>
                <a:lnTo>
                  <a:pt x="2380153" y="2094196"/>
                </a:lnTo>
                <a:lnTo>
                  <a:pt x="2398258" y="2089485"/>
                </a:lnTo>
                <a:lnTo>
                  <a:pt x="2387356" y="2100674"/>
                </a:lnTo>
                <a:lnTo>
                  <a:pt x="2391250" y="2104404"/>
                </a:lnTo>
                <a:lnTo>
                  <a:pt x="2389887" y="2110294"/>
                </a:lnTo>
                <a:lnTo>
                  <a:pt x="2401763" y="2118146"/>
                </a:lnTo>
                <a:lnTo>
                  <a:pt x="2404878" y="2104404"/>
                </a:lnTo>
                <a:lnTo>
                  <a:pt x="2408771" y="2101852"/>
                </a:lnTo>
                <a:lnTo>
                  <a:pt x="2414612" y="2107545"/>
                </a:lnTo>
                <a:lnTo>
                  <a:pt x="2414417" y="2099889"/>
                </a:lnTo>
                <a:lnTo>
                  <a:pt x="2409356" y="2092037"/>
                </a:lnTo>
                <a:close/>
                <a:moveTo>
                  <a:pt x="1307397" y="2037661"/>
                </a:moveTo>
                <a:lnTo>
                  <a:pt x="1304519" y="2042175"/>
                </a:lnTo>
                <a:lnTo>
                  <a:pt x="1302055" y="2045513"/>
                </a:lnTo>
                <a:lnTo>
                  <a:pt x="1298561" y="2043550"/>
                </a:lnTo>
                <a:lnTo>
                  <a:pt x="1302466" y="2038249"/>
                </a:lnTo>
                <a:close/>
                <a:moveTo>
                  <a:pt x="1340494" y="2025882"/>
                </a:moveTo>
                <a:lnTo>
                  <a:pt x="1350014" y="2040935"/>
                </a:lnTo>
                <a:lnTo>
                  <a:pt x="1360725" y="2045294"/>
                </a:lnTo>
                <a:lnTo>
                  <a:pt x="1358742" y="2052622"/>
                </a:lnTo>
                <a:lnTo>
                  <a:pt x="1367271" y="2058564"/>
                </a:lnTo>
                <a:lnTo>
                  <a:pt x="1357552" y="2067279"/>
                </a:lnTo>
                <a:lnTo>
                  <a:pt x="1356163" y="2063318"/>
                </a:lnTo>
                <a:lnTo>
                  <a:pt x="1346841" y="2066487"/>
                </a:lnTo>
                <a:lnTo>
                  <a:pt x="1342279" y="2069854"/>
                </a:lnTo>
                <a:lnTo>
                  <a:pt x="1333750" y="2070052"/>
                </a:lnTo>
                <a:lnTo>
                  <a:pt x="1328990" y="2064704"/>
                </a:lnTo>
                <a:lnTo>
                  <a:pt x="1336328" y="2058169"/>
                </a:lnTo>
                <a:lnTo>
                  <a:pt x="1345651" y="2058762"/>
                </a:lnTo>
                <a:lnTo>
                  <a:pt x="1345452" y="2055592"/>
                </a:lnTo>
                <a:lnTo>
                  <a:pt x="1338312" y="2054800"/>
                </a:lnTo>
                <a:lnTo>
                  <a:pt x="1340097" y="2050245"/>
                </a:lnTo>
                <a:lnTo>
                  <a:pt x="1345452" y="2049651"/>
                </a:lnTo>
                <a:lnTo>
                  <a:pt x="1348625" y="2042916"/>
                </a:lnTo>
                <a:lnTo>
                  <a:pt x="1340097" y="2043511"/>
                </a:lnTo>
                <a:lnTo>
                  <a:pt x="1331371" y="2039153"/>
                </a:lnTo>
                <a:lnTo>
                  <a:pt x="1329387" y="2031824"/>
                </a:lnTo>
                <a:lnTo>
                  <a:pt x="1336725" y="2033210"/>
                </a:lnTo>
                <a:lnTo>
                  <a:pt x="1334543" y="2027863"/>
                </a:lnTo>
                <a:close/>
                <a:moveTo>
                  <a:pt x="1317182" y="2023918"/>
                </a:moveTo>
                <a:lnTo>
                  <a:pt x="1321138" y="2024507"/>
                </a:lnTo>
                <a:lnTo>
                  <a:pt x="1314475" y="2032556"/>
                </a:lnTo>
                <a:lnTo>
                  <a:pt x="1307397" y="2033734"/>
                </a:lnTo>
                <a:lnTo>
                  <a:pt x="1310310" y="2028630"/>
                </a:lnTo>
                <a:close/>
                <a:moveTo>
                  <a:pt x="1335076" y="1998398"/>
                </a:moveTo>
                <a:lnTo>
                  <a:pt x="1335860" y="2002324"/>
                </a:lnTo>
                <a:lnTo>
                  <a:pt x="1331934" y="2000950"/>
                </a:lnTo>
                <a:close/>
                <a:moveTo>
                  <a:pt x="2219924" y="1991528"/>
                </a:moveTo>
                <a:lnTo>
                  <a:pt x="2230036" y="1992874"/>
                </a:lnTo>
                <a:lnTo>
                  <a:pt x="2226341" y="2004409"/>
                </a:lnTo>
                <a:lnTo>
                  <a:pt x="2214674" y="2010177"/>
                </a:lnTo>
                <a:lnTo>
                  <a:pt x="2209423" y="2001141"/>
                </a:lnTo>
                <a:lnTo>
                  <a:pt x="2210784" y="1996334"/>
                </a:lnTo>
                <a:lnTo>
                  <a:pt x="2218563" y="1998065"/>
                </a:lnTo>
                <a:close/>
                <a:moveTo>
                  <a:pt x="1263352" y="1986620"/>
                </a:moveTo>
                <a:lnTo>
                  <a:pt x="1268140" y="1989761"/>
                </a:lnTo>
                <a:lnTo>
                  <a:pt x="1261269" y="1998398"/>
                </a:lnTo>
                <a:close/>
                <a:moveTo>
                  <a:pt x="1327937" y="1985639"/>
                </a:moveTo>
                <a:lnTo>
                  <a:pt x="1331934" y="1990074"/>
                </a:lnTo>
                <a:lnTo>
                  <a:pt x="1331934" y="1993930"/>
                </a:lnTo>
                <a:lnTo>
                  <a:pt x="1327136" y="1996436"/>
                </a:lnTo>
                <a:lnTo>
                  <a:pt x="1321737" y="1992772"/>
                </a:lnTo>
                <a:lnTo>
                  <a:pt x="1321137" y="1986989"/>
                </a:lnTo>
                <a:close/>
                <a:moveTo>
                  <a:pt x="1268423" y="1948342"/>
                </a:moveTo>
                <a:lnTo>
                  <a:pt x="1275992" y="1953700"/>
                </a:lnTo>
                <a:lnTo>
                  <a:pt x="1274100" y="1959653"/>
                </a:lnTo>
                <a:lnTo>
                  <a:pt x="1268613" y="1962828"/>
                </a:lnTo>
                <a:lnTo>
                  <a:pt x="1272965" y="1975926"/>
                </a:lnTo>
                <a:lnTo>
                  <a:pt x="1269937" y="1984658"/>
                </a:lnTo>
                <a:lnTo>
                  <a:pt x="1264071" y="1979300"/>
                </a:lnTo>
                <a:lnTo>
                  <a:pt x="1261612" y="1972949"/>
                </a:lnTo>
                <a:lnTo>
                  <a:pt x="1260287" y="1961638"/>
                </a:lnTo>
                <a:lnTo>
                  <a:pt x="1260665" y="1949135"/>
                </a:lnTo>
                <a:close/>
                <a:moveTo>
                  <a:pt x="2356337" y="1945395"/>
                </a:moveTo>
                <a:lnTo>
                  <a:pt x="2359598" y="1955564"/>
                </a:lnTo>
                <a:lnTo>
                  <a:pt x="2352501" y="1952773"/>
                </a:lnTo>
                <a:lnTo>
                  <a:pt x="2345980" y="1958156"/>
                </a:lnTo>
                <a:lnTo>
                  <a:pt x="2342912" y="1954767"/>
                </a:lnTo>
                <a:lnTo>
                  <a:pt x="2347323" y="1948187"/>
                </a:lnTo>
                <a:close/>
                <a:moveTo>
                  <a:pt x="1344696" y="1944416"/>
                </a:moveTo>
                <a:lnTo>
                  <a:pt x="1347475" y="1945594"/>
                </a:lnTo>
                <a:lnTo>
                  <a:pt x="1348620" y="1950894"/>
                </a:lnTo>
                <a:lnTo>
                  <a:pt x="1346330" y="1958157"/>
                </a:lnTo>
                <a:lnTo>
                  <a:pt x="1344696" y="1952268"/>
                </a:lnTo>
                <a:close/>
                <a:moveTo>
                  <a:pt x="2703135" y="1943434"/>
                </a:moveTo>
                <a:lnTo>
                  <a:pt x="2705098" y="1946173"/>
                </a:lnTo>
                <a:lnTo>
                  <a:pt x="2701760" y="1954390"/>
                </a:lnTo>
                <a:lnTo>
                  <a:pt x="2699405" y="1977867"/>
                </a:lnTo>
                <a:lnTo>
                  <a:pt x="2699601" y="1992735"/>
                </a:lnTo>
                <a:lnTo>
                  <a:pt x="2689786" y="2001148"/>
                </a:lnTo>
                <a:lnTo>
                  <a:pt x="2686645" y="2021494"/>
                </a:lnTo>
                <a:lnTo>
                  <a:pt x="2682915" y="2038908"/>
                </a:lnTo>
                <a:lnTo>
                  <a:pt x="2674670" y="2056517"/>
                </a:lnTo>
                <a:lnTo>
                  <a:pt x="2667406" y="2059256"/>
                </a:lnTo>
                <a:cubicBezTo>
                  <a:pt x="2667210" y="2056451"/>
                  <a:pt x="2667014" y="2053647"/>
                  <a:pt x="2666818" y="2050843"/>
                </a:cubicBezTo>
                <a:lnTo>
                  <a:pt x="2674866" y="2004082"/>
                </a:lnTo>
                <a:lnTo>
                  <a:pt x="2685271" y="1988431"/>
                </a:lnTo>
                <a:lnTo>
                  <a:pt x="2691552" y="1975910"/>
                </a:lnTo>
                <a:lnTo>
                  <a:pt x="2695479" y="1966128"/>
                </a:lnTo>
                <a:lnTo>
                  <a:pt x="2694693" y="1957129"/>
                </a:lnTo>
                <a:close/>
                <a:moveTo>
                  <a:pt x="1272253" y="1937545"/>
                </a:moveTo>
                <a:lnTo>
                  <a:pt x="1278937" y="1940740"/>
                </a:lnTo>
                <a:lnTo>
                  <a:pt x="1275494" y="1946378"/>
                </a:lnTo>
                <a:lnTo>
                  <a:pt x="1270835" y="1945063"/>
                </a:lnTo>
                <a:lnTo>
                  <a:pt x="1266177" y="1942807"/>
                </a:lnTo>
                <a:lnTo>
                  <a:pt x="1266784" y="1938297"/>
                </a:lnTo>
                <a:close/>
                <a:moveTo>
                  <a:pt x="1270064" y="1917914"/>
                </a:moveTo>
                <a:lnTo>
                  <a:pt x="1279919" y="1918509"/>
                </a:lnTo>
                <a:lnTo>
                  <a:pt x="1278566" y="1925251"/>
                </a:lnTo>
                <a:lnTo>
                  <a:pt x="1275282" y="1924458"/>
                </a:lnTo>
                <a:lnTo>
                  <a:pt x="1276634" y="1929811"/>
                </a:lnTo>
                <a:lnTo>
                  <a:pt x="1278566" y="1929613"/>
                </a:lnTo>
                <a:cubicBezTo>
                  <a:pt x="1278759" y="1932257"/>
                  <a:pt x="1278952" y="1934901"/>
                  <a:pt x="1279146" y="1937545"/>
                </a:cubicBezTo>
                <a:lnTo>
                  <a:pt x="1270064" y="1933182"/>
                </a:lnTo>
                <a:cubicBezTo>
                  <a:pt x="1269871" y="1931398"/>
                  <a:pt x="1269678" y="1929613"/>
                  <a:pt x="1269484" y="1927829"/>
                </a:cubicBezTo>
                <a:lnTo>
                  <a:pt x="1258471" y="1925846"/>
                </a:lnTo>
                <a:lnTo>
                  <a:pt x="1255379" y="1920096"/>
                </a:lnTo>
                <a:close/>
                <a:moveTo>
                  <a:pt x="1324082" y="1913989"/>
                </a:moveTo>
                <a:lnTo>
                  <a:pt x="1336057" y="1923042"/>
                </a:lnTo>
                <a:lnTo>
                  <a:pt x="1337431" y="1941344"/>
                </a:lnTo>
                <a:lnTo>
                  <a:pt x="1335468" y="1947248"/>
                </a:lnTo>
                <a:lnTo>
                  <a:pt x="1342142" y="1950397"/>
                </a:lnTo>
                <a:lnTo>
                  <a:pt x="1343712" y="1960827"/>
                </a:lnTo>
                <a:lnTo>
                  <a:pt x="1346657" y="1960827"/>
                </a:lnTo>
                <a:lnTo>
                  <a:pt x="1345676" y="1968503"/>
                </a:lnTo>
                <a:lnTo>
                  <a:pt x="1361774" y="1964567"/>
                </a:lnTo>
                <a:lnTo>
                  <a:pt x="1363344" y="1970471"/>
                </a:lnTo>
                <a:lnTo>
                  <a:pt x="1354706" y="1977162"/>
                </a:lnTo>
                <a:lnTo>
                  <a:pt x="1349799" y="1988379"/>
                </a:lnTo>
                <a:lnTo>
                  <a:pt x="1344498" y="1991528"/>
                </a:lnTo>
                <a:lnTo>
                  <a:pt x="1343909" y="1987592"/>
                </a:lnTo>
                <a:lnTo>
                  <a:pt x="1344891" y="1977162"/>
                </a:lnTo>
                <a:lnTo>
                  <a:pt x="1335860" y="1977359"/>
                </a:lnTo>
                <a:lnTo>
                  <a:pt x="1331150" y="1979327"/>
                </a:lnTo>
                <a:lnTo>
                  <a:pt x="1329186" y="1974801"/>
                </a:lnTo>
                <a:lnTo>
                  <a:pt x="1322708" y="1966731"/>
                </a:lnTo>
                <a:lnTo>
                  <a:pt x="1323297" y="1962401"/>
                </a:lnTo>
                <a:lnTo>
                  <a:pt x="1321923" y="1953939"/>
                </a:lnTo>
                <a:lnTo>
                  <a:pt x="1314462" y="1948626"/>
                </a:lnTo>
                <a:cubicBezTo>
                  <a:pt x="1314594" y="1951250"/>
                  <a:pt x="1314724" y="1953873"/>
                  <a:pt x="1314855" y="1956497"/>
                </a:cubicBezTo>
                <a:lnTo>
                  <a:pt x="1306807" y="1954530"/>
                </a:lnTo>
                <a:lnTo>
                  <a:pt x="1302292" y="1947445"/>
                </a:lnTo>
                <a:lnTo>
                  <a:pt x="1299543" y="1940950"/>
                </a:lnTo>
                <a:lnTo>
                  <a:pt x="1304059" y="1935637"/>
                </a:lnTo>
                <a:lnTo>
                  <a:pt x="1309359" y="1939573"/>
                </a:lnTo>
                <a:lnTo>
                  <a:pt x="1311911" y="1937605"/>
                </a:lnTo>
                <a:lnTo>
                  <a:pt x="1309359" y="1927174"/>
                </a:lnTo>
                <a:lnTo>
                  <a:pt x="1310340" y="1921270"/>
                </a:lnTo>
                <a:lnTo>
                  <a:pt x="1314462" y="1930323"/>
                </a:lnTo>
                <a:lnTo>
                  <a:pt x="1325064" y="1933472"/>
                </a:lnTo>
                <a:lnTo>
                  <a:pt x="1318978" y="1919893"/>
                </a:lnTo>
                <a:close/>
                <a:moveTo>
                  <a:pt x="2323089" y="1902208"/>
                </a:moveTo>
                <a:lnTo>
                  <a:pt x="2326225" y="1902800"/>
                </a:lnTo>
                <a:lnTo>
                  <a:pt x="2321325" y="1908707"/>
                </a:lnTo>
                <a:lnTo>
                  <a:pt x="2315444" y="1923674"/>
                </a:lnTo>
                <a:lnTo>
                  <a:pt x="2320737" y="1931551"/>
                </a:lnTo>
                <a:lnTo>
                  <a:pt x="2325441" y="1942579"/>
                </a:lnTo>
                <a:lnTo>
                  <a:pt x="2324265" y="1953804"/>
                </a:lnTo>
                <a:lnTo>
                  <a:pt x="2315836" y="1966211"/>
                </a:lnTo>
                <a:lnTo>
                  <a:pt x="2309367" y="1978814"/>
                </a:lnTo>
                <a:lnTo>
                  <a:pt x="2308191" y="1984722"/>
                </a:lnTo>
                <a:lnTo>
                  <a:pt x="2304859" y="1982753"/>
                </a:lnTo>
                <a:lnTo>
                  <a:pt x="2298978" y="1976845"/>
                </a:lnTo>
                <a:lnTo>
                  <a:pt x="2288393" y="1975664"/>
                </a:lnTo>
                <a:lnTo>
                  <a:pt x="2278592" y="1973103"/>
                </a:lnTo>
                <a:lnTo>
                  <a:pt x="2273495" y="1978223"/>
                </a:lnTo>
                <a:lnTo>
                  <a:pt x="2264870" y="1975861"/>
                </a:lnTo>
                <a:lnTo>
                  <a:pt x="2251933" y="1985116"/>
                </a:lnTo>
                <a:lnTo>
                  <a:pt x="2242916" y="1980784"/>
                </a:lnTo>
                <a:lnTo>
                  <a:pt x="2240563" y="1972119"/>
                </a:lnTo>
                <a:lnTo>
                  <a:pt x="2224490" y="1981375"/>
                </a:lnTo>
                <a:lnTo>
                  <a:pt x="2219981" y="1989252"/>
                </a:lnTo>
                <a:lnTo>
                  <a:pt x="2204299" y="1994766"/>
                </a:lnTo>
                <a:lnTo>
                  <a:pt x="2202339" y="2005400"/>
                </a:lnTo>
                <a:lnTo>
                  <a:pt x="2209200" y="2010324"/>
                </a:lnTo>
                <a:lnTo>
                  <a:pt x="2209200" y="2013081"/>
                </a:lnTo>
                <a:lnTo>
                  <a:pt x="2213120" y="2017019"/>
                </a:lnTo>
                <a:lnTo>
                  <a:pt x="2212532" y="2025882"/>
                </a:lnTo>
                <a:lnTo>
                  <a:pt x="2205867" y="2024108"/>
                </a:lnTo>
                <a:lnTo>
                  <a:pt x="2207827" y="2017019"/>
                </a:lnTo>
                <a:lnTo>
                  <a:pt x="2202731" y="2020170"/>
                </a:lnTo>
                <a:lnTo>
                  <a:pt x="2196654" y="2011899"/>
                </a:lnTo>
                <a:lnTo>
                  <a:pt x="2190774" y="2009339"/>
                </a:lnTo>
                <a:lnTo>
                  <a:pt x="2192538" y="2003234"/>
                </a:lnTo>
                <a:lnTo>
                  <a:pt x="2195282" y="1985510"/>
                </a:lnTo>
                <a:lnTo>
                  <a:pt x="2210768" y="1972316"/>
                </a:lnTo>
                <a:lnTo>
                  <a:pt x="2227822" y="1969165"/>
                </a:lnTo>
                <a:lnTo>
                  <a:pt x="2235467" y="1963848"/>
                </a:lnTo>
                <a:lnTo>
                  <a:pt x="2260362" y="1960894"/>
                </a:lnTo>
                <a:lnTo>
                  <a:pt x="2273103" y="1941201"/>
                </a:lnTo>
                <a:lnTo>
                  <a:pt x="2285452" y="1927416"/>
                </a:lnTo>
                <a:lnTo>
                  <a:pt x="2293293" y="1922493"/>
                </a:lnTo>
                <a:lnTo>
                  <a:pt x="2302507" y="1922493"/>
                </a:lnTo>
                <a:lnTo>
                  <a:pt x="2310152" y="1915993"/>
                </a:lnTo>
                <a:close/>
                <a:moveTo>
                  <a:pt x="2808406" y="1880618"/>
                </a:moveTo>
                <a:lnTo>
                  <a:pt x="2811731" y="1887268"/>
                </a:lnTo>
                <a:lnTo>
                  <a:pt x="2818969" y="1880618"/>
                </a:lnTo>
                <a:lnTo>
                  <a:pt x="2822882" y="1887855"/>
                </a:lnTo>
                <a:lnTo>
                  <a:pt x="2820143" y="1899395"/>
                </a:lnTo>
                <a:lnTo>
                  <a:pt x="2811340" y="1901547"/>
                </a:lnTo>
                <a:lnTo>
                  <a:pt x="2809580" y="1930887"/>
                </a:lnTo>
                <a:lnTo>
                  <a:pt x="2814665" y="1939101"/>
                </a:lnTo>
                <a:lnTo>
                  <a:pt x="2804298" y="1942622"/>
                </a:lnTo>
                <a:cubicBezTo>
                  <a:pt x="2804363" y="1946208"/>
                  <a:pt x="2804428" y="1949794"/>
                  <a:pt x="2804493" y="1953380"/>
                </a:cubicBezTo>
                <a:lnTo>
                  <a:pt x="2797255" y="1954749"/>
                </a:lnTo>
                <a:lnTo>
                  <a:pt x="2783170" y="1975679"/>
                </a:lnTo>
                <a:cubicBezTo>
                  <a:pt x="2783366" y="1978938"/>
                  <a:pt x="2783562" y="1982198"/>
                  <a:pt x="2783757" y="1985457"/>
                </a:cubicBezTo>
                <a:lnTo>
                  <a:pt x="2766934" y="1989565"/>
                </a:lnTo>
                <a:lnTo>
                  <a:pt x="2777889" y="1974700"/>
                </a:lnTo>
                <a:lnTo>
                  <a:pt x="2781802" y="1968050"/>
                </a:lnTo>
                <a:lnTo>
                  <a:pt x="2771434" y="1973331"/>
                </a:lnTo>
                <a:lnTo>
                  <a:pt x="2772412" y="1958856"/>
                </a:lnTo>
                <a:lnTo>
                  <a:pt x="2769086" y="1950055"/>
                </a:lnTo>
                <a:lnTo>
                  <a:pt x="2775150" y="1941449"/>
                </a:lnTo>
                <a:lnTo>
                  <a:pt x="2768890" y="1924628"/>
                </a:lnTo>
                <a:lnTo>
                  <a:pt x="2786496" y="1900569"/>
                </a:lnTo>
                <a:lnTo>
                  <a:pt x="2787474" y="1890007"/>
                </a:lnTo>
                <a:lnTo>
                  <a:pt x="2804493" y="1887855"/>
                </a:lnTo>
                <a:close/>
                <a:moveTo>
                  <a:pt x="2836230" y="1869821"/>
                </a:moveTo>
                <a:lnTo>
                  <a:pt x="2837605" y="1878159"/>
                </a:lnTo>
                <a:lnTo>
                  <a:pt x="2830341" y="1877167"/>
                </a:lnTo>
                <a:lnTo>
                  <a:pt x="2825041" y="1887489"/>
                </a:lnTo>
                <a:lnTo>
                  <a:pt x="2823863" y="1878357"/>
                </a:lnTo>
                <a:close/>
                <a:moveTo>
                  <a:pt x="2388856" y="1868839"/>
                </a:moveTo>
                <a:lnTo>
                  <a:pt x="2389043" y="1880046"/>
                </a:lnTo>
                <a:lnTo>
                  <a:pt x="2383996" y="1889451"/>
                </a:lnTo>
                <a:lnTo>
                  <a:pt x="2377265" y="1875443"/>
                </a:lnTo>
                <a:lnTo>
                  <a:pt x="2379508" y="1869640"/>
                </a:lnTo>
                <a:close/>
                <a:moveTo>
                  <a:pt x="1327419" y="1828594"/>
                </a:moveTo>
                <a:lnTo>
                  <a:pt x="1332130" y="1829185"/>
                </a:lnTo>
                <a:lnTo>
                  <a:pt x="1335664" y="1844340"/>
                </a:lnTo>
                <a:lnTo>
                  <a:pt x="1326438" y="1852211"/>
                </a:lnTo>
                <a:lnTo>
                  <a:pt x="1327812" y="1856738"/>
                </a:lnTo>
                <a:lnTo>
                  <a:pt x="1336841" y="1847488"/>
                </a:lnTo>
                <a:lnTo>
                  <a:pt x="1338805" y="1850635"/>
                </a:lnTo>
                <a:lnTo>
                  <a:pt x="1333701" y="1859888"/>
                </a:lnTo>
                <a:lnTo>
                  <a:pt x="1326634" y="1860676"/>
                </a:lnTo>
                <a:lnTo>
                  <a:pt x="1320744" y="1867169"/>
                </a:lnTo>
                <a:lnTo>
                  <a:pt x="1313481" y="1871893"/>
                </a:lnTo>
                <a:lnTo>
                  <a:pt x="1320155" y="1873271"/>
                </a:lnTo>
                <a:lnTo>
                  <a:pt x="1321334" y="1878978"/>
                </a:lnTo>
                <a:lnTo>
                  <a:pt x="1319566" y="1882914"/>
                </a:lnTo>
                <a:lnTo>
                  <a:pt x="1312499" y="1888031"/>
                </a:lnTo>
                <a:lnTo>
                  <a:pt x="1307201" y="1887637"/>
                </a:lnTo>
                <a:lnTo>
                  <a:pt x="1301310" y="1887047"/>
                </a:lnTo>
                <a:lnTo>
                  <a:pt x="1300524" y="1891573"/>
                </a:lnTo>
                <a:lnTo>
                  <a:pt x="1297580" y="1901413"/>
                </a:lnTo>
                <a:lnTo>
                  <a:pt x="1286985" y="1906137"/>
                </a:lnTo>
                <a:lnTo>
                  <a:pt x="1279918" y="1901413"/>
                </a:lnTo>
                <a:lnTo>
                  <a:pt x="1286397" y="1896887"/>
                </a:lnTo>
                <a:lnTo>
                  <a:pt x="1291494" y="1887637"/>
                </a:lnTo>
                <a:lnTo>
                  <a:pt x="1286200" y="1885276"/>
                </a:lnTo>
                <a:lnTo>
                  <a:pt x="1284237" y="1881340"/>
                </a:lnTo>
                <a:lnTo>
                  <a:pt x="1289537" y="1877404"/>
                </a:lnTo>
                <a:lnTo>
                  <a:pt x="1282274" y="1877404"/>
                </a:lnTo>
                <a:lnTo>
                  <a:pt x="1280115" y="1865595"/>
                </a:lnTo>
                <a:lnTo>
                  <a:pt x="1287967" y="1854966"/>
                </a:lnTo>
                <a:lnTo>
                  <a:pt x="1291887" y="1859495"/>
                </a:lnTo>
                <a:lnTo>
                  <a:pt x="1292476" y="1856344"/>
                </a:lnTo>
                <a:lnTo>
                  <a:pt x="1300328" y="1857526"/>
                </a:lnTo>
                <a:lnTo>
                  <a:pt x="1302291" y="1862250"/>
                </a:lnTo>
                <a:lnTo>
                  <a:pt x="1302291" y="1855557"/>
                </a:lnTo>
                <a:lnTo>
                  <a:pt x="1303469" y="1850439"/>
                </a:lnTo>
                <a:lnTo>
                  <a:pt x="1320548" y="1837254"/>
                </a:lnTo>
                <a:lnTo>
                  <a:pt x="1326242" y="1833909"/>
                </a:lnTo>
                <a:close/>
                <a:moveTo>
                  <a:pt x="1511017" y="1805040"/>
                </a:moveTo>
                <a:lnTo>
                  <a:pt x="1515725" y="1809558"/>
                </a:lnTo>
                <a:lnTo>
                  <a:pt x="1514352" y="1816629"/>
                </a:lnTo>
                <a:lnTo>
                  <a:pt x="1516902" y="1821343"/>
                </a:lnTo>
                <a:lnTo>
                  <a:pt x="1523572" y="1822522"/>
                </a:lnTo>
                <a:lnTo>
                  <a:pt x="1517883" y="1836862"/>
                </a:lnTo>
                <a:lnTo>
                  <a:pt x="1504740" y="1844916"/>
                </a:lnTo>
                <a:lnTo>
                  <a:pt x="1484735" y="1862596"/>
                </a:lnTo>
                <a:lnTo>
                  <a:pt x="1479046" y="1871829"/>
                </a:lnTo>
                <a:lnTo>
                  <a:pt x="1470417" y="1875757"/>
                </a:lnTo>
                <a:lnTo>
                  <a:pt x="1469828" y="1880471"/>
                </a:lnTo>
                <a:lnTo>
                  <a:pt x="1459433" y="1890883"/>
                </a:lnTo>
                <a:lnTo>
                  <a:pt x="1454922" y="1890293"/>
                </a:lnTo>
                <a:lnTo>
                  <a:pt x="1445114" y="1893044"/>
                </a:lnTo>
                <a:lnTo>
                  <a:pt x="1454334" y="1894811"/>
                </a:lnTo>
                <a:lnTo>
                  <a:pt x="1456295" y="1898151"/>
                </a:lnTo>
                <a:lnTo>
                  <a:pt x="1473947" y="1892650"/>
                </a:lnTo>
                <a:lnTo>
                  <a:pt x="1477281" y="1894025"/>
                </a:lnTo>
                <a:lnTo>
                  <a:pt x="1466886" y="1907776"/>
                </a:lnTo>
                <a:lnTo>
                  <a:pt x="1463356" y="1903454"/>
                </a:lnTo>
                <a:lnTo>
                  <a:pt x="1446682" y="1909937"/>
                </a:lnTo>
                <a:lnTo>
                  <a:pt x="1438249" y="1919759"/>
                </a:lnTo>
                <a:lnTo>
                  <a:pt x="1439033" y="1922312"/>
                </a:lnTo>
                <a:lnTo>
                  <a:pt x="1446682" y="1916419"/>
                </a:lnTo>
                <a:lnTo>
                  <a:pt x="1456491" y="1912491"/>
                </a:lnTo>
                <a:lnTo>
                  <a:pt x="1459825" y="1912294"/>
                </a:lnTo>
                <a:lnTo>
                  <a:pt x="1456491" y="1925456"/>
                </a:lnTo>
                <a:lnTo>
                  <a:pt x="1450215" y="1928795"/>
                </a:lnTo>
                <a:lnTo>
                  <a:pt x="1443545" y="1930366"/>
                </a:lnTo>
                <a:lnTo>
                  <a:pt x="1439621" y="1929581"/>
                </a:lnTo>
                <a:lnTo>
                  <a:pt x="1437661" y="1931544"/>
                </a:lnTo>
                <a:lnTo>
                  <a:pt x="1448056" y="1938027"/>
                </a:lnTo>
                <a:lnTo>
                  <a:pt x="1452765" y="1937241"/>
                </a:lnTo>
                <a:lnTo>
                  <a:pt x="1463160" y="1928795"/>
                </a:lnTo>
                <a:lnTo>
                  <a:pt x="1459825" y="1924866"/>
                </a:lnTo>
                <a:lnTo>
                  <a:pt x="1473555" y="1922116"/>
                </a:lnTo>
                <a:lnTo>
                  <a:pt x="1476104" y="1919562"/>
                </a:lnTo>
                <a:lnTo>
                  <a:pt x="1485323" y="1918776"/>
                </a:lnTo>
                <a:lnTo>
                  <a:pt x="1491795" y="1916812"/>
                </a:lnTo>
                <a:lnTo>
                  <a:pt x="1496894" y="1912687"/>
                </a:lnTo>
                <a:lnTo>
                  <a:pt x="1506112" y="1908758"/>
                </a:lnTo>
                <a:lnTo>
                  <a:pt x="1516509" y="1912491"/>
                </a:lnTo>
                <a:lnTo>
                  <a:pt x="1524357" y="1915241"/>
                </a:lnTo>
                <a:lnTo>
                  <a:pt x="1531026" y="1911705"/>
                </a:lnTo>
                <a:lnTo>
                  <a:pt x="1542797" y="1908365"/>
                </a:lnTo>
                <a:lnTo>
                  <a:pt x="1550644" y="1912294"/>
                </a:lnTo>
                <a:lnTo>
                  <a:pt x="1564960" y="1910723"/>
                </a:lnTo>
                <a:lnTo>
                  <a:pt x="1579865" y="1911312"/>
                </a:lnTo>
                <a:lnTo>
                  <a:pt x="1587711" y="1913866"/>
                </a:lnTo>
                <a:lnTo>
                  <a:pt x="1592026" y="1925652"/>
                </a:lnTo>
                <a:lnTo>
                  <a:pt x="1590849" y="1946474"/>
                </a:lnTo>
                <a:lnTo>
                  <a:pt x="1578493" y="1962974"/>
                </a:lnTo>
                <a:lnTo>
                  <a:pt x="1575944" y="1981047"/>
                </a:lnTo>
                <a:lnTo>
                  <a:pt x="1567118" y="1999511"/>
                </a:lnTo>
                <a:lnTo>
                  <a:pt x="1565353" y="2012672"/>
                </a:lnTo>
                <a:lnTo>
                  <a:pt x="1555547" y="2019155"/>
                </a:lnTo>
                <a:lnTo>
                  <a:pt x="1554763" y="2027602"/>
                </a:lnTo>
                <a:lnTo>
                  <a:pt x="1545936" y="2033495"/>
                </a:lnTo>
                <a:lnTo>
                  <a:pt x="1543189" y="2040764"/>
                </a:lnTo>
                <a:lnTo>
                  <a:pt x="1538285" y="2049408"/>
                </a:lnTo>
                <a:lnTo>
                  <a:pt x="1524357" y="2044693"/>
                </a:lnTo>
                <a:lnTo>
                  <a:pt x="1516509" y="2052158"/>
                </a:lnTo>
                <a:lnTo>
                  <a:pt x="1517883" y="2055302"/>
                </a:lnTo>
                <a:lnTo>
                  <a:pt x="1523768" y="2051372"/>
                </a:lnTo>
                <a:lnTo>
                  <a:pt x="1531615" y="2050587"/>
                </a:lnTo>
                <a:lnTo>
                  <a:pt x="1536912" y="2053926"/>
                </a:lnTo>
                <a:lnTo>
                  <a:pt x="1535538" y="2057855"/>
                </a:lnTo>
                <a:lnTo>
                  <a:pt x="1542797" y="2060213"/>
                </a:lnTo>
                <a:lnTo>
                  <a:pt x="1544759" y="2064927"/>
                </a:lnTo>
                <a:lnTo>
                  <a:pt x="1544170" y="2068267"/>
                </a:lnTo>
                <a:lnTo>
                  <a:pt x="1541423" y="2072194"/>
                </a:lnTo>
                <a:lnTo>
                  <a:pt x="1533184" y="2072194"/>
                </a:lnTo>
                <a:lnTo>
                  <a:pt x="1525926" y="2071605"/>
                </a:lnTo>
                <a:lnTo>
                  <a:pt x="1523965" y="2077303"/>
                </a:lnTo>
                <a:lnTo>
                  <a:pt x="1519452" y="2083195"/>
                </a:lnTo>
                <a:lnTo>
                  <a:pt x="1510233" y="2087516"/>
                </a:lnTo>
                <a:lnTo>
                  <a:pt x="1503954" y="2086142"/>
                </a:lnTo>
                <a:lnTo>
                  <a:pt x="1488069" y="2086338"/>
                </a:lnTo>
                <a:lnTo>
                  <a:pt x="1473162" y="2087714"/>
                </a:lnTo>
                <a:lnTo>
                  <a:pt x="1473162" y="2090857"/>
                </a:lnTo>
                <a:lnTo>
                  <a:pt x="1482184" y="2089678"/>
                </a:lnTo>
                <a:lnTo>
                  <a:pt x="1491991" y="2090660"/>
                </a:lnTo>
                <a:lnTo>
                  <a:pt x="1499247" y="2093411"/>
                </a:lnTo>
                <a:lnTo>
                  <a:pt x="1509055" y="2096358"/>
                </a:lnTo>
                <a:lnTo>
                  <a:pt x="1522983" y="2097732"/>
                </a:lnTo>
                <a:lnTo>
                  <a:pt x="1528084" y="2096358"/>
                </a:lnTo>
                <a:lnTo>
                  <a:pt x="1537108" y="2087910"/>
                </a:lnTo>
                <a:lnTo>
                  <a:pt x="1544366" y="2088303"/>
                </a:lnTo>
                <a:lnTo>
                  <a:pt x="1551624" y="2092232"/>
                </a:lnTo>
                <a:lnTo>
                  <a:pt x="1558097" y="2099303"/>
                </a:lnTo>
                <a:lnTo>
                  <a:pt x="1567314" y="2102447"/>
                </a:lnTo>
                <a:lnTo>
                  <a:pt x="1578493" y="2106965"/>
                </a:lnTo>
                <a:lnTo>
                  <a:pt x="1593007" y="2127785"/>
                </a:lnTo>
                <a:lnTo>
                  <a:pt x="1593987" y="2128571"/>
                </a:lnTo>
                <a:lnTo>
                  <a:pt x="1595361" y="2129357"/>
                </a:lnTo>
                <a:lnTo>
                  <a:pt x="1599089" y="2131714"/>
                </a:lnTo>
                <a:lnTo>
                  <a:pt x="1604186" y="2134071"/>
                </a:lnTo>
                <a:lnTo>
                  <a:pt x="1611644" y="2149590"/>
                </a:lnTo>
                <a:lnTo>
                  <a:pt x="1605168" y="2153126"/>
                </a:lnTo>
                <a:lnTo>
                  <a:pt x="1602422" y="2158430"/>
                </a:lnTo>
                <a:lnTo>
                  <a:pt x="1609090" y="2161376"/>
                </a:lnTo>
                <a:lnTo>
                  <a:pt x="1613211" y="2171198"/>
                </a:lnTo>
                <a:lnTo>
                  <a:pt x="1615761" y="2193985"/>
                </a:lnTo>
                <a:lnTo>
                  <a:pt x="1621840" y="2207539"/>
                </a:lnTo>
                <a:lnTo>
                  <a:pt x="1619880" y="2211468"/>
                </a:lnTo>
                <a:lnTo>
                  <a:pt x="1627726" y="2214807"/>
                </a:lnTo>
                <a:lnTo>
                  <a:pt x="1631060" y="2219129"/>
                </a:lnTo>
                <a:lnTo>
                  <a:pt x="1636551" y="2225808"/>
                </a:lnTo>
                <a:lnTo>
                  <a:pt x="1632630" y="2232880"/>
                </a:lnTo>
                <a:lnTo>
                  <a:pt x="1628707" y="2242898"/>
                </a:lnTo>
                <a:lnTo>
                  <a:pt x="1632630" y="2238969"/>
                </a:lnTo>
                <a:lnTo>
                  <a:pt x="1639102" y="2237988"/>
                </a:lnTo>
                <a:lnTo>
                  <a:pt x="1641064" y="2234648"/>
                </a:lnTo>
                <a:lnTo>
                  <a:pt x="1646949" y="2234648"/>
                </a:lnTo>
                <a:lnTo>
                  <a:pt x="1652244" y="2239952"/>
                </a:lnTo>
                <a:lnTo>
                  <a:pt x="1662051" y="2247023"/>
                </a:lnTo>
                <a:lnTo>
                  <a:pt x="1677154" y="2260578"/>
                </a:lnTo>
                <a:lnTo>
                  <a:pt x="1684019" y="2275507"/>
                </a:lnTo>
                <a:lnTo>
                  <a:pt x="1695788" y="2283364"/>
                </a:lnTo>
                <a:lnTo>
                  <a:pt x="1690492" y="2290436"/>
                </a:lnTo>
                <a:lnTo>
                  <a:pt x="1699907" y="2314402"/>
                </a:lnTo>
                <a:lnTo>
                  <a:pt x="1714617" y="2328546"/>
                </a:lnTo>
                <a:lnTo>
                  <a:pt x="1718540" y="2339153"/>
                </a:lnTo>
                <a:lnTo>
                  <a:pt x="1711871" y="2331885"/>
                </a:lnTo>
                <a:lnTo>
                  <a:pt x="1699514" y="2334046"/>
                </a:lnTo>
                <a:lnTo>
                  <a:pt x="1696180" y="2331492"/>
                </a:lnTo>
                <a:lnTo>
                  <a:pt x="1687746" y="2331492"/>
                </a:lnTo>
                <a:lnTo>
                  <a:pt x="1677938" y="2325796"/>
                </a:lnTo>
                <a:lnTo>
                  <a:pt x="1667347" y="2326385"/>
                </a:lnTo>
                <a:lnTo>
                  <a:pt x="1658913" y="2325992"/>
                </a:lnTo>
                <a:lnTo>
                  <a:pt x="1657148" y="2329921"/>
                </a:lnTo>
                <a:lnTo>
                  <a:pt x="1665386" y="2329135"/>
                </a:lnTo>
                <a:lnTo>
                  <a:pt x="1673231" y="2329135"/>
                </a:lnTo>
                <a:lnTo>
                  <a:pt x="1678527" y="2333653"/>
                </a:lnTo>
                <a:lnTo>
                  <a:pt x="1686373" y="2334046"/>
                </a:lnTo>
                <a:lnTo>
                  <a:pt x="1694219" y="2333456"/>
                </a:lnTo>
                <a:lnTo>
                  <a:pt x="1698926" y="2339939"/>
                </a:lnTo>
                <a:lnTo>
                  <a:pt x="1707948" y="2344457"/>
                </a:lnTo>
                <a:lnTo>
                  <a:pt x="1717363" y="2354082"/>
                </a:lnTo>
                <a:lnTo>
                  <a:pt x="1722659" y="2363119"/>
                </a:lnTo>
                <a:lnTo>
                  <a:pt x="1724228" y="2380012"/>
                </a:lnTo>
                <a:lnTo>
                  <a:pt x="1719521" y="2387281"/>
                </a:lnTo>
                <a:lnTo>
                  <a:pt x="1711283" y="2395138"/>
                </a:lnTo>
                <a:lnTo>
                  <a:pt x="1705987" y="2406924"/>
                </a:lnTo>
                <a:lnTo>
                  <a:pt x="1711283" y="2413604"/>
                </a:lnTo>
                <a:lnTo>
                  <a:pt x="1722463" y="2417925"/>
                </a:lnTo>
                <a:lnTo>
                  <a:pt x="1725797" y="2416550"/>
                </a:lnTo>
                <a:lnTo>
                  <a:pt x="1728347" y="2407318"/>
                </a:lnTo>
                <a:lnTo>
                  <a:pt x="1730701" y="2400246"/>
                </a:lnTo>
                <a:lnTo>
                  <a:pt x="1739919" y="2398281"/>
                </a:lnTo>
                <a:lnTo>
                  <a:pt x="1748353" y="2396906"/>
                </a:lnTo>
                <a:lnTo>
                  <a:pt x="1761495" y="2399263"/>
                </a:lnTo>
                <a:lnTo>
                  <a:pt x="1789739" y="2404371"/>
                </a:lnTo>
                <a:lnTo>
                  <a:pt x="1796996" y="2415961"/>
                </a:lnTo>
                <a:lnTo>
                  <a:pt x="1810922" y="2441891"/>
                </a:lnTo>
                <a:lnTo>
                  <a:pt x="1808568" y="2456230"/>
                </a:lnTo>
                <a:lnTo>
                  <a:pt x="1804646" y="2471946"/>
                </a:lnTo>
                <a:lnTo>
                  <a:pt x="1795034" y="2488446"/>
                </a:lnTo>
                <a:lnTo>
                  <a:pt x="1787189" y="2487071"/>
                </a:lnTo>
                <a:lnTo>
                  <a:pt x="1780128" y="2491001"/>
                </a:lnTo>
                <a:lnTo>
                  <a:pt x="1780128" y="2499447"/>
                </a:lnTo>
                <a:lnTo>
                  <a:pt x="1784051" y="2502786"/>
                </a:lnTo>
                <a:lnTo>
                  <a:pt x="1782089" y="2509466"/>
                </a:lnTo>
                <a:lnTo>
                  <a:pt x="1774832" y="2511430"/>
                </a:lnTo>
                <a:lnTo>
                  <a:pt x="1767967" y="2510644"/>
                </a:lnTo>
                <a:lnTo>
                  <a:pt x="1764044" y="2508287"/>
                </a:lnTo>
                <a:lnTo>
                  <a:pt x="1760710" y="2513591"/>
                </a:lnTo>
                <a:lnTo>
                  <a:pt x="1752865" y="2512805"/>
                </a:lnTo>
                <a:lnTo>
                  <a:pt x="1748941" y="2514769"/>
                </a:lnTo>
                <a:lnTo>
                  <a:pt x="1758749" y="2520466"/>
                </a:lnTo>
                <a:lnTo>
                  <a:pt x="1758160" y="2525770"/>
                </a:lnTo>
                <a:lnTo>
                  <a:pt x="1753061" y="2531074"/>
                </a:lnTo>
                <a:lnTo>
                  <a:pt x="1750511" y="2540307"/>
                </a:lnTo>
                <a:lnTo>
                  <a:pt x="1745215" y="2544824"/>
                </a:lnTo>
                <a:lnTo>
                  <a:pt x="1735408" y="2541092"/>
                </a:lnTo>
                <a:lnTo>
                  <a:pt x="1743842" y="2547378"/>
                </a:lnTo>
                <a:lnTo>
                  <a:pt x="1736192" y="2554647"/>
                </a:lnTo>
                <a:lnTo>
                  <a:pt x="1739527" y="2557986"/>
                </a:lnTo>
                <a:lnTo>
                  <a:pt x="1746000" y="2550718"/>
                </a:lnTo>
                <a:lnTo>
                  <a:pt x="1752669" y="2556414"/>
                </a:lnTo>
                <a:lnTo>
                  <a:pt x="1765810" y="2558379"/>
                </a:lnTo>
                <a:lnTo>
                  <a:pt x="1772674" y="2555039"/>
                </a:lnTo>
                <a:lnTo>
                  <a:pt x="1785816" y="2550914"/>
                </a:lnTo>
                <a:lnTo>
                  <a:pt x="1791700" y="2551700"/>
                </a:lnTo>
                <a:lnTo>
                  <a:pt x="1787777" y="2557593"/>
                </a:lnTo>
                <a:lnTo>
                  <a:pt x="1789935" y="2571148"/>
                </a:lnTo>
                <a:lnTo>
                  <a:pt x="1785424" y="2576451"/>
                </a:lnTo>
                <a:lnTo>
                  <a:pt x="1765221" y="2581755"/>
                </a:lnTo>
                <a:lnTo>
                  <a:pt x="1762083" y="2594327"/>
                </a:lnTo>
                <a:lnTo>
                  <a:pt x="1743842" y="2597667"/>
                </a:lnTo>
                <a:lnTo>
                  <a:pt x="1710694" y="2609650"/>
                </a:lnTo>
                <a:lnTo>
                  <a:pt x="1703241" y="2604542"/>
                </a:lnTo>
                <a:lnTo>
                  <a:pt x="1672643" y="2604149"/>
                </a:lnTo>
                <a:lnTo>
                  <a:pt x="1666759" y="2613971"/>
                </a:lnTo>
                <a:lnTo>
                  <a:pt x="1655579" y="2609650"/>
                </a:lnTo>
                <a:lnTo>
                  <a:pt x="1653029" y="2602970"/>
                </a:lnTo>
                <a:lnTo>
                  <a:pt x="1646360" y="2602381"/>
                </a:lnTo>
                <a:lnTo>
                  <a:pt x="1643810" y="2600613"/>
                </a:lnTo>
                <a:lnTo>
                  <a:pt x="1639102" y="2606506"/>
                </a:lnTo>
                <a:lnTo>
                  <a:pt x="1634003" y="2603953"/>
                </a:lnTo>
                <a:lnTo>
                  <a:pt x="1625372" y="2592952"/>
                </a:lnTo>
                <a:lnTo>
                  <a:pt x="1616153" y="2592952"/>
                </a:lnTo>
                <a:lnTo>
                  <a:pt x="1621449" y="2597667"/>
                </a:lnTo>
                <a:lnTo>
                  <a:pt x="1623999" y="2601399"/>
                </a:lnTo>
                <a:lnTo>
                  <a:pt x="1622430" y="2605328"/>
                </a:lnTo>
                <a:lnTo>
                  <a:pt x="1612426" y="2612007"/>
                </a:lnTo>
                <a:lnTo>
                  <a:pt x="1609875" y="2615346"/>
                </a:lnTo>
                <a:lnTo>
                  <a:pt x="1600070" y="2613971"/>
                </a:lnTo>
                <a:lnTo>
                  <a:pt x="1590260" y="2610042"/>
                </a:lnTo>
                <a:lnTo>
                  <a:pt x="1586926" y="2615346"/>
                </a:lnTo>
                <a:lnTo>
                  <a:pt x="1594968" y="2620650"/>
                </a:lnTo>
                <a:lnTo>
                  <a:pt x="1587711" y="2629686"/>
                </a:lnTo>
                <a:lnTo>
                  <a:pt x="1585161" y="2627132"/>
                </a:lnTo>
                <a:lnTo>
                  <a:pt x="1573394" y="2625365"/>
                </a:lnTo>
                <a:lnTo>
                  <a:pt x="1560843" y="2630079"/>
                </a:lnTo>
                <a:lnTo>
                  <a:pt x="1551820" y="2615739"/>
                </a:lnTo>
                <a:lnTo>
                  <a:pt x="1526907" y="2613971"/>
                </a:lnTo>
                <a:lnTo>
                  <a:pt x="1511998" y="2625168"/>
                </a:lnTo>
                <a:lnTo>
                  <a:pt x="1504740" y="2623990"/>
                </a:lnTo>
                <a:lnTo>
                  <a:pt x="1502189" y="2618096"/>
                </a:lnTo>
                <a:lnTo>
                  <a:pt x="1495522" y="2633222"/>
                </a:lnTo>
                <a:cubicBezTo>
                  <a:pt x="1495848" y="2640359"/>
                  <a:pt x="1496175" y="2647496"/>
                  <a:pt x="1496502" y="2654634"/>
                </a:cubicBezTo>
                <a:lnTo>
                  <a:pt x="1487481" y="2656598"/>
                </a:lnTo>
                <a:lnTo>
                  <a:pt x="1477673" y="2652276"/>
                </a:lnTo>
                <a:lnTo>
                  <a:pt x="1462571" y="2650509"/>
                </a:lnTo>
                <a:lnTo>
                  <a:pt x="1444918" y="2644616"/>
                </a:lnTo>
                <a:lnTo>
                  <a:pt x="1429815" y="2646187"/>
                </a:lnTo>
                <a:lnTo>
                  <a:pt x="1425108" y="2656009"/>
                </a:lnTo>
                <a:lnTo>
                  <a:pt x="1407062" y="2667206"/>
                </a:lnTo>
                <a:lnTo>
                  <a:pt x="1410397" y="2676438"/>
                </a:lnTo>
                <a:lnTo>
                  <a:pt x="1408632" y="2681546"/>
                </a:lnTo>
                <a:lnTo>
                  <a:pt x="1400786" y="2678403"/>
                </a:lnTo>
                <a:lnTo>
                  <a:pt x="1387644" y="2670742"/>
                </a:lnTo>
                <a:lnTo>
                  <a:pt x="1378424" y="2673885"/>
                </a:lnTo>
                <a:lnTo>
                  <a:pt x="1377836" y="2681153"/>
                </a:lnTo>
                <a:lnTo>
                  <a:pt x="1369206" y="2674277"/>
                </a:lnTo>
                <a:lnTo>
                  <a:pt x="1371952" y="2665634"/>
                </a:lnTo>
                <a:lnTo>
                  <a:pt x="1379602" y="2666027"/>
                </a:lnTo>
                <a:lnTo>
                  <a:pt x="1382152" y="2661706"/>
                </a:lnTo>
                <a:lnTo>
                  <a:pt x="1402943" y="2649723"/>
                </a:lnTo>
                <a:lnTo>
                  <a:pt x="1418439" y="2622810"/>
                </a:lnTo>
                <a:lnTo>
                  <a:pt x="1436876" y="2616132"/>
                </a:lnTo>
                <a:lnTo>
                  <a:pt x="1442172" y="2584112"/>
                </a:lnTo>
                <a:lnTo>
                  <a:pt x="1448841" y="2583327"/>
                </a:lnTo>
                <a:lnTo>
                  <a:pt x="1456687" y="2588041"/>
                </a:lnTo>
                <a:lnTo>
                  <a:pt x="1467082" y="2579398"/>
                </a:lnTo>
                <a:lnTo>
                  <a:pt x="1457275" y="2582148"/>
                </a:lnTo>
                <a:lnTo>
                  <a:pt x="1455314" y="2578023"/>
                </a:lnTo>
                <a:lnTo>
                  <a:pt x="1457863" y="2569576"/>
                </a:lnTo>
                <a:lnTo>
                  <a:pt x="1483950" y="2565451"/>
                </a:lnTo>
                <a:lnTo>
                  <a:pt x="1514156" y="2570362"/>
                </a:lnTo>
                <a:lnTo>
                  <a:pt x="1527103" y="2568987"/>
                </a:lnTo>
                <a:lnTo>
                  <a:pt x="1531026" y="2551503"/>
                </a:lnTo>
                <a:lnTo>
                  <a:pt x="1550447" y="2539324"/>
                </a:lnTo>
                <a:lnTo>
                  <a:pt x="1553586" y="2527734"/>
                </a:lnTo>
                <a:lnTo>
                  <a:pt x="1569667" y="2511823"/>
                </a:lnTo>
                <a:lnTo>
                  <a:pt x="1571041" y="2506126"/>
                </a:lnTo>
                <a:lnTo>
                  <a:pt x="1565745" y="2512609"/>
                </a:lnTo>
                <a:lnTo>
                  <a:pt x="1553586" y="2522431"/>
                </a:lnTo>
                <a:lnTo>
                  <a:pt x="1545543" y="2526556"/>
                </a:lnTo>
                <a:lnTo>
                  <a:pt x="1537304" y="2535592"/>
                </a:lnTo>
                <a:lnTo>
                  <a:pt x="1527496" y="2536967"/>
                </a:lnTo>
                <a:lnTo>
                  <a:pt x="1516509" y="2548360"/>
                </a:lnTo>
                <a:lnTo>
                  <a:pt x="1501405" y="2551700"/>
                </a:lnTo>
                <a:lnTo>
                  <a:pt x="1489050" y="2538146"/>
                </a:lnTo>
                <a:lnTo>
                  <a:pt x="1478262" y="2527145"/>
                </a:lnTo>
                <a:lnTo>
                  <a:pt x="1468651" y="2535592"/>
                </a:lnTo>
                <a:lnTo>
                  <a:pt x="1453549" y="2535199"/>
                </a:lnTo>
                <a:lnTo>
                  <a:pt x="1444525" y="2531270"/>
                </a:lnTo>
                <a:lnTo>
                  <a:pt x="1463160" y="2520073"/>
                </a:lnTo>
                <a:lnTo>
                  <a:pt x="1444918" y="2519484"/>
                </a:lnTo>
                <a:lnTo>
                  <a:pt x="1444918" y="2513198"/>
                </a:lnTo>
                <a:lnTo>
                  <a:pt x="1435307" y="2521645"/>
                </a:lnTo>
                <a:lnTo>
                  <a:pt x="1422165" y="2526163"/>
                </a:lnTo>
                <a:lnTo>
                  <a:pt x="1418242" y="2532842"/>
                </a:lnTo>
                <a:lnTo>
                  <a:pt x="1408632" y="2533038"/>
                </a:lnTo>
                <a:lnTo>
                  <a:pt x="1405101" y="2523806"/>
                </a:lnTo>
                <a:lnTo>
                  <a:pt x="1396666" y="2519877"/>
                </a:lnTo>
                <a:lnTo>
                  <a:pt x="1396666" y="2514769"/>
                </a:lnTo>
                <a:lnTo>
                  <a:pt x="1403139" y="2508287"/>
                </a:lnTo>
                <a:lnTo>
                  <a:pt x="1391370" y="2506322"/>
                </a:lnTo>
                <a:lnTo>
                  <a:pt x="1390586" y="2504358"/>
                </a:lnTo>
                <a:lnTo>
                  <a:pt x="1397255" y="2504947"/>
                </a:lnTo>
                <a:lnTo>
                  <a:pt x="1400198" y="2500429"/>
                </a:lnTo>
                <a:lnTo>
                  <a:pt x="1407454" y="2494536"/>
                </a:lnTo>
                <a:lnTo>
                  <a:pt x="1421185" y="2493554"/>
                </a:lnTo>
                <a:lnTo>
                  <a:pt x="1430796" y="2485696"/>
                </a:lnTo>
                <a:lnTo>
                  <a:pt x="1442761" y="2477250"/>
                </a:lnTo>
                <a:lnTo>
                  <a:pt x="1456295" y="2470570"/>
                </a:lnTo>
                <a:lnTo>
                  <a:pt x="1464140" y="2456820"/>
                </a:lnTo>
                <a:lnTo>
                  <a:pt x="1473162" y="2437176"/>
                </a:lnTo>
                <a:lnTo>
                  <a:pt x="1465121" y="2436587"/>
                </a:lnTo>
                <a:lnTo>
                  <a:pt x="1466886" y="2424211"/>
                </a:lnTo>
                <a:lnTo>
                  <a:pt x="1461002" y="2419693"/>
                </a:lnTo>
                <a:lnTo>
                  <a:pt x="1459825" y="2411050"/>
                </a:lnTo>
                <a:lnTo>
                  <a:pt x="1461395" y="2405157"/>
                </a:lnTo>
                <a:lnTo>
                  <a:pt x="1455118" y="2408693"/>
                </a:lnTo>
                <a:lnTo>
                  <a:pt x="1441387" y="2411246"/>
                </a:lnTo>
                <a:lnTo>
                  <a:pt x="1439425" y="2417925"/>
                </a:lnTo>
                <a:lnTo>
                  <a:pt x="1435503" y="2420479"/>
                </a:lnTo>
                <a:lnTo>
                  <a:pt x="1426873" y="2416747"/>
                </a:lnTo>
                <a:lnTo>
                  <a:pt x="1419223" y="2423425"/>
                </a:lnTo>
                <a:lnTo>
                  <a:pt x="1416085" y="2420675"/>
                </a:lnTo>
                <a:lnTo>
                  <a:pt x="1431580" y="2403585"/>
                </a:lnTo>
                <a:lnTo>
                  <a:pt x="1438053" y="2402407"/>
                </a:lnTo>
                <a:lnTo>
                  <a:pt x="1445114" y="2398871"/>
                </a:lnTo>
                <a:lnTo>
                  <a:pt x="1452960" y="2391013"/>
                </a:lnTo>
                <a:cubicBezTo>
                  <a:pt x="1452764" y="2387608"/>
                  <a:pt x="1452569" y="2384203"/>
                  <a:pt x="1452373" y="2380798"/>
                </a:cubicBezTo>
                <a:lnTo>
                  <a:pt x="1459237" y="2375494"/>
                </a:lnTo>
                <a:lnTo>
                  <a:pt x="1478262" y="2364690"/>
                </a:lnTo>
                <a:lnTo>
                  <a:pt x="1487481" y="2368619"/>
                </a:lnTo>
                <a:lnTo>
                  <a:pt x="1498071" y="2371762"/>
                </a:lnTo>
                <a:lnTo>
                  <a:pt x="1506309" y="2365869"/>
                </a:lnTo>
                <a:lnTo>
                  <a:pt x="1512194" y="2369012"/>
                </a:lnTo>
                <a:lnTo>
                  <a:pt x="1527299" y="2372155"/>
                </a:lnTo>
                <a:lnTo>
                  <a:pt x="1514156" y="2364494"/>
                </a:lnTo>
                <a:lnTo>
                  <a:pt x="1516706" y="2359976"/>
                </a:lnTo>
                <a:lnTo>
                  <a:pt x="1525730" y="2352511"/>
                </a:lnTo>
                <a:lnTo>
                  <a:pt x="1527888" y="2362922"/>
                </a:lnTo>
                <a:lnTo>
                  <a:pt x="1535734" y="2366851"/>
                </a:lnTo>
                <a:lnTo>
                  <a:pt x="1541031" y="2363315"/>
                </a:lnTo>
                <a:lnTo>
                  <a:pt x="1531811" y="2358404"/>
                </a:lnTo>
                <a:lnTo>
                  <a:pt x="1525730" y="2349368"/>
                </a:lnTo>
                <a:lnTo>
                  <a:pt x="1524357" y="2337581"/>
                </a:lnTo>
                <a:lnTo>
                  <a:pt x="1529457" y="2325206"/>
                </a:lnTo>
                <a:lnTo>
                  <a:pt x="1536715" y="2322456"/>
                </a:lnTo>
                <a:lnTo>
                  <a:pt x="1528084" y="2321866"/>
                </a:lnTo>
                <a:lnTo>
                  <a:pt x="1526907" y="2309491"/>
                </a:lnTo>
                <a:lnTo>
                  <a:pt x="1532596" y="2304384"/>
                </a:lnTo>
                <a:lnTo>
                  <a:pt x="1538481" y="2303598"/>
                </a:lnTo>
                <a:lnTo>
                  <a:pt x="1539658" y="2299080"/>
                </a:lnTo>
                <a:lnTo>
                  <a:pt x="1531811" y="2289258"/>
                </a:lnTo>
                <a:lnTo>
                  <a:pt x="1529654" y="2284150"/>
                </a:lnTo>
                <a:lnTo>
                  <a:pt x="1537500" y="2277471"/>
                </a:lnTo>
                <a:lnTo>
                  <a:pt x="1534361" y="2272954"/>
                </a:lnTo>
                <a:lnTo>
                  <a:pt x="1531026" y="2278847"/>
                </a:lnTo>
                <a:lnTo>
                  <a:pt x="1525141" y="2282186"/>
                </a:lnTo>
                <a:lnTo>
                  <a:pt x="1524357" y="2278847"/>
                </a:lnTo>
                <a:lnTo>
                  <a:pt x="1520040" y="2284936"/>
                </a:lnTo>
                <a:lnTo>
                  <a:pt x="1517491" y="2288865"/>
                </a:lnTo>
                <a:lnTo>
                  <a:pt x="1511998" y="2278257"/>
                </a:lnTo>
                <a:lnTo>
                  <a:pt x="1513371" y="2271185"/>
                </a:lnTo>
                <a:lnTo>
                  <a:pt x="1506701" y="2276489"/>
                </a:lnTo>
                <a:lnTo>
                  <a:pt x="1500228" y="2273935"/>
                </a:lnTo>
                <a:lnTo>
                  <a:pt x="1496306" y="2266274"/>
                </a:lnTo>
                <a:lnTo>
                  <a:pt x="1490815" y="2245845"/>
                </a:lnTo>
                <a:lnTo>
                  <a:pt x="1496110" y="2227772"/>
                </a:lnTo>
                <a:lnTo>
                  <a:pt x="1501601" y="2219129"/>
                </a:lnTo>
                <a:lnTo>
                  <a:pt x="1505720" y="2210682"/>
                </a:lnTo>
                <a:lnTo>
                  <a:pt x="1512586" y="2205378"/>
                </a:lnTo>
                <a:lnTo>
                  <a:pt x="1525141" y="2206557"/>
                </a:lnTo>
                <a:lnTo>
                  <a:pt x="1530242" y="2201842"/>
                </a:lnTo>
                <a:lnTo>
                  <a:pt x="1524357" y="2203807"/>
                </a:lnTo>
                <a:lnTo>
                  <a:pt x="1519256" y="2200860"/>
                </a:lnTo>
                <a:lnTo>
                  <a:pt x="1511998" y="2199485"/>
                </a:lnTo>
                <a:lnTo>
                  <a:pt x="1502189" y="2197521"/>
                </a:lnTo>
                <a:lnTo>
                  <a:pt x="1498855" y="2192413"/>
                </a:lnTo>
                <a:lnTo>
                  <a:pt x="1494933" y="2201646"/>
                </a:lnTo>
                <a:lnTo>
                  <a:pt x="1489835" y="2210289"/>
                </a:lnTo>
                <a:lnTo>
                  <a:pt x="1477477" y="2210879"/>
                </a:lnTo>
                <a:lnTo>
                  <a:pt x="1475516" y="2207539"/>
                </a:lnTo>
                <a:lnTo>
                  <a:pt x="1469632" y="2214807"/>
                </a:lnTo>
                <a:lnTo>
                  <a:pt x="1456687" y="2218932"/>
                </a:lnTo>
                <a:lnTo>
                  <a:pt x="1450215" y="2211664"/>
                </a:lnTo>
                <a:lnTo>
                  <a:pt x="1448645" y="2206557"/>
                </a:lnTo>
                <a:lnTo>
                  <a:pt x="1444918" y="2211075"/>
                </a:lnTo>
                <a:lnTo>
                  <a:pt x="1451392" y="2222862"/>
                </a:lnTo>
                <a:lnTo>
                  <a:pt x="1446094" y="2230130"/>
                </a:lnTo>
                <a:lnTo>
                  <a:pt x="1437072" y="2229540"/>
                </a:lnTo>
                <a:lnTo>
                  <a:pt x="1431777" y="2226790"/>
                </a:lnTo>
                <a:lnTo>
                  <a:pt x="1424519" y="2211861"/>
                </a:lnTo>
                <a:lnTo>
                  <a:pt x="1412750" y="2216182"/>
                </a:lnTo>
                <a:lnTo>
                  <a:pt x="1414319" y="2226397"/>
                </a:lnTo>
                <a:lnTo>
                  <a:pt x="1420204" y="2231701"/>
                </a:lnTo>
                <a:lnTo>
                  <a:pt x="1420204" y="2236219"/>
                </a:lnTo>
                <a:lnTo>
                  <a:pt x="1411573" y="2231701"/>
                </a:lnTo>
                <a:lnTo>
                  <a:pt x="1406866" y="2218736"/>
                </a:lnTo>
                <a:lnTo>
                  <a:pt x="1397059" y="2212254"/>
                </a:lnTo>
                <a:lnTo>
                  <a:pt x="1395097" y="2205772"/>
                </a:lnTo>
                <a:lnTo>
                  <a:pt x="1399609" y="2199289"/>
                </a:lnTo>
                <a:lnTo>
                  <a:pt x="1404317" y="2200271"/>
                </a:lnTo>
                <a:lnTo>
                  <a:pt x="1408240" y="2208914"/>
                </a:lnTo>
                <a:lnTo>
                  <a:pt x="1410201" y="2206950"/>
                </a:lnTo>
                <a:lnTo>
                  <a:pt x="1405885" y="2192610"/>
                </a:lnTo>
                <a:lnTo>
                  <a:pt x="1409808" y="2181609"/>
                </a:lnTo>
                <a:lnTo>
                  <a:pt x="1419615" y="2156662"/>
                </a:lnTo>
                <a:lnTo>
                  <a:pt x="1423146" y="2152733"/>
                </a:lnTo>
                <a:lnTo>
                  <a:pt x="1425892" y="2142125"/>
                </a:lnTo>
                <a:lnTo>
                  <a:pt x="1418046" y="2138393"/>
                </a:lnTo>
                <a:lnTo>
                  <a:pt x="1417262" y="2133089"/>
                </a:lnTo>
                <a:lnTo>
                  <a:pt x="1412555" y="2122287"/>
                </a:lnTo>
                <a:lnTo>
                  <a:pt x="1412555" y="2112465"/>
                </a:lnTo>
                <a:lnTo>
                  <a:pt x="1420204" y="2097928"/>
                </a:lnTo>
                <a:lnTo>
                  <a:pt x="1426088" y="2100483"/>
                </a:lnTo>
                <a:lnTo>
                  <a:pt x="1432561" y="2097339"/>
                </a:lnTo>
                <a:lnTo>
                  <a:pt x="1433346" y="2095375"/>
                </a:lnTo>
                <a:lnTo>
                  <a:pt x="1417458" y="2094000"/>
                </a:lnTo>
                <a:lnTo>
                  <a:pt x="1411377" y="2077106"/>
                </a:lnTo>
                <a:cubicBezTo>
                  <a:pt x="1411443" y="2081951"/>
                  <a:pt x="1411508" y="2086797"/>
                  <a:pt x="1411573" y="2091643"/>
                </a:cubicBezTo>
                <a:lnTo>
                  <a:pt x="1410397" y="2098125"/>
                </a:lnTo>
                <a:lnTo>
                  <a:pt x="1403924" y="2100090"/>
                </a:lnTo>
                <a:lnTo>
                  <a:pt x="1400002" y="2098714"/>
                </a:lnTo>
                <a:lnTo>
                  <a:pt x="1397451" y="2103430"/>
                </a:lnTo>
                <a:lnTo>
                  <a:pt x="1392155" y="2098125"/>
                </a:lnTo>
                <a:lnTo>
                  <a:pt x="1391959" y="2091643"/>
                </a:lnTo>
                <a:lnTo>
                  <a:pt x="1402159" y="2070820"/>
                </a:lnTo>
                <a:lnTo>
                  <a:pt x="1402943" y="2064927"/>
                </a:lnTo>
                <a:lnTo>
                  <a:pt x="1386663" y="2087910"/>
                </a:lnTo>
                <a:lnTo>
                  <a:pt x="1384113" y="2085946"/>
                </a:lnTo>
                <a:lnTo>
                  <a:pt x="1380975" y="2095178"/>
                </a:lnTo>
                <a:lnTo>
                  <a:pt x="1385682" y="2101465"/>
                </a:lnTo>
                <a:lnTo>
                  <a:pt x="1390194" y="2107358"/>
                </a:lnTo>
                <a:lnTo>
                  <a:pt x="1388232" y="2117181"/>
                </a:lnTo>
                <a:lnTo>
                  <a:pt x="1383329" y="2124449"/>
                </a:lnTo>
                <a:lnTo>
                  <a:pt x="1379602" y="2143304"/>
                </a:lnTo>
                <a:lnTo>
                  <a:pt x="1377640" y="2153715"/>
                </a:lnTo>
                <a:lnTo>
                  <a:pt x="1373913" y="2166287"/>
                </a:lnTo>
                <a:lnTo>
                  <a:pt x="1367245" y="2169430"/>
                </a:lnTo>
                <a:lnTo>
                  <a:pt x="1359986" y="2169430"/>
                </a:lnTo>
                <a:lnTo>
                  <a:pt x="1357437" y="2160590"/>
                </a:lnTo>
                <a:lnTo>
                  <a:pt x="1361164" y="2150769"/>
                </a:lnTo>
                <a:lnTo>
                  <a:pt x="1367637" y="2137607"/>
                </a:lnTo>
                <a:lnTo>
                  <a:pt x="1374109" y="2121698"/>
                </a:lnTo>
                <a:lnTo>
                  <a:pt x="1374109" y="2117181"/>
                </a:lnTo>
                <a:lnTo>
                  <a:pt x="1367440" y="2119340"/>
                </a:lnTo>
                <a:lnTo>
                  <a:pt x="1366263" y="2114823"/>
                </a:lnTo>
                <a:lnTo>
                  <a:pt x="1370579" y="2108929"/>
                </a:lnTo>
                <a:lnTo>
                  <a:pt x="1373129" y="2096358"/>
                </a:lnTo>
                <a:lnTo>
                  <a:pt x="1367245" y="2097732"/>
                </a:lnTo>
                <a:lnTo>
                  <a:pt x="1371560" y="2087910"/>
                </a:lnTo>
                <a:lnTo>
                  <a:pt x="1376855" y="2080052"/>
                </a:lnTo>
                <a:lnTo>
                  <a:pt x="1380190" y="2072980"/>
                </a:lnTo>
                <a:lnTo>
                  <a:pt x="1372737" y="2064533"/>
                </a:lnTo>
                <a:lnTo>
                  <a:pt x="1372737" y="2057265"/>
                </a:lnTo>
                <a:lnTo>
                  <a:pt x="1382544" y="2055302"/>
                </a:lnTo>
                <a:lnTo>
                  <a:pt x="1381956" y="2049408"/>
                </a:lnTo>
                <a:lnTo>
                  <a:pt x="1385290" y="2050587"/>
                </a:lnTo>
                <a:lnTo>
                  <a:pt x="1384309" y="2042728"/>
                </a:lnTo>
                <a:lnTo>
                  <a:pt x="1394901" y="2034281"/>
                </a:lnTo>
                <a:lnTo>
                  <a:pt x="1392940" y="2030353"/>
                </a:lnTo>
                <a:lnTo>
                  <a:pt x="1395293" y="2025048"/>
                </a:lnTo>
                <a:lnTo>
                  <a:pt x="1392547" y="2018566"/>
                </a:lnTo>
                <a:lnTo>
                  <a:pt x="1391370" y="2017976"/>
                </a:lnTo>
                <a:lnTo>
                  <a:pt x="1384309" y="2023280"/>
                </a:lnTo>
                <a:lnTo>
                  <a:pt x="1384309" y="2031924"/>
                </a:lnTo>
                <a:lnTo>
                  <a:pt x="1375090" y="2038406"/>
                </a:lnTo>
                <a:lnTo>
                  <a:pt x="1372148" y="2043711"/>
                </a:lnTo>
                <a:lnTo>
                  <a:pt x="1364891" y="2042925"/>
                </a:lnTo>
                <a:lnTo>
                  <a:pt x="1358810" y="2036049"/>
                </a:lnTo>
                <a:lnTo>
                  <a:pt x="1350964" y="2031334"/>
                </a:lnTo>
                <a:lnTo>
                  <a:pt x="1351748" y="2023477"/>
                </a:lnTo>
                <a:lnTo>
                  <a:pt x="1361360" y="2020333"/>
                </a:lnTo>
                <a:lnTo>
                  <a:pt x="1351160" y="2018959"/>
                </a:lnTo>
                <a:cubicBezTo>
                  <a:pt x="1351029" y="2020203"/>
                  <a:pt x="1350898" y="2021447"/>
                  <a:pt x="1350768" y="2022691"/>
                </a:cubicBezTo>
                <a:lnTo>
                  <a:pt x="1345668" y="2024458"/>
                </a:lnTo>
                <a:lnTo>
                  <a:pt x="1335860" y="2019744"/>
                </a:lnTo>
                <a:lnTo>
                  <a:pt x="1336449" y="2015227"/>
                </a:lnTo>
                <a:lnTo>
                  <a:pt x="1349003" y="2012672"/>
                </a:lnTo>
                <a:lnTo>
                  <a:pt x="1355475" y="2014244"/>
                </a:lnTo>
                <a:lnTo>
                  <a:pt x="1360772" y="2013654"/>
                </a:lnTo>
                <a:lnTo>
                  <a:pt x="1361752" y="2006386"/>
                </a:lnTo>
                <a:lnTo>
                  <a:pt x="1355868" y="1998725"/>
                </a:lnTo>
                <a:lnTo>
                  <a:pt x="1358417" y="1990475"/>
                </a:lnTo>
                <a:lnTo>
                  <a:pt x="1370775" y="1988904"/>
                </a:lnTo>
                <a:lnTo>
                  <a:pt x="1359006" y="1983010"/>
                </a:lnTo>
                <a:lnTo>
                  <a:pt x="1368225" y="1977117"/>
                </a:lnTo>
                <a:lnTo>
                  <a:pt x="1376071" y="1981047"/>
                </a:lnTo>
                <a:lnTo>
                  <a:pt x="1366852" y="1970635"/>
                </a:lnTo>
                <a:lnTo>
                  <a:pt x="1370579" y="1965331"/>
                </a:lnTo>
                <a:lnTo>
                  <a:pt x="1380975" y="1963367"/>
                </a:lnTo>
                <a:lnTo>
                  <a:pt x="1381760" y="1960028"/>
                </a:lnTo>
                <a:lnTo>
                  <a:pt x="1371167" y="1956296"/>
                </a:lnTo>
                <a:lnTo>
                  <a:pt x="1386075" y="1946867"/>
                </a:lnTo>
                <a:lnTo>
                  <a:pt x="1372540" y="1951777"/>
                </a:lnTo>
                <a:lnTo>
                  <a:pt x="1372540" y="1946474"/>
                </a:lnTo>
                <a:lnTo>
                  <a:pt x="1365283" y="1956296"/>
                </a:lnTo>
                <a:lnTo>
                  <a:pt x="1356848" y="1944705"/>
                </a:lnTo>
                <a:lnTo>
                  <a:pt x="1353906" y="1931544"/>
                </a:lnTo>
                <a:lnTo>
                  <a:pt x="1359202" y="1928991"/>
                </a:lnTo>
                <a:lnTo>
                  <a:pt x="1370382" y="1935277"/>
                </a:lnTo>
                <a:lnTo>
                  <a:pt x="1377640" y="1934688"/>
                </a:lnTo>
                <a:lnTo>
                  <a:pt x="1369598" y="1931544"/>
                </a:lnTo>
                <a:lnTo>
                  <a:pt x="1357633" y="1916812"/>
                </a:lnTo>
                <a:lnTo>
                  <a:pt x="1360379" y="1912687"/>
                </a:lnTo>
                <a:lnTo>
                  <a:pt x="1365479" y="1911901"/>
                </a:lnTo>
                <a:lnTo>
                  <a:pt x="1356456" y="1899722"/>
                </a:lnTo>
                <a:lnTo>
                  <a:pt x="1361948" y="1893829"/>
                </a:lnTo>
                <a:lnTo>
                  <a:pt x="1369990" y="1893829"/>
                </a:lnTo>
                <a:lnTo>
                  <a:pt x="1384309" y="1894222"/>
                </a:lnTo>
                <a:lnTo>
                  <a:pt x="1381760" y="1890883"/>
                </a:lnTo>
                <a:lnTo>
                  <a:pt x="1383721" y="1888329"/>
                </a:lnTo>
                <a:lnTo>
                  <a:pt x="1391567" y="1893436"/>
                </a:lnTo>
                <a:lnTo>
                  <a:pt x="1394117" y="1890883"/>
                </a:lnTo>
                <a:lnTo>
                  <a:pt x="1387644" y="1879883"/>
                </a:lnTo>
                <a:lnTo>
                  <a:pt x="1378817" y="1872811"/>
                </a:lnTo>
                <a:lnTo>
                  <a:pt x="1378817" y="1868882"/>
                </a:lnTo>
                <a:lnTo>
                  <a:pt x="1383525" y="1867506"/>
                </a:lnTo>
                <a:lnTo>
                  <a:pt x="1389409" y="1870846"/>
                </a:lnTo>
                <a:lnTo>
                  <a:pt x="1390586" y="1867506"/>
                </a:lnTo>
                <a:lnTo>
                  <a:pt x="1385486" y="1858274"/>
                </a:lnTo>
                <a:lnTo>
                  <a:pt x="1391174" y="1852968"/>
                </a:lnTo>
                <a:lnTo>
                  <a:pt x="1397648" y="1849040"/>
                </a:lnTo>
                <a:lnTo>
                  <a:pt x="1406866" y="1854737"/>
                </a:lnTo>
                <a:lnTo>
                  <a:pt x="1406866" y="1851003"/>
                </a:lnTo>
                <a:lnTo>
                  <a:pt x="1395686" y="1845112"/>
                </a:lnTo>
                <a:lnTo>
                  <a:pt x="1394313" y="1838237"/>
                </a:lnTo>
                <a:cubicBezTo>
                  <a:pt x="1394509" y="1835814"/>
                  <a:pt x="1394705" y="1833391"/>
                  <a:pt x="1394901" y="1830968"/>
                </a:cubicBezTo>
                <a:lnTo>
                  <a:pt x="1402747" y="1820361"/>
                </a:lnTo>
                <a:lnTo>
                  <a:pt x="1403924" y="1812504"/>
                </a:lnTo>
                <a:lnTo>
                  <a:pt x="1407062" y="1812504"/>
                </a:lnTo>
                <a:lnTo>
                  <a:pt x="1413535" y="1809951"/>
                </a:lnTo>
                <a:lnTo>
                  <a:pt x="1419615" y="1813683"/>
                </a:lnTo>
                <a:lnTo>
                  <a:pt x="1426676" y="1819575"/>
                </a:lnTo>
                <a:lnTo>
                  <a:pt x="1428638" y="1815647"/>
                </a:lnTo>
                <a:lnTo>
                  <a:pt x="1433346" y="1815647"/>
                </a:lnTo>
                <a:lnTo>
                  <a:pt x="1439229" y="1819968"/>
                </a:lnTo>
                <a:lnTo>
                  <a:pt x="1443741" y="1822522"/>
                </a:lnTo>
                <a:lnTo>
                  <a:pt x="1451589" y="1818593"/>
                </a:lnTo>
                <a:lnTo>
                  <a:pt x="1467475" y="1812504"/>
                </a:lnTo>
                <a:lnTo>
                  <a:pt x="1477281" y="1818396"/>
                </a:lnTo>
                <a:lnTo>
                  <a:pt x="1486892" y="1811915"/>
                </a:lnTo>
                <a:close/>
                <a:moveTo>
                  <a:pt x="3059398" y="1802096"/>
                </a:moveTo>
                <a:lnTo>
                  <a:pt x="3066088" y="1808000"/>
                </a:lnTo>
                <a:lnTo>
                  <a:pt x="3073173" y="1816264"/>
                </a:lnTo>
                <a:cubicBezTo>
                  <a:pt x="3073042" y="1818233"/>
                  <a:pt x="3072910" y="1820201"/>
                  <a:pt x="3072779" y="1822169"/>
                </a:cubicBezTo>
                <a:lnTo>
                  <a:pt x="3066286" y="1820397"/>
                </a:lnTo>
                <a:lnTo>
                  <a:pt x="3060382" y="1825711"/>
                </a:lnTo>
                <a:lnTo>
                  <a:pt x="3055069" y="1832205"/>
                </a:lnTo>
                <a:lnTo>
                  <a:pt x="3046017" y="1836338"/>
                </a:lnTo>
                <a:lnTo>
                  <a:pt x="3044050" y="1846179"/>
                </a:lnTo>
                <a:lnTo>
                  <a:pt x="3024372" y="1841651"/>
                </a:lnTo>
                <a:lnTo>
                  <a:pt x="3019847" y="1845589"/>
                </a:lnTo>
                <a:lnTo>
                  <a:pt x="3018076" y="1860546"/>
                </a:lnTo>
                <a:lnTo>
                  <a:pt x="3003711" y="1879637"/>
                </a:lnTo>
                <a:lnTo>
                  <a:pt x="2995840" y="1868615"/>
                </a:lnTo>
                <a:lnTo>
                  <a:pt x="3000169" y="1860744"/>
                </a:lnTo>
                <a:lnTo>
                  <a:pt x="3012172" y="1856215"/>
                </a:lnTo>
                <a:lnTo>
                  <a:pt x="3012763" y="1852278"/>
                </a:lnTo>
                <a:lnTo>
                  <a:pt x="2998004" y="1839290"/>
                </a:lnTo>
                <a:lnTo>
                  <a:pt x="2990724" y="1828859"/>
                </a:lnTo>
                <a:lnTo>
                  <a:pt x="3001940" y="1828073"/>
                </a:lnTo>
                <a:lnTo>
                  <a:pt x="2992495" y="1813313"/>
                </a:lnTo>
                <a:lnTo>
                  <a:pt x="2995840" y="1809968"/>
                </a:lnTo>
                <a:lnTo>
                  <a:pt x="3009024" y="1818823"/>
                </a:lnTo>
                <a:lnTo>
                  <a:pt x="3010402" y="1812329"/>
                </a:lnTo>
                <a:lnTo>
                  <a:pt x="3019453" y="1816855"/>
                </a:lnTo>
                <a:lnTo>
                  <a:pt x="3012959" y="1812329"/>
                </a:lnTo>
                <a:lnTo>
                  <a:pt x="3027127" y="1802490"/>
                </a:lnTo>
                <a:lnTo>
                  <a:pt x="3037163" y="1804851"/>
                </a:lnTo>
                <a:close/>
                <a:moveTo>
                  <a:pt x="3076184" y="1793263"/>
                </a:moveTo>
                <a:lnTo>
                  <a:pt x="3081025" y="1804578"/>
                </a:lnTo>
                <a:lnTo>
                  <a:pt x="3074974" y="1809948"/>
                </a:lnTo>
                <a:lnTo>
                  <a:pt x="3066906" y="1804770"/>
                </a:lnTo>
                <a:lnTo>
                  <a:pt x="3066302" y="1797674"/>
                </a:lnTo>
                <a:close/>
                <a:moveTo>
                  <a:pt x="1528410" y="1781485"/>
                </a:moveTo>
                <a:lnTo>
                  <a:pt x="1532170" y="1785692"/>
                </a:lnTo>
                <a:lnTo>
                  <a:pt x="1527992" y="1793262"/>
                </a:lnTo>
                <a:lnTo>
                  <a:pt x="1523815" y="1790528"/>
                </a:lnTo>
                <a:lnTo>
                  <a:pt x="1522353" y="1784219"/>
                </a:lnTo>
                <a:close/>
                <a:moveTo>
                  <a:pt x="1506173" y="1771667"/>
                </a:moveTo>
                <a:lnTo>
                  <a:pt x="1515481" y="1782967"/>
                </a:lnTo>
                <a:lnTo>
                  <a:pt x="1507725" y="1787374"/>
                </a:lnTo>
                <a:lnTo>
                  <a:pt x="1499774" y="1781245"/>
                </a:lnTo>
                <a:lnTo>
                  <a:pt x="1499774" y="1775496"/>
                </a:lnTo>
                <a:close/>
                <a:moveTo>
                  <a:pt x="3030676" y="1755963"/>
                </a:moveTo>
                <a:lnTo>
                  <a:pt x="3046438" y="1757141"/>
                </a:lnTo>
                <a:lnTo>
                  <a:pt x="3052547" y="1765581"/>
                </a:lnTo>
                <a:lnTo>
                  <a:pt x="3056487" y="1775986"/>
                </a:lnTo>
                <a:lnTo>
                  <a:pt x="3053334" y="1778146"/>
                </a:lnTo>
                <a:lnTo>
                  <a:pt x="3049985" y="1774808"/>
                </a:lnTo>
                <a:lnTo>
                  <a:pt x="3044665" y="1778735"/>
                </a:lnTo>
                <a:lnTo>
                  <a:pt x="3040331" y="1786589"/>
                </a:lnTo>
                <a:lnTo>
                  <a:pt x="3036390" y="1793263"/>
                </a:lnTo>
                <a:lnTo>
                  <a:pt x="3028509" y="1793263"/>
                </a:lnTo>
                <a:lnTo>
                  <a:pt x="3021810" y="1787571"/>
                </a:lnTo>
                <a:lnTo>
                  <a:pt x="3022992" y="1777753"/>
                </a:lnTo>
                <a:lnTo>
                  <a:pt x="3012747" y="1775790"/>
                </a:lnTo>
                <a:lnTo>
                  <a:pt x="3004669" y="1774612"/>
                </a:lnTo>
                <a:lnTo>
                  <a:pt x="3002502" y="1770095"/>
                </a:lnTo>
                <a:lnTo>
                  <a:pt x="3013732" y="1766758"/>
                </a:lnTo>
                <a:lnTo>
                  <a:pt x="3021614" y="1766562"/>
                </a:lnTo>
                <a:lnTo>
                  <a:pt x="3027524" y="1761263"/>
                </a:lnTo>
                <a:close/>
                <a:moveTo>
                  <a:pt x="1540022" y="1753018"/>
                </a:moveTo>
                <a:lnTo>
                  <a:pt x="1535297" y="1757926"/>
                </a:lnTo>
                <a:lnTo>
                  <a:pt x="1531188" y="1755017"/>
                </a:lnTo>
                <a:close/>
                <a:moveTo>
                  <a:pt x="2365515" y="1752928"/>
                </a:moveTo>
                <a:lnTo>
                  <a:pt x="2376681" y="1772322"/>
                </a:lnTo>
                <a:lnTo>
                  <a:pt x="2376944" y="1772145"/>
                </a:lnTo>
                <a:lnTo>
                  <a:pt x="2365938" y="1753022"/>
                </a:lnTo>
                <a:close/>
                <a:moveTo>
                  <a:pt x="3077884" y="1751055"/>
                </a:moveTo>
                <a:lnTo>
                  <a:pt x="3079062" y="1759358"/>
                </a:lnTo>
                <a:lnTo>
                  <a:pt x="3072583" y="1758778"/>
                </a:lnTo>
                <a:cubicBezTo>
                  <a:pt x="3072518" y="1758971"/>
                  <a:pt x="3072453" y="1759165"/>
                  <a:pt x="3072387" y="1759358"/>
                </a:cubicBezTo>
                <a:lnTo>
                  <a:pt x="3071602" y="1760516"/>
                </a:lnTo>
                <a:lnTo>
                  <a:pt x="3070620" y="1761675"/>
                </a:lnTo>
                <a:lnTo>
                  <a:pt x="3069835" y="1762447"/>
                </a:lnTo>
                <a:lnTo>
                  <a:pt x="3069247" y="1762641"/>
                </a:lnTo>
                <a:lnTo>
                  <a:pt x="3068854" y="1762834"/>
                </a:lnTo>
                <a:lnTo>
                  <a:pt x="3068657" y="1762641"/>
                </a:lnTo>
                <a:lnTo>
                  <a:pt x="3067872" y="1762062"/>
                </a:lnTo>
                <a:lnTo>
                  <a:pt x="3067087" y="1761096"/>
                </a:lnTo>
                <a:lnTo>
                  <a:pt x="3066694" y="1760131"/>
                </a:lnTo>
                <a:lnTo>
                  <a:pt x="3065713" y="1757813"/>
                </a:lnTo>
                <a:lnTo>
                  <a:pt x="3065320" y="1757041"/>
                </a:lnTo>
                <a:lnTo>
                  <a:pt x="3066694" y="1751828"/>
                </a:lnTo>
                <a:close/>
                <a:moveTo>
                  <a:pt x="1503959" y="1748112"/>
                </a:moveTo>
                <a:lnTo>
                  <a:pt x="1513896" y="1749853"/>
                </a:lnTo>
                <a:lnTo>
                  <a:pt x="1517472" y="1755078"/>
                </a:lnTo>
                <a:lnTo>
                  <a:pt x="1515486" y="1762239"/>
                </a:lnTo>
                <a:lnTo>
                  <a:pt x="1519460" y="1767464"/>
                </a:lnTo>
                <a:lnTo>
                  <a:pt x="1529395" y="1759336"/>
                </a:lnTo>
                <a:lnTo>
                  <a:pt x="1535357" y="1764562"/>
                </a:lnTo>
                <a:lnTo>
                  <a:pt x="1539332" y="1767851"/>
                </a:lnTo>
                <a:lnTo>
                  <a:pt x="1547876" y="1765142"/>
                </a:lnTo>
                <a:lnTo>
                  <a:pt x="1544697" y="1773462"/>
                </a:lnTo>
                <a:lnTo>
                  <a:pt x="1535357" y="1775593"/>
                </a:lnTo>
                <a:lnTo>
                  <a:pt x="1531383" y="1764562"/>
                </a:lnTo>
                <a:lnTo>
                  <a:pt x="1515486" y="1774432"/>
                </a:lnTo>
                <a:lnTo>
                  <a:pt x="1510716" y="1770559"/>
                </a:lnTo>
                <a:lnTo>
                  <a:pt x="1504158" y="1769978"/>
                </a:lnTo>
                <a:lnTo>
                  <a:pt x="1498794" y="1763013"/>
                </a:lnTo>
                <a:close/>
                <a:moveTo>
                  <a:pt x="3314237" y="1747467"/>
                </a:moveTo>
                <a:lnTo>
                  <a:pt x="3307367" y="1755116"/>
                </a:lnTo>
                <a:lnTo>
                  <a:pt x="3302066" y="1761196"/>
                </a:lnTo>
                <a:lnTo>
                  <a:pt x="3298140" y="1765902"/>
                </a:lnTo>
                <a:lnTo>
                  <a:pt x="3296962" y="1767862"/>
                </a:lnTo>
                <a:lnTo>
                  <a:pt x="3295981" y="1770214"/>
                </a:lnTo>
                <a:lnTo>
                  <a:pt x="3295392" y="1772767"/>
                </a:lnTo>
                <a:cubicBezTo>
                  <a:pt x="3295261" y="1773681"/>
                  <a:pt x="3295130" y="1774596"/>
                  <a:pt x="3294999" y="1775511"/>
                </a:cubicBezTo>
                <a:cubicBezTo>
                  <a:pt x="3294868" y="1776884"/>
                  <a:pt x="3294738" y="1778258"/>
                  <a:pt x="3294607" y="1779631"/>
                </a:cubicBezTo>
                <a:cubicBezTo>
                  <a:pt x="3294541" y="1780285"/>
                  <a:pt x="3294476" y="1780939"/>
                  <a:pt x="3294411" y="1781593"/>
                </a:cubicBezTo>
                <a:lnTo>
                  <a:pt x="3306582" y="1787087"/>
                </a:lnTo>
                <a:lnTo>
                  <a:pt x="3305011" y="1799835"/>
                </a:lnTo>
                <a:lnTo>
                  <a:pt x="3311686" y="1826114"/>
                </a:lnTo>
                <a:lnTo>
                  <a:pt x="3320323" y="1840825"/>
                </a:lnTo>
                <a:lnTo>
                  <a:pt x="3326016" y="1846120"/>
                </a:lnTo>
                <a:lnTo>
                  <a:pt x="3329157" y="1856514"/>
                </a:lnTo>
                <a:lnTo>
                  <a:pt x="3335831" y="1856710"/>
                </a:lnTo>
                <a:lnTo>
                  <a:pt x="3335908" y="1856804"/>
                </a:lnTo>
                <a:lnTo>
                  <a:pt x="3338779" y="1856955"/>
                </a:lnTo>
                <a:lnTo>
                  <a:pt x="3346829" y="1866180"/>
                </a:lnTo>
                <a:lnTo>
                  <a:pt x="3349381" y="1877955"/>
                </a:lnTo>
                <a:lnTo>
                  <a:pt x="3359787" y="1879526"/>
                </a:lnTo>
                <a:lnTo>
                  <a:pt x="3365088" y="1873245"/>
                </a:lnTo>
                <a:cubicBezTo>
                  <a:pt x="3365023" y="1869712"/>
                  <a:pt x="3364958" y="1866180"/>
                  <a:pt x="3364892" y="1862647"/>
                </a:cubicBezTo>
                <a:lnTo>
                  <a:pt x="3360769" y="1846357"/>
                </a:lnTo>
                <a:lnTo>
                  <a:pt x="3354093" y="1841646"/>
                </a:lnTo>
                <a:lnTo>
                  <a:pt x="3344276" y="1846161"/>
                </a:lnTo>
                <a:lnTo>
                  <a:pt x="3333870" y="1846357"/>
                </a:lnTo>
                <a:lnTo>
                  <a:pt x="3327391" y="1834385"/>
                </a:lnTo>
                <a:lnTo>
                  <a:pt x="3329551" y="1826534"/>
                </a:lnTo>
                <a:lnTo>
                  <a:pt x="3332496" y="1819664"/>
                </a:lnTo>
                <a:lnTo>
                  <a:pt x="3343295" y="1812598"/>
                </a:lnTo>
                <a:cubicBezTo>
                  <a:pt x="3343164" y="1806776"/>
                  <a:pt x="3343034" y="1800953"/>
                  <a:pt x="3342902" y="1795131"/>
                </a:cubicBezTo>
                <a:lnTo>
                  <a:pt x="3340742" y="1776682"/>
                </a:lnTo>
                <a:lnTo>
                  <a:pt x="3343884" y="1761962"/>
                </a:lnTo>
                <a:lnTo>
                  <a:pt x="3343491" y="1759606"/>
                </a:lnTo>
                <a:lnTo>
                  <a:pt x="3344051" y="1758707"/>
                </a:lnTo>
                <a:lnTo>
                  <a:pt x="3342898" y="1753939"/>
                </a:lnTo>
                <a:lnTo>
                  <a:pt x="3332102" y="1759038"/>
                </a:lnTo>
                <a:lnTo>
                  <a:pt x="3331120" y="1752565"/>
                </a:lnTo>
                <a:close/>
                <a:moveTo>
                  <a:pt x="1517837" y="1742222"/>
                </a:moveTo>
                <a:lnTo>
                  <a:pt x="1526280" y="1743940"/>
                </a:lnTo>
                <a:lnTo>
                  <a:pt x="1520389" y="1749094"/>
                </a:lnTo>
                <a:lnTo>
                  <a:pt x="1516463" y="1745276"/>
                </a:lnTo>
                <a:close/>
                <a:moveTo>
                  <a:pt x="1547731" y="1741239"/>
                </a:moveTo>
                <a:lnTo>
                  <a:pt x="1548858" y="1748111"/>
                </a:lnTo>
                <a:lnTo>
                  <a:pt x="1540022" y="1745613"/>
                </a:lnTo>
                <a:close/>
                <a:moveTo>
                  <a:pt x="1556710" y="1726517"/>
                </a:moveTo>
                <a:lnTo>
                  <a:pt x="1554023" y="1730968"/>
                </a:lnTo>
                <a:lnTo>
                  <a:pt x="1541004" y="1740258"/>
                </a:lnTo>
                <a:cubicBezTo>
                  <a:pt x="1541142" y="1737678"/>
                  <a:pt x="1541279" y="1735097"/>
                  <a:pt x="1541417" y="1732517"/>
                </a:cubicBezTo>
                <a:lnTo>
                  <a:pt x="1548444" y="1726711"/>
                </a:lnTo>
                <a:close/>
                <a:moveTo>
                  <a:pt x="1527705" y="1725536"/>
                </a:moveTo>
                <a:lnTo>
                  <a:pt x="1526294" y="1729300"/>
                </a:lnTo>
                <a:lnTo>
                  <a:pt x="1533152" y="1734759"/>
                </a:lnTo>
                <a:lnTo>
                  <a:pt x="1531337" y="1739276"/>
                </a:lnTo>
                <a:lnTo>
                  <a:pt x="1524882" y="1733254"/>
                </a:lnTo>
                <a:lnTo>
                  <a:pt x="1518427" y="1731937"/>
                </a:lnTo>
                <a:lnTo>
                  <a:pt x="1522259" y="1726854"/>
                </a:lnTo>
                <a:close/>
                <a:moveTo>
                  <a:pt x="2014819" y="1722595"/>
                </a:moveTo>
                <a:lnTo>
                  <a:pt x="2017047" y="1730285"/>
                </a:lnTo>
                <a:lnTo>
                  <a:pt x="2013890" y="1741244"/>
                </a:lnTo>
                <a:lnTo>
                  <a:pt x="2010177" y="1737976"/>
                </a:lnTo>
                <a:lnTo>
                  <a:pt x="2012404" y="1725863"/>
                </a:lnTo>
                <a:close/>
                <a:moveTo>
                  <a:pt x="3351928" y="1720007"/>
                </a:moveTo>
                <a:lnTo>
                  <a:pt x="3350162" y="1727069"/>
                </a:lnTo>
                <a:lnTo>
                  <a:pt x="3346236" y="1731580"/>
                </a:lnTo>
                <a:lnTo>
                  <a:pt x="3348395" y="1733345"/>
                </a:lnTo>
                <a:lnTo>
                  <a:pt x="3352518" y="1733181"/>
                </a:lnTo>
                <a:cubicBezTo>
                  <a:pt x="3352520" y="1733157"/>
                  <a:pt x="3352521" y="1733134"/>
                  <a:pt x="3352523" y="1733110"/>
                </a:cubicBezTo>
                <a:lnTo>
                  <a:pt x="3356253" y="1732718"/>
                </a:lnTo>
                <a:lnTo>
                  <a:pt x="3358020" y="1735073"/>
                </a:lnTo>
                <a:lnTo>
                  <a:pt x="3355075" y="1743708"/>
                </a:lnTo>
                <a:lnTo>
                  <a:pt x="3362732" y="1733307"/>
                </a:lnTo>
                <a:lnTo>
                  <a:pt x="3359395" y="1729381"/>
                </a:lnTo>
                <a:lnTo>
                  <a:pt x="3363518" y="1728007"/>
                </a:lnTo>
                <a:lnTo>
                  <a:pt x="3359002" y="1724279"/>
                </a:lnTo>
                <a:lnTo>
                  <a:pt x="3353701" y="1721138"/>
                </a:lnTo>
                <a:cubicBezTo>
                  <a:pt x="3353711" y="1721038"/>
                  <a:pt x="3353721" y="1720938"/>
                  <a:pt x="3353731" y="1720838"/>
                </a:cubicBezTo>
                <a:close/>
                <a:moveTo>
                  <a:pt x="2791473" y="1718665"/>
                </a:moveTo>
                <a:lnTo>
                  <a:pt x="2790531" y="1728210"/>
                </a:lnTo>
                <a:lnTo>
                  <a:pt x="2786010" y="1736333"/>
                </a:lnTo>
                <a:lnTo>
                  <a:pt x="2780359" y="1728819"/>
                </a:lnTo>
                <a:lnTo>
                  <a:pt x="2776026" y="1729835"/>
                </a:lnTo>
                <a:lnTo>
                  <a:pt x="2772823" y="1721713"/>
                </a:lnTo>
                <a:lnTo>
                  <a:pt x="2780359" y="1722930"/>
                </a:lnTo>
                <a:close/>
                <a:moveTo>
                  <a:pt x="2742788" y="1713758"/>
                </a:moveTo>
                <a:lnTo>
                  <a:pt x="2747304" y="1719305"/>
                </a:lnTo>
                <a:lnTo>
                  <a:pt x="2740040" y="1723573"/>
                </a:lnTo>
                <a:lnTo>
                  <a:pt x="2733562" y="1716743"/>
                </a:lnTo>
                <a:close/>
                <a:moveTo>
                  <a:pt x="2799325" y="1695110"/>
                </a:moveTo>
                <a:lnTo>
                  <a:pt x="2796729" y="1700969"/>
                </a:lnTo>
                <a:lnTo>
                  <a:pt x="2794732" y="1705416"/>
                </a:lnTo>
                <a:lnTo>
                  <a:pt x="2793535" y="1708649"/>
                </a:lnTo>
                <a:lnTo>
                  <a:pt x="2793335" y="1708851"/>
                </a:lnTo>
                <a:lnTo>
                  <a:pt x="2793135" y="1708851"/>
                </a:lnTo>
                <a:lnTo>
                  <a:pt x="2792138" y="1708447"/>
                </a:lnTo>
                <a:lnTo>
                  <a:pt x="2791339" y="1707234"/>
                </a:lnTo>
                <a:lnTo>
                  <a:pt x="2790141" y="1705820"/>
                </a:lnTo>
                <a:lnTo>
                  <a:pt x="2788145" y="1703193"/>
                </a:lnTo>
                <a:lnTo>
                  <a:pt x="2787546" y="1701778"/>
                </a:lnTo>
                <a:close/>
                <a:moveTo>
                  <a:pt x="2018618" y="1694131"/>
                </a:moveTo>
                <a:lnTo>
                  <a:pt x="2025292" y="1694131"/>
                </a:lnTo>
                <a:lnTo>
                  <a:pt x="2020581" y="1704370"/>
                </a:lnTo>
                <a:lnTo>
                  <a:pt x="2027844" y="1708185"/>
                </a:lnTo>
                <a:lnTo>
                  <a:pt x="2030788" y="1712802"/>
                </a:lnTo>
                <a:lnTo>
                  <a:pt x="2025489" y="1717419"/>
                </a:lnTo>
                <a:lnTo>
                  <a:pt x="2029415" y="1729465"/>
                </a:lnTo>
                <a:lnTo>
                  <a:pt x="2024899" y="1727457"/>
                </a:lnTo>
                <a:lnTo>
                  <a:pt x="2015673" y="1717017"/>
                </a:lnTo>
                <a:lnTo>
                  <a:pt x="2014103" y="1702964"/>
                </a:lnTo>
                <a:close/>
                <a:moveTo>
                  <a:pt x="2014619" y="1657816"/>
                </a:moveTo>
                <a:lnTo>
                  <a:pt x="2018131" y="1658211"/>
                </a:lnTo>
                <a:lnTo>
                  <a:pt x="2023917" y="1668910"/>
                </a:lnTo>
                <a:lnTo>
                  <a:pt x="2021232" y="1679409"/>
                </a:lnTo>
                <a:lnTo>
                  <a:pt x="2012140" y="1664947"/>
                </a:lnTo>
                <a:close/>
                <a:moveTo>
                  <a:pt x="2037407" y="1637203"/>
                </a:moveTo>
                <a:lnTo>
                  <a:pt x="2042567" y="1637203"/>
                </a:lnTo>
                <a:lnTo>
                  <a:pt x="2041420" y="1649267"/>
                </a:lnTo>
                <a:lnTo>
                  <a:pt x="2025177" y="1663704"/>
                </a:lnTo>
                <a:lnTo>
                  <a:pt x="2020972" y="1653222"/>
                </a:lnTo>
                <a:lnTo>
                  <a:pt x="2024222" y="1643531"/>
                </a:lnTo>
                <a:close/>
                <a:moveTo>
                  <a:pt x="2004639" y="1637203"/>
                </a:moveTo>
                <a:lnTo>
                  <a:pt x="2008448" y="1638185"/>
                </a:lnTo>
                <a:lnTo>
                  <a:pt x="2016066" y="1644074"/>
                </a:lnTo>
                <a:lnTo>
                  <a:pt x="2010925" y="1651926"/>
                </a:lnTo>
                <a:lnTo>
                  <a:pt x="2007114" y="1653889"/>
                </a:lnTo>
                <a:lnTo>
                  <a:pt x="2003306" y="1644859"/>
                </a:lnTo>
                <a:close/>
                <a:moveTo>
                  <a:pt x="2953383" y="1627382"/>
                </a:moveTo>
                <a:lnTo>
                  <a:pt x="2960297" y="1634779"/>
                </a:lnTo>
                <a:lnTo>
                  <a:pt x="2957416" y="1638179"/>
                </a:lnTo>
                <a:lnTo>
                  <a:pt x="2951463" y="1634779"/>
                </a:lnTo>
                <a:close/>
                <a:moveTo>
                  <a:pt x="2983068" y="1620512"/>
                </a:moveTo>
                <a:lnTo>
                  <a:pt x="2985816" y="1625420"/>
                </a:lnTo>
                <a:lnTo>
                  <a:pt x="2984638" y="1633271"/>
                </a:lnTo>
                <a:lnTo>
                  <a:pt x="2977964" y="1622475"/>
                </a:lnTo>
                <a:close/>
                <a:moveTo>
                  <a:pt x="2972144" y="1620512"/>
                </a:moveTo>
                <a:lnTo>
                  <a:pt x="2974038" y="1627975"/>
                </a:lnTo>
                <a:lnTo>
                  <a:pt x="2967029" y="1635234"/>
                </a:lnTo>
                <a:lnTo>
                  <a:pt x="2963241" y="1627168"/>
                </a:lnTo>
                <a:lnTo>
                  <a:pt x="2963809" y="1623941"/>
                </a:lnTo>
                <a:close/>
                <a:moveTo>
                  <a:pt x="2996007" y="1611680"/>
                </a:moveTo>
                <a:lnTo>
                  <a:pt x="2999557" y="1615604"/>
                </a:lnTo>
                <a:lnTo>
                  <a:pt x="2998722" y="1625419"/>
                </a:lnTo>
                <a:lnTo>
                  <a:pt x="2994128" y="1629345"/>
                </a:lnTo>
                <a:lnTo>
                  <a:pt x="2989742" y="1622867"/>
                </a:lnTo>
                <a:close/>
                <a:moveTo>
                  <a:pt x="3042379" y="1609716"/>
                </a:moveTo>
                <a:lnTo>
                  <a:pt x="3043727" y="1615535"/>
                </a:lnTo>
                <a:lnTo>
                  <a:pt x="3037568" y="1623292"/>
                </a:lnTo>
                <a:lnTo>
                  <a:pt x="3034296" y="1626588"/>
                </a:lnTo>
                <a:lnTo>
                  <a:pt x="3032372" y="1634928"/>
                </a:lnTo>
                <a:lnTo>
                  <a:pt x="3031217" y="1642106"/>
                </a:lnTo>
                <a:lnTo>
                  <a:pt x="3022941" y="1639001"/>
                </a:lnTo>
                <a:lnTo>
                  <a:pt x="3019669" y="1634928"/>
                </a:lnTo>
                <a:lnTo>
                  <a:pt x="3014281" y="1627364"/>
                </a:lnTo>
                <a:lnTo>
                  <a:pt x="3018322" y="1623485"/>
                </a:lnTo>
                <a:lnTo>
                  <a:pt x="3035643" y="1615535"/>
                </a:lnTo>
                <a:close/>
                <a:moveTo>
                  <a:pt x="1998278" y="1603832"/>
                </a:moveTo>
                <a:lnTo>
                  <a:pt x="2002456" y="1613746"/>
                </a:lnTo>
                <a:lnTo>
                  <a:pt x="2007232" y="1623463"/>
                </a:lnTo>
                <a:lnTo>
                  <a:pt x="1994498" y="1617118"/>
                </a:lnTo>
                <a:lnTo>
                  <a:pt x="1992508" y="1608391"/>
                </a:lnTo>
                <a:close/>
                <a:moveTo>
                  <a:pt x="3007318" y="1599902"/>
                </a:moveTo>
                <a:lnTo>
                  <a:pt x="3013299" y="1602825"/>
                </a:lnTo>
                <a:lnTo>
                  <a:pt x="3013299" y="1608254"/>
                </a:lnTo>
                <a:lnTo>
                  <a:pt x="3006919" y="1609716"/>
                </a:lnTo>
                <a:lnTo>
                  <a:pt x="3000539" y="1602825"/>
                </a:lnTo>
                <a:close/>
                <a:moveTo>
                  <a:pt x="1619825" y="1593030"/>
                </a:moveTo>
                <a:lnTo>
                  <a:pt x="1623771" y="1596956"/>
                </a:lnTo>
                <a:lnTo>
                  <a:pt x="1629688" y="1594209"/>
                </a:lnTo>
                <a:lnTo>
                  <a:pt x="1634423" y="1597937"/>
                </a:lnTo>
                <a:lnTo>
                  <a:pt x="1628702" y="1601864"/>
                </a:lnTo>
                <a:lnTo>
                  <a:pt x="1633240" y="1611090"/>
                </a:lnTo>
                <a:lnTo>
                  <a:pt x="1628702" y="1613641"/>
                </a:lnTo>
                <a:lnTo>
                  <a:pt x="1627913" y="1618352"/>
                </a:lnTo>
                <a:lnTo>
                  <a:pt x="1639157" y="1624045"/>
                </a:lnTo>
                <a:lnTo>
                  <a:pt x="1637381" y="1629345"/>
                </a:lnTo>
                <a:lnTo>
                  <a:pt x="1634817" y="1626008"/>
                </a:lnTo>
                <a:lnTo>
                  <a:pt x="1631464" y="1631307"/>
                </a:lnTo>
                <a:lnTo>
                  <a:pt x="1631464" y="1645050"/>
                </a:lnTo>
                <a:lnTo>
                  <a:pt x="1625744" y="1653491"/>
                </a:lnTo>
                <a:lnTo>
                  <a:pt x="1622390" y="1662719"/>
                </a:lnTo>
                <a:lnTo>
                  <a:pt x="1615289" y="1658203"/>
                </a:lnTo>
                <a:lnTo>
                  <a:pt x="1622192" y="1643086"/>
                </a:lnTo>
                <a:lnTo>
                  <a:pt x="1623574" y="1628167"/>
                </a:lnTo>
                <a:lnTo>
                  <a:pt x="1622982" y="1623652"/>
                </a:lnTo>
                <a:lnTo>
                  <a:pt x="1617656" y="1622867"/>
                </a:lnTo>
                <a:lnTo>
                  <a:pt x="1610357" y="1632682"/>
                </a:lnTo>
                <a:lnTo>
                  <a:pt x="1597931" y="1621886"/>
                </a:lnTo>
                <a:cubicBezTo>
                  <a:pt x="1598128" y="1619661"/>
                  <a:pt x="1598325" y="1617436"/>
                  <a:pt x="1598522" y="1615211"/>
                </a:cubicBezTo>
                <a:lnTo>
                  <a:pt x="1612135" y="1611286"/>
                </a:lnTo>
                <a:lnTo>
                  <a:pt x="1615486" y="1615211"/>
                </a:lnTo>
                <a:lnTo>
                  <a:pt x="1616670" y="1611286"/>
                </a:lnTo>
                <a:lnTo>
                  <a:pt x="1614106" y="1606772"/>
                </a:lnTo>
                <a:lnTo>
                  <a:pt x="1616670" y="1597545"/>
                </a:lnTo>
                <a:close/>
                <a:moveTo>
                  <a:pt x="2873910" y="1592049"/>
                </a:moveTo>
                <a:lnTo>
                  <a:pt x="2890607" y="1611819"/>
                </a:lnTo>
                <a:lnTo>
                  <a:pt x="2881011" y="1610656"/>
                </a:lnTo>
                <a:lnTo>
                  <a:pt x="2881779" y="1620347"/>
                </a:lnTo>
                <a:lnTo>
                  <a:pt x="2876789" y="1621510"/>
                </a:lnTo>
                <a:cubicBezTo>
                  <a:pt x="2876981" y="1623448"/>
                  <a:pt x="2877173" y="1625386"/>
                  <a:pt x="2877365" y="1627325"/>
                </a:cubicBezTo>
                <a:lnTo>
                  <a:pt x="2886961" y="1632364"/>
                </a:lnTo>
                <a:lnTo>
                  <a:pt x="2882738" y="1638179"/>
                </a:lnTo>
                <a:lnTo>
                  <a:pt x="2877365" y="1630038"/>
                </a:lnTo>
                <a:lnTo>
                  <a:pt x="2866617" y="1631395"/>
                </a:lnTo>
                <a:lnTo>
                  <a:pt x="2861243" y="1621897"/>
                </a:lnTo>
                <a:lnTo>
                  <a:pt x="2856253" y="1612013"/>
                </a:lnTo>
                <a:lnTo>
                  <a:pt x="2856253" y="1606198"/>
                </a:lnTo>
                <a:lnTo>
                  <a:pt x="2863930" y="1613369"/>
                </a:lnTo>
                <a:lnTo>
                  <a:pt x="2866425" y="1607555"/>
                </a:lnTo>
                <a:lnTo>
                  <a:pt x="2867577" y="1600384"/>
                </a:lnTo>
                <a:lnTo>
                  <a:pt x="2873334" y="1603679"/>
                </a:lnTo>
                <a:lnTo>
                  <a:pt x="2874678" y="1597283"/>
                </a:lnTo>
                <a:lnTo>
                  <a:pt x="2871415" y="1593212"/>
                </a:lnTo>
                <a:close/>
                <a:moveTo>
                  <a:pt x="2781657" y="1589105"/>
                </a:moveTo>
                <a:lnTo>
                  <a:pt x="2791472" y="1600534"/>
                </a:lnTo>
                <a:lnTo>
                  <a:pt x="2789509" y="1603828"/>
                </a:lnTo>
                <a:lnTo>
                  <a:pt x="2783031" y="1598792"/>
                </a:lnTo>
                <a:close/>
                <a:moveTo>
                  <a:pt x="2982432" y="1585178"/>
                </a:moveTo>
                <a:lnTo>
                  <a:pt x="2990020" y="1587562"/>
                </a:lnTo>
                <a:lnTo>
                  <a:pt x="2992687" y="1599670"/>
                </a:lnTo>
                <a:lnTo>
                  <a:pt x="2983252" y="1602846"/>
                </a:lnTo>
                <a:lnTo>
                  <a:pt x="2979150" y="1598877"/>
                </a:lnTo>
                <a:cubicBezTo>
                  <a:pt x="2979082" y="1595237"/>
                  <a:pt x="2979013" y="1591597"/>
                  <a:pt x="2978945" y="1587958"/>
                </a:cubicBezTo>
                <a:close/>
                <a:moveTo>
                  <a:pt x="1618730" y="1577324"/>
                </a:moveTo>
                <a:cubicBezTo>
                  <a:pt x="1618995" y="1581505"/>
                  <a:pt x="1619260" y="1585686"/>
                  <a:pt x="1619525" y="1589868"/>
                </a:cubicBezTo>
                <a:lnTo>
                  <a:pt x="1613761" y="1595241"/>
                </a:lnTo>
                <a:lnTo>
                  <a:pt x="1608986" y="1605790"/>
                </a:lnTo>
                <a:lnTo>
                  <a:pt x="1603820" y="1603202"/>
                </a:lnTo>
                <a:lnTo>
                  <a:pt x="1611576" y="1593251"/>
                </a:lnTo>
                <a:lnTo>
                  <a:pt x="1607596" y="1586677"/>
                </a:lnTo>
                <a:lnTo>
                  <a:pt x="1610181" y="1578121"/>
                </a:lnTo>
                <a:close/>
                <a:moveTo>
                  <a:pt x="1644065" y="1566529"/>
                </a:moveTo>
                <a:lnTo>
                  <a:pt x="1639883" y="1574379"/>
                </a:lnTo>
                <a:lnTo>
                  <a:pt x="1639157" y="1567707"/>
                </a:lnTo>
                <a:close/>
                <a:moveTo>
                  <a:pt x="1979749" y="1565552"/>
                </a:moveTo>
                <a:lnTo>
                  <a:pt x="1992098" y="1577240"/>
                </a:lnTo>
                <a:cubicBezTo>
                  <a:pt x="1992234" y="1580541"/>
                  <a:pt x="1992372" y="1583842"/>
                  <a:pt x="1992508" y="1587143"/>
                </a:cubicBezTo>
                <a:lnTo>
                  <a:pt x="1982013" y="1580010"/>
                </a:lnTo>
                <a:close/>
                <a:moveTo>
                  <a:pt x="1629815" y="1565549"/>
                </a:moveTo>
                <a:lnTo>
                  <a:pt x="1635213" y="1569831"/>
                </a:lnTo>
                <a:lnTo>
                  <a:pt x="1636211" y="1581516"/>
                </a:lnTo>
                <a:lnTo>
                  <a:pt x="1633414" y="1586772"/>
                </a:lnTo>
                <a:lnTo>
                  <a:pt x="1626814" y="1590086"/>
                </a:lnTo>
                <a:lnTo>
                  <a:pt x="1625415" y="1582877"/>
                </a:lnTo>
                <a:lnTo>
                  <a:pt x="1627814" y="1570027"/>
                </a:lnTo>
                <a:close/>
                <a:moveTo>
                  <a:pt x="1988582" y="1557700"/>
                </a:moveTo>
                <a:lnTo>
                  <a:pt x="1998287" y="1562518"/>
                </a:lnTo>
                <a:lnTo>
                  <a:pt x="2000810" y="1558662"/>
                </a:lnTo>
                <a:lnTo>
                  <a:pt x="2008574" y="1567146"/>
                </a:lnTo>
                <a:lnTo>
                  <a:pt x="2017696" y="1568109"/>
                </a:lnTo>
                <a:lnTo>
                  <a:pt x="2022937" y="1572735"/>
                </a:lnTo>
                <a:lnTo>
                  <a:pt x="2004692" y="1579291"/>
                </a:lnTo>
                <a:lnTo>
                  <a:pt x="1991688" y="1569073"/>
                </a:lnTo>
                <a:close/>
                <a:moveTo>
                  <a:pt x="1635012" y="1549844"/>
                </a:moveTo>
                <a:lnTo>
                  <a:pt x="1639157" y="1555259"/>
                </a:lnTo>
                <a:lnTo>
                  <a:pt x="1634650" y="1563586"/>
                </a:lnTo>
                <a:lnTo>
                  <a:pt x="1630323" y="1559631"/>
                </a:lnTo>
                <a:close/>
                <a:moveTo>
                  <a:pt x="1980789" y="1513532"/>
                </a:moveTo>
                <a:lnTo>
                  <a:pt x="1987601" y="1522191"/>
                </a:lnTo>
                <a:lnTo>
                  <a:pt x="1980222" y="1533161"/>
                </a:lnTo>
                <a:lnTo>
                  <a:pt x="1973410" y="1528158"/>
                </a:lnTo>
                <a:lnTo>
                  <a:pt x="1971896" y="1520652"/>
                </a:lnTo>
                <a:lnTo>
                  <a:pt x="1978141" y="1519305"/>
                </a:lnTo>
                <a:close/>
                <a:moveTo>
                  <a:pt x="2007304" y="1473288"/>
                </a:moveTo>
                <a:lnTo>
                  <a:pt x="2017047" y="1476931"/>
                </a:lnTo>
                <a:lnTo>
                  <a:pt x="2013150" y="1482687"/>
                </a:lnTo>
                <a:lnTo>
                  <a:pt x="2003212" y="1481535"/>
                </a:lnTo>
                <a:lnTo>
                  <a:pt x="1991715" y="1489974"/>
                </a:lnTo>
                <a:lnTo>
                  <a:pt x="1990546" y="1486138"/>
                </a:lnTo>
                <a:close/>
                <a:moveTo>
                  <a:pt x="1994675" y="1423227"/>
                </a:moveTo>
                <a:lnTo>
                  <a:pt x="2002325" y="1430883"/>
                </a:lnTo>
                <a:lnTo>
                  <a:pt x="1989131" y="1438932"/>
                </a:lnTo>
                <a:lnTo>
                  <a:pt x="1987601" y="1430491"/>
                </a:lnTo>
                <a:close/>
                <a:moveTo>
                  <a:pt x="2014305" y="1392798"/>
                </a:moveTo>
                <a:lnTo>
                  <a:pt x="2019991" y="1402211"/>
                </a:lnTo>
                <a:lnTo>
                  <a:pt x="2011260" y="1406541"/>
                </a:lnTo>
                <a:lnTo>
                  <a:pt x="2005776" y="1400892"/>
                </a:lnTo>
                <a:lnTo>
                  <a:pt x="2002324" y="1392986"/>
                </a:lnTo>
                <a:close/>
                <a:moveTo>
                  <a:pt x="2024646" y="1389851"/>
                </a:moveTo>
                <a:lnTo>
                  <a:pt x="2032557" y="1395509"/>
                </a:lnTo>
                <a:lnTo>
                  <a:pt x="2034140" y="1402140"/>
                </a:lnTo>
                <a:lnTo>
                  <a:pt x="2046404" y="1392388"/>
                </a:lnTo>
                <a:lnTo>
                  <a:pt x="2056294" y="1395898"/>
                </a:lnTo>
                <a:lnTo>
                  <a:pt x="2058271" y="1399995"/>
                </a:lnTo>
                <a:lnTo>
                  <a:pt x="2048382" y="1402531"/>
                </a:lnTo>
                <a:lnTo>
                  <a:pt x="2056887" y="1406431"/>
                </a:lnTo>
                <a:lnTo>
                  <a:pt x="2055305" y="1410917"/>
                </a:lnTo>
                <a:lnTo>
                  <a:pt x="2025437" y="1413843"/>
                </a:lnTo>
                <a:lnTo>
                  <a:pt x="2013173" y="1420281"/>
                </a:lnTo>
                <a:lnTo>
                  <a:pt x="2006250" y="1410722"/>
                </a:lnTo>
                <a:lnTo>
                  <a:pt x="2015547" y="1409552"/>
                </a:lnTo>
                <a:lnTo>
                  <a:pt x="2022074" y="1402920"/>
                </a:lnTo>
                <a:lnTo>
                  <a:pt x="2028008" y="1403310"/>
                </a:lnTo>
                <a:close/>
                <a:moveTo>
                  <a:pt x="2035500" y="1372183"/>
                </a:moveTo>
                <a:lnTo>
                  <a:pt x="2037659" y="1380592"/>
                </a:lnTo>
                <a:lnTo>
                  <a:pt x="2027844" y="1385925"/>
                </a:lnTo>
                <a:lnTo>
                  <a:pt x="2029611" y="1374234"/>
                </a:lnTo>
                <a:close/>
                <a:moveTo>
                  <a:pt x="3782823" y="1370220"/>
                </a:moveTo>
                <a:lnTo>
                  <a:pt x="3783805" y="1381685"/>
                </a:lnTo>
                <a:lnTo>
                  <a:pt x="3780860" y="1392949"/>
                </a:lnTo>
                <a:lnTo>
                  <a:pt x="3774971" y="1394758"/>
                </a:lnTo>
                <a:lnTo>
                  <a:pt x="3772026" y="1380076"/>
                </a:lnTo>
                <a:lnTo>
                  <a:pt x="3776149" y="1372835"/>
                </a:lnTo>
                <a:close/>
                <a:moveTo>
                  <a:pt x="2067106" y="1352552"/>
                </a:moveTo>
                <a:lnTo>
                  <a:pt x="2067106" y="1355623"/>
                </a:lnTo>
                <a:lnTo>
                  <a:pt x="2054253" y="1365408"/>
                </a:lnTo>
                <a:lnTo>
                  <a:pt x="2053668" y="1371741"/>
                </a:lnTo>
                <a:lnTo>
                  <a:pt x="2047825" y="1378073"/>
                </a:lnTo>
                <a:lnTo>
                  <a:pt x="2043151" y="1370014"/>
                </a:lnTo>
                <a:cubicBezTo>
                  <a:pt x="2042956" y="1366176"/>
                  <a:pt x="2042762" y="1362338"/>
                  <a:pt x="2042567" y="1358501"/>
                </a:cubicBezTo>
                <a:lnTo>
                  <a:pt x="2050357" y="1359077"/>
                </a:lnTo>
                <a:close/>
                <a:moveTo>
                  <a:pt x="2082221" y="1348627"/>
                </a:moveTo>
                <a:lnTo>
                  <a:pt x="2086736" y="1355019"/>
                </a:lnTo>
                <a:lnTo>
                  <a:pt x="2075546" y="1356478"/>
                </a:lnTo>
                <a:lnTo>
                  <a:pt x="2072995" y="1349722"/>
                </a:lnTo>
                <a:close/>
                <a:moveTo>
                  <a:pt x="2086148" y="1333903"/>
                </a:moveTo>
                <a:lnTo>
                  <a:pt x="2090663" y="1335303"/>
                </a:lnTo>
                <a:lnTo>
                  <a:pt x="2082810" y="1344701"/>
                </a:lnTo>
                <a:lnTo>
                  <a:pt x="2072995" y="1342101"/>
                </a:lnTo>
                <a:lnTo>
                  <a:pt x="2074369" y="1334903"/>
                </a:lnTo>
                <a:close/>
                <a:moveTo>
                  <a:pt x="2093410" y="1315253"/>
                </a:moveTo>
                <a:lnTo>
                  <a:pt x="2106367" y="1322350"/>
                </a:lnTo>
                <a:lnTo>
                  <a:pt x="2100085" y="1331940"/>
                </a:lnTo>
                <a:lnTo>
                  <a:pt x="2089682" y="1326185"/>
                </a:lnTo>
                <a:close/>
                <a:moveTo>
                  <a:pt x="2947143" y="1237721"/>
                </a:moveTo>
                <a:lnTo>
                  <a:pt x="2961081" y="1238317"/>
                </a:lnTo>
                <a:lnTo>
                  <a:pt x="2964222" y="1245480"/>
                </a:lnTo>
                <a:lnTo>
                  <a:pt x="2957155" y="1244485"/>
                </a:lnTo>
                <a:lnTo>
                  <a:pt x="2959118" y="1250055"/>
                </a:lnTo>
                <a:lnTo>
                  <a:pt x="2949891" y="1252443"/>
                </a:lnTo>
                <a:lnTo>
                  <a:pt x="2944591" y="1241699"/>
                </a:lnTo>
                <a:close/>
                <a:moveTo>
                  <a:pt x="2174697" y="1209251"/>
                </a:moveTo>
                <a:lnTo>
                  <a:pt x="2186853" y="1222796"/>
                </a:lnTo>
                <a:lnTo>
                  <a:pt x="2186853" y="1228096"/>
                </a:lnTo>
                <a:lnTo>
                  <a:pt x="2180486" y="1230844"/>
                </a:lnTo>
                <a:lnTo>
                  <a:pt x="2174697" y="1221814"/>
                </a:lnTo>
                <a:lnTo>
                  <a:pt x="2164278" y="1216121"/>
                </a:lnTo>
                <a:lnTo>
                  <a:pt x="2175276" y="1215925"/>
                </a:lnTo>
                <a:cubicBezTo>
                  <a:pt x="2175083" y="1213700"/>
                  <a:pt x="2174890" y="1211475"/>
                  <a:pt x="2174697" y="1209251"/>
                </a:cubicBezTo>
                <a:close/>
                <a:moveTo>
                  <a:pt x="2213481" y="1169990"/>
                </a:moveTo>
                <a:lnTo>
                  <a:pt x="2220325" y="1185636"/>
                </a:lnTo>
                <a:lnTo>
                  <a:pt x="2234013" y="1185042"/>
                </a:lnTo>
                <a:lnTo>
                  <a:pt x="2234013" y="1189598"/>
                </a:lnTo>
                <a:lnTo>
                  <a:pt x="2245745" y="1195342"/>
                </a:lnTo>
                <a:lnTo>
                  <a:pt x="2238511" y="1195937"/>
                </a:lnTo>
                <a:lnTo>
                  <a:pt x="2231666" y="1204652"/>
                </a:lnTo>
                <a:lnTo>
                  <a:pt x="2218565" y="1203463"/>
                </a:lnTo>
                <a:lnTo>
                  <a:pt x="2210743" y="1212773"/>
                </a:lnTo>
                <a:lnTo>
                  <a:pt x="2201553" y="1214159"/>
                </a:lnTo>
                <a:lnTo>
                  <a:pt x="2195687" y="1204453"/>
                </a:lnTo>
                <a:lnTo>
                  <a:pt x="2200770" y="1196531"/>
                </a:lnTo>
                <a:lnTo>
                  <a:pt x="2215827" y="1199502"/>
                </a:lnTo>
                <a:lnTo>
                  <a:pt x="2209766" y="1189202"/>
                </a:lnTo>
                <a:lnTo>
                  <a:pt x="2217587" y="1187023"/>
                </a:lnTo>
                <a:lnTo>
                  <a:pt x="2196664" y="1180487"/>
                </a:lnTo>
                <a:lnTo>
                  <a:pt x="2211135" y="1177912"/>
                </a:lnTo>
                <a:close/>
                <a:moveTo>
                  <a:pt x="3049259" y="1157235"/>
                </a:moveTo>
                <a:lnTo>
                  <a:pt x="3055505" y="1166380"/>
                </a:lnTo>
                <a:lnTo>
                  <a:pt x="3050924" y="1172940"/>
                </a:lnTo>
                <a:lnTo>
                  <a:pt x="3041764" y="1167771"/>
                </a:lnTo>
                <a:close/>
                <a:moveTo>
                  <a:pt x="3157781" y="991355"/>
                </a:moveTo>
                <a:lnTo>
                  <a:pt x="3168381" y="993058"/>
                </a:lnTo>
                <a:lnTo>
                  <a:pt x="3178196" y="994382"/>
                </a:lnTo>
                <a:lnTo>
                  <a:pt x="3175644" y="996843"/>
                </a:lnTo>
                <a:lnTo>
                  <a:pt x="3168381" y="999491"/>
                </a:lnTo>
                <a:lnTo>
                  <a:pt x="3169755" y="1005735"/>
                </a:lnTo>
                <a:lnTo>
                  <a:pt x="3166418" y="1007060"/>
                </a:lnTo>
                <a:lnTo>
                  <a:pt x="3161117" y="999491"/>
                </a:lnTo>
                <a:lnTo>
                  <a:pt x="3159744" y="1005168"/>
                </a:lnTo>
                <a:lnTo>
                  <a:pt x="3152677" y="1001383"/>
                </a:lnTo>
                <a:lnTo>
                  <a:pt x="3152677" y="994572"/>
                </a:lnTo>
                <a:close/>
                <a:moveTo>
                  <a:pt x="3806720" y="977607"/>
                </a:moveTo>
                <a:lnTo>
                  <a:pt x="3811536" y="982871"/>
                </a:lnTo>
                <a:lnTo>
                  <a:pt x="3809416" y="988915"/>
                </a:lnTo>
                <a:lnTo>
                  <a:pt x="3814233" y="994374"/>
                </a:lnTo>
                <a:lnTo>
                  <a:pt x="3809994" y="1006072"/>
                </a:lnTo>
                <a:lnTo>
                  <a:pt x="3806527" y="995544"/>
                </a:lnTo>
                <a:lnTo>
                  <a:pt x="3793620" y="989305"/>
                </a:lnTo>
                <a:lnTo>
                  <a:pt x="3797858" y="980142"/>
                </a:lnTo>
                <a:lnTo>
                  <a:pt x="3802481" y="984626"/>
                </a:lnTo>
                <a:close/>
                <a:moveTo>
                  <a:pt x="3811288" y="976626"/>
                </a:moveTo>
                <a:lnTo>
                  <a:pt x="3821103" y="978906"/>
                </a:lnTo>
                <a:lnTo>
                  <a:pt x="3813891" y="982516"/>
                </a:lnTo>
                <a:close/>
                <a:moveTo>
                  <a:pt x="2403576" y="905958"/>
                </a:moveTo>
                <a:lnTo>
                  <a:pt x="2412606" y="916518"/>
                </a:lnTo>
                <a:lnTo>
                  <a:pt x="2405539" y="923422"/>
                </a:lnTo>
                <a:lnTo>
                  <a:pt x="2393956" y="923625"/>
                </a:lnTo>
                <a:lnTo>
                  <a:pt x="2396901" y="910019"/>
                </a:lnTo>
                <a:close/>
                <a:moveTo>
                  <a:pt x="3014281" y="902037"/>
                </a:moveTo>
                <a:cubicBezTo>
                  <a:pt x="3014150" y="906775"/>
                  <a:pt x="3014019" y="911514"/>
                  <a:pt x="3013888" y="916252"/>
                </a:cubicBezTo>
                <a:lnTo>
                  <a:pt x="3010747" y="919704"/>
                </a:lnTo>
                <a:lnTo>
                  <a:pt x="3007410" y="912191"/>
                </a:lnTo>
                <a:lnTo>
                  <a:pt x="3011140" y="906099"/>
                </a:lnTo>
                <a:close/>
                <a:moveTo>
                  <a:pt x="2465609" y="788174"/>
                </a:moveTo>
                <a:lnTo>
                  <a:pt x="2477241" y="801719"/>
                </a:lnTo>
                <a:lnTo>
                  <a:pt x="2481313" y="817424"/>
                </a:lnTo>
                <a:lnTo>
                  <a:pt x="2471037" y="817620"/>
                </a:lnTo>
                <a:lnTo>
                  <a:pt x="2472201" y="808982"/>
                </a:lnTo>
                <a:lnTo>
                  <a:pt x="2466190" y="799756"/>
                </a:lnTo>
                <a:cubicBezTo>
                  <a:pt x="2465996" y="795896"/>
                  <a:pt x="2465802" y="792035"/>
                  <a:pt x="2465609" y="788174"/>
                </a:cubicBezTo>
                <a:close/>
                <a:moveTo>
                  <a:pt x="755776" y="786209"/>
                </a:moveTo>
                <a:lnTo>
                  <a:pt x="769714" y="803680"/>
                </a:lnTo>
                <a:cubicBezTo>
                  <a:pt x="769911" y="807410"/>
                  <a:pt x="770107" y="811139"/>
                  <a:pt x="770303" y="814870"/>
                </a:cubicBezTo>
                <a:lnTo>
                  <a:pt x="778941" y="818011"/>
                </a:lnTo>
                <a:lnTo>
                  <a:pt x="773248" y="829200"/>
                </a:lnTo>
                <a:lnTo>
                  <a:pt x="782278" y="835482"/>
                </a:lnTo>
                <a:lnTo>
                  <a:pt x="791504" y="836071"/>
                </a:lnTo>
                <a:lnTo>
                  <a:pt x="794841" y="844708"/>
                </a:lnTo>
                <a:lnTo>
                  <a:pt x="805246" y="848438"/>
                </a:lnTo>
                <a:cubicBezTo>
                  <a:pt x="805049" y="844904"/>
                  <a:pt x="804853" y="841371"/>
                  <a:pt x="804657" y="837837"/>
                </a:cubicBezTo>
                <a:lnTo>
                  <a:pt x="808387" y="831359"/>
                </a:lnTo>
                <a:lnTo>
                  <a:pt x="817024" y="835286"/>
                </a:lnTo>
                <a:lnTo>
                  <a:pt x="831747" y="813692"/>
                </a:lnTo>
                <a:lnTo>
                  <a:pt x="849611" y="814673"/>
                </a:lnTo>
                <a:lnTo>
                  <a:pt x="852163" y="821937"/>
                </a:lnTo>
                <a:lnTo>
                  <a:pt x="839207" y="825863"/>
                </a:lnTo>
                <a:lnTo>
                  <a:pt x="828802" y="829985"/>
                </a:lnTo>
                <a:lnTo>
                  <a:pt x="831551" y="842353"/>
                </a:lnTo>
                <a:lnTo>
                  <a:pt x="814472" y="852757"/>
                </a:lnTo>
                <a:lnTo>
                  <a:pt x="821736" y="860609"/>
                </a:lnTo>
                <a:cubicBezTo>
                  <a:pt x="821801" y="862572"/>
                  <a:pt x="821866" y="864535"/>
                  <a:pt x="821932" y="866498"/>
                </a:cubicBezTo>
                <a:lnTo>
                  <a:pt x="827821" y="865320"/>
                </a:lnTo>
                <a:lnTo>
                  <a:pt x="831747" y="874939"/>
                </a:lnTo>
                <a:lnTo>
                  <a:pt x="844115" y="864928"/>
                </a:lnTo>
                <a:lnTo>
                  <a:pt x="847256" y="866302"/>
                </a:lnTo>
                <a:lnTo>
                  <a:pt x="849807" y="897514"/>
                </a:lnTo>
                <a:lnTo>
                  <a:pt x="833317" y="907526"/>
                </a:lnTo>
                <a:lnTo>
                  <a:pt x="838225" y="914397"/>
                </a:lnTo>
                <a:lnTo>
                  <a:pt x="845096" y="908508"/>
                </a:lnTo>
                <a:lnTo>
                  <a:pt x="864138" y="902618"/>
                </a:lnTo>
                <a:lnTo>
                  <a:pt x="868064" y="905171"/>
                </a:lnTo>
                <a:lnTo>
                  <a:pt x="864923" y="914789"/>
                </a:lnTo>
                <a:lnTo>
                  <a:pt x="867475" y="923427"/>
                </a:lnTo>
                <a:lnTo>
                  <a:pt x="871990" y="924801"/>
                </a:lnTo>
                <a:lnTo>
                  <a:pt x="871597" y="934420"/>
                </a:lnTo>
                <a:lnTo>
                  <a:pt x="878861" y="933635"/>
                </a:lnTo>
                <a:lnTo>
                  <a:pt x="879842" y="920090"/>
                </a:lnTo>
                <a:lnTo>
                  <a:pt x="884554" y="912238"/>
                </a:lnTo>
                <a:lnTo>
                  <a:pt x="892995" y="923820"/>
                </a:lnTo>
                <a:cubicBezTo>
                  <a:pt x="892864" y="926895"/>
                  <a:pt x="892733" y="929971"/>
                  <a:pt x="892602" y="933046"/>
                </a:cubicBezTo>
                <a:lnTo>
                  <a:pt x="903595" y="929513"/>
                </a:lnTo>
                <a:lnTo>
                  <a:pt x="897117" y="938739"/>
                </a:lnTo>
                <a:lnTo>
                  <a:pt x="904381" y="945217"/>
                </a:lnTo>
                <a:lnTo>
                  <a:pt x="902025" y="964063"/>
                </a:lnTo>
                <a:lnTo>
                  <a:pt x="892799" y="972700"/>
                </a:lnTo>
                <a:lnTo>
                  <a:pt x="902025" y="974663"/>
                </a:lnTo>
                <a:lnTo>
                  <a:pt x="904184" y="988797"/>
                </a:lnTo>
                <a:lnTo>
                  <a:pt x="906540" y="981534"/>
                </a:lnTo>
                <a:lnTo>
                  <a:pt x="914392" y="980944"/>
                </a:lnTo>
                <a:lnTo>
                  <a:pt x="917729" y="988208"/>
                </a:lnTo>
                <a:lnTo>
                  <a:pt x="906736" y="994097"/>
                </a:lnTo>
                <a:lnTo>
                  <a:pt x="913411" y="993312"/>
                </a:lnTo>
                <a:cubicBezTo>
                  <a:pt x="913215" y="997434"/>
                  <a:pt x="913018" y="1001557"/>
                  <a:pt x="912822" y="1005679"/>
                </a:cubicBezTo>
                <a:lnTo>
                  <a:pt x="902221" y="1006464"/>
                </a:lnTo>
                <a:lnTo>
                  <a:pt x="893977" y="1015102"/>
                </a:lnTo>
                <a:lnTo>
                  <a:pt x="899866" y="1023347"/>
                </a:lnTo>
                <a:lnTo>
                  <a:pt x="892210" y="1032573"/>
                </a:lnTo>
                <a:lnTo>
                  <a:pt x="891424" y="1041014"/>
                </a:lnTo>
                <a:lnTo>
                  <a:pt x="884357" y="1041800"/>
                </a:lnTo>
                <a:lnTo>
                  <a:pt x="878665" y="1048867"/>
                </a:lnTo>
                <a:lnTo>
                  <a:pt x="873364" y="1051812"/>
                </a:lnTo>
                <a:lnTo>
                  <a:pt x="869831" y="1041211"/>
                </a:lnTo>
                <a:lnTo>
                  <a:pt x="860604" y="1029040"/>
                </a:lnTo>
                <a:lnTo>
                  <a:pt x="856678" y="1037677"/>
                </a:lnTo>
                <a:lnTo>
                  <a:pt x="862175" y="1045333"/>
                </a:lnTo>
                <a:lnTo>
                  <a:pt x="862960" y="1050437"/>
                </a:lnTo>
                <a:lnTo>
                  <a:pt x="853733" y="1055738"/>
                </a:lnTo>
                <a:lnTo>
                  <a:pt x="852556" y="1068890"/>
                </a:lnTo>
                <a:lnTo>
                  <a:pt x="870027" y="1059467"/>
                </a:lnTo>
                <a:lnTo>
                  <a:pt x="872775" y="1062019"/>
                </a:lnTo>
                <a:lnTo>
                  <a:pt x="859230" y="1074583"/>
                </a:lnTo>
                <a:lnTo>
                  <a:pt x="848826" y="1094803"/>
                </a:lnTo>
                <a:lnTo>
                  <a:pt x="834495" y="1096373"/>
                </a:lnTo>
                <a:lnTo>
                  <a:pt x="826054" y="1115808"/>
                </a:lnTo>
                <a:lnTo>
                  <a:pt x="812902" y="1119341"/>
                </a:lnTo>
                <a:lnTo>
                  <a:pt x="810938" y="1116789"/>
                </a:lnTo>
                <a:lnTo>
                  <a:pt x="817613" y="1114041"/>
                </a:lnTo>
                <a:lnTo>
                  <a:pt x="819576" y="1108151"/>
                </a:lnTo>
                <a:lnTo>
                  <a:pt x="814865" y="1103047"/>
                </a:lnTo>
                <a:cubicBezTo>
                  <a:pt x="814603" y="1099187"/>
                  <a:pt x="814341" y="1095326"/>
                  <a:pt x="814079" y="1091465"/>
                </a:cubicBezTo>
                <a:lnTo>
                  <a:pt x="804853" y="1090091"/>
                </a:lnTo>
                <a:lnTo>
                  <a:pt x="802498" y="1095980"/>
                </a:lnTo>
                <a:lnTo>
                  <a:pt x="804461" y="1101869"/>
                </a:lnTo>
                <a:lnTo>
                  <a:pt x="799945" y="1107759"/>
                </a:lnTo>
                <a:lnTo>
                  <a:pt x="785026" y="1112470"/>
                </a:lnTo>
                <a:lnTo>
                  <a:pt x="777174" y="1127390"/>
                </a:lnTo>
                <a:lnTo>
                  <a:pt x="744783" y="1160958"/>
                </a:lnTo>
                <a:lnTo>
                  <a:pt x="730257" y="1161743"/>
                </a:lnTo>
                <a:lnTo>
                  <a:pt x="715533" y="1170381"/>
                </a:lnTo>
                <a:lnTo>
                  <a:pt x="698455" y="1167240"/>
                </a:lnTo>
                <a:lnTo>
                  <a:pt x="701203" y="1181767"/>
                </a:lnTo>
                <a:lnTo>
                  <a:pt x="669990" y="1194134"/>
                </a:lnTo>
                <a:lnTo>
                  <a:pt x="647219" y="1227702"/>
                </a:lnTo>
                <a:lnTo>
                  <a:pt x="586952" y="1228880"/>
                </a:lnTo>
                <a:lnTo>
                  <a:pt x="571248" y="1220047"/>
                </a:lnTo>
                <a:lnTo>
                  <a:pt x="529238" y="1212586"/>
                </a:lnTo>
                <a:lnTo>
                  <a:pt x="512945" y="1202182"/>
                </a:lnTo>
                <a:lnTo>
                  <a:pt x="488603" y="1182748"/>
                </a:lnTo>
                <a:lnTo>
                  <a:pt x="472898" y="1180392"/>
                </a:lnTo>
                <a:lnTo>
                  <a:pt x="461120" y="1175289"/>
                </a:lnTo>
                <a:lnTo>
                  <a:pt x="465439" y="1171363"/>
                </a:lnTo>
                <a:lnTo>
                  <a:pt x="463476" y="1158995"/>
                </a:lnTo>
                <a:lnTo>
                  <a:pt x="446593" y="1176663"/>
                </a:lnTo>
                <a:lnTo>
                  <a:pt x="438741" y="1172344"/>
                </a:lnTo>
                <a:lnTo>
                  <a:pt x="421073" y="1172540"/>
                </a:lnTo>
                <a:lnTo>
                  <a:pt x="407528" y="1177840"/>
                </a:lnTo>
                <a:lnTo>
                  <a:pt x="394179" y="1172736"/>
                </a:lnTo>
                <a:lnTo>
                  <a:pt x="381812" y="1178036"/>
                </a:lnTo>
                <a:lnTo>
                  <a:pt x="373175" y="1165669"/>
                </a:lnTo>
                <a:lnTo>
                  <a:pt x="382205" y="1157817"/>
                </a:lnTo>
                <a:lnTo>
                  <a:pt x="370426" y="1149376"/>
                </a:lnTo>
                <a:lnTo>
                  <a:pt x="372389" y="1145450"/>
                </a:lnTo>
                <a:lnTo>
                  <a:pt x="388290" y="1152713"/>
                </a:lnTo>
                <a:lnTo>
                  <a:pt x="406939" y="1149768"/>
                </a:lnTo>
                <a:lnTo>
                  <a:pt x="425785" y="1126801"/>
                </a:lnTo>
                <a:lnTo>
                  <a:pt x="430496" y="1116396"/>
                </a:lnTo>
                <a:lnTo>
                  <a:pt x="443256" y="1101281"/>
                </a:lnTo>
                <a:lnTo>
                  <a:pt x="434226" y="1102459"/>
                </a:lnTo>
                <a:lnTo>
                  <a:pt x="411258" y="1106777"/>
                </a:lnTo>
                <a:lnTo>
                  <a:pt x="408510" y="1101477"/>
                </a:lnTo>
                <a:lnTo>
                  <a:pt x="415184" y="1095588"/>
                </a:lnTo>
                <a:lnTo>
                  <a:pt x="417736" y="1087735"/>
                </a:lnTo>
                <a:lnTo>
                  <a:pt x="425392" y="1074191"/>
                </a:lnTo>
                <a:lnTo>
                  <a:pt x="413614" y="1074779"/>
                </a:lnTo>
                <a:lnTo>
                  <a:pt x="406350" y="1080080"/>
                </a:lnTo>
                <a:lnTo>
                  <a:pt x="401050" y="1075368"/>
                </a:lnTo>
                <a:lnTo>
                  <a:pt x="393394" y="1078313"/>
                </a:lnTo>
                <a:cubicBezTo>
                  <a:pt x="393328" y="1072620"/>
                  <a:pt x="393263" y="1066927"/>
                  <a:pt x="393198" y="1061234"/>
                </a:cubicBezTo>
                <a:lnTo>
                  <a:pt x="385738" y="1041800"/>
                </a:lnTo>
                <a:lnTo>
                  <a:pt x="374548" y="1041211"/>
                </a:lnTo>
                <a:lnTo>
                  <a:pt x="364340" y="1044548"/>
                </a:lnTo>
                <a:lnTo>
                  <a:pt x="343925" y="1036892"/>
                </a:lnTo>
                <a:lnTo>
                  <a:pt x="327631" y="1045530"/>
                </a:lnTo>
                <a:lnTo>
                  <a:pt x="323116" y="1042389"/>
                </a:lnTo>
                <a:lnTo>
                  <a:pt x="317816" y="1050241"/>
                </a:lnTo>
                <a:lnTo>
                  <a:pt x="304271" y="1052204"/>
                </a:lnTo>
                <a:lnTo>
                  <a:pt x="299363" y="1045333"/>
                </a:lnTo>
                <a:lnTo>
                  <a:pt x="308589" y="1033359"/>
                </a:lnTo>
                <a:lnTo>
                  <a:pt x="334698" y="1025310"/>
                </a:lnTo>
                <a:lnTo>
                  <a:pt x="361985" y="1018635"/>
                </a:lnTo>
                <a:lnTo>
                  <a:pt x="364537" y="1009998"/>
                </a:lnTo>
                <a:lnTo>
                  <a:pt x="369248" y="1008035"/>
                </a:lnTo>
                <a:lnTo>
                  <a:pt x="371800" y="1015298"/>
                </a:lnTo>
                <a:lnTo>
                  <a:pt x="378279" y="1008035"/>
                </a:lnTo>
                <a:lnTo>
                  <a:pt x="385542" y="1005287"/>
                </a:lnTo>
                <a:lnTo>
                  <a:pt x="392216" y="1013728"/>
                </a:lnTo>
                <a:lnTo>
                  <a:pt x="418325" y="1014121"/>
                </a:lnTo>
                <a:lnTo>
                  <a:pt x="430496" y="986048"/>
                </a:lnTo>
                <a:lnTo>
                  <a:pt x="424607" y="985264"/>
                </a:lnTo>
                <a:lnTo>
                  <a:pt x="414988" y="997827"/>
                </a:lnTo>
                <a:lnTo>
                  <a:pt x="398498" y="995275"/>
                </a:lnTo>
                <a:lnTo>
                  <a:pt x="389272" y="996256"/>
                </a:lnTo>
                <a:lnTo>
                  <a:pt x="384756" y="988993"/>
                </a:lnTo>
                <a:lnTo>
                  <a:pt x="425000" y="947769"/>
                </a:lnTo>
                <a:lnTo>
                  <a:pt x="411258" y="945806"/>
                </a:lnTo>
                <a:lnTo>
                  <a:pt x="404584" y="951695"/>
                </a:lnTo>
                <a:lnTo>
                  <a:pt x="396731" y="947966"/>
                </a:lnTo>
                <a:lnTo>
                  <a:pt x="395161" y="933439"/>
                </a:lnTo>
                <a:lnTo>
                  <a:pt x="380242" y="938346"/>
                </a:lnTo>
                <a:lnTo>
                  <a:pt x="373175" y="931672"/>
                </a:lnTo>
                <a:lnTo>
                  <a:pt x="360022" y="927353"/>
                </a:lnTo>
                <a:lnTo>
                  <a:pt x="342551" y="945021"/>
                </a:lnTo>
                <a:lnTo>
                  <a:pt x="304075" y="953855"/>
                </a:lnTo>
                <a:lnTo>
                  <a:pt x="285033" y="948162"/>
                </a:lnTo>
                <a:lnTo>
                  <a:pt x="267169" y="952873"/>
                </a:lnTo>
                <a:lnTo>
                  <a:pt x="262065" y="948947"/>
                </a:lnTo>
                <a:lnTo>
                  <a:pt x="272862" y="940506"/>
                </a:lnTo>
                <a:lnTo>
                  <a:pt x="275610" y="924997"/>
                </a:lnTo>
                <a:lnTo>
                  <a:pt x="303093" y="942862"/>
                </a:lnTo>
                <a:lnTo>
                  <a:pt x="308982" y="940898"/>
                </a:lnTo>
                <a:lnTo>
                  <a:pt x="298578" y="932457"/>
                </a:lnTo>
                <a:lnTo>
                  <a:pt x="306234" y="926568"/>
                </a:lnTo>
                <a:lnTo>
                  <a:pt x="293670" y="920090"/>
                </a:lnTo>
                <a:lnTo>
                  <a:pt x="287192" y="909882"/>
                </a:lnTo>
                <a:lnTo>
                  <a:pt x="287192" y="902618"/>
                </a:lnTo>
                <a:lnTo>
                  <a:pt x="317423" y="914593"/>
                </a:lnTo>
                <a:lnTo>
                  <a:pt x="319386" y="927746"/>
                </a:lnTo>
                <a:lnTo>
                  <a:pt x="342354" y="918323"/>
                </a:lnTo>
                <a:lnTo>
                  <a:pt x="330380" y="914004"/>
                </a:lnTo>
                <a:lnTo>
                  <a:pt x="339998" y="904189"/>
                </a:lnTo>
                <a:lnTo>
                  <a:pt x="321742" y="908115"/>
                </a:lnTo>
                <a:lnTo>
                  <a:pt x="308001" y="890644"/>
                </a:lnTo>
                <a:lnTo>
                  <a:pt x="309179" y="886718"/>
                </a:lnTo>
                <a:lnTo>
                  <a:pt x="324294" y="894570"/>
                </a:lnTo>
                <a:lnTo>
                  <a:pt x="325668" y="891233"/>
                </a:lnTo>
                <a:lnTo>
                  <a:pt x="302504" y="865909"/>
                </a:lnTo>
                <a:lnTo>
                  <a:pt x="320760" y="874939"/>
                </a:lnTo>
                <a:lnTo>
                  <a:pt x="328024" y="872976"/>
                </a:lnTo>
                <a:lnTo>
                  <a:pt x="313693" y="861983"/>
                </a:lnTo>
                <a:lnTo>
                  <a:pt x="319386" y="860020"/>
                </a:lnTo>
                <a:lnTo>
                  <a:pt x="327435" y="869050"/>
                </a:lnTo>
                <a:lnTo>
                  <a:pt x="334306" y="863750"/>
                </a:lnTo>
                <a:lnTo>
                  <a:pt x="318601" y="853346"/>
                </a:lnTo>
                <a:lnTo>
                  <a:pt x="324491" y="844904"/>
                </a:lnTo>
                <a:lnTo>
                  <a:pt x="350206" y="861001"/>
                </a:lnTo>
                <a:lnTo>
                  <a:pt x="349029" y="872584"/>
                </a:lnTo>
                <a:lnTo>
                  <a:pt x="361592" y="878276"/>
                </a:lnTo>
                <a:lnTo>
                  <a:pt x="365911" y="871995"/>
                </a:lnTo>
                <a:lnTo>
                  <a:pt x="372389" y="874350"/>
                </a:lnTo>
                <a:lnTo>
                  <a:pt x="370622" y="888877"/>
                </a:lnTo>
                <a:lnTo>
                  <a:pt x="372585" y="897122"/>
                </a:lnTo>
                <a:lnTo>
                  <a:pt x="378671" y="889270"/>
                </a:lnTo>
                <a:lnTo>
                  <a:pt x="383775" y="898496"/>
                </a:lnTo>
                <a:lnTo>
                  <a:pt x="391038" y="890644"/>
                </a:lnTo>
                <a:lnTo>
                  <a:pt x="386327" y="871799"/>
                </a:lnTo>
                <a:lnTo>
                  <a:pt x="392216" y="861394"/>
                </a:lnTo>
                <a:lnTo>
                  <a:pt x="381027" y="860020"/>
                </a:lnTo>
                <a:lnTo>
                  <a:pt x="357863" y="841960"/>
                </a:lnTo>
                <a:lnTo>
                  <a:pt x="366304" y="836856"/>
                </a:lnTo>
                <a:lnTo>
                  <a:pt x="380830" y="839212"/>
                </a:lnTo>
                <a:lnTo>
                  <a:pt x="385934" y="837249"/>
                </a:lnTo>
                <a:lnTo>
                  <a:pt x="376708" y="828022"/>
                </a:lnTo>
                <a:lnTo>
                  <a:pt x="377886" y="823114"/>
                </a:lnTo>
                <a:lnTo>
                  <a:pt x="355703" y="824292"/>
                </a:lnTo>
                <a:lnTo>
                  <a:pt x="350599" y="831555"/>
                </a:lnTo>
                <a:lnTo>
                  <a:pt x="345299" y="825274"/>
                </a:lnTo>
                <a:lnTo>
                  <a:pt x="348440" y="821937"/>
                </a:lnTo>
                <a:lnTo>
                  <a:pt x="341961" y="821937"/>
                </a:lnTo>
                <a:lnTo>
                  <a:pt x="347065" y="814084"/>
                </a:lnTo>
                <a:lnTo>
                  <a:pt x="366108" y="806821"/>
                </a:lnTo>
                <a:lnTo>
                  <a:pt x="373960" y="812514"/>
                </a:lnTo>
                <a:lnTo>
                  <a:pt x="384953" y="809962"/>
                </a:lnTo>
                <a:lnTo>
                  <a:pt x="396339" y="818796"/>
                </a:lnTo>
                <a:lnTo>
                  <a:pt x="398302" y="832341"/>
                </a:lnTo>
                <a:lnTo>
                  <a:pt x="424607" y="843334"/>
                </a:lnTo>
                <a:lnTo>
                  <a:pt x="428729" y="855701"/>
                </a:lnTo>
                <a:lnTo>
                  <a:pt x="429907" y="857664"/>
                </a:lnTo>
                <a:lnTo>
                  <a:pt x="432655" y="862768"/>
                </a:lnTo>
                <a:lnTo>
                  <a:pt x="441882" y="859628"/>
                </a:lnTo>
                <a:lnTo>
                  <a:pt x="443060" y="875135"/>
                </a:lnTo>
                <a:lnTo>
                  <a:pt x="446986" y="869835"/>
                </a:lnTo>
                <a:lnTo>
                  <a:pt x="454249" y="871799"/>
                </a:lnTo>
                <a:lnTo>
                  <a:pt x="448949" y="876313"/>
                </a:lnTo>
                <a:cubicBezTo>
                  <a:pt x="448818" y="877884"/>
                  <a:pt x="448687" y="879454"/>
                  <a:pt x="448556" y="881025"/>
                </a:cubicBezTo>
                <a:lnTo>
                  <a:pt x="455231" y="889859"/>
                </a:lnTo>
                <a:lnTo>
                  <a:pt x="451108" y="893196"/>
                </a:lnTo>
                <a:lnTo>
                  <a:pt x="453856" y="903796"/>
                </a:lnTo>
                <a:lnTo>
                  <a:pt x="446789" y="904974"/>
                </a:lnTo>
                <a:lnTo>
                  <a:pt x="450715" y="916164"/>
                </a:lnTo>
                <a:lnTo>
                  <a:pt x="446201" y="923820"/>
                </a:lnTo>
                <a:lnTo>
                  <a:pt x="429711" y="914201"/>
                </a:lnTo>
                <a:lnTo>
                  <a:pt x="441882" y="930494"/>
                </a:lnTo>
                <a:lnTo>
                  <a:pt x="452875" y="931083"/>
                </a:lnTo>
                <a:lnTo>
                  <a:pt x="452875" y="952480"/>
                </a:lnTo>
                <a:lnTo>
                  <a:pt x="459746" y="957192"/>
                </a:lnTo>
                <a:lnTo>
                  <a:pt x="464261" y="974663"/>
                </a:lnTo>
                <a:lnTo>
                  <a:pt x="467598" y="959547"/>
                </a:lnTo>
                <a:lnTo>
                  <a:pt x="470739" y="956799"/>
                </a:lnTo>
                <a:lnTo>
                  <a:pt x="478788" y="966810"/>
                </a:lnTo>
                <a:cubicBezTo>
                  <a:pt x="478461" y="958762"/>
                  <a:pt x="478133" y="950713"/>
                  <a:pt x="477806" y="942665"/>
                </a:cubicBezTo>
                <a:lnTo>
                  <a:pt x="495081" y="915771"/>
                </a:lnTo>
                <a:lnTo>
                  <a:pt x="496063" y="927353"/>
                </a:lnTo>
                <a:lnTo>
                  <a:pt x="502540" y="935794"/>
                </a:lnTo>
                <a:lnTo>
                  <a:pt x="508430" y="942862"/>
                </a:lnTo>
                <a:lnTo>
                  <a:pt x="511767" y="933635"/>
                </a:lnTo>
                <a:lnTo>
                  <a:pt x="520797" y="910275"/>
                </a:lnTo>
                <a:lnTo>
                  <a:pt x="511374" y="884951"/>
                </a:lnTo>
                <a:lnTo>
                  <a:pt x="509804" y="862768"/>
                </a:lnTo>
                <a:lnTo>
                  <a:pt x="524723" y="855309"/>
                </a:lnTo>
                <a:lnTo>
                  <a:pt x="551814" y="887110"/>
                </a:lnTo>
                <a:lnTo>
                  <a:pt x="548084" y="894963"/>
                </a:lnTo>
                <a:lnTo>
                  <a:pt x="551421" y="910667"/>
                </a:lnTo>
                <a:lnTo>
                  <a:pt x="565358" y="929316"/>
                </a:lnTo>
                <a:lnTo>
                  <a:pt x="572818" y="895355"/>
                </a:lnTo>
                <a:lnTo>
                  <a:pt x="563592" y="884558"/>
                </a:lnTo>
                <a:lnTo>
                  <a:pt x="568303" y="877884"/>
                </a:lnTo>
                <a:lnTo>
                  <a:pt x="564770" y="866695"/>
                </a:lnTo>
                <a:lnTo>
                  <a:pt x="579100" y="862768"/>
                </a:lnTo>
                <a:lnTo>
                  <a:pt x="589700" y="866498"/>
                </a:lnTo>
                <a:lnTo>
                  <a:pt x="586364" y="854916"/>
                </a:lnTo>
                <a:lnTo>
                  <a:pt x="588719" y="847653"/>
                </a:lnTo>
                <a:lnTo>
                  <a:pt x="595982" y="852364"/>
                </a:lnTo>
                <a:lnTo>
                  <a:pt x="596572" y="848438"/>
                </a:lnTo>
                <a:lnTo>
                  <a:pt x="603246" y="846867"/>
                </a:lnTo>
                <a:lnTo>
                  <a:pt x="611098" y="860020"/>
                </a:lnTo>
                <a:lnTo>
                  <a:pt x="617576" y="859824"/>
                </a:lnTo>
                <a:lnTo>
                  <a:pt x="619147" y="872191"/>
                </a:lnTo>
                <a:lnTo>
                  <a:pt x="630925" y="884558"/>
                </a:lnTo>
                <a:lnTo>
                  <a:pt x="637796" y="903993"/>
                </a:lnTo>
                <a:lnTo>
                  <a:pt x="639955" y="922838"/>
                </a:lnTo>
                <a:lnTo>
                  <a:pt x="650949" y="919501"/>
                </a:lnTo>
                <a:lnTo>
                  <a:pt x="640348" y="899282"/>
                </a:lnTo>
                <a:lnTo>
                  <a:pt x="646041" y="889466"/>
                </a:lnTo>
                <a:lnTo>
                  <a:pt x="633477" y="868068"/>
                </a:lnTo>
                <a:lnTo>
                  <a:pt x="631514" y="848045"/>
                </a:lnTo>
                <a:lnTo>
                  <a:pt x="640544" y="855897"/>
                </a:lnTo>
                <a:lnTo>
                  <a:pt x="652912" y="850990"/>
                </a:lnTo>
                <a:lnTo>
                  <a:pt x="674113" y="869835"/>
                </a:lnTo>
                <a:lnTo>
                  <a:pt x="681376" y="871602"/>
                </a:lnTo>
                <a:lnTo>
                  <a:pt x="683339" y="863946"/>
                </a:lnTo>
                <a:lnTo>
                  <a:pt x="692173" y="857075"/>
                </a:lnTo>
                <a:lnTo>
                  <a:pt x="696688" y="842941"/>
                </a:lnTo>
                <a:lnTo>
                  <a:pt x="705718" y="842745"/>
                </a:lnTo>
                <a:lnTo>
                  <a:pt x="710037" y="856487"/>
                </a:lnTo>
                <a:lnTo>
                  <a:pt x="723778" y="856290"/>
                </a:lnTo>
                <a:lnTo>
                  <a:pt x="728686" y="850990"/>
                </a:lnTo>
                <a:lnTo>
                  <a:pt x="739287" y="850401"/>
                </a:lnTo>
                <a:lnTo>
                  <a:pt x="741839" y="842549"/>
                </a:lnTo>
                <a:lnTo>
                  <a:pt x="733005" y="800932"/>
                </a:lnTo>
                <a:lnTo>
                  <a:pt x="736931" y="798183"/>
                </a:lnTo>
                <a:lnTo>
                  <a:pt x="741446" y="803287"/>
                </a:lnTo>
                <a:lnTo>
                  <a:pt x="752047" y="797398"/>
                </a:lnTo>
                <a:lnTo>
                  <a:pt x="750673" y="791509"/>
                </a:lnTo>
                <a:close/>
                <a:moveTo>
                  <a:pt x="4206846" y="743022"/>
                </a:moveTo>
                <a:lnTo>
                  <a:pt x="4217643" y="750678"/>
                </a:lnTo>
                <a:lnTo>
                  <a:pt x="4214994" y="763634"/>
                </a:lnTo>
                <a:lnTo>
                  <a:pt x="4207660" y="756764"/>
                </a:lnTo>
                <a:cubicBezTo>
                  <a:pt x="4207389" y="752183"/>
                  <a:pt x="4207117" y="747603"/>
                  <a:pt x="4206846" y="743022"/>
                </a:cubicBezTo>
                <a:close/>
                <a:moveTo>
                  <a:pt x="2556302" y="662539"/>
                </a:moveTo>
                <a:lnTo>
                  <a:pt x="2563761" y="668429"/>
                </a:lnTo>
                <a:lnTo>
                  <a:pt x="2544131" y="674318"/>
                </a:lnTo>
                <a:lnTo>
                  <a:pt x="2542168" y="669410"/>
                </a:lnTo>
                <a:close/>
                <a:moveTo>
                  <a:pt x="2575760" y="601684"/>
                </a:moveTo>
                <a:lnTo>
                  <a:pt x="2576522" y="611395"/>
                </a:lnTo>
                <a:lnTo>
                  <a:pt x="2563761" y="613462"/>
                </a:lnTo>
                <a:close/>
                <a:moveTo>
                  <a:pt x="2597327" y="595794"/>
                </a:moveTo>
                <a:lnTo>
                  <a:pt x="2605965" y="612332"/>
                </a:lnTo>
                <a:lnTo>
                  <a:pt x="2596149" y="622296"/>
                </a:lnTo>
                <a:lnTo>
                  <a:pt x="2592223" y="616318"/>
                </a:lnTo>
                <a:lnTo>
                  <a:pt x="2592223" y="610340"/>
                </a:lnTo>
                <a:lnTo>
                  <a:pt x="2596542" y="604960"/>
                </a:lnTo>
                <a:close/>
                <a:moveTo>
                  <a:pt x="2592590" y="580089"/>
                </a:moveTo>
                <a:lnTo>
                  <a:pt x="2596149" y="585424"/>
                </a:lnTo>
                <a:lnTo>
                  <a:pt x="2588834" y="592537"/>
                </a:lnTo>
                <a:lnTo>
                  <a:pt x="2587647" y="603799"/>
                </a:lnTo>
                <a:lnTo>
                  <a:pt x="2580532" y="610517"/>
                </a:lnTo>
                <a:cubicBezTo>
                  <a:pt x="2580466" y="606302"/>
                  <a:pt x="2580401" y="602087"/>
                  <a:pt x="2580335" y="597872"/>
                </a:cubicBezTo>
                <a:lnTo>
                  <a:pt x="2568669" y="598860"/>
                </a:lnTo>
                <a:lnTo>
                  <a:pt x="2569658" y="590957"/>
                </a:lnTo>
                <a:lnTo>
                  <a:pt x="2582312" y="585622"/>
                </a:lnTo>
                <a:close/>
                <a:moveTo>
                  <a:pt x="4823958" y="561437"/>
                </a:moveTo>
                <a:lnTo>
                  <a:pt x="4835277" y="563352"/>
                </a:lnTo>
                <a:lnTo>
                  <a:pt x="4847787" y="565650"/>
                </a:lnTo>
                <a:lnTo>
                  <a:pt x="4837461" y="577141"/>
                </a:lnTo>
                <a:lnTo>
                  <a:pt x="4822766" y="576184"/>
                </a:lnTo>
                <a:lnTo>
                  <a:pt x="4813433" y="572353"/>
                </a:lnTo>
                <a:close/>
                <a:moveTo>
                  <a:pt x="2466655" y="554568"/>
                </a:moveTo>
                <a:lnTo>
                  <a:pt x="2469378" y="559727"/>
                </a:lnTo>
                <a:lnTo>
                  <a:pt x="2468988" y="567070"/>
                </a:lnTo>
                <a:lnTo>
                  <a:pt x="2473267" y="565086"/>
                </a:lnTo>
                <a:cubicBezTo>
                  <a:pt x="2473332" y="566872"/>
                  <a:pt x="2473396" y="568658"/>
                  <a:pt x="2473461" y="570444"/>
                </a:cubicBezTo>
                <a:lnTo>
                  <a:pt x="2465099" y="572429"/>
                </a:lnTo>
                <a:lnTo>
                  <a:pt x="2459460" y="586320"/>
                </a:lnTo>
                <a:lnTo>
                  <a:pt x="2452848" y="590885"/>
                </a:lnTo>
                <a:lnTo>
                  <a:pt x="2456543" y="580366"/>
                </a:lnTo>
                <a:lnTo>
                  <a:pt x="2455182" y="568459"/>
                </a:lnTo>
                <a:lnTo>
                  <a:pt x="2463738" y="566475"/>
                </a:lnTo>
                <a:close/>
                <a:moveTo>
                  <a:pt x="2477103" y="546715"/>
                </a:moveTo>
                <a:lnTo>
                  <a:pt x="2484103" y="551372"/>
                </a:lnTo>
                <a:lnTo>
                  <a:pt x="2485239" y="555253"/>
                </a:lnTo>
                <a:lnTo>
                  <a:pt x="2483347" y="563402"/>
                </a:lnTo>
                <a:lnTo>
                  <a:pt x="2477103" y="563013"/>
                </a:lnTo>
                <a:lnTo>
                  <a:pt x="2471994" y="558551"/>
                </a:lnTo>
                <a:lnTo>
                  <a:pt x="2469534" y="551954"/>
                </a:lnTo>
                <a:lnTo>
                  <a:pt x="2478995" y="552730"/>
                </a:lnTo>
                <a:close/>
                <a:moveTo>
                  <a:pt x="2602568" y="545735"/>
                </a:moveTo>
                <a:lnTo>
                  <a:pt x="2610898" y="551277"/>
                </a:lnTo>
                <a:lnTo>
                  <a:pt x="2612836" y="558156"/>
                </a:lnTo>
                <a:lnTo>
                  <a:pt x="2608574" y="563889"/>
                </a:lnTo>
                <a:lnTo>
                  <a:pt x="2598112" y="567329"/>
                </a:lnTo>
                <a:lnTo>
                  <a:pt x="2600631" y="558347"/>
                </a:lnTo>
                <a:close/>
                <a:moveTo>
                  <a:pt x="4857357" y="532973"/>
                </a:moveTo>
                <a:lnTo>
                  <a:pt x="4862510" y="541836"/>
                </a:lnTo>
                <a:lnTo>
                  <a:pt x="4859647" y="558601"/>
                </a:lnTo>
                <a:lnTo>
                  <a:pt x="4854495" y="564382"/>
                </a:lnTo>
                <a:lnTo>
                  <a:pt x="4848769" y="562455"/>
                </a:lnTo>
                <a:lnTo>
                  <a:pt x="4851822" y="548195"/>
                </a:lnTo>
                <a:close/>
                <a:moveTo>
                  <a:pt x="4845824" y="525120"/>
                </a:moveTo>
                <a:lnTo>
                  <a:pt x="4840917" y="548677"/>
                </a:lnTo>
                <a:lnTo>
                  <a:pt x="4836009" y="539451"/>
                </a:lnTo>
                <a:lnTo>
                  <a:pt x="4836009" y="529832"/>
                </a:lnTo>
                <a:close/>
                <a:moveTo>
                  <a:pt x="2522550" y="523158"/>
                </a:moveTo>
                <a:lnTo>
                  <a:pt x="2524501" y="528458"/>
                </a:lnTo>
                <a:lnTo>
                  <a:pt x="2500695" y="554568"/>
                </a:lnTo>
                <a:lnTo>
                  <a:pt x="2492890" y="551427"/>
                </a:lnTo>
                <a:lnTo>
                  <a:pt x="2492110" y="542397"/>
                </a:lnTo>
                <a:lnTo>
                  <a:pt x="2496597" y="535133"/>
                </a:lnTo>
                <a:lnTo>
                  <a:pt x="2504403" y="536311"/>
                </a:lnTo>
                <a:lnTo>
                  <a:pt x="2508305" y="531011"/>
                </a:lnTo>
                <a:lnTo>
                  <a:pt x="2512012" y="523354"/>
                </a:lnTo>
                <a:close/>
                <a:moveTo>
                  <a:pt x="2643578" y="519235"/>
                </a:moveTo>
                <a:lnTo>
                  <a:pt x="2648170" y="524791"/>
                </a:lnTo>
                <a:lnTo>
                  <a:pt x="2643179" y="529050"/>
                </a:lnTo>
                <a:lnTo>
                  <a:pt x="2636392" y="525346"/>
                </a:lnTo>
                <a:close/>
                <a:moveTo>
                  <a:pt x="2524501" y="508436"/>
                </a:moveTo>
                <a:lnTo>
                  <a:pt x="2531371" y="514996"/>
                </a:lnTo>
                <a:lnTo>
                  <a:pt x="2529351" y="524140"/>
                </a:lnTo>
                <a:lnTo>
                  <a:pt x="2524702" y="520165"/>
                </a:lnTo>
                <a:cubicBezTo>
                  <a:pt x="2524635" y="516255"/>
                  <a:pt x="2524567" y="512345"/>
                  <a:pt x="2524501" y="508436"/>
                </a:cubicBezTo>
                <a:close/>
                <a:moveTo>
                  <a:pt x="4877233" y="508434"/>
                </a:moveTo>
                <a:lnTo>
                  <a:pt x="4877233" y="515369"/>
                </a:lnTo>
                <a:lnTo>
                  <a:pt x="4863198" y="529046"/>
                </a:lnTo>
                <a:lnTo>
                  <a:pt x="4858584" y="522111"/>
                </a:lnTo>
                <a:close/>
                <a:moveTo>
                  <a:pt x="2583510" y="491751"/>
                </a:moveTo>
                <a:lnTo>
                  <a:pt x="2590260" y="498679"/>
                </a:lnTo>
                <a:lnTo>
                  <a:pt x="2586488" y="509366"/>
                </a:lnTo>
                <a:lnTo>
                  <a:pt x="2579735" y="519856"/>
                </a:lnTo>
                <a:lnTo>
                  <a:pt x="2576556" y="523221"/>
                </a:lnTo>
                <a:lnTo>
                  <a:pt x="2569207" y="525992"/>
                </a:lnTo>
                <a:lnTo>
                  <a:pt x="2570001" y="532524"/>
                </a:lnTo>
                <a:lnTo>
                  <a:pt x="2571392" y="539847"/>
                </a:lnTo>
                <a:lnTo>
                  <a:pt x="2566029" y="538461"/>
                </a:lnTo>
                <a:lnTo>
                  <a:pt x="2564837" y="525992"/>
                </a:lnTo>
                <a:lnTo>
                  <a:pt x="2570597" y="511940"/>
                </a:lnTo>
                <a:lnTo>
                  <a:pt x="2559275" y="516294"/>
                </a:lnTo>
                <a:lnTo>
                  <a:pt x="2548746" y="534701"/>
                </a:lnTo>
                <a:lnTo>
                  <a:pt x="2541595" y="530148"/>
                </a:lnTo>
                <a:lnTo>
                  <a:pt x="2540205" y="523419"/>
                </a:lnTo>
                <a:lnTo>
                  <a:pt x="2548548" y="512137"/>
                </a:lnTo>
                <a:lnTo>
                  <a:pt x="2559275" y="501647"/>
                </a:lnTo>
                <a:lnTo>
                  <a:pt x="2571591" y="498283"/>
                </a:lnTo>
                <a:close/>
                <a:moveTo>
                  <a:pt x="2657986" y="482918"/>
                </a:moveTo>
                <a:lnTo>
                  <a:pt x="2656826" y="493583"/>
                </a:lnTo>
                <a:lnTo>
                  <a:pt x="2648513" y="495678"/>
                </a:lnTo>
                <a:lnTo>
                  <a:pt x="2645226" y="487298"/>
                </a:lnTo>
                <a:close/>
                <a:moveTo>
                  <a:pt x="4734911" y="473099"/>
                </a:moveTo>
                <a:lnTo>
                  <a:pt x="4728474" y="477429"/>
                </a:lnTo>
                <a:lnTo>
                  <a:pt x="4705264" y="486841"/>
                </a:lnTo>
                <a:lnTo>
                  <a:pt x="4704483" y="482135"/>
                </a:lnTo>
                <a:lnTo>
                  <a:pt x="4715991" y="474229"/>
                </a:lnTo>
                <a:close/>
                <a:moveTo>
                  <a:pt x="2560836" y="471139"/>
                </a:moveTo>
                <a:lnTo>
                  <a:pt x="2565612" y="473102"/>
                </a:lnTo>
                <a:lnTo>
                  <a:pt x="2567688" y="478206"/>
                </a:lnTo>
                <a:lnTo>
                  <a:pt x="2566442" y="486647"/>
                </a:lnTo>
                <a:lnTo>
                  <a:pt x="2558968" y="486843"/>
                </a:lnTo>
                <a:lnTo>
                  <a:pt x="2556891" y="477028"/>
                </a:lnTo>
                <a:close/>
                <a:moveTo>
                  <a:pt x="2622411" y="414209"/>
                </a:moveTo>
                <a:lnTo>
                  <a:pt x="2628258" y="415001"/>
                </a:lnTo>
                <a:lnTo>
                  <a:pt x="2632351" y="429444"/>
                </a:lnTo>
                <a:lnTo>
                  <a:pt x="2626504" y="439139"/>
                </a:lnTo>
                <a:lnTo>
                  <a:pt x="2633715" y="445866"/>
                </a:lnTo>
                <a:lnTo>
                  <a:pt x="2633715" y="450417"/>
                </a:lnTo>
                <a:lnTo>
                  <a:pt x="2624165" y="463080"/>
                </a:lnTo>
                <a:lnTo>
                  <a:pt x="2625334" y="470796"/>
                </a:lnTo>
                <a:lnTo>
                  <a:pt x="2634494" y="468818"/>
                </a:lnTo>
                <a:lnTo>
                  <a:pt x="2638393" y="456155"/>
                </a:lnTo>
                <a:lnTo>
                  <a:pt x="2641511" y="445075"/>
                </a:lnTo>
                <a:lnTo>
                  <a:pt x="2650671" y="440920"/>
                </a:lnTo>
                <a:lnTo>
                  <a:pt x="2644435" y="430631"/>
                </a:lnTo>
                <a:lnTo>
                  <a:pt x="2650476" y="422717"/>
                </a:lnTo>
                <a:lnTo>
                  <a:pt x="2652815" y="425091"/>
                </a:lnTo>
                <a:lnTo>
                  <a:pt x="2654569" y="427267"/>
                </a:lnTo>
                <a:lnTo>
                  <a:pt x="2655154" y="428455"/>
                </a:lnTo>
                <a:lnTo>
                  <a:pt x="2655543" y="429246"/>
                </a:lnTo>
                <a:lnTo>
                  <a:pt x="2656128" y="429642"/>
                </a:lnTo>
                <a:lnTo>
                  <a:pt x="2656713" y="430037"/>
                </a:lnTo>
                <a:lnTo>
                  <a:pt x="2657297" y="429642"/>
                </a:lnTo>
                <a:lnTo>
                  <a:pt x="2658272" y="429444"/>
                </a:lnTo>
                <a:lnTo>
                  <a:pt x="2659442" y="428850"/>
                </a:lnTo>
                <a:lnTo>
                  <a:pt x="2660221" y="428455"/>
                </a:lnTo>
                <a:lnTo>
                  <a:pt x="2667238" y="435578"/>
                </a:lnTo>
                <a:lnTo>
                  <a:pt x="2670746" y="442701"/>
                </a:lnTo>
                <a:lnTo>
                  <a:pt x="2659051" y="457540"/>
                </a:lnTo>
                <a:lnTo>
                  <a:pt x="2658077" y="471192"/>
                </a:lnTo>
                <a:lnTo>
                  <a:pt x="2645604" y="470005"/>
                </a:lnTo>
                <a:lnTo>
                  <a:pt x="2643265" y="481085"/>
                </a:lnTo>
                <a:lnTo>
                  <a:pt x="2638587" y="487614"/>
                </a:lnTo>
                <a:lnTo>
                  <a:pt x="2645214" y="497705"/>
                </a:lnTo>
                <a:lnTo>
                  <a:pt x="2638587" y="499684"/>
                </a:lnTo>
                <a:lnTo>
                  <a:pt x="2630206" y="495133"/>
                </a:lnTo>
                <a:lnTo>
                  <a:pt x="2628258" y="485240"/>
                </a:lnTo>
                <a:lnTo>
                  <a:pt x="2626698" y="490186"/>
                </a:lnTo>
                <a:lnTo>
                  <a:pt x="2625724" y="493945"/>
                </a:lnTo>
                <a:lnTo>
                  <a:pt x="2625140" y="495331"/>
                </a:lnTo>
                <a:cubicBezTo>
                  <a:pt x="2625075" y="495727"/>
                  <a:pt x="2625009" y="496122"/>
                  <a:pt x="2624944" y="496518"/>
                </a:cubicBezTo>
                <a:lnTo>
                  <a:pt x="2624749" y="497903"/>
                </a:lnTo>
                <a:lnTo>
                  <a:pt x="2623580" y="500080"/>
                </a:lnTo>
                <a:lnTo>
                  <a:pt x="2620267" y="506015"/>
                </a:lnTo>
                <a:lnTo>
                  <a:pt x="2615395" y="514325"/>
                </a:lnTo>
                <a:lnTo>
                  <a:pt x="2609548" y="508389"/>
                </a:lnTo>
                <a:lnTo>
                  <a:pt x="2611302" y="488208"/>
                </a:lnTo>
                <a:lnTo>
                  <a:pt x="2603116" y="496122"/>
                </a:lnTo>
                <a:lnTo>
                  <a:pt x="2596100" y="513731"/>
                </a:lnTo>
                <a:lnTo>
                  <a:pt x="2591617" y="512544"/>
                </a:lnTo>
                <a:lnTo>
                  <a:pt x="2597854" y="497310"/>
                </a:lnTo>
                <a:lnTo>
                  <a:pt x="2590642" y="496122"/>
                </a:lnTo>
                <a:lnTo>
                  <a:pt x="2589278" y="492165"/>
                </a:lnTo>
                <a:lnTo>
                  <a:pt x="2597658" y="488208"/>
                </a:lnTo>
                <a:lnTo>
                  <a:pt x="2592981" y="481679"/>
                </a:lnTo>
                <a:lnTo>
                  <a:pt x="2609742" y="463080"/>
                </a:lnTo>
                <a:lnTo>
                  <a:pt x="2609742" y="451406"/>
                </a:lnTo>
                <a:lnTo>
                  <a:pt x="2614810" y="444086"/>
                </a:lnTo>
                <a:lnTo>
                  <a:pt x="2610911" y="438150"/>
                </a:lnTo>
                <a:close/>
                <a:moveTo>
                  <a:pt x="2584830" y="410284"/>
                </a:moveTo>
                <a:lnTo>
                  <a:pt x="2593543" y="420688"/>
                </a:lnTo>
                <a:lnTo>
                  <a:pt x="2590250" y="427166"/>
                </a:lnTo>
                <a:lnTo>
                  <a:pt x="2593155" y="439730"/>
                </a:lnTo>
                <a:lnTo>
                  <a:pt x="2590444" y="445619"/>
                </a:lnTo>
                <a:lnTo>
                  <a:pt x="2604002" y="448564"/>
                </a:lnTo>
                <a:lnTo>
                  <a:pt x="2597610" y="459164"/>
                </a:lnTo>
                <a:lnTo>
                  <a:pt x="2588507" y="460342"/>
                </a:lnTo>
                <a:lnTo>
                  <a:pt x="2572628" y="471139"/>
                </a:lnTo>
                <a:lnTo>
                  <a:pt x="2564881" y="469176"/>
                </a:lnTo>
                <a:lnTo>
                  <a:pt x="2582118" y="447582"/>
                </a:lnTo>
                <a:lnTo>
                  <a:pt x="2563525" y="458575"/>
                </a:lnTo>
                <a:lnTo>
                  <a:pt x="2557715" y="458182"/>
                </a:lnTo>
                <a:lnTo>
                  <a:pt x="2549193" y="469372"/>
                </a:lnTo>
                <a:lnTo>
                  <a:pt x="2546094" y="460931"/>
                </a:lnTo>
                <a:lnTo>
                  <a:pt x="2552485" y="456219"/>
                </a:lnTo>
                <a:lnTo>
                  <a:pt x="2550355" y="447779"/>
                </a:lnTo>
                <a:lnTo>
                  <a:pt x="2557521" y="441889"/>
                </a:lnTo>
                <a:lnTo>
                  <a:pt x="2566624" y="439926"/>
                </a:lnTo>
                <a:lnTo>
                  <a:pt x="2575340" y="427363"/>
                </a:lnTo>
                <a:lnTo>
                  <a:pt x="2583087" y="426773"/>
                </a:lnTo>
                <a:lnTo>
                  <a:pt x="2580569" y="416173"/>
                </a:lnTo>
                <a:close/>
                <a:moveTo>
                  <a:pt x="2654059" y="407340"/>
                </a:moveTo>
                <a:lnTo>
                  <a:pt x="2660355" y="407935"/>
                </a:lnTo>
                <a:lnTo>
                  <a:pt x="2663604" y="411310"/>
                </a:lnTo>
                <a:lnTo>
                  <a:pt x="2667056" y="409920"/>
                </a:lnTo>
                <a:lnTo>
                  <a:pt x="2671727" y="416273"/>
                </a:lnTo>
                <a:lnTo>
                  <a:pt x="2665838" y="425008"/>
                </a:lnTo>
                <a:lnTo>
                  <a:pt x="2655684" y="415280"/>
                </a:lnTo>
                <a:close/>
                <a:moveTo>
                  <a:pt x="4947904" y="406354"/>
                </a:moveTo>
                <a:lnTo>
                  <a:pt x="4967069" y="406944"/>
                </a:lnTo>
                <a:lnTo>
                  <a:pt x="4977541" y="417152"/>
                </a:lnTo>
                <a:lnTo>
                  <a:pt x="4978332" y="423041"/>
                </a:lnTo>
                <a:lnTo>
                  <a:pt x="4962327" y="412048"/>
                </a:lnTo>
                <a:close/>
                <a:moveTo>
                  <a:pt x="2633117" y="350410"/>
                </a:moveTo>
                <a:lnTo>
                  <a:pt x="2647588" y="353551"/>
                </a:lnTo>
                <a:lnTo>
                  <a:pt x="2649152" y="361993"/>
                </a:lnTo>
                <a:lnTo>
                  <a:pt x="2643872" y="369256"/>
                </a:lnTo>
                <a:lnTo>
                  <a:pt x="2645241" y="381034"/>
                </a:lnTo>
                <a:lnTo>
                  <a:pt x="2637615" y="388298"/>
                </a:lnTo>
                <a:lnTo>
                  <a:pt x="2632922" y="398702"/>
                </a:lnTo>
                <a:lnTo>
                  <a:pt x="2615519" y="404591"/>
                </a:lnTo>
                <a:lnTo>
                  <a:pt x="2607893" y="423044"/>
                </a:lnTo>
                <a:lnTo>
                  <a:pt x="2605351" y="421081"/>
                </a:lnTo>
                <a:lnTo>
                  <a:pt x="2605742" y="416566"/>
                </a:lnTo>
                <a:lnTo>
                  <a:pt x="2599094" y="410873"/>
                </a:lnTo>
                <a:lnTo>
                  <a:pt x="2613368" y="396150"/>
                </a:lnTo>
                <a:lnTo>
                  <a:pt x="2615323" y="382016"/>
                </a:lnTo>
                <a:lnTo>
                  <a:pt x="2625101" y="380446"/>
                </a:lnTo>
                <a:lnTo>
                  <a:pt x="2627447" y="373967"/>
                </a:lnTo>
                <a:lnTo>
                  <a:pt x="2624905" y="366900"/>
                </a:lnTo>
                <a:lnTo>
                  <a:pt x="2628816" y="362189"/>
                </a:lnTo>
                <a:close/>
                <a:moveTo>
                  <a:pt x="3374980" y="329759"/>
                </a:moveTo>
                <a:lnTo>
                  <a:pt x="3367123" y="330936"/>
                </a:lnTo>
                <a:lnTo>
                  <a:pt x="3365355" y="342710"/>
                </a:lnTo>
                <a:lnTo>
                  <a:pt x="3367909" y="350559"/>
                </a:lnTo>
                <a:lnTo>
                  <a:pt x="3363194" y="356249"/>
                </a:lnTo>
                <a:lnTo>
                  <a:pt x="3358676" y="350755"/>
                </a:lnTo>
                <a:lnTo>
                  <a:pt x="3360641" y="343102"/>
                </a:lnTo>
                <a:lnTo>
                  <a:pt x="3357890" y="334664"/>
                </a:lnTo>
                <a:lnTo>
                  <a:pt x="3349051" y="340944"/>
                </a:lnTo>
                <a:lnTo>
                  <a:pt x="3344337" y="348597"/>
                </a:lnTo>
                <a:lnTo>
                  <a:pt x="3347284" y="357034"/>
                </a:lnTo>
                <a:lnTo>
                  <a:pt x="3351408" y="357034"/>
                </a:lnTo>
                <a:lnTo>
                  <a:pt x="3356319" y="361155"/>
                </a:lnTo>
                <a:lnTo>
                  <a:pt x="3355533" y="369789"/>
                </a:lnTo>
                <a:lnTo>
                  <a:pt x="3348462" y="366257"/>
                </a:lnTo>
                <a:lnTo>
                  <a:pt x="3344337" y="371947"/>
                </a:lnTo>
                <a:lnTo>
                  <a:pt x="3333337" y="370377"/>
                </a:lnTo>
                <a:lnTo>
                  <a:pt x="3330587" y="378815"/>
                </a:lnTo>
                <a:lnTo>
                  <a:pt x="3324301" y="380778"/>
                </a:lnTo>
                <a:lnTo>
                  <a:pt x="3319390" y="379796"/>
                </a:lnTo>
                <a:lnTo>
                  <a:pt x="3310551" y="386860"/>
                </a:lnTo>
                <a:lnTo>
                  <a:pt x="3312319" y="396672"/>
                </a:lnTo>
                <a:lnTo>
                  <a:pt x="3308194" y="400400"/>
                </a:lnTo>
                <a:lnTo>
                  <a:pt x="3301712" y="400793"/>
                </a:lnTo>
                <a:lnTo>
                  <a:pt x="3293658" y="401185"/>
                </a:lnTo>
                <a:lnTo>
                  <a:pt x="3290319" y="410408"/>
                </a:lnTo>
                <a:lnTo>
                  <a:pt x="3293462" y="414332"/>
                </a:lnTo>
                <a:lnTo>
                  <a:pt x="3298765" y="412370"/>
                </a:lnTo>
                <a:lnTo>
                  <a:pt x="3302694" y="415313"/>
                </a:lnTo>
                <a:lnTo>
                  <a:pt x="3297390" y="417079"/>
                </a:lnTo>
                <a:lnTo>
                  <a:pt x="3300533" y="422966"/>
                </a:lnTo>
                <a:lnTo>
                  <a:pt x="3306819" y="424340"/>
                </a:lnTo>
                <a:lnTo>
                  <a:pt x="3309765" y="417472"/>
                </a:lnTo>
                <a:lnTo>
                  <a:pt x="3310354" y="421396"/>
                </a:lnTo>
                <a:lnTo>
                  <a:pt x="3316051" y="426694"/>
                </a:lnTo>
                <a:lnTo>
                  <a:pt x="3312123" y="428657"/>
                </a:lnTo>
                <a:lnTo>
                  <a:pt x="3305641" y="427676"/>
                </a:lnTo>
                <a:lnTo>
                  <a:pt x="3310551" y="436309"/>
                </a:lnTo>
                <a:lnTo>
                  <a:pt x="3319587" y="442393"/>
                </a:lnTo>
                <a:lnTo>
                  <a:pt x="3328426" y="438076"/>
                </a:lnTo>
                <a:lnTo>
                  <a:pt x="3327247" y="430030"/>
                </a:lnTo>
                <a:lnTo>
                  <a:pt x="3333140" y="427087"/>
                </a:lnTo>
                <a:lnTo>
                  <a:pt x="3336284" y="432974"/>
                </a:lnTo>
                <a:lnTo>
                  <a:pt x="3342766" y="432581"/>
                </a:lnTo>
                <a:lnTo>
                  <a:pt x="3342373" y="426694"/>
                </a:lnTo>
                <a:lnTo>
                  <a:pt x="3340016" y="419434"/>
                </a:lnTo>
                <a:lnTo>
                  <a:pt x="3345909" y="419042"/>
                </a:lnTo>
                <a:lnTo>
                  <a:pt x="3354748" y="424340"/>
                </a:lnTo>
                <a:lnTo>
                  <a:pt x="3359462" y="424340"/>
                </a:lnTo>
                <a:lnTo>
                  <a:pt x="3359384" y="424380"/>
                </a:lnTo>
                <a:lnTo>
                  <a:pt x="3359591" y="424380"/>
                </a:lnTo>
                <a:lnTo>
                  <a:pt x="3359787" y="423987"/>
                </a:lnTo>
                <a:lnTo>
                  <a:pt x="3360389" y="423687"/>
                </a:lnTo>
                <a:lnTo>
                  <a:pt x="3364177" y="416687"/>
                </a:lnTo>
                <a:lnTo>
                  <a:pt x="3354944" y="411978"/>
                </a:lnTo>
                <a:lnTo>
                  <a:pt x="3352391" y="412566"/>
                </a:lnTo>
                <a:lnTo>
                  <a:pt x="3345712" y="401970"/>
                </a:lnTo>
                <a:lnTo>
                  <a:pt x="3352980" y="389215"/>
                </a:lnTo>
                <a:lnTo>
                  <a:pt x="3362212" y="387450"/>
                </a:lnTo>
                <a:lnTo>
                  <a:pt x="3366337" y="381563"/>
                </a:lnTo>
                <a:lnTo>
                  <a:pt x="3365158" y="378227"/>
                </a:lnTo>
                <a:lnTo>
                  <a:pt x="3373212" y="372144"/>
                </a:lnTo>
                <a:lnTo>
                  <a:pt x="3371444" y="362921"/>
                </a:lnTo>
                <a:lnTo>
                  <a:pt x="3369480" y="361548"/>
                </a:lnTo>
                <a:lnTo>
                  <a:pt x="3369087" y="355857"/>
                </a:lnTo>
                <a:lnTo>
                  <a:pt x="3384409" y="348989"/>
                </a:lnTo>
                <a:lnTo>
                  <a:pt x="3386962" y="340551"/>
                </a:lnTo>
                <a:lnTo>
                  <a:pt x="3384605" y="332703"/>
                </a:lnTo>
                <a:lnTo>
                  <a:pt x="3377927" y="340944"/>
                </a:lnTo>
                <a:lnTo>
                  <a:pt x="3372623" y="348597"/>
                </a:lnTo>
                <a:lnTo>
                  <a:pt x="3371444" y="338785"/>
                </a:lnTo>
                <a:lnTo>
                  <a:pt x="3375962" y="334272"/>
                </a:lnTo>
                <a:close/>
                <a:moveTo>
                  <a:pt x="5166785" y="319980"/>
                </a:moveTo>
                <a:lnTo>
                  <a:pt x="5192334" y="352104"/>
                </a:lnTo>
                <a:lnTo>
                  <a:pt x="5193287" y="369841"/>
                </a:lnTo>
                <a:lnTo>
                  <a:pt x="5191571" y="370039"/>
                </a:lnTo>
                <a:lnTo>
                  <a:pt x="5190236" y="370039"/>
                </a:lnTo>
                <a:lnTo>
                  <a:pt x="5189855" y="369841"/>
                </a:lnTo>
                <a:lnTo>
                  <a:pt x="5189474" y="369448"/>
                </a:lnTo>
                <a:lnTo>
                  <a:pt x="5183945" y="354272"/>
                </a:lnTo>
                <a:lnTo>
                  <a:pt x="5168502" y="333382"/>
                </a:lnTo>
                <a:close/>
                <a:moveTo>
                  <a:pt x="2719333" y="305260"/>
                </a:moveTo>
                <a:lnTo>
                  <a:pt x="2728339" y="308966"/>
                </a:lnTo>
                <a:lnTo>
                  <a:pt x="2733822" y="318720"/>
                </a:lnTo>
                <a:lnTo>
                  <a:pt x="2738130" y="305651"/>
                </a:lnTo>
                <a:lnTo>
                  <a:pt x="2744200" y="310917"/>
                </a:lnTo>
                <a:lnTo>
                  <a:pt x="2741654" y="324377"/>
                </a:lnTo>
                <a:lnTo>
                  <a:pt x="2744396" y="330228"/>
                </a:lnTo>
                <a:lnTo>
                  <a:pt x="2750074" y="320475"/>
                </a:lnTo>
                <a:lnTo>
                  <a:pt x="2758102" y="329058"/>
                </a:lnTo>
                <a:lnTo>
                  <a:pt x="2750857" y="332179"/>
                </a:lnTo>
                <a:lnTo>
                  <a:pt x="2754186" y="340567"/>
                </a:lnTo>
                <a:lnTo>
                  <a:pt x="2745766" y="354221"/>
                </a:lnTo>
                <a:cubicBezTo>
                  <a:pt x="2745570" y="358122"/>
                  <a:pt x="2745374" y="362023"/>
                  <a:pt x="2745178" y="365925"/>
                </a:cubicBezTo>
                <a:lnTo>
                  <a:pt x="2752619" y="378018"/>
                </a:lnTo>
                <a:lnTo>
                  <a:pt x="2729123" y="378994"/>
                </a:lnTo>
                <a:lnTo>
                  <a:pt x="2727165" y="368850"/>
                </a:lnTo>
                <a:lnTo>
                  <a:pt x="2714633" y="382504"/>
                </a:lnTo>
                <a:lnTo>
                  <a:pt x="2701123" y="381724"/>
                </a:lnTo>
                <a:lnTo>
                  <a:pt x="2689962" y="397525"/>
                </a:lnTo>
                <a:lnTo>
                  <a:pt x="2681542" y="388551"/>
                </a:lnTo>
                <a:lnTo>
                  <a:pt x="2685459" y="382114"/>
                </a:lnTo>
                <a:lnTo>
                  <a:pt x="2698577" y="379774"/>
                </a:lnTo>
                <a:lnTo>
                  <a:pt x="2698969" y="371581"/>
                </a:lnTo>
                <a:lnTo>
                  <a:pt x="2689179" y="368265"/>
                </a:lnTo>
                <a:lnTo>
                  <a:pt x="2687221" y="361828"/>
                </a:lnTo>
                <a:lnTo>
                  <a:pt x="2696423" y="357342"/>
                </a:lnTo>
                <a:lnTo>
                  <a:pt x="2686241" y="347589"/>
                </a:lnTo>
                <a:lnTo>
                  <a:pt x="2694857" y="335885"/>
                </a:lnTo>
                <a:lnTo>
                  <a:pt x="2716983" y="340371"/>
                </a:lnTo>
                <a:lnTo>
                  <a:pt x="2722074" y="335105"/>
                </a:lnTo>
                <a:lnTo>
                  <a:pt x="2708367" y="328863"/>
                </a:lnTo>
                <a:lnTo>
                  <a:pt x="2709738" y="320280"/>
                </a:lnTo>
                <a:lnTo>
                  <a:pt x="2723444" y="323987"/>
                </a:lnTo>
                <a:close/>
                <a:moveTo>
                  <a:pt x="4600450" y="304276"/>
                </a:moveTo>
                <a:lnTo>
                  <a:pt x="4613526" y="320396"/>
                </a:lnTo>
                <a:lnTo>
                  <a:pt x="4621334" y="318233"/>
                </a:lnTo>
                <a:lnTo>
                  <a:pt x="4646903" y="340447"/>
                </a:lnTo>
                <a:lnTo>
                  <a:pt x="4644951" y="346738"/>
                </a:lnTo>
                <a:lnTo>
                  <a:pt x="4649050" y="354602"/>
                </a:lnTo>
                <a:lnTo>
                  <a:pt x="4650221" y="343396"/>
                </a:lnTo>
                <a:lnTo>
                  <a:pt x="4653539" y="342217"/>
                </a:lnTo>
                <a:lnTo>
                  <a:pt x="4658028" y="356567"/>
                </a:lnTo>
                <a:lnTo>
                  <a:pt x="4670130" y="369542"/>
                </a:lnTo>
                <a:lnTo>
                  <a:pt x="4662908" y="387038"/>
                </a:lnTo>
                <a:lnTo>
                  <a:pt x="4657638" y="379961"/>
                </a:lnTo>
                <a:lnTo>
                  <a:pt x="4660176" y="368166"/>
                </a:lnTo>
                <a:lnTo>
                  <a:pt x="4653734" y="369542"/>
                </a:lnTo>
                <a:lnTo>
                  <a:pt x="4651197" y="378782"/>
                </a:lnTo>
                <a:lnTo>
                  <a:pt x="4639291" y="379568"/>
                </a:lnTo>
                <a:cubicBezTo>
                  <a:pt x="4638966" y="384745"/>
                  <a:pt x="4638640" y="389922"/>
                  <a:pt x="4638315" y="395098"/>
                </a:cubicBezTo>
                <a:lnTo>
                  <a:pt x="4604744" y="428321"/>
                </a:lnTo>
                <a:lnTo>
                  <a:pt x="4596350" y="424979"/>
                </a:lnTo>
                <a:lnTo>
                  <a:pt x="4591666" y="435398"/>
                </a:lnTo>
                <a:lnTo>
                  <a:pt x="4578199" y="442672"/>
                </a:lnTo>
                <a:lnTo>
                  <a:pt x="4570391" y="435005"/>
                </a:lnTo>
                <a:lnTo>
                  <a:pt x="4565902" y="438347"/>
                </a:lnTo>
                <a:lnTo>
                  <a:pt x="4556728" y="424782"/>
                </a:lnTo>
                <a:lnTo>
                  <a:pt x="4545993" y="420851"/>
                </a:lnTo>
                <a:lnTo>
                  <a:pt x="4547554" y="435792"/>
                </a:lnTo>
                <a:lnTo>
                  <a:pt x="4541699" y="441099"/>
                </a:lnTo>
                <a:lnTo>
                  <a:pt x="4540333" y="438544"/>
                </a:lnTo>
                <a:lnTo>
                  <a:pt x="4537405" y="432646"/>
                </a:lnTo>
                <a:lnTo>
                  <a:pt x="4535843" y="429304"/>
                </a:lnTo>
                <a:lnTo>
                  <a:pt x="4534477" y="426159"/>
                </a:lnTo>
                <a:lnTo>
                  <a:pt x="4533891" y="423800"/>
                </a:lnTo>
                <a:lnTo>
                  <a:pt x="4533697" y="423014"/>
                </a:lnTo>
                <a:lnTo>
                  <a:pt x="4533891" y="422227"/>
                </a:lnTo>
                <a:lnTo>
                  <a:pt x="4534477" y="421047"/>
                </a:lnTo>
                <a:lnTo>
                  <a:pt x="4535843" y="419279"/>
                </a:lnTo>
                <a:lnTo>
                  <a:pt x="4538966" y="415347"/>
                </a:lnTo>
                <a:lnTo>
                  <a:pt x="4542870" y="410432"/>
                </a:lnTo>
                <a:cubicBezTo>
                  <a:pt x="4543391" y="394771"/>
                  <a:pt x="4543911" y="379109"/>
                  <a:pt x="4544431" y="363448"/>
                </a:cubicBezTo>
                <a:lnTo>
                  <a:pt x="4544822" y="361679"/>
                </a:lnTo>
                <a:lnTo>
                  <a:pt x="4545602" y="357944"/>
                </a:lnTo>
                <a:lnTo>
                  <a:pt x="4548531" y="348114"/>
                </a:lnTo>
                <a:lnTo>
                  <a:pt x="4552629" y="333960"/>
                </a:lnTo>
                <a:lnTo>
                  <a:pt x="4577027" y="310763"/>
                </a:lnTo>
                <a:lnTo>
                  <a:pt x="4588348" y="318037"/>
                </a:lnTo>
                <a:lnTo>
                  <a:pt x="4590690" y="305652"/>
                </a:lnTo>
                <a:close/>
                <a:moveTo>
                  <a:pt x="2800701" y="262073"/>
                </a:moveTo>
                <a:lnTo>
                  <a:pt x="2815032" y="272832"/>
                </a:lnTo>
                <a:cubicBezTo>
                  <a:pt x="2814900" y="275701"/>
                  <a:pt x="2814770" y="278570"/>
                  <a:pt x="2814639" y="281440"/>
                </a:cubicBezTo>
                <a:lnTo>
                  <a:pt x="2802271" y="288677"/>
                </a:lnTo>
                <a:lnTo>
                  <a:pt x="2803646" y="301002"/>
                </a:lnTo>
                <a:lnTo>
                  <a:pt x="2774984" y="318021"/>
                </a:lnTo>
                <a:lnTo>
                  <a:pt x="2767917" y="311760"/>
                </a:lnTo>
                <a:lnTo>
                  <a:pt x="2761047" y="302567"/>
                </a:lnTo>
                <a:lnTo>
                  <a:pt x="2774199" y="302567"/>
                </a:lnTo>
                <a:lnTo>
                  <a:pt x="2769488" y="288091"/>
                </a:lnTo>
                <a:lnTo>
                  <a:pt x="2785782" y="286134"/>
                </a:lnTo>
                <a:lnTo>
                  <a:pt x="2789708" y="275766"/>
                </a:lnTo>
                <a:lnTo>
                  <a:pt x="2793634" y="283004"/>
                </a:lnTo>
                <a:lnTo>
                  <a:pt x="2796971" y="282808"/>
                </a:lnTo>
                <a:lnTo>
                  <a:pt x="2793634" y="269311"/>
                </a:lnTo>
                <a:close/>
                <a:moveTo>
                  <a:pt x="2858022" y="245385"/>
                </a:moveTo>
                <a:lnTo>
                  <a:pt x="2863126" y="246802"/>
                </a:lnTo>
                <a:lnTo>
                  <a:pt x="2858611" y="263397"/>
                </a:lnTo>
                <a:lnTo>
                  <a:pt x="2846440" y="265016"/>
                </a:lnTo>
                <a:lnTo>
                  <a:pt x="2843496" y="257528"/>
                </a:lnTo>
                <a:lnTo>
                  <a:pt x="2854685" y="252874"/>
                </a:lnTo>
                <a:close/>
                <a:moveTo>
                  <a:pt x="3320211" y="228821"/>
                </a:moveTo>
                <a:lnTo>
                  <a:pt x="3317574" y="230477"/>
                </a:lnTo>
                <a:cubicBezTo>
                  <a:pt x="3317598" y="230548"/>
                  <a:pt x="3317622" y="230618"/>
                  <a:pt x="3317645" y="230689"/>
                </a:cubicBezTo>
                <a:close/>
                <a:moveTo>
                  <a:pt x="2833287" y="211033"/>
                </a:moveTo>
                <a:lnTo>
                  <a:pt x="2841139" y="216277"/>
                </a:lnTo>
                <a:lnTo>
                  <a:pt x="2837802" y="222686"/>
                </a:lnTo>
                <a:lnTo>
                  <a:pt x="2839176" y="229678"/>
                </a:lnTo>
                <a:lnTo>
                  <a:pt x="2850366" y="237448"/>
                </a:lnTo>
                <a:lnTo>
                  <a:pt x="2838784" y="251626"/>
                </a:lnTo>
                <a:lnTo>
                  <a:pt x="2834465" y="263862"/>
                </a:lnTo>
                <a:lnTo>
                  <a:pt x="2823864" y="265999"/>
                </a:lnTo>
                <a:lnTo>
                  <a:pt x="2808160" y="250072"/>
                </a:lnTo>
                <a:lnTo>
                  <a:pt x="2806589" y="233951"/>
                </a:lnTo>
                <a:lnTo>
                  <a:pt x="2799326" y="232592"/>
                </a:lnTo>
                <a:lnTo>
                  <a:pt x="2799326" y="225599"/>
                </a:lnTo>
                <a:lnTo>
                  <a:pt x="2802467" y="217053"/>
                </a:lnTo>
                <a:lnTo>
                  <a:pt x="2812283" y="221715"/>
                </a:lnTo>
                <a:lnTo>
                  <a:pt x="2827398" y="221521"/>
                </a:lnTo>
                <a:lnTo>
                  <a:pt x="2819742" y="234340"/>
                </a:lnTo>
                <a:lnTo>
                  <a:pt x="2827005" y="248518"/>
                </a:lnTo>
                <a:lnTo>
                  <a:pt x="2827005" y="241526"/>
                </a:lnTo>
                <a:lnTo>
                  <a:pt x="2836625" y="229678"/>
                </a:lnTo>
                <a:close/>
                <a:moveTo>
                  <a:pt x="2915147" y="193364"/>
                </a:moveTo>
                <a:lnTo>
                  <a:pt x="2923000" y="198638"/>
                </a:lnTo>
                <a:lnTo>
                  <a:pt x="2913380" y="211528"/>
                </a:lnTo>
                <a:lnTo>
                  <a:pt x="2919269" y="226371"/>
                </a:lnTo>
                <a:lnTo>
                  <a:pt x="2912006" y="231645"/>
                </a:lnTo>
                <a:lnTo>
                  <a:pt x="2902780" y="225981"/>
                </a:lnTo>
                <a:lnTo>
                  <a:pt x="2904154" y="219341"/>
                </a:lnTo>
                <a:lnTo>
                  <a:pt x="2899443" y="207817"/>
                </a:lnTo>
                <a:lnTo>
                  <a:pt x="2905135" y="204497"/>
                </a:lnTo>
                <a:lnTo>
                  <a:pt x="2908473" y="198052"/>
                </a:lnTo>
                <a:close/>
                <a:moveTo>
                  <a:pt x="2817856" y="191401"/>
                </a:moveTo>
                <a:lnTo>
                  <a:pt x="2820921" y="194594"/>
                </a:lnTo>
                <a:lnTo>
                  <a:pt x="2819839" y="207162"/>
                </a:lnTo>
                <a:lnTo>
                  <a:pt x="2818036" y="215940"/>
                </a:lnTo>
                <a:lnTo>
                  <a:pt x="2812087" y="207162"/>
                </a:lnTo>
                <a:close/>
                <a:moveTo>
                  <a:pt x="2849108" y="189439"/>
                </a:moveTo>
                <a:lnTo>
                  <a:pt x="2855103" y="196805"/>
                </a:lnTo>
                <a:lnTo>
                  <a:pt x="2855902" y="204569"/>
                </a:lnTo>
                <a:lnTo>
                  <a:pt x="2867293" y="205963"/>
                </a:lnTo>
                <a:lnTo>
                  <a:pt x="2869291" y="213926"/>
                </a:lnTo>
                <a:lnTo>
                  <a:pt x="2875886" y="216315"/>
                </a:lnTo>
                <a:lnTo>
                  <a:pt x="2874087" y="226270"/>
                </a:lnTo>
                <a:lnTo>
                  <a:pt x="2865494" y="231645"/>
                </a:lnTo>
                <a:lnTo>
                  <a:pt x="2855503" y="220496"/>
                </a:lnTo>
                <a:lnTo>
                  <a:pt x="2849508" y="214524"/>
                </a:lnTo>
                <a:lnTo>
                  <a:pt x="2851107" y="204768"/>
                </a:lnTo>
                <a:lnTo>
                  <a:pt x="2842514" y="194814"/>
                </a:lnTo>
                <a:close/>
                <a:moveTo>
                  <a:pt x="2883738" y="183549"/>
                </a:moveTo>
                <a:lnTo>
                  <a:pt x="2889627" y="193599"/>
                </a:lnTo>
                <a:lnTo>
                  <a:pt x="2884327" y="197291"/>
                </a:lnTo>
                <a:lnTo>
                  <a:pt x="2879812" y="192368"/>
                </a:lnTo>
                <a:lnTo>
                  <a:pt x="2880401" y="186215"/>
                </a:lnTo>
                <a:close/>
                <a:moveTo>
                  <a:pt x="3029015" y="168826"/>
                </a:moveTo>
                <a:lnTo>
                  <a:pt x="3047749" y="177268"/>
                </a:lnTo>
                <a:lnTo>
                  <a:pt x="3054525" y="189635"/>
                </a:lnTo>
                <a:lnTo>
                  <a:pt x="3052532" y="194346"/>
                </a:lnTo>
                <a:lnTo>
                  <a:pt x="3037186" y="192972"/>
                </a:lnTo>
                <a:lnTo>
                  <a:pt x="3015264" y="180212"/>
                </a:lnTo>
                <a:close/>
                <a:moveTo>
                  <a:pt x="2974161" y="165882"/>
                </a:moveTo>
                <a:lnTo>
                  <a:pt x="2983855" y="172753"/>
                </a:lnTo>
                <a:lnTo>
                  <a:pt x="2977262" y="182568"/>
                </a:lnTo>
                <a:lnTo>
                  <a:pt x="2968150" y="167060"/>
                </a:lnTo>
                <a:close/>
                <a:moveTo>
                  <a:pt x="5179546" y="144286"/>
                </a:moveTo>
                <a:lnTo>
                  <a:pt x="5206047" y="176136"/>
                </a:lnTo>
                <a:lnTo>
                  <a:pt x="5209973" y="187735"/>
                </a:lnTo>
                <a:lnTo>
                  <a:pt x="5218611" y="189111"/>
                </a:lnTo>
                <a:lnTo>
                  <a:pt x="5224108" y="200711"/>
                </a:lnTo>
                <a:lnTo>
                  <a:pt x="5245701" y="210345"/>
                </a:lnTo>
                <a:lnTo>
                  <a:pt x="5252964" y="223124"/>
                </a:lnTo>
                <a:lnTo>
                  <a:pt x="5260817" y="226466"/>
                </a:lnTo>
                <a:lnTo>
                  <a:pt x="5272792" y="255563"/>
                </a:lnTo>
                <a:lnTo>
                  <a:pt x="5253357" y="271685"/>
                </a:lnTo>
                <a:lnTo>
                  <a:pt x="5248057" y="263624"/>
                </a:lnTo>
                <a:lnTo>
                  <a:pt x="5236475" y="274830"/>
                </a:lnTo>
                <a:lnTo>
                  <a:pt x="5215470" y="271882"/>
                </a:lnTo>
                <a:lnTo>
                  <a:pt x="5216648" y="253008"/>
                </a:lnTo>
                <a:lnTo>
                  <a:pt x="5204673" y="240032"/>
                </a:lnTo>
                <a:lnTo>
                  <a:pt x="5192894" y="238655"/>
                </a:lnTo>
                <a:lnTo>
                  <a:pt x="5188183" y="224500"/>
                </a:lnTo>
                <a:lnTo>
                  <a:pt x="5179546" y="221158"/>
                </a:lnTo>
                <a:lnTo>
                  <a:pt x="5178564" y="232364"/>
                </a:lnTo>
                <a:lnTo>
                  <a:pt x="5192306" y="246716"/>
                </a:lnTo>
                <a:lnTo>
                  <a:pt x="5189950" y="256546"/>
                </a:lnTo>
                <a:lnTo>
                  <a:pt x="5175227" y="245536"/>
                </a:lnTo>
                <a:lnTo>
                  <a:pt x="5166786" y="229415"/>
                </a:lnTo>
                <a:lnTo>
                  <a:pt x="5157756" y="193437"/>
                </a:lnTo>
                <a:lnTo>
                  <a:pt x="5148137" y="191667"/>
                </a:lnTo>
                <a:lnTo>
                  <a:pt x="5149904" y="177905"/>
                </a:lnTo>
                <a:lnTo>
                  <a:pt x="5170123" y="185573"/>
                </a:lnTo>
                <a:lnTo>
                  <a:pt x="5170123" y="178299"/>
                </a:lnTo>
                <a:lnTo>
                  <a:pt x="5154811" y="163946"/>
                </a:lnTo>
                <a:lnTo>
                  <a:pt x="5162860" y="158048"/>
                </a:lnTo>
                <a:lnTo>
                  <a:pt x="5168552" y="147039"/>
                </a:lnTo>
                <a:close/>
                <a:moveTo>
                  <a:pt x="3083014" y="132510"/>
                </a:moveTo>
                <a:lnTo>
                  <a:pt x="3082428" y="143864"/>
                </a:lnTo>
                <a:lnTo>
                  <a:pt x="3087898" y="151833"/>
                </a:lnTo>
                <a:lnTo>
                  <a:pt x="3083405" y="159203"/>
                </a:lnTo>
                <a:lnTo>
                  <a:pt x="3075395" y="169163"/>
                </a:lnTo>
                <a:lnTo>
                  <a:pt x="3061915" y="186495"/>
                </a:lnTo>
                <a:lnTo>
                  <a:pt x="3054882" y="184503"/>
                </a:lnTo>
                <a:lnTo>
                  <a:pt x="3054882" y="167968"/>
                </a:lnTo>
                <a:lnTo>
                  <a:pt x="3047655" y="160199"/>
                </a:lnTo>
                <a:lnTo>
                  <a:pt x="3053906" y="146852"/>
                </a:lnTo>
                <a:lnTo>
                  <a:pt x="3062502" y="153427"/>
                </a:lnTo>
                <a:lnTo>
                  <a:pt x="3064455" y="144861"/>
                </a:lnTo>
                <a:lnTo>
                  <a:pt x="3077153" y="136095"/>
                </a:lnTo>
                <a:close/>
                <a:moveTo>
                  <a:pt x="3094768" y="110917"/>
                </a:moveTo>
                <a:lnTo>
                  <a:pt x="3104670" y="113861"/>
                </a:lnTo>
                <a:lnTo>
                  <a:pt x="3112436" y="130155"/>
                </a:lnTo>
                <a:lnTo>
                  <a:pt x="3107970" y="138596"/>
                </a:lnTo>
                <a:lnTo>
                  <a:pt x="3099039" y="143308"/>
                </a:lnTo>
                <a:lnTo>
                  <a:pt x="3095545" y="126425"/>
                </a:lnTo>
                <a:cubicBezTo>
                  <a:pt x="3095286" y="121255"/>
                  <a:pt x="3095027" y="116086"/>
                  <a:pt x="3094768" y="110917"/>
                </a:cubicBezTo>
                <a:close/>
                <a:moveTo>
                  <a:pt x="3076873" y="89322"/>
                </a:moveTo>
                <a:lnTo>
                  <a:pt x="3081027" y="100942"/>
                </a:lnTo>
                <a:lnTo>
                  <a:pt x="3070545" y="107046"/>
                </a:lnTo>
                <a:lnTo>
                  <a:pt x="3058085" y="115514"/>
                </a:lnTo>
                <a:lnTo>
                  <a:pt x="3052152" y="129497"/>
                </a:lnTo>
                <a:lnTo>
                  <a:pt x="3033166" y="141904"/>
                </a:lnTo>
                <a:lnTo>
                  <a:pt x="3026046" y="151159"/>
                </a:lnTo>
                <a:lnTo>
                  <a:pt x="3021299" y="139540"/>
                </a:lnTo>
                <a:lnTo>
                  <a:pt x="3014773" y="146039"/>
                </a:lnTo>
                <a:lnTo>
                  <a:pt x="3002511" y="148796"/>
                </a:lnTo>
                <a:lnTo>
                  <a:pt x="3003500" y="139540"/>
                </a:lnTo>
                <a:lnTo>
                  <a:pt x="3001522" y="127922"/>
                </a:lnTo>
                <a:lnTo>
                  <a:pt x="3015761" y="123786"/>
                </a:lnTo>
                <a:lnTo>
                  <a:pt x="3022486" y="113348"/>
                </a:lnTo>
                <a:lnTo>
                  <a:pt x="3030990" y="117878"/>
                </a:lnTo>
                <a:lnTo>
                  <a:pt x="3029803" y="126346"/>
                </a:lnTo>
                <a:lnTo>
                  <a:pt x="3042263" y="121423"/>
                </a:lnTo>
                <a:lnTo>
                  <a:pt x="3040285" y="111773"/>
                </a:lnTo>
                <a:lnTo>
                  <a:pt x="3061843" y="100548"/>
                </a:lnTo>
                <a:lnTo>
                  <a:pt x="3067776" y="103108"/>
                </a:lnTo>
                <a:lnTo>
                  <a:pt x="3071534" y="93262"/>
                </a:lnTo>
                <a:close/>
                <a:moveTo>
                  <a:pt x="3121115" y="66747"/>
                </a:moveTo>
                <a:lnTo>
                  <a:pt x="3128140" y="71456"/>
                </a:lnTo>
                <a:cubicBezTo>
                  <a:pt x="3127865" y="75663"/>
                  <a:pt x="3127590" y="79871"/>
                  <a:pt x="3127314" y="84078"/>
                </a:cubicBezTo>
                <a:lnTo>
                  <a:pt x="3120495" y="85396"/>
                </a:lnTo>
                <a:lnTo>
                  <a:pt x="3121941" y="80310"/>
                </a:lnTo>
                <a:lnTo>
                  <a:pt x="3116362" y="78050"/>
                </a:lnTo>
                <a:close/>
                <a:moveTo>
                  <a:pt x="3297945" y="64784"/>
                </a:moveTo>
                <a:lnTo>
                  <a:pt x="3306163" y="65171"/>
                </a:lnTo>
                <a:cubicBezTo>
                  <a:pt x="3306368" y="69296"/>
                  <a:pt x="3306574" y="73420"/>
                  <a:pt x="3306780" y="77544"/>
                </a:cubicBezTo>
                <a:close/>
                <a:moveTo>
                  <a:pt x="4842260" y="40243"/>
                </a:moveTo>
                <a:lnTo>
                  <a:pt x="4855127" y="42583"/>
                </a:lnTo>
                <a:lnTo>
                  <a:pt x="4855127" y="53696"/>
                </a:lnTo>
                <a:lnTo>
                  <a:pt x="4858584" y="65394"/>
                </a:lnTo>
                <a:lnTo>
                  <a:pt x="4847638" y="68708"/>
                </a:lnTo>
                <a:lnTo>
                  <a:pt x="4852823" y="56230"/>
                </a:lnTo>
                <a:lnTo>
                  <a:pt x="4840916" y="46677"/>
                </a:lnTo>
                <a:close/>
                <a:moveTo>
                  <a:pt x="3214497" y="38283"/>
                </a:moveTo>
                <a:lnTo>
                  <a:pt x="3231310" y="56343"/>
                </a:lnTo>
                <a:lnTo>
                  <a:pt x="3242980" y="50846"/>
                </a:lnTo>
                <a:lnTo>
                  <a:pt x="3237244" y="61447"/>
                </a:lnTo>
                <a:lnTo>
                  <a:pt x="3222606" y="64980"/>
                </a:lnTo>
                <a:lnTo>
                  <a:pt x="3206782" y="65570"/>
                </a:lnTo>
                <a:lnTo>
                  <a:pt x="3193134" y="73618"/>
                </a:lnTo>
                <a:lnTo>
                  <a:pt x="3190959" y="63803"/>
                </a:lnTo>
                <a:lnTo>
                  <a:pt x="3204211" y="62625"/>
                </a:lnTo>
                <a:lnTo>
                  <a:pt x="3203420" y="56540"/>
                </a:lnTo>
                <a:lnTo>
                  <a:pt x="3191551" y="54576"/>
                </a:lnTo>
                <a:lnTo>
                  <a:pt x="3194123" y="45742"/>
                </a:lnTo>
                <a:lnTo>
                  <a:pt x="3210540" y="44761"/>
                </a:lnTo>
                <a:close/>
                <a:moveTo>
                  <a:pt x="3348072" y="36318"/>
                </a:moveTo>
                <a:lnTo>
                  <a:pt x="3362789" y="50453"/>
                </a:lnTo>
                <a:lnTo>
                  <a:pt x="3354155" y="63605"/>
                </a:lnTo>
                <a:lnTo>
                  <a:pt x="3373975" y="56342"/>
                </a:lnTo>
                <a:lnTo>
                  <a:pt x="3375937" y="71850"/>
                </a:lnTo>
                <a:lnTo>
                  <a:pt x="3354351" y="93640"/>
                </a:lnTo>
                <a:lnTo>
                  <a:pt x="3337672" y="90499"/>
                </a:lnTo>
                <a:lnTo>
                  <a:pt x="3348661" y="102082"/>
                </a:lnTo>
                <a:lnTo>
                  <a:pt x="3346109" y="107971"/>
                </a:lnTo>
                <a:lnTo>
                  <a:pt x="3332570" y="117786"/>
                </a:lnTo>
                <a:lnTo>
                  <a:pt x="3328645" y="125834"/>
                </a:lnTo>
                <a:lnTo>
                  <a:pt x="3353959" y="112682"/>
                </a:lnTo>
                <a:lnTo>
                  <a:pt x="3362593" y="110522"/>
                </a:lnTo>
                <a:lnTo>
                  <a:pt x="3356117" y="138594"/>
                </a:lnTo>
                <a:lnTo>
                  <a:pt x="3341989" y="152336"/>
                </a:lnTo>
                <a:lnTo>
                  <a:pt x="3344540" y="157047"/>
                </a:lnTo>
                <a:lnTo>
                  <a:pt x="3354351" y="149784"/>
                </a:lnTo>
                <a:lnTo>
                  <a:pt x="3358276" y="151551"/>
                </a:lnTo>
                <a:lnTo>
                  <a:pt x="3357295" y="173930"/>
                </a:lnTo>
                <a:lnTo>
                  <a:pt x="3346502" y="214957"/>
                </a:lnTo>
                <a:lnTo>
                  <a:pt x="3321581" y="223006"/>
                </a:lnTo>
                <a:lnTo>
                  <a:pt x="3337672" y="221043"/>
                </a:lnTo>
                <a:lnTo>
                  <a:pt x="3351212" y="216725"/>
                </a:lnTo>
                <a:lnTo>
                  <a:pt x="3355921" y="193756"/>
                </a:lnTo>
                <a:lnTo>
                  <a:pt x="3371816" y="151158"/>
                </a:lnTo>
                <a:lnTo>
                  <a:pt x="3382608" y="153317"/>
                </a:lnTo>
                <a:lnTo>
                  <a:pt x="3370638" y="135846"/>
                </a:lnTo>
                <a:lnTo>
                  <a:pt x="3383982" y="99333"/>
                </a:lnTo>
                <a:lnTo>
                  <a:pt x="3393205" y="95407"/>
                </a:lnTo>
                <a:cubicBezTo>
                  <a:pt x="3393336" y="89256"/>
                  <a:pt x="3393467" y="83105"/>
                  <a:pt x="3393598" y="76954"/>
                </a:cubicBezTo>
                <a:lnTo>
                  <a:pt x="3408708" y="88536"/>
                </a:lnTo>
                <a:lnTo>
                  <a:pt x="3418519" y="87162"/>
                </a:lnTo>
                <a:lnTo>
                  <a:pt x="3427153" y="100118"/>
                </a:lnTo>
                <a:lnTo>
                  <a:pt x="3420089" y="110719"/>
                </a:lnTo>
                <a:lnTo>
                  <a:pt x="3428527" y="116608"/>
                </a:lnTo>
                <a:lnTo>
                  <a:pt x="3433040" y="112485"/>
                </a:lnTo>
                <a:lnTo>
                  <a:pt x="3447561" y="107185"/>
                </a:lnTo>
                <a:lnTo>
                  <a:pt x="3451486" y="126620"/>
                </a:lnTo>
                <a:lnTo>
                  <a:pt x="3462082" y="117393"/>
                </a:lnTo>
                <a:cubicBezTo>
                  <a:pt x="3462213" y="113925"/>
                  <a:pt x="3462343" y="110457"/>
                  <a:pt x="3462475" y="106989"/>
                </a:cubicBezTo>
                <a:lnTo>
                  <a:pt x="3471894" y="122693"/>
                </a:lnTo>
                <a:lnTo>
                  <a:pt x="3483668" y="124460"/>
                </a:lnTo>
                <a:cubicBezTo>
                  <a:pt x="3483472" y="126620"/>
                  <a:pt x="3483275" y="128779"/>
                  <a:pt x="3483079" y="130938"/>
                </a:cubicBezTo>
                <a:lnTo>
                  <a:pt x="3467381" y="138202"/>
                </a:lnTo>
                <a:lnTo>
                  <a:pt x="3476603" y="145465"/>
                </a:lnTo>
                <a:lnTo>
                  <a:pt x="3490143" y="137417"/>
                </a:lnTo>
                <a:lnTo>
                  <a:pt x="3507215" y="139380"/>
                </a:lnTo>
                <a:lnTo>
                  <a:pt x="3510747" y="153514"/>
                </a:lnTo>
                <a:lnTo>
                  <a:pt x="3520559" y="151551"/>
                </a:lnTo>
                <a:lnTo>
                  <a:pt x="3524680" y="178249"/>
                </a:lnTo>
                <a:lnTo>
                  <a:pt x="3504468" y="182763"/>
                </a:lnTo>
                <a:lnTo>
                  <a:pt x="3480921" y="205731"/>
                </a:lnTo>
                <a:lnTo>
                  <a:pt x="3469342" y="207891"/>
                </a:lnTo>
                <a:lnTo>
                  <a:pt x="3455018" y="215939"/>
                </a:lnTo>
                <a:lnTo>
                  <a:pt x="3428723" y="209068"/>
                </a:lnTo>
                <a:lnTo>
                  <a:pt x="3404587" y="206713"/>
                </a:lnTo>
                <a:lnTo>
                  <a:pt x="3382216" y="199057"/>
                </a:lnTo>
                <a:lnTo>
                  <a:pt x="3386337" y="209265"/>
                </a:lnTo>
                <a:lnTo>
                  <a:pt x="3381038" y="216528"/>
                </a:lnTo>
                <a:lnTo>
                  <a:pt x="3398111" y="215939"/>
                </a:lnTo>
                <a:lnTo>
                  <a:pt x="3418519" y="222614"/>
                </a:lnTo>
                <a:lnTo>
                  <a:pt x="3436769" y="236944"/>
                </a:lnTo>
                <a:lnTo>
                  <a:pt x="3433825" y="247348"/>
                </a:lnTo>
                <a:lnTo>
                  <a:pt x="3457765" y="248526"/>
                </a:lnTo>
                <a:lnTo>
                  <a:pt x="3463260" y="263249"/>
                </a:lnTo>
                <a:lnTo>
                  <a:pt x="3453056" y="273064"/>
                </a:lnTo>
                <a:lnTo>
                  <a:pt x="3465418" y="283076"/>
                </a:lnTo>
                <a:lnTo>
                  <a:pt x="3466988" y="300547"/>
                </a:lnTo>
                <a:lnTo>
                  <a:pt x="3460120" y="323515"/>
                </a:lnTo>
                <a:lnTo>
                  <a:pt x="3424406" y="343931"/>
                </a:lnTo>
                <a:lnTo>
                  <a:pt x="3416949" y="336864"/>
                </a:lnTo>
                <a:lnTo>
                  <a:pt x="3422247" y="348446"/>
                </a:lnTo>
                <a:lnTo>
                  <a:pt x="3418911" y="355513"/>
                </a:lnTo>
                <a:lnTo>
                  <a:pt x="3424798" y="348249"/>
                </a:lnTo>
                <a:lnTo>
                  <a:pt x="3462867" y="329208"/>
                </a:lnTo>
                <a:lnTo>
                  <a:pt x="3473660" y="308203"/>
                </a:lnTo>
                <a:lnTo>
                  <a:pt x="3476603" y="286021"/>
                </a:lnTo>
                <a:lnTo>
                  <a:pt x="3489162" y="293088"/>
                </a:lnTo>
                <a:lnTo>
                  <a:pt x="3490928" y="279542"/>
                </a:lnTo>
                <a:lnTo>
                  <a:pt x="3484256" y="272868"/>
                </a:lnTo>
                <a:lnTo>
                  <a:pt x="3478958" y="273653"/>
                </a:lnTo>
                <a:lnTo>
                  <a:pt x="3479743" y="258145"/>
                </a:lnTo>
                <a:lnTo>
                  <a:pt x="3492891" y="272868"/>
                </a:lnTo>
                <a:lnTo>
                  <a:pt x="3506627" y="270709"/>
                </a:lnTo>
                <a:lnTo>
                  <a:pt x="3511140" y="278561"/>
                </a:lnTo>
                <a:cubicBezTo>
                  <a:pt x="3511896" y="279868"/>
                  <a:pt x="3508642" y="278782"/>
                  <a:pt x="3511165" y="278552"/>
                </a:cubicBezTo>
                <a:lnTo>
                  <a:pt x="3526284" y="277178"/>
                </a:lnTo>
                <a:lnTo>
                  <a:pt x="3545918" y="281495"/>
                </a:lnTo>
                <a:lnTo>
                  <a:pt x="3549844" y="292683"/>
                </a:lnTo>
                <a:lnTo>
                  <a:pt x="3539635" y="303674"/>
                </a:lnTo>
                <a:lnTo>
                  <a:pt x="3542187" y="307010"/>
                </a:lnTo>
                <a:lnTo>
                  <a:pt x="3557894" y="291701"/>
                </a:lnTo>
                <a:lnTo>
                  <a:pt x="3570853" y="290328"/>
                </a:lnTo>
                <a:lnTo>
                  <a:pt x="3563588" y="283850"/>
                </a:lnTo>
                <a:lnTo>
                  <a:pt x="3567515" y="265794"/>
                </a:lnTo>
                <a:lnTo>
                  <a:pt x="3577332" y="269523"/>
                </a:lnTo>
                <a:lnTo>
                  <a:pt x="3583615" y="257158"/>
                </a:lnTo>
                <a:lnTo>
                  <a:pt x="3579099" y="247345"/>
                </a:lnTo>
                <a:lnTo>
                  <a:pt x="3580081" y="239494"/>
                </a:lnTo>
                <a:lnTo>
                  <a:pt x="3607765" y="251074"/>
                </a:lnTo>
                <a:lnTo>
                  <a:pt x="3622294" y="269719"/>
                </a:lnTo>
                <a:lnTo>
                  <a:pt x="3632111" y="269719"/>
                </a:lnTo>
                <a:lnTo>
                  <a:pt x="3637412" y="278159"/>
                </a:lnTo>
                <a:lnTo>
                  <a:pt x="3646640" y="277962"/>
                </a:lnTo>
                <a:lnTo>
                  <a:pt x="3630540" y="304262"/>
                </a:lnTo>
                <a:lnTo>
                  <a:pt x="3606979" y="300534"/>
                </a:lnTo>
                <a:lnTo>
                  <a:pt x="3589112" y="285028"/>
                </a:lnTo>
                <a:lnTo>
                  <a:pt x="3578117" y="299356"/>
                </a:lnTo>
                <a:lnTo>
                  <a:pt x="3582044" y="313095"/>
                </a:lnTo>
                <a:lnTo>
                  <a:pt x="3593236" y="304067"/>
                </a:lnTo>
                <a:lnTo>
                  <a:pt x="3597948" y="310347"/>
                </a:lnTo>
                <a:lnTo>
                  <a:pt x="3606391" y="312899"/>
                </a:lnTo>
                <a:lnTo>
                  <a:pt x="3593432" y="324675"/>
                </a:lnTo>
                <a:lnTo>
                  <a:pt x="3599322" y="331740"/>
                </a:lnTo>
                <a:lnTo>
                  <a:pt x="3614244" y="321927"/>
                </a:lnTo>
                <a:lnTo>
                  <a:pt x="3643892" y="324282"/>
                </a:lnTo>
                <a:lnTo>
                  <a:pt x="3633485" y="343321"/>
                </a:lnTo>
                <a:lnTo>
                  <a:pt x="3636234" y="349012"/>
                </a:lnTo>
                <a:lnTo>
                  <a:pt x="3653708" y="331936"/>
                </a:lnTo>
                <a:lnTo>
                  <a:pt x="3655083" y="349012"/>
                </a:lnTo>
                <a:lnTo>
                  <a:pt x="3668237" y="363144"/>
                </a:lnTo>
                <a:lnTo>
                  <a:pt x="3662544" y="379434"/>
                </a:lnTo>
                <a:lnTo>
                  <a:pt x="3649389" y="384145"/>
                </a:lnTo>
                <a:lnTo>
                  <a:pt x="3641732" y="392192"/>
                </a:lnTo>
                <a:lnTo>
                  <a:pt x="3641339" y="419473"/>
                </a:lnTo>
                <a:lnTo>
                  <a:pt x="3625828" y="433801"/>
                </a:lnTo>
                <a:lnTo>
                  <a:pt x="3631130" y="444204"/>
                </a:lnTo>
                <a:lnTo>
                  <a:pt x="3645462" y="436352"/>
                </a:lnTo>
                <a:lnTo>
                  <a:pt x="3651745" y="395136"/>
                </a:lnTo>
                <a:lnTo>
                  <a:pt x="3674324" y="386696"/>
                </a:lnTo>
                <a:lnTo>
                  <a:pt x="3680018" y="357845"/>
                </a:lnTo>
                <a:lnTo>
                  <a:pt x="3691209" y="356471"/>
                </a:lnTo>
                <a:lnTo>
                  <a:pt x="3698278" y="351171"/>
                </a:lnTo>
                <a:lnTo>
                  <a:pt x="3730477" y="359219"/>
                </a:lnTo>
                <a:lnTo>
                  <a:pt x="3757376" y="364321"/>
                </a:lnTo>
                <a:lnTo>
                  <a:pt x="3763462" y="376490"/>
                </a:lnTo>
                <a:lnTo>
                  <a:pt x="3769746" y="370602"/>
                </a:lnTo>
                <a:lnTo>
                  <a:pt x="3772494" y="359611"/>
                </a:lnTo>
                <a:lnTo>
                  <a:pt x="3795466" y="366480"/>
                </a:lnTo>
                <a:lnTo>
                  <a:pt x="3807246" y="375509"/>
                </a:lnTo>
                <a:lnTo>
                  <a:pt x="3811173" y="370209"/>
                </a:lnTo>
                <a:lnTo>
                  <a:pt x="3815689" y="382771"/>
                </a:lnTo>
                <a:lnTo>
                  <a:pt x="3832770" y="381789"/>
                </a:lnTo>
                <a:lnTo>
                  <a:pt x="3845336" y="389444"/>
                </a:lnTo>
                <a:lnTo>
                  <a:pt x="3857117" y="401809"/>
                </a:lnTo>
                <a:lnTo>
                  <a:pt x="3869486" y="406912"/>
                </a:lnTo>
                <a:lnTo>
                  <a:pt x="3879696" y="419866"/>
                </a:lnTo>
                <a:lnTo>
                  <a:pt x="3895403" y="425558"/>
                </a:lnTo>
                <a:lnTo>
                  <a:pt x="3899330" y="434782"/>
                </a:lnTo>
                <a:lnTo>
                  <a:pt x="3917000" y="447344"/>
                </a:lnTo>
                <a:lnTo>
                  <a:pt x="3960195" y="492682"/>
                </a:lnTo>
                <a:lnTo>
                  <a:pt x="3964711" y="505832"/>
                </a:lnTo>
                <a:lnTo>
                  <a:pt x="3973350" y="508972"/>
                </a:lnTo>
                <a:lnTo>
                  <a:pt x="3981793" y="518001"/>
                </a:lnTo>
                <a:lnTo>
                  <a:pt x="3985719" y="515253"/>
                </a:lnTo>
                <a:lnTo>
                  <a:pt x="3976491" y="505636"/>
                </a:lnTo>
                <a:lnTo>
                  <a:pt x="3976491" y="495822"/>
                </a:lnTo>
                <a:lnTo>
                  <a:pt x="3994358" y="511328"/>
                </a:lnTo>
                <a:lnTo>
                  <a:pt x="3994358" y="518589"/>
                </a:lnTo>
                <a:lnTo>
                  <a:pt x="4002408" y="530169"/>
                </a:lnTo>
                <a:lnTo>
                  <a:pt x="4034608" y="542927"/>
                </a:lnTo>
                <a:lnTo>
                  <a:pt x="4045014" y="551955"/>
                </a:lnTo>
                <a:lnTo>
                  <a:pt x="4042854" y="536842"/>
                </a:lnTo>
                <a:lnTo>
                  <a:pt x="4071323" y="565302"/>
                </a:lnTo>
                <a:lnTo>
                  <a:pt x="4073287" y="572564"/>
                </a:lnTo>
                <a:lnTo>
                  <a:pt x="4080748" y="578255"/>
                </a:lnTo>
                <a:lnTo>
                  <a:pt x="4078784" y="589443"/>
                </a:lnTo>
                <a:lnTo>
                  <a:pt x="4085853" y="598472"/>
                </a:lnTo>
                <a:lnTo>
                  <a:pt x="4093117" y="590032"/>
                </a:lnTo>
                <a:lnTo>
                  <a:pt x="4106272" y="601023"/>
                </a:lnTo>
                <a:lnTo>
                  <a:pt x="4121979" y="606715"/>
                </a:lnTo>
                <a:lnTo>
                  <a:pt x="4116285" y="633997"/>
                </a:lnTo>
                <a:lnTo>
                  <a:pt x="4125710" y="644987"/>
                </a:lnTo>
                <a:lnTo>
                  <a:pt x="4123354" y="676391"/>
                </a:lnTo>
                <a:lnTo>
                  <a:pt x="4126692" y="686008"/>
                </a:lnTo>
                <a:lnTo>
                  <a:pt x="4137687" y="679532"/>
                </a:lnTo>
                <a:lnTo>
                  <a:pt x="4140042" y="698962"/>
                </a:lnTo>
                <a:lnTo>
                  <a:pt x="4114126" y="750778"/>
                </a:lnTo>
                <a:lnTo>
                  <a:pt x="4076036" y="808285"/>
                </a:lnTo>
                <a:lnTo>
                  <a:pt x="4031859" y="829482"/>
                </a:lnTo>
                <a:lnTo>
                  <a:pt x="3988861" y="845576"/>
                </a:lnTo>
                <a:lnTo>
                  <a:pt x="3933886" y="839492"/>
                </a:lnTo>
                <a:lnTo>
                  <a:pt x="3889709" y="817117"/>
                </a:lnTo>
                <a:lnTo>
                  <a:pt x="3851227" y="814173"/>
                </a:lnTo>
                <a:lnTo>
                  <a:pt x="3825309" y="802789"/>
                </a:lnTo>
                <a:lnTo>
                  <a:pt x="3817652" y="806715"/>
                </a:lnTo>
                <a:lnTo>
                  <a:pt x="3796055" y="793761"/>
                </a:lnTo>
                <a:lnTo>
                  <a:pt x="3790165" y="799649"/>
                </a:lnTo>
                <a:lnTo>
                  <a:pt x="3784078" y="784144"/>
                </a:lnTo>
                <a:lnTo>
                  <a:pt x="3768567" y="785125"/>
                </a:lnTo>
                <a:lnTo>
                  <a:pt x="3750504" y="768246"/>
                </a:lnTo>
                <a:lnTo>
                  <a:pt x="3739705" y="784536"/>
                </a:lnTo>
                <a:lnTo>
                  <a:pt x="3724587" y="770994"/>
                </a:lnTo>
                <a:lnTo>
                  <a:pt x="3730281" y="756666"/>
                </a:lnTo>
                <a:lnTo>
                  <a:pt x="3718305" y="753525"/>
                </a:lnTo>
                <a:lnTo>
                  <a:pt x="3715752" y="745675"/>
                </a:lnTo>
                <a:lnTo>
                  <a:pt x="3705935" y="747834"/>
                </a:lnTo>
                <a:lnTo>
                  <a:pt x="3697296" y="759610"/>
                </a:lnTo>
                <a:lnTo>
                  <a:pt x="3679036" y="745478"/>
                </a:lnTo>
                <a:lnTo>
                  <a:pt x="3676484" y="749993"/>
                </a:lnTo>
                <a:lnTo>
                  <a:pt x="3656654" y="743123"/>
                </a:lnTo>
                <a:lnTo>
                  <a:pt x="3653512" y="735272"/>
                </a:lnTo>
                <a:lnTo>
                  <a:pt x="3640946" y="732721"/>
                </a:lnTo>
                <a:lnTo>
                  <a:pt x="3633485" y="702888"/>
                </a:lnTo>
                <a:lnTo>
                  <a:pt x="3618367" y="691897"/>
                </a:lnTo>
                <a:lnTo>
                  <a:pt x="3588916" y="690719"/>
                </a:lnTo>
                <a:lnTo>
                  <a:pt x="3586168" y="694056"/>
                </a:lnTo>
                <a:lnTo>
                  <a:pt x="3593432" y="697392"/>
                </a:lnTo>
                <a:lnTo>
                  <a:pt x="3604819" y="710935"/>
                </a:lnTo>
                <a:lnTo>
                  <a:pt x="3614441" y="708384"/>
                </a:lnTo>
                <a:lnTo>
                  <a:pt x="3610710" y="723889"/>
                </a:lnTo>
                <a:lnTo>
                  <a:pt x="3618760" y="741946"/>
                </a:lnTo>
                <a:lnTo>
                  <a:pt x="3626024" y="744694"/>
                </a:lnTo>
                <a:lnTo>
                  <a:pt x="3636627" y="759414"/>
                </a:lnTo>
                <a:lnTo>
                  <a:pt x="3651745" y="765891"/>
                </a:lnTo>
                <a:lnTo>
                  <a:pt x="3643302" y="772956"/>
                </a:lnTo>
                <a:cubicBezTo>
                  <a:pt x="3643564" y="776293"/>
                  <a:pt x="3643826" y="779630"/>
                  <a:pt x="3644088" y="782967"/>
                </a:cubicBezTo>
                <a:lnTo>
                  <a:pt x="3657046" y="782181"/>
                </a:lnTo>
                <a:lnTo>
                  <a:pt x="3681981" y="799453"/>
                </a:lnTo>
                <a:lnTo>
                  <a:pt x="3679625" y="808089"/>
                </a:lnTo>
                <a:lnTo>
                  <a:pt x="3662544" y="811229"/>
                </a:lnTo>
                <a:lnTo>
                  <a:pt x="3670397" y="819080"/>
                </a:lnTo>
                <a:lnTo>
                  <a:pt x="3684926" y="816921"/>
                </a:lnTo>
                <a:lnTo>
                  <a:pt x="3705935" y="822024"/>
                </a:lnTo>
                <a:lnTo>
                  <a:pt x="3713199" y="830463"/>
                </a:lnTo>
                <a:lnTo>
                  <a:pt x="3710647" y="842043"/>
                </a:lnTo>
                <a:lnTo>
                  <a:pt x="3721839" y="840081"/>
                </a:lnTo>
                <a:lnTo>
                  <a:pt x="3740295" y="849698"/>
                </a:lnTo>
                <a:lnTo>
                  <a:pt x="3746184" y="867951"/>
                </a:lnTo>
                <a:lnTo>
                  <a:pt x="3752271" y="874428"/>
                </a:lnTo>
                <a:lnTo>
                  <a:pt x="3738724" y="894644"/>
                </a:lnTo>
                <a:lnTo>
                  <a:pt x="3745988" y="912308"/>
                </a:lnTo>
                <a:lnTo>
                  <a:pt x="3740098" y="917608"/>
                </a:lnTo>
                <a:lnTo>
                  <a:pt x="3738920" y="940963"/>
                </a:lnTo>
                <a:lnTo>
                  <a:pt x="3723409" y="939786"/>
                </a:lnTo>
                <a:lnTo>
                  <a:pt x="3718108" y="950973"/>
                </a:lnTo>
                <a:lnTo>
                  <a:pt x="3729300" y="956665"/>
                </a:lnTo>
                <a:cubicBezTo>
                  <a:pt x="3729365" y="959936"/>
                  <a:pt x="3729430" y="963207"/>
                  <a:pt x="3729496" y="966478"/>
                </a:cubicBezTo>
                <a:lnTo>
                  <a:pt x="3736760" y="970992"/>
                </a:lnTo>
                <a:lnTo>
                  <a:pt x="3746970" y="1016331"/>
                </a:lnTo>
                <a:lnTo>
                  <a:pt x="3757965" y="1012405"/>
                </a:lnTo>
                <a:lnTo>
                  <a:pt x="3760125" y="1028696"/>
                </a:lnTo>
                <a:lnTo>
                  <a:pt x="3753057" y="1039883"/>
                </a:lnTo>
                <a:lnTo>
                  <a:pt x="3765622" y="1054604"/>
                </a:lnTo>
                <a:lnTo>
                  <a:pt x="3757769" y="1061277"/>
                </a:lnTo>
                <a:lnTo>
                  <a:pt x="3736367" y="1072660"/>
                </a:lnTo>
                <a:lnTo>
                  <a:pt x="3721053" y="1111718"/>
                </a:lnTo>
                <a:lnTo>
                  <a:pt x="3723213" y="1145084"/>
                </a:lnTo>
                <a:lnTo>
                  <a:pt x="3723409" y="1169618"/>
                </a:lnTo>
                <a:lnTo>
                  <a:pt x="3718305" y="1179627"/>
                </a:lnTo>
                <a:lnTo>
                  <a:pt x="3730281" y="1189834"/>
                </a:lnTo>
                <a:cubicBezTo>
                  <a:pt x="3730215" y="1185778"/>
                  <a:pt x="3730150" y="1181721"/>
                  <a:pt x="3730085" y="1177665"/>
                </a:cubicBezTo>
                <a:lnTo>
                  <a:pt x="3734601" y="1174917"/>
                </a:lnTo>
                <a:lnTo>
                  <a:pt x="3746184" y="1214564"/>
                </a:lnTo>
                <a:lnTo>
                  <a:pt x="3755412" y="1214956"/>
                </a:lnTo>
                <a:lnTo>
                  <a:pt x="3758947" y="1247537"/>
                </a:lnTo>
                <a:lnTo>
                  <a:pt x="3764052" y="1254799"/>
                </a:lnTo>
                <a:lnTo>
                  <a:pt x="3758554" y="1265005"/>
                </a:lnTo>
                <a:lnTo>
                  <a:pt x="3760321" y="1273641"/>
                </a:lnTo>
                <a:lnTo>
                  <a:pt x="3753449" y="1267361"/>
                </a:lnTo>
                <a:lnTo>
                  <a:pt x="3746577" y="1274426"/>
                </a:lnTo>
                <a:lnTo>
                  <a:pt x="3741276" y="1273641"/>
                </a:lnTo>
                <a:lnTo>
                  <a:pt x="3734797" y="1271678"/>
                </a:lnTo>
                <a:lnTo>
                  <a:pt x="3730281" y="1277959"/>
                </a:lnTo>
                <a:lnTo>
                  <a:pt x="3740491" y="1280706"/>
                </a:lnTo>
                <a:lnTo>
                  <a:pt x="3742062" y="1295819"/>
                </a:lnTo>
                <a:lnTo>
                  <a:pt x="3750504" y="1301314"/>
                </a:lnTo>
                <a:lnTo>
                  <a:pt x="3757769" y="1296408"/>
                </a:lnTo>
                <a:lnTo>
                  <a:pt x="3766015" y="1305436"/>
                </a:lnTo>
                <a:lnTo>
                  <a:pt x="3777206" y="1302099"/>
                </a:lnTo>
                <a:lnTo>
                  <a:pt x="3786434" y="1304847"/>
                </a:lnTo>
                <a:lnTo>
                  <a:pt x="3783685" y="1314463"/>
                </a:lnTo>
                <a:lnTo>
                  <a:pt x="3794681" y="1338212"/>
                </a:lnTo>
                <a:lnTo>
                  <a:pt x="3795662" y="1347830"/>
                </a:lnTo>
                <a:lnTo>
                  <a:pt x="3792717" y="1357054"/>
                </a:lnTo>
                <a:lnTo>
                  <a:pt x="3785649" y="1357643"/>
                </a:lnTo>
                <a:lnTo>
                  <a:pt x="3784275" y="1362157"/>
                </a:lnTo>
                <a:lnTo>
                  <a:pt x="3778974" y="1360587"/>
                </a:lnTo>
                <a:lnTo>
                  <a:pt x="3775243" y="1352737"/>
                </a:lnTo>
                <a:lnTo>
                  <a:pt x="3770334" y="1347240"/>
                </a:lnTo>
                <a:lnTo>
                  <a:pt x="3765622" y="1347830"/>
                </a:lnTo>
                <a:lnTo>
                  <a:pt x="3766800" y="1357054"/>
                </a:lnTo>
                <a:lnTo>
                  <a:pt x="3771709" y="1359018"/>
                </a:lnTo>
                <a:lnTo>
                  <a:pt x="3770334" y="1368242"/>
                </a:lnTo>
                <a:lnTo>
                  <a:pt x="3768960" y="1373934"/>
                </a:lnTo>
                <a:lnTo>
                  <a:pt x="3771316" y="1380019"/>
                </a:lnTo>
                <a:lnTo>
                  <a:pt x="3764837" y="1377271"/>
                </a:lnTo>
                <a:lnTo>
                  <a:pt x="3760321" y="1373149"/>
                </a:lnTo>
                <a:lnTo>
                  <a:pt x="3756591" y="1360587"/>
                </a:lnTo>
                <a:lnTo>
                  <a:pt x="3753057" y="1352148"/>
                </a:lnTo>
                <a:lnTo>
                  <a:pt x="3747363" y="1346260"/>
                </a:lnTo>
                <a:cubicBezTo>
                  <a:pt x="3747494" y="1341876"/>
                  <a:pt x="3747624" y="1337493"/>
                  <a:pt x="3747755" y="1333109"/>
                </a:cubicBezTo>
                <a:lnTo>
                  <a:pt x="3742062" y="1319959"/>
                </a:lnTo>
                <a:lnTo>
                  <a:pt x="3735189" y="1306220"/>
                </a:lnTo>
                <a:lnTo>
                  <a:pt x="3733619" y="1318389"/>
                </a:lnTo>
                <a:lnTo>
                  <a:pt x="3732834" y="1325651"/>
                </a:lnTo>
                <a:lnTo>
                  <a:pt x="3746184" y="1339586"/>
                </a:lnTo>
                <a:lnTo>
                  <a:pt x="3747363" y="1346260"/>
                </a:lnTo>
                <a:cubicBezTo>
                  <a:pt x="3747494" y="1349727"/>
                  <a:pt x="3747624" y="1353195"/>
                  <a:pt x="3747755" y="1356662"/>
                </a:cubicBezTo>
                <a:lnTo>
                  <a:pt x="3741276" y="1352540"/>
                </a:lnTo>
                <a:lnTo>
                  <a:pt x="3738331" y="1341942"/>
                </a:lnTo>
                <a:lnTo>
                  <a:pt x="3730673" y="1334679"/>
                </a:lnTo>
                <a:lnTo>
                  <a:pt x="3729103" y="1343119"/>
                </a:lnTo>
                <a:lnTo>
                  <a:pt x="3741080" y="1355877"/>
                </a:lnTo>
                <a:lnTo>
                  <a:pt x="3746184" y="1365690"/>
                </a:lnTo>
                <a:lnTo>
                  <a:pt x="3736367" y="1363531"/>
                </a:lnTo>
                <a:lnTo>
                  <a:pt x="3736760" y="1370598"/>
                </a:lnTo>
                <a:lnTo>
                  <a:pt x="3745007" y="1379430"/>
                </a:lnTo>
                <a:lnTo>
                  <a:pt x="3751290" y="1396506"/>
                </a:lnTo>
                <a:lnTo>
                  <a:pt x="3747363" y="1396310"/>
                </a:lnTo>
                <a:lnTo>
                  <a:pt x="3738920" y="1387673"/>
                </a:lnTo>
                <a:lnTo>
                  <a:pt x="3734012" y="1386888"/>
                </a:lnTo>
                <a:lnTo>
                  <a:pt x="3729496" y="1378252"/>
                </a:lnTo>
                <a:lnTo>
                  <a:pt x="3723605" y="1374916"/>
                </a:lnTo>
                <a:cubicBezTo>
                  <a:pt x="3723344" y="1378841"/>
                  <a:pt x="3723081" y="1382766"/>
                  <a:pt x="3722820" y="1386692"/>
                </a:cubicBezTo>
                <a:lnTo>
                  <a:pt x="3733030" y="1388851"/>
                </a:lnTo>
                <a:lnTo>
                  <a:pt x="3737349" y="1396113"/>
                </a:lnTo>
                <a:lnTo>
                  <a:pt x="3739116" y="1406516"/>
                </a:lnTo>
                <a:lnTo>
                  <a:pt x="3732244" y="1400431"/>
                </a:lnTo>
                <a:lnTo>
                  <a:pt x="3729300" y="1404945"/>
                </a:lnTo>
                <a:lnTo>
                  <a:pt x="3732637" y="1408871"/>
                </a:lnTo>
                <a:lnTo>
                  <a:pt x="3723998" y="1409459"/>
                </a:lnTo>
                <a:lnTo>
                  <a:pt x="3723802" y="1414563"/>
                </a:lnTo>
                <a:lnTo>
                  <a:pt x="3745792" y="1432031"/>
                </a:lnTo>
                <a:lnTo>
                  <a:pt x="3782508" y="1451266"/>
                </a:lnTo>
                <a:lnTo>
                  <a:pt x="3792324" y="1456761"/>
                </a:lnTo>
                <a:lnTo>
                  <a:pt x="3798215" y="1480511"/>
                </a:lnTo>
                <a:lnTo>
                  <a:pt x="3798018" y="1488754"/>
                </a:lnTo>
                <a:lnTo>
                  <a:pt x="3792324" y="1502886"/>
                </a:lnTo>
                <a:lnTo>
                  <a:pt x="3795466" y="1514074"/>
                </a:lnTo>
                <a:lnTo>
                  <a:pt x="3808228" y="1521140"/>
                </a:lnTo>
                <a:lnTo>
                  <a:pt x="3827469" y="1509756"/>
                </a:lnTo>
                <a:lnTo>
                  <a:pt x="3833163" y="1493662"/>
                </a:lnTo>
                <a:lnTo>
                  <a:pt x="3844354" y="1488166"/>
                </a:lnTo>
                <a:lnTo>
                  <a:pt x="3851030" y="1462650"/>
                </a:lnTo>
                <a:lnTo>
                  <a:pt x="3845336" y="1453621"/>
                </a:lnTo>
                <a:lnTo>
                  <a:pt x="3851227" y="1452444"/>
                </a:lnTo>
                <a:lnTo>
                  <a:pt x="3852012" y="1445182"/>
                </a:lnTo>
                <a:lnTo>
                  <a:pt x="3834734" y="1431639"/>
                </a:lnTo>
                <a:lnTo>
                  <a:pt x="3830807" y="1408282"/>
                </a:lnTo>
                <a:lnTo>
                  <a:pt x="3823150" y="1400235"/>
                </a:lnTo>
                <a:lnTo>
                  <a:pt x="3800964" y="1379430"/>
                </a:lnTo>
                <a:lnTo>
                  <a:pt x="3799197" y="1368831"/>
                </a:lnTo>
                <a:lnTo>
                  <a:pt x="3801356" y="1359214"/>
                </a:lnTo>
                <a:lnTo>
                  <a:pt x="3806853" y="1349007"/>
                </a:lnTo>
                <a:cubicBezTo>
                  <a:pt x="3806657" y="1346586"/>
                  <a:pt x="3806461" y="1344166"/>
                  <a:pt x="3806265" y="1341745"/>
                </a:cubicBezTo>
                <a:lnTo>
                  <a:pt x="3800571" y="1337034"/>
                </a:lnTo>
                <a:lnTo>
                  <a:pt x="3801356" y="1329969"/>
                </a:lnTo>
                <a:lnTo>
                  <a:pt x="3805479" y="1323492"/>
                </a:lnTo>
                <a:lnTo>
                  <a:pt x="3803908" y="1308576"/>
                </a:lnTo>
                <a:lnTo>
                  <a:pt x="3793699" y="1297780"/>
                </a:lnTo>
                <a:lnTo>
                  <a:pt x="3785845" y="1298370"/>
                </a:lnTo>
                <a:lnTo>
                  <a:pt x="3782311" y="1289146"/>
                </a:lnTo>
                <a:lnTo>
                  <a:pt x="3772494" y="1286202"/>
                </a:lnTo>
                <a:lnTo>
                  <a:pt x="3767193" y="1287380"/>
                </a:lnTo>
                <a:lnTo>
                  <a:pt x="3757376" y="1284436"/>
                </a:lnTo>
                <a:cubicBezTo>
                  <a:pt x="3757245" y="1282931"/>
                  <a:pt x="3757115" y="1281427"/>
                  <a:pt x="3756983" y="1279922"/>
                </a:cubicBezTo>
                <a:lnTo>
                  <a:pt x="3760321" y="1273641"/>
                </a:lnTo>
                <a:lnTo>
                  <a:pt x="3767782" y="1263239"/>
                </a:lnTo>
                <a:lnTo>
                  <a:pt x="3764052" y="1254799"/>
                </a:lnTo>
                <a:lnTo>
                  <a:pt x="3769353" y="1244986"/>
                </a:lnTo>
                <a:lnTo>
                  <a:pt x="3767193" y="1231247"/>
                </a:lnTo>
                <a:lnTo>
                  <a:pt x="3765033" y="1209657"/>
                </a:lnTo>
                <a:lnTo>
                  <a:pt x="3773476" y="1214368"/>
                </a:lnTo>
                <a:lnTo>
                  <a:pt x="3797233" y="1208872"/>
                </a:lnTo>
                <a:lnTo>
                  <a:pt x="3791932" y="1201610"/>
                </a:lnTo>
                <a:lnTo>
                  <a:pt x="3770923" y="1198666"/>
                </a:lnTo>
                <a:lnTo>
                  <a:pt x="3769353" y="1182376"/>
                </a:lnTo>
                <a:lnTo>
                  <a:pt x="3762873" y="1181001"/>
                </a:lnTo>
                <a:lnTo>
                  <a:pt x="3757572" y="1172170"/>
                </a:lnTo>
                <a:lnTo>
                  <a:pt x="3734404" y="1147439"/>
                </a:lnTo>
                <a:lnTo>
                  <a:pt x="3727728" y="1143710"/>
                </a:lnTo>
                <a:lnTo>
                  <a:pt x="3725176" y="1136840"/>
                </a:lnTo>
                <a:lnTo>
                  <a:pt x="3723017" y="1112111"/>
                </a:lnTo>
                <a:lnTo>
                  <a:pt x="3738134" y="1074819"/>
                </a:lnTo>
                <a:lnTo>
                  <a:pt x="3762677" y="1075605"/>
                </a:lnTo>
                <a:lnTo>
                  <a:pt x="3765819" y="1084633"/>
                </a:lnTo>
                <a:lnTo>
                  <a:pt x="3773672" y="1090521"/>
                </a:lnTo>
                <a:lnTo>
                  <a:pt x="3786238" y="1100923"/>
                </a:lnTo>
                <a:lnTo>
                  <a:pt x="3796644" y="1097587"/>
                </a:lnTo>
                <a:lnTo>
                  <a:pt x="3802534" y="1087773"/>
                </a:lnTo>
                <a:lnTo>
                  <a:pt x="3811762" y="1095427"/>
                </a:lnTo>
                <a:lnTo>
                  <a:pt x="3819615" y="1112111"/>
                </a:lnTo>
                <a:lnTo>
                  <a:pt x="3832967" y="1116625"/>
                </a:lnTo>
                <a:lnTo>
                  <a:pt x="3836894" y="1137626"/>
                </a:lnTo>
                <a:lnTo>
                  <a:pt x="3852012" y="1141355"/>
                </a:lnTo>
                <a:lnTo>
                  <a:pt x="3859276" y="1147635"/>
                </a:lnTo>
                <a:lnTo>
                  <a:pt x="3879107" y="1155290"/>
                </a:lnTo>
                <a:lnTo>
                  <a:pt x="3896777" y="1155094"/>
                </a:lnTo>
                <a:lnTo>
                  <a:pt x="3905220" y="1163534"/>
                </a:lnTo>
                <a:lnTo>
                  <a:pt x="3913663" y="1160982"/>
                </a:lnTo>
                <a:lnTo>
                  <a:pt x="3920338" y="1149795"/>
                </a:lnTo>
                <a:lnTo>
                  <a:pt x="3942328" y="1147047"/>
                </a:lnTo>
                <a:lnTo>
                  <a:pt x="3951163" y="1157253"/>
                </a:lnTo>
                <a:lnTo>
                  <a:pt x="3961373" y="1149991"/>
                </a:lnTo>
                <a:lnTo>
                  <a:pt x="3948415" y="1141747"/>
                </a:lnTo>
                <a:lnTo>
                  <a:pt x="3937616" y="1113092"/>
                </a:lnTo>
                <a:lnTo>
                  <a:pt x="3943310" y="1101905"/>
                </a:lnTo>
                <a:lnTo>
                  <a:pt x="3932707" y="1089736"/>
                </a:lnTo>
                <a:lnTo>
                  <a:pt x="3931333" y="1076193"/>
                </a:lnTo>
                <a:lnTo>
                  <a:pt x="3921712" y="1076193"/>
                </a:lnTo>
                <a:lnTo>
                  <a:pt x="3901293" y="1086203"/>
                </a:lnTo>
                <a:lnTo>
                  <a:pt x="3888727" y="1081492"/>
                </a:lnTo>
                <a:lnTo>
                  <a:pt x="3868112" y="1044790"/>
                </a:lnTo>
                <a:lnTo>
                  <a:pt x="3853975" y="1038510"/>
                </a:lnTo>
                <a:lnTo>
                  <a:pt x="3852012" y="1017705"/>
                </a:lnTo>
                <a:lnTo>
                  <a:pt x="3871450" y="1003573"/>
                </a:lnTo>
                <a:lnTo>
                  <a:pt x="3873413" y="982769"/>
                </a:lnTo>
                <a:lnTo>
                  <a:pt x="3884604" y="976880"/>
                </a:lnTo>
                <a:lnTo>
                  <a:pt x="3922105" y="994741"/>
                </a:lnTo>
                <a:lnTo>
                  <a:pt x="3923676" y="1005144"/>
                </a:lnTo>
                <a:lnTo>
                  <a:pt x="3932707" y="1017901"/>
                </a:lnTo>
                <a:lnTo>
                  <a:pt x="3941935" y="1014761"/>
                </a:lnTo>
                <a:lnTo>
                  <a:pt x="3959606" y="1021630"/>
                </a:lnTo>
                <a:lnTo>
                  <a:pt x="3962355" y="1028304"/>
                </a:lnTo>
                <a:lnTo>
                  <a:pt x="3941347" y="1032425"/>
                </a:lnTo>
                <a:lnTo>
                  <a:pt x="3944881" y="1039294"/>
                </a:lnTo>
                <a:lnTo>
                  <a:pt x="3943506" y="1047931"/>
                </a:lnTo>
                <a:lnTo>
                  <a:pt x="3950771" y="1047931"/>
                </a:lnTo>
                <a:lnTo>
                  <a:pt x="3958428" y="1036154"/>
                </a:lnTo>
                <a:lnTo>
                  <a:pt x="3968834" y="1033210"/>
                </a:lnTo>
                <a:lnTo>
                  <a:pt x="3969619" y="1024967"/>
                </a:lnTo>
                <a:lnTo>
                  <a:pt x="3975510" y="1031247"/>
                </a:lnTo>
                <a:lnTo>
                  <a:pt x="3992591" y="1033014"/>
                </a:lnTo>
                <a:lnTo>
                  <a:pt x="4014189" y="1047931"/>
                </a:lnTo>
                <a:lnTo>
                  <a:pt x="4024595" y="1047931"/>
                </a:lnTo>
                <a:lnTo>
                  <a:pt x="4036571" y="1056174"/>
                </a:lnTo>
                <a:lnTo>
                  <a:pt x="4045603" y="1055585"/>
                </a:lnTo>
                <a:lnTo>
                  <a:pt x="4050315" y="1046360"/>
                </a:lnTo>
                <a:lnTo>
                  <a:pt x="4064059" y="1058529"/>
                </a:lnTo>
                <a:lnTo>
                  <a:pt x="4096848" y="1062847"/>
                </a:lnTo>
                <a:lnTo>
                  <a:pt x="4115107" y="1081100"/>
                </a:lnTo>
                <a:lnTo>
                  <a:pt x="4126495" y="1093268"/>
                </a:lnTo>
                <a:lnTo>
                  <a:pt x="4141810" y="1100138"/>
                </a:lnTo>
                <a:lnTo>
                  <a:pt x="4154768" y="1117018"/>
                </a:lnTo>
                <a:lnTo>
                  <a:pt x="4153001" y="1137037"/>
                </a:lnTo>
                <a:lnTo>
                  <a:pt x="4163604" y="1131934"/>
                </a:lnTo>
                <a:lnTo>
                  <a:pt x="4165959" y="1122709"/>
                </a:lnTo>
                <a:lnTo>
                  <a:pt x="4175187" y="1122120"/>
                </a:lnTo>
                <a:cubicBezTo>
                  <a:pt x="4175122" y="1111260"/>
                  <a:pt x="4175057" y="1100400"/>
                  <a:pt x="4174991" y="1089540"/>
                </a:cubicBezTo>
                <a:lnTo>
                  <a:pt x="4165174" y="1085025"/>
                </a:lnTo>
                <a:lnTo>
                  <a:pt x="4154572" y="1090913"/>
                </a:lnTo>
                <a:lnTo>
                  <a:pt x="4146718" y="1088362"/>
                </a:lnTo>
                <a:lnTo>
                  <a:pt x="4130422" y="1078156"/>
                </a:lnTo>
                <a:lnTo>
                  <a:pt x="4115893" y="1073053"/>
                </a:lnTo>
                <a:lnTo>
                  <a:pt x="4099204" y="1052248"/>
                </a:lnTo>
                <a:lnTo>
                  <a:pt x="4097829" y="1036743"/>
                </a:lnTo>
                <a:lnTo>
                  <a:pt x="4092528" y="1031444"/>
                </a:lnTo>
                <a:lnTo>
                  <a:pt x="4089779" y="1019864"/>
                </a:lnTo>
                <a:lnTo>
                  <a:pt x="4081141" y="999059"/>
                </a:lnTo>
                <a:lnTo>
                  <a:pt x="4069360" y="995919"/>
                </a:lnTo>
                <a:lnTo>
                  <a:pt x="4064059" y="988264"/>
                </a:lnTo>
                <a:lnTo>
                  <a:pt x="4044425" y="918000"/>
                </a:lnTo>
                <a:lnTo>
                  <a:pt x="4087816" y="884438"/>
                </a:lnTo>
                <a:lnTo>
                  <a:pt x="4091154" y="873446"/>
                </a:lnTo>
                <a:lnTo>
                  <a:pt x="4108039" y="858726"/>
                </a:lnTo>
                <a:lnTo>
                  <a:pt x="4135330" y="853231"/>
                </a:lnTo>
                <a:lnTo>
                  <a:pt x="4180881" y="807304"/>
                </a:lnTo>
                <a:lnTo>
                  <a:pt x="4178329" y="800827"/>
                </a:lnTo>
                <a:lnTo>
                  <a:pt x="4189913" y="794938"/>
                </a:lnTo>
                <a:lnTo>
                  <a:pt x="4191876" y="782377"/>
                </a:lnTo>
                <a:lnTo>
                  <a:pt x="4204638" y="784340"/>
                </a:lnTo>
                <a:lnTo>
                  <a:pt x="4212885" y="799845"/>
                </a:lnTo>
                <a:lnTo>
                  <a:pt x="4232911" y="794546"/>
                </a:lnTo>
                <a:lnTo>
                  <a:pt x="4243710" y="804752"/>
                </a:lnTo>
                <a:lnTo>
                  <a:pt x="4251367" y="799453"/>
                </a:lnTo>
                <a:lnTo>
                  <a:pt x="4256865" y="810051"/>
                </a:lnTo>
                <a:lnTo>
                  <a:pt x="4275910" y="824576"/>
                </a:lnTo>
                <a:lnTo>
                  <a:pt x="4254313" y="833996"/>
                </a:lnTo>
                <a:lnTo>
                  <a:pt x="4257258" y="852838"/>
                </a:lnTo>
                <a:lnTo>
                  <a:pt x="4262362" y="843025"/>
                </a:lnTo>
                <a:lnTo>
                  <a:pt x="4281015" y="833800"/>
                </a:lnTo>
                <a:lnTo>
                  <a:pt x="4294366" y="843417"/>
                </a:lnTo>
                <a:lnTo>
                  <a:pt x="4289850" y="854605"/>
                </a:lnTo>
                <a:lnTo>
                  <a:pt x="4301238" y="879923"/>
                </a:lnTo>
                <a:lnTo>
                  <a:pt x="4321068" y="913682"/>
                </a:lnTo>
                <a:lnTo>
                  <a:pt x="4326369" y="907794"/>
                </a:lnTo>
                <a:lnTo>
                  <a:pt x="4307128" y="882279"/>
                </a:lnTo>
                <a:lnTo>
                  <a:pt x="4309877" y="836941"/>
                </a:lnTo>
                <a:lnTo>
                  <a:pt x="4300060" y="824379"/>
                </a:lnTo>
                <a:lnTo>
                  <a:pt x="4305754" y="811425"/>
                </a:lnTo>
                <a:lnTo>
                  <a:pt x="4313411" y="783359"/>
                </a:lnTo>
                <a:lnTo>
                  <a:pt x="4322443" y="775508"/>
                </a:lnTo>
                <a:lnTo>
                  <a:pt x="4325977" y="714860"/>
                </a:lnTo>
                <a:lnTo>
                  <a:pt x="4305950" y="683065"/>
                </a:lnTo>
                <a:lnTo>
                  <a:pt x="4298882" y="689149"/>
                </a:lnTo>
                <a:lnTo>
                  <a:pt x="4282978" y="686008"/>
                </a:lnTo>
                <a:lnTo>
                  <a:pt x="4284549" y="643613"/>
                </a:lnTo>
                <a:lnTo>
                  <a:pt x="4296919" y="622024"/>
                </a:lnTo>
                <a:lnTo>
                  <a:pt x="4298293" y="576293"/>
                </a:lnTo>
                <a:lnTo>
                  <a:pt x="4305361" y="552740"/>
                </a:lnTo>
                <a:lnTo>
                  <a:pt x="4301435" y="541749"/>
                </a:lnTo>
                <a:lnTo>
                  <a:pt x="4307324" y="535076"/>
                </a:lnTo>
                <a:lnTo>
                  <a:pt x="4300453" y="524871"/>
                </a:lnTo>
                <a:lnTo>
                  <a:pt x="4303594" y="504066"/>
                </a:lnTo>
                <a:lnTo>
                  <a:pt x="4294366" y="489541"/>
                </a:lnTo>
                <a:lnTo>
                  <a:pt x="4282585" y="489934"/>
                </a:lnTo>
                <a:lnTo>
                  <a:pt x="4242925" y="454409"/>
                </a:lnTo>
                <a:lnTo>
                  <a:pt x="4241747" y="449110"/>
                </a:lnTo>
                <a:lnTo>
                  <a:pt x="4263344" y="448914"/>
                </a:lnTo>
                <a:lnTo>
                  <a:pt x="4298096" y="472859"/>
                </a:lnTo>
                <a:lnTo>
                  <a:pt x="4340506" y="467755"/>
                </a:lnTo>
                <a:lnTo>
                  <a:pt x="4369368" y="472074"/>
                </a:lnTo>
                <a:lnTo>
                  <a:pt x="4404905" y="481494"/>
                </a:lnTo>
                <a:lnTo>
                  <a:pt x="4407065" y="503673"/>
                </a:lnTo>
                <a:lnTo>
                  <a:pt x="4418846" y="510150"/>
                </a:lnTo>
                <a:lnTo>
                  <a:pt x="4422380" y="527029"/>
                </a:lnTo>
                <a:lnTo>
                  <a:pt x="4437302" y="526833"/>
                </a:lnTo>
                <a:lnTo>
                  <a:pt x="4442799" y="541946"/>
                </a:lnTo>
                <a:lnTo>
                  <a:pt x="4438872" y="551563"/>
                </a:lnTo>
                <a:lnTo>
                  <a:pt x="4449475" y="561965"/>
                </a:lnTo>
                <a:lnTo>
                  <a:pt x="4451046" y="582181"/>
                </a:lnTo>
                <a:lnTo>
                  <a:pt x="4433963" y="581788"/>
                </a:lnTo>
                <a:lnTo>
                  <a:pt x="4424736" y="589639"/>
                </a:lnTo>
                <a:lnTo>
                  <a:pt x="4412955" y="585714"/>
                </a:lnTo>
                <a:lnTo>
                  <a:pt x="4404120" y="591798"/>
                </a:lnTo>
                <a:lnTo>
                  <a:pt x="4385664" y="589051"/>
                </a:lnTo>
                <a:lnTo>
                  <a:pt x="4378400" y="597686"/>
                </a:lnTo>
                <a:lnTo>
                  <a:pt x="4369172" y="599257"/>
                </a:lnTo>
                <a:cubicBezTo>
                  <a:pt x="4368845" y="606584"/>
                  <a:pt x="4368517" y="613912"/>
                  <a:pt x="4368190" y="621239"/>
                </a:cubicBezTo>
                <a:lnTo>
                  <a:pt x="4351304" y="624772"/>
                </a:lnTo>
                <a:lnTo>
                  <a:pt x="4356606" y="636352"/>
                </a:lnTo>
                <a:lnTo>
                  <a:pt x="4350127" y="644987"/>
                </a:lnTo>
                <a:lnTo>
                  <a:pt x="4363281" y="649306"/>
                </a:lnTo>
                <a:lnTo>
                  <a:pt x="4381148" y="672073"/>
                </a:lnTo>
                <a:lnTo>
                  <a:pt x="4385271" y="696018"/>
                </a:lnTo>
                <a:lnTo>
                  <a:pt x="4395089" y="697981"/>
                </a:lnTo>
                <a:lnTo>
                  <a:pt x="4403138" y="716234"/>
                </a:lnTo>
                <a:lnTo>
                  <a:pt x="4411777" y="730954"/>
                </a:lnTo>
                <a:lnTo>
                  <a:pt x="4445155" y="726833"/>
                </a:lnTo>
                <a:lnTo>
                  <a:pt x="4443191" y="737235"/>
                </a:lnTo>
                <a:lnTo>
                  <a:pt x="4446726" y="756666"/>
                </a:lnTo>
                <a:lnTo>
                  <a:pt x="4452027" y="751366"/>
                </a:lnTo>
                <a:lnTo>
                  <a:pt x="4457721" y="731347"/>
                </a:lnTo>
                <a:lnTo>
                  <a:pt x="4476570" y="733703"/>
                </a:lnTo>
                <a:lnTo>
                  <a:pt x="4479711" y="727029"/>
                </a:lnTo>
                <a:lnTo>
                  <a:pt x="4494240" y="725066"/>
                </a:lnTo>
                <a:lnTo>
                  <a:pt x="4506413" y="717804"/>
                </a:lnTo>
                <a:lnTo>
                  <a:pt x="4513482" y="689738"/>
                </a:lnTo>
                <a:lnTo>
                  <a:pt x="4508769" y="681887"/>
                </a:lnTo>
                <a:lnTo>
                  <a:pt x="4519175" y="671288"/>
                </a:lnTo>
                <a:lnTo>
                  <a:pt x="4512500" y="659120"/>
                </a:lnTo>
                <a:lnTo>
                  <a:pt x="4522906" y="647342"/>
                </a:lnTo>
                <a:cubicBezTo>
                  <a:pt x="4523233" y="640342"/>
                  <a:pt x="4523560" y="633342"/>
                  <a:pt x="4523887" y="626342"/>
                </a:cubicBezTo>
                <a:lnTo>
                  <a:pt x="4529778" y="616725"/>
                </a:lnTo>
                <a:lnTo>
                  <a:pt x="4539006" y="619668"/>
                </a:lnTo>
                <a:lnTo>
                  <a:pt x="4546074" y="609855"/>
                </a:lnTo>
                <a:lnTo>
                  <a:pt x="4567082" y="607107"/>
                </a:lnTo>
                <a:lnTo>
                  <a:pt x="4569045" y="599845"/>
                </a:lnTo>
                <a:lnTo>
                  <a:pt x="4580237" y="608285"/>
                </a:lnTo>
                <a:lnTo>
                  <a:pt x="4581807" y="599845"/>
                </a:lnTo>
                <a:lnTo>
                  <a:pt x="4573954" y="586302"/>
                </a:lnTo>
                <a:lnTo>
                  <a:pt x="4575328" y="579629"/>
                </a:lnTo>
                <a:lnTo>
                  <a:pt x="4588483" y="580807"/>
                </a:lnTo>
                <a:lnTo>
                  <a:pt x="4657987" y="530758"/>
                </a:lnTo>
                <a:lnTo>
                  <a:pt x="4666430" y="528795"/>
                </a:lnTo>
                <a:lnTo>
                  <a:pt x="4665645" y="520945"/>
                </a:lnTo>
                <a:lnTo>
                  <a:pt x="4722387" y="487186"/>
                </a:lnTo>
                <a:lnTo>
                  <a:pt x="4747715" y="481102"/>
                </a:lnTo>
                <a:lnTo>
                  <a:pt x="4741825" y="474625"/>
                </a:lnTo>
                <a:lnTo>
                  <a:pt x="4773043" y="468345"/>
                </a:lnTo>
                <a:lnTo>
                  <a:pt x="4782860" y="475607"/>
                </a:lnTo>
                <a:lnTo>
                  <a:pt x="4781289" y="485224"/>
                </a:lnTo>
                <a:lnTo>
                  <a:pt x="4792284" y="493860"/>
                </a:lnTo>
                <a:lnTo>
                  <a:pt x="4805832" y="474821"/>
                </a:lnTo>
                <a:lnTo>
                  <a:pt x="4799942" y="468148"/>
                </a:lnTo>
                <a:lnTo>
                  <a:pt x="4801709" y="456372"/>
                </a:lnTo>
                <a:lnTo>
                  <a:pt x="4788161" y="459316"/>
                </a:lnTo>
                <a:lnTo>
                  <a:pt x="4783645" y="456568"/>
                </a:lnTo>
                <a:lnTo>
                  <a:pt x="4820557" y="427128"/>
                </a:lnTo>
                <a:lnTo>
                  <a:pt x="4814275" y="440081"/>
                </a:lnTo>
                <a:lnTo>
                  <a:pt x="4823895" y="440671"/>
                </a:lnTo>
                <a:cubicBezTo>
                  <a:pt x="4823961" y="446690"/>
                  <a:pt x="4824026" y="452708"/>
                  <a:pt x="4824091" y="458727"/>
                </a:cubicBezTo>
                <a:lnTo>
                  <a:pt x="4846474" y="454213"/>
                </a:lnTo>
                <a:lnTo>
                  <a:pt x="4844904" y="439100"/>
                </a:lnTo>
                <a:lnTo>
                  <a:pt x="4846867" y="433212"/>
                </a:lnTo>
                <a:lnTo>
                  <a:pt x="4836853" y="420259"/>
                </a:lnTo>
                <a:lnTo>
                  <a:pt x="4848634" y="421043"/>
                </a:lnTo>
                <a:cubicBezTo>
                  <a:pt x="4848830" y="417510"/>
                  <a:pt x="4849026" y="413978"/>
                  <a:pt x="4849223" y="410445"/>
                </a:cubicBezTo>
                <a:lnTo>
                  <a:pt x="4870624" y="396509"/>
                </a:lnTo>
                <a:lnTo>
                  <a:pt x="4905180" y="393566"/>
                </a:lnTo>
                <a:lnTo>
                  <a:pt x="4911856" y="392388"/>
                </a:lnTo>
                <a:lnTo>
                  <a:pt x="4914408" y="398865"/>
                </a:lnTo>
                <a:lnTo>
                  <a:pt x="4907144" y="396902"/>
                </a:lnTo>
                <a:lnTo>
                  <a:pt x="4888491" y="402987"/>
                </a:lnTo>
                <a:lnTo>
                  <a:pt x="4870624" y="401024"/>
                </a:lnTo>
                <a:lnTo>
                  <a:pt x="4864341" y="410248"/>
                </a:lnTo>
                <a:lnTo>
                  <a:pt x="4868857" y="422810"/>
                </a:lnTo>
                <a:lnTo>
                  <a:pt x="4874158" y="422417"/>
                </a:lnTo>
                <a:lnTo>
                  <a:pt x="4876711" y="416726"/>
                </a:lnTo>
                <a:lnTo>
                  <a:pt x="4884760" y="420454"/>
                </a:lnTo>
                <a:lnTo>
                  <a:pt x="4878674" y="423202"/>
                </a:lnTo>
                <a:lnTo>
                  <a:pt x="4880834" y="429679"/>
                </a:lnTo>
                <a:lnTo>
                  <a:pt x="4886921" y="447147"/>
                </a:lnTo>
                <a:lnTo>
                  <a:pt x="4875140" y="456372"/>
                </a:lnTo>
                <a:lnTo>
                  <a:pt x="4873373" y="465596"/>
                </a:lnTo>
                <a:lnTo>
                  <a:pt x="4880441" y="468933"/>
                </a:lnTo>
                <a:cubicBezTo>
                  <a:pt x="4880245" y="472532"/>
                  <a:pt x="4880048" y="476129"/>
                  <a:pt x="4879852" y="479728"/>
                </a:cubicBezTo>
                <a:lnTo>
                  <a:pt x="4889669" y="486401"/>
                </a:lnTo>
                <a:lnTo>
                  <a:pt x="4875532" y="491505"/>
                </a:lnTo>
                <a:lnTo>
                  <a:pt x="4866304" y="483850"/>
                </a:lnTo>
                <a:lnTo>
                  <a:pt x="4859825" y="493860"/>
                </a:lnTo>
                <a:lnTo>
                  <a:pt x="4843922" y="497000"/>
                </a:lnTo>
                <a:cubicBezTo>
                  <a:pt x="4843791" y="500271"/>
                  <a:pt x="4843660" y="503542"/>
                  <a:pt x="4843529" y="506813"/>
                </a:cubicBezTo>
                <a:lnTo>
                  <a:pt x="4837639" y="512898"/>
                </a:lnTo>
                <a:lnTo>
                  <a:pt x="4843137" y="522711"/>
                </a:lnTo>
                <a:lnTo>
                  <a:pt x="4833909" y="522711"/>
                </a:lnTo>
                <a:lnTo>
                  <a:pt x="4824681" y="531740"/>
                </a:lnTo>
                <a:lnTo>
                  <a:pt x="4826840" y="543712"/>
                </a:lnTo>
                <a:lnTo>
                  <a:pt x="4802101" y="567853"/>
                </a:lnTo>
                <a:lnTo>
                  <a:pt x="4798960" y="576489"/>
                </a:lnTo>
                <a:lnTo>
                  <a:pt x="4815256" y="578255"/>
                </a:lnTo>
                <a:lnTo>
                  <a:pt x="4807010" y="585321"/>
                </a:lnTo>
                <a:lnTo>
                  <a:pt x="4803672" y="599845"/>
                </a:lnTo>
                <a:lnTo>
                  <a:pt x="4777166" y="618884"/>
                </a:lnTo>
                <a:lnTo>
                  <a:pt x="4766957" y="651661"/>
                </a:lnTo>
                <a:lnTo>
                  <a:pt x="4774417" y="667756"/>
                </a:lnTo>
                <a:lnTo>
                  <a:pt x="4771865" y="672466"/>
                </a:lnTo>
                <a:lnTo>
                  <a:pt x="4780896" y="684046"/>
                </a:lnTo>
                <a:cubicBezTo>
                  <a:pt x="4781028" y="692027"/>
                  <a:pt x="4781158" y="700009"/>
                  <a:pt x="4781289" y="707991"/>
                </a:cubicBezTo>
                <a:lnTo>
                  <a:pt x="4786198" y="715449"/>
                </a:lnTo>
                <a:lnTo>
                  <a:pt x="4787769" y="759021"/>
                </a:lnTo>
                <a:lnTo>
                  <a:pt x="4788947" y="781789"/>
                </a:lnTo>
                <a:cubicBezTo>
                  <a:pt x="4789208" y="787154"/>
                  <a:pt x="4789470" y="792518"/>
                  <a:pt x="4789732" y="797883"/>
                </a:cubicBezTo>
                <a:lnTo>
                  <a:pt x="4789928" y="806911"/>
                </a:lnTo>
                <a:cubicBezTo>
                  <a:pt x="4789994" y="807565"/>
                  <a:pt x="4790059" y="808220"/>
                  <a:pt x="4790124" y="808874"/>
                </a:cubicBezTo>
                <a:lnTo>
                  <a:pt x="4791106" y="812014"/>
                </a:lnTo>
                <a:lnTo>
                  <a:pt x="4793266" y="819669"/>
                </a:lnTo>
                <a:lnTo>
                  <a:pt x="4796211" y="829678"/>
                </a:lnTo>
                <a:cubicBezTo>
                  <a:pt x="4796080" y="824706"/>
                  <a:pt x="4795949" y="819734"/>
                  <a:pt x="4795818" y="814762"/>
                </a:cubicBezTo>
                <a:lnTo>
                  <a:pt x="4793266" y="783555"/>
                </a:lnTo>
                <a:cubicBezTo>
                  <a:pt x="4793200" y="776358"/>
                  <a:pt x="4793136" y="769162"/>
                  <a:pt x="4793070" y="761965"/>
                </a:cubicBezTo>
                <a:lnTo>
                  <a:pt x="4788554" y="726048"/>
                </a:lnTo>
                <a:lnTo>
                  <a:pt x="4792481" y="706029"/>
                </a:lnTo>
                <a:lnTo>
                  <a:pt x="4790910" y="689149"/>
                </a:lnTo>
                <a:lnTo>
                  <a:pt x="4783645" y="673447"/>
                </a:lnTo>
                <a:lnTo>
                  <a:pt x="4778737" y="652839"/>
                </a:lnTo>
                <a:lnTo>
                  <a:pt x="4787180" y="624183"/>
                </a:lnTo>
                <a:lnTo>
                  <a:pt x="4818987" y="612014"/>
                </a:lnTo>
                <a:lnTo>
                  <a:pt x="4823503" y="601612"/>
                </a:lnTo>
                <a:lnTo>
                  <a:pt x="4835283" y="591013"/>
                </a:lnTo>
                <a:lnTo>
                  <a:pt x="4845689" y="598668"/>
                </a:lnTo>
                <a:lnTo>
                  <a:pt x="4878478" y="552152"/>
                </a:lnTo>
                <a:lnTo>
                  <a:pt x="4871998" y="552152"/>
                </a:lnTo>
                <a:lnTo>
                  <a:pt x="4869446" y="549208"/>
                </a:lnTo>
                <a:lnTo>
                  <a:pt x="4896541" y="504458"/>
                </a:lnTo>
                <a:lnTo>
                  <a:pt x="4904983" y="512113"/>
                </a:lnTo>
                <a:lnTo>
                  <a:pt x="4913623" y="505636"/>
                </a:lnTo>
                <a:lnTo>
                  <a:pt x="4916372" y="511916"/>
                </a:lnTo>
                <a:lnTo>
                  <a:pt x="4918531" y="516823"/>
                </a:lnTo>
                <a:lnTo>
                  <a:pt x="4920102" y="519767"/>
                </a:lnTo>
                <a:lnTo>
                  <a:pt x="4921869" y="521730"/>
                </a:lnTo>
                <a:lnTo>
                  <a:pt x="4924029" y="523889"/>
                </a:lnTo>
                <a:lnTo>
                  <a:pt x="4926973" y="526440"/>
                </a:lnTo>
                <a:lnTo>
                  <a:pt x="4939736" y="519767"/>
                </a:lnTo>
                <a:lnTo>
                  <a:pt x="4944644" y="481887"/>
                </a:lnTo>
                <a:lnTo>
                  <a:pt x="4969383" y="460690"/>
                </a:lnTo>
                <a:lnTo>
                  <a:pt x="4979200" y="461475"/>
                </a:lnTo>
                <a:lnTo>
                  <a:pt x="5003939" y="445381"/>
                </a:lnTo>
                <a:lnTo>
                  <a:pt x="5015720" y="452643"/>
                </a:lnTo>
                <a:lnTo>
                  <a:pt x="5042618" y="450484"/>
                </a:lnTo>
                <a:lnTo>
                  <a:pt x="5055773" y="457549"/>
                </a:lnTo>
                <a:lnTo>
                  <a:pt x="5063626" y="456176"/>
                </a:lnTo>
                <a:lnTo>
                  <a:pt x="5072854" y="470307"/>
                </a:lnTo>
                <a:lnTo>
                  <a:pt x="5096808" y="452447"/>
                </a:lnTo>
                <a:lnTo>
                  <a:pt x="5095434" y="428502"/>
                </a:lnTo>
                <a:lnTo>
                  <a:pt x="5088758" y="428502"/>
                </a:lnTo>
                <a:lnTo>
                  <a:pt x="5086794" y="425950"/>
                </a:lnTo>
                <a:lnTo>
                  <a:pt x="5103876" y="417314"/>
                </a:lnTo>
                <a:lnTo>
                  <a:pt x="5116442" y="427520"/>
                </a:lnTo>
                <a:lnTo>
                  <a:pt x="5121350" y="411426"/>
                </a:lnTo>
                <a:lnTo>
                  <a:pt x="5136468" y="409856"/>
                </a:lnTo>
                <a:lnTo>
                  <a:pt x="5141769" y="422810"/>
                </a:lnTo>
                <a:lnTo>
                  <a:pt x="5123510" y="430857"/>
                </a:lnTo>
                <a:lnTo>
                  <a:pt x="5138039" y="436548"/>
                </a:lnTo>
                <a:lnTo>
                  <a:pt x="5149034" y="424773"/>
                </a:lnTo>
                <a:lnTo>
                  <a:pt x="5140396" y="409071"/>
                </a:lnTo>
                <a:lnTo>
                  <a:pt x="5141573" y="400631"/>
                </a:lnTo>
                <a:lnTo>
                  <a:pt x="5170828" y="385322"/>
                </a:lnTo>
                <a:lnTo>
                  <a:pt x="5183983" y="391799"/>
                </a:lnTo>
                <a:lnTo>
                  <a:pt x="5178289" y="399846"/>
                </a:lnTo>
                <a:lnTo>
                  <a:pt x="5205384" y="428109"/>
                </a:lnTo>
                <a:lnTo>
                  <a:pt x="5202046" y="435175"/>
                </a:lnTo>
                <a:lnTo>
                  <a:pt x="5192229" y="435960"/>
                </a:lnTo>
                <a:lnTo>
                  <a:pt x="5191247" y="448325"/>
                </a:lnTo>
                <a:lnTo>
                  <a:pt x="5182608" y="447147"/>
                </a:lnTo>
                <a:lnTo>
                  <a:pt x="5186535" y="456765"/>
                </a:lnTo>
                <a:lnTo>
                  <a:pt x="5188695" y="484242"/>
                </a:lnTo>
                <a:lnTo>
                  <a:pt x="5215005" y="494448"/>
                </a:lnTo>
                <a:lnTo>
                  <a:pt x="5237191" y="472074"/>
                </a:lnTo>
                <a:lnTo>
                  <a:pt x="5235620" y="459708"/>
                </a:lnTo>
                <a:lnTo>
                  <a:pt x="5228355" y="448718"/>
                </a:lnTo>
                <a:lnTo>
                  <a:pt x="5233460" y="431053"/>
                </a:lnTo>
                <a:lnTo>
                  <a:pt x="5246615" y="435567"/>
                </a:lnTo>
                <a:lnTo>
                  <a:pt x="5256432" y="431446"/>
                </a:lnTo>
                <a:lnTo>
                  <a:pt x="5266249" y="433408"/>
                </a:lnTo>
                <a:lnTo>
                  <a:pt x="5290792" y="398080"/>
                </a:lnTo>
                <a:lnTo>
                  <a:pt x="5291773" y="377864"/>
                </a:lnTo>
                <a:lnTo>
                  <a:pt x="5299038" y="373742"/>
                </a:lnTo>
                <a:lnTo>
                  <a:pt x="5297664" y="361574"/>
                </a:lnTo>
                <a:lnTo>
                  <a:pt x="5290203" y="356863"/>
                </a:lnTo>
                <a:lnTo>
                  <a:pt x="5287258" y="368639"/>
                </a:lnTo>
                <a:lnTo>
                  <a:pt x="5279404" y="360985"/>
                </a:lnTo>
                <a:cubicBezTo>
                  <a:pt x="5279731" y="355293"/>
                  <a:pt x="5280058" y="349601"/>
                  <a:pt x="5280385" y="343909"/>
                </a:cubicBezTo>
                <a:lnTo>
                  <a:pt x="5254469" y="284243"/>
                </a:lnTo>
                <a:lnTo>
                  <a:pt x="5278422" y="276785"/>
                </a:lnTo>
                <a:lnTo>
                  <a:pt x="5291773" y="298963"/>
                </a:lnTo>
                <a:lnTo>
                  <a:pt x="5293148" y="293075"/>
                </a:lnTo>
                <a:lnTo>
                  <a:pt x="5281171" y="271682"/>
                </a:lnTo>
                <a:lnTo>
                  <a:pt x="5289025" y="263046"/>
                </a:lnTo>
                <a:cubicBezTo>
                  <a:pt x="5289156" y="256373"/>
                  <a:pt x="5289286" y="249700"/>
                  <a:pt x="5289417" y="243027"/>
                </a:cubicBezTo>
                <a:lnTo>
                  <a:pt x="5323580" y="252447"/>
                </a:lnTo>
                <a:lnTo>
                  <a:pt x="5326722" y="256962"/>
                </a:lnTo>
                <a:lnTo>
                  <a:pt x="5375807" y="264420"/>
                </a:lnTo>
                <a:lnTo>
                  <a:pt x="5406043" y="264027"/>
                </a:lnTo>
                <a:lnTo>
                  <a:pt x="5417824" y="278355"/>
                </a:lnTo>
                <a:lnTo>
                  <a:pt x="5425089" y="273645"/>
                </a:lnTo>
                <a:lnTo>
                  <a:pt x="5454539" y="280514"/>
                </a:lnTo>
                <a:lnTo>
                  <a:pt x="5469657" y="292879"/>
                </a:lnTo>
                <a:lnTo>
                  <a:pt x="5483401" y="293272"/>
                </a:lnTo>
                <a:lnTo>
                  <a:pt x="5498716" y="316628"/>
                </a:lnTo>
                <a:lnTo>
                  <a:pt x="5519724" y="327619"/>
                </a:lnTo>
                <a:lnTo>
                  <a:pt x="5532290" y="331348"/>
                </a:lnTo>
                <a:lnTo>
                  <a:pt x="5536806" y="339199"/>
                </a:lnTo>
                <a:lnTo>
                  <a:pt x="5529934" y="343125"/>
                </a:lnTo>
                <a:lnTo>
                  <a:pt x="5538966" y="350779"/>
                </a:lnTo>
                <a:lnTo>
                  <a:pt x="5549961" y="342339"/>
                </a:lnTo>
                <a:lnTo>
                  <a:pt x="5556832" y="352545"/>
                </a:lnTo>
                <a:lnTo>
                  <a:pt x="5599831" y="352349"/>
                </a:lnTo>
                <a:lnTo>
                  <a:pt x="5599831" y="358237"/>
                </a:lnTo>
                <a:lnTo>
                  <a:pt x="5593941" y="364125"/>
                </a:lnTo>
                <a:lnTo>
                  <a:pt x="5611022" y="374331"/>
                </a:lnTo>
                <a:lnTo>
                  <a:pt x="5621035" y="385519"/>
                </a:lnTo>
                <a:lnTo>
                  <a:pt x="5641848" y="395528"/>
                </a:lnTo>
                <a:cubicBezTo>
                  <a:pt x="5641848" y="1334485"/>
                  <a:pt x="5641848" y="2273440"/>
                  <a:pt x="5641848" y="3212397"/>
                </a:cubicBezTo>
                <a:lnTo>
                  <a:pt x="5641259" y="3212593"/>
                </a:lnTo>
                <a:lnTo>
                  <a:pt x="5640474" y="3212593"/>
                </a:lnTo>
                <a:lnTo>
                  <a:pt x="5639099" y="3212397"/>
                </a:lnTo>
                <a:lnTo>
                  <a:pt x="5637529" y="3211611"/>
                </a:lnTo>
                <a:lnTo>
                  <a:pt x="5636154" y="3210826"/>
                </a:lnTo>
                <a:lnTo>
                  <a:pt x="5633995" y="3209060"/>
                </a:lnTo>
                <a:lnTo>
                  <a:pt x="5633013" y="3208078"/>
                </a:lnTo>
                <a:lnTo>
                  <a:pt x="5632228" y="3206705"/>
                </a:lnTo>
                <a:lnTo>
                  <a:pt x="5631638" y="3205134"/>
                </a:lnTo>
                <a:lnTo>
                  <a:pt x="5630461" y="3203172"/>
                </a:lnTo>
                <a:lnTo>
                  <a:pt x="5629086" y="3201209"/>
                </a:lnTo>
                <a:lnTo>
                  <a:pt x="5627712" y="3199442"/>
                </a:lnTo>
                <a:lnTo>
                  <a:pt x="5625945" y="3197872"/>
                </a:lnTo>
                <a:lnTo>
                  <a:pt x="5624963" y="3197283"/>
                </a:lnTo>
                <a:lnTo>
                  <a:pt x="5623982" y="3197087"/>
                </a:lnTo>
                <a:lnTo>
                  <a:pt x="5622018" y="3196302"/>
                </a:lnTo>
                <a:lnTo>
                  <a:pt x="5620251" y="3195517"/>
                </a:lnTo>
                <a:lnTo>
                  <a:pt x="5618680" y="3194339"/>
                </a:lnTo>
                <a:lnTo>
                  <a:pt x="5617306" y="3193358"/>
                </a:lnTo>
                <a:lnTo>
                  <a:pt x="5615539" y="3191591"/>
                </a:lnTo>
                <a:lnTo>
                  <a:pt x="5614950" y="3190806"/>
                </a:lnTo>
                <a:lnTo>
                  <a:pt x="5606703" y="3183544"/>
                </a:lnTo>
                <a:lnTo>
                  <a:pt x="5604936" y="3186096"/>
                </a:lnTo>
                <a:lnTo>
                  <a:pt x="5601991" y="3190217"/>
                </a:lnTo>
                <a:lnTo>
                  <a:pt x="5592174" y="3193162"/>
                </a:lnTo>
                <a:lnTo>
                  <a:pt x="5584713" y="3200031"/>
                </a:lnTo>
                <a:lnTo>
                  <a:pt x="5574111" y="3202975"/>
                </a:lnTo>
                <a:lnTo>
                  <a:pt x="5562920" y="3204545"/>
                </a:lnTo>
                <a:lnTo>
                  <a:pt x="5552121" y="3202190"/>
                </a:lnTo>
                <a:lnTo>
                  <a:pt x="5535825" y="3203760"/>
                </a:lnTo>
                <a:lnTo>
                  <a:pt x="5535825" y="3199246"/>
                </a:lnTo>
                <a:lnTo>
                  <a:pt x="5523456" y="3202190"/>
                </a:lnTo>
                <a:lnTo>
                  <a:pt x="5507749" y="3203760"/>
                </a:lnTo>
                <a:lnTo>
                  <a:pt x="5507749" y="3198461"/>
                </a:lnTo>
                <a:lnTo>
                  <a:pt x="5503429" y="3199639"/>
                </a:lnTo>
                <a:lnTo>
                  <a:pt x="5499895" y="3200227"/>
                </a:lnTo>
                <a:lnTo>
                  <a:pt x="5497146" y="3200816"/>
                </a:lnTo>
                <a:lnTo>
                  <a:pt x="5491060" y="3201209"/>
                </a:lnTo>
                <a:lnTo>
                  <a:pt x="5486544" y="3201405"/>
                </a:lnTo>
                <a:lnTo>
                  <a:pt x="5477512" y="3209060"/>
                </a:lnTo>
                <a:lnTo>
                  <a:pt x="5475942" y="3209060"/>
                </a:lnTo>
                <a:lnTo>
                  <a:pt x="5472015" y="3209452"/>
                </a:lnTo>
                <a:lnTo>
                  <a:pt x="5469463" y="3209845"/>
                </a:lnTo>
                <a:lnTo>
                  <a:pt x="5466910" y="3210433"/>
                </a:lnTo>
                <a:lnTo>
                  <a:pt x="5463769" y="3211219"/>
                </a:lnTo>
                <a:lnTo>
                  <a:pt x="5461020" y="3212397"/>
                </a:lnTo>
                <a:lnTo>
                  <a:pt x="5458271" y="3213378"/>
                </a:lnTo>
                <a:lnTo>
                  <a:pt x="5456308" y="3213770"/>
                </a:lnTo>
                <a:lnTo>
                  <a:pt x="5454541" y="3213770"/>
                </a:lnTo>
                <a:lnTo>
                  <a:pt x="5453363" y="3213574"/>
                </a:lnTo>
                <a:lnTo>
                  <a:pt x="5452184" y="3213378"/>
                </a:lnTo>
                <a:lnTo>
                  <a:pt x="5451596" y="3212985"/>
                </a:lnTo>
                <a:lnTo>
                  <a:pt x="5451007" y="3212397"/>
                </a:lnTo>
                <a:lnTo>
                  <a:pt x="5450221" y="3212593"/>
                </a:lnTo>
                <a:lnTo>
                  <a:pt x="5449043" y="3212789"/>
                </a:lnTo>
                <a:lnTo>
                  <a:pt x="5448062" y="3213378"/>
                </a:lnTo>
                <a:lnTo>
                  <a:pt x="5446883" y="3214163"/>
                </a:lnTo>
                <a:lnTo>
                  <a:pt x="5445902" y="3215144"/>
                </a:lnTo>
                <a:lnTo>
                  <a:pt x="5444920" y="3216715"/>
                </a:lnTo>
                <a:lnTo>
                  <a:pt x="5444528" y="3217696"/>
                </a:lnTo>
                <a:lnTo>
                  <a:pt x="5444331" y="3218677"/>
                </a:lnTo>
                <a:cubicBezTo>
                  <a:pt x="5444265" y="3219004"/>
                  <a:pt x="5444200" y="3219332"/>
                  <a:pt x="5444135" y="3219659"/>
                </a:cubicBezTo>
                <a:lnTo>
                  <a:pt x="5443349" y="3220444"/>
                </a:lnTo>
                <a:lnTo>
                  <a:pt x="5442564" y="3220836"/>
                </a:lnTo>
                <a:lnTo>
                  <a:pt x="5441386" y="3221229"/>
                </a:lnTo>
                <a:lnTo>
                  <a:pt x="5440404" y="3221229"/>
                </a:lnTo>
                <a:lnTo>
                  <a:pt x="5439030" y="3221229"/>
                </a:lnTo>
                <a:lnTo>
                  <a:pt x="5436281" y="3221033"/>
                </a:lnTo>
                <a:lnTo>
                  <a:pt x="5433336" y="3220444"/>
                </a:lnTo>
                <a:lnTo>
                  <a:pt x="5430980" y="3219462"/>
                </a:lnTo>
                <a:lnTo>
                  <a:pt x="5428624" y="3218677"/>
                </a:lnTo>
                <a:lnTo>
                  <a:pt x="5417236" y="3218677"/>
                </a:lnTo>
                <a:lnTo>
                  <a:pt x="5416058" y="3218481"/>
                </a:lnTo>
                <a:lnTo>
                  <a:pt x="5414684" y="3217696"/>
                </a:lnTo>
                <a:lnTo>
                  <a:pt x="5413702" y="3216715"/>
                </a:lnTo>
                <a:lnTo>
                  <a:pt x="5412524" y="3215537"/>
                </a:lnTo>
                <a:lnTo>
                  <a:pt x="5410953" y="3213378"/>
                </a:lnTo>
                <a:lnTo>
                  <a:pt x="5410365" y="3212397"/>
                </a:lnTo>
                <a:lnTo>
                  <a:pt x="5409579" y="3211023"/>
                </a:lnTo>
                <a:lnTo>
                  <a:pt x="5407616" y="3207882"/>
                </a:lnTo>
                <a:lnTo>
                  <a:pt x="5404867" y="3204938"/>
                </a:lnTo>
                <a:lnTo>
                  <a:pt x="5403885" y="3203564"/>
                </a:lnTo>
                <a:lnTo>
                  <a:pt x="5402904" y="3202975"/>
                </a:lnTo>
                <a:lnTo>
                  <a:pt x="5401725" y="3202190"/>
                </a:lnTo>
                <a:lnTo>
                  <a:pt x="5399762" y="3201013"/>
                </a:lnTo>
                <a:lnTo>
                  <a:pt x="5394854" y="3197480"/>
                </a:lnTo>
                <a:lnTo>
                  <a:pt x="5388571" y="3192376"/>
                </a:lnTo>
                <a:lnTo>
                  <a:pt x="5378754" y="3183544"/>
                </a:lnTo>
                <a:lnTo>
                  <a:pt x="5378754" y="3178245"/>
                </a:lnTo>
                <a:lnTo>
                  <a:pt x="5377183" y="3177852"/>
                </a:lnTo>
                <a:lnTo>
                  <a:pt x="5373256" y="3176871"/>
                </a:lnTo>
                <a:lnTo>
                  <a:pt x="5371096" y="3176282"/>
                </a:lnTo>
                <a:lnTo>
                  <a:pt x="5369329" y="3175496"/>
                </a:lnTo>
                <a:lnTo>
                  <a:pt x="5367562" y="3174712"/>
                </a:lnTo>
                <a:lnTo>
                  <a:pt x="5366973" y="3174123"/>
                </a:lnTo>
                <a:lnTo>
                  <a:pt x="5366580" y="3173534"/>
                </a:lnTo>
                <a:lnTo>
                  <a:pt x="5365403" y="3170982"/>
                </a:lnTo>
                <a:lnTo>
                  <a:pt x="5363636" y="3168235"/>
                </a:lnTo>
                <a:lnTo>
                  <a:pt x="5361672" y="3165486"/>
                </a:lnTo>
                <a:lnTo>
                  <a:pt x="5360691" y="3164505"/>
                </a:lnTo>
                <a:lnTo>
                  <a:pt x="5359905" y="3163720"/>
                </a:lnTo>
                <a:lnTo>
                  <a:pt x="5358138" y="3162739"/>
                </a:lnTo>
                <a:lnTo>
                  <a:pt x="5356567" y="3161953"/>
                </a:lnTo>
                <a:lnTo>
                  <a:pt x="5354800" y="3161561"/>
                </a:lnTo>
                <a:lnTo>
                  <a:pt x="5353818" y="3157635"/>
                </a:lnTo>
                <a:lnTo>
                  <a:pt x="5354212" y="3157243"/>
                </a:lnTo>
                <a:lnTo>
                  <a:pt x="5354604" y="3155476"/>
                </a:lnTo>
                <a:cubicBezTo>
                  <a:pt x="5354670" y="3155149"/>
                  <a:pt x="5354735" y="3154822"/>
                  <a:pt x="5354800" y="3154495"/>
                </a:cubicBezTo>
                <a:lnTo>
                  <a:pt x="5354800" y="3153514"/>
                </a:lnTo>
                <a:lnTo>
                  <a:pt x="5354408" y="3152533"/>
                </a:lnTo>
                <a:lnTo>
                  <a:pt x="5353818" y="3151747"/>
                </a:lnTo>
                <a:lnTo>
                  <a:pt x="5348517" y="3146448"/>
                </a:lnTo>
                <a:lnTo>
                  <a:pt x="5345769" y="3143700"/>
                </a:lnTo>
                <a:lnTo>
                  <a:pt x="5343609" y="3141345"/>
                </a:lnTo>
                <a:lnTo>
                  <a:pt x="5341842" y="3139186"/>
                </a:lnTo>
                <a:lnTo>
                  <a:pt x="5339093" y="3138400"/>
                </a:lnTo>
                <a:lnTo>
                  <a:pt x="5335559" y="3137223"/>
                </a:lnTo>
                <a:lnTo>
                  <a:pt x="5331436" y="3135849"/>
                </a:lnTo>
                <a:lnTo>
                  <a:pt x="5331436" y="3128979"/>
                </a:lnTo>
                <a:lnTo>
                  <a:pt x="5318870" y="3127998"/>
                </a:lnTo>
                <a:lnTo>
                  <a:pt x="5310035" y="3118969"/>
                </a:lnTo>
                <a:lnTo>
                  <a:pt x="5295310" y="3115436"/>
                </a:lnTo>
                <a:lnTo>
                  <a:pt x="5293543" y="3115044"/>
                </a:lnTo>
                <a:lnTo>
                  <a:pt x="5291579" y="3114063"/>
                </a:lnTo>
                <a:lnTo>
                  <a:pt x="5287849" y="3112100"/>
                </a:lnTo>
                <a:lnTo>
                  <a:pt x="5283922" y="3109744"/>
                </a:lnTo>
                <a:lnTo>
                  <a:pt x="5283137" y="3108959"/>
                </a:lnTo>
                <a:lnTo>
                  <a:pt x="5280584" y="3107193"/>
                </a:lnTo>
                <a:lnTo>
                  <a:pt x="5279406" y="3106015"/>
                </a:lnTo>
                <a:lnTo>
                  <a:pt x="5277836" y="3105230"/>
                </a:lnTo>
                <a:lnTo>
                  <a:pt x="5276265" y="3104445"/>
                </a:lnTo>
                <a:lnTo>
                  <a:pt x="5274890" y="3104249"/>
                </a:lnTo>
                <a:lnTo>
                  <a:pt x="5273516" y="3104249"/>
                </a:lnTo>
                <a:lnTo>
                  <a:pt x="5272142" y="3104445"/>
                </a:lnTo>
                <a:lnTo>
                  <a:pt x="5269000" y="3105426"/>
                </a:lnTo>
                <a:lnTo>
                  <a:pt x="5265859" y="3106408"/>
                </a:lnTo>
                <a:lnTo>
                  <a:pt x="5255649" y="3089332"/>
                </a:lnTo>
                <a:lnTo>
                  <a:pt x="5248188" y="3086387"/>
                </a:lnTo>
                <a:lnTo>
                  <a:pt x="5242298" y="3083640"/>
                </a:lnTo>
                <a:lnTo>
                  <a:pt x="5237586" y="3081481"/>
                </a:lnTo>
                <a:lnTo>
                  <a:pt x="5236604" y="3081088"/>
                </a:lnTo>
                <a:lnTo>
                  <a:pt x="5236015" y="3080499"/>
                </a:lnTo>
                <a:lnTo>
                  <a:pt x="5234837" y="3079126"/>
                </a:lnTo>
                <a:lnTo>
                  <a:pt x="5233463" y="3076377"/>
                </a:lnTo>
                <a:lnTo>
                  <a:pt x="5232284" y="3074807"/>
                </a:lnTo>
                <a:lnTo>
                  <a:pt x="5231303" y="3073630"/>
                </a:lnTo>
                <a:lnTo>
                  <a:pt x="5230321" y="3073237"/>
                </a:lnTo>
                <a:lnTo>
                  <a:pt x="5229536" y="3072844"/>
                </a:lnTo>
                <a:lnTo>
                  <a:pt x="5228554" y="3072648"/>
                </a:lnTo>
                <a:lnTo>
                  <a:pt x="5227180" y="3072648"/>
                </a:lnTo>
                <a:lnTo>
                  <a:pt x="5226198" y="3072452"/>
                </a:lnTo>
                <a:lnTo>
                  <a:pt x="5225020" y="3072059"/>
                </a:lnTo>
                <a:lnTo>
                  <a:pt x="5224038" y="3071667"/>
                </a:lnTo>
                <a:lnTo>
                  <a:pt x="5223056" y="3071275"/>
                </a:lnTo>
                <a:lnTo>
                  <a:pt x="5221289" y="3069704"/>
                </a:lnTo>
                <a:lnTo>
                  <a:pt x="5219916" y="3068134"/>
                </a:lnTo>
                <a:lnTo>
                  <a:pt x="5217363" y="3064405"/>
                </a:lnTo>
                <a:lnTo>
                  <a:pt x="5216185" y="3062834"/>
                </a:lnTo>
                <a:lnTo>
                  <a:pt x="5214810" y="3061264"/>
                </a:lnTo>
                <a:lnTo>
                  <a:pt x="5214222" y="3060479"/>
                </a:lnTo>
                <a:lnTo>
                  <a:pt x="5213240" y="3060087"/>
                </a:lnTo>
                <a:lnTo>
                  <a:pt x="5211276" y="3059694"/>
                </a:lnTo>
                <a:lnTo>
                  <a:pt x="5209117" y="3059498"/>
                </a:lnTo>
                <a:lnTo>
                  <a:pt x="5206957" y="3059498"/>
                </a:lnTo>
                <a:lnTo>
                  <a:pt x="5203030" y="3059694"/>
                </a:lnTo>
                <a:lnTo>
                  <a:pt x="5201263" y="3060087"/>
                </a:lnTo>
                <a:lnTo>
                  <a:pt x="5199496" y="3059498"/>
                </a:lnTo>
                <a:lnTo>
                  <a:pt x="5197533" y="3058516"/>
                </a:lnTo>
                <a:lnTo>
                  <a:pt x="5195373" y="3057535"/>
                </a:lnTo>
                <a:lnTo>
                  <a:pt x="5193017" y="3056161"/>
                </a:lnTo>
                <a:lnTo>
                  <a:pt x="5190661" y="3054395"/>
                </a:lnTo>
                <a:lnTo>
                  <a:pt x="5189875" y="3053413"/>
                </a:lnTo>
                <a:lnTo>
                  <a:pt x="5188894" y="3052236"/>
                </a:lnTo>
                <a:lnTo>
                  <a:pt x="5188305" y="3051058"/>
                </a:lnTo>
                <a:lnTo>
                  <a:pt x="5187716" y="3049881"/>
                </a:lnTo>
                <a:lnTo>
                  <a:pt x="5187323" y="3048703"/>
                </a:lnTo>
                <a:lnTo>
                  <a:pt x="5186538" y="3047917"/>
                </a:lnTo>
                <a:lnTo>
                  <a:pt x="5185753" y="3047525"/>
                </a:lnTo>
                <a:lnTo>
                  <a:pt x="5184771" y="3046936"/>
                </a:lnTo>
                <a:lnTo>
                  <a:pt x="5183986" y="3046936"/>
                </a:lnTo>
                <a:lnTo>
                  <a:pt x="5182807" y="3046936"/>
                </a:lnTo>
                <a:lnTo>
                  <a:pt x="5180647" y="3047525"/>
                </a:lnTo>
                <a:lnTo>
                  <a:pt x="5178684" y="3048113"/>
                </a:lnTo>
                <a:lnTo>
                  <a:pt x="5176917" y="3048899"/>
                </a:lnTo>
                <a:lnTo>
                  <a:pt x="5175150" y="3049881"/>
                </a:lnTo>
                <a:lnTo>
                  <a:pt x="5171027" y="3051647"/>
                </a:lnTo>
                <a:lnTo>
                  <a:pt x="5161210" y="3055376"/>
                </a:lnTo>
                <a:lnTo>
                  <a:pt x="5150411" y="3059890"/>
                </a:lnTo>
                <a:lnTo>
                  <a:pt x="5146289" y="3061853"/>
                </a:lnTo>
                <a:lnTo>
                  <a:pt x="5143736" y="3063424"/>
                </a:lnTo>
                <a:lnTo>
                  <a:pt x="5141969" y="3064208"/>
                </a:lnTo>
                <a:lnTo>
                  <a:pt x="5138631" y="3065779"/>
                </a:lnTo>
                <a:lnTo>
                  <a:pt x="5128225" y="3069508"/>
                </a:lnTo>
                <a:lnTo>
                  <a:pt x="5114481" y="3074415"/>
                </a:lnTo>
                <a:lnTo>
                  <a:pt x="5098774" y="3079322"/>
                </a:lnTo>
                <a:lnTo>
                  <a:pt x="5070501" y="3088743"/>
                </a:lnTo>
                <a:lnTo>
                  <a:pt x="5057543" y="3092865"/>
                </a:lnTo>
                <a:lnTo>
                  <a:pt x="5046351" y="3092865"/>
                </a:lnTo>
                <a:lnTo>
                  <a:pt x="5044584" y="3094238"/>
                </a:lnTo>
                <a:lnTo>
                  <a:pt x="5042817" y="3095416"/>
                </a:lnTo>
                <a:lnTo>
                  <a:pt x="5040462" y="3096790"/>
                </a:lnTo>
                <a:lnTo>
                  <a:pt x="5037517" y="3098361"/>
                </a:lnTo>
                <a:lnTo>
                  <a:pt x="5034571" y="3099538"/>
                </a:lnTo>
                <a:lnTo>
                  <a:pt x="5032804" y="3100127"/>
                </a:lnTo>
                <a:lnTo>
                  <a:pt x="5031037" y="3100520"/>
                </a:lnTo>
                <a:lnTo>
                  <a:pt x="5029270" y="3100716"/>
                </a:lnTo>
                <a:lnTo>
                  <a:pt x="5027307" y="3100716"/>
                </a:lnTo>
                <a:lnTo>
                  <a:pt x="5025540" y="3101108"/>
                </a:lnTo>
                <a:lnTo>
                  <a:pt x="5024165" y="3101304"/>
                </a:lnTo>
                <a:lnTo>
                  <a:pt x="5022987" y="3101893"/>
                </a:lnTo>
                <a:lnTo>
                  <a:pt x="5022006" y="3102679"/>
                </a:lnTo>
                <a:lnTo>
                  <a:pt x="5021416" y="3103660"/>
                </a:lnTo>
                <a:lnTo>
                  <a:pt x="5021024" y="3104641"/>
                </a:lnTo>
                <a:lnTo>
                  <a:pt x="5020631" y="3106015"/>
                </a:lnTo>
                <a:lnTo>
                  <a:pt x="5020239" y="3107389"/>
                </a:lnTo>
                <a:lnTo>
                  <a:pt x="5020631" y="3110137"/>
                </a:lnTo>
                <a:cubicBezTo>
                  <a:pt x="5020762" y="3111184"/>
                  <a:pt x="5020893" y="3112231"/>
                  <a:pt x="5021024" y="3113277"/>
                </a:cubicBezTo>
                <a:lnTo>
                  <a:pt x="5021613" y="3116025"/>
                </a:lnTo>
                <a:lnTo>
                  <a:pt x="5022595" y="3118969"/>
                </a:lnTo>
                <a:lnTo>
                  <a:pt x="5022987" y="3120539"/>
                </a:lnTo>
                <a:cubicBezTo>
                  <a:pt x="5023053" y="3121324"/>
                  <a:pt x="5023118" y="3122110"/>
                  <a:pt x="5023183" y="3122895"/>
                </a:cubicBezTo>
                <a:cubicBezTo>
                  <a:pt x="5023315" y="3125054"/>
                  <a:pt x="5023445" y="3127213"/>
                  <a:pt x="5023576" y="3129372"/>
                </a:cubicBezTo>
                <a:lnTo>
                  <a:pt x="5023773" y="3146841"/>
                </a:lnTo>
                <a:cubicBezTo>
                  <a:pt x="5023838" y="3149915"/>
                  <a:pt x="5023903" y="3152991"/>
                  <a:pt x="5023969" y="3156065"/>
                </a:cubicBezTo>
                <a:lnTo>
                  <a:pt x="5024165" y="3164702"/>
                </a:lnTo>
                <a:lnTo>
                  <a:pt x="5024755" y="3168627"/>
                </a:lnTo>
                <a:cubicBezTo>
                  <a:pt x="5024820" y="3169674"/>
                  <a:pt x="5024885" y="3170721"/>
                  <a:pt x="5024951" y="3171768"/>
                </a:cubicBezTo>
                <a:cubicBezTo>
                  <a:pt x="5025082" y="3172683"/>
                  <a:pt x="5025212" y="3173600"/>
                  <a:pt x="5025343" y="3174515"/>
                </a:cubicBezTo>
                <a:lnTo>
                  <a:pt x="5025932" y="3176674"/>
                </a:lnTo>
                <a:lnTo>
                  <a:pt x="5026718" y="3178833"/>
                </a:lnTo>
                <a:lnTo>
                  <a:pt x="5026914" y="3181778"/>
                </a:lnTo>
                <a:cubicBezTo>
                  <a:pt x="5027045" y="3183020"/>
                  <a:pt x="5027176" y="3184264"/>
                  <a:pt x="5027307" y="3185507"/>
                </a:cubicBezTo>
                <a:lnTo>
                  <a:pt x="5027307" y="3189825"/>
                </a:lnTo>
                <a:lnTo>
                  <a:pt x="5027307" y="3199835"/>
                </a:lnTo>
                <a:cubicBezTo>
                  <a:pt x="5027176" y="3203564"/>
                  <a:pt x="5027045" y="3207293"/>
                  <a:pt x="5026914" y="3211023"/>
                </a:cubicBezTo>
                <a:cubicBezTo>
                  <a:pt x="5026587" y="3218220"/>
                  <a:pt x="5026259" y="3225416"/>
                  <a:pt x="5025932" y="3232613"/>
                </a:cubicBezTo>
                <a:lnTo>
                  <a:pt x="5025736" y="3241642"/>
                </a:lnTo>
                <a:lnTo>
                  <a:pt x="5025736" y="3245174"/>
                </a:lnTo>
                <a:lnTo>
                  <a:pt x="5025932" y="3247922"/>
                </a:lnTo>
                <a:lnTo>
                  <a:pt x="5025932" y="3250278"/>
                </a:lnTo>
                <a:lnTo>
                  <a:pt x="5025932" y="3252830"/>
                </a:lnTo>
                <a:cubicBezTo>
                  <a:pt x="5025801" y="3254530"/>
                  <a:pt x="5025671" y="3256231"/>
                  <a:pt x="5025540" y="3257932"/>
                </a:cubicBezTo>
                <a:lnTo>
                  <a:pt x="5024558" y="3263428"/>
                </a:lnTo>
                <a:lnTo>
                  <a:pt x="5023380" y="3269120"/>
                </a:lnTo>
                <a:lnTo>
                  <a:pt x="5020828" y="3279719"/>
                </a:lnTo>
                <a:lnTo>
                  <a:pt x="5019649" y="3284430"/>
                </a:lnTo>
                <a:lnTo>
                  <a:pt x="5019061" y="3288551"/>
                </a:lnTo>
                <a:lnTo>
                  <a:pt x="5018864" y="3294047"/>
                </a:lnTo>
                <a:cubicBezTo>
                  <a:pt x="5018668" y="3296860"/>
                  <a:pt x="5018472" y="3299674"/>
                  <a:pt x="5018275" y="3302487"/>
                </a:cubicBezTo>
                <a:cubicBezTo>
                  <a:pt x="5018209" y="3309291"/>
                  <a:pt x="5018144" y="3316095"/>
                  <a:pt x="5018079" y="3322900"/>
                </a:cubicBezTo>
                <a:lnTo>
                  <a:pt x="5017882" y="3349594"/>
                </a:lnTo>
                <a:lnTo>
                  <a:pt x="5025932" y="3387082"/>
                </a:lnTo>
                <a:lnTo>
                  <a:pt x="5022202" y="3399643"/>
                </a:lnTo>
                <a:lnTo>
                  <a:pt x="5019649" y="3408672"/>
                </a:lnTo>
                <a:lnTo>
                  <a:pt x="5018472" y="3411813"/>
                </a:lnTo>
                <a:lnTo>
                  <a:pt x="5017882" y="3413383"/>
                </a:lnTo>
                <a:lnTo>
                  <a:pt x="5017882" y="3413776"/>
                </a:lnTo>
                <a:cubicBezTo>
                  <a:pt x="5017817" y="3414037"/>
                  <a:pt x="5017752" y="3414299"/>
                  <a:pt x="5017686" y="3414561"/>
                </a:cubicBezTo>
                <a:cubicBezTo>
                  <a:pt x="5017752" y="3415215"/>
                  <a:pt x="5017817" y="3415869"/>
                  <a:pt x="5017882" y="3416523"/>
                </a:cubicBezTo>
                <a:lnTo>
                  <a:pt x="5018864" y="3422215"/>
                </a:lnTo>
                <a:cubicBezTo>
                  <a:pt x="5018995" y="3423197"/>
                  <a:pt x="5019126" y="3424178"/>
                  <a:pt x="5019257" y="3425160"/>
                </a:cubicBezTo>
                <a:lnTo>
                  <a:pt x="5019257" y="3427711"/>
                </a:lnTo>
                <a:lnTo>
                  <a:pt x="5019257" y="3428693"/>
                </a:lnTo>
                <a:cubicBezTo>
                  <a:pt x="5019191" y="3428954"/>
                  <a:pt x="5019126" y="3429216"/>
                  <a:pt x="5019061" y="3429478"/>
                </a:cubicBezTo>
                <a:lnTo>
                  <a:pt x="5018472" y="3429870"/>
                </a:lnTo>
                <a:lnTo>
                  <a:pt x="5017882" y="3430066"/>
                </a:lnTo>
                <a:lnTo>
                  <a:pt x="5015134" y="3429870"/>
                </a:lnTo>
                <a:lnTo>
                  <a:pt x="5013367" y="3429870"/>
                </a:lnTo>
                <a:lnTo>
                  <a:pt x="5011600" y="3430066"/>
                </a:lnTo>
                <a:lnTo>
                  <a:pt x="5009636" y="3430262"/>
                </a:lnTo>
                <a:lnTo>
                  <a:pt x="5007476" y="3431048"/>
                </a:lnTo>
                <a:lnTo>
                  <a:pt x="5005513" y="3431833"/>
                </a:lnTo>
                <a:lnTo>
                  <a:pt x="5003157" y="3433403"/>
                </a:lnTo>
                <a:lnTo>
                  <a:pt x="5002175" y="3433992"/>
                </a:lnTo>
                <a:lnTo>
                  <a:pt x="5000997" y="3434777"/>
                </a:lnTo>
                <a:lnTo>
                  <a:pt x="5000016" y="3435170"/>
                </a:lnTo>
                <a:lnTo>
                  <a:pt x="4998641" y="3435366"/>
                </a:lnTo>
                <a:lnTo>
                  <a:pt x="4996481" y="3435366"/>
                </a:lnTo>
                <a:lnTo>
                  <a:pt x="4994322" y="3435170"/>
                </a:lnTo>
                <a:lnTo>
                  <a:pt x="4992555" y="3434580"/>
                </a:lnTo>
                <a:lnTo>
                  <a:pt x="4990984" y="3433992"/>
                </a:lnTo>
                <a:lnTo>
                  <a:pt x="4989610" y="3433403"/>
                </a:lnTo>
                <a:lnTo>
                  <a:pt x="4988431" y="3431833"/>
                </a:lnTo>
                <a:lnTo>
                  <a:pt x="4985094" y="3428104"/>
                </a:lnTo>
                <a:lnTo>
                  <a:pt x="4982934" y="3426141"/>
                </a:lnTo>
                <a:lnTo>
                  <a:pt x="4980578" y="3424374"/>
                </a:lnTo>
                <a:lnTo>
                  <a:pt x="4978222" y="3423001"/>
                </a:lnTo>
                <a:lnTo>
                  <a:pt x="4977240" y="3422412"/>
                </a:lnTo>
                <a:lnTo>
                  <a:pt x="4976062" y="3422019"/>
                </a:lnTo>
                <a:lnTo>
                  <a:pt x="4975081" y="3421823"/>
                </a:lnTo>
                <a:lnTo>
                  <a:pt x="4974099" y="3421234"/>
                </a:lnTo>
                <a:lnTo>
                  <a:pt x="4973314" y="3420253"/>
                </a:lnTo>
                <a:lnTo>
                  <a:pt x="4972332" y="3419271"/>
                </a:lnTo>
                <a:lnTo>
                  <a:pt x="4971154" y="3416523"/>
                </a:lnTo>
                <a:lnTo>
                  <a:pt x="4969975" y="3413776"/>
                </a:lnTo>
                <a:lnTo>
                  <a:pt x="4969190" y="3410831"/>
                </a:lnTo>
                <a:lnTo>
                  <a:pt x="4968602" y="3408476"/>
                </a:lnTo>
                <a:lnTo>
                  <a:pt x="4968208" y="3406317"/>
                </a:lnTo>
                <a:lnTo>
                  <a:pt x="4967227" y="3404354"/>
                </a:lnTo>
                <a:lnTo>
                  <a:pt x="4964675" y="3399251"/>
                </a:lnTo>
                <a:lnTo>
                  <a:pt x="4963496" y="3396503"/>
                </a:lnTo>
                <a:lnTo>
                  <a:pt x="4962319" y="3393363"/>
                </a:lnTo>
                <a:lnTo>
                  <a:pt x="4961729" y="3390615"/>
                </a:lnTo>
                <a:cubicBezTo>
                  <a:pt x="4961664" y="3389764"/>
                  <a:pt x="4961599" y="3388914"/>
                  <a:pt x="4961533" y="3388064"/>
                </a:cubicBezTo>
                <a:lnTo>
                  <a:pt x="4961337" y="3387082"/>
                </a:lnTo>
                <a:lnTo>
                  <a:pt x="4960748" y="3386100"/>
                </a:lnTo>
                <a:lnTo>
                  <a:pt x="4960159" y="3385316"/>
                </a:lnTo>
                <a:lnTo>
                  <a:pt x="4959374" y="3384138"/>
                </a:lnTo>
                <a:lnTo>
                  <a:pt x="4957214" y="3382764"/>
                </a:lnTo>
                <a:lnTo>
                  <a:pt x="4954661" y="3381194"/>
                </a:lnTo>
                <a:lnTo>
                  <a:pt x="4948967" y="3378249"/>
                </a:lnTo>
                <a:lnTo>
                  <a:pt x="4946415" y="3377072"/>
                </a:lnTo>
                <a:lnTo>
                  <a:pt x="4944452" y="3375698"/>
                </a:lnTo>
                <a:lnTo>
                  <a:pt x="4943666" y="3375109"/>
                </a:lnTo>
                <a:lnTo>
                  <a:pt x="4943077" y="3374128"/>
                </a:lnTo>
                <a:lnTo>
                  <a:pt x="4942685" y="3373147"/>
                </a:lnTo>
                <a:lnTo>
                  <a:pt x="4942488" y="3371969"/>
                </a:lnTo>
                <a:lnTo>
                  <a:pt x="4942488" y="3369810"/>
                </a:lnTo>
                <a:lnTo>
                  <a:pt x="4942685" y="3367455"/>
                </a:lnTo>
                <a:lnTo>
                  <a:pt x="4943273" y="3364903"/>
                </a:lnTo>
                <a:lnTo>
                  <a:pt x="4943666" y="3363137"/>
                </a:lnTo>
                <a:lnTo>
                  <a:pt x="4944452" y="3361370"/>
                </a:lnTo>
                <a:lnTo>
                  <a:pt x="4924032" y="3353126"/>
                </a:lnTo>
                <a:lnTo>
                  <a:pt x="4923050" y="3351556"/>
                </a:lnTo>
                <a:lnTo>
                  <a:pt x="4919909" y="3348416"/>
                </a:lnTo>
                <a:lnTo>
                  <a:pt x="4917946" y="3346649"/>
                </a:lnTo>
                <a:lnTo>
                  <a:pt x="4915983" y="3344883"/>
                </a:lnTo>
                <a:lnTo>
                  <a:pt x="4913822" y="3343509"/>
                </a:lnTo>
                <a:lnTo>
                  <a:pt x="4912645" y="3342920"/>
                </a:lnTo>
                <a:lnTo>
                  <a:pt x="4911663" y="3342724"/>
                </a:lnTo>
                <a:lnTo>
                  <a:pt x="4909700" y="3342135"/>
                </a:lnTo>
                <a:lnTo>
                  <a:pt x="4907736" y="3341939"/>
                </a:lnTo>
                <a:lnTo>
                  <a:pt x="4905969" y="3341939"/>
                </a:lnTo>
                <a:lnTo>
                  <a:pt x="4904398" y="3341939"/>
                </a:lnTo>
                <a:lnTo>
                  <a:pt x="4902239" y="3342527"/>
                </a:lnTo>
                <a:lnTo>
                  <a:pt x="4901257" y="3342724"/>
                </a:lnTo>
                <a:lnTo>
                  <a:pt x="4900864" y="3340565"/>
                </a:lnTo>
                <a:lnTo>
                  <a:pt x="4899294" y="3335854"/>
                </a:lnTo>
                <a:lnTo>
                  <a:pt x="4898312" y="3333498"/>
                </a:lnTo>
                <a:lnTo>
                  <a:pt x="4897134" y="3331536"/>
                </a:lnTo>
                <a:lnTo>
                  <a:pt x="4896545" y="3330555"/>
                </a:lnTo>
                <a:lnTo>
                  <a:pt x="4895760" y="3329965"/>
                </a:lnTo>
                <a:lnTo>
                  <a:pt x="4895170" y="3329573"/>
                </a:lnTo>
                <a:lnTo>
                  <a:pt x="4894581" y="3329377"/>
                </a:lnTo>
                <a:lnTo>
                  <a:pt x="4893011" y="3329573"/>
                </a:lnTo>
                <a:lnTo>
                  <a:pt x="4890851" y="3330358"/>
                </a:lnTo>
                <a:lnTo>
                  <a:pt x="4885353" y="3332517"/>
                </a:lnTo>
                <a:lnTo>
                  <a:pt x="4880838" y="3335069"/>
                </a:lnTo>
                <a:lnTo>
                  <a:pt x="4878678" y="3336050"/>
                </a:lnTo>
                <a:lnTo>
                  <a:pt x="4871413" y="3336050"/>
                </a:lnTo>
                <a:lnTo>
                  <a:pt x="4871021" y="3335854"/>
                </a:lnTo>
                <a:lnTo>
                  <a:pt x="4870824" y="3336050"/>
                </a:lnTo>
                <a:lnTo>
                  <a:pt x="4865995" y="3336050"/>
                </a:lnTo>
                <a:lnTo>
                  <a:pt x="4870880" y="3334266"/>
                </a:lnTo>
                <a:lnTo>
                  <a:pt x="4856028" y="3334266"/>
                </a:lnTo>
                <a:lnTo>
                  <a:pt x="4846720" y="3343320"/>
                </a:lnTo>
                <a:lnTo>
                  <a:pt x="4844740" y="3342139"/>
                </a:lnTo>
                <a:lnTo>
                  <a:pt x="4842562" y="3341155"/>
                </a:lnTo>
                <a:lnTo>
                  <a:pt x="4839789" y="3339974"/>
                </a:lnTo>
                <a:lnTo>
                  <a:pt x="4836621" y="3339187"/>
                </a:lnTo>
                <a:lnTo>
                  <a:pt x="4833057" y="3338203"/>
                </a:lnTo>
                <a:lnTo>
                  <a:pt x="4831274" y="3338006"/>
                </a:lnTo>
                <a:lnTo>
                  <a:pt x="4829492" y="3338006"/>
                </a:lnTo>
                <a:lnTo>
                  <a:pt x="4827710" y="3338203"/>
                </a:lnTo>
                <a:lnTo>
                  <a:pt x="4825927" y="3338399"/>
                </a:lnTo>
                <a:lnTo>
                  <a:pt x="4824343" y="3339187"/>
                </a:lnTo>
                <a:lnTo>
                  <a:pt x="4823155" y="3339778"/>
                </a:lnTo>
                <a:lnTo>
                  <a:pt x="4821966" y="3340368"/>
                </a:lnTo>
                <a:lnTo>
                  <a:pt x="4821373" y="3341352"/>
                </a:lnTo>
                <a:lnTo>
                  <a:pt x="4820580" y="3342139"/>
                </a:lnTo>
                <a:lnTo>
                  <a:pt x="4819987" y="3343123"/>
                </a:lnTo>
                <a:lnTo>
                  <a:pt x="4819788" y="3344107"/>
                </a:lnTo>
                <a:cubicBezTo>
                  <a:pt x="4819722" y="3344436"/>
                  <a:pt x="4819656" y="3344763"/>
                  <a:pt x="4819590" y="3345092"/>
                </a:cubicBezTo>
                <a:lnTo>
                  <a:pt x="4819590" y="3346863"/>
                </a:lnTo>
                <a:lnTo>
                  <a:pt x="4819590" y="3348438"/>
                </a:lnTo>
                <a:lnTo>
                  <a:pt x="4819972" y="3349767"/>
                </a:lnTo>
                <a:lnTo>
                  <a:pt x="4819972" y="3349816"/>
                </a:lnTo>
                <a:lnTo>
                  <a:pt x="4806322" y="3349816"/>
                </a:lnTo>
                <a:lnTo>
                  <a:pt x="4805926" y="3350800"/>
                </a:lnTo>
                <a:lnTo>
                  <a:pt x="4804880" y="3353226"/>
                </a:lnTo>
                <a:lnTo>
                  <a:pt x="4806818" y="3345864"/>
                </a:lnTo>
                <a:cubicBezTo>
                  <a:pt x="4806687" y="3343967"/>
                  <a:pt x="4806556" y="3342070"/>
                  <a:pt x="4806425" y="3340172"/>
                </a:cubicBezTo>
                <a:lnTo>
                  <a:pt x="4797393" y="3332124"/>
                </a:lnTo>
                <a:lnTo>
                  <a:pt x="4794056" y="3326236"/>
                </a:lnTo>
                <a:lnTo>
                  <a:pt x="4806425" y="3314067"/>
                </a:lnTo>
                <a:lnTo>
                  <a:pt x="4818991" y="3303861"/>
                </a:lnTo>
                <a:lnTo>
                  <a:pt x="4816635" y="3295421"/>
                </a:lnTo>
                <a:lnTo>
                  <a:pt x="4818009" y="3290122"/>
                </a:lnTo>
                <a:lnTo>
                  <a:pt x="4821936" y="3297580"/>
                </a:lnTo>
                <a:lnTo>
                  <a:pt x="4821936" y="3291692"/>
                </a:lnTo>
                <a:lnTo>
                  <a:pt x="4818402" y="3281289"/>
                </a:lnTo>
                <a:lnTo>
                  <a:pt x="4807210" y="3275793"/>
                </a:lnTo>
                <a:lnTo>
                  <a:pt x="4790325" y="3275205"/>
                </a:lnTo>
                <a:lnTo>
                  <a:pt x="4782471" y="3276383"/>
                </a:lnTo>
                <a:lnTo>
                  <a:pt x="4773243" y="3277560"/>
                </a:lnTo>
                <a:lnTo>
                  <a:pt x="4761070" y="3266569"/>
                </a:lnTo>
                <a:lnTo>
                  <a:pt x="4759303" y="3258717"/>
                </a:lnTo>
                <a:lnTo>
                  <a:pt x="4756948" y="3247138"/>
                </a:lnTo>
                <a:lnTo>
                  <a:pt x="4751842" y="3243015"/>
                </a:lnTo>
                <a:lnTo>
                  <a:pt x="4745756" y="3249296"/>
                </a:lnTo>
                <a:lnTo>
                  <a:pt x="4732601" y="3251652"/>
                </a:lnTo>
                <a:cubicBezTo>
                  <a:pt x="4732470" y="3249493"/>
                  <a:pt x="4732340" y="3247334"/>
                  <a:pt x="4732209" y="3245174"/>
                </a:cubicBezTo>
                <a:lnTo>
                  <a:pt x="4740847" y="3232220"/>
                </a:lnTo>
                <a:lnTo>
                  <a:pt x="4742026" y="3221229"/>
                </a:lnTo>
                <a:lnTo>
                  <a:pt x="4726318" y="3196498"/>
                </a:lnTo>
                <a:lnTo>
                  <a:pt x="4721214" y="3183544"/>
                </a:lnTo>
                <a:lnTo>
                  <a:pt x="4710611" y="3172749"/>
                </a:lnTo>
                <a:lnTo>
                  <a:pt x="4704328" y="3155673"/>
                </a:lnTo>
                <a:lnTo>
                  <a:pt x="4697849" y="3154102"/>
                </a:lnTo>
                <a:lnTo>
                  <a:pt x="4692548" y="3157439"/>
                </a:lnTo>
                <a:lnTo>
                  <a:pt x="4687443" y="3155280"/>
                </a:lnTo>
                <a:cubicBezTo>
                  <a:pt x="4687247" y="3153056"/>
                  <a:pt x="4687051" y="3150832"/>
                  <a:pt x="4686854" y="3148607"/>
                </a:cubicBezTo>
                <a:lnTo>
                  <a:pt x="4677234" y="3140559"/>
                </a:lnTo>
                <a:lnTo>
                  <a:pt x="4678805" y="3128979"/>
                </a:lnTo>
                <a:lnTo>
                  <a:pt x="4685676" y="3126624"/>
                </a:lnTo>
                <a:lnTo>
                  <a:pt x="4692155" y="3121521"/>
                </a:lnTo>
                <a:lnTo>
                  <a:pt x="4699224" y="3126820"/>
                </a:lnTo>
                <a:lnTo>
                  <a:pt x="4706292" y="3125054"/>
                </a:lnTo>
                <a:lnTo>
                  <a:pt x="4711004" y="3127998"/>
                </a:lnTo>
                <a:lnTo>
                  <a:pt x="4720232" y="3129372"/>
                </a:lnTo>
                <a:lnTo>
                  <a:pt x="4730442" y="3131531"/>
                </a:lnTo>
                <a:lnTo>
                  <a:pt x="4737313" y="3128587"/>
                </a:lnTo>
                <a:lnTo>
                  <a:pt x="4741829" y="3122895"/>
                </a:lnTo>
                <a:lnTo>
                  <a:pt x="4746149" y="3129372"/>
                </a:lnTo>
                <a:lnTo>
                  <a:pt x="4749683" y="3128194"/>
                </a:lnTo>
                <a:lnTo>
                  <a:pt x="4748308" y="3123483"/>
                </a:lnTo>
                <a:lnTo>
                  <a:pt x="4742615" y="3119558"/>
                </a:lnTo>
                <a:lnTo>
                  <a:pt x="4738099" y="3118773"/>
                </a:lnTo>
                <a:lnTo>
                  <a:pt x="4734761" y="3116025"/>
                </a:lnTo>
                <a:lnTo>
                  <a:pt x="4734958" y="3109548"/>
                </a:lnTo>
                <a:lnTo>
                  <a:pt x="4738295" y="3105819"/>
                </a:lnTo>
                <a:lnTo>
                  <a:pt x="4740651" y="3094631"/>
                </a:lnTo>
                <a:lnTo>
                  <a:pt x="4736725" y="3090117"/>
                </a:lnTo>
                <a:lnTo>
                  <a:pt x="4737706" y="3082854"/>
                </a:lnTo>
                <a:lnTo>
                  <a:pt x="4746345" y="3074022"/>
                </a:lnTo>
                <a:lnTo>
                  <a:pt x="4757536" y="3071667"/>
                </a:lnTo>
                <a:lnTo>
                  <a:pt x="4756162" y="3075003"/>
                </a:lnTo>
                <a:lnTo>
                  <a:pt x="4758714" y="3078929"/>
                </a:lnTo>
                <a:lnTo>
                  <a:pt x="4765979" y="3081677"/>
                </a:lnTo>
                <a:lnTo>
                  <a:pt x="4770691" y="3075789"/>
                </a:lnTo>
                <a:lnTo>
                  <a:pt x="4770691" y="3068134"/>
                </a:lnTo>
                <a:lnTo>
                  <a:pt x="4773636" y="3059694"/>
                </a:lnTo>
                <a:lnTo>
                  <a:pt x="4780116" y="3059301"/>
                </a:lnTo>
                <a:lnTo>
                  <a:pt x="4780116" y="3065779"/>
                </a:lnTo>
                <a:lnTo>
                  <a:pt x="4783846" y="3070489"/>
                </a:lnTo>
                <a:lnTo>
                  <a:pt x="4787184" y="3067938"/>
                </a:lnTo>
                <a:lnTo>
                  <a:pt x="4788558" y="3059498"/>
                </a:lnTo>
                <a:lnTo>
                  <a:pt x="4795430" y="3056357"/>
                </a:lnTo>
                <a:lnTo>
                  <a:pt x="4805051" y="3060479"/>
                </a:lnTo>
                <a:lnTo>
                  <a:pt x="4815457" y="3056161"/>
                </a:lnTo>
                <a:lnTo>
                  <a:pt x="4824096" y="3055180"/>
                </a:lnTo>
                <a:lnTo>
                  <a:pt x="4831949" y="3057928"/>
                </a:lnTo>
                <a:lnTo>
                  <a:pt x="4833716" y="3061264"/>
                </a:lnTo>
                <a:lnTo>
                  <a:pt x="4836269" y="3066760"/>
                </a:lnTo>
                <a:lnTo>
                  <a:pt x="4836858" y="3067349"/>
                </a:lnTo>
                <a:lnTo>
                  <a:pt x="4837643" y="3067938"/>
                </a:lnTo>
                <a:lnTo>
                  <a:pt x="4838428" y="3068134"/>
                </a:lnTo>
                <a:lnTo>
                  <a:pt x="4839410" y="3068134"/>
                </a:lnTo>
                <a:lnTo>
                  <a:pt x="4840981" y="3068134"/>
                </a:lnTo>
                <a:lnTo>
                  <a:pt x="4841570" y="3067938"/>
                </a:lnTo>
                <a:lnTo>
                  <a:pt x="4842748" y="3074611"/>
                </a:lnTo>
                <a:lnTo>
                  <a:pt x="4847068" y="3081677"/>
                </a:lnTo>
                <a:lnTo>
                  <a:pt x="4850602" y="3072059"/>
                </a:lnTo>
                <a:lnTo>
                  <a:pt x="4844908" y="3066956"/>
                </a:lnTo>
                <a:lnTo>
                  <a:pt x="4845497" y="3061657"/>
                </a:lnTo>
                <a:lnTo>
                  <a:pt x="4840392" y="3056750"/>
                </a:lnTo>
                <a:lnTo>
                  <a:pt x="4836858" y="3048310"/>
                </a:lnTo>
                <a:lnTo>
                  <a:pt x="4839017" y="3042029"/>
                </a:lnTo>
                <a:lnTo>
                  <a:pt x="4844908" y="3038104"/>
                </a:lnTo>
                <a:lnTo>
                  <a:pt x="4852565" y="3018868"/>
                </a:lnTo>
                <a:lnTo>
                  <a:pt x="4860222" y="3004541"/>
                </a:lnTo>
                <a:lnTo>
                  <a:pt x="4867879" y="2987857"/>
                </a:lnTo>
                <a:lnTo>
                  <a:pt x="4864738" y="2981380"/>
                </a:lnTo>
                <a:lnTo>
                  <a:pt x="4866701" y="2975492"/>
                </a:lnTo>
                <a:lnTo>
                  <a:pt x="4870039" y="2976866"/>
                </a:lnTo>
                <a:cubicBezTo>
                  <a:pt x="4869908" y="2974903"/>
                  <a:pt x="4869777" y="2972940"/>
                  <a:pt x="4869646" y="2970978"/>
                </a:cubicBezTo>
                <a:lnTo>
                  <a:pt x="4857866" y="2948602"/>
                </a:lnTo>
                <a:lnTo>
                  <a:pt x="4854135" y="2938003"/>
                </a:lnTo>
                <a:lnTo>
                  <a:pt x="4839410" y="2921908"/>
                </a:lnTo>
                <a:lnTo>
                  <a:pt x="4828808" y="2925638"/>
                </a:lnTo>
                <a:lnTo>
                  <a:pt x="4820954" y="2923479"/>
                </a:lnTo>
                <a:cubicBezTo>
                  <a:pt x="4820823" y="2920600"/>
                  <a:pt x="4820693" y="2917721"/>
                  <a:pt x="4820562" y="2914843"/>
                </a:cubicBezTo>
                <a:lnTo>
                  <a:pt x="4804462" y="2912095"/>
                </a:lnTo>
                <a:lnTo>
                  <a:pt x="4795037" y="2917590"/>
                </a:lnTo>
                <a:lnTo>
                  <a:pt x="4783257" y="2923871"/>
                </a:lnTo>
                <a:lnTo>
                  <a:pt x="4775796" y="2927012"/>
                </a:lnTo>
                <a:lnTo>
                  <a:pt x="4771280" y="2923479"/>
                </a:lnTo>
                <a:lnTo>
                  <a:pt x="4764801" y="2922694"/>
                </a:lnTo>
                <a:lnTo>
                  <a:pt x="4766372" y="2913665"/>
                </a:lnTo>
                <a:lnTo>
                  <a:pt x="4761660" y="2910917"/>
                </a:lnTo>
                <a:lnTo>
                  <a:pt x="4752824" y="2909936"/>
                </a:lnTo>
                <a:lnTo>
                  <a:pt x="4733779" y="2910721"/>
                </a:lnTo>
                <a:lnTo>
                  <a:pt x="4720624" y="2908562"/>
                </a:lnTo>
                <a:lnTo>
                  <a:pt x="4711986" y="2913665"/>
                </a:lnTo>
                <a:lnTo>
                  <a:pt x="4695886" y="2926816"/>
                </a:lnTo>
                <a:lnTo>
                  <a:pt x="4684498" y="2936433"/>
                </a:lnTo>
                <a:lnTo>
                  <a:pt x="4684302" y="2944088"/>
                </a:lnTo>
                <a:lnTo>
                  <a:pt x="4673699" y="2950369"/>
                </a:lnTo>
                <a:lnTo>
                  <a:pt x="4669773" y="2948406"/>
                </a:lnTo>
                <a:lnTo>
                  <a:pt x="4663294" y="2948210"/>
                </a:lnTo>
                <a:lnTo>
                  <a:pt x="4657403" y="2950565"/>
                </a:lnTo>
                <a:lnTo>
                  <a:pt x="4652102" y="2948994"/>
                </a:lnTo>
                <a:lnTo>
                  <a:pt x="4636984" y="2952527"/>
                </a:lnTo>
                <a:lnTo>
                  <a:pt x="4632468" y="2950565"/>
                </a:lnTo>
                <a:lnTo>
                  <a:pt x="4622652" y="2953705"/>
                </a:lnTo>
                <a:lnTo>
                  <a:pt x="4611264" y="2961753"/>
                </a:lnTo>
                <a:lnTo>
                  <a:pt x="4607926" y="2959790"/>
                </a:lnTo>
                <a:lnTo>
                  <a:pt x="4601447" y="2963519"/>
                </a:lnTo>
                <a:lnTo>
                  <a:pt x="4609693" y="2969604"/>
                </a:lnTo>
                <a:lnTo>
                  <a:pt x="4607730" y="2974706"/>
                </a:lnTo>
                <a:lnTo>
                  <a:pt x="4601054" y="2969407"/>
                </a:lnTo>
                <a:lnTo>
                  <a:pt x="4597913" y="2969211"/>
                </a:lnTo>
                <a:lnTo>
                  <a:pt x="4601054" y="2975688"/>
                </a:lnTo>
                <a:cubicBezTo>
                  <a:pt x="4601245" y="2978239"/>
                  <a:pt x="4601437" y="2980791"/>
                  <a:pt x="4601628" y="2983342"/>
                </a:cubicBezTo>
                <a:cubicBezTo>
                  <a:pt x="4601631" y="2983344"/>
                  <a:pt x="4601635" y="2983345"/>
                  <a:pt x="4601638" y="2983347"/>
                </a:cubicBezTo>
                <a:cubicBezTo>
                  <a:pt x="4601635" y="2983350"/>
                  <a:pt x="4601632" y="2983354"/>
                  <a:pt x="4601629" y="2983357"/>
                </a:cubicBezTo>
                <a:cubicBezTo>
                  <a:pt x="4601634" y="2983418"/>
                  <a:pt x="4601638" y="2983479"/>
                  <a:pt x="4601643" y="2983539"/>
                </a:cubicBezTo>
                <a:lnTo>
                  <a:pt x="4601525" y="2983476"/>
                </a:lnTo>
                <a:lnTo>
                  <a:pt x="4597515" y="2988058"/>
                </a:lnTo>
                <a:lnTo>
                  <a:pt x="4590250" y="2987077"/>
                </a:lnTo>
                <a:lnTo>
                  <a:pt x="4586323" y="2992179"/>
                </a:lnTo>
                <a:lnTo>
                  <a:pt x="4581611" y="2992769"/>
                </a:lnTo>
                <a:lnTo>
                  <a:pt x="4582593" y="2986880"/>
                </a:lnTo>
                <a:lnTo>
                  <a:pt x="4575132" y="2990020"/>
                </a:lnTo>
                <a:lnTo>
                  <a:pt x="4572187" y="2997675"/>
                </a:lnTo>
                <a:lnTo>
                  <a:pt x="4569045" y="2998853"/>
                </a:lnTo>
                <a:lnTo>
                  <a:pt x="4571009" y="3004741"/>
                </a:lnTo>
                <a:lnTo>
                  <a:pt x="4568849" y="3012003"/>
                </a:lnTo>
                <a:lnTo>
                  <a:pt x="4561584" y="3010432"/>
                </a:lnTo>
                <a:lnTo>
                  <a:pt x="4559621" y="3012984"/>
                </a:lnTo>
                <a:lnTo>
                  <a:pt x="4561388" y="3018872"/>
                </a:lnTo>
                <a:lnTo>
                  <a:pt x="4556677" y="3021424"/>
                </a:lnTo>
                <a:lnTo>
                  <a:pt x="4548234" y="3019853"/>
                </a:lnTo>
                <a:lnTo>
                  <a:pt x="4542343" y="3017106"/>
                </a:lnTo>
                <a:lnTo>
                  <a:pt x="4533312" y="3009648"/>
                </a:lnTo>
                <a:lnTo>
                  <a:pt x="4528011" y="3010236"/>
                </a:lnTo>
                <a:lnTo>
                  <a:pt x="4530759" y="3016124"/>
                </a:lnTo>
                <a:lnTo>
                  <a:pt x="4535079" y="3018087"/>
                </a:lnTo>
                <a:lnTo>
                  <a:pt x="4531741" y="3024760"/>
                </a:lnTo>
                <a:lnTo>
                  <a:pt x="4523298" y="3024564"/>
                </a:lnTo>
                <a:lnTo>
                  <a:pt x="4518586" y="3021031"/>
                </a:lnTo>
                <a:lnTo>
                  <a:pt x="4516034" y="3026331"/>
                </a:lnTo>
                <a:lnTo>
                  <a:pt x="4523691" y="3031041"/>
                </a:lnTo>
                <a:lnTo>
                  <a:pt x="4519568" y="3036733"/>
                </a:lnTo>
                <a:lnTo>
                  <a:pt x="4516230" y="3038696"/>
                </a:lnTo>
                <a:lnTo>
                  <a:pt x="4518194" y="3043995"/>
                </a:lnTo>
                <a:lnTo>
                  <a:pt x="4512500" y="3054201"/>
                </a:lnTo>
                <a:lnTo>
                  <a:pt x="4510143" y="3050668"/>
                </a:lnTo>
                <a:lnTo>
                  <a:pt x="4507002" y="3038303"/>
                </a:lnTo>
                <a:lnTo>
                  <a:pt x="4501897" y="3044191"/>
                </a:lnTo>
                <a:lnTo>
                  <a:pt x="4496793" y="3055771"/>
                </a:lnTo>
                <a:lnTo>
                  <a:pt x="4504450" y="3070295"/>
                </a:lnTo>
                <a:lnTo>
                  <a:pt x="4503664" y="3077361"/>
                </a:lnTo>
                <a:lnTo>
                  <a:pt x="4496204" y="3083052"/>
                </a:lnTo>
                <a:lnTo>
                  <a:pt x="4496400" y="3076576"/>
                </a:lnTo>
                <a:lnTo>
                  <a:pt x="4495026" y="3073828"/>
                </a:lnTo>
                <a:lnTo>
                  <a:pt x="4485209" y="3078931"/>
                </a:lnTo>
                <a:lnTo>
                  <a:pt x="4484227" y="3084623"/>
                </a:lnTo>
                <a:cubicBezTo>
                  <a:pt x="4484161" y="3086062"/>
                  <a:pt x="4484096" y="3087502"/>
                  <a:pt x="4484031" y="3088941"/>
                </a:cubicBezTo>
                <a:lnTo>
                  <a:pt x="4484031" y="3090707"/>
                </a:lnTo>
                <a:lnTo>
                  <a:pt x="4484031" y="3091885"/>
                </a:lnTo>
                <a:lnTo>
                  <a:pt x="4485994" y="3097184"/>
                </a:lnTo>
                <a:lnTo>
                  <a:pt x="4481282" y="3102876"/>
                </a:lnTo>
                <a:lnTo>
                  <a:pt x="4473428" y="3107194"/>
                </a:lnTo>
                <a:lnTo>
                  <a:pt x="4469894" y="3116418"/>
                </a:lnTo>
                <a:lnTo>
                  <a:pt x="4461648" y="3125839"/>
                </a:lnTo>
                <a:lnTo>
                  <a:pt x="4466360" y="3144682"/>
                </a:lnTo>
                <a:lnTo>
                  <a:pt x="4470679" y="3153514"/>
                </a:lnTo>
                <a:lnTo>
                  <a:pt x="4477944" y="3152140"/>
                </a:lnTo>
                <a:lnTo>
                  <a:pt x="4481478" y="3146448"/>
                </a:lnTo>
                <a:lnTo>
                  <a:pt x="4491688" y="3148803"/>
                </a:lnTo>
                <a:lnTo>
                  <a:pt x="4494633" y="3166468"/>
                </a:lnTo>
                <a:lnTo>
                  <a:pt x="4495614" y="3172944"/>
                </a:lnTo>
                <a:lnTo>
                  <a:pt x="4503664" y="3179029"/>
                </a:lnTo>
                <a:lnTo>
                  <a:pt x="4506217" y="3179029"/>
                </a:lnTo>
                <a:lnTo>
                  <a:pt x="4507984" y="3184917"/>
                </a:lnTo>
                <a:lnTo>
                  <a:pt x="4503861" y="3193945"/>
                </a:lnTo>
                <a:lnTo>
                  <a:pt x="4502683" y="3209058"/>
                </a:lnTo>
                <a:lnTo>
                  <a:pt x="4506609" y="3211609"/>
                </a:lnTo>
                <a:lnTo>
                  <a:pt x="4513482" y="3200029"/>
                </a:lnTo>
                <a:lnTo>
                  <a:pt x="4517604" y="3192375"/>
                </a:lnTo>
                <a:lnTo>
                  <a:pt x="4518390" y="3185309"/>
                </a:lnTo>
                <a:lnTo>
                  <a:pt x="4520943" y="3193749"/>
                </a:lnTo>
                <a:lnTo>
                  <a:pt x="4517212" y="3207881"/>
                </a:lnTo>
                <a:lnTo>
                  <a:pt x="4512303" y="3217497"/>
                </a:lnTo>
                <a:lnTo>
                  <a:pt x="4513482" y="3225544"/>
                </a:lnTo>
                <a:lnTo>
                  <a:pt x="4517604" y="3219853"/>
                </a:lnTo>
                <a:cubicBezTo>
                  <a:pt x="4517735" y="3222470"/>
                  <a:pt x="4517866" y="3225087"/>
                  <a:pt x="4517997" y="3227703"/>
                </a:cubicBezTo>
                <a:lnTo>
                  <a:pt x="4511911" y="3234573"/>
                </a:lnTo>
                <a:lnTo>
                  <a:pt x="4508376" y="3243602"/>
                </a:lnTo>
                <a:lnTo>
                  <a:pt x="4511518" y="3254200"/>
                </a:lnTo>
                <a:lnTo>
                  <a:pt x="4531741" y="3274220"/>
                </a:lnTo>
                <a:lnTo>
                  <a:pt x="4540184" y="3285015"/>
                </a:lnTo>
                <a:lnTo>
                  <a:pt x="4546859" y="3299342"/>
                </a:lnTo>
                <a:lnTo>
                  <a:pt x="4556480" y="3330156"/>
                </a:lnTo>
                <a:lnTo>
                  <a:pt x="4566100" y="3337615"/>
                </a:lnTo>
                <a:lnTo>
                  <a:pt x="4573954" y="3344877"/>
                </a:lnTo>
                <a:lnTo>
                  <a:pt x="4569773" y="3352838"/>
                </a:lnTo>
                <a:lnTo>
                  <a:pt x="4569933" y="3352892"/>
                </a:lnTo>
                <a:lnTo>
                  <a:pt x="4573939" y="3345261"/>
                </a:lnTo>
                <a:lnTo>
                  <a:pt x="4587877" y="3357432"/>
                </a:lnTo>
                <a:lnTo>
                  <a:pt x="4598281" y="3362928"/>
                </a:lnTo>
                <a:lnTo>
                  <a:pt x="4607115" y="3376277"/>
                </a:lnTo>
                <a:lnTo>
                  <a:pt x="4612415" y="3395319"/>
                </a:lnTo>
                <a:lnTo>
                  <a:pt x="4617127" y="3418287"/>
                </a:lnTo>
                <a:lnTo>
                  <a:pt x="4630672" y="3426336"/>
                </a:lnTo>
                <a:lnTo>
                  <a:pt x="4641076" y="3444396"/>
                </a:lnTo>
                <a:lnTo>
                  <a:pt x="4647554" y="3454211"/>
                </a:lnTo>
                <a:lnTo>
                  <a:pt x="4652069" y="3454407"/>
                </a:lnTo>
                <a:lnTo>
                  <a:pt x="4661885" y="3451266"/>
                </a:lnTo>
                <a:lnTo>
                  <a:pt x="4674841" y="3462063"/>
                </a:lnTo>
                <a:lnTo>
                  <a:pt x="4677393" y="3464026"/>
                </a:lnTo>
                <a:lnTo>
                  <a:pt x="4684853" y="3477964"/>
                </a:lnTo>
                <a:lnTo>
                  <a:pt x="4683282" y="3481301"/>
                </a:lnTo>
                <a:lnTo>
                  <a:pt x="4679749" y="3481105"/>
                </a:lnTo>
                <a:lnTo>
                  <a:pt x="4680927" y="3475805"/>
                </a:lnTo>
                <a:lnTo>
                  <a:pt x="4675233" y="3470504"/>
                </a:lnTo>
                <a:lnTo>
                  <a:pt x="4666007" y="3469130"/>
                </a:lnTo>
                <a:lnTo>
                  <a:pt x="4661099" y="3465597"/>
                </a:lnTo>
                <a:lnTo>
                  <a:pt x="4647947" y="3467363"/>
                </a:lnTo>
                <a:lnTo>
                  <a:pt x="4640487" y="3475020"/>
                </a:lnTo>
                <a:lnTo>
                  <a:pt x="4637739" y="3481301"/>
                </a:lnTo>
                <a:lnTo>
                  <a:pt x="4626157" y="3500540"/>
                </a:lnTo>
                <a:lnTo>
                  <a:pt x="4623605" y="3518600"/>
                </a:lnTo>
                <a:lnTo>
                  <a:pt x="4627727" y="3529986"/>
                </a:lnTo>
                <a:lnTo>
                  <a:pt x="4625764" y="3535678"/>
                </a:lnTo>
                <a:lnTo>
                  <a:pt x="4621838" y="3530574"/>
                </a:lnTo>
                <a:lnTo>
                  <a:pt x="4619875" y="3534304"/>
                </a:lnTo>
                <a:lnTo>
                  <a:pt x="4613200" y="3543923"/>
                </a:lnTo>
                <a:lnTo>
                  <a:pt x="4617716" y="3565517"/>
                </a:lnTo>
                <a:lnTo>
                  <a:pt x="4615949" y="3580633"/>
                </a:lnTo>
                <a:lnTo>
                  <a:pt x="4607704" y="3576510"/>
                </a:lnTo>
                <a:lnTo>
                  <a:pt x="4607901" y="3565909"/>
                </a:lnTo>
                <a:lnTo>
                  <a:pt x="4601619" y="3566302"/>
                </a:lnTo>
                <a:cubicBezTo>
                  <a:pt x="4601684" y="3579782"/>
                  <a:pt x="4601749" y="3593261"/>
                  <a:pt x="4601815" y="3606741"/>
                </a:cubicBezTo>
                <a:lnTo>
                  <a:pt x="4587092" y="3611060"/>
                </a:lnTo>
                <a:lnTo>
                  <a:pt x="4577473" y="3604189"/>
                </a:lnTo>
                <a:lnTo>
                  <a:pt x="4567854" y="3610275"/>
                </a:lnTo>
                <a:lnTo>
                  <a:pt x="4545082" y="3582792"/>
                </a:lnTo>
                <a:lnTo>
                  <a:pt x="4562161" y="3560805"/>
                </a:lnTo>
                <a:lnTo>
                  <a:pt x="4553523" y="3548046"/>
                </a:lnTo>
                <a:lnTo>
                  <a:pt x="4564516" y="3529593"/>
                </a:lnTo>
                <a:lnTo>
                  <a:pt x="4550382" y="3508784"/>
                </a:lnTo>
                <a:lnTo>
                  <a:pt x="4530556" y="3510747"/>
                </a:lnTo>
                <a:lnTo>
                  <a:pt x="4500324" y="3542353"/>
                </a:lnTo>
                <a:lnTo>
                  <a:pt x="4479403" y="3550369"/>
                </a:lnTo>
                <a:lnTo>
                  <a:pt x="4479712" y="3550719"/>
                </a:lnTo>
                <a:lnTo>
                  <a:pt x="4463180" y="3563911"/>
                </a:lnTo>
                <a:lnTo>
                  <a:pt x="4453339" y="3575725"/>
                </a:lnTo>
                <a:lnTo>
                  <a:pt x="4453210" y="3575134"/>
                </a:lnTo>
                <a:lnTo>
                  <a:pt x="4430094" y="3575725"/>
                </a:lnTo>
                <a:lnTo>
                  <a:pt x="4392481" y="3565686"/>
                </a:lnTo>
                <a:lnTo>
                  <a:pt x="4364467" y="3536356"/>
                </a:lnTo>
                <a:lnTo>
                  <a:pt x="4358090" y="3511504"/>
                </a:lnTo>
                <a:lnTo>
                  <a:pt x="4357973" y="3511572"/>
                </a:lnTo>
                <a:lnTo>
                  <a:pt x="4358002" y="3511585"/>
                </a:lnTo>
                <a:lnTo>
                  <a:pt x="4357923" y="3511600"/>
                </a:lnTo>
                <a:lnTo>
                  <a:pt x="4357691" y="3511732"/>
                </a:lnTo>
                <a:lnTo>
                  <a:pt x="4357557" y="3511672"/>
                </a:lnTo>
                <a:lnTo>
                  <a:pt x="4326195" y="3517861"/>
                </a:lnTo>
                <a:cubicBezTo>
                  <a:pt x="4326326" y="3519103"/>
                  <a:pt x="4326456" y="3520346"/>
                  <a:pt x="4326587" y="3521588"/>
                </a:cubicBezTo>
                <a:lnTo>
                  <a:pt x="4327962" y="3530610"/>
                </a:lnTo>
                <a:lnTo>
                  <a:pt x="4328550" y="3535710"/>
                </a:lnTo>
                <a:lnTo>
                  <a:pt x="4329532" y="3540809"/>
                </a:lnTo>
                <a:lnTo>
                  <a:pt x="4330514" y="3545124"/>
                </a:lnTo>
                <a:lnTo>
                  <a:pt x="4331496" y="3548459"/>
                </a:lnTo>
                <a:lnTo>
                  <a:pt x="4332870" y="3552185"/>
                </a:lnTo>
                <a:lnTo>
                  <a:pt x="4334244" y="3557481"/>
                </a:lnTo>
                <a:lnTo>
                  <a:pt x="4336011" y="3563758"/>
                </a:lnTo>
                <a:lnTo>
                  <a:pt x="4337190" y="3570426"/>
                </a:lnTo>
                <a:lnTo>
                  <a:pt x="4338564" y="3577095"/>
                </a:lnTo>
                <a:lnTo>
                  <a:pt x="4339742" y="3582979"/>
                </a:lnTo>
                <a:cubicBezTo>
                  <a:pt x="4339873" y="3584483"/>
                  <a:pt x="4340003" y="3585986"/>
                  <a:pt x="4340134" y="3587490"/>
                </a:cubicBezTo>
                <a:lnTo>
                  <a:pt x="4340134" y="3589255"/>
                </a:lnTo>
                <a:cubicBezTo>
                  <a:pt x="4340069" y="3589648"/>
                  <a:pt x="4340004" y="3590040"/>
                  <a:pt x="4339938" y="3590433"/>
                </a:cubicBezTo>
                <a:cubicBezTo>
                  <a:pt x="4339807" y="3591413"/>
                  <a:pt x="4339677" y="3592394"/>
                  <a:pt x="4339546" y="3593374"/>
                </a:cubicBezTo>
                <a:lnTo>
                  <a:pt x="4338957" y="3598670"/>
                </a:lnTo>
                <a:cubicBezTo>
                  <a:pt x="4338826" y="3601024"/>
                  <a:pt x="4338695" y="3603378"/>
                  <a:pt x="4338564" y="3605731"/>
                </a:cubicBezTo>
                <a:cubicBezTo>
                  <a:pt x="4338433" y="3608347"/>
                  <a:pt x="4338302" y="3610962"/>
                  <a:pt x="4338171" y="3613577"/>
                </a:cubicBezTo>
                <a:lnTo>
                  <a:pt x="4338171" y="3621422"/>
                </a:lnTo>
                <a:lnTo>
                  <a:pt x="4337975" y="3628679"/>
                </a:lnTo>
                <a:lnTo>
                  <a:pt x="4338171" y="3634368"/>
                </a:lnTo>
                <a:cubicBezTo>
                  <a:pt x="4338237" y="3635021"/>
                  <a:pt x="4338302" y="3635675"/>
                  <a:pt x="4338367" y="3636329"/>
                </a:cubicBezTo>
                <a:lnTo>
                  <a:pt x="4338564" y="3637898"/>
                </a:lnTo>
                <a:lnTo>
                  <a:pt x="4339153" y="3641036"/>
                </a:lnTo>
                <a:lnTo>
                  <a:pt x="4339938" y="3646725"/>
                </a:lnTo>
                <a:lnTo>
                  <a:pt x="4341706" y="3660846"/>
                </a:lnTo>
                <a:lnTo>
                  <a:pt x="4343669" y="3679872"/>
                </a:lnTo>
                <a:lnTo>
                  <a:pt x="4319126" y="3693405"/>
                </a:lnTo>
                <a:lnTo>
                  <a:pt x="4304400" y="3681245"/>
                </a:lnTo>
                <a:lnTo>
                  <a:pt x="4283392" y="3683795"/>
                </a:lnTo>
                <a:lnTo>
                  <a:pt x="4266703" y="3690071"/>
                </a:lnTo>
                <a:lnTo>
                  <a:pt x="4249621" y="3686541"/>
                </a:lnTo>
                <a:lnTo>
                  <a:pt x="4213494" y="3708116"/>
                </a:lnTo>
                <a:lnTo>
                  <a:pt x="4199357" y="3695563"/>
                </a:lnTo>
                <a:lnTo>
                  <a:pt x="4170888" y="3704389"/>
                </a:lnTo>
                <a:lnTo>
                  <a:pt x="4129656" y="3709881"/>
                </a:lnTo>
                <a:lnTo>
                  <a:pt x="4060937" y="3738910"/>
                </a:lnTo>
                <a:lnTo>
                  <a:pt x="4034234" y="3745383"/>
                </a:lnTo>
                <a:lnTo>
                  <a:pt x="4002427" y="3721257"/>
                </a:lnTo>
                <a:lnTo>
                  <a:pt x="3976706" y="3720080"/>
                </a:lnTo>
                <a:lnTo>
                  <a:pt x="3929388" y="3739302"/>
                </a:lnTo>
                <a:lnTo>
                  <a:pt x="3912502" y="3737733"/>
                </a:lnTo>
                <a:lnTo>
                  <a:pt x="3898170" y="3721650"/>
                </a:lnTo>
                <a:lnTo>
                  <a:pt x="3889923" y="3728122"/>
                </a:lnTo>
                <a:lnTo>
                  <a:pt x="3875001" y="3744401"/>
                </a:lnTo>
                <a:cubicBezTo>
                  <a:pt x="3875263" y="3751985"/>
                  <a:pt x="3875525" y="3759570"/>
                  <a:pt x="3875786" y="3767154"/>
                </a:cubicBezTo>
                <a:lnTo>
                  <a:pt x="3860865" y="3778922"/>
                </a:lnTo>
                <a:lnTo>
                  <a:pt x="3859687" y="3794809"/>
                </a:lnTo>
                <a:lnTo>
                  <a:pt x="3848495" y="3796771"/>
                </a:lnTo>
                <a:lnTo>
                  <a:pt x="3844176" y="3802459"/>
                </a:lnTo>
                <a:lnTo>
                  <a:pt x="3834948" y="3801086"/>
                </a:lnTo>
                <a:lnTo>
                  <a:pt x="3837303" y="3796182"/>
                </a:lnTo>
                <a:lnTo>
                  <a:pt x="3832788" y="3789122"/>
                </a:lnTo>
                <a:lnTo>
                  <a:pt x="3828272" y="3780687"/>
                </a:lnTo>
                <a:lnTo>
                  <a:pt x="3832592" y="3765584"/>
                </a:lnTo>
                <a:lnTo>
                  <a:pt x="3850066" y="3751266"/>
                </a:lnTo>
                <a:cubicBezTo>
                  <a:pt x="3850262" y="3747344"/>
                  <a:pt x="3850458" y="3743421"/>
                  <a:pt x="3850655" y="3739498"/>
                </a:cubicBezTo>
                <a:lnTo>
                  <a:pt x="3839660" y="3731849"/>
                </a:lnTo>
                <a:lnTo>
                  <a:pt x="3825719" y="3741655"/>
                </a:lnTo>
                <a:lnTo>
                  <a:pt x="3820025" y="3751463"/>
                </a:lnTo>
                <a:lnTo>
                  <a:pt x="3812957" y="3757935"/>
                </a:lnTo>
                <a:lnTo>
                  <a:pt x="3789985" y="3756366"/>
                </a:lnTo>
                <a:lnTo>
                  <a:pt x="3780757" y="3746559"/>
                </a:lnTo>
                <a:lnTo>
                  <a:pt x="3760338" y="3741655"/>
                </a:lnTo>
                <a:lnTo>
                  <a:pt x="3746790" y="3752835"/>
                </a:lnTo>
                <a:lnTo>
                  <a:pt x="3733635" y="3759308"/>
                </a:lnTo>
                <a:lnTo>
                  <a:pt x="3727353" y="3774999"/>
                </a:lnTo>
                <a:lnTo>
                  <a:pt x="3714197" y="3778334"/>
                </a:lnTo>
                <a:lnTo>
                  <a:pt x="3707915" y="3789514"/>
                </a:lnTo>
                <a:lnTo>
                  <a:pt x="3679641" y="3791671"/>
                </a:lnTo>
                <a:lnTo>
                  <a:pt x="3666683" y="3790494"/>
                </a:lnTo>
                <a:lnTo>
                  <a:pt x="3658829" y="3795790"/>
                </a:lnTo>
                <a:lnTo>
                  <a:pt x="3645085" y="3800693"/>
                </a:lnTo>
                <a:lnTo>
                  <a:pt x="3628003" y="3790298"/>
                </a:lnTo>
                <a:lnTo>
                  <a:pt x="3613670" y="3771469"/>
                </a:lnTo>
                <a:lnTo>
                  <a:pt x="3599534" y="3765192"/>
                </a:lnTo>
                <a:lnTo>
                  <a:pt x="3587164" y="3754797"/>
                </a:lnTo>
                <a:lnTo>
                  <a:pt x="3575973" y="3752247"/>
                </a:lnTo>
                <a:lnTo>
                  <a:pt x="3560855" y="3743421"/>
                </a:lnTo>
                <a:lnTo>
                  <a:pt x="3537294" y="3741655"/>
                </a:lnTo>
                <a:lnTo>
                  <a:pt x="3526888" y="3749501"/>
                </a:lnTo>
                <a:lnTo>
                  <a:pt x="3524335" y="3760681"/>
                </a:lnTo>
                <a:cubicBezTo>
                  <a:pt x="3524204" y="3763492"/>
                  <a:pt x="3524073" y="3766304"/>
                  <a:pt x="3523942" y="3769115"/>
                </a:cubicBezTo>
                <a:lnTo>
                  <a:pt x="3509610" y="3784218"/>
                </a:lnTo>
                <a:lnTo>
                  <a:pt x="3501167" y="3784218"/>
                </a:lnTo>
                <a:cubicBezTo>
                  <a:pt x="3501298" y="3782714"/>
                  <a:pt x="3501429" y="3781211"/>
                  <a:pt x="3501560" y="3779707"/>
                </a:cubicBezTo>
                <a:lnTo>
                  <a:pt x="3497829" y="3779707"/>
                </a:lnTo>
                <a:lnTo>
                  <a:pt x="3493902" y="3788925"/>
                </a:lnTo>
                <a:lnTo>
                  <a:pt x="3486049" y="3792063"/>
                </a:lnTo>
                <a:lnTo>
                  <a:pt x="3474857" y="3795594"/>
                </a:lnTo>
                <a:lnTo>
                  <a:pt x="3459346" y="3793240"/>
                </a:lnTo>
                <a:lnTo>
                  <a:pt x="3446584" y="3784022"/>
                </a:lnTo>
                <a:lnTo>
                  <a:pt x="3430876" y="3766762"/>
                </a:lnTo>
                <a:lnTo>
                  <a:pt x="3429306" y="3754993"/>
                </a:lnTo>
                <a:lnTo>
                  <a:pt x="3418899" y="3751855"/>
                </a:lnTo>
                <a:lnTo>
                  <a:pt x="3421648" y="3762839"/>
                </a:lnTo>
                <a:lnTo>
                  <a:pt x="3410457" y="3763623"/>
                </a:lnTo>
                <a:lnTo>
                  <a:pt x="3402603" y="3755778"/>
                </a:lnTo>
                <a:lnTo>
                  <a:pt x="3398087" y="3747540"/>
                </a:lnTo>
                <a:lnTo>
                  <a:pt x="3393572" y="3748128"/>
                </a:lnTo>
                <a:lnTo>
                  <a:pt x="3386307" y="3743617"/>
                </a:lnTo>
                <a:lnTo>
                  <a:pt x="3381006" y="3750874"/>
                </a:lnTo>
                <a:lnTo>
                  <a:pt x="3382969" y="3761269"/>
                </a:lnTo>
                <a:lnTo>
                  <a:pt x="3375312" y="3769900"/>
                </a:lnTo>
                <a:lnTo>
                  <a:pt x="3371385" y="3773823"/>
                </a:lnTo>
                <a:lnTo>
                  <a:pt x="3367458" y="3773038"/>
                </a:lnTo>
                <a:lnTo>
                  <a:pt x="3372760" y="3765977"/>
                </a:lnTo>
                <a:lnTo>
                  <a:pt x="3369421" y="3764604"/>
                </a:lnTo>
                <a:lnTo>
                  <a:pt x="3364120" y="3768527"/>
                </a:lnTo>
                <a:lnTo>
                  <a:pt x="3364120" y="3760289"/>
                </a:lnTo>
                <a:lnTo>
                  <a:pt x="3369814" y="3754209"/>
                </a:lnTo>
                <a:lnTo>
                  <a:pt x="3367851" y="3753032"/>
                </a:lnTo>
                <a:lnTo>
                  <a:pt x="3356070" y="3753620"/>
                </a:lnTo>
                <a:lnTo>
                  <a:pt x="3347039" y="3760877"/>
                </a:lnTo>
                <a:lnTo>
                  <a:pt x="3337222" y="3758524"/>
                </a:lnTo>
                <a:lnTo>
                  <a:pt x="3333884" y="3761662"/>
                </a:lnTo>
                <a:lnTo>
                  <a:pt x="3330743" y="3759700"/>
                </a:lnTo>
                <a:lnTo>
                  <a:pt x="3330743" y="3754601"/>
                </a:lnTo>
                <a:lnTo>
                  <a:pt x="3337025" y="3749305"/>
                </a:lnTo>
                <a:lnTo>
                  <a:pt x="3346254" y="3748717"/>
                </a:lnTo>
                <a:lnTo>
                  <a:pt x="3354696" y="3749109"/>
                </a:lnTo>
                <a:lnTo>
                  <a:pt x="3365299" y="3750286"/>
                </a:lnTo>
                <a:lnTo>
                  <a:pt x="3368636" y="3743813"/>
                </a:lnTo>
                <a:lnTo>
                  <a:pt x="3365299" y="3737929"/>
                </a:lnTo>
                <a:lnTo>
                  <a:pt x="3369618" y="3734595"/>
                </a:lnTo>
                <a:lnTo>
                  <a:pt x="3374330" y="3737340"/>
                </a:lnTo>
                <a:lnTo>
                  <a:pt x="3379435" y="3732045"/>
                </a:lnTo>
                <a:lnTo>
                  <a:pt x="3389252" y="3728710"/>
                </a:lnTo>
                <a:lnTo>
                  <a:pt x="3388663" y="3726749"/>
                </a:lnTo>
                <a:lnTo>
                  <a:pt x="3369618" y="3727338"/>
                </a:lnTo>
                <a:lnTo>
                  <a:pt x="3361765" y="3726945"/>
                </a:lnTo>
                <a:lnTo>
                  <a:pt x="3356463" y="3732829"/>
                </a:lnTo>
                <a:lnTo>
                  <a:pt x="3354107" y="3733614"/>
                </a:lnTo>
                <a:lnTo>
                  <a:pt x="3348806" y="3733614"/>
                </a:lnTo>
                <a:lnTo>
                  <a:pt x="3342915" y="3730868"/>
                </a:lnTo>
                <a:lnTo>
                  <a:pt x="3337025" y="3731849"/>
                </a:lnTo>
                <a:lnTo>
                  <a:pt x="3330546" y="3739694"/>
                </a:lnTo>
                <a:lnTo>
                  <a:pt x="3325834" y="3737733"/>
                </a:lnTo>
                <a:lnTo>
                  <a:pt x="3323282" y="3729103"/>
                </a:lnTo>
                <a:lnTo>
                  <a:pt x="3326227" y="3722630"/>
                </a:lnTo>
                <a:lnTo>
                  <a:pt x="3336829" y="3721257"/>
                </a:lnTo>
                <a:lnTo>
                  <a:pt x="3340166" y="3720669"/>
                </a:lnTo>
                <a:lnTo>
                  <a:pt x="3340166" y="3715373"/>
                </a:lnTo>
                <a:cubicBezTo>
                  <a:pt x="3340363" y="3713412"/>
                  <a:pt x="3340559" y="3711450"/>
                  <a:pt x="3340756" y="3709489"/>
                </a:cubicBezTo>
                <a:lnTo>
                  <a:pt x="3334277" y="3709489"/>
                </a:lnTo>
                <a:lnTo>
                  <a:pt x="3330939" y="3710470"/>
                </a:lnTo>
                <a:lnTo>
                  <a:pt x="3323674" y="3703801"/>
                </a:lnTo>
                <a:cubicBezTo>
                  <a:pt x="3323478" y="3701840"/>
                  <a:pt x="3323282" y="3699878"/>
                  <a:pt x="3323085" y="3697916"/>
                </a:cubicBezTo>
                <a:lnTo>
                  <a:pt x="3320925" y="3692229"/>
                </a:lnTo>
                <a:lnTo>
                  <a:pt x="3311697" y="3684383"/>
                </a:lnTo>
                <a:lnTo>
                  <a:pt x="3315035" y="3681049"/>
                </a:lnTo>
                <a:lnTo>
                  <a:pt x="3320140" y="3683795"/>
                </a:lnTo>
                <a:lnTo>
                  <a:pt x="3323478" y="3676537"/>
                </a:lnTo>
                <a:lnTo>
                  <a:pt x="3320729" y="3667907"/>
                </a:lnTo>
                <a:lnTo>
                  <a:pt x="3316606" y="3663592"/>
                </a:lnTo>
                <a:lnTo>
                  <a:pt x="3306200" y="3657708"/>
                </a:lnTo>
                <a:lnTo>
                  <a:pt x="3295597" y="3642213"/>
                </a:lnTo>
                <a:lnTo>
                  <a:pt x="3287744" y="3642409"/>
                </a:lnTo>
                <a:lnTo>
                  <a:pt x="3285191" y="3651432"/>
                </a:lnTo>
                <a:lnTo>
                  <a:pt x="3280675" y="3649666"/>
                </a:lnTo>
                <a:lnTo>
                  <a:pt x="3271447" y="3641036"/>
                </a:lnTo>
                <a:lnTo>
                  <a:pt x="3262219" y="3638683"/>
                </a:lnTo>
                <a:lnTo>
                  <a:pt x="3265360" y="3628287"/>
                </a:lnTo>
                <a:lnTo>
                  <a:pt x="3270466" y="3629464"/>
                </a:lnTo>
                <a:lnTo>
                  <a:pt x="3269484" y="3633387"/>
                </a:lnTo>
                <a:lnTo>
                  <a:pt x="3272625" y="3634564"/>
                </a:lnTo>
                <a:lnTo>
                  <a:pt x="3278319" y="3627895"/>
                </a:lnTo>
                <a:lnTo>
                  <a:pt x="3275178" y="3623580"/>
                </a:lnTo>
                <a:lnTo>
                  <a:pt x="3269876" y="3621030"/>
                </a:lnTo>
                <a:lnTo>
                  <a:pt x="3267324" y="3610439"/>
                </a:lnTo>
                <a:lnTo>
                  <a:pt x="3271840" y="3609262"/>
                </a:lnTo>
                <a:lnTo>
                  <a:pt x="3278908" y="3611223"/>
                </a:lnTo>
                <a:lnTo>
                  <a:pt x="3281068" y="3618284"/>
                </a:lnTo>
                <a:lnTo>
                  <a:pt x="3280283" y="3624757"/>
                </a:lnTo>
                <a:lnTo>
                  <a:pt x="3283031" y="3630052"/>
                </a:lnTo>
                <a:lnTo>
                  <a:pt x="3289511" y="3632014"/>
                </a:lnTo>
                <a:lnTo>
                  <a:pt x="3287547" y="3624757"/>
                </a:lnTo>
                <a:lnTo>
                  <a:pt x="3288921" y="3621422"/>
                </a:lnTo>
                <a:lnTo>
                  <a:pt x="3291474" y="3623384"/>
                </a:lnTo>
                <a:lnTo>
                  <a:pt x="3292260" y="3632014"/>
                </a:lnTo>
                <a:lnTo>
                  <a:pt x="3299328" y="3627699"/>
                </a:lnTo>
                <a:lnTo>
                  <a:pt x="3307967" y="3629072"/>
                </a:lnTo>
                <a:lnTo>
                  <a:pt x="3318373" y="3629072"/>
                </a:lnTo>
                <a:lnTo>
                  <a:pt x="3314446" y="3623776"/>
                </a:lnTo>
                <a:lnTo>
                  <a:pt x="3305414" y="3623188"/>
                </a:lnTo>
                <a:lnTo>
                  <a:pt x="3300702" y="3622796"/>
                </a:lnTo>
                <a:lnTo>
                  <a:pt x="3296775" y="3618088"/>
                </a:lnTo>
                <a:lnTo>
                  <a:pt x="3290099" y="3607301"/>
                </a:lnTo>
                <a:lnTo>
                  <a:pt x="3294027" y="3602004"/>
                </a:lnTo>
                <a:lnTo>
                  <a:pt x="3298542" y="3604358"/>
                </a:lnTo>
                <a:lnTo>
                  <a:pt x="3305022" y="3596513"/>
                </a:lnTo>
                <a:lnTo>
                  <a:pt x="3307574" y="3590040"/>
                </a:lnTo>
                <a:lnTo>
                  <a:pt x="3305610" y="3587490"/>
                </a:lnTo>
                <a:lnTo>
                  <a:pt x="3296972" y="3591413"/>
                </a:lnTo>
                <a:lnTo>
                  <a:pt x="3294419" y="3588863"/>
                </a:lnTo>
                <a:lnTo>
                  <a:pt x="3293633" y="3579645"/>
                </a:lnTo>
                <a:lnTo>
                  <a:pt x="3297757" y="3575134"/>
                </a:lnTo>
                <a:lnTo>
                  <a:pt x="3293633" y="3570819"/>
                </a:lnTo>
                <a:lnTo>
                  <a:pt x="3287154" y="3566896"/>
                </a:lnTo>
                <a:lnTo>
                  <a:pt x="3284995" y="3562188"/>
                </a:lnTo>
                <a:lnTo>
                  <a:pt x="3281068" y="3562188"/>
                </a:lnTo>
                <a:lnTo>
                  <a:pt x="3281068" y="3556500"/>
                </a:lnTo>
                <a:lnTo>
                  <a:pt x="3285584" y="3556893"/>
                </a:lnTo>
                <a:lnTo>
                  <a:pt x="3294812" y="3554343"/>
                </a:lnTo>
                <a:lnTo>
                  <a:pt x="3294812" y="3551793"/>
                </a:lnTo>
                <a:lnTo>
                  <a:pt x="3302076" y="3551009"/>
                </a:lnTo>
                <a:lnTo>
                  <a:pt x="3305022" y="3545909"/>
                </a:lnTo>
                <a:lnTo>
                  <a:pt x="3303058" y="3539829"/>
                </a:lnTo>
                <a:lnTo>
                  <a:pt x="3286369" y="3545320"/>
                </a:lnTo>
                <a:lnTo>
                  <a:pt x="3278319" y="3545320"/>
                </a:lnTo>
                <a:lnTo>
                  <a:pt x="3269287" y="3544732"/>
                </a:lnTo>
                <a:lnTo>
                  <a:pt x="3262023" y="3553166"/>
                </a:lnTo>
                <a:lnTo>
                  <a:pt x="3252795" y="3553558"/>
                </a:lnTo>
                <a:cubicBezTo>
                  <a:pt x="3252991" y="3550878"/>
                  <a:pt x="3253187" y="3548197"/>
                  <a:pt x="3253383" y="3545516"/>
                </a:cubicBezTo>
                <a:lnTo>
                  <a:pt x="3256132" y="3541005"/>
                </a:lnTo>
                <a:cubicBezTo>
                  <a:pt x="3256329" y="3538194"/>
                  <a:pt x="3256525" y="3535383"/>
                  <a:pt x="3256722" y="3532571"/>
                </a:cubicBezTo>
                <a:lnTo>
                  <a:pt x="3253973" y="3524137"/>
                </a:lnTo>
                <a:lnTo>
                  <a:pt x="3258489" y="3512369"/>
                </a:lnTo>
                <a:lnTo>
                  <a:pt x="3270073" y="3502562"/>
                </a:lnTo>
                <a:lnTo>
                  <a:pt x="3270662" y="3498051"/>
                </a:lnTo>
                <a:lnTo>
                  <a:pt x="3276356" y="3490794"/>
                </a:lnTo>
                <a:lnTo>
                  <a:pt x="3284995" y="3488832"/>
                </a:lnTo>
                <a:lnTo>
                  <a:pt x="3292260" y="3479614"/>
                </a:lnTo>
                <a:lnTo>
                  <a:pt x="3300702" y="3478045"/>
                </a:lnTo>
                <a:lnTo>
                  <a:pt x="3308359" y="3476868"/>
                </a:lnTo>
                <a:lnTo>
                  <a:pt x="3313072" y="3472161"/>
                </a:lnTo>
                <a:lnTo>
                  <a:pt x="3322888" y="3474122"/>
                </a:lnTo>
                <a:lnTo>
                  <a:pt x="3326816" y="3482360"/>
                </a:lnTo>
                <a:lnTo>
                  <a:pt x="3331920" y="3485694"/>
                </a:lnTo>
                <a:lnTo>
                  <a:pt x="3346450" y="3485498"/>
                </a:lnTo>
                <a:lnTo>
                  <a:pt x="3351751" y="3480202"/>
                </a:lnTo>
                <a:lnTo>
                  <a:pt x="3341148" y="3473926"/>
                </a:lnTo>
                <a:lnTo>
                  <a:pt x="3341934" y="3470003"/>
                </a:lnTo>
                <a:lnTo>
                  <a:pt x="3351555" y="3468434"/>
                </a:lnTo>
                <a:lnTo>
                  <a:pt x="3363335" y="3469807"/>
                </a:lnTo>
                <a:cubicBezTo>
                  <a:pt x="3363204" y="3471572"/>
                  <a:pt x="3363073" y="3473337"/>
                  <a:pt x="3362942" y="3475102"/>
                </a:cubicBezTo>
                <a:lnTo>
                  <a:pt x="3356267" y="3476280"/>
                </a:lnTo>
                <a:lnTo>
                  <a:pt x="3371385" y="3483929"/>
                </a:lnTo>
                <a:lnTo>
                  <a:pt x="3387092" y="3482752"/>
                </a:lnTo>
                <a:lnTo>
                  <a:pt x="3405941" y="3477260"/>
                </a:lnTo>
                <a:lnTo>
                  <a:pt x="3419685" y="3475691"/>
                </a:lnTo>
                <a:lnTo>
                  <a:pt x="3425575" y="3477652"/>
                </a:lnTo>
                <a:lnTo>
                  <a:pt x="3432840" y="3477652"/>
                </a:lnTo>
                <a:lnTo>
                  <a:pt x="3432643" y="3469807"/>
                </a:lnTo>
                <a:lnTo>
                  <a:pt x="3429306" y="3467846"/>
                </a:lnTo>
                <a:lnTo>
                  <a:pt x="3420470" y="3470591"/>
                </a:lnTo>
                <a:lnTo>
                  <a:pt x="3415758" y="3468042"/>
                </a:lnTo>
                <a:lnTo>
                  <a:pt x="3409868" y="3464119"/>
                </a:lnTo>
                <a:lnTo>
                  <a:pt x="3420863" y="3459412"/>
                </a:lnTo>
                <a:lnTo>
                  <a:pt x="3422827" y="3456273"/>
                </a:lnTo>
                <a:lnTo>
                  <a:pt x="3439908" y="3456666"/>
                </a:lnTo>
                <a:lnTo>
                  <a:pt x="3447173" y="3456077"/>
                </a:lnTo>
                <a:lnTo>
                  <a:pt x="3448744" y="3452154"/>
                </a:lnTo>
                <a:lnTo>
                  <a:pt x="3460720" y="3452547"/>
                </a:lnTo>
                <a:lnTo>
                  <a:pt x="3474464" y="3453135"/>
                </a:lnTo>
                <a:lnTo>
                  <a:pt x="3469752" y="3449801"/>
                </a:lnTo>
                <a:lnTo>
                  <a:pt x="3460720" y="3448820"/>
                </a:lnTo>
                <a:lnTo>
                  <a:pt x="3452082" y="3448820"/>
                </a:lnTo>
                <a:lnTo>
                  <a:pt x="3448744" y="3452154"/>
                </a:lnTo>
                <a:lnTo>
                  <a:pt x="3440890" y="3450193"/>
                </a:lnTo>
                <a:lnTo>
                  <a:pt x="3437749" y="3447055"/>
                </a:lnTo>
                <a:cubicBezTo>
                  <a:pt x="3437945" y="3444897"/>
                  <a:pt x="3438141" y="3442740"/>
                  <a:pt x="3438338" y="3440582"/>
                </a:cubicBezTo>
                <a:lnTo>
                  <a:pt x="3432447" y="3437836"/>
                </a:lnTo>
                <a:lnTo>
                  <a:pt x="3427146" y="3433325"/>
                </a:lnTo>
                <a:lnTo>
                  <a:pt x="3428521" y="3431560"/>
                </a:lnTo>
                <a:lnTo>
                  <a:pt x="3425182" y="3429010"/>
                </a:lnTo>
                <a:lnTo>
                  <a:pt x="3427931" y="3422929"/>
                </a:lnTo>
                <a:lnTo>
                  <a:pt x="3430288" y="3415869"/>
                </a:lnTo>
                <a:lnTo>
                  <a:pt x="3440693" y="3414496"/>
                </a:lnTo>
                <a:lnTo>
                  <a:pt x="3449921" y="3420772"/>
                </a:lnTo>
                <a:lnTo>
                  <a:pt x="3457186" y="3418222"/>
                </a:lnTo>
                <a:lnTo>
                  <a:pt x="3470341" y="3421949"/>
                </a:lnTo>
                <a:lnTo>
                  <a:pt x="3483496" y="3422929"/>
                </a:lnTo>
                <a:lnTo>
                  <a:pt x="3506076" y="3415869"/>
                </a:lnTo>
                <a:lnTo>
                  <a:pt x="3529833" y="3422733"/>
                </a:lnTo>
                <a:lnTo>
                  <a:pt x="3540239" y="3421949"/>
                </a:lnTo>
                <a:lnTo>
                  <a:pt x="3557909" y="3419792"/>
                </a:lnTo>
                <a:lnTo>
                  <a:pt x="3562425" y="3406258"/>
                </a:lnTo>
                <a:lnTo>
                  <a:pt x="3595607" y="3387625"/>
                </a:lnTo>
                <a:lnTo>
                  <a:pt x="3629967" y="3367815"/>
                </a:lnTo>
                <a:lnTo>
                  <a:pt x="3649601" y="3362911"/>
                </a:lnTo>
                <a:lnTo>
                  <a:pt x="3667076" y="3354477"/>
                </a:lnTo>
                <a:lnTo>
                  <a:pt x="3673751" y="3349181"/>
                </a:lnTo>
                <a:lnTo>
                  <a:pt x="3724014" y="3350750"/>
                </a:lnTo>
                <a:lnTo>
                  <a:pt x="3758178" y="3354869"/>
                </a:lnTo>
                <a:lnTo>
                  <a:pt x="3769370" y="3352124"/>
                </a:lnTo>
                <a:lnTo>
                  <a:pt x="3776438" y="3344278"/>
                </a:lnTo>
                <a:lnTo>
                  <a:pt x="3784291" y="3343101"/>
                </a:lnTo>
                <a:lnTo>
                  <a:pt x="3793716" y="3366834"/>
                </a:lnTo>
                <a:lnTo>
                  <a:pt x="3804122" y="3369384"/>
                </a:lnTo>
                <a:lnTo>
                  <a:pt x="3811975" y="3376445"/>
                </a:lnTo>
                <a:lnTo>
                  <a:pt x="3823167" y="3378406"/>
                </a:lnTo>
                <a:lnTo>
                  <a:pt x="3836911" y="3371738"/>
                </a:lnTo>
                <a:lnTo>
                  <a:pt x="3841623" y="3373699"/>
                </a:lnTo>
                <a:lnTo>
                  <a:pt x="3847513" y="3378210"/>
                </a:lnTo>
                <a:lnTo>
                  <a:pt x="3857527" y="3400962"/>
                </a:lnTo>
                <a:lnTo>
                  <a:pt x="3867933" y="3403904"/>
                </a:lnTo>
                <a:lnTo>
                  <a:pt x="3873038" y="3401354"/>
                </a:lnTo>
                <a:lnTo>
                  <a:pt x="3878143" y="3400962"/>
                </a:lnTo>
                <a:lnTo>
                  <a:pt x="3884622" y="3406847"/>
                </a:lnTo>
                <a:lnTo>
                  <a:pt x="3890905" y="3410769"/>
                </a:lnTo>
                <a:lnTo>
                  <a:pt x="3905827" y="3414496"/>
                </a:lnTo>
                <a:lnTo>
                  <a:pt x="3916822" y="3423518"/>
                </a:lnTo>
                <a:lnTo>
                  <a:pt x="3923301" y="3426852"/>
                </a:lnTo>
                <a:lnTo>
                  <a:pt x="3924676" y="3420772"/>
                </a:lnTo>
                <a:lnTo>
                  <a:pt x="3929780" y="3420772"/>
                </a:lnTo>
                <a:lnTo>
                  <a:pt x="3947058" y="3430187"/>
                </a:lnTo>
                <a:lnTo>
                  <a:pt x="3964926" y="3436071"/>
                </a:lnTo>
                <a:lnTo>
                  <a:pt x="3987898" y="3428029"/>
                </a:lnTo>
                <a:lnTo>
                  <a:pt x="4028344" y="3419596"/>
                </a:lnTo>
                <a:lnTo>
                  <a:pt x="4073895" y="3426460"/>
                </a:lnTo>
                <a:lnTo>
                  <a:pt x="4087835" y="3427637"/>
                </a:lnTo>
                <a:lnTo>
                  <a:pt x="4116698" y="3409592"/>
                </a:lnTo>
                <a:lnTo>
                  <a:pt x="4126318" y="3408219"/>
                </a:lnTo>
                <a:lnTo>
                  <a:pt x="4137510" y="3400374"/>
                </a:lnTo>
                <a:lnTo>
                  <a:pt x="4169906" y="3362911"/>
                </a:lnTo>
                <a:lnTo>
                  <a:pt x="4176189" y="3366441"/>
                </a:lnTo>
                <a:lnTo>
                  <a:pt x="4176341" y="3366405"/>
                </a:lnTo>
                <a:lnTo>
                  <a:pt x="4170080" y="3362879"/>
                </a:lnTo>
                <a:cubicBezTo>
                  <a:pt x="4170211" y="3356984"/>
                  <a:pt x="4170342" y="3351089"/>
                  <a:pt x="4170473" y="3345194"/>
                </a:cubicBezTo>
                <a:lnTo>
                  <a:pt x="4161251" y="3332814"/>
                </a:lnTo>
                <a:lnTo>
                  <a:pt x="4156935" y="3297838"/>
                </a:lnTo>
                <a:lnTo>
                  <a:pt x="4141238" y="3280349"/>
                </a:lnTo>
                <a:lnTo>
                  <a:pt x="4137707" y="3268559"/>
                </a:lnTo>
                <a:lnTo>
                  <a:pt x="4129858" y="3262271"/>
                </a:lnTo>
                <a:lnTo>
                  <a:pt x="4104940" y="3260503"/>
                </a:lnTo>
                <a:lnTo>
                  <a:pt x="4089832" y="3254804"/>
                </a:lnTo>
                <a:lnTo>
                  <a:pt x="4083946" y="3242228"/>
                </a:lnTo>
                <a:lnTo>
                  <a:pt x="4084534" y="3238298"/>
                </a:lnTo>
                <a:lnTo>
                  <a:pt x="4078648" y="3239870"/>
                </a:lnTo>
                <a:lnTo>
                  <a:pt x="4066287" y="3232010"/>
                </a:lnTo>
                <a:lnTo>
                  <a:pt x="4061579" y="3220614"/>
                </a:lnTo>
                <a:lnTo>
                  <a:pt x="4060918" y="3220245"/>
                </a:lnTo>
                <a:lnTo>
                  <a:pt x="4046978" y="3209058"/>
                </a:lnTo>
                <a:lnTo>
                  <a:pt x="4025773" y="3181384"/>
                </a:lnTo>
                <a:lnTo>
                  <a:pt x="3998874" y="3163131"/>
                </a:lnTo>
                <a:lnTo>
                  <a:pt x="3981203" y="3156065"/>
                </a:lnTo>
                <a:lnTo>
                  <a:pt x="3966086" y="3153121"/>
                </a:lnTo>
                <a:lnTo>
                  <a:pt x="3953520" y="3146055"/>
                </a:lnTo>
                <a:cubicBezTo>
                  <a:pt x="3953454" y="3144093"/>
                  <a:pt x="3953389" y="3142130"/>
                  <a:pt x="3953324" y="3140167"/>
                </a:cubicBezTo>
                <a:lnTo>
                  <a:pt x="3944881" y="3135064"/>
                </a:lnTo>
                <a:lnTo>
                  <a:pt x="3942328" y="3140167"/>
                </a:lnTo>
                <a:lnTo>
                  <a:pt x="3935260" y="3138401"/>
                </a:lnTo>
                <a:lnTo>
                  <a:pt x="3925443" y="3136438"/>
                </a:lnTo>
                <a:lnTo>
                  <a:pt x="3919357" y="3135457"/>
                </a:lnTo>
                <a:lnTo>
                  <a:pt x="3909343" y="3117792"/>
                </a:lnTo>
                <a:lnTo>
                  <a:pt x="3898741" y="3095222"/>
                </a:lnTo>
                <a:lnTo>
                  <a:pt x="3887549" y="3091885"/>
                </a:lnTo>
                <a:lnTo>
                  <a:pt x="3876947" y="3091492"/>
                </a:lnTo>
                <a:lnTo>
                  <a:pt x="3873805" y="3083445"/>
                </a:lnTo>
                <a:lnTo>
                  <a:pt x="3892851" y="3078931"/>
                </a:lnTo>
                <a:lnTo>
                  <a:pt x="3891279" y="3072454"/>
                </a:lnTo>
                <a:lnTo>
                  <a:pt x="3885390" y="3071669"/>
                </a:lnTo>
                <a:lnTo>
                  <a:pt x="3882248" y="3075005"/>
                </a:lnTo>
                <a:lnTo>
                  <a:pt x="3884015" y="3064603"/>
                </a:lnTo>
                <a:lnTo>
                  <a:pt x="3895795" y="3067155"/>
                </a:lnTo>
                <a:lnTo>
                  <a:pt x="3902471" y="3072258"/>
                </a:lnTo>
                <a:cubicBezTo>
                  <a:pt x="3902275" y="3073959"/>
                  <a:pt x="3902079" y="3075660"/>
                  <a:pt x="3901882" y="3077361"/>
                </a:cubicBezTo>
                <a:lnTo>
                  <a:pt x="3912877" y="3078735"/>
                </a:lnTo>
                <a:lnTo>
                  <a:pt x="3906987" y="3072258"/>
                </a:lnTo>
                <a:lnTo>
                  <a:pt x="3918178" y="3073435"/>
                </a:lnTo>
                <a:lnTo>
                  <a:pt x="3922105" y="3068921"/>
                </a:lnTo>
                <a:lnTo>
                  <a:pt x="3923872" y="3056360"/>
                </a:lnTo>
                <a:lnTo>
                  <a:pt x="3929762" y="3048509"/>
                </a:lnTo>
                <a:lnTo>
                  <a:pt x="3938990" y="3044584"/>
                </a:lnTo>
                <a:lnTo>
                  <a:pt x="3940757" y="3032218"/>
                </a:lnTo>
                <a:lnTo>
                  <a:pt x="3953520" y="3011806"/>
                </a:lnTo>
                <a:lnTo>
                  <a:pt x="3958821" y="3012396"/>
                </a:lnTo>
                <a:lnTo>
                  <a:pt x="3954894" y="3018283"/>
                </a:lnTo>
                <a:lnTo>
                  <a:pt x="3956464" y="3025545"/>
                </a:lnTo>
                <a:lnTo>
                  <a:pt x="3964907" y="3031237"/>
                </a:lnTo>
                <a:lnTo>
                  <a:pt x="3970601" y="3025938"/>
                </a:lnTo>
                <a:lnTo>
                  <a:pt x="3970012" y="3022798"/>
                </a:lnTo>
                <a:lnTo>
                  <a:pt x="3967263" y="3019461"/>
                </a:lnTo>
                <a:lnTo>
                  <a:pt x="3968049" y="3025349"/>
                </a:lnTo>
                <a:lnTo>
                  <a:pt x="3963337" y="3020835"/>
                </a:lnTo>
                <a:lnTo>
                  <a:pt x="3962158" y="3015732"/>
                </a:lnTo>
                <a:lnTo>
                  <a:pt x="3964122" y="3013180"/>
                </a:lnTo>
                <a:lnTo>
                  <a:pt x="3970012" y="3007292"/>
                </a:lnTo>
                <a:lnTo>
                  <a:pt x="3973939" y="3007096"/>
                </a:lnTo>
                <a:lnTo>
                  <a:pt x="3979240" y="3014162"/>
                </a:lnTo>
                <a:lnTo>
                  <a:pt x="3985130" y="3015536"/>
                </a:lnTo>
                <a:lnTo>
                  <a:pt x="3990039" y="3011022"/>
                </a:lnTo>
                <a:lnTo>
                  <a:pt x="3979633" y="3003759"/>
                </a:lnTo>
                <a:lnTo>
                  <a:pt x="3978259" y="3000423"/>
                </a:lnTo>
                <a:lnTo>
                  <a:pt x="3959213" y="2985703"/>
                </a:lnTo>
                <a:lnTo>
                  <a:pt x="3956661" y="2989039"/>
                </a:lnTo>
                <a:lnTo>
                  <a:pt x="3948808" y="2980599"/>
                </a:lnTo>
                <a:lnTo>
                  <a:pt x="3943310" y="2969609"/>
                </a:lnTo>
                <a:lnTo>
                  <a:pt x="3941347" y="2957832"/>
                </a:lnTo>
                <a:lnTo>
                  <a:pt x="3952538" y="2964309"/>
                </a:lnTo>
                <a:lnTo>
                  <a:pt x="3962944" y="2960187"/>
                </a:lnTo>
                <a:lnTo>
                  <a:pt x="3964907" y="2956262"/>
                </a:lnTo>
                <a:lnTo>
                  <a:pt x="3970798" y="2957636"/>
                </a:lnTo>
                <a:lnTo>
                  <a:pt x="3975510" y="2962150"/>
                </a:lnTo>
                <a:lnTo>
                  <a:pt x="3988272" y="2961954"/>
                </a:lnTo>
                <a:lnTo>
                  <a:pt x="3988272" y="2955673"/>
                </a:lnTo>
                <a:lnTo>
                  <a:pt x="3980418" y="2950374"/>
                </a:lnTo>
                <a:lnTo>
                  <a:pt x="3976491" y="2955673"/>
                </a:lnTo>
                <a:lnTo>
                  <a:pt x="3972565" y="2949785"/>
                </a:lnTo>
                <a:lnTo>
                  <a:pt x="3974528" y="2944486"/>
                </a:lnTo>
                <a:lnTo>
                  <a:pt x="3977866" y="2941934"/>
                </a:lnTo>
                <a:lnTo>
                  <a:pt x="3992395" y="2942523"/>
                </a:lnTo>
                <a:lnTo>
                  <a:pt x="4000052" y="2935850"/>
                </a:lnTo>
                <a:lnTo>
                  <a:pt x="4006532" y="2933102"/>
                </a:lnTo>
                <a:lnTo>
                  <a:pt x="4033823" y="2927214"/>
                </a:lnTo>
                <a:lnTo>
                  <a:pt x="4033823" y="2921915"/>
                </a:lnTo>
                <a:lnTo>
                  <a:pt x="4026558" y="2917990"/>
                </a:lnTo>
                <a:lnTo>
                  <a:pt x="4027932" y="2912101"/>
                </a:lnTo>
                <a:lnTo>
                  <a:pt x="4025380" y="2907784"/>
                </a:lnTo>
                <a:lnTo>
                  <a:pt x="4010851" y="2910335"/>
                </a:lnTo>
                <a:lnTo>
                  <a:pt x="4002408" y="2916223"/>
                </a:lnTo>
                <a:lnTo>
                  <a:pt x="3985523" y="2917793"/>
                </a:lnTo>
                <a:lnTo>
                  <a:pt x="3972531" y="2919732"/>
                </a:lnTo>
                <a:cubicBezTo>
                  <a:pt x="3972506" y="2919883"/>
                  <a:pt x="3972481" y="2920034"/>
                  <a:pt x="3972456" y="2920185"/>
                </a:cubicBezTo>
                <a:lnTo>
                  <a:pt x="3962641" y="2929422"/>
                </a:lnTo>
                <a:lnTo>
                  <a:pt x="3959303" y="2929618"/>
                </a:lnTo>
                <a:lnTo>
                  <a:pt x="3962051" y="2923723"/>
                </a:lnTo>
                <a:lnTo>
                  <a:pt x="3944188" y="2920972"/>
                </a:lnTo>
                <a:lnTo>
                  <a:pt x="3927501" y="2929815"/>
                </a:lnTo>
                <a:lnTo>
                  <a:pt x="3922201" y="2938266"/>
                </a:lnTo>
                <a:lnTo>
                  <a:pt x="3917883" y="2941017"/>
                </a:lnTo>
                <a:lnTo>
                  <a:pt x="3915134" y="2939641"/>
                </a:lnTo>
                <a:lnTo>
                  <a:pt x="3895504" y="2947109"/>
                </a:lnTo>
                <a:lnTo>
                  <a:pt x="3888437" y="2960276"/>
                </a:lnTo>
                <a:lnTo>
                  <a:pt x="3881958" y="2964207"/>
                </a:lnTo>
                <a:lnTo>
                  <a:pt x="3878032" y="2956346"/>
                </a:lnTo>
                <a:lnTo>
                  <a:pt x="3869395" y="2955167"/>
                </a:lnTo>
                <a:lnTo>
                  <a:pt x="3861542" y="2956542"/>
                </a:lnTo>
                <a:lnTo>
                  <a:pt x="3858991" y="2963813"/>
                </a:lnTo>
                <a:lnTo>
                  <a:pt x="3857224" y="2971478"/>
                </a:lnTo>
                <a:lnTo>
                  <a:pt x="3849371" y="2973050"/>
                </a:lnTo>
                <a:lnTo>
                  <a:pt x="3849371" y="2968923"/>
                </a:lnTo>
                <a:lnTo>
                  <a:pt x="3839556" y="2964403"/>
                </a:lnTo>
                <a:lnTo>
                  <a:pt x="3830330" y="2975605"/>
                </a:lnTo>
                <a:lnTo>
                  <a:pt x="3817374" y="2982287"/>
                </a:lnTo>
                <a:lnTo>
                  <a:pt x="3802258" y="2987004"/>
                </a:lnTo>
                <a:lnTo>
                  <a:pt x="3799117" y="2983269"/>
                </a:lnTo>
                <a:lnTo>
                  <a:pt x="3796172" y="2966761"/>
                </a:lnTo>
                <a:lnTo>
                  <a:pt x="3793032" y="2972657"/>
                </a:lnTo>
                <a:lnTo>
                  <a:pt x="3795780" y="2989558"/>
                </a:lnTo>
                <a:lnTo>
                  <a:pt x="3799706" y="2990344"/>
                </a:lnTo>
                <a:lnTo>
                  <a:pt x="3794013" y="2994275"/>
                </a:lnTo>
                <a:lnTo>
                  <a:pt x="3792442" y="2991130"/>
                </a:lnTo>
                <a:lnTo>
                  <a:pt x="3791854" y="2985235"/>
                </a:lnTo>
                <a:lnTo>
                  <a:pt x="3788516" y="2980714"/>
                </a:lnTo>
                <a:lnTo>
                  <a:pt x="3785375" y="2991720"/>
                </a:lnTo>
                <a:lnTo>
                  <a:pt x="3788124" y="2993096"/>
                </a:lnTo>
                <a:lnTo>
                  <a:pt x="3779486" y="3001546"/>
                </a:lnTo>
                <a:lnTo>
                  <a:pt x="3770456" y="3005673"/>
                </a:lnTo>
                <a:lnTo>
                  <a:pt x="3767119" y="3008228"/>
                </a:lnTo>
                <a:lnTo>
                  <a:pt x="3760052" y="3009603"/>
                </a:lnTo>
                <a:lnTo>
                  <a:pt x="3757500" y="3021395"/>
                </a:lnTo>
                <a:lnTo>
                  <a:pt x="3752200" y="3024539"/>
                </a:lnTo>
                <a:lnTo>
                  <a:pt x="3748274" y="3022574"/>
                </a:lnTo>
                <a:lnTo>
                  <a:pt x="3746311" y="3017661"/>
                </a:lnTo>
                <a:lnTo>
                  <a:pt x="3752200" y="3014713"/>
                </a:lnTo>
                <a:lnTo>
                  <a:pt x="3752200" y="3012355"/>
                </a:lnTo>
                <a:lnTo>
                  <a:pt x="3746311" y="3015696"/>
                </a:lnTo>
                <a:lnTo>
                  <a:pt x="3738458" y="3006459"/>
                </a:lnTo>
                <a:lnTo>
                  <a:pt x="3731784" y="3007245"/>
                </a:lnTo>
                <a:lnTo>
                  <a:pt x="3729821" y="3012355"/>
                </a:lnTo>
                <a:lnTo>
                  <a:pt x="3724717" y="3008031"/>
                </a:lnTo>
                <a:lnTo>
                  <a:pt x="3720005" y="3015303"/>
                </a:lnTo>
                <a:lnTo>
                  <a:pt x="3716865" y="3007245"/>
                </a:lnTo>
                <a:lnTo>
                  <a:pt x="3712153" y="3001546"/>
                </a:lnTo>
                <a:lnTo>
                  <a:pt x="3703712" y="2996436"/>
                </a:lnTo>
                <a:lnTo>
                  <a:pt x="3701749" y="3008228"/>
                </a:lnTo>
                <a:lnTo>
                  <a:pt x="3706460" y="3013927"/>
                </a:lnTo>
                <a:lnTo>
                  <a:pt x="3710386" y="3017857"/>
                </a:lnTo>
                <a:lnTo>
                  <a:pt x="3716275" y="3018447"/>
                </a:lnTo>
                <a:lnTo>
                  <a:pt x="3724128" y="3022967"/>
                </a:lnTo>
                <a:lnTo>
                  <a:pt x="3726091" y="3030828"/>
                </a:lnTo>
                <a:lnTo>
                  <a:pt x="3730213" y="3032007"/>
                </a:lnTo>
                <a:lnTo>
                  <a:pt x="3728839" y="3022181"/>
                </a:lnTo>
                <a:lnTo>
                  <a:pt x="3729821" y="3018251"/>
                </a:lnTo>
                <a:lnTo>
                  <a:pt x="3743170" y="3026504"/>
                </a:lnTo>
                <a:lnTo>
                  <a:pt x="3749059" y="3028666"/>
                </a:lnTo>
                <a:lnTo>
                  <a:pt x="3753770" y="3031810"/>
                </a:lnTo>
                <a:lnTo>
                  <a:pt x="3745918" y="3039671"/>
                </a:lnTo>
                <a:lnTo>
                  <a:pt x="3745133" y="3041637"/>
                </a:lnTo>
                <a:lnTo>
                  <a:pt x="3757107" y="3040261"/>
                </a:lnTo>
                <a:lnTo>
                  <a:pt x="3761622" y="3042816"/>
                </a:lnTo>
                <a:lnTo>
                  <a:pt x="3757696" y="3046746"/>
                </a:lnTo>
                <a:lnTo>
                  <a:pt x="3767512" y="3046746"/>
                </a:lnTo>
                <a:lnTo>
                  <a:pt x="3774775" y="3049891"/>
                </a:lnTo>
                <a:lnTo>
                  <a:pt x="3781253" y="3057752"/>
                </a:lnTo>
                <a:lnTo>
                  <a:pt x="3777523" y="3073866"/>
                </a:lnTo>
                <a:lnTo>
                  <a:pt x="3790087" y="3074456"/>
                </a:lnTo>
                <a:lnTo>
                  <a:pt x="3815018" y="3083496"/>
                </a:lnTo>
                <a:lnTo>
                  <a:pt x="3816981" y="3078976"/>
                </a:lnTo>
                <a:lnTo>
                  <a:pt x="3800491" y="3068560"/>
                </a:lnTo>
                <a:lnTo>
                  <a:pt x="3787142" y="3049105"/>
                </a:lnTo>
                <a:lnTo>
                  <a:pt x="3775757" y="3027094"/>
                </a:lnTo>
                <a:lnTo>
                  <a:pt x="3770653" y="3032204"/>
                </a:lnTo>
                <a:lnTo>
                  <a:pt x="3767315" y="3027094"/>
                </a:lnTo>
                <a:lnTo>
                  <a:pt x="3764763" y="3018054"/>
                </a:lnTo>
                <a:lnTo>
                  <a:pt x="3769278" y="3016089"/>
                </a:lnTo>
                <a:lnTo>
                  <a:pt x="3768690" y="3012158"/>
                </a:lnTo>
                <a:lnTo>
                  <a:pt x="3770653" y="3010782"/>
                </a:lnTo>
                <a:lnTo>
                  <a:pt x="3790479" y="3049105"/>
                </a:lnTo>
                <a:lnTo>
                  <a:pt x="3803043" y="3067381"/>
                </a:lnTo>
                <a:lnTo>
                  <a:pt x="3816392" y="3073670"/>
                </a:lnTo>
                <a:lnTo>
                  <a:pt x="3820907" y="3075045"/>
                </a:lnTo>
                <a:lnTo>
                  <a:pt x="3826011" y="3075439"/>
                </a:lnTo>
                <a:lnTo>
                  <a:pt x="3828563" y="3071508"/>
                </a:lnTo>
                <a:lnTo>
                  <a:pt x="3833863" y="3065613"/>
                </a:lnTo>
                <a:lnTo>
                  <a:pt x="3839753" y="3074850"/>
                </a:lnTo>
                <a:lnTo>
                  <a:pt x="3845642" y="3070919"/>
                </a:lnTo>
                <a:lnTo>
                  <a:pt x="3848193" y="3066792"/>
                </a:lnTo>
                <a:lnTo>
                  <a:pt x="3859776" y="3064041"/>
                </a:lnTo>
                <a:lnTo>
                  <a:pt x="3868413" y="3065416"/>
                </a:lnTo>
                <a:lnTo>
                  <a:pt x="3879799" y="3073670"/>
                </a:lnTo>
                <a:lnTo>
                  <a:pt x="3876266" y="3077011"/>
                </a:lnTo>
                <a:lnTo>
                  <a:pt x="3867235" y="3075832"/>
                </a:lnTo>
                <a:lnTo>
                  <a:pt x="3864683" y="3077208"/>
                </a:lnTo>
                <a:cubicBezTo>
                  <a:pt x="3864552" y="3081269"/>
                  <a:pt x="3864422" y="3085330"/>
                  <a:pt x="3864291" y="3089392"/>
                </a:cubicBezTo>
                <a:lnTo>
                  <a:pt x="3861542" y="3097253"/>
                </a:lnTo>
                <a:lnTo>
                  <a:pt x="3857028" y="3098039"/>
                </a:lnTo>
                <a:lnTo>
                  <a:pt x="3849175" y="3099415"/>
                </a:lnTo>
                <a:lnTo>
                  <a:pt x="3840145" y="3105507"/>
                </a:lnTo>
                <a:lnTo>
                  <a:pt x="3826207" y="3094502"/>
                </a:lnTo>
                <a:lnTo>
                  <a:pt x="3811680" y="3095091"/>
                </a:lnTo>
                <a:lnTo>
                  <a:pt x="3805988" y="3102363"/>
                </a:lnTo>
                <a:lnTo>
                  <a:pt x="3802062" y="3110813"/>
                </a:lnTo>
                <a:lnTo>
                  <a:pt x="3788516" y="3115137"/>
                </a:lnTo>
                <a:lnTo>
                  <a:pt x="3783216" y="3121622"/>
                </a:lnTo>
                <a:lnTo>
                  <a:pt x="3775364" y="3122212"/>
                </a:lnTo>
                <a:lnTo>
                  <a:pt x="3769475" y="3118281"/>
                </a:lnTo>
                <a:lnTo>
                  <a:pt x="3764174" y="3121229"/>
                </a:lnTo>
                <a:lnTo>
                  <a:pt x="3750629" y="3134986"/>
                </a:lnTo>
                <a:lnTo>
                  <a:pt x="3731784" y="3150707"/>
                </a:lnTo>
                <a:lnTo>
                  <a:pt x="3715097" y="3162499"/>
                </a:lnTo>
                <a:lnTo>
                  <a:pt x="3698412" y="3152869"/>
                </a:lnTo>
                <a:lnTo>
                  <a:pt x="3682118" y="3151100"/>
                </a:lnTo>
                <a:lnTo>
                  <a:pt x="3680744" y="3146580"/>
                </a:lnTo>
                <a:lnTo>
                  <a:pt x="3691933" y="3138130"/>
                </a:lnTo>
                <a:lnTo>
                  <a:pt x="3689774" y="3126928"/>
                </a:lnTo>
                <a:lnTo>
                  <a:pt x="3694289" y="3124962"/>
                </a:lnTo>
                <a:lnTo>
                  <a:pt x="3696841" y="3106686"/>
                </a:lnTo>
                <a:lnTo>
                  <a:pt x="3687419" y="3092536"/>
                </a:lnTo>
                <a:lnTo>
                  <a:pt x="3677603" y="3095878"/>
                </a:lnTo>
                <a:lnTo>
                  <a:pt x="3675640" y="3090571"/>
                </a:lnTo>
                <a:lnTo>
                  <a:pt x="3663273" y="3080156"/>
                </a:lnTo>
                <a:lnTo>
                  <a:pt x="3655224" y="3079566"/>
                </a:lnTo>
                <a:lnTo>
                  <a:pt x="3650709" y="3086248"/>
                </a:lnTo>
                <a:lnTo>
                  <a:pt x="3642268" y="3083103"/>
                </a:lnTo>
                <a:lnTo>
                  <a:pt x="3634219" y="3078583"/>
                </a:lnTo>
                <a:lnTo>
                  <a:pt x="3632256" y="3073474"/>
                </a:lnTo>
                <a:lnTo>
                  <a:pt x="3636379" y="3070526"/>
                </a:lnTo>
                <a:lnTo>
                  <a:pt x="3649138" y="3060699"/>
                </a:lnTo>
                <a:lnTo>
                  <a:pt x="3666610" y="3046353"/>
                </a:lnTo>
                <a:lnTo>
                  <a:pt x="3668573" y="3040458"/>
                </a:lnTo>
                <a:lnTo>
                  <a:pt x="3671321" y="3044977"/>
                </a:lnTo>
                <a:lnTo>
                  <a:pt x="3685063" y="3039475"/>
                </a:lnTo>
                <a:lnTo>
                  <a:pt x="3702534" y="3034955"/>
                </a:lnTo>
                <a:lnTo>
                  <a:pt x="3709208" y="3036920"/>
                </a:lnTo>
                <a:lnTo>
                  <a:pt x="3705871" y="3030239"/>
                </a:lnTo>
                <a:lnTo>
                  <a:pt x="3711761" y="3024343"/>
                </a:lnTo>
                <a:lnTo>
                  <a:pt x="3700571" y="3028273"/>
                </a:lnTo>
                <a:cubicBezTo>
                  <a:pt x="3700375" y="3025915"/>
                  <a:pt x="3700178" y="3023556"/>
                  <a:pt x="3699982" y="3021198"/>
                </a:cubicBezTo>
                <a:lnTo>
                  <a:pt x="3696645" y="3016678"/>
                </a:lnTo>
                <a:lnTo>
                  <a:pt x="3695074" y="3003511"/>
                </a:lnTo>
                <a:lnTo>
                  <a:pt x="3692130" y="3012158"/>
                </a:lnTo>
                <a:lnTo>
                  <a:pt x="3687419" y="3013534"/>
                </a:lnTo>
                <a:lnTo>
                  <a:pt x="3690755" y="3021985"/>
                </a:lnTo>
                <a:lnTo>
                  <a:pt x="3688204" y="3021395"/>
                </a:lnTo>
                <a:lnTo>
                  <a:pt x="3682118" y="3017464"/>
                </a:lnTo>
                <a:lnTo>
                  <a:pt x="3678192" y="3018054"/>
                </a:lnTo>
                <a:lnTo>
                  <a:pt x="3673677" y="3015696"/>
                </a:lnTo>
                <a:cubicBezTo>
                  <a:pt x="3673480" y="3013272"/>
                  <a:pt x="3673284" y="3010848"/>
                  <a:pt x="3673088" y="3008424"/>
                </a:cubicBezTo>
                <a:lnTo>
                  <a:pt x="3668376" y="3011765"/>
                </a:lnTo>
                <a:lnTo>
                  <a:pt x="3662487" y="3007049"/>
                </a:lnTo>
                <a:lnTo>
                  <a:pt x="3660524" y="3010979"/>
                </a:lnTo>
                <a:lnTo>
                  <a:pt x="3657187" y="3011765"/>
                </a:lnTo>
                <a:lnTo>
                  <a:pt x="3649335" y="3013337"/>
                </a:lnTo>
                <a:lnTo>
                  <a:pt x="3641090" y="3016482"/>
                </a:lnTo>
                <a:lnTo>
                  <a:pt x="3640501" y="3021198"/>
                </a:lnTo>
                <a:lnTo>
                  <a:pt x="3654242" y="3023557"/>
                </a:lnTo>
                <a:lnTo>
                  <a:pt x="3649531" y="3024933"/>
                </a:lnTo>
                <a:lnTo>
                  <a:pt x="3635201" y="3022378"/>
                </a:lnTo>
                <a:lnTo>
                  <a:pt x="3628723" y="3023753"/>
                </a:lnTo>
                <a:lnTo>
                  <a:pt x="3583376" y="3011961"/>
                </a:lnTo>
                <a:lnTo>
                  <a:pt x="3582002" y="3004690"/>
                </a:lnTo>
                <a:lnTo>
                  <a:pt x="3585339" y="3011176"/>
                </a:lnTo>
                <a:lnTo>
                  <a:pt x="3622637" y="3020019"/>
                </a:lnTo>
                <a:lnTo>
                  <a:pt x="3629312" y="3020412"/>
                </a:lnTo>
                <a:lnTo>
                  <a:pt x="3610859" y="3005869"/>
                </a:lnTo>
                <a:lnTo>
                  <a:pt x="3600454" y="3005869"/>
                </a:lnTo>
                <a:lnTo>
                  <a:pt x="3598491" y="3010979"/>
                </a:lnTo>
                <a:lnTo>
                  <a:pt x="3590639" y="3007835"/>
                </a:lnTo>
                <a:lnTo>
                  <a:pt x="3589854" y="3001350"/>
                </a:lnTo>
                <a:lnTo>
                  <a:pt x="3607325" y="2997223"/>
                </a:lnTo>
                <a:lnTo>
                  <a:pt x="3611252" y="2996633"/>
                </a:lnTo>
                <a:lnTo>
                  <a:pt x="3605362" y="2986807"/>
                </a:lnTo>
                <a:lnTo>
                  <a:pt x="3592995" y="2984252"/>
                </a:lnTo>
                <a:lnTo>
                  <a:pt x="3586320" y="2987593"/>
                </a:lnTo>
                <a:lnTo>
                  <a:pt x="3575916" y="2979339"/>
                </a:lnTo>
                <a:lnTo>
                  <a:pt x="3574542" y="2976587"/>
                </a:lnTo>
                <a:lnTo>
                  <a:pt x="3585142" y="2979929"/>
                </a:lnTo>
                <a:lnTo>
                  <a:pt x="3588283" y="2977767"/>
                </a:lnTo>
                <a:lnTo>
                  <a:pt x="3600258" y="2981108"/>
                </a:lnTo>
                <a:lnTo>
                  <a:pt x="3612037" y="2983466"/>
                </a:lnTo>
                <a:lnTo>
                  <a:pt x="3621852" y="2987396"/>
                </a:lnTo>
                <a:lnTo>
                  <a:pt x="3649531" y="2959686"/>
                </a:lnTo>
                <a:lnTo>
                  <a:pt x="3624208" y="2976981"/>
                </a:lnTo>
                <a:lnTo>
                  <a:pt x="3610662" y="2980911"/>
                </a:lnTo>
                <a:lnTo>
                  <a:pt x="3603988" y="2973837"/>
                </a:lnTo>
                <a:lnTo>
                  <a:pt x="3599277" y="2967941"/>
                </a:lnTo>
                <a:lnTo>
                  <a:pt x="3598099" y="2963617"/>
                </a:lnTo>
                <a:lnTo>
                  <a:pt x="3596725" y="2954970"/>
                </a:lnTo>
                <a:lnTo>
                  <a:pt x="3601632" y="2950450"/>
                </a:lnTo>
                <a:lnTo>
                  <a:pt x="3598491" y="2943768"/>
                </a:lnTo>
                <a:lnTo>
                  <a:pt x="3597706" y="2937283"/>
                </a:lnTo>
                <a:lnTo>
                  <a:pt x="3595154" y="2946519"/>
                </a:lnTo>
                <a:lnTo>
                  <a:pt x="3597706" y="2949664"/>
                </a:lnTo>
                <a:lnTo>
                  <a:pt x="3591424" y="2954970"/>
                </a:lnTo>
                <a:lnTo>
                  <a:pt x="3592799" y="2962241"/>
                </a:lnTo>
                <a:lnTo>
                  <a:pt x="3595940" y="2967351"/>
                </a:lnTo>
                <a:lnTo>
                  <a:pt x="3594762" y="2971871"/>
                </a:lnTo>
                <a:lnTo>
                  <a:pt x="3587695" y="2974622"/>
                </a:lnTo>
                <a:lnTo>
                  <a:pt x="3582983" y="2970692"/>
                </a:lnTo>
                <a:lnTo>
                  <a:pt x="3579842" y="2973443"/>
                </a:lnTo>
                <a:lnTo>
                  <a:pt x="3571990" y="2973443"/>
                </a:lnTo>
                <a:lnTo>
                  <a:pt x="3579646" y="2960276"/>
                </a:lnTo>
                <a:lnTo>
                  <a:pt x="3572383" y="2960473"/>
                </a:lnTo>
                <a:lnTo>
                  <a:pt x="3569831" y="2955953"/>
                </a:lnTo>
                <a:lnTo>
                  <a:pt x="3571401" y="2968137"/>
                </a:lnTo>
                <a:lnTo>
                  <a:pt x="3567475" y="2971674"/>
                </a:lnTo>
                <a:lnTo>
                  <a:pt x="3557463" y="2973050"/>
                </a:lnTo>
                <a:lnTo>
                  <a:pt x="3550985" y="2976195"/>
                </a:lnTo>
                <a:lnTo>
                  <a:pt x="3532532" y="2977177"/>
                </a:lnTo>
                <a:lnTo>
                  <a:pt x="3529588" y="2981108"/>
                </a:lnTo>
                <a:lnTo>
                  <a:pt x="3532140" y="2987396"/>
                </a:lnTo>
                <a:lnTo>
                  <a:pt x="3527625" y="2994668"/>
                </a:lnTo>
                <a:lnTo>
                  <a:pt x="3526447" y="3004494"/>
                </a:lnTo>
                <a:lnTo>
                  <a:pt x="3518595" y="3011765"/>
                </a:lnTo>
                <a:lnTo>
                  <a:pt x="3512706" y="3018840"/>
                </a:lnTo>
                <a:lnTo>
                  <a:pt x="3512706" y="3016285"/>
                </a:lnTo>
                <a:lnTo>
                  <a:pt x="3516042" y="3010979"/>
                </a:lnTo>
                <a:lnTo>
                  <a:pt x="3510153" y="3009211"/>
                </a:lnTo>
                <a:lnTo>
                  <a:pt x="3505442" y="3006066"/>
                </a:lnTo>
                <a:lnTo>
                  <a:pt x="3503479" y="2998795"/>
                </a:lnTo>
                <a:lnTo>
                  <a:pt x="3500927" y="3004101"/>
                </a:lnTo>
                <a:lnTo>
                  <a:pt x="3498964" y="2998402"/>
                </a:lnTo>
                <a:lnTo>
                  <a:pt x="3493664" y="2996436"/>
                </a:lnTo>
                <a:lnTo>
                  <a:pt x="3491700" y="3004887"/>
                </a:lnTo>
                <a:lnTo>
                  <a:pt x="3499553" y="3013337"/>
                </a:lnTo>
                <a:lnTo>
                  <a:pt x="3504853" y="3015892"/>
                </a:lnTo>
                <a:lnTo>
                  <a:pt x="3508387" y="3018447"/>
                </a:lnTo>
                <a:cubicBezTo>
                  <a:pt x="3508583" y="3021002"/>
                  <a:pt x="3508779" y="3023557"/>
                  <a:pt x="3508975" y="3026112"/>
                </a:cubicBezTo>
                <a:lnTo>
                  <a:pt x="3505639" y="3033973"/>
                </a:lnTo>
                <a:lnTo>
                  <a:pt x="3498571" y="3035937"/>
                </a:lnTo>
                <a:lnTo>
                  <a:pt x="3494056" y="3041244"/>
                </a:lnTo>
                <a:lnTo>
                  <a:pt x="3490915" y="3041833"/>
                </a:lnTo>
                <a:lnTo>
                  <a:pt x="3482867" y="3042226"/>
                </a:lnTo>
                <a:lnTo>
                  <a:pt x="3473051" y="3044781"/>
                </a:lnTo>
                <a:lnTo>
                  <a:pt x="3478352" y="3050087"/>
                </a:lnTo>
                <a:lnTo>
                  <a:pt x="3466769" y="3057162"/>
                </a:lnTo>
                <a:lnTo>
                  <a:pt x="3463432" y="3052642"/>
                </a:lnTo>
                <a:lnTo>
                  <a:pt x="3461273" y="3046353"/>
                </a:lnTo>
                <a:lnTo>
                  <a:pt x="3463825" y="3043013"/>
                </a:lnTo>
                <a:lnTo>
                  <a:pt x="3463825" y="3036527"/>
                </a:lnTo>
                <a:lnTo>
                  <a:pt x="3459899" y="3033186"/>
                </a:lnTo>
                <a:lnTo>
                  <a:pt x="3454795" y="3048319"/>
                </a:lnTo>
                <a:cubicBezTo>
                  <a:pt x="3454598" y="3051725"/>
                  <a:pt x="3454402" y="3055132"/>
                  <a:pt x="3454206" y="3058538"/>
                </a:cubicBezTo>
                <a:lnTo>
                  <a:pt x="3460880" y="3062468"/>
                </a:lnTo>
                <a:lnTo>
                  <a:pt x="3462254" y="3071115"/>
                </a:lnTo>
                <a:lnTo>
                  <a:pt x="3457150" y="3074260"/>
                </a:lnTo>
                <a:lnTo>
                  <a:pt x="3458509" y="3079868"/>
                </a:lnTo>
                <a:lnTo>
                  <a:pt x="3459110" y="3080441"/>
                </a:lnTo>
                <a:lnTo>
                  <a:pt x="3462841" y="3094771"/>
                </a:lnTo>
                <a:cubicBezTo>
                  <a:pt x="3462645" y="3099744"/>
                  <a:pt x="3462449" y="3104718"/>
                  <a:pt x="3462252" y="3109691"/>
                </a:cubicBezTo>
                <a:lnTo>
                  <a:pt x="3458325" y="3107924"/>
                </a:lnTo>
                <a:lnTo>
                  <a:pt x="3462252" y="3114991"/>
                </a:lnTo>
                <a:cubicBezTo>
                  <a:pt x="3462055" y="3117346"/>
                  <a:pt x="3461859" y="3119702"/>
                  <a:pt x="3461663" y="3122058"/>
                </a:cubicBezTo>
                <a:lnTo>
                  <a:pt x="3450666" y="3126769"/>
                </a:lnTo>
                <a:lnTo>
                  <a:pt x="3443596" y="3130892"/>
                </a:lnTo>
                <a:lnTo>
                  <a:pt x="3434367" y="3132855"/>
                </a:lnTo>
                <a:lnTo>
                  <a:pt x="3425923" y="3143455"/>
                </a:lnTo>
                <a:lnTo>
                  <a:pt x="3415514" y="3153271"/>
                </a:lnTo>
                <a:lnTo>
                  <a:pt x="3417478" y="3147970"/>
                </a:lnTo>
                <a:lnTo>
                  <a:pt x="3423959" y="3140707"/>
                </a:lnTo>
                <a:lnTo>
                  <a:pt x="3423959" y="3134818"/>
                </a:lnTo>
                <a:lnTo>
                  <a:pt x="3430439" y="3130303"/>
                </a:lnTo>
                <a:lnTo>
                  <a:pt x="3436919" y="3125003"/>
                </a:lnTo>
                <a:lnTo>
                  <a:pt x="3436330" y="3121665"/>
                </a:lnTo>
                <a:lnTo>
                  <a:pt x="3427100" y="3123628"/>
                </a:lnTo>
                <a:lnTo>
                  <a:pt x="3429064" y="3117936"/>
                </a:lnTo>
                <a:lnTo>
                  <a:pt x="3427100" y="3112046"/>
                </a:lnTo>
                <a:lnTo>
                  <a:pt x="3421013" y="3107531"/>
                </a:lnTo>
                <a:lnTo>
                  <a:pt x="3414729" y="3110083"/>
                </a:lnTo>
                <a:lnTo>
                  <a:pt x="3411980" y="3115383"/>
                </a:lnTo>
                <a:lnTo>
                  <a:pt x="3404125" y="3113028"/>
                </a:lnTo>
                <a:lnTo>
                  <a:pt x="3403536" y="3118132"/>
                </a:lnTo>
                <a:lnTo>
                  <a:pt x="3416693" y="3119309"/>
                </a:lnTo>
                <a:lnTo>
                  <a:pt x="3418656" y="3120684"/>
                </a:lnTo>
                <a:lnTo>
                  <a:pt x="3420620" y="3124610"/>
                </a:lnTo>
                <a:lnTo>
                  <a:pt x="3414140" y="3132462"/>
                </a:lnTo>
                <a:lnTo>
                  <a:pt x="3412961" y="3135799"/>
                </a:lnTo>
                <a:lnTo>
                  <a:pt x="3409623" y="3136977"/>
                </a:lnTo>
                <a:lnTo>
                  <a:pt x="3407660" y="3134425"/>
                </a:lnTo>
                <a:lnTo>
                  <a:pt x="3405107" y="3136977"/>
                </a:lnTo>
                <a:lnTo>
                  <a:pt x="3409623" y="3142866"/>
                </a:lnTo>
                <a:lnTo>
                  <a:pt x="3409623" y="3147382"/>
                </a:lnTo>
                <a:lnTo>
                  <a:pt x="3403339" y="3151504"/>
                </a:lnTo>
                <a:cubicBezTo>
                  <a:pt x="3403536" y="3153794"/>
                  <a:pt x="3403732" y="3156085"/>
                  <a:pt x="3403928" y="3158375"/>
                </a:cubicBezTo>
                <a:lnTo>
                  <a:pt x="3407070" y="3151308"/>
                </a:lnTo>
                <a:lnTo>
                  <a:pt x="3415514" y="3149345"/>
                </a:lnTo>
                <a:lnTo>
                  <a:pt x="3415514" y="3153271"/>
                </a:lnTo>
                <a:lnTo>
                  <a:pt x="3401964" y="3166423"/>
                </a:lnTo>
                <a:lnTo>
                  <a:pt x="3402554" y="3170938"/>
                </a:lnTo>
                <a:lnTo>
                  <a:pt x="3403536" y="3180754"/>
                </a:lnTo>
                <a:lnTo>
                  <a:pt x="3402357" y="3201562"/>
                </a:lnTo>
                <a:lnTo>
                  <a:pt x="3407070" y="3215107"/>
                </a:lnTo>
                <a:lnTo>
                  <a:pt x="3406894" y="3215028"/>
                </a:lnTo>
                <a:lnTo>
                  <a:pt x="3405128" y="3226835"/>
                </a:lnTo>
                <a:lnTo>
                  <a:pt x="3396495" y="3239430"/>
                </a:lnTo>
                <a:lnTo>
                  <a:pt x="3395906" y="3243366"/>
                </a:lnTo>
                <a:lnTo>
                  <a:pt x="3382368" y="3242185"/>
                </a:lnTo>
                <a:lnTo>
                  <a:pt x="3375698" y="3246121"/>
                </a:lnTo>
                <a:lnTo>
                  <a:pt x="3362945" y="3265210"/>
                </a:lnTo>
                <a:lnTo>
                  <a:pt x="3355293" y="3290005"/>
                </a:lnTo>
                <a:lnTo>
                  <a:pt x="3353920" y="3297877"/>
                </a:lnTo>
                <a:lnTo>
                  <a:pt x="3349211" y="3299254"/>
                </a:lnTo>
                <a:lnTo>
                  <a:pt x="3343717" y="3304568"/>
                </a:lnTo>
                <a:lnTo>
                  <a:pt x="3343717" y="3309684"/>
                </a:lnTo>
                <a:lnTo>
                  <a:pt x="3339008" y="3307716"/>
                </a:lnTo>
                <a:lnTo>
                  <a:pt x="3333711" y="3309094"/>
                </a:lnTo>
                <a:cubicBezTo>
                  <a:pt x="3333515" y="3310865"/>
                  <a:pt x="3333318" y="3312636"/>
                  <a:pt x="3333122" y="3314407"/>
                </a:cubicBezTo>
                <a:lnTo>
                  <a:pt x="3329198" y="3316966"/>
                </a:lnTo>
                <a:lnTo>
                  <a:pt x="3332730" y="3318933"/>
                </a:lnTo>
                <a:lnTo>
                  <a:pt x="3337635" y="3315588"/>
                </a:lnTo>
                <a:lnTo>
                  <a:pt x="3345679" y="3316375"/>
                </a:lnTo>
                <a:lnTo>
                  <a:pt x="3350191" y="3318146"/>
                </a:lnTo>
                <a:lnTo>
                  <a:pt x="3352154" y="3322673"/>
                </a:lnTo>
                <a:lnTo>
                  <a:pt x="3352938" y="3328576"/>
                </a:lnTo>
                <a:lnTo>
                  <a:pt x="3354312" y="3331922"/>
                </a:lnTo>
                <a:lnTo>
                  <a:pt x="3361571" y="3338809"/>
                </a:lnTo>
                <a:lnTo>
                  <a:pt x="3364907" y="3346090"/>
                </a:lnTo>
                <a:lnTo>
                  <a:pt x="3364579" y="3346142"/>
                </a:lnTo>
                <a:lnTo>
                  <a:pt x="3368616" y="3368493"/>
                </a:lnTo>
                <a:lnTo>
                  <a:pt x="3376664" y="3387385"/>
                </a:lnTo>
                <a:lnTo>
                  <a:pt x="3393154" y="3398995"/>
                </a:lnTo>
                <a:lnTo>
                  <a:pt x="3413374" y="3409228"/>
                </a:lnTo>
                <a:lnTo>
                  <a:pt x="3422011" y="3410999"/>
                </a:lnTo>
                <a:lnTo>
                  <a:pt x="3425937" y="3409032"/>
                </a:lnTo>
                <a:lnTo>
                  <a:pt x="3429471" y="3415132"/>
                </a:lnTo>
                <a:lnTo>
                  <a:pt x="3428096" y="3419067"/>
                </a:lnTo>
                <a:lnTo>
                  <a:pt x="3426133" y="3421232"/>
                </a:lnTo>
                <a:lnTo>
                  <a:pt x="3427115" y="3422413"/>
                </a:lnTo>
                <a:lnTo>
                  <a:pt x="3424170" y="3428906"/>
                </a:lnTo>
                <a:lnTo>
                  <a:pt x="3422796" y="3432842"/>
                </a:lnTo>
                <a:lnTo>
                  <a:pt x="3412981" y="3431465"/>
                </a:lnTo>
                <a:lnTo>
                  <a:pt x="3407092" y="3430874"/>
                </a:lnTo>
                <a:lnTo>
                  <a:pt x="3395902" y="3430284"/>
                </a:lnTo>
                <a:lnTo>
                  <a:pt x="3380787" y="3427923"/>
                </a:lnTo>
                <a:lnTo>
                  <a:pt x="3372935" y="3427332"/>
                </a:lnTo>
                <a:lnTo>
                  <a:pt x="3357426" y="3432449"/>
                </a:lnTo>
                <a:lnTo>
                  <a:pt x="3342311" y="3428906"/>
                </a:lnTo>
                <a:lnTo>
                  <a:pt x="3333869" y="3431465"/>
                </a:lnTo>
                <a:lnTo>
                  <a:pt x="3328177" y="3445240"/>
                </a:lnTo>
                <a:lnTo>
                  <a:pt x="3321502" y="3452521"/>
                </a:lnTo>
                <a:lnTo>
                  <a:pt x="3305994" y="3461179"/>
                </a:lnTo>
                <a:lnTo>
                  <a:pt x="3288326" y="3469838"/>
                </a:lnTo>
                <a:lnTo>
                  <a:pt x="3278707" y="3481054"/>
                </a:lnTo>
                <a:lnTo>
                  <a:pt x="3267714" y="3490107"/>
                </a:lnTo>
                <a:lnTo>
                  <a:pt x="3267714" y="3496207"/>
                </a:lnTo>
                <a:lnTo>
                  <a:pt x="3255936" y="3502110"/>
                </a:lnTo>
                <a:lnTo>
                  <a:pt x="3253973" y="3501323"/>
                </a:lnTo>
                <a:lnTo>
                  <a:pt x="3256524" y="3497387"/>
                </a:lnTo>
                <a:lnTo>
                  <a:pt x="3257899" y="3491681"/>
                </a:lnTo>
                <a:lnTo>
                  <a:pt x="3253383" y="3487155"/>
                </a:lnTo>
                <a:lnTo>
                  <a:pt x="3256917" y="3481841"/>
                </a:lnTo>
                <a:lnTo>
                  <a:pt x="3264181" y="3478496"/>
                </a:lnTo>
                <a:lnTo>
                  <a:pt x="3275959" y="3470625"/>
                </a:lnTo>
                <a:lnTo>
                  <a:pt x="3289701" y="3461966"/>
                </a:lnTo>
                <a:lnTo>
                  <a:pt x="3294805" y="3459998"/>
                </a:lnTo>
                <a:lnTo>
                  <a:pt x="3294805" y="3454095"/>
                </a:lnTo>
                <a:lnTo>
                  <a:pt x="3288326" y="3456260"/>
                </a:lnTo>
                <a:lnTo>
                  <a:pt x="3274585" y="3459408"/>
                </a:lnTo>
                <a:lnTo>
                  <a:pt x="3263591" y="3466098"/>
                </a:lnTo>
                <a:lnTo>
                  <a:pt x="3252991" y="3462360"/>
                </a:lnTo>
                <a:lnTo>
                  <a:pt x="3250243" y="3452521"/>
                </a:lnTo>
                <a:lnTo>
                  <a:pt x="3248946" y="3446949"/>
                </a:lnTo>
                <a:lnTo>
                  <a:pt x="3242585" y="3447142"/>
                </a:lnTo>
                <a:lnTo>
                  <a:pt x="3233359" y="3446552"/>
                </a:lnTo>
                <a:lnTo>
                  <a:pt x="3226095" y="3441448"/>
                </a:lnTo>
                <a:lnTo>
                  <a:pt x="3210391" y="3434774"/>
                </a:lnTo>
                <a:lnTo>
                  <a:pt x="3199202" y="3433793"/>
                </a:lnTo>
                <a:lnTo>
                  <a:pt x="3193901" y="3436344"/>
                </a:lnTo>
                <a:lnTo>
                  <a:pt x="3190760" y="3429867"/>
                </a:lnTo>
                <a:lnTo>
                  <a:pt x="3194686" y="3423192"/>
                </a:lnTo>
                <a:lnTo>
                  <a:pt x="3186049" y="3424763"/>
                </a:lnTo>
                <a:lnTo>
                  <a:pt x="3186834" y="3430652"/>
                </a:lnTo>
                <a:lnTo>
                  <a:pt x="3183497" y="3435363"/>
                </a:lnTo>
                <a:lnTo>
                  <a:pt x="3177215" y="3437326"/>
                </a:lnTo>
                <a:lnTo>
                  <a:pt x="3169952" y="3437915"/>
                </a:lnTo>
                <a:lnTo>
                  <a:pt x="3166615" y="3434578"/>
                </a:lnTo>
                <a:lnTo>
                  <a:pt x="3148947" y="3435559"/>
                </a:lnTo>
                <a:lnTo>
                  <a:pt x="3148947" y="3440075"/>
                </a:lnTo>
                <a:lnTo>
                  <a:pt x="3143058" y="3446749"/>
                </a:lnTo>
                <a:lnTo>
                  <a:pt x="3133439" y="3449301"/>
                </a:lnTo>
                <a:lnTo>
                  <a:pt x="3130102" y="3449301"/>
                </a:lnTo>
                <a:lnTo>
                  <a:pt x="3119697" y="3443019"/>
                </a:lnTo>
                <a:lnTo>
                  <a:pt x="3112434" y="3451460"/>
                </a:lnTo>
                <a:cubicBezTo>
                  <a:pt x="3112630" y="3453882"/>
                  <a:pt x="3112827" y="3456302"/>
                  <a:pt x="3113023" y="3458723"/>
                </a:cubicBezTo>
                <a:lnTo>
                  <a:pt x="3120875" y="3461864"/>
                </a:lnTo>
                <a:lnTo>
                  <a:pt x="3116556" y="3466380"/>
                </a:lnTo>
                <a:lnTo>
                  <a:pt x="3119108" y="3470894"/>
                </a:lnTo>
                <a:lnTo>
                  <a:pt x="3127157" y="3472269"/>
                </a:lnTo>
                <a:lnTo>
                  <a:pt x="3127746" y="3466968"/>
                </a:lnTo>
                <a:lnTo>
                  <a:pt x="3135009" y="3477373"/>
                </a:lnTo>
                <a:lnTo>
                  <a:pt x="3144039" y="3482477"/>
                </a:lnTo>
                <a:lnTo>
                  <a:pt x="3150125" y="3488169"/>
                </a:lnTo>
                <a:lnTo>
                  <a:pt x="3142861" y="3494059"/>
                </a:lnTo>
                <a:lnTo>
                  <a:pt x="3131672" y="3481888"/>
                </a:lnTo>
                <a:lnTo>
                  <a:pt x="3127157" y="3481888"/>
                </a:lnTo>
                <a:lnTo>
                  <a:pt x="3121857" y="3476784"/>
                </a:lnTo>
                <a:lnTo>
                  <a:pt x="3108704" y="3481495"/>
                </a:lnTo>
                <a:lnTo>
                  <a:pt x="3109489" y="3489936"/>
                </a:lnTo>
                <a:lnTo>
                  <a:pt x="3125979" y="3499555"/>
                </a:lnTo>
                <a:lnTo>
                  <a:pt x="3125979" y="3507407"/>
                </a:lnTo>
                <a:lnTo>
                  <a:pt x="3116753" y="3508782"/>
                </a:lnTo>
                <a:lnTo>
                  <a:pt x="3107526" y="3500537"/>
                </a:lnTo>
                <a:cubicBezTo>
                  <a:pt x="3107330" y="3497920"/>
                  <a:pt x="3107133" y="3495302"/>
                  <a:pt x="3106937" y="3492685"/>
                </a:cubicBezTo>
                <a:lnTo>
                  <a:pt x="3100459" y="3488759"/>
                </a:lnTo>
                <a:lnTo>
                  <a:pt x="3094374" y="3491310"/>
                </a:lnTo>
                <a:lnTo>
                  <a:pt x="3092411" y="3497789"/>
                </a:lnTo>
                <a:lnTo>
                  <a:pt x="3111845" y="3513297"/>
                </a:lnTo>
                <a:lnTo>
                  <a:pt x="3103797" y="3517419"/>
                </a:lnTo>
                <a:lnTo>
                  <a:pt x="3094766" y="3510941"/>
                </a:lnTo>
                <a:lnTo>
                  <a:pt x="3092803" y="3514279"/>
                </a:lnTo>
                <a:lnTo>
                  <a:pt x="3087503" y="3509763"/>
                </a:lnTo>
                <a:lnTo>
                  <a:pt x="3089858" y="3499752"/>
                </a:lnTo>
                <a:lnTo>
                  <a:pt x="3087307" y="3492881"/>
                </a:lnTo>
                <a:lnTo>
                  <a:pt x="3075528" y="3490132"/>
                </a:lnTo>
                <a:lnTo>
                  <a:pt x="3072780" y="3481299"/>
                </a:lnTo>
                <a:lnTo>
                  <a:pt x="3064928" y="3482477"/>
                </a:lnTo>
                <a:lnTo>
                  <a:pt x="3062965" y="3477373"/>
                </a:lnTo>
                <a:lnTo>
                  <a:pt x="3061002" y="3470894"/>
                </a:lnTo>
                <a:lnTo>
                  <a:pt x="3064143" y="3465790"/>
                </a:lnTo>
                <a:lnTo>
                  <a:pt x="3066106" y="3458527"/>
                </a:lnTo>
                <a:lnTo>
                  <a:pt x="3056094" y="3455779"/>
                </a:lnTo>
                <a:lnTo>
                  <a:pt x="3054916" y="3463042"/>
                </a:lnTo>
                <a:lnTo>
                  <a:pt x="3048438" y="3466968"/>
                </a:lnTo>
                <a:lnTo>
                  <a:pt x="3042549" y="3476195"/>
                </a:lnTo>
                <a:lnTo>
                  <a:pt x="3045886" y="3486796"/>
                </a:lnTo>
                <a:lnTo>
                  <a:pt x="3042941" y="3496414"/>
                </a:lnTo>
                <a:lnTo>
                  <a:pt x="3047064" y="3511334"/>
                </a:lnTo>
                <a:lnTo>
                  <a:pt x="3061394" y="3525075"/>
                </a:lnTo>
                <a:lnTo>
                  <a:pt x="3063553" y="3541761"/>
                </a:lnTo>
                <a:lnTo>
                  <a:pt x="3072191" y="3545098"/>
                </a:lnTo>
                <a:lnTo>
                  <a:pt x="3089858" y="3562963"/>
                </a:lnTo>
                <a:lnTo>
                  <a:pt x="3088092" y="3581415"/>
                </a:lnTo>
                <a:lnTo>
                  <a:pt x="3076314" y="3578863"/>
                </a:lnTo>
                <a:lnTo>
                  <a:pt x="3076314" y="3574348"/>
                </a:lnTo>
                <a:lnTo>
                  <a:pt x="3083577" y="3572974"/>
                </a:lnTo>
                <a:lnTo>
                  <a:pt x="3078080" y="3566496"/>
                </a:lnTo>
                <a:lnTo>
                  <a:pt x="3068265" y="3555306"/>
                </a:lnTo>
                <a:lnTo>
                  <a:pt x="3061002" y="3562766"/>
                </a:lnTo>
                <a:lnTo>
                  <a:pt x="3064535" y="3568459"/>
                </a:lnTo>
                <a:lnTo>
                  <a:pt x="3061787" y="3571796"/>
                </a:lnTo>
                <a:lnTo>
                  <a:pt x="3065124" y="3575722"/>
                </a:lnTo>
                <a:lnTo>
                  <a:pt x="3073761" y="3577685"/>
                </a:lnTo>
                <a:lnTo>
                  <a:pt x="3067087" y="3588678"/>
                </a:lnTo>
                <a:lnTo>
                  <a:pt x="3060805" y="3592212"/>
                </a:lnTo>
                <a:lnTo>
                  <a:pt x="3052168" y="3590249"/>
                </a:lnTo>
                <a:lnTo>
                  <a:pt x="3042352" y="3588090"/>
                </a:lnTo>
                <a:lnTo>
                  <a:pt x="3041174" y="3595353"/>
                </a:lnTo>
                <a:lnTo>
                  <a:pt x="3052953" y="3596138"/>
                </a:lnTo>
                <a:lnTo>
                  <a:pt x="3062768" y="3600457"/>
                </a:lnTo>
                <a:lnTo>
                  <a:pt x="3062768" y="3606346"/>
                </a:lnTo>
                <a:lnTo>
                  <a:pt x="3071210" y="3607721"/>
                </a:lnTo>
                <a:lnTo>
                  <a:pt x="3071210" y="3603009"/>
                </a:lnTo>
                <a:lnTo>
                  <a:pt x="3085736" y="3611450"/>
                </a:lnTo>
                <a:lnTo>
                  <a:pt x="3089270" y="3621069"/>
                </a:lnTo>
                <a:lnTo>
                  <a:pt x="3094374" y="3624996"/>
                </a:lnTo>
                <a:lnTo>
                  <a:pt x="3104189" y="3625584"/>
                </a:lnTo>
                <a:lnTo>
                  <a:pt x="3108901" y="3633240"/>
                </a:lnTo>
                <a:lnTo>
                  <a:pt x="3124016" y="3640307"/>
                </a:lnTo>
                <a:lnTo>
                  <a:pt x="3129316" y="3646197"/>
                </a:lnTo>
                <a:lnTo>
                  <a:pt x="3125979" y="3656601"/>
                </a:lnTo>
                <a:lnTo>
                  <a:pt x="3128139" y="3659938"/>
                </a:lnTo>
                <a:lnTo>
                  <a:pt x="3125586" y="3663864"/>
                </a:lnTo>
                <a:lnTo>
                  <a:pt x="3132065" y="3672109"/>
                </a:lnTo>
                <a:lnTo>
                  <a:pt x="3136776" y="3680747"/>
                </a:lnTo>
                <a:lnTo>
                  <a:pt x="3126371" y="3682710"/>
                </a:lnTo>
                <a:lnTo>
                  <a:pt x="3120875" y="3676035"/>
                </a:lnTo>
                <a:lnTo>
                  <a:pt x="3114397" y="3676231"/>
                </a:lnTo>
                <a:lnTo>
                  <a:pt x="3107133" y="3667201"/>
                </a:lnTo>
                <a:lnTo>
                  <a:pt x="3101833" y="3664060"/>
                </a:lnTo>
                <a:lnTo>
                  <a:pt x="3103797" y="3657582"/>
                </a:lnTo>
                <a:lnTo>
                  <a:pt x="3095355" y="3656208"/>
                </a:lnTo>
                <a:lnTo>
                  <a:pt x="3085540" y="3660134"/>
                </a:lnTo>
                <a:lnTo>
                  <a:pt x="3088877" y="3664060"/>
                </a:lnTo>
                <a:lnTo>
                  <a:pt x="3073173" y="3665042"/>
                </a:lnTo>
                <a:lnTo>
                  <a:pt x="3068868" y="3661455"/>
                </a:lnTo>
                <a:lnTo>
                  <a:pt x="3070855" y="3669253"/>
                </a:lnTo>
                <a:lnTo>
                  <a:pt x="3076736" y="3671615"/>
                </a:lnTo>
                <a:lnTo>
                  <a:pt x="3072815" y="3676339"/>
                </a:lnTo>
                <a:lnTo>
                  <a:pt x="3078696" y="3677520"/>
                </a:lnTo>
                <a:lnTo>
                  <a:pt x="3081442" y="3686772"/>
                </a:lnTo>
                <a:lnTo>
                  <a:pt x="3087323" y="3689134"/>
                </a:lnTo>
                <a:lnTo>
                  <a:pt x="3090459" y="3689921"/>
                </a:lnTo>
                <a:lnTo>
                  <a:pt x="3087911" y="3682244"/>
                </a:lnTo>
                <a:lnTo>
                  <a:pt x="3091243" y="3680669"/>
                </a:lnTo>
                <a:lnTo>
                  <a:pt x="3096341" y="3684607"/>
                </a:lnTo>
                <a:lnTo>
                  <a:pt x="3097125" y="3692480"/>
                </a:lnTo>
                <a:lnTo>
                  <a:pt x="3099674" y="3693070"/>
                </a:lnTo>
                <a:lnTo>
                  <a:pt x="3098693" y="3697007"/>
                </a:lnTo>
                <a:lnTo>
                  <a:pt x="3093400" y="3703700"/>
                </a:lnTo>
                <a:lnTo>
                  <a:pt x="3088107" y="3703109"/>
                </a:lnTo>
                <a:lnTo>
                  <a:pt x="3085558" y="3707637"/>
                </a:lnTo>
                <a:lnTo>
                  <a:pt x="3080265" y="3712951"/>
                </a:lnTo>
                <a:lnTo>
                  <a:pt x="3078500" y="3712951"/>
                </a:lnTo>
                <a:lnTo>
                  <a:pt x="3073796" y="3705668"/>
                </a:lnTo>
                <a:lnTo>
                  <a:pt x="3078893" y="3703700"/>
                </a:lnTo>
                <a:lnTo>
                  <a:pt x="3068502" y="3699960"/>
                </a:lnTo>
                <a:lnTo>
                  <a:pt x="3067718" y="3696023"/>
                </a:lnTo>
                <a:lnTo>
                  <a:pt x="3059876" y="3697401"/>
                </a:lnTo>
                <a:lnTo>
                  <a:pt x="3059288" y="3701337"/>
                </a:lnTo>
                <a:lnTo>
                  <a:pt x="3064778" y="3707833"/>
                </a:lnTo>
                <a:lnTo>
                  <a:pt x="3063405" y="3719447"/>
                </a:lnTo>
                <a:lnTo>
                  <a:pt x="3069287" y="3728108"/>
                </a:lnTo>
                <a:lnTo>
                  <a:pt x="3072227" y="3736966"/>
                </a:lnTo>
                <a:lnTo>
                  <a:pt x="3073403" y="3748185"/>
                </a:lnTo>
                <a:lnTo>
                  <a:pt x="3070463" y="3757437"/>
                </a:lnTo>
                <a:lnTo>
                  <a:pt x="3076932" y="3763145"/>
                </a:lnTo>
                <a:lnTo>
                  <a:pt x="3074972" y="3767672"/>
                </a:lnTo>
                <a:lnTo>
                  <a:pt x="3084774" y="3774955"/>
                </a:lnTo>
                <a:lnTo>
                  <a:pt x="3077716" y="3778892"/>
                </a:lnTo>
                <a:lnTo>
                  <a:pt x="3073011" y="3769640"/>
                </a:lnTo>
                <a:lnTo>
                  <a:pt x="3068502" y="3768657"/>
                </a:lnTo>
                <a:lnTo>
                  <a:pt x="3069679" y="3774955"/>
                </a:lnTo>
                <a:lnTo>
                  <a:pt x="3063798" y="3775153"/>
                </a:lnTo>
                <a:lnTo>
                  <a:pt x="3064582" y="3771806"/>
                </a:lnTo>
                <a:lnTo>
                  <a:pt x="3059876" y="3761373"/>
                </a:lnTo>
                <a:lnTo>
                  <a:pt x="3053211" y="3749170"/>
                </a:lnTo>
                <a:lnTo>
                  <a:pt x="3044193" y="3752319"/>
                </a:lnTo>
                <a:lnTo>
                  <a:pt x="3037723" y="3768853"/>
                </a:lnTo>
                <a:lnTo>
                  <a:pt x="3039880" y="3781845"/>
                </a:lnTo>
                <a:lnTo>
                  <a:pt x="3037135" y="3778105"/>
                </a:lnTo>
                <a:lnTo>
                  <a:pt x="3033999" y="3780073"/>
                </a:lnTo>
                <a:lnTo>
                  <a:pt x="3030666" y="3772003"/>
                </a:lnTo>
                <a:lnTo>
                  <a:pt x="3025961" y="3747989"/>
                </a:lnTo>
                <a:lnTo>
                  <a:pt x="3021256" y="3745430"/>
                </a:lnTo>
                <a:lnTo>
                  <a:pt x="3019687" y="3740312"/>
                </a:lnTo>
                <a:lnTo>
                  <a:pt x="3013414" y="3739721"/>
                </a:lnTo>
                <a:lnTo>
                  <a:pt x="3011845" y="3730470"/>
                </a:lnTo>
                <a:lnTo>
                  <a:pt x="3003611" y="3734997"/>
                </a:lnTo>
                <a:lnTo>
                  <a:pt x="3000279" y="3752122"/>
                </a:lnTo>
                <a:lnTo>
                  <a:pt x="2996946" y="3746808"/>
                </a:lnTo>
                <a:lnTo>
                  <a:pt x="2991849" y="3749563"/>
                </a:lnTo>
                <a:lnTo>
                  <a:pt x="2985183" y="3737162"/>
                </a:lnTo>
                <a:lnTo>
                  <a:pt x="2984399" y="3723580"/>
                </a:lnTo>
                <a:lnTo>
                  <a:pt x="2990281" y="3717085"/>
                </a:lnTo>
                <a:lnTo>
                  <a:pt x="2987339" y="3703306"/>
                </a:lnTo>
                <a:lnTo>
                  <a:pt x="2977538" y="3688347"/>
                </a:lnTo>
                <a:lnTo>
                  <a:pt x="2969107" y="3685000"/>
                </a:lnTo>
                <a:lnTo>
                  <a:pt x="2965187" y="3688347"/>
                </a:lnTo>
                <a:lnTo>
                  <a:pt x="2960482" y="3673386"/>
                </a:lnTo>
                <a:lnTo>
                  <a:pt x="2952640" y="3671615"/>
                </a:lnTo>
                <a:cubicBezTo>
                  <a:pt x="2952574" y="3668794"/>
                  <a:pt x="2952509" y="3665972"/>
                  <a:pt x="2952444" y="3663151"/>
                </a:cubicBezTo>
                <a:lnTo>
                  <a:pt x="2958325" y="3663151"/>
                </a:lnTo>
                <a:lnTo>
                  <a:pt x="2971264" y="3648978"/>
                </a:lnTo>
                <a:lnTo>
                  <a:pt x="2969892" y="3639334"/>
                </a:lnTo>
                <a:lnTo>
                  <a:pt x="2970676" y="3636775"/>
                </a:lnTo>
                <a:lnTo>
                  <a:pt x="2979694" y="3646420"/>
                </a:lnTo>
                <a:lnTo>
                  <a:pt x="2988908" y="3647010"/>
                </a:lnTo>
                <a:lnTo>
                  <a:pt x="2992829" y="3640515"/>
                </a:lnTo>
                <a:lnTo>
                  <a:pt x="3002631" y="3636578"/>
                </a:lnTo>
                <a:lnTo>
                  <a:pt x="3018511" y="3648191"/>
                </a:lnTo>
                <a:lnTo>
                  <a:pt x="3033411" y="3653309"/>
                </a:lnTo>
                <a:lnTo>
                  <a:pt x="3048310" y="3653112"/>
                </a:lnTo>
                <a:lnTo>
                  <a:pt x="3056348" y="3661577"/>
                </a:lnTo>
                <a:lnTo>
                  <a:pt x="3061053" y="3661970"/>
                </a:lnTo>
                <a:lnTo>
                  <a:pt x="3068059" y="3660888"/>
                </a:lnTo>
                <a:lnTo>
                  <a:pt x="3062572" y="3657778"/>
                </a:lnTo>
                <a:lnTo>
                  <a:pt x="3070424" y="3653852"/>
                </a:lnTo>
                <a:lnTo>
                  <a:pt x="3077687" y="3655815"/>
                </a:lnTo>
                <a:lnTo>
                  <a:pt x="3083577" y="3655030"/>
                </a:lnTo>
                <a:lnTo>
                  <a:pt x="3080828" y="3649141"/>
                </a:lnTo>
                <a:lnTo>
                  <a:pt x="3072976" y="3646000"/>
                </a:lnTo>
                <a:lnTo>
                  <a:pt x="3067872" y="3647374"/>
                </a:lnTo>
                <a:lnTo>
                  <a:pt x="3062572" y="3644822"/>
                </a:lnTo>
                <a:lnTo>
                  <a:pt x="3052757" y="3633829"/>
                </a:lnTo>
                <a:lnTo>
                  <a:pt x="3053935" y="3642270"/>
                </a:lnTo>
                <a:lnTo>
                  <a:pt x="3044905" y="3641681"/>
                </a:lnTo>
                <a:lnTo>
                  <a:pt x="3042941" y="3633240"/>
                </a:lnTo>
                <a:lnTo>
                  <a:pt x="3040193" y="3635203"/>
                </a:lnTo>
                <a:lnTo>
                  <a:pt x="3032929" y="3630885"/>
                </a:lnTo>
                <a:lnTo>
                  <a:pt x="3024489" y="3635399"/>
                </a:lnTo>
                <a:lnTo>
                  <a:pt x="3018010" y="3630099"/>
                </a:lnTo>
                <a:lnTo>
                  <a:pt x="3002110" y="3632455"/>
                </a:lnTo>
                <a:lnTo>
                  <a:pt x="2997202" y="3631670"/>
                </a:lnTo>
                <a:lnTo>
                  <a:pt x="2993276" y="3631277"/>
                </a:lnTo>
                <a:lnTo>
                  <a:pt x="2990331" y="3631081"/>
                </a:lnTo>
                <a:lnTo>
                  <a:pt x="2989546" y="3631277"/>
                </a:lnTo>
                <a:lnTo>
                  <a:pt x="2988368" y="3632063"/>
                </a:lnTo>
                <a:lnTo>
                  <a:pt x="2986208" y="3634026"/>
                </a:lnTo>
                <a:lnTo>
                  <a:pt x="2984245" y="3635989"/>
                </a:lnTo>
                <a:lnTo>
                  <a:pt x="2983264" y="3636970"/>
                </a:lnTo>
                <a:lnTo>
                  <a:pt x="2973449" y="3634614"/>
                </a:lnTo>
                <a:lnTo>
                  <a:pt x="2966774" y="3624799"/>
                </a:lnTo>
                <a:lnTo>
                  <a:pt x="2962259" y="3629903"/>
                </a:lnTo>
                <a:lnTo>
                  <a:pt x="2961081" y="3634614"/>
                </a:lnTo>
                <a:lnTo>
                  <a:pt x="2956370" y="3632063"/>
                </a:lnTo>
                <a:lnTo>
                  <a:pt x="2954407" y="3624996"/>
                </a:lnTo>
                <a:lnTo>
                  <a:pt x="2949107" y="3617732"/>
                </a:lnTo>
                <a:cubicBezTo>
                  <a:pt x="2949303" y="3615638"/>
                  <a:pt x="2949499" y="3613544"/>
                  <a:pt x="2949695" y="3611450"/>
                </a:cubicBezTo>
                <a:lnTo>
                  <a:pt x="2944395" y="3612628"/>
                </a:lnTo>
                <a:lnTo>
                  <a:pt x="2942432" y="3602224"/>
                </a:lnTo>
                <a:lnTo>
                  <a:pt x="2933206" y="3600457"/>
                </a:lnTo>
                <a:lnTo>
                  <a:pt x="2930654" y="3593782"/>
                </a:lnTo>
                <a:lnTo>
                  <a:pt x="2934384" y="3587305"/>
                </a:lnTo>
                <a:lnTo>
                  <a:pt x="2943610" y="3584752"/>
                </a:lnTo>
                <a:lnTo>
                  <a:pt x="2948714" y="3589660"/>
                </a:lnTo>
                <a:lnTo>
                  <a:pt x="2954014" y="3591623"/>
                </a:lnTo>
                <a:lnTo>
                  <a:pt x="2952640" y="3583182"/>
                </a:lnTo>
                <a:lnTo>
                  <a:pt x="2949499" y="3579452"/>
                </a:lnTo>
                <a:lnTo>
                  <a:pt x="2939684" y="3580041"/>
                </a:lnTo>
                <a:lnTo>
                  <a:pt x="2935758" y="3574937"/>
                </a:lnTo>
                <a:lnTo>
                  <a:pt x="2932420" y="3581415"/>
                </a:lnTo>
                <a:lnTo>
                  <a:pt x="2930457" y="3586715"/>
                </a:lnTo>
                <a:lnTo>
                  <a:pt x="2927709" y="3583378"/>
                </a:lnTo>
                <a:lnTo>
                  <a:pt x="2926531" y="3576311"/>
                </a:lnTo>
                <a:lnTo>
                  <a:pt x="2921820" y="3568459"/>
                </a:lnTo>
                <a:lnTo>
                  <a:pt x="2911416" y="3568067"/>
                </a:lnTo>
                <a:lnTo>
                  <a:pt x="2903367" y="3556288"/>
                </a:lnTo>
                <a:lnTo>
                  <a:pt x="2905919" y="3552362"/>
                </a:lnTo>
                <a:lnTo>
                  <a:pt x="2899638" y="3551577"/>
                </a:lnTo>
                <a:cubicBezTo>
                  <a:pt x="2899441" y="3548239"/>
                  <a:pt x="2899245" y="3544902"/>
                  <a:pt x="2899048" y="3541565"/>
                </a:cubicBezTo>
                <a:lnTo>
                  <a:pt x="2895122" y="3535872"/>
                </a:lnTo>
                <a:lnTo>
                  <a:pt x="2895711" y="3531946"/>
                </a:lnTo>
                <a:lnTo>
                  <a:pt x="2891196" y="3531357"/>
                </a:lnTo>
                <a:lnTo>
                  <a:pt x="2888644" y="3526646"/>
                </a:lnTo>
                <a:lnTo>
                  <a:pt x="2888762" y="3526625"/>
                </a:lnTo>
                <a:lnTo>
                  <a:pt x="2886461" y="3525274"/>
                </a:lnTo>
                <a:lnTo>
                  <a:pt x="2888217" y="3520759"/>
                </a:lnTo>
                <a:lnTo>
                  <a:pt x="2884705" y="3511925"/>
                </a:lnTo>
                <a:lnTo>
                  <a:pt x="2875923" y="3504466"/>
                </a:lnTo>
                <a:lnTo>
                  <a:pt x="2863434" y="3498969"/>
                </a:lnTo>
                <a:lnTo>
                  <a:pt x="2856995" y="3487976"/>
                </a:lnTo>
                <a:lnTo>
                  <a:pt x="2856215" y="3484246"/>
                </a:lnTo>
                <a:lnTo>
                  <a:pt x="2849580" y="3474627"/>
                </a:lnTo>
                <a:lnTo>
                  <a:pt x="2851336" y="3471682"/>
                </a:lnTo>
                <a:lnTo>
                  <a:pt x="2857580" y="3476001"/>
                </a:lnTo>
                <a:lnTo>
                  <a:pt x="2856800" y="3470308"/>
                </a:lnTo>
                <a:cubicBezTo>
                  <a:pt x="2856930" y="3469458"/>
                  <a:pt x="2857060" y="3468607"/>
                  <a:pt x="2857190" y="3467756"/>
                </a:cubicBezTo>
                <a:lnTo>
                  <a:pt x="2852897" y="3465990"/>
                </a:lnTo>
                <a:lnTo>
                  <a:pt x="2849385" y="3460493"/>
                </a:lnTo>
                <a:lnTo>
                  <a:pt x="2849385" y="3453426"/>
                </a:lnTo>
                <a:lnTo>
                  <a:pt x="2854263" y="3446947"/>
                </a:lnTo>
                <a:lnTo>
                  <a:pt x="2857580" y="3441648"/>
                </a:lnTo>
                <a:lnTo>
                  <a:pt x="2858751" y="3432813"/>
                </a:lnTo>
                <a:lnTo>
                  <a:pt x="2859727" y="3427121"/>
                </a:lnTo>
                <a:lnTo>
                  <a:pt x="2855043" y="3422213"/>
                </a:lnTo>
                <a:lnTo>
                  <a:pt x="2860313" y="3416913"/>
                </a:lnTo>
                <a:lnTo>
                  <a:pt x="2856410" y="3409060"/>
                </a:lnTo>
                <a:lnTo>
                  <a:pt x="2854653" y="3405134"/>
                </a:lnTo>
                <a:lnTo>
                  <a:pt x="2858556" y="3402582"/>
                </a:lnTo>
                <a:lnTo>
                  <a:pt x="2855239" y="3393945"/>
                </a:lnTo>
                <a:lnTo>
                  <a:pt x="2857580" y="3389626"/>
                </a:lnTo>
                <a:lnTo>
                  <a:pt x="2865386" y="3380007"/>
                </a:lnTo>
                <a:lnTo>
                  <a:pt x="2862459" y="3375688"/>
                </a:lnTo>
                <a:lnTo>
                  <a:pt x="2856410" y="3373921"/>
                </a:lnTo>
                <a:lnTo>
                  <a:pt x="2856156" y="3373529"/>
                </a:lnTo>
                <a:lnTo>
                  <a:pt x="2850257" y="3373529"/>
                </a:lnTo>
                <a:lnTo>
                  <a:pt x="2847897" y="3368829"/>
                </a:lnTo>
                <a:lnTo>
                  <a:pt x="2846914" y="3360997"/>
                </a:lnTo>
                <a:lnTo>
                  <a:pt x="2835901" y="3347681"/>
                </a:lnTo>
                <a:lnTo>
                  <a:pt x="2821545" y="3340043"/>
                </a:lnTo>
                <a:lnTo>
                  <a:pt x="2815645" y="3333581"/>
                </a:lnTo>
                <a:lnTo>
                  <a:pt x="2806796" y="3332406"/>
                </a:lnTo>
                <a:lnTo>
                  <a:pt x="2804239" y="3326727"/>
                </a:lnTo>
                <a:lnTo>
                  <a:pt x="2808565" y="3328098"/>
                </a:lnTo>
                <a:lnTo>
                  <a:pt x="2812105" y="3326923"/>
                </a:lnTo>
                <a:lnTo>
                  <a:pt x="2812498" y="3321440"/>
                </a:lnTo>
                <a:lnTo>
                  <a:pt x="2806664" y="3318354"/>
                </a:lnTo>
                <a:lnTo>
                  <a:pt x="2808159" y="3324450"/>
                </a:lnTo>
                <a:lnTo>
                  <a:pt x="2804216" y="3323086"/>
                </a:lnTo>
                <a:lnTo>
                  <a:pt x="2800865" y="3320747"/>
                </a:lnTo>
                <a:lnTo>
                  <a:pt x="2797908" y="3318408"/>
                </a:lnTo>
                <a:lnTo>
                  <a:pt x="2795740" y="3316459"/>
                </a:lnTo>
                <a:lnTo>
                  <a:pt x="2794360" y="3314509"/>
                </a:lnTo>
                <a:lnTo>
                  <a:pt x="2792783" y="3313145"/>
                </a:lnTo>
                <a:lnTo>
                  <a:pt x="2791403" y="3312170"/>
                </a:lnTo>
                <a:lnTo>
                  <a:pt x="2774648" y="3302230"/>
                </a:lnTo>
                <a:lnTo>
                  <a:pt x="2766172" y="3292484"/>
                </a:lnTo>
                <a:lnTo>
                  <a:pt x="2757301" y="3288196"/>
                </a:lnTo>
                <a:lnTo>
                  <a:pt x="2760652" y="3295993"/>
                </a:lnTo>
                <a:lnTo>
                  <a:pt x="2751191" y="3289560"/>
                </a:lnTo>
                <a:lnTo>
                  <a:pt x="2736801" y="3282739"/>
                </a:lnTo>
                <a:lnTo>
                  <a:pt x="2729310" y="3281374"/>
                </a:lnTo>
                <a:lnTo>
                  <a:pt x="2717877" y="3278645"/>
                </a:lnTo>
                <a:lnTo>
                  <a:pt x="2712950" y="3271628"/>
                </a:lnTo>
                <a:lnTo>
                  <a:pt x="2729705" y="3273772"/>
                </a:lnTo>
                <a:lnTo>
                  <a:pt x="2737590" y="3276306"/>
                </a:lnTo>
                <a:lnTo>
                  <a:pt x="2749022" y="3278840"/>
                </a:lnTo>
                <a:lnTo>
                  <a:pt x="2752176" y="3281179"/>
                </a:lnTo>
                <a:lnTo>
                  <a:pt x="2750796" y="3275332"/>
                </a:lnTo>
                <a:lnTo>
                  <a:pt x="2752357" y="3274316"/>
                </a:lnTo>
                <a:lnTo>
                  <a:pt x="2762552" y="3270011"/>
                </a:lnTo>
                <a:lnTo>
                  <a:pt x="2763966" y="3269862"/>
                </a:lnTo>
                <a:cubicBezTo>
                  <a:pt x="2763936" y="3269725"/>
                  <a:pt x="2763905" y="3269588"/>
                  <a:pt x="2763875" y="3269452"/>
                </a:cubicBezTo>
                <a:lnTo>
                  <a:pt x="2762552" y="3270011"/>
                </a:lnTo>
                <a:lnTo>
                  <a:pt x="2758287" y="3270459"/>
                </a:lnTo>
                <a:lnTo>
                  <a:pt x="2752357" y="3274316"/>
                </a:lnTo>
                <a:lnTo>
                  <a:pt x="2750839" y="3274957"/>
                </a:lnTo>
                <a:lnTo>
                  <a:pt x="2745538" y="3272010"/>
                </a:lnTo>
                <a:lnTo>
                  <a:pt x="2750446" y="3267491"/>
                </a:lnTo>
                <a:lnTo>
                  <a:pt x="2752998" y="3264740"/>
                </a:lnTo>
                <a:cubicBezTo>
                  <a:pt x="2753386" y="3264222"/>
                  <a:pt x="2753236" y="3263982"/>
                  <a:pt x="2752774" y="3264380"/>
                </a:cubicBezTo>
                <a:lnTo>
                  <a:pt x="2750226" y="3267129"/>
                </a:lnTo>
                <a:lnTo>
                  <a:pt x="2741408" y="3268503"/>
                </a:lnTo>
                <a:lnTo>
                  <a:pt x="2733569" y="3267325"/>
                </a:lnTo>
                <a:lnTo>
                  <a:pt x="2711424" y="3251817"/>
                </a:lnTo>
                <a:lnTo>
                  <a:pt x="2707113" y="3242983"/>
                </a:lnTo>
                <a:lnTo>
                  <a:pt x="2693591" y="3233364"/>
                </a:lnTo>
                <a:lnTo>
                  <a:pt x="2677521" y="3230812"/>
                </a:lnTo>
                <a:lnTo>
                  <a:pt x="2669094" y="3234738"/>
                </a:lnTo>
                <a:lnTo>
                  <a:pt x="2653025" y="3234149"/>
                </a:lnTo>
                <a:lnTo>
                  <a:pt x="2645970" y="3223549"/>
                </a:lnTo>
                <a:lnTo>
                  <a:pt x="2647342" y="3219034"/>
                </a:lnTo>
                <a:lnTo>
                  <a:pt x="2630292" y="3206274"/>
                </a:lnTo>
                <a:lnTo>
                  <a:pt x="2603248" y="3171920"/>
                </a:lnTo>
                <a:cubicBezTo>
                  <a:pt x="2603183" y="3171004"/>
                  <a:pt x="2603118" y="3170088"/>
                  <a:pt x="2603052" y="3169172"/>
                </a:cubicBezTo>
                <a:lnTo>
                  <a:pt x="2608932" y="3169957"/>
                </a:lnTo>
                <a:lnTo>
                  <a:pt x="2612851" y="3169172"/>
                </a:lnTo>
                <a:lnTo>
                  <a:pt x="2608932" y="3164657"/>
                </a:lnTo>
                <a:lnTo>
                  <a:pt x="2608932" y="3161908"/>
                </a:lnTo>
                <a:lnTo>
                  <a:pt x="2618730" y="3167209"/>
                </a:lnTo>
                <a:lnTo>
                  <a:pt x="2625197" y="3173687"/>
                </a:lnTo>
                <a:lnTo>
                  <a:pt x="2626569" y="3167601"/>
                </a:lnTo>
                <a:lnTo>
                  <a:pt x="2620690" y="3166620"/>
                </a:lnTo>
                <a:lnTo>
                  <a:pt x="2607560" y="3155038"/>
                </a:lnTo>
                <a:lnTo>
                  <a:pt x="2600309" y="3145811"/>
                </a:lnTo>
                <a:lnTo>
                  <a:pt x="2596193" y="3137566"/>
                </a:lnTo>
                <a:lnTo>
                  <a:pt x="2593450" y="3117740"/>
                </a:lnTo>
                <a:lnTo>
                  <a:pt x="2588746" y="3106942"/>
                </a:lnTo>
                <a:lnTo>
                  <a:pt x="2574440" y="3088686"/>
                </a:lnTo>
                <a:lnTo>
                  <a:pt x="2564250" y="3084956"/>
                </a:lnTo>
                <a:lnTo>
                  <a:pt x="2559155" y="3079067"/>
                </a:lnTo>
                <a:lnTo>
                  <a:pt x="2550141" y="3081030"/>
                </a:lnTo>
                <a:lnTo>
                  <a:pt x="2546809" y="3096145"/>
                </a:lnTo>
                <a:lnTo>
                  <a:pt x="2548377" y="3103997"/>
                </a:lnTo>
                <a:lnTo>
                  <a:pt x="2542497" y="3111850"/>
                </a:lnTo>
                <a:lnTo>
                  <a:pt x="2541126" y="3108709"/>
                </a:lnTo>
                <a:lnTo>
                  <a:pt x="2539166" y="3114598"/>
                </a:lnTo>
                <a:lnTo>
                  <a:pt x="2535443" y="3123629"/>
                </a:lnTo>
                <a:lnTo>
                  <a:pt x="2534855" y="3126770"/>
                </a:lnTo>
                <a:lnTo>
                  <a:pt x="2526428" y="3121666"/>
                </a:lnTo>
                <a:lnTo>
                  <a:pt x="2524076" y="3109494"/>
                </a:lnTo>
                <a:lnTo>
                  <a:pt x="2517021" y="3104194"/>
                </a:lnTo>
                <a:lnTo>
                  <a:pt x="2513690" y="3096342"/>
                </a:lnTo>
                <a:lnTo>
                  <a:pt x="2515453" y="3084759"/>
                </a:lnTo>
                <a:lnTo>
                  <a:pt x="2508791" y="3074355"/>
                </a:lnTo>
                <a:lnTo>
                  <a:pt x="2508791" y="3067681"/>
                </a:lnTo>
                <a:lnTo>
                  <a:pt x="2516433" y="3063755"/>
                </a:lnTo>
                <a:lnTo>
                  <a:pt x="2516734" y="3063803"/>
                </a:lnTo>
                <a:lnTo>
                  <a:pt x="2519919" y="3056272"/>
                </a:lnTo>
                <a:lnTo>
                  <a:pt x="2517376" y="3051946"/>
                </a:lnTo>
                <a:lnTo>
                  <a:pt x="2523050" y="3052732"/>
                </a:lnTo>
                <a:lnTo>
                  <a:pt x="2525380" y="3046609"/>
                </a:lnTo>
                <a:lnTo>
                  <a:pt x="2517086" y="3051712"/>
                </a:lnTo>
                <a:lnTo>
                  <a:pt x="2506494" y="3047781"/>
                </a:lnTo>
                <a:lnTo>
                  <a:pt x="2496098" y="3053284"/>
                </a:lnTo>
                <a:lnTo>
                  <a:pt x="2486292" y="3049943"/>
                </a:lnTo>
                <a:lnTo>
                  <a:pt x="2466089" y="3061145"/>
                </a:lnTo>
                <a:lnTo>
                  <a:pt x="2446475" y="3067826"/>
                </a:lnTo>
                <a:lnTo>
                  <a:pt x="2440199" y="3068612"/>
                </a:lnTo>
                <a:lnTo>
                  <a:pt x="2434119" y="3081582"/>
                </a:lnTo>
                <a:lnTo>
                  <a:pt x="2435099" y="3092194"/>
                </a:lnTo>
                <a:lnTo>
                  <a:pt x="2446279" y="3106343"/>
                </a:lnTo>
                <a:lnTo>
                  <a:pt x="2446279" y="3115579"/>
                </a:lnTo>
                <a:lnTo>
                  <a:pt x="2438630" y="3126192"/>
                </a:lnTo>
                <a:cubicBezTo>
                  <a:pt x="2438434" y="3132218"/>
                  <a:pt x="2438237" y="3138245"/>
                  <a:pt x="2438041" y="3144271"/>
                </a:cubicBezTo>
                <a:lnTo>
                  <a:pt x="2442749" y="3164512"/>
                </a:lnTo>
                <a:lnTo>
                  <a:pt x="2464520" y="3188290"/>
                </a:lnTo>
                <a:lnTo>
                  <a:pt x="2496883" y="3215409"/>
                </a:lnTo>
                <a:lnTo>
                  <a:pt x="2517282" y="3227004"/>
                </a:lnTo>
                <a:lnTo>
                  <a:pt x="2533365" y="3274561"/>
                </a:lnTo>
                <a:lnTo>
                  <a:pt x="2553960" y="3312292"/>
                </a:lnTo>
                <a:lnTo>
                  <a:pt x="2574554" y="3334105"/>
                </a:lnTo>
                <a:lnTo>
                  <a:pt x="2598091" y="3347665"/>
                </a:lnTo>
                <a:lnTo>
                  <a:pt x="2615155" y="3361224"/>
                </a:lnTo>
                <a:lnTo>
                  <a:pt x="2632219" y="3350612"/>
                </a:lnTo>
                <a:lnTo>
                  <a:pt x="2632808" y="3355132"/>
                </a:lnTo>
                <a:lnTo>
                  <a:pt x="2637515" y="3356507"/>
                </a:lnTo>
                <a:lnTo>
                  <a:pt x="2640457" y="3349826"/>
                </a:lnTo>
                <a:lnTo>
                  <a:pt x="2647714" y="3347271"/>
                </a:lnTo>
                <a:lnTo>
                  <a:pt x="2654971" y="3347075"/>
                </a:lnTo>
                <a:lnTo>
                  <a:pt x="2663013" y="3360831"/>
                </a:lnTo>
                <a:lnTo>
                  <a:pt x="2657717" y="3367316"/>
                </a:lnTo>
                <a:lnTo>
                  <a:pt x="2651244" y="3375962"/>
                </a:lnTo>
                <a:lnTo>
                  <a:pt x="2650068" y="3383037"/>
                </a:lnTo>
                <a:lnTo>
                  <a:pt x="2656737" y="3396793"/>
                </a:lnTo>
                <a:lnTo>
                  <a:pt x="2668504" y="3399741"/>
                </a:lnTo>
                <a:lnTo>
                  <a:pt x="2699298" y="3411925"/>
                </a:lnTo>
                <a:lnTo>
                  <a:pt x="2730681" y="3425485"/>
                </a:lnTo>
                <a:lnTo>
                  <a:pt x="2752060" y="3447298"/>
                </a:lnTo>
                <a:lnTo>
                  <a:pt x="2773047" y="3454962"/>
                </a:lnTo>
                <a:lnTo>
                  <a:pt x="2781481" y="3464591"/>
                </a:lnTo>
                <a:lnTo>
                  <a:pt x="2796780" y="3477561"/>
                </a:lnTo>
                <a:lnTo>
                  <a:pt x="2805214" y="3489352"/>
                </a:lnTo>
                <a:lnTo>
                  <a:pt x="2800310" y="3501536"/>
                </a:lnTo>
                <a:lnTo>
                  <a:pt x="2796976" y="3512738"/>
                </a:lnTo>
                <a:lnTo>
                  <a:pt x="2776577" y="3503108"/>
                </a:lnTo>
                <a:lnTo>
                  <a:pt x="2767947" y="3483653"/>
                </a:lnTo>
                <a:lnTo>
                  <a:pt x="2735192" y="3478151"/>
                </a:lnTo>
                <a:lnTo>
                  <a:pt x="2734407" y="3470290"/>
                </a:lnTo>
                <a:lnTo>
                  <a:pt x="2739115" y="3467736"/>
                </a:lnTo>
                <a:lnTo>
                  <a:pt x="2732446" y="3464394"/>
                </a:lnTo>
                <a:lnTo>
                  <a:pt x="2707536" y="3468521"/>
                </a:lnTo>
                <a:lnTo>
                  <a:pt x="2693414" y="3485029"/>
                </a:lnTo>
                <a:lnTo>
                  <a:pt x="2698122" y="3495444"/>
                </a:lnTo>
                <a:lnTo>
                  <a:pt x="2685373" y="3517257"/>
                </a:lnTo>
                <a:lnTo>
                  <a:pt x="2697141" y="3527476"/>
                </a:lnTo>
                <a:lnTo>
                  <a:pt x="2716167" y="3539071"/>
                </a:lnTo>
                <a:lnTo>
                  <a:pt x="2721658" y="3551255"/>
                </a:lnTo>
                <a:lnTo>
                  <a:pt x="2725581" y="3567565"/>
                </a:lnTo>
                <a:cubicBezTo>
                  <a:pt x="2725450" y="3571037"/>
                  <a:pt x="2725320" y="3574509"/>
                  <a:pt x="2725189" y="3577981"/>
                </a:cubicBezTo>
                <a:lnTo>
                  <a:pt x="2712047" y="3580142"/>
                </a:lnTo>
                <a:lnTo>
                  <a:pt x="2693218" y="3590165"/>
                </a:lnTo>
                <a:cubicBezTo>
                  <a:pt x="2693414" y="3595078"/>
                  <a:pt x="2693611" y="3599990"/>
                  <a:pt x="2693807" y="3604903"/>
                </a:cubicBezTo>
                <a:cubicBezTo>
                  <a:pt x="2693676" y="3611257"/>
                  <a:pt x="2693545" y="3617611"/>
                  <a:pt x="2693414" y="3623965"/>
                </a:cubicBezTo>
                <a:lnTo>
                  <a:pt x="2668308" y="3650888"/>
                </a:lnTo>
                <a:lnTo>
                  <a:pt x="2658502" y="3666020"/>
                </a:lnTo>
                <a:lnTo>
                  <a:pt x="2648106" y="3669950"/>
                </a:lnTo>
                <a:lnTo>
                  <a:pt x="2639672" y="3662286"/>
                </a:lnTo>
                <a:lnTo>
                  <a:pt x="2632808" y="3643421"/>
                </a:lnTo>
                <a:lnTo>
                  <a:pt x="2632808" y="3637525"/>
                </a:lnTo>
                <a:lnTo>
                  <a:pt x="2645753" y="3633005"/>
                </a:lnTo>
                <a:lnTo>
                  <a:pt x="2650264" y="3623769"/>
                </a:lnTo>
                <a:lnTo>
                  <a:pt x="2644183" y="3614533"/>
                </a:lnTo>
                <a:lnTo>
                  <a:pt x="2646929" y="3608637"/>
                </a:lnTo>
                <a:lnTo>
                  <a:pt x="2657325" y="3604117"/>
                </a:lnTo>
                <a:lnTo>
                  <a:pt x="2665955" y="3600777"/>
                </a:lnTo>
                <a:lnTo>
                  <a:pt x="2667524" y="3588986"/>
                </a:lnTo>
                <a:cubicBezTo>
                  <a:pt x="2667328" y="3586103"/>
                  <a:pt x="2667131" y="3583221"/>
                  <a:pt x="2666935" y="3580339"/>
                </a:cubicBezTo>
                <a:lnTo>
                  <a:pt x="2659482" y="3568744"/>
                </a:lnTo>
                <a:lnTo>
                  <a:pt x="2647518" y="3542215"/>
                </a:lnTo>
                <a:lnTo>
                  <a:pt x="2640653" y="3518043"/>
                </a:lnTo>
                <a:lnTo>
                  <a:pt x="2629669" y="3504484"/>
                </a:lnTo>
                <a:lnTo>
                  <a:pt x="2612605" y="3508021"/>
                </a:lnTo>
                <a:lnTo>
                  <a:pt x="2598091" y="3500946"/>
                </a:lnTo>
                <a:lnTo>
                  <a:pt x="2590834" y="3486012"/>
                </a:lnTo>
                <a:lnTo>
                  <a:pt x="2591618" y="3478937"/>
                </a:lnTo>
                <a:lnTo>
                  <a:pt x="2580242" y="3460071"/>
                </a:lnTo>
                <a:lnTo>
                  <a:pt x="2563766" y="3465967"/>
                </a:lnTo>
                <a:lnTo>
                  <a:pt x="2558471" y="3462233"/>
                </a:lnTo>
                <a:lnTo>
                  <a:pt x="2563766" y="3451031"/>
                </a:lnTo>
                <a:lnTo>
                  <a:pt x="2552586" y="3449066"/>
                </a:lnTo>
                <a:lnTo>
                  <a:pt x="2537484" y="3436882"/>
                </a:lnTo>
                <a:lnTo>
                  <a:pt x="2521008" y="3415659"/>
                </a:lnTo>
                <a:lnTo>
                  <a:pt x="2502571" y="3420179"/>
                </a:lnTo>
                <a:lnTo>
                  <a:pt x="2490214" y="3413104"/>
                </a:lnTo>
                <a:lnTo>
                  <a:pt x="2477662" y="3414676"/>
                </a:lnTo>
                <a:lnTo>
                  <a:pt x="2445495" y="3390898"/>
                </a:lnTo>
                <a:lnTo>
                  <a:pt x="2421761" y="3364368"/>
                </a:lnTo>
                <a:lnTo>
                  <a:pt x="2409209" y="3353757"/>
                </a:lnTo>
                <a:lnTo>
                  <a:pt x="2401167" y="3337642"/>
                </a:lnTo>
                <a:lnTo>
                  <a:pt x="2386065" y="3320742"/>
                </a:lnTo>
                <a:lnTo>
                  <a:pt x="2370373" y="3323690"/>
                </a:lnTo>
                <a:lnTo>
                  <a:pt x="2364489" y="3328799"/>
                </a:lnTo>
                <a:lnTo>
                  <a:pt x="2361155" y="3320938"/>
                </a:lnTo>
                <a:lnTo>
                  <a:pt x="2368412" y="3315043"/>
                </a:lnTo>
                <a:lnTo>
                  <a:pt x="2358017" y="3306003"/>
                </a:lnTo>
                <a:lnTo>
                  <a:pt x="2347425" y="3303056"/>
                </a:lnTo>
                <a:lnTo>
                  <a:pt x="2350563" y="3293819"/>
                </a:lnTo>
                <a:lnTo>
                  <a:pt x="2338795" y="3287334"/>
                </a:lnTo>
                <a:lnTo>
                  <a:pt x="2330753" y="3288709"/>
                </a:lnTo>
                <a:lnTo>
                  <a:pt x="2329576" y="3285565"/>
                </a:lnTo>
                <a:lnTo>
                  <a:pt x="2334088" y="3276919"/>
                </a:lnTo>
                <a:lnTo>
                  <a:pt x="2330557" y="3262770"/>
                </a:lnTo>
                <a:lnTo>
                  <a:pt x="2319966" y="3230148"/>
                </a:lnTo>
                <a:lnTo>
                  <a:pt x="2316435" y="3211872"/>
                </a:lnTo>
                <a:lnTo>
                  <a:pt x="2314474" y="3194775"/>
                </a:lnTo>
                <a:lnTo>
                  <a:pt x="2299959" y="3189862"/>
                </a:lnTo>
                <a:lnTo>
                  <a:pt x="2279757" y="3184753"/>
                </a:lnTo>
                <a:lnTo>
                  <a:pt x="2259163" y="3167459"/>
                </a:lnTo>
                <a:lnTo>
                  <a:pt x="2246021" y="3165494"/>
                </a:lnTo>
                <a:lnTo>
                  <a:pt x="2235626" y="3161761"/>
                </a:lnTo>
                <a:lnTo>
                  <a:pt x="2215424" y="3163922"/>
                </a:lnTo>
                <a:lnTo>
                  <a:pt x="2206990" y="3173159"/>
                </a:lnTo>
                <a:lnTo>
                  <a:pt x="2192671" y="3196151"/>
                </a:lnTo>
                <a:lnTo>
                  <a:pt x="2183845" y="3205387"/>
                </a:lnTo>
                <a:lnTo>
                  <a:pt x="2172077" y="3207942"/>
                </a:lnTo>
                <a:cubicBezTo>
                  <a:pt x="2172060" y="3207908"/>
                  <a:pt x="2172044" y="3207874"/>
                  <a:pt x="2172027" y="3207841"/>
                </a:cubicBezTo>
                <a:lnTo>
                  <a:pt x="2168971" y="3208796"/>
                </a:lnTo>
                <a:lnTo>
                  <a:pt x="2166221" y="3205261"/>
                </a:lnTo>
                <a:lnTo>
                  <a:pt x="2160329" y="3207225"/>
                </a:lnTo>
                <a:cubicBezTo>
                  <a:pt x="2160327" y="3207231"/>
                  <a:pt x="2160324" y="3207236"/>
                  <a:pt x="2160322" y="3207241"/>
                </a:cubicBezTo>
                <a:lnTo>
                  <a:pt x="2165454" y="3205686"/>
                </a:lnTo>
                <a:lnTo>
                  <a:pt x="2168202" y="3208898"/>
                </a:lnTo>
                <a:lnTo>
                  <a:pt x="2158362" y="3211339"/>
                </a:lnTo>
                <a:lnTo>
                  <a:pt x="2158169" y="3211741"/>
                </a:lnTo>
                <a:lnTo>
                  <a:pt x="2151098" y="3214097"/>
                </a:lnTo>
                <a:lnTo>
                  <a:pt x="2150116" y="3214687"/>
                </a:lnTo>
                <a:lnTo>
                  <a:pt x="2150312" y="3214097"/>
                </a:lnTo>
                <a:lnTo>
                  <a:pt x="2148349" y="3213705"/>
                </a:lnTo>
                <a:lnTo>
                  <a:pt x="2147563" y="3214097"/>
                </a:lnTo>
                <a:lnTo>
                  <a:pt x="2146581" y="3214097"/>
                </a:lnTo>
                <a:lnTo>
                  <a:pt x="2145992" y="3214294"/>
                </a:lnTo>
                <a:lnTo>
                  <a:pt x="2145206" y="3214687"/>
                </a:lnTo>
                <a:lnTo>
                  <a:pt x="2144813" y="3215079"/>
                </a:lnTo>
                <a:lnTo>
                  <a:pt x="2144617" y="3215668"/>
                </a:lnTo>
                <a:lnTo>
                  <a:pt x="2144224" y="3217436"/>
                </a:lnTo>
                <a:lnTo>
                  <a:pt x="2144420" y="3217436"/>
                </a:lnTo>
                <a:lnTo>
                  <a:pt x="2144813" y="3217632"/>
                </a:lnTo>
                <a:lnTo>
                  <a:pt x="2146188" y="3217240"/>
                </a:lnTo>
                <a:lnTo>
                  <a:pt x="2130475" y="3228432"/>
                </a:lnTo>
                <a:lnTo>
                  <a:pt x="2115352" y="3236286"/>
                </a:lnTo>
                <a:lnTo>
                  <a:pt x="2101800" y="3257297"/>
                </a:lnTo>
                <a:lnTo>
                  <a:pt x="2082945" y="3265347"/>
                </a:lnTo>
                <a:lnTo>
                  <a:pt x="2056626" y="3266329"/>
                </a:lnTo>
                <a:lnTo>
                  <a:pt x="2029130" y="3254744"/>
                </a:lnTo>
                <a:lnTo>
                  <a:pt x="2024416" y="3247086"/>
                </a:lnTo>
                <a:lnTo>
                  <a:pt x="2001436" y="3237464"/>
                </a:lnTo>
                <a:lnTo>
                  <a:pt x="1987098" y="3246693"/>
                </a:lnTo>
                <a:lnTo>
                  <a:pt x="1977278" y="3238250"/>
                </a:lnTo>
                <a:lnTo>
                  <a:pt x="1964119" y="3235893"/>
                </a:lnTo>
                <a:lnTo>
                  <a:pt x="1948996" y="3228235"/>
                </a:lnTo>
                <a:lnTo>
                  <a:pt x="1937800" y="3231573"/>
                </a:lnTo>
                <a:lnTo>
                  <a:pt x="1926802" y="3241980"/>
                </a:lnTo>
                <a:lnTo>
                  <a:pt x="1915803" y="3248657"/>
                </a:lnTo>
                <a:lnTo>
                  <a:pt x="1893019" y="3256707"/>
                </a:lnTo>
                <a:lnTo>
                  <a:pt x="1887913" y="3277718"/>
                </a:lnTo>
                <a:lnTo>
                  <a:pt x="1882610" y="3284983"/>
                </a:lnTo>
                <a:lnTo>
                  <a:pt x="1887913" y="3287929"/>
                </a:lnTo>
                <a:cubicBezTo>
                  <a:pt x="1888110" y="3285769"/>
                  <a:pt x="1888306" y="3283609"/>
                  <a:pt x="1888502" y="3281449"/>
                </a:cubicBezTo>
                <a:lnTo>
                  <a:pt x="1890466" y="3289892"/>
                </a:lnTo>
                <a:lnTo>
                  <a:pt x="1888109" y="3299710"/>
                </a:lnTo>
                <a:lnTo>
                  <a:pt x="1891055" y="3308350"/>
                </a:lnTo>
                <a:lnTo>
                  <a:pt x="1890594" y="3308914"/>
                </a:lnTo>
                <a:lnTo>
                  <a:pt x="1896710" y="3312542"/>
                </a:lnTo>
                <a:lnTo>
                  <a:pt x="1894356" y="3322344"/>
                </a:lnTo>
                <a:lnTo>
                  <a:pt x="1904166" y="3326069"/>
                </a:lnTo>
                <a:lnTo>
                  <a:pt x="1900830" y="3331166"/>
                </a:lnTo>
                <a:lnTo>
                  <a:pt x="1896318" y="3330186"/>
                </a:lnTo>
                <a:lnTo>
                  <a:pt x="1891609" y="3333519"/>
                </a:lnTo>
                <a:lnTo>
                  <a:pt x="1889843" y="3341164"/>
                </a:lnTo>
                <a:lnTo>
                  <a:pt x="1897887" y="3349006"/>
                </a:lnTo>
                <a:lnTo>
                  <a:pt x="1895141" y="3356064"/>
                </a:lnTo>
                <a:lnTo>
                  <a:pt x="1891413" y="3364690"/>
                </a:lnTo>
                <a:lnTo>
                  <a:pt x="1867280" y="3376453"/>
                </a:lnTo>
                <a:lnTo>
                  <a:pt x="1849033" y="3385275"/>
                </a:lnTo>
                <a:lnTo>
                  <a:pt x="1831571" y="3407428"/>
                </a:lnTo>
                <a:lnTo>
                  <a:pt x="1803515" y="3416838"/>
                </a:lnTo>
                <a:lnTo>
                  <a:pt x="1761723" y="3430169"/>
                </a:lnTo>
                <a:lnTo>
                  <a:pt x="1750932" y="3443893"/>
                </a:lnTo>
                <a:lnTo>
                  <a:pt x="1760743" y="3451538"/>
                </a:lnTo>
                <a:lnTo>
                  <a:pt x="1756034" y="3460164"/>
                </a:lnTo>
                <a:lnTo>
                  <a:pt x="1753483" y="3456831"/>
                </a:lnTo>
                <a:lnTo>
                  <a:pt x="1754857" y="3452910"/>
                </a:lnTo>
                <a:lnTo>
                  <a:pt x="1743869" y="3461733"/>
                </a:lnTo>
                <a:lnTo>
                  <a:pt x="1692661" y="3534269"/>
                </a:lnTo>
                <a:cubicBezTo>
                  <a:pt x="1692727" y="3540543"/>
                  <a:pt x="1692792" y="3546816"/>
                  <a:pt x="1692857" y="3553090"/>
                </a:cubicBezTo>
                <a:lnTo>
                  <a:pt x="1686382" y="3557206"/>
                </a:lnTo>
                <a:lnTo>
                  <a:pt x="1693838" y="3562107"/>
                </a:lnTo>
                <a:lnTo>
                  <a:pt x="1705610" y="3588182"/>
                </a:lnTo>
                <a:lnTo>
                  <a:pt x="1714832" y="3589358"/>
                </a:lnTo>
                <a:lnTo>
                  <a:pt x="1718363" y="3596416"/>
                </a:lnTo>
                <a:lnTo>
                  <a:pt x="1722876" y="3601709"/>
                </a:lnTo>
                <a:lnTo>
                  <a:pt x="1713654" y="3605629"/>
                </a:lnTo>
                <a:lnTo>
                  <a:pt x="1701490" y="3620725"/>
                </a:lnTo>
                <a:lnTo>
                  <a:pt x="1688344" y="3624842"/>
                </a:lnTo>
                <a:lnTo>
                  <a:pt x="1685205" y="3633076"/>
                </a:lnTo>
                <a:lnTo>
                  <a:pt x="1676180" y="3644839"/>
                </a:lnTo>
                <a:lnTo>
                  <a:pt x="1673630" y="3656798"/>
                </a:lnTo>
                <a:lnTo>
                  <a:pt x="1663427" y="3676402"/>
                </a:lnTo>
                <a:lnTo>
                  <a:pt x="1668725" y="3684832"/>
                </a:lnTo>
                <a:lnTo>
                  <a:pt x="1665978" y="3689341"/>
                </a:lnTo>
                <a:lnTo>
                  <a:pt x="1656167" y="3686792"/>
                </a:lnTo>
                <a:lnTo>
                  <a:pt x="1639294" y="3690909"/>
                </a:lnTo>
                <a:lnTo>
                  <a:pt x="1625560" y="3689733"/>
                </a:lnTo>
                <a:lnTo>
                  <a:pt x="1622420" y="3700908"/>
                </a:lnTo>
                <a:lnTo>
                  <a:pt x="1608097" y="3705417"/>
                </a:lnTo>
                <a:cubicBezTo>
                  <a:pt x="1607901" y="3710906"/>
                  <a:pt x="1607704" y="3716395"/>
                  <a:pt x="1607508" y="3721884"/>
                </a:cubicBezTo>
                <a:lnTo>
                  <a:pt x="1600445" y="3731687"/>
                </a:lnTo>
                <a:lnTo>
                  <a:pt x="1594756" y="3747370"/>
                </a:lnTo>
                <a:lnTo>
                  <a:pt x="1588869" y="3751292"/>
                </a:lnTo>
                <a:lnTo>
                  <a:pt x="1575136" y="3745998"/>
                </a:lnTo>
                <a:lnTo>
                  <a:pt x="1551003" y="3758153"/>
                </a:lnTo>
                <a:lnTo>
                  <a:pt x="1537268" y="3751684"/>
                </a:lnTo>
                <a:lnTo>
                  <a:pt x="1511760" y="3756585"/>
                </a:lnTo>
                <a:lnTo>
                  <a:pt x="1491355" y="3753448"/>
                </a:lnTo>
                <a:lnTo>
                  <a:pt x="1456236" y="3751684"/>
                </a:lnTo>
                <a:lnTo>
                  <a:pt x="1448388" y="3760309"/>
                </a:lnTo>
                <a:lnTo>
                  <a:pt x="1436027" y="3768348"/>
                </a:lnTo>
                <a:lnTo>
                  <a:pt x="1411894" y="3768936"/>
                </a:lnTo>
                <a:lnTo>
                  <a:pt x="1393058" y="3793245"/>
                </a:lnTo>
                <a:lnTo>
                  <a:pt x="1387957" y="3804420"/>
                </a:lnTo>
                <a:lnTo>
                  <a:pt x="1381482" y="3799911"/>
                </a:lnTo>
                <a:lnTo>
                  <a:pt x="1371476" y="3797950"/>
                </a:lnTo>
                <a:lnTo>
                  <a:pt x="1367552" y="3794813"/>
                </a:lnTo>
                <a:lnTo>
                  <a:pt x="1359115" y="3792265"/>
                </a:lnTo>
                <a:lnTo>
                  <a:pt x="1353817" y="3791677"/>
                </a:lnTo>
                <a:lnTo>
                  <a:pt x="1340475" y="3770308"/>
                </a:lnTo>
                <a:lnTo>
                  <a:pt x="1341850" y="3763250"/>
                </a:lnTo>
                <a:lnTo>
                  <a:pt x="1336551" y="3758741"/>
                </a:lnTo>
                <a:lnTo>
                  <a:pt x="1339691" y="3743058"/>
                </a:lnTo>
                <a:lnTo>
                  <a:pt x="1314577" y="3719924"/>
                </a:lnTo>
                <a:lnTo>
                  <a:pt x="1297703" y="3718748"/>
                </a:lnTo>
                <a:lnTo>
                  <a:pt x="1291620" y="3713455"/>
                </a:lnTo>
                <a:lnTo>
                  <a:pt x="1287111" y="3719336"/>
                </a:lnTo>
                <a:lnTo>
                  <a:pt x="1285149" y="3715023"/>
                </a:lnTo>
                <a:lnTo>
                  <a:pt x="1274405" y="3718282"/>
                </a:lnTo>
                <a:lnTo>
                  <a:pt x="1274481" y="3719014"/>
                </a:lnTo>
                <a:lnTo>
                  <a:pt x="1260712" y="3728250"/>
                </a:lnTo>
                <a:lnTo>
                  <a:pt x="1247729" y="3729036"/>
                </a:lnTo>
                <a:lnTo>
                  <a:pt x="1238483" y="3725696"/>
                </a:lnTo>
                <a:lnTo>
                  <a:pt x="1225303" y="3724713"/>
                </a:lnTo>
                <a:lnTo>
                  <a:pt x="1212124" y="3720783"/>
                </a:lnTo>
                <a:lnTo>
                  <a:pt x="1196388" y="3728250"/>
                </a:lnTo>
                <a:lnTo>
                  <a:pt x="1184782" y="3730805"/>
                </a:lnTo>
                <a:lnTo>
                  <a:pt x="1179470" y="3728840"/>
                </a:lnTo>
                <a:lnTo>
                  <a:pt x="1184585" y="3723534"/>
                </a:lnTo>
                <a:lnTo>
                  <a:pt x="1191077" y="3706634"/>
                </a:lnTo>
                <a:lnTo>
                  <a:pt x="1193437" y="3692289"/>
                </a:lnTo>
                <a:lnTo>
                  <a:pt x="1189307" y="3663600"/>
                </a:lnTo>
                <a:lnTo>
                  <a:pt x="1194421" y="3640215"/>
                </a:lnTo>
                <a:lnTo>
                  <a:pt x="1187536" y="3628229"/>
                </a:lnTo>
                <a:lnTo>
                  <a:pt x="1195405" y="3623119"/>
                </a:lnTo>
                <a:lnTo>
                  <a:pt x="1200125" y="3627049"/>
                </a:lnTo>
                <a:lnTo>
                  <a:pt x="1196191" y="3618403"/>
                </a:lnTo>
                <a:lnTo>
                  <a:pt x="1184979" y="3618599"/>
                </a:lnTo>
                <a:lnTo>
                  <a:pt x="1175143" y="3626656"/>
                </a:lnTo>
                <a:lnTo>
                  <a:pt x="1168060" y="3630587"/>
                </a:lnTo>
                <a:lnTo>
                  <a:pt x="1169241" y="3616242"/>
                </a:lnTo>
                <a:lnTo>
                  <a:pt x="1165306" y="3610346"/>
                </a:lnTo>
                <a:lnTo>
                  <a:pt x="1171208" y="3609757"/>
                </a:lnTo>
                <a:lnTo>
                  <a:pt x="1181634" y="3608185"/>
                </a:lnTo>
                <a:lnTo>
                  <a:pt x="1187339" y="3595019"/>
                </a:lnTo>
                <a:lnTo>
                  <a:pt x="1195208" y="3587748"/>
                </a:lnTo>
                <a:lnTo>
                  <a:pt x="1195798" y="3583818"/>
                </a:lnTo>
                <a:lnTo>
                  <a:pt x="1183404" y="3592661"/>
                </a:lnTo>
                <a:lnTo>
                  <a:pt x="1175535" y="3596001"/>
                </a:lnTo>
                <a:lnTo>
                  <a:pt x="1170421" y="3602486"/>
                </a:lnTo>
                <a:lnTo>
                  <a:pt x="1171799" y="3607006"/>
                </a:lnTo>
                <a:lnTo>
                  <a:pt x="1160586" y="3605827"/>
                </a:lnTo>
                <a:lnTo>
                  <a:pt x="1156652" y="3607792"/>
                </a:lnTo>
                <a:lnTo>
                  <a:pt x="1151341" y="3606023"/>
                </a:lnTo>
                <a:lnTo>
                  <a:pt x="1149374" y="3603272"/>
                </a:lnTo>
                <a:lnTo>
                  <a:pt x="1159799" y="3584407"/>
                </a:lnTo>
                <a:lnTo>
                  <a:pt x="1159602" y="3562202"/>
                </a:lnTo>
                <a:lnTo>
                  <a:pt x="1175733" y="3545106"/>
                </a:lnTo>
                <a:lnTo>
                  <a:pt x="1177110" y="3535870"/>
                </a:lnTo>
                <a:lnTo>
                  <a:pt x="1183404" y="3526831"/>
                </a:lnTo>
                <a:lnTo>
                  <a:pt x="1194814" y="3466503"/>
                </a:lnTo>
                <a:lnTo>
                  <a:pt x="1199732" y="3432507"/>
                </a:lnTo>
                <a:lnTo>
                  <a:pt x="1188716" y="3382398"/>
                </a:lnTo>
                <a:lnTo>
                  <a:pt x="1188325" y="3367933"/>
                </a:lnTo>
                <a:cubicBezTo>
                  <a:pt x="1188291" y="3367963"/>
                  <a:pt x="1188257" y="3367993"/>
                  <a:pt x="1188224" y="3368023"/>
                </a:cubicBezTo>
                <a:cubicBezTo>
                  <a:pt x="1188028" y="3363971"/>
                  <a:pt x="1187831" y="3359920"/>
                  <a:pt x="1187635" y="3355868"/>
                </a:cubicBezTo>
                <a:lnTo>
                  <a:pt x="1189401" y="3333911"/>
                </a:lnTo>
                <a:lnTo>
                  <a:pt x="1196661" y="3330578"/>
                </a:lnTo>
                <a:lnTo>
                  <a:pt x="1190186" y="3321364"/>
                </a:lnTo>
                <a:lnTo>
                  <a:pt x="1183319" y="3317639"/>
                </a:lnTo>
                <a:lnTo>
                  <a:pt x="1187243" y="3305876"/>
                </a:lnTo>
                <a:lnTo>
                  <a:pt x="1175471" y="3306661"/>
                </a:lnTo>
                <a:lnTo>
                  <a:pt x="1178610" y="3293133"/>
                </a:lnTo>
                <a:lnTo>
                  <a:pt x="1168211" y="3293722"/>
                </a:lnTo>
                <a:cubicBezTo>
                  <a:pt x="1168342" y="3291500"/>
                  <a:pt x="1168472" y="3289278"/>
                  <a:pt x="1168603" y="3287056"/>
                </a:cubicBezTo>
                <a:lnTo>
                  <a:pt x="1164679" y="3282547"/>
                </a:lnTo>
                <a:lnTo>
                  <a:pt x="1160166" y="3285488"/>
                </a:lnTo>
                <a:cubicBezTo>
                  <a:pt x="1160362" y="3282612"/>
                  <a:pt x="1160559" y="3279737"/>
                  <a:pt x="1160755" y="3276862"/>
                </a:cubicBezTo>
                <a:lnTo>
                  <a:pt x="1171154" y="3261178"/>
                </a:lnTo>
                <a:lnTo>
                  <a:pt x="1179002" y="3261178"/>
                </a:lnTo>
                <a:lnTo>
                  <a:pt x="1180375" y="3257257"/>
                </a:lnTo>
                <a:lnTo>
                  <a:pt x="1186851" y="3249415"/>
                </a:lnTo>
                <a:lnTo>
                  <a:pt x="1198034" y="3253141"/>
                </a:lnTo>
                <a:lnTo>
                  <a:pt x="1209610" y="3246475"/>
                </a:lnTo>
                <a:lnTo>
                  <a:pt x="1218047" y="3244514"/>
                </a:lnTo>
                <a:lnTo>
                  <a:pt x="1218832" y="3248827"/>
                </a:lnTo>
                <a:lnTo>
                  <a:pt x="1227268" y="3248239"/>
                </a:lnTo>
                <a:lnTo>
                  <a:pt x="1223344" y="3242946"/>
                </a:lnTo>
                <a:lnTo>
                  <a:pt x="1227268" y="3239025"/>
                </a:lnTo>
                <a:lnTo>
                  <a:pt x="1221382" y="3240986"/>
                </a:lnTo>
                <a:lnTo>
                  <a:pt x="1219224" y="3234124"/>
                </a:lnTo>
                <a:lnTo>
                  <a:pt x="1227072" y="3228243"/>
                </a:lnTo>
                <a:lnTo>
                  <a:pt x="1239433" y="3218832"/>
                </a:lnTo>
                <a:lnTo>
                  <a:pt x="1249244" y="3216872"/>
                </a:lnTo>
                <a:lnTo>
                  <a:pt x="1253756" y="3219420"/>
                </a:lnTo>
                <a:lnTo>
                  <a:pt x="1255130" y="3215500"/>
                </a:lnTo>
                <a:lnTo>
                  <a:pt x="1263567" y="3216088"/>
                </a:lnTo>
                <a:lnTo>
                  <a:pt x="1269453" y="3223145"/>
                </a:lnTo>
                <a:lnTo>
                  <a:pt x="1287896" y="3232163"/>
                </a:lnTo>
                <a:lnTo>
                  <a:pt x="1353817" y="3230791"/>
                </a:lnTo>
                <a:lnTo>
                  <a:pt x="1363628" y="3224321"/>
                </a:lnTo>
                <a:lnTo>
                  <a:pt x="1369514" y="3225498"/>
                </a:lnTo>
                <a:lnTo>
                  <a:pt x="1371476" y="3227458"/>
                </a:lnTo>
                <a:lnTo>
                  <a:pt x="1381482" y="3231967"/>
                </a:lnTo>
                <a:lnTo>
                  <a:pt x="1398552" y="3234320"/>
                </a:lnTo>
                <a:lnTo>
                  <a:pt x="1429356" y="3240594"/>
                </a:lnTo>
                <a:lnTo>
                  <a:pt x="1458001" y="3241770"/>
                </a:lnTo>
                <a:lnTo>
                  <a:pt x="1476248" y="3238241"/>
                </a:lnTo>
                <a:lnTo>
                  <a:pt x="1484881" y="3240201"/>
                </a:lnTo>
                <a:lnTo>
                  <a:pt x="1494691" y="3234124"/>
                </a:lnTo>
                <a:lnTo>
                  <a:pt x="1498614" y="3234712"/>
                </a:lnTo>
                <a:lnTo>
                  <a:pt x="1504500" y="3242554"/>
                </a:lnTo>
                <a:lnTo>
                  <a:pt x="1511760" y="3242946"/>
                </a:lnTo>
                <a:lnTo>
                  <a:pt x="1521571" y="3245691"/>
                </a:lnTo>
                <a:lnTo>
                  <a:pt x="1533148" y="3243534"/>
                </a:lnTo>
                <a:lnTo>
                  <a:pt x="1545510" y="3242750"/>
                </a:lnTo>
                <a:lnTo>
                  <a:pt x="1555516" y="3245887"/>
                </a:lnTo>
                <a:lnTo>
                  <a:pt x="1566503" y="3249807"/>
                </a:lnTo>
                <a:lnTo>
                  <a:pt x="1572389" y="3252945"/>
                </a:lnTo>
                <a:lnTo>
                  <a:pt x="1589261" y="3252356"/>
                </a:lnTo>
                <a:lnTo>
                  <a:pt x="1596325" y="3245887"/>
                </a:lnTo>
                <a:lnTo>
                  <a:pt x="1599857" y="3243926"/>
                </a:lnTo>
                <a:lnTo>
                  <a:pt x="1598877" y="3245691"/>
                </a:lnTo>
                <a:lnTo>
                  <a:pt x="1602604" y="3246671"/>
                </a:lnTo>
                <a:lnTo>
                  <a:pt x="1603584" y="3246083"/>
                </a:lnTo>
                <a:lnTo>
                  <a:pt x="1607115" y="3242358"/>
                </a:lnTo>
                <a:lnTo>
                  <a:pt x="1607704" y="3244122"/>
                </a:lnTo>
                <a:lnTo>
                  <a:pt x="1609469" y="3244318"/>
                </a:lnTo>
                <a:lnTo>
                  <a:pt x="1609668" y="3242358"/>
                </a:lnTo>
                <a:lnTo>
                  <a:pt x="1611826" y="3242946"/>
                </a:lnTo>
                <a:lnTo>
                  <a:pt x="1612160" y="3242373"/>
                </a:lnTo>
                <a:lnTo>
                  <a:pt x="1617070" y="3237268"/>
                </a:lnTo>
                <a:lnTo>
                  <a:pt x="1626301" y="3214883"/>
                </a:lnTo>
                <a:lnTo>
                  <a:pt x="1635532" y="3170899"/>
                </a:lnTo>
                <a:lnTo>
                  <a:pt x="1640246" y="3140463"/>
                </a:lnTo>
                <a:lnTo>
                  <a:pt x="1643782" y="3149692"/>
                </a:lnTo>
                <a:lnTo>
                  <a:pt x="1647710" y="3144783"/>
                </a:lnTo>
                <a:lnTo>
                  <a:pt x="1645156" y="3138696"/>
                </a:lnTo>
                <a:lnTo>
                  <a:pt x="1640835" y="3137517"/>
                </a:lnTo>
                <a:lnTo>
                  <a:pt x="1647317" y="3088035"/>
                </a:lnTo>
                <a:lnTo>
                  <a:pt x="1647120" y="3075076"/>
                </a:lnTo>
                <a:lnTo>
                  <a:pt x="1648299" y="3070952"/>
                </a:lnTo>
                <a:lnTo>
                  <a:pt x="1651442" y="3070952"/>
                </a:lnTo>
                <a:lnTo>
                  <a:pt x="1652619" y="3080966"/>
                </a:lnTo>
                <a:lnTo>
                  <a:pt x="1665975" y="3097853"/>
                </a:lnTo>
                <a:lnTo>
                  <a:pt x="1670296" y="3109438"/>
                </a:lnTo>
                <a:lnTo>
                  <a:pt x="1675992" y="3113758"/>
                </a:lnTo>
                <a:lnTo>
                  <a:pt x="1671671" y="3108064"/>
                </a:lnTo>
                <a:lnTo>
                  <a:pt x="1669707" y="3096282"/>
                </a:lnTo>
                <a:lnTo>
                  <a:pt x="1664404" y="3079395"/>
                </a:lnTo>
                <a:lnTo>
                  <a:pt x="1657333" y="3069185"/>
                </a:lnTo>
                <a:lnTo>
                  <a:pt x="1655566" y="3060741"/>
                </a:lnTo>
                <a:lnTo>
                  <a:pt x="1641621" y="3052298"/>
                </a:lnTo>
                <a:cubicBezTo>
                  <a:pt x="1641424" y="3050138"/>
                  <a:pt x="1641228" y="3047978"/>
                  <a:pt x="1641032" y="3045818"/>
                </a:cubicBezTo>
                <a:lnTo>
                  <a:pt x="1646727" y="3040517"/>
                </a:lnTo>
                <a:lnTo>
                  <a:pt x="1650067" y="3033251"/>
                </a:lnTo>
                <a:lnTo>
                  <a:pt x="1655959" y="3030110"/>
                </a:lnTo>
                <a:lnTo>
                  <a:pt x="1645942" y="3016364"/>
                </a:lnTo>
                <a:lnTo>
                  <a:pt x="1638675" y="3012437"/>
                </a:lnTo>
                <a:lnTo>
                  <a:pt x="1642014" y="3006153"/>
                </a:lnTo>
                <a:lnTo>
                  <a:pt x="1632783" y="3005565"/>
                </a:lnTo>
                <a:lnTo>
                  <a:pt x="1605874" y="2985536"/>
                </a:lnTo>
                <a:lnTo>
                  <a:pt x="1604499" y="2980431"/>
                </a:lnTo>
                <a:lnTo>
                  <a:pt x="1593107" y="2962169"/>
                </a:lnTo>
                <a:lnTo>
                  <a:pt x="1585251" y="2955101"/>
                </a:lnTo>
                <a:lnTo>
                  <a:pt x="1592911" y="2939392"/>
                </a:lnTo>
                <a:lnTo>
                  <a:pt x="1583091" y="2935464"/>
                </a:lnTo>
                <a:lnTo>
                  <a:pt x="1590751" y="2927021"/>
                </a:lnTo>
                <a:lnTo>
                  <a:pt x="1598607" y="2929574"/>
                </a:lnTo>
                <a:lnTo>
                  <a:pt x="1603910" y="2930948"/>
                </a:lnTo>
                <a:lnTo>
                  <a:pt x="1600572" y="2924272"/>
                </a:lnTo>
                <a:lnTo>
                  <a:pt x="1590161" y="2918578"/>
                </a:lnTo>
                <a:lnTo>
                  <a:pt x="1578181" y="2921916"/>
                </a:lnTo>
                <a:lnTo>
                  <a:pt x="1563452" y="2921523"/>
                </a:lnTo>
                <a:lnTo>
                  <a:pt x="1561095" y="2912294"/>
                </a:lnTo>
                <a:lnTo>
                  <a:pt x="1571111" y="2905814"/>
                </a:lnTo>
                <a:lnTo>
                  <a:pt x="1560506" y="2901887"/>
                </a:lnTo>
                <a:lnTo>
                  <a:pt x="1550096" y="2894818"/>
                </a:lnTo>
                <a:lnTo>
                  <a:pt x="1545382" y="2900120"/>
                </a:lnTo>
                <a:lnTo>
                  <a:pt x="1543419" y="2900709"/>
                </a:lnTo>
                <a:lnTo>
                  <a:pt x="1539490" y="2892854"/>
                </a:lnTo>
                <a:lnTo>
                  <a:pt x="1534187" y="2898941"/>
                </a:lnTo>
                <a:lnTo>
                  <a:pt x="1527115" y="2899531"/>
                </a:lnTo>
                <a:lnTo>
                  <a:pt x="1513955" y="2882841"/>
                </a:lnTo>
                <a:lnTo>
                  <a:pt x="1506098" y="2883429"/>
                </a:lnTo>
                <a:lnTo>
                  <a:pt x="1496868" y="2879109"/>
                </a:lnTo>
                <a:lnTo>
                  <a:pt x="1485673" y="2877146"/>
                </a:lnTo>
                <a:lnTo>
                  <a:pt x="1480370" y="2870077"/>
                </a:lnTo>
                <a:lnTo>
                  <a:pt x="1472514" y="2867524"/>
                </a:lnTo>
                <a:lnTo>
                  <a:pt x="1460730" y="2875968"/>
                </a:lnTo>
                <a:lnTo>
                  <a:pt x="1450320" y="2877539"/>
                </a:lnTo>
                <a:lnTo>
                  <a:pt x="1447571" y="2865757"/>
                </a:lnTo>
                <a:lnTo>
                  <a:pt x="1443053" y="2863008"/>
                </a:lnTo>
                <a:lnTo>
                  <a:pt x="1431269" y="2860652"/>
                </a:lnTo>
                <a:lnTo>
                  <a:pt x="1429304" y="2857314"/>
                </a:lnTo>
                <a:lnTo>
                  <a:pt x="1438928" y="2852797"/>
                </a:lnTo>
                <a:lnTo>
                  <a:pt x="1449927" y="2852797"/>
                </a:lnTo>
                <a:lnTo>
                  <a:pt x="1453856" y="2848085"/>
                </a:lnTo>
                <a:lnTo>
                  <a:pt x="1444820" y="2841605"/>
                </a:lnTo>
                <a:lnTo>
                  <a:pt x="1438143" y="2843569"/>
                </a:lnTo>
                <a:lnTo>
                  <a:pt x="1434215" y="2848870"/>
                </a:lnTo>
                <a:lnTo>
                  <a:pt x="1432840" y="2833947"/>
                </a:lnTo>
                <a:lnTo>
                  <a:pt x="1436964" y="2830805"/>
                </a:lnTo>
                <a:lnTo>
                  <a:pt x="1440893" y="2833162"/>
                </a:lnTo>
                <a:lnTo>
                  <a:pt x="1449927" y="2835714"/>
                </a:lnTo>
                <a:lnTo>
                  <a:pt x="1455819" y="2835714"/>
                </a:lnTo>
                <a:lnTo>
                  <a:pt x="1447178" y="2826485"/>
                </a:lnTo>
                <a:lnTo>
                  <a:pt x="1439910" y="2828056"/>
                </a:lnTo>
                <a:lnTo>
                  <a:pt x="1435982" y="2824718"/>
                </a:lnTo>
                <a:lnTo>
                  <a:pt x="1430287" y="2830019"/>
                </a:lnTo>
                <a:lnTo>
                  <a:pt x="1424983" y="2827467"/>
                </a:lnTo>
                <a:lnTo>
                  <a:pt x="1424198" y="2821184"/>
                </a:lnTo>
                <a:lnTo>
                  <a:pt x="1427536" y="2817845"/>
                </a:lnTo>
                <a:lnTo>
                  <a:pt x="1433429" y="2812348"/>
                </a:lnTo>
                <a:lnTo>
                  <a:pt x="1446196" y="2801155"/>
                </a:lnTo>
                <a:lnTo>
                  <a:pt x="1460730" y="2801744"/>
                </a:lnTo>
                <a:lnTo>
                  <a:pt x="1469961" y="2798995"/>
                </a:lnTo>
                <a:lnTo>
                  <a:pt x="1479781" y="2802922"/>
                </a:lnTo>
                <a:lnTo>
                  <a:pt x="1479781" y="2798406"/>
                </a:lnTo>
                <a:lnTo>
                  <a:pt x="1486851" y="2796442"/>
                </a:lnTo>
                <a:lnTo>
                  <a:pt x="1495297" y="2798210"/>
                </a:lnTo>
                <a:lnTo>
                  <a:pt x="1497260" y="2789766"/>
                </a:lnTo>
                <a:lnTo>
                  <a:pt x="1499813" y="2785250"/>
                </a:lnTo>
                <a:lnTo>
                  <a:pt x="1509045" y="2788981"/>
                </a:lnTo>
                <a:lnTo>
                  <a:pt x="1529472" y="2788785"/>
                </a:lnTo>
                <a:lnTo>
                  <a:pt x="1534775" y="2795853"/>
                </a:lnTo>
                <a:lnTo>
                  <a:pt x="1549114" y="2811366"/>
                </a:lnTo>
                <a:lnTo>
                  <a:pt x="1560898" y="2804689"/>
                </a:lnTo>
                <a:lnTo>
                  <a:pt x="1571307" y="2800173"/>
                </a:lnTo>
                <a:lnTo>
                  <a:pt x="1580734" y="2806653"/>
                </a:lnTo>
                <a:lnTo>
                  <a:pt x="1592322" y="2799192"/>
                </a:lnTo>
                <a:lnTo>
                  <a:pt x="1602142" y="2797228"/>
                </a:lnTo>
                <a:lnTo>
                  <a:pt x="1607445" y="2806260"/>
                </a:lnTo>
                <a:lnTo>
                  <a:pt x="1617855" y="2807438"/>
                </a:lnTo>
                <a:lnTo>
                  <a:pt x="1623748" y="2808813"/>
                </a:lnTo>
                <a:lnTo>
                  <a:pt x="1626301" y="2803511"/>
                </a:lnTo>
                <a:lnTo>
                  <a:pt x="1621784" y="2799584"/>
                </a:lnTo>
                <a:lnTo>
                  <a:pt x="1615695" y="2788785"/>
                </a:lnTo>
                <a:lnTo>
                  <a:pt x="1611570" y="2748923"/>
                </a:lnTo>
                <a:lnTo>
                  <a:pt x="1610589" y="2739106"/>
                </a:lnTo>
                <a:lnTo>
                  <a:pt x="1602732" y="2732626"/>
                </a:lnTo>
                <a:lnTo>
                  <a:pt x="1599393" y="2718488"/>
                </a:lnTo>
                <a:lnTo>
                  <a:pt x="1590161" y="2705921"/>
                </a:lnTo>
                <a:lnTo>
                  <a:pt x="1590161" y="2701601"/>
                </a:lnTo>
                <a:lnTo>
                  <a:pt x="1594090" y="2703369"/>
                </a:lnTo>
                <a:lnTo>
                  <a:pt x="1601946" y="2704743"/>
                </a:lnTo>
                <a:lnTo>
                  <a:pt x="1612356" y="2712401"/>
                </a:lnTo>
                <a:lnTo>
                  <a:pt x="1620213" y="2709062"/>
                </a:lnTo>
                <a:lnTo>
                  <a:pt x="1631997" y="2707688"/>
                </a:lnTo>
                <a:lnTo>
                  <a:pt x="1634747" y="2714757"/>
                </a:lnTo>
                <a:lnTo>
                  <a:pt x="1630033" y="2721237"/>
                </a:lnTo>
                <a:lnTo>
                  <a:pt x="1638282" y="2733215"/>
                </a:lnTo>
                <a:lnTo>
                  <a:pt x="1646727" y="2736945"/>
                </a:lnTo>
                <a:lnTo>
                  <a:pt x="1659101" y="2733019"/>
                </a:lnTo>
                <a:lnTo>
                  <a:pt x="1672064" y="2738516"/>
                </a:lnTo>
                <a:lnTo>
                  <a:pt x="1681294" y="2739891"/>
                </a:lnTo>
                <a:lnTo>
                  <a:pt x="1702310" y="2739106"/>
                </a:lnTo>
                <a:lnTo>
                  <a:pt x="1713505" y="2731644"/>
                </a:lnTo>
                <a:lnTo>
                  <a:pt x="1721754" y="2725753"/>
                </a:lnTo>
                <a:lnTo>
                  <a:pt x="1740216" y="2727520"/>
                </a:lnTo>
                <a:lnTo>
                  <a:pt x="1723718" y="2722415"/>
                </a:lnTo>
                <a:lnTo>
                  <a:pt x="1714684" y="2721237"/>
                </a:lnTo>
                <a:cubicBezTo>
                  <a:pt x="1714881" y="2719077"/>
                  <a:pt x="1715077" y="2716917"/>
                  <a:pt x="1715273" y="2714757"/>
                </a:cubicBezTo>
                <a:lnTo>
                  <a:pt x="1720380" y="2704350"/>
                </a:lnTo>
                <a:lnTo>
                  <a:pt x="1741199" y="2691783"/>
                </a:lnTo>
                <a:lnTo>
                  <a:pt x="1757500" y="2687660"/>
                </a:lnTo>
                <a:lnTo>
                  <a:pt x="1771837" y="2683732"/>
                </a:lnTo>
                <a:lnTo>
                  <a:pt x="1790103" y="2670380"/>
                </a:lnTo>
                <a:lnTo>
                  <a:pt x="1801691" y="2656635"/>
                </a:lnTo>
                <a:lnTo>
                  <a:pt x="1806994" y="2653886"/>
                </a:lnTo>
                <a:lnTo>
                  <a:pt x="1800316" y="2648977"/>
                </a:lnTo>
                <a:lnTo>
                  <a:pt x="1799138" y="2640337"/>
                </a:lnTo>
                <a:lnTo>
                  <a:pt x="1802084" y="2634446"/>
                </a:lnTo>
                <a:lnTo>
                  <a:pt x="1800513" y="2609116"/>
                </a:lnTo>
                <a:lnTo>
                  <a:pt x="1798549" y="2605778"/>
                </a:lnTo>
                <a:lnTo>
                  <a:pt x="1809547" y="2593407"/>
                </a:lnTo>
                <a:lnTo>
                  <a:pt x="1818778" y="2588695"/>
                </a:lnTo>
                <a:lnTo>
                  <a:pt x="1830562" y="2586535"/>
                </a:lnTo>
                <a:lnTo>
                  <a:pt x="1851971" y="2582411"/>
                </a:lnTo>
                <a:lnTo>
                  <a:pt x="1863755" y="2580448"/>
                </a:lnTo>
                <a:lnTo>
                  <a:pt x="1863922" y="2580596"/>
                </a:lnTo>
                <a:lnTo>
                  <a:pt x="1881574" y="2569947"/>
                </a:lnTo>
                <a:lnTo>
                  <a:pt x="1899586" y="2554758"/>
                </a:lnTo>
                <a:lnTo>
                  <a:pt x="1899259" y="2554535"/>
                </a:lnTo>
                <a:lnTo>
                  <a:pt x="1910243" y="2548057"/>
                </a:lnTo>
                <a:lnTo>
                  <a:pt x="1917304" y="2546879"/>
                </a:lnTo>
                <a:lnTo>
                  <a:pt x="1922404" y="2550413"/>
                </a:lnTo>
                <a:lnTo>
                  <a:pt x="1924561" y="2549824"/>
                </a:lnTo>
                <a:lnTo>
                  <a:pt x="1928092" y="2549431"/>
                </a:lnTo>
                <a:lnTo>
                  <a:pt x="1926523" y="2554928"/>
                </a:lnTo>
                <a:lnTo>
                  <a:pt x="1932210" y="2554928"/>
                </a:lnTo>
                <a:lnTo>
                  <a:pt x="1935545" y="2552180"/>
                </a:lnTo>
                <a:lnTo>
                  <a:pt x="1928876" y="2544131"/>
                </a:lnTo>
                <a:lnTo>
                  <a:pt x="1926523" y="2544131"/>
                </a:lnTo>
                <a:lnTo>
                  <a:pt x="1920638" y="2545505"/>
                </a:lnTo>
                <a:lnTo>
                  <a:pt x="1914754" y="2538242"/>
                </a:lnTo>
                <a:lnTo>
                  <a:pt x="1915538" y="2533727"/>
                </a:lnTo>
                <a:lnTo>
                  <a:pt x="1921226" y="2530979"/>
                </a:lnTo>
                <a:lnTo>
                  <a:pt x="1927111" y="2527641"/>
                </a:lnTo>
                <a:lnTo>
                  <a:pt x="1927699" y="2523126"/>
                </a:lnTo>
                <a:cubicBezTo>
                  <a:pt x="1927503" y="2521163"/>
                  <a:pt x="1927307" y="2519200"/>
                  <a:pt x="1927111" y="2517237"/>
                </a:cubicBezTo>
                <a:lnTo>
                  <a:pt x="1932799" y="2511936"/>
                </a:lnTo>
                <a:lnTo>
                  <a:pt x="1942606" y="2508010"/>
                </a:lnTo>
                <a:lnTo>
                  <a:pt x="1949079" y="2513311"/>
                </a:lnTo>
                <a:lnTo>
                  <a:pt x="1953002" y="2509385"/>
                </a:lnTo>
                <a:lnTo>
                  <a:pt x="1954375" y="2510366"/>
                </a:lnTo>
                <a:lnTo>
                  <a:pt x="1950844" y="2514881"/>
                </a:lnTo>
                <a:lnTo>
                  <a:pt x="1951629" y="2519200"/>
                </a:lnTo>
                <a:lnTo>
                  <a:pt x="1950256" y="2524893"/>
                </a:lnTo>
                <a:lnTo>
                  <a:pt x="1947510" y="2526660"/>
                </a:lnTo>
                <a:lnTo>
                  <a:pt x="1946137" y="2526660"/>
                </a:lnTo>
                <a:lnTo>
                  <a:pt x="1941626" y="2522734"/>
                </a:lnTo>
                <a:lnTo>
                  <a:pt x="1938683" y="2513507"/>
                </a:lnTo>
                <a:lnTo>
                  <a:pt x="1931230" y="2516059"/>
                </a:lnTo>
                <a:lnTo>
                  <a:pt x="1929465" y="2520574"/>
                </a:lnTo>
                <a:lnTo>
                  <a:pt x="1937703" y="2526660"/>
                </a:lnTo>
                <a:lnTo>
                  <a:pt x="1941626" y="2524107"/>
                </a:lnTo>
                <a:lnTo>
                  <a:pt x="1938291" y="2528819"/>
                </a:lnTo>
                <a:cubicBezTo>
                  <a:pt x="1938160" y="2530324"/>
                  <a:pt x="1938030" y="2531829"/>
                  <a:pt x="1937899" y="2533334"/>
                </a:cubicBezTo>
                <a:lnTo>
                  <a:pt x="1935153" y="2536082"/>
                </a:lnTo>
                <a:lnTo>
                  <a:pt x="1935937" y="2532549"/>
                </a:lnTo>
                <a:lnTo>
                  <a:pt x="1928288" y="2528230"/>
                </a:lnTo>
                <a:lnTo>
                  <a:pt x="1923580" y="2533334"/>
                </a:lnTo>
                <a:lnTo>
                  <a:pt x="1933388" y="2537260"/>
                </a:lnTo>
                <a:lnTo>
                  <a:pt x="1933976" y="2541775"/>
                </a:lnTo>
                <a:lnTo>
                  <a:pt x="1937114" y="2549824"/>
                </a:lnTo>
                <a:lnTo>
                  <a:pt x="1939076" y="2547861"/>
                </a:lnTo>
                <a:lnTo>
                  <a:pt x="1942410" y="2548450"/>
                </a:lnTo>
                <a:lnTo>
                  <a:pt x="1952806" y="2551590"/>
                </a:lnTo>
                <a:lnTo>
                  <a:pt x="1954767" y="2552180"/>
                </a:lnTo>
                <a:lnTo>
                  <a:pt x="1953983" y="2545701"/>
                </a:lnTo>
                <a:lnTo>
                  <a:pt x="1936526" y="2541972"/>
                </a:lnTo>
                <a:lnTo>
                  <a:pt x="1938879" y="2538046"/>
                </a:lnTo>
                <a:lnTo>
                  <a:pt x="1945352" y="2538046"/>
                </a:lnTo>
                <a:lnTo>
                  <a:pt x="1951236" y="2539223"/>
                </a:lnTo>
                <a:lnTo>
                  <a:pt x="1952021" y="2536671"/>
                </a:lnTo>
                <a:lnTo>
                  <a:pt x="1942214" y="2535297"/>
                </a:lnTo>
                <a:lnTo>
                  <a:pt x="1939468" y="2531371"/>
                </a:lnTo>
                <a:lnTo>
                  <a:pt x="1944175" y="2528819"/>
                </a:lnTo>
                <a:lnTo>
                  <a:pt x="1951236" y="2530782"/>
                </a:lnTo>
                <a:lnTo>
                  <a:pt x="1953983" y="2526267"/>
                </a:lnTo>
                <a:lnTo>
                  <a:pt x="1960259" y="2521556"/>
                </a:lnTo>
                <a:lnTo>
                  <a:pt x="1964771" y="2521556"/>
                </a:lnTo>
                <a:lnTo>
                  <a:pt x="1975951" y="2518022"/>
                </a:lnTo>
                <a:lnTo>
                  <a:pt x="1983796" y="2521948"/>
                </a:lnTo>
                <a:lnTo>
                  <a:pt x="1993015" y="2518808"/>
                </a:lnTo>
                <a:lnTo>
                  <a:pt x="1985758" y="2518808"/>
                </a:lnTo>
                <a:lnTo>
                  <a:pt x="1991053" y="2514096"/>
                </a:lnTo>
                <a:lnTo>
                  <a:pt x="1979874" y="2517433"/>
                </a:lnTo>
                <a:lnTo>
                  <a:pt x="1983208" y="2510170"/>
                </a:lnTo>
                <a:lnTo>
                  <a:pt x="1976735" y="2516059"/>
                </a:lnTo>
                <a:lnTo>
                  <a:pt x="1972812" y="2517630"/>
                </a:lnTo>
                <a:lnTo>
                  <a:pt x="1966928" y="2517630"/>
                </a:lnTo>
                <a:lnTo>
                  <a:pt x="1960259" y="2514292"/>
                </a:lnTo>
                <a:lnTo>
                  <a:pt x="1953002" y="2509385"/>
                </a:lnTo>
                <a:lnTo>
                  <a:pt x="1943979" y="2502121"/>
                </a:lnTo>
                <a:lnTo>
                  <a:pt x="1950844" y="2495643"/>
                </a:lnTo>
                <a:lnTo>
                  <a:pt x="1960848" y="2503496"/>
                </a:lnTo>
                <a:lnTo>
                  <a:pt x="1974577" y="2499373"/>
                </a:lnTo>
                <a:lnTo>
                  <a:pt x="1960259" y="2500747"/>
                </a:lnTo>
                <a:lnTo>
                  <a:pt x="1951629" y="2492306"/>
                </a:lnTo>
                <a:lnTo>
                  <a:pt x="1958102" y="2478564"/>
                </a:lnTo>
                <a:lnTo>
                  <a:pt x="1976735" y="2454812"/>
                </a:lnTo>
                <a:lnTo>
                  <a:pt x="1981050" y="2434199"/>
                </a:lnTo>
                <a:lnTo>
                  <a:pt x="1979089" y="2417709"/>
                </a:lnTo>
                <a:lnTo>
                  <a:pt x="1983404" y="2407501"/>
                </a:lnTo>
                <a:lnTo>
                  <a:pt x="1986738" y="2399649"/>
                </a:lnTo>
                <a:lnTo>
                  <a:pt x="1993211" y="2399649"/>
                </a:lnTo>
                <a:lnTo>
                  <a:pt x="1993996" y="2403968"/>
                </a:lnTo>
                <a:lnTo>
                  <a:pt x="1998507" y="2405342"/>
                </a:lnTo>
                <a:lnTo>
                  <a:pt x="2006353" y="2402593"/>
                </a:lnTo>
                <a:lnTo>
                  <a:pt x="2007726" y="2407305"/>
                </a:lnTo>
                <a:lnTo>
                  <a:pt x="2009099" y="2410838"/>
                </a:lnTo>
                <a:lnTo>
                  <a:pt x="2018906" y="2415550"/>
                </a:lnTo>
                <a:lnTo>
                  <a:pt x="2015768" y="2425366"/>
                </a:lnTo>
                <a:lnTo>
                  <a:pt x="2009883" y="2425954"/>
                </a:lnTo>
                <a:lnTo>
                  <a:pt x="2003411" y="2433806"/>
                </a:lnTo>
                <a:lnTo>
                  <a:pt x="2009883" y="2439892"/>
                </a:lnTo>
                <a:lnTo>
                  <a:pt x="2008510" y="2444800"/>
                </a:lnTo>
                <a:lnTo>
                  <a:pt x="2011453" y="2450689"/>
                </a:lnTo>
                <a:lnTo>
                  <a:pt x="2023221" y="2457756"/>
                </a:lnTo>
                <a:lnTo>
                  <a:pt x="2034401" y="2456382"/>
                </a:lnTo>
                <a:lnTo>
                  <a:pt x="2042051" y="2442051"/>
                </a:lnTo>
                <a:lnTo>
                  <a:pt x="2033029" y="2454419"/>
                </a:lnTo>
                <a:lnTo>
                  <a:pt x="2027732" y="2456382"/>
                </a:lnTo>
                <a:lnTo>
                  <a:pt x="2020671" y="2455400"/>
                </a:lnTo>
                <a:lnTo>
                  <a:pt x="2016944" y="2452652"/>
                </a:lnTo>
                <a:lnTo>
                  <a:pt x="2013218" y="2444800"/>
                </a:lnTo>
                <a:lnTo>
                  <a:pt x="2023025" y="2442836"/>
                </a:lnTo>
                <a:lnTo>
                  <a:pt x="2026948" y="2440285"/>
                </a:lnTo>
                <a:lnTo>
                  <a:pt x="2032244" y="2436947"/>
                </a:lnTo>
                <a:lnTo>
                  <a:pt x="2042051" y="2440873"/>
                </a:lnTo>
                <a:lnTo>
                  <a:pt x="2040089" y="2435377"/>
                </a:lnTo>
                <a:lnTo>
                  <a:pt x="2044993" y="2432825"/>
                </a:lnTo>
                <a:lnTo>
                  <a:pt x="2038128" y="2434396"/>
                </a:lnTo>
                <a:lnTo>
                  <a:pt x="2032832" y="2434396"/>
                </a:lnTo>
                <a:lnTo>
                  <a:pt x="2028909" y="2430469"/>
                </a:lnTo>
                <a:lnTo>
                  <a:pt x="2030086" y="2424580"/>
                </a:lnTo>
                <a:lnTo>
                  <a:pt x="2034597" y="2412605"/>
                </a:lnTo>
                <a:lnTo>
                  <a:pt x="2042443" y="2412016"/>
                </a:lnTo>
                <a:lnTo>
                  <a:pt x="2037932" y="2410053"/>
                </a:lnTo>
                <a:lnTo>
                  <a:pt x="2025378" y="2408875"/>
                </a:lnTo>
                <a:lnTo>
                  <a:pt x="2021456" y="2405734"/>
                </a:lnTo>
                <a:lnTo>
                  <a:pt x="2023417" y="2403771"/>
                </a:lnTo>
                <a:lnTo>
                  <a:pt x="2025771" y="2390030"/>
                </a:lnTo>
                <a:lnTo>
                  <a:pt x="2033421" y="2371773"/>
                </a:lnTo>
                <a:lnTo>
                  <a:pt x="2046954" y="2361762"/>
                </a:lnTo>
                <a:lnTo>
                  <a:pt x="2065980" y="2359013"/>
                </a:lnTo>
                <a:lnTo>
                  <a:pt x="2077161" y="2359602"/>
                </a:lnTo>
                <a:lnTo>
                  <a:pt x="2085006" y="2354302"/>
                </a:lnTo>
                <a:lnTo>
                  <a:pt x="2098540" y="2351750"/>
                </a:lnTo>
                <a:lnTo>
                  <a:pt x="2107171" y="2353321"/>
                </a:lnTo>
                <a:lnTo>
                  <a:pt x="2113055" y="2359995"/>
                </a:lnTo>
                <a:lnTo>
                  <a:pt x="2120508" y="2365099"/>
                </a:lnTo>
                <a:lnTo>
                  <a:pt x="2129530" y="2365688"/>
                </a:lnTo>
                <a:lnTo>
                  <a:pt x="2126981" y="2368240"/>
                </a:lnTo>
                <a:lnTo>
                  <a:pt x="2129727" y="2372951"/>
                </a:lnTo>
                <a:lnTo>
                  <a:pt x="2134827" y="2373933"/>
                </a:lnTo>
                <a:lnTo>
                  <a:pt x="2132995" y="2379832"/>
                </a:lnTo>
                <a:lnTo>
                  <a:pt x="2133633" y="2379874"/>
                </a:lnTo>
                <a:lnTo>
                  <a:pt x="2135389" y="2374226"/>
                </a:lnTo>
                <a:lnTo>
                  <a:pt x="2135192" y="2367947"/>
                </a:lnTo>
                <a:lnTo>
                  <a:pt x="2138528" y="2364024"/>
                </a:lnTo>
                <a:lnTo>
                  <a:pt x="2143826" y="2364416"/>
                </a:lnTo>
                <a:lnTo>
                  <a:pt x="2148929" y="2368929"/>
                </a:lnTo>
                <a:lnTo>
                  <a:pt x="2154423" y="2375599"/>
                </a:lnTo>
                <a:lnTo>
                  <a:pt x="2149714" y="2366378"/>
                </a:lnTo>
                <a:lnTo>
                  <a:pt x="2144415" y="2357352"/>
                </a:lnTo>
                <a:lnTo>
                  <a:pt x="2136566" y="2358138"/>
                </a:lnTo>
                <a:lnTo>
                  <a:pt x="2127931" y="2359315"/>
                </a:lnTo>
                <a:lnTo>
                  <a:pt x="2122045" y="2358334"/>
                </a:lnTo>
                <a:cubicBezTo>
                  <a:pt x="2121849" y="2354802"/>
                  <a:pt x="2121652" y="2351271"/>
                  <a:pt x="2121456" y="2347739"/>
                </a:cubicBezTo>
                <a:lnTo>
                  <a:pt x="2125969" y="2343226"/>
                </a:lnTo>
                <a:lnTo>
                  <a:pt x="2130679" y="2344600"/>
                </a:lnTo>
                <a:lnTo>
                  <a:pt x="2129109" y="2339302"/>
                </a:lnTo>
                <a:lnTo>
                  <a:pt x="2138921" y="2327531"/>
                </a:lnTo>
                <a:lnTo>
                  <a:pt x="2185232" y="2325765"/>
                </a:lnTo>
                <a:lnTo>
                  <a:pt x="2182681" y="2331651"/>
                </a:lnTo>
                <a:lnTo>
                  <a:pt x="2187587" y="2353036"/>
                </a:lnTo>
                <a:lnTo>
                  <a:pt x="2197399" y="2354213"/>
                </a:lnTo>
                <a:lnTo>
                  <a:pt x="2201323" y="2348524"/>
                </a:lnTo>
                <a:lnTo>
                  <a:pt x="2192689" y="2341265"/>
                </a:lnTo>
                <a:lnTo>
                  <a:pt x="2193278" y="2336752"/>
                </a:lnTo>
                <a:lnTo>
                  <a:pt x="2203678" y="2339302"/>
                </a:lnTo>
                <a:lnTo>
                  <a:pt x="2209761" y="2349505"/>
                </a:lnTo>
                <a:lnTo>
                  <a:pt x="2209173" y="2354213"/>
                </a:lnTo>
                <a:lnTo>
                  <a:pt x="2214471" y="2349505"/>
                </a:lnTo>
                <a:lnTo>
                  <a:pt x="2208976" y="2344404"/>
                </a:lnTo>
                <a:lnTo>
                  <a:pt x="2205052" y="2331454"/>
                </a:lnTo>
                <a:lnTo>
                  <a:pt x="2207406" y="2319683"/>
                </a:lnTo>
                <a:lnTo>
                  <a:pt x="2217218" y="2310461"/>
                </a:lnTo>
                <a:lnTo>
                  <a:pt x="2238804" y="2312815"/>
                </a:lnTo>
                <a:lnTo>
                  <a:pt x="2255288" y="2314581"/>
                </a:lnTo>
                <a:lnTo>
                  <a:pt x="2267062" y="2325765"/>
                </a:lnTo>
                <a:lnTo>
                  <a:pt x="2282172" y="2344600"/>
                </a:lnTo>
                <a:lnTo>
                  <a:pt x="2296693" y="2346366"/>
                </a:lnTo>
                <a:lnTo>
                  <a:pt x="2282760" y="2339695"/>
                </a:lnTo>
                <a:lnTo>
                  <a:pt x="2275107" y="2333613"/>
                </a:lnTo>
                <a:cubicBezTo>
                  <a:pt x="2275042" y="2330277"/>
                  <a:pt x="2274977" y="2326942"/>
                  <a:pt x="2274911" y="2323606"/>
                </a:cubicBezTo>
                <a:lnTo>
                  <a:pt x="2267454" y="2314581"/>
                </a:lnTo>
                <a:lnTo>
                  <a:pt x="2258428" y="2311246"/>
                </a:lnTo>
                <a:lnTo>
                  <a:pt x="2244495" y="2308303"/>
                </a:lnTo>
                <a:lnTo>
                  <a:pt x="2228796" y="2301240"/>
                </a:lnTo>
                <a:cubicBezTo>
                  <a:pt x="2228992" y="2298428"/>
                  <a:pt x="2229189" y="2295615"/>
                  <a:pt x="2229385" y="2292803"/>
                </a:cubicBezTo>
                <a:lnTo>
                  <a:pt x="2230758" y="2290841"/>
                </a:lnTo>
                <a:lnTo>
                  <a:pt x="2238019" y="2294765"/>
                </a:lnTo>
                <a:lnTo>
                  <a:pt x="2239981" y="2290841"/>
                </a:lnTo>
                <a:lnTo>
                  <a:pt x="2241355" y="2287506"/>
                </a:lnTo>
                <a:lnTo>
                  <a:pt x="2227422" y="2279854"/>
                </a:lnTo>
                <a:lnTo>
                  <a:pt x="2225264" y="2272006"/>
                </a:lnTo>
                <a:lnTo>
                  <a:pt x="2234487" y="2263373"/>
                </a:lnTo>
                <a:lnTo>
                  <a:pt x="2229189" y="2258272"/>
                </a:lnTo>
                <a:lnTo>
                  <a:pt x="2227226" y="2262785"/>
                </a:lnTo>
                <a:lnTo>
                  <a:pt x="2220162" y="2264747"/>
                </a:lnTo>
                <a:lnTo>
                  <a:pt x="2218199" y="2257684"/>
                </a:lnTo>
                <a:lnTo>
                  <a:pt x="2222517" y="2251798"/>
                </a:lnTo>
                <a:lnTo>
                  <a:pt x="2228992" y="2249836"/>
                </a:lnTo>
                <a:lnTo>
                  <a:pt x="2236253" y="2250228"/>
                </a:lnTo>
                <a:lnTo>
                  <a:pt x="2240177" y="2242380"/>
                </a:lnTo>
                <a:lnTo>
                  <a:pt x="2233702" y="2237475"/>
                </a:lnTo>
                <a:lnTo>
                  <a:pt x="2226245" y="2230216"/>
                </a:lnTo>
                <a:lnTo>
                  <a:pt x="2225460" y="2224526"/>
                </a:lnTo>
                <a:lnTo>
                  <a:pt x="2222320" y="2217267"/>
                </a:lnTo>
                <a:lnTo>
                  <a:pt x="2217611" y="2212754"/>
                </a:lnTo>
                <a:lnTo>
                  <a:pt x="2209761" y="2214324"/>
                </a:lnTo>
                <a:lnTo>
                  <a:pt x="2201323" y="2210399"/>
                </a:lnTo>
                <a:lnTo>
                  <a:pt x="2199950" y="2217463"/>
                </a:lnTo>
                <a:lnTo>
                  <a:pt x="2198576" y="2219425"/>
                </a:lnTo>
                <a:lnTo>
                  <a:pt x="2196613" y="2212361"/>
                </a:lnTo>
                <a:lnTo>
                  <a:pt x="2196613" y="2201767"/>
                </a:lnTo>
                <a:lnTo>
                  <a:pt x="2199165" y="2192742"/>
                </a:lnTo>
                <a:lnTo>
                  <a:pt x="2203089" y="2193919"/>
                </a:lnTo>
                <a:lnTo>
                  <a:pt x="2203089" y="2198431"/>
                </a:lnTo>
                <a:lnTo>
                  <a:pt x="2204463" y="2205691"/>
                </a:lnTo>
                <a:lnTo>
                  <a:pt x="2211135" y="2212361"/>
                </a:lnTo>
                <a:lnTo>
                  <a:pt x="2215648" y="2210007"/>
                </a:lnTo>
                <a:lnTo>
                  <a:pt x="2223176" y="2207561"/>
                </a:lnTo>
                <a:lnTo>
                  <a:pt x="2223758" y="2201772"/>
                </a:lnTo>
                <a:lnTo>
                  <a:pt x="2219025" y="2186853"/>
                </a:lnTo>
                <a:lnTo>
                  <a:pt x="2220208" y="2179590"/>
                </a:lnTo>
                <a:lnTo>
                  <a:pt x="2218236" y="2166830"/>
                </a:lnTo>
                <a:lnTo>
                  <a:pt x="2216658" y="2152303"/>
                </a:lnTo>
                <a:lnTo>
                  <a:pt x="2212121" y="2145432"/>
                </a:lnTo>
                <a:lnTo>
                  <a:pt x="2204035" y="2146610"/>
                </a:lnTo>
                <a:lnTo>
                  <a:pt x="2200090" y="2140132"/>
                </a:lnTo>
                <a:lnTo>
                  <a:pt x="2200090" y="2129139"/>
                </a:lnTo>
                <a:lnTo>
                  <a:pt x="2192990" y="2131102"/>
                </a:lnTo>
                <a:lnTo>
                  <a:pt x="2195554" y="2138365"/>
                </a:lnTo>
                <a:lnTo>
                  <a:pt x="2189637" y="2139740"/>
                </a:lnTo>
                <a:lnTo>
                  <a:pt x="2180958" y="2130513"/>
                </a:lnTo>
                <a:lnTo>
                  <a:pt x="2183128" y="2122858"/>
                </a:lnTo>
                <a:cubicBezTo>
                  <a:pt x="2183391" y="2113238"/>
                  <a:pt x="2183654" y="2103620"/>
                  <a:pt x="2183917" y="2094000"/>
                </a:cubicBezTo>
                <a:lnTo>
                  <a:pt x="2185889" y="2094000"/>
                </a:lnTo>
                <a:lnTo>
                  <a:pt x="2184706" y="2107742"/>
                </a:lnTo>
                <a:lnTo>
                  <a:pt x="2191412" y="2111079"/>
                </a:lnTo>
                <a:lnTo>
                  <a:pt x="2195356" y="2103816"/>
                </a:lnTo>
                <a:lnTo>
                  <a:pt x="2194370" y="2092626"/>
                </a:lnTo>
                <a:lnTo>
                  <a:pt x="2191215" y="2082418"/>
                </a:lnTo>
                <a:lnTo>
                  <a:pt x="2185298" y="2084381"/>
                </a:lnTo>
                <a:cubicBezTo>
                  <a:pt x="2184969" y="2074566"/>
                  <a:pt x="2184640" y="2064750"/>
                  <a:pt x="2184311" y="2054935"/>
                </a:cubicBezTo>
                <a:lnTo>
                  <a:pt x="2187664" y="2062002"/>
                </a:lnTo>
                <a:lnTo>
                  <a:pt x="2188256" y="2052383"/>
                </a:lnTo>
                <a:lnTo>
                  <a:pt x="2185495" y="2049047"/>
                </a:lnTo>
                <a:lnTo>
                  <a:pt x="2182733" y="2031574"/>
                </a:lnTo>
                <a:lnTo>
                  <a:pt x="2188453" y="2017244"/>
                </a:lnTo>
                <a:lnTo>
                  <a:pt x="2191806" y="2020189"/>
                </a:lnTo>
                <a:lnTo>
                  <a:pt x="2191806" y="2025489"/>
                </a:lnTo>
                <a:lnTo>
                  <a:pt x="2198709" y="2033341"/>
                </a:lnTo>
                <a:lnTo>
                  <a:pt x="2204626" y="2032752"/>
                </a:lnTo>
                <a:lnTo>
                  <a:pt x="2213502" y="2035108"/>
                </a:lnTo>
                <a:lnTo>
                  <a:pt x="2219025" y="2046298"/>
                </a:lnTo>
                <a:cubicBezTo>
                  <a:pt x="2219156" y="2042764"/>
                  <a:pt x="2219287" y="2039231"/>
                  <a:pt x="2219419" y="2035697"/>
                </a:cubicBezTo>
                <a:lnTo>
                  <a:pt x="2224153" y="2033734"/>
                </a:lnTo>
                <a:lnTo>
                  <a:pt x="2220800" y="2031771"/>
                </a:lnTo>
                <a:lnTo>
                  <a:pt x="2220208" y="2022741"/>
                </a:lnTo>
                <a:lnTo>
                  <a:pt x="2228492" y="2014103"/>
                </a:lnTo>
                <a:lnTo>
                  <a:pt x="2237170" y="2010177"/>
                </a:lnTo>
                <a:lnTo>
                  <a:pt x="2241115" y="2016655"/>
                </a:lnTo>
                <a:cubicBezTo>
                  <a:pt x="2241180" y="2020123"/>
                  <a:pt x="2241246" y="2023592"/>
                  <a:pt x="2241312" y="2027060"/>
                </a:cubicBezTo>
                <a:lnTo>
                  <a:pt x="2252554" y="2033537"/>
                </a:lnTo>
                <a:lnTo>
                  <a:pt x="2255513" y="2021170"/>
                </a:lnTo>
                <a:lnTo>
                  <a:pt x="2250188" y="2016458"/>
                </a:lnTo>
                <a:lnTo>
                  <a:pt x="2246243" y="2016458"/>
                </a:lnTo>
                <a:lnTo>
                  <a:pt x="2249596" y="2009981"/>
                </a:lnTo>
                <a:lnTo>
                  <a:pt x="2247032" y="2002325"/>
                </a:lnTo>
                <a:lnTo>
                  <a:pt x="2249990" y="1990547"/>
                </a:lnTo>
                <a:lnTo>
                  <a:pt x="2259852" y="1987798"/>
                </a:lnTo>
                <a:lnTo>
                  <a:pt x="2271883" y="1990939"/>
                </a:lnTo>
                <a:lnTo>
                  <a:pt x="2278787" y="1984461"/>
                </a:lnTo>
                <a:lnTo>
                  <a:pt x="2292791" y="1981712"/>
                </a:lnTo>
                <a:lnTo>
                  <a:pt x="2305217" y="1987994"/>
                </a:lnTo>
                <a:lnTo>
                  <a:pt x="2306597" y="1993295"/>
                </a:lnTo>
                <a:cubicBezTo>
                  <a:pt x="2306663" y="1998268"/>
                  <a:pt x="2306729" y="2003241"/>
                  <a:pt x="2306794" y="2008214"/>
                </a:cubicBezTo>
                <a:lnTo>
                  <a:pt x="2310147" y="2010766"/>
                </a:lnTo>
                <a:lnTo>
                  <a:pt x="2310739" y="2018618"/>
                </a:lnTo>
                <a:lnTo>
                  <a:pt x="2304428" y="2020777"/>
                </a:lnTo>
                <a:lnTo>
                  <a:pt x="2299694" y="2022741"/>
                </a:lnTo>
                <a:lnTo>
                  <a:pt x="2299694" y="2029808"/>
                </a:lnTo>
                <a:lnTo>
                  <a:pt x="2310936" y="2021955"/>
                </a:lnTo>
                <a:lnTo>
                  <a:pt x="2312317" y="2025685"/>
                </a:lnTo>
                <a:lnTo>
                  <a:pt x="2306992" y="2032360"/>
                </a:lnTo>
                <a:lnTo>
                  <a:pt x="2304625" y="2034323"/>
                </a:lnTo>
                <a:lnTo>
                  <a:pt x="2302652" y="2035894"/>
                </a:lnTo>
                <a:lnTo>
                  <a:pt x="2301075" y="2037464"/>
                </a:lnTo>
                <a:lnTo>
                  <a:pt x="2300088" y="2039427"/>
                </a:lnTo>
                <a:lnTo>
                  <a:pt x="2299299" y="2041979"/>
                </a:lnTo>
                <a:lnTo>
                  <a:pt x="2298708" y="2044727"/>
                </a:lnTo>
                <a:lnTo>
                  <a:pt x="2305217" y="2042175"/>
                </a:lnTo>
                <a:lnTo>
                  <a:pt x="2311528" y="2034912"/>
                </a:lnTo>
                <a:lnTo>
                  <a:pt x="2321390" y="2037464"/>
                </a:lnTo>
                <a:lnTo>
                  <a:pt x="2329476" y="2035304"/>
                </a:lnTo>
                <a:lnTo>
                  <a:pt x="2339338" y="2033341"/>
                </a:lnTo>
                <a:lnTo>
                  <a:pt x="2347819" y="2044335"/>
                </a:lnTo>
                <a:lnTo>
                  <a:pt x="2345452" y="2063966"/>
                </a:lnTo>
                <a:lnTo>
                  <a:pt x="2336182" y="2070640"/>
                </a:lnTo>
                <a:lnTo>
                  <a:pt x="2335196" y="2076529"/>
                </a:lnTo>
                <a:lnTo>
                  <a:pt x="2332435" y="2075744"/>
                </a:lnTo>
                <a:lnTo>
                  <a:pt x="2331646" y="2066518"/>
                </a:lnTo>
                <a:lnTo>
                  <a:pt x="2324348" y="2067302"/>
                </a:lnTo>
                <a:lnTo>
                  <a:pt x="2315275" y="2077314"/>
                </a:lnTo>
                <a:lnTo>
                  <a:pt x="2317051" y="2062199"/>
                </a:lnTo>
                <a:lnTo>
                  <a:pt x="2310542" y="2066910"/>
                </a:lnTo>
                <a:lnTo>
                  <a:pt x="2306794" y="2073977"/>
                </a:lnTo>
                <a:lnTo>
                  <a:pt x="2303441" y="2083793"/>
                </a:lnTo>
                <a:lnTo>
                  <a:pt x="2310147" y="2089485"/>
                </a:lnTo>
                <a:lnTo>
                  <a:pt x="2309556" y="2096749"/>
                </a:lnTo>
                <a:lnTo>
                  <a:pt x="2304428" y="2104601"/>
                </a:lnTo>
                <a:lnTo>
                  <a:pt x="2291213" y="2094982"/>
                </a:lnTo>
                <a:lnTo>
                  <a:pt x="2290424" y="2098908"/>
                </a:lnTo>
                <a:lnTo>
                  <a:pt x="2283915" y="2102245"/>
                </a:lnTo>
                <a:lnTo>
                  <a:pt x="2292396" y="2106760"/>
                </a:lnTo>
                <a:lnTo>
                  <a:pt x="2298313" y="2110491"/>
                </a:lnTo>
                <a:lnTo>
                  <a:pt x="2295947" y="2116575"/>
                </a:lnTo>
                <a:lnTo>
                  <a:pt x="2284704" y="2118539"/>
                </a:lnTo>
                <a:lnTo>
                  <a:pt x="2277603" y="2110098"/>
                </a:lnTo>
                <a:lnTo>
                  <a:pt x="2274842" y="2119324"/>
                </a:lnTo>
                <a:lnTo>
                  <a:pt x="2268333" y="2121287"/>
                </a:lnTo>
                <a:lnTo>
                  <a:pt x="2280759" y="2126391"/>
                </a:lnTo>
                <a:lnTo>
                  <a:pt x="2273067" y="2134243"/>
                </a:lnTo>
                <a:lnTo>
                  <a:pt x="2265177" y="2142291"/>
                </a:lnTo>
                <a:lnTo>
                  <a:pt x="2275039" y="2142095"/>
                </a:lnTo>
                <a:lnTo>
                  <a:pt x="2277011" y="2148573"/>
                </a:lnTo>
                <a:lnTo>
                  <a:pt x="2270108" y="2155247"/>
                </a:lnTo>
                <a:lnTo>
                  <a:pt x="2268925" y="2173308"/>
                </a:lnTo>
                <a:lnTo>
                  <a:pt x="2260444" y="2181160"/>
                </a:lnTo>
                <a:lnTo>
                  <a:pt x="2261035" y="2191761"/>
                </a:lnTo>
                <a:lnTo>
                  <a:pt x="2274842" y="2191761"/>
                </a:lnTo>
                <a:lnTo>
                  <a:pt x="2276420" y="2201968"/>
                </a:lnTo>
                <a:lnTo>
                  <a:pt x="2271883" y="2207858"/>
                </a:lnTo>
                <a:lnTo>
                  <a:pt x="2263205" y="2204128"/>
                </a:lnTo>
                <a:lnTo>
                  <a:pt x="2259260" y="2210803"/>
                </a:lnTo>
                <a:lnTo>
                  <a:pt x="2263742" y="2212475"/>
                </a:lnTo>
                <a:lnTo>
                  <a:pt x="2264118" y="2212361"/>
                </a:lnTo>
                <a:lnTo>
                  <a:pt x="2260390" y="2218836"/>
                </a:lnTo>
                <a:lnTo>
                  <a:pt x="2273145" y="2211577"/>
                </a:lnTo>
                <a:lnTo>
                  <a:pt x="2283741" y="2215304"/>
                </a:lnTo>
                <a:lnTo>
                  <a:pt x="2289040" y="2214716"/>
                </a:lnTo>
                <a:lnTo>
                  <a:pt x="2292964" y="2221190"/>
                </a:lnTo>
                <a:lnTo>
                  <a:pt x="2293553" y="2227077"/>
                </a:lnTo>
                <a:lnTo>
                  <a:pt x="2292376" y="2234140"/>
                </a:lnTo>
                <a:lnTo>
                  <a:pt x="2284527" y="2243950"/>
                </a:lnTo>
                <a:lnTo>
                  <a:pt x="2299636" y="2247285"/>
                </a:lnTo>
                <a:lnTo>
                  <a:pt x="2303757" y="2257487"/>
                </a:lnTo>
                <a:lnTo>
                  <a:pt x="2309448" y="2247089"/>
                </a:lnTo>
                <a:lnTo>
                  <a:pt x="2318671" y="2252975"/>
                </a:lnTo>
                <a:lnTo>
                  <a:pt x="2331230" y="2263177"/>
                </a:lnTo>
                <a:lnTo>
                  <a:pt x="2337706" y="2257880"/>
                </a:lnTo>
                <a:lnTo>
                  <a:pt x="2356152" y="2253759"/>
                </a:lnTo>
                <a:lnTo>
                  <a:pt x="2357330" y="2259057"/>
                </a:lnTo>
                <a:lnTo>
                  <a:pt x="2349088" y="2275537"/>
                </a:lnTo>
                <a:lnTo>
                  <a:pt x="2344574" y="2279462"/>
                </a:lnTo>
                <a:lnTo>
                  <a:pt x="2335351" y="2284563"/>
                </a:lnTo>
                <a:lnTo>
                  <a:pt x="2338098" y="2302810"/>
                </a:lnTo>
                <a:lnTo>
                  <a:pt x="2342808" y="2304183"/>
                </a:lnTo>
                <a:lnTo>
                  <a:pt x="2350658" y="2296139"/>
                </a:lnTo>
                <a:lnTo>
                  <a:pt x="2365571" y="2293392"/>
                </a:lnTo>
                <a:lnTo>
                  <a:pt x="2381859" y="2301240"/>
                </a:lnTo>
                <a:lnTo>
                  <a:pt x="2379308" y="2290057"/>
                </a:lnTo>
                <a:lnTo>
                  <a:pt x="2387746" y="2290841"/>
                </a:lnTo>
                <a:cubicBezTo>
                  <a:pt x="2387877" y="2288421"/>
                  <a:pt x="2388007" y="2286002"/>
                  <a:pt x="2388138" y="2283582"/>
                </a:cubicBezTo>
                <a:lnTo>
                  <a:pt x="2411098" y="2270241"/>
                </a:lnTo>
                <a:lnTo>
                  <a:pt x="2418358" y="2272791"/>
                </a:lnTo>
                <a:lnTo>
                  <a:pt x="2416396" y="2278088"/>
                </a:lnTo>
                <a:lnTo>
                  <a:pt x="2425423" y="2272791"/>
                </a:lnTo>
                <a:lnTo>
                  <a:pt x="2427385" y="2262981"/>
                </a:lnTo>
                <a:lnTo>
                  <a:pt x="2438963" y="2249836"/>
                </a:lnTo>
                <a:lnTo>
                  <a:pt x="2457998" y="2249639"/>
                </a:lnTo>
                <a:lnTo>
                  <a:pt x="2457998" y="2252975"/>
                </a:lnTo>
                <a:lnTo>
                  <a:pt x="2444261" y="2252582"/>
                </a:lnTo>
                <a:lnTo>
                  <a:pt x="2441710" y="2261411"/>
                </a:lnTo>
                <a:lnTo>
                  <a:pt x="2435823" y="2264747"/>
                </a:lnTo>
                <a:lnTo>
                  <a:pt x="2436608" y="2269259"/>
                </a:lnTo>
                <a:lnTo>
                  <a:pt x="2441121" y="2272595"/>
                </a:lnTo>
                <a:lnTo>
                  <a:pt x="2451718" y="2260234"/>
                </a:lnTo>
                <a:lnTo>
                  <a:pt x="2463296" y="2258272"/>
                </a:lnTo>
                <a:lnTo>
                  <a:pt x="2465258" y="2253563"/>
                </a:lnTo>
                <a:lnTo>
                  <a:pt x="2469183" y="2251994"/>
                </a:lnTo>
                <a:lnTo>
                  <a:pt x="2477621" y="2261215"/>
                </a:lnTo>
                <a:lnTo>
                  <a:pt x="2485667" y="2272202"/>
                </a:lnTo>
                <a:lnTo>
                  <a:pt x="2489003" y="2276126"/>
                </a:lnTo>
                <a:lnTo>
                  <a:pt x="2494890" y="2275537"/>
                </a:lnTo>
                <a:lnTo>
                  <a:pt x="2500188" y="2283189"/>
                </a:lnTo>
                <a:lnTo>
                  <a:pt x="2502150" y="2278480"/>
                </a:lnTo>
                <a:lnTo>
                  <a:pt x="2509411" y="2279266"/>
                </a:lnTo>
                <a:lnTo>
                  <a:pt x="2511962" y="2287114"/>
                </a:lnTo>
                <a:lnTo>
                  <a:pt x="2516672" y="2288879"/>
                </a:lnTo>
                <a:lnTo>
                  <a:pt x="2512551" y="2290841"/>
                </a:lnTo>
                <a:lnTo>
                  <a:pt x="2519223" y="2297905"/>
                </a:lnTo>
                <a:lnTo>
                  <a:pt x="2516672" y="2303202"/>
                </a:lnTo>
                <a:lnTo>
                  <a:pt x="2510981" y="2306537"/>
                </a:lnTo>
                <a:lnTo>
                  <a:pt x="2529231" y="2315366"/>
                </a:lnTo>
                <a:lnTo>
                  <a:pt x="2537865" y="2314778"/>
                </a:lnTo>
                <a:lnTo>
                  <a:pt x="2543752" y="2315170"/>
                </a:lnTo>
                <a:lnTo>
                  <a:pt x="2546892" y="2323018"/>
                </a:lnTo>
                <a:lnTo>
                  <a:pt x="2552190" y="2318505"/>
                </a:lnTo>
                <a:lnTo>
                  <a:pt x="2557488" y="2323803"/>
                </a:lnTo>
                <a:lnTo>
                  <a:pt x="2560825" y="2324392"/>
                </a:lnTo>
                <a:cubicBezTo>
                  <a:pt x="2561408" y="2324484"/>
                  <a:pt x="2560473" y="2325474"/>
                  <a:pt x="2560991" y="2324355"/>
                </a:cubicBezTo>
                <a:lnTo>
                  <a:pt x="2563933" y="2317676"/>
                </a:lnTo>
                <a:lnTo>
                  <a:pt x="2567267" y="2312961"/>
                </a:lnTo>
                <a:lnTo>
                  <a:pt x="2562756" y="2311193"/>
                </a:lnTo>
                <a:lnTo>
                  <a:pt x="2558638" y="2302746"/>
                </a:lnTo>
                <a:lnTo>
                  <a:pt x="2563933" y="2296066"/>
                </a:lnTo>
                <a:lnTo>
                  <a:pt x="2571778" y="2298817"/>
                </a:lnTo>
                <a:lnTo>
                  <a:pt x="2578249" y="2292137"/>
                </a:lnTo>
                <a:lnTo>
                  <a:pt x="2584721" y="2283101"/>
                </a:lnTo>
                <a:lnTo>
                  <a:pt x="2618648" y="2270921"/>
                </a:lnTo>
                <a:lnTo>
                  <a:pt x="2647868" y="2265420"/>
                </a:lnTo>
                <a:lnTo>
                  <a:pt x="2663361" y="2250097"/>
                </a:lnTo>
                <a:lnTo>
                  <a:pt x="2678854" y="2233203"/>
                </a:lnTo>
                <a:lnTo>
                  <a:pt x="2699838" y="2229863"/>
                </a:lnTo>
                <a:lnTo>
                  <a:pt x="2718076" y="2215915"/>
                </a:lnTo>
                <a:lnTo>
                  <a:pt x="2740825" y="2211004"/>
                </a:lnTo>
                <a:lnTo>
                  <a:pt x="2770241" y="2203539"/>
                </a:lnTo>
                <a:lnTo>
                  <a:pt x="2797501" y="2205307"/>
                </a:lnTo>
                <a:lnTo>
                  <a:pt x="2813582" y="2216308"/>
                </a:lnTo>
                <a:lnTo>
                  <a:pt x="2817505" y="2228684"/>
                </a:lnTo>
                <a:lnTo>
                  <a:pt x="2816720" y="2232024"/>
                </a:lnTo>
                <a:lnTo>
                  <a:pt x="2813582" y="2226131"/>
                </a:lnTo>
                <a:lnTo>
                  <a:pt x="2806915" y="2215915"/>
                </a:lnTo>
                <a:lnTo>
                  <a:pt x="2801816" y="2212575"/>
                </a:lnTo>
                <a:lnTo>
                  <a:pt x="2795736" y="2218469"/>
                </a:lnTo>
                <a:lnTo>
                  <a:pt x="2797697" y="2228292"/>
                </a:lnTo>
                <a:lnTo>
                  <a:pt x="2800050" y="2241846"/>
                </a:lnTo>
                <a:lnTo>
                  <a:pt x="2814367" y="2248133"/>
                </a:lnTo>
                <a:lnTo>
                  <a:pt x="2819073" y="2253437"/>
                </a:lnTo>
                <a:lnTo>
                  <a:pt x="2832017" y="2252651"/>
                </a:lnTo>
                <a:lnTo>
                  <a:pt x="2845940" y="2247936"/>
                </a:lnTo>
                <a:lnTo>
                  <a:pt x="2868493" y="2230845"/>
                </a:lnTo>
                <a:lnTo>
                  <a:pt x="2872220" y="2219059"/>
                </a:lnTo>
                <a:lnTo>
                  <a:pt x="2874965" y="2220434"/>
                </a:lnTo>
                <a:lnTo>
                  <a:pt x="2873592" y="2230649"/>
                </a:lnTo>
                <a:lnTo>
                  <a:pt x="2863395" y="2241257"/>
                </a:lnTo>
                <a:lnTo>
                  <a:pt x="2847902" y="2251866"/>
                </a:lnTo>
                <a:lnTo>
                  <a:pt x="2840645" y="2252651"/>
                </a:lnTo>
                <a:lnTo>
                  <a:pt x="2844568" y="2265420"/>
                </a:lnTo>
                <a:lnTo>
                  <a:pt x="2849863" y="2261491"/>
                </a:lnTo>
                <a:lnTo>
                  <a:pt x="2860845" y="2253633"/>
                </a:lnTo>
                <a:lnTo>
                  <a:pt x="2869866" y="2245579"/>
                </a:lnTo>
                <a:lnTo>
                  <a:pt x="2870280" y="2245596"/>
                </a:lnTo>
                <a:lnTo>
                  <a:pt x="2877840" y="2236324"/>
                </a:lnTo>
                <a:lnTo>
                  <a:pt x="2881567" y="2226509"/>
                </a:lnTo>
                <a:lnTo>
                  <a:pt x="2893333" y="2226509"/>
                </a:lnTo>
                <a:lnTo>
                  <a:pt x="2907844" y="2226312"/>
                </a:lnTo>
                <a:lnTo>
                  <a:pt x="2906275" y="2213945"/>
                </a:lnTo>
                <a:lnTo>
                  <a:pt x="2900000" y="2219245"/>
                </a:lnTo>
                <a:lnTo>
                  <a:pt x="2893333" y="2215319"/>
                </a:lnTo>
                <a:lnTo>
                  <a:pt x="2888626" y="2211393"/>
                </a:lnTo>
                <a:lnTo>
                  <a:pt x="2879017" y="2219835"/>
                </a:lnTo>
                <a:lnTo>
                  <a:pt x="2875095" y="2216301"/>
                </a:lnTo>
                <a:lnTo>
                  <a:pt x="2881371" y="2209037"/>
                </a:lnTo>
                <a:lnTo>
                  <a:pt x="2881959" y="2199222"/>
                </a:lnTo>
                <a:lnTo>
                  <a:pt x="2881959" y="2194511"/>
                </a:lnTo>
                <a:lnTo>
                  <a:pt x="2887254" y="2190585"/>
                </a:lnTo>
                <a:lnTo>
                  <a:pt x="2893921" y="2193922"/>
                </a:lnTo>
                <a:lnTo>
                  <a:pt x="2909413" y="2190389"/>
                </a:lnTo>
                <a:lnTo>
                  <a:pt x="2923729" y="2179984"/>
                </a:lnTo>
                <a:lnTo>
                  <a:pt x="2936083" y="2164083"/>
                </a:lnTo>
                <a:lnTo>
                  <a:pt x="2943731" y="2144452"/>
                </a:lnTo>
                <a:lnTo>
                  <a:pt x="2945496" y="2125607"/>
                </a:lnTo>
                <a:lnTo>
                  <a:pt x="2944711" y="2115203"/>
                </a:lnTo>
                <a:lnTo>
                  <a:pt x="2950594" y="2125607"/>
                </a:lnTo>
                <a:lnTo>
                  <a:pt x="2948241" y="2139937"/>
                </a:lnTo>
                <a:lnTo>
                  <a:pt x="2944907" y="2158194"/>
                </a:lnTo>
                <a:lnTo>
                  <a:pt x="2935299" y="2174095"/>
                </a:lnTo>
                <a:lnTo>
                  <a:pt x="2921179" y="2188425"/>
                </a:lnTo>
                <a:lnTo>
                  <a:pt x="2930396" y="2194118"/>
                </a:lnTo>
                <a:lnTo>
                  <a:pt x="2936279" y="2192744"/>
                </a:lnTo>
                <a:lnTo>
                  <a:pt x="2943535" y="2197848"/>
                </a:lnTo>
                <a:lnTo>
                  <a:pt x="2948045" y="2198437"/>
                </a:lnTo>
                <a:lnTo>
                  <a:pt x="2955301" y="2191959"/>
                </a:lnTo>
                <a:cubicBezTo>
                  <a:pt x="2955235" y="2183060"/>
                  <a:pt x="2955170" y="2174160"/>
                  <a:pt x="2955105" y="2165261"/>
                </a:cubicBezTo>
                <a:lnTo>
                  <a:pt x="2966675" y="2161924"/>
                </a:lnTo>
                <a:lnTo>
                  <a:pt x="2966970" y="2161767"/>
                </a:lnTo>
                <a:lnTo>
                  <a:pt x="2956370" y="2151392"/>
                </a:lnTo>
                <a:lnTo>
                  <a:pt x="2961474" y="2132015"/>
                </a:lnTo>
                <a:lnTo>
                  <a:pt x="2960099" y="2118121"/>
                </a:lnTo>
                <a:lnTo>
                  <a:pt x="2950088" y="2103439"/>
                </a:lnTo>
                <a:lnTo>
                  <a:pt x="2948518" y="2072120"/>
                </a:lnTo>
                <a:lnTo>
                  <a:pt x="2947940" y="2072130"/>
                </a:lnTo>
                <a:lnTo>
                  <a:pt x="2936544" y="2047731"/>
                </a:lnTo>
                <a:cubicBezTo>
                  <a:pt x="2936282" y="2038351"/>
                  <a:pt x="2936020" y="2028972"/>
                  <a:pt x="2935758" y="2019592"/>
                </a:cubicBezTo>
                <a:lnTo>
                  <a:pt x="2944600" y="1998539"/>
                </a:lnTo>
                <a:lnTo>
                  <a:pt x="2961889" y="1971584"/>
                </a:lnTo>
                <a:lnTo>
                  <a:pt x="2962479" y="1946202"/>
                </a:lnTo>
                <a:lnTo>
                  <a:pt x="2969552" y="1932429"/>
                </a:lnTo>
                <a:lnTo>
                  <a:pt x="2992147" y="1911376"/>
                </a:lnTo>
                <a:lnTo>
                  <a:pt x="3007866" y="1910982"/>
                </a:lnTo>
                <a:lnTo>
                  <a:pt x="3023781" y="1903899"/>
                </a:lnTo>
                <a:lnTo>
                  <a:pt x="3032033" y="1897603"/>
                </a:lnTo>
                <a:lnTo>
                  <a:pt x="3035373" y="1900947"/>
                </a:lnTo>
                <a:cubicBezTo>
                  <a:pt x="3035635" y="1905145"/>
                  <a:pt x="3035897" y="1909342"/>
                  <a:pt x="3036159" y="1913540"/>
                </a:cubicBezTo>
                <a:lnTo>
                  <a:pt x="3042054" y="1921213"/>
                </a:lnTo>
                <a:lnTo>
                  <a:pt x="3062683" y="1938725"/>
                </a:lnTo>
                <a:lnTo>
                  <a:pt x="3059343" y="1953875"/>
                </a:lnTo>
                <a:lnTo>
                  <a:pt x="3065238" y="1957613"/>
                </a:lnTo>
                <a:lnTo>
                  <a:pt x="3063273" y="1944628"/>
                </a:lnTo>
                <a:lnTo>
                  <a:pt x="3064648" y="1941283"/>
                </a:lnTo>
                <a:lnTo>
                  <a:pt x="3070543" y="1948957"/>
                </a:lnTo>
                <a:lnTo>
                  <a:pt x="3071918" y="1954269"/>
                </a:lnTo>
                <a:lnTo>
                  <a:pt x="3073883" y="1960762"/>
                </a:lnTo>
                <a:lnTo>
                  <a:pt x="3076634" y="1965877"/>
                </a:lnTo>
                <a:lnTo>
                  <a:pt x="3082528" y="1974338"/>
                </a:lnTo>
                <a:lnTo>
                  <a:pt x="3101587" y="1981421"/>
                </a:lnTo>
                <a:lnTo>
                  <a:pt x="3117894" y="1976699"/>
                </a:lnTo>
                <a:lnTo>
                  <a:pt x="3123003" y="1977289"/>
                </a:lnTo>
                <a:lnTo>
                  <a:pt x="3124968" y="1968632"/>
                </a:lnTo>
                <a:lnTo>
                  <a:pt x="3138721" y="1957613"/>
                </a:lnTo>
                <a:lnTo>
                  <a:pt x="3140686" y="1940693"/>
                </a:lnTo>
                <a:lnTo>
                  <a:pt x="3137935" y="1878714"/>
                </a:lnTo>
                <a:lnTo>
                  <a:pt x="3138627" y="1878301"/>
                </a:lnTo>
                <a:lnTo>
                  <a:pt x="3144236" y="1852983"/>
                </a:lnTo>
                <a:lnTo>
                  <a:pt x="3149340" y="1844551"/>
                </a:lnTo>
                <a:lnTo>
                  <a:pt x="3152677" y="1832195"/>
                </a:lnTo>
                <a:lnTo>
                  <a:pt x="3147965" y="1825134"/>
                </a:lnTo>
                <a:lnTo>
                  <a:pt x="3136187" y="1832195"/>
                </a:lnTo>
                <a:lnTo>
                  <a:pt x="3133046" y="1840041"/>
                </a:lnTo>
                <a:lnTo>
                  <a:pt x="3127157" y="1842787"/>
                </a:lnTo>
                <a:lnTo>
                  <a:pt x="3112630" y="1827879"/>
                </a:lnTo>
                <a:lnTo>
                  <a:pt x="3104974" y="1832782"/>
                </a:lnTo>
                <a:lnTo>
                  <a:pt x="3101048" y="1830821"/>
                </a:lnTo>
                <a:lnTo>
                  <a:pt x="3099674" y="1828860"/>
                </a:lnTo>
                <a:lnTo>
                  <a:pt x="3098103" y="1811993"/>
                </a:lnTo>
                <a:lnTo>
                  <a:pt x="3087699" y="1802188"/>
                </a:lnTo>
                <a:lnTo>
                  <a:pt x="3086718" y="1797481"/>
                </a:lnTo>
                <a:lnTo>
                  <a:pt x="3095355" y="1791009"/>
                </a:lnTo>
                <a:lnTo>
                  <a:pt x="3107723" y="1787087"/>
                </a:lnTo>
                <a:lnTo>
                  <a:pt x="3106348" y="1784342"/>
                </a:lnTo>
                <a:lnTo>
                  <a:pt x="3092607" y="1780025"/>
                </a:lnTo>
                <a:lnTo>
                  <a:pt x="3088485" y="1774728"/>
                </a:lnTo>
                <a:cubicBezTo>
                  <a:pt x="3088681" y="1770217"/>
                  <a:pt x="3088877" y="1765706"/>
                  <a:pt x="3089073" y="1761196"/>
                </a:cubicBezTo>
                <a:lnTo>
                  <a:pt x="3094962" y="1757077"/>
                </a:lnTo>
                <a:lnTo>
                  <a:pt x="3084951" y="1749428"/>
                </a:lnTo>
                <a:lnTo>
                  <a:pt x="3086914" y="1737659"/>
                </a:lnTo>
                <a:lnTo>
                  <a:pt x="3109686" y="1726480"/>
                </a:lnTo>
                <a:lnTo>
                  <a:pt x="3120875" y="1722361"/>
                </a:lnTo>
                <a:cubicBezTo>
                  <a:pt x="3121006" y="1719157"/>
                  <a:pt x="3121136" y="1715954"/>
                  <a:pt x="3121268" y="1712751"/>
                </a:cubicBezTo>
                <a:lnTo>
                  <a:pt x="3133831" y="1710593"/>
                </a:lnTo>
                <a:lnTo>
                  <a:pt x="3142273" y="1705298"/>
                </a:lnTo>
                <a:lnTo>
                  <a:pt x="3161118" y="1705102"/>
                </a:lnTo>
                <a:lnTo>
                  <a:pt x="3168970" y="1696472"/>
                </a:lnTo>
                <a:lnTo>
                  <a:pt x="3176233" y="1701179"/>
                </a:lnTo>
                <a:lnTo>
                  <a:pt x="3181534" y="1699219"/>
                </a:lnTo>
                <a:lnTo>
                  <a:pt x="3207642" y="1697649"/>
                </a:lnTo>
                <a:lnTo>
                  <a:pt x="3201557" y="1691178"/>
                </a:lnTo>
                <a:lnTo>
                  <a:pt x="3205483" y="1686469"/>
                </a:lnTo>
                <a:lnTo>
                  <a:pt x="3211373" y="1689215"/>
                </a:lnTo>
                <a:lnTo>
                  <a:pt x="3215299" y="1685880"/>
                </a:lnTo>
                <a:lnTo>
                  <a:pt x="3224525" y="1689609"/>
                </a:lnTo>
                <a:lnTo>
                  <a:pt x="3234341" y="1684311"/>
                </a:lnTo>
                <a:lnTo>
                  <a:pt x="3256131" y="1692550"/>
                </a:lnTo>
                <a:lnTo>
                  <a:pt x="3272228" y="1694314"/>
                </a:lnTo>
                <a:lnTo>
                  <a:pt x="3294018" y="1708632"/>
                </a:lnTo>
                <a:lnTo>
                  <a:pt x="3323464" y="1707063"/>
                </a:lnTo>
                <a:lnTo>
                  <a:pt x="3333868" y="1711379"/>
                </a:lnTo>
                <a:lnTo>
                  <a:pt x="3337598" y="1710593"/>
                </a:lnTo>
                <a:lnTo>
                  <a:pt x="3346991" y="1708386"/>
                </a:lnTo>
                <a:lnTo>
                  <a:pt x="3346829" y="1708185"/>
                </a:lnTo>
                <a:lnTo>
                  <a:pt x="3353897" y="1698174"/>
                </a:lnTo>
                <a:lnTo>
                  <a:pt x="3359787" y="1691109"/>
                </a:lnTo>
                <a:lnTo>
                  <a:pt x="3351737" y="1672659"/>
                </a:lnTo>
                <a:lnTo>
                  <a:pt x="3359002" y="1668145"/>
                </a:lnTo>
                <a:lnTo>
                  <a:pt x="3371372" y="1680314"/>
                </a:lnTo>
                <a:lnTo>
                  <a:pt x="3378636" y="1669127"/>
                </a:lnTo>
                <a:lnTo>
                  <a:pt x="3387864" y="1663827"/>
                </a:lnTo>
                <a:lnTo>
                  <a:pt x="3399055" y="1669127"/>
                </a:lnTo>
                <a:lnTo>
                  <a:pt x="3418297" y="1642827"/>
                </a:lnTo>
                <a:lnTo>
                  <a:pt x="3426150" y="1647341"/>
                </a:lnTo>
                <a:lnTo>
                  <a:pt x="3451674" y="1647734"/>
                </a:lnTo>
                <a:lnTo>
                  <a:pt x="3479358" y="1650089"/>
                </a:lnTo>
                <a:lnTo>
                  <a:pt x="3487212" y="1648912"/>
                </a:lnTo>
                <a:lnTo>
                  <a:pt x="3487016" y="1646949"/>
                </a:lnTo>
                <a:lnTo>
                  <a:pt x="3485053" y="1643612"/>
                </a:lnTo>
                <a:lnTo>
                  <a:pt x="3490157" y="1640275"/>
                </a:lnTo>
                <a:lnTo>
                  <a:pt x="3490942" y="1638312"/>
                </a:lnTo>
                <a:lnTo>
                  <a:pt x="3467185" y="1633995"/>
                </a:lnTo>
                <a:lnTo>
                  <a:pt x="3474450" y="1630069"/>
                </a:lnTo>
                <a:lnTo>
                  <a:pt x="3469149" y="1623397"/>
                </a:lnTo>
                <a:lnTo>
                  <a:pt x="3441072" y="1617312"/>
                </a:lnTo>
                <a:lnTo>
                  <a:pt x="3424580" y="1623200"/>
                </a:lnTo>
                <a:lnTo>
                  <a:pt x="3419278" y="1623200"/>
                </a:lnTo>
                <a:lnTo>
                  <a:pt x="3397681" y="1599452"/>
                </a:lnTo>
                <a:lnTo>
                  <a:pt x="3389238" y="1601415"/>
                </a:lnTo>
                <a:lnTo>
                  <a:pt x="3380599" y="1592974"/>
                </a:lnTo>
                <a:lnTo>
                  <a:pt x="3384330" y="1585123"/>
                </a:lnTo>
                <a:lnTo>
                  <a:pt x="3377851" y="1583946"/>
                </a:lnTo>
                <a:lnTo>
                  <a:pt x="3381777" y="1578647"/>
                </a:lnTo>
                <a:lnTo>
                  <a:pt x="3394736" y="1588854"/>
                </a:lnTo>
                <a:lnTo>
                  <a:pt x="3398859" y="1586301"/>
                </a:lnTo>
                <a:lnTo>
                  <a:pt x="3391398" y="1566084"/>
                </a:lnTo>
                <a:lnTo>
                  <a:pt x="3397878" y="1553722"/>
                </a:lnTo>
                <a:lnTo>
                  <a:pt x="3395325" y="1551955"/>
                </a:lnTo>
                <a:lnTo>
                  <a:pt x="3384722" y="1564516"/>
                </a:lnTo>
                <a:lnTo>
                  <a:pt x="3371764" y="1567067"/>
                </a:lnTo>
                <a:lnTo>
                  <a:pt x="3365285" y="1575505"/>
                </a:lnTo>
                <a:lnTo>
                  <a:pt x="3351737" y="1579431"/>
                </a:lnTo>
                <a:lnTo>
                  <a:pt x="3340939" y="1571187"/>
                </a:lnTo>
                <a:lnTo>
                  <a:pt x="3333452" y="1571765"/>
                </a:lnTo>
                <a:lnTo>
                  <a:pt x="3326658" y="1578929"/>
                </a:lnTo>
                <a:lnTo>
                  <a:pt x="3310748" y="1579714"/>
                </a:lnTo>
                <a:lnTo>
                  <a:pt x="3302890" y="1577163"/>
                </a:lnTo>
                <a:lnTo>
                  <a:pt x="3284033" y="1579912"/>
                </a:lnTo>
                <a:lnTo>
                  <a:pt x="3271658" y="1587370"/>
                </a:lnTo>
                <a:lnTo>
                  <a:pt x="3257908" y="1584621"/>
                </a:lnTo>
                <a:lnTo>
                  <a:pt x="3253390" y="1592471"/>
                </a:lnTo>
                <a:lnTo>
                  <a:pt x="3236497" y="1596003"/>
                </a:lnTo>
                <a:lnTo>
                  <a:pt x="3233551" y="1579714"/>
                </a:lnTo>
                <a:lnTo>
                  <a:pt x="3229622" y="1584229"/>
                </a:lnTo>
                <a:lnTo>
                  <a:pt x="3233158" y="1596788"/>
                </a:lnTo>
                <a:lnTo>
                  <a:pt x="3225301" y="1594629"/>
                </a:lnTo>
                <a:lnTo>
                  <a:pt x="3218033" y="1601890"/>
                </a:lnTo>
                <a:lnTo>
                  <a:pt x="3211551" y="1596199"/>
                </a:lnTo>
                <a:lnTo>
                  <a:pt x="3205854" y="1603459"/>
                </a:lnTo>
                <a:lnTo>
                  <a:pt x="3193872" y="1608757"/>
                </a:lnTo>
                <a:lnTo>
                  <a:pt x="3185032" y="1617978"/>
                </a:lnTo>
                <a:lnTo>
                  <a:pt x="3169907" y="1617389"/>
                </a:lnTo>
                <a:lnTo>
                  <a:pt x="3152818" y="1624061"/>
                </a:lnTo>
                <a:lnTo>
                  <a:pt x="3147710" y="1637796"/>
                </a:lnTo>
                <a:lnTo>
                  <a:pt x="3130032" y="1633479"/>
                </a:lnTo>
                <a:lnTo>
                  <a:pt x="3112550" y="1645253"/>
                </a:lnTo>
                <a:lnTo>
                  <a:pt x="3100764" y="1637599"/>
                </a:lnTo>
                <a:lnTo>
                  <a:pt x="3096050" y="1641524"/>
                </a:lnTo>
                <a:lnTo>
                  <a:pt x="3092907" y="1652710"/>
                </a:lnTo>
                <a:lnTo>
                  <a:pt x="3083675" y="1648785"/>
                </a:lnTo>
                <a:lnTo>
                  <a:pt x="3090157" y="1645449"/>
                </a:lnTo>
                <a:lnTo>
                  <a:pt x="3092121" y="1639562"/>
                </a:lnTo>
                <a:lnTo>
                  <a:pt x="3085639" y="1633282"/>
                </a:lnTo>
                <a:lnTo>
                  <a:pt x="3070710" y="1653495"/>
                </a:lnTo>
                <a:lnTo>
                  <a:pt x="3066781" y="1660755"/>
                </a:lnTo>
                <a:lnTo>
                  <a:pt x="3053621" y="1660755"/>
                </a:lnTo>
                <a:lnTo>
                  <a:pt x="3059514" y="1652906"/>
                </a:lnTo>
                <a:lnTo>
                  <a:pt x="3067371" y="1652317"/>
                </a:lnTo>
                <a:lnTo>
                  <a:pt x="3066585" y="1646234"/>
                </a:lnTo>
                <a:lnTo>
                  <a:pt x="3061871" y="1641328"/>
                </a:lnTo>
                <a:lnTo>
                  <a:pt x="3054014" y="1645253"/>
                </a:lnTo>
                <a:lnTo>
                  <a:pt x="3044389" y="1644665"/>
                </a:lnTo>
                <a:lnTo>
                  <a:pt x="3037907" y="1640151"/>
                </a:lnTo>
                <a:lnTo>
                  <a:pt x="3034960" y="1633675"/>
                </a:lnTo>
                <a:lnTo>
                  <a:pt x="3040853" y="1623080"/>
                </a:lnTo>
                <a:lnTo>
                  <a:pt x="3048121" y="1619941"/>
                </a:lnTo>
                <a:lnTo>
                  <a:pt x="3053817" y="1610719"/>
                </a:lnTo>
                <a:lnTo>
                  <a:pt x="3060496" y="1602086"/>
                </a:lnTo>
                <a:lnTo>
                  <a:pt x="3062264" y="1594238"/>
                </a:lnTo>
                <a:lnTo>
                  <a:pt x="3050674" y="1600908"/>
                </a:lnTo>
                <a:lnTo>
                  <a:pt x="3036728" y="1607580"/>
                </a:lnTo>
                <a:lnTo>
                  <a:pt x="3027692" y="1603655"/>
                </a:lnTo>
                <a:lnTo>
                  <a:pt x="3029656" y="1595218"/>
                </a:lnTo>
                <a:lnTo>
                  <a:pt x="3001371" y="1585013"/>
                </a:lnTo>
                <a:lnTo>
                  <a:pt x="2982710" y="1566962"/>
                </a:lnTo>
                <a:lnTo>
                  <a:pt x="2961888" y="1568530"/>
                </a:lnTo>
                <a:lnTo>
                  <a:pt x="2955799" y="1560096"/>
                </a:lnTo>
                <a:lnTo>
                  <a:pt x="2963656" y="1552836"/>
                </a:lnTo>
                <a:lnTo>
                  <a:pt x="2957763" y="1543218"/>
                </a:lnTo>
                <a:lnTo>
                  <a:pt x="2960120" y="1530067"/>
                </a:lnTo>
                <a:lnTo>
                  <a:pt x="2954031" y="1515746"/>
                </a:lnTo>
                <a:lnTo>
                  <a:pt x="2963263" y="1505346"/>
                </a:lnTo>
                <a:cubicBezTo>
                  <a:pt x="2963656" y="1497104"/>
                  <a:pt x="2964049" y="1488862"/>
                  <a:pt x="2964442" y="1480620"/>
                </a:cubicBezTo>
                <a:lnTo>
                  <a:pt x="2960906" y="1462373"/>
                </a:lnTo>
                <a:lnTo>
                  <a:pt x="2969353" y="1450597"/>
                </a:lnTo>
                <a:lnTo>
                  <a:pt x="2976621" y="1460214"/>
                </a:lnTo>
                <a:lnTo>
                  <a:pt x="2978585" y="1457661"/>
                </a:lnTo>
                <a:lnTo>
                  <a:pt x="2965227" y="1436861"/>
                </a:lnTo>
                <a:cubicBezTo>
                  <a:pt x="2965620" y="1429535"/>
                  <a:pt x="2966013" y="1422210"/>
                  <a:pt x="2966406" y="1414885"/>
                </a:cubicBezTo>
                <a:lnTo>
                  <a:pt x="2948531" y="1399185"/>
                </a:lnTo>
                <a:lnTo>
                  <a:pt x="2948335" y="1388785"/>
                </a:lnTo>
                <a:lnTo>
                  <a:pt x="2956781" y="1369948"/>
                </a:lnTo>
                <a:lnTo>
                  <a:pt x="2952656" y="1352874"/>
                </a:lnTo>
                <a:lnTo>
                  <a:pt x="2948727" y="1356799"/>
                </a:lnTo>
                <a:lnTo>
                  <a:pt x="2942834" y="1354445"/>
                </a:lnTo>
                <a:lnTo>
                  <a:pt x="2944603" y="1334036"/>
                </a:lnTo>
                <a:lnTo>
                  <a:pt x="2939888" y="1316573"/>
                </a:lnTo>
                <a:lnTo>
                  <a:pt x="2945584" y="1291856"/>
                </a:lnTo>
                <a:lnTo>
                  <a:pt x="2955995" y="1289109"/>
                </a:lnTo>
                <a:lnTo>
                  <a:pt x="2965031" y="1274586"/>
                </a:lnTo>
                <a:lnTo>
                  <a:pt x="2974263" y="1270072"/>
                </a:lnTo>
                <a:lnTo>
                  <a:pt x="2965620" y="1260458"/>
                </a:lnTo>
                <a:lnTo>
                  <a:pt x="2969942" y="1251237"/>
                </a:lnTo>
                <a:lnTo>
                  <a:pt x="2978585" y="1245351"/>
                </a:lnTo>
                <a:lnTo>
                  <a:pt x="2988996" y="1253002"/>
                </a:lnTo>
                <a:lnTo>
                  <a:pt x="2983888" y="1242015"/>
                </a:lnTo>
                <a:lnTo>
                  <a:pt x="2996264" y="1247705"/>
                </a:lnTo>
                <a:lnTo>
                  <a:pt x="2995085" y="1254376"/>
                </a:lnTo>
                <a:lnTo>
                  <a:pt x="3005889" y="1245155"/>
                </a:lnTo>
                <a:lnTo>
                  <a:pt x="3013157" y="1236718"/>
                </a:lnTo>
                <a:lnTo>
                  <a:pt x="3021603" y="1233775"/>
                </a:lnTo>
                <a:lnTo>
                  <a:pt x="3015514" y="1217685"/>
                </a:lnTo>
                <a:lnTo>
                  <a:pt x="3015514" y="1206501"/>
                </a:lnTo>
                <a:lnTo>
                  <a:pt x="3026121" y="1214938"/>
                </a:lnTo>
                <a:lnTo>
                  <a:pt x="3025924" y="1201201"/>
                </a:lnTo>
                <a:lnTo>
                  <a:pt x="3040853" y="1186092"/>
                </a:lnTo>
                <a:lnTo>
                  <a:pt x="3047335" y="1186680"/>
                </a:lnTo>
                <a:lnTo>
                  <a:pt x="3053228" y="1174318"/>
                </a:lnTo>
                <a:lnTo>
                  <a:pt x="3058532" y="1172356"/>
                </a:lnTo>
                <a:lnTo>
                  <a:pt x="3063443" y="1163721"/>
                </a:lnTo>
                <a:lnTo>
                  <a:pt x="3070121" y="1163721"/>
                </a:lnTo>
                <a:lnTo>
                  <a:pt x="3078960" y="1150770"/>
                </a:lnTo>
                <a:lnTo>
                  <a:pt x="3081711" y="1134287"/>
                </a:lnTo>
                <a:lnTo>
                  <a:pt x="3088193" y="1137623"/>
                </a:lnTo>
                <a:lnTo>
                  <a:pt x="3094478" y="1125065"/>
                </a:lnTo>
                <a:lnTo>
                  <a:pt x="3106461" y="1117216"/>
                </a:lnTo>
                <a:lnTo>
                  <a:pt x="3108818" y="1106816"/>
                </a:lnTo>
                <a:lnTo>
                  <a:pt x="3117264" y="1102107"/>
                </a:lnTo>
                <a:lnTo>
                  <a:pt x="3115300" y="1093669"/>
                </a:lnTo>
                <a:lnTo>
                  <a:pt x="3127675" y="1079933"/>
                </a:lnTo>
                <a:lnTo>
                  <a:pt x="3145550" y="1048341"/>
                </a:lnTo>
                <a:lnTo>
                  <a:pt x="3149871" y="1028914"/>
                </a:lnTo>
                <a:lnTo>
                  <a:pt x="3159890" y="1030680"/>
                </a:lnTo>
                <a:lnTo>
                  <a:pt x="3168336" y="1020869"/>
                </a:lnTo>
                <a:lnTo>
                  <a:pt x="3180908" y="1018907"/>
                </a:lnTo>
                <a:lnTo>
                  <a:pt x="3184836" y="1021261"/>
                </a:lnTo>
                <a:lnTo>
                  <a:pt x="3191318" y="1033034"/>
                </a:lnTo>
                <a:lnTo>
                  <a:pt x="3194658" y="1033820"/>
                </a:lnTo>
                <a:lnTo>
                  <a:pt x="3193283" y="1028521"/>
                </a:lnTo>
                <a:cubicBezTo>
                  <a:pt x="3193414" y="1024139"/>
                  <a:pt x="3193544" y="1019756"/>
                  <a:pt x="3193675" y="1015374"/>
                </a:cubicBezTo>
                <a:lnTo>
                  <a:pt x="3184443" y="1004386"/>
                </a:lnTo>
                <a:cubicBezTo>
                  <a:pt x="3184246" y="1002031"/>
                  <a:pt x="3184050" y="999676"/>
                  <a:pt x="3183854" y="997321"/>
                </a:cubicBezTo>
                <a:lnTo>
                  <a:pt x="3187193" y="996536"/>
                </a:lnTo>
                <a:lnTo>
                  <a:pt x="3193675" y="1005171"/>
                </a:lnTo>
                <a:lnTo>
                  <a:pt x="3200943" y="1004974"/>
                </a:lnTo>
                <a:lnTo>
                  <a:pt x="3202711" y="998891"/>
                </a:lnTo>
                <a:lnTo>
                  <a:pt x="3193479" y="984763"/>
                </a:lnTo>
                <a:cubicBezTo>
                  <a:pt x="3193413" y="979138"/>
                  <a:pt x="3193348" y="973513"/>
                  <a:pt x="3193283" y="967887"/>
                </a:cubicBezTo>
                <a:lnTo>
                  <a:pt x="3200551" y="959450"/>
                </a:lnTo>
                <a:lnTo>
                  <a:pt x="3197015" y="946302"/>
                </a:lnTo>
                <a:lnTo>
                  <a:pt x="3179336" y="934726"/>
                </a:lnTo>
                <a:lnTo>
                  <a:pt x="3177764" y="916476"/>
                </a:lnTo>
                <a:lnTo>
                  <a:pt x="3167943" y="914710"/>
                </a:lnTo>
                <a:lnTo>
                  <a:pt x="3157336" y="904310"/>
                </a:lnTo>
                <a:lnTo>
                  <a:pt x="3151836" y="880175"/>
                </a:lnTo>
                <a:lnTo>
                  <a:pt x="3143979" y="885080"/>
                </a:lnTo>
                <a:lnTo>
                  <a:pt x="3137104" y="890967"/>
                </a:lnTo>
                <a:lnTo>
                  <a:pt x="3126496" y="884491"/>
                </a:lnTo>
                <a:lnTo>
                  <a:pt x="3124335" y="878801"/>
                </a:lnTo>
                <a:lnTo>
                  <a:pt x="3124212" y="878641"/>
                </a:lnTo>
                <a:lnTo>
                  <a:pt x="3119892" y="880605"/>
                </a:lnTo>
                <a:lnTo>
                  <a:pt x="3113216" y="889049"/>
                </a:lnTo>
                <a:lnTo>
                  <a:pt x="3096919" y="879427"/>
                </a:lnTo>
                <a:lnTo>
                  <a:pt x="3075909" y="883354"/>
                </a:lnTo>
                <a:lnTo>
                  <a:pt x="3068643" y="880997"/>
                </a:lnTo>
                <a:lnTo>
                  <a:pt x="3059611" y="896118"/>
                </a:lnTo>
                <a:lnTo>
                  <a:pt x="3043313" y="889638"/>
                </a:lnTo>
                <a:lnTo>
                  <a:pt x="3043313" y="879230"/>
                </a:lnTo>
                <a:lnTo>
                  <a:pt x="3037423" y="875892"/>
                </a:lnTo>
                <a:lnTo>
                  <a:pt x="3028783" y="892387"/>
                </a:lnTo>
                <a:lnTo>
                  <a:pt x="3018965" y="876089"/>
                </a:lnTo>
                <a:lnTo>
                  <a:pt x="3013664" y="881980"/>
                </a:lnTo>
                <a:lnTo>
                  <a:pt x="3015234" y="895136"/>
                </a:lnTo>
                <a:lnTo>
                  <a:pt x="3009933" y="901028"/>
                </a:lnTo>
                <a:lnTo>
                  <a:pt x="3003060" y="912221"/>
                </a:lnTo>
                <a:lnTo>
                  <a:pt x="2980675" y="903972"/>
                </a:lnTo>
                <a:lnTo>
                  <a:pt x="3001096" y="919290"/>
                </a:lnTo>
                <a:lnTo>
                  <a:pt x="2997170" y="925770"/>
                </a:lnTo>
                <a:lnTo>
                  <a:pt x="2985977" y="927341"/>
                </a:lnTo>
                <a:lnTo>
                  <a:pt x="2992653" y="942266"/>
                </a:lnTo>
                <a:lnTo>
                  <a:pt x="2983621" y="944230"/>
                </a:lnTo>
                <a:lnTo>
                  <a:pt x="2973017" y="935982"/>
                </a:lnTo>
                <a:lnTo>
                  <a:pt x="2969287" y="948942"/>
                </a:lnTo>
                <a:lnTo>
                  <a:pt x="2952989" y="956994"/>
                </a:lnTo>
                <a:lnTo>
                  <a:pt x="2969483" y="977023"/>
                </a:lnTo>
                <a:lnTo>
                  <a:pt x="2967127" y="1000392"/>
                </a:lnTo>
                <a:lnTo>
                  <a:pt x="2960647" y="1003730"/>
                </a:lnTo>
                <a:lnTo>
                  <a:pt x="2954560" y="1012960"/>
                </a:lnTo>
                <a:lnTo>
                  <a:pt x="2946313" y="1012567"/>
                </a:lnTo>
                <a:lnTo>
                  <a:pt x="2937869" y="1030633"/>
                </a:lnTo>
                <a:lnTo>
                  <a:pt x="2949258" y="1041827"/>
                </a:lnTo>
                <a:lnTo>
                  <a:pt x="2945920" y="1048307"/>
                </a:lnTo>
                <a:lnTo>
                  <a:pt x="2938655" y="1044379"/>
                </a:lnTo>
                <a:lnTo>
                  <a:pt x="2950633" y="1063231"/>
                </a:lnTo>
                <a:lnTo>
                  <a:pt x="2963199" y="1065588"/>
                </a:lnTo>
                <a:lnTo>
                  <a:pt x="2964574" y="1074817"/>
                </a:lnTo>
                <a:lnTo>
                  <a:pt x="2959861" y="1079333"/>
                </a:lnTo>
                <a:lnTo>
                  <a:pt x="2959861" y="1086600"/>
                </a:lnTo>
                <a:lnTo>
                  <a:pt x="2970465" y="1082476"/>
                </a:lnTo>
                <a:lnTo>
                  <a:pt x="2973017" y="1085814"/>
                </a:lnTo>
                <a:lnTo>
                  <a:pt x="2966734" y="1090920"/>
                </a:lnTo>
                <a:lnTo>
                  <a:pt x="2960843" y="1093080"/>
                </a:lnTo>
                <a:lnTo>
                  <a:pt x="2952989" y="1094455"/>
                </a:lnTo>
                <a:lnTo>
                  <a:pt x="2946509" y="1107611"/>
                </a:lnTo>
                <a:lnTo>
                  <a:pt x="2934335" y="1138834"/>
                </a:lnTo>
                <a:lnTo>
                  <a:pt x="2887799" y="1188910"/>
                </a:lnTo>
                <a:lnTo>
                  <a:pt x="2882301" y="1179091"/>
                </a:lnTo>
                <a:lnTo>
                  <a:pt x="2868752" y="1193034"/>
                </a:lnTo>
                <a:cubicBezTo>
                  <a:pt x="2868556" y="1197158"/>
                  <a:pt x="2868360" y="1201283"/>
                  <a:pt x="2868163" y="1205407"/>
                </a:cubicBezTo>
                <a:lnTo>
                  <a:pt x="2859720" y="1214046"/>
                </a:lnTo>
                <a:lnTo>
                  <a:pt x="2846564" y="1200496"/>
                </a:lnTo>
                <a:lnTo>
                  <a:pt x="2842636" y="1210316"/>
                </a:lnTo>
                <a:lnTo>
                  <a:pt x="2839298" y="1207567"/>
                </a:lnTo>
                <a:lnTo>
                  <a:pt x="2833408" y="1212279"/>
                </a:lnTo>
                <a:lnTo>
                  <a:pt x="2830462" y="1229756"/>
                </a:lnTo>
                <a:lnTo>
                  <a:pt x="2820055" y="1236431"/>
                </a:lnTo>
                <a:lnTo>
                  <a:pt x="2802383" y="1236431"/>
                </a:lnTo>
                <a:lnTo>
                  <a:pt x="2796689" y="1257441"/>
                </a:lnTo>
                <a:lnTo>
                  <a:pt x="2788835" y="1262743"/>
                </a:lnTo>
                <a:lnTo>
                  <a:pt x="2779213" y="1275310"/>
                </a:lnTo>
                <a:lnTo>
                  <a:pt x="2783140" y="1287093"/>
                </a:lnTo>
                <a:lnTo>
                  <a:pt x="2778035" y="1294949"/>
                </a:lnTo>
                <a:lnTo>
                  <a:pt x="2767628" y="1291021"/>
                </a:lnTo>
                <a:lnTo>
                  <a:pt x="2765664" y="1303386"/>
                </a:lnTo>
                <a:lnTo>
                  <a:pt x="2759774" y="1304173"/>
                </a:lnTo>
                <a:lnTo>
                  <a:pt x="2758989" y="1296907"/>
                </a:lnTo>
                <a:lnTo>
                  <a:pt x="2753098" y="1296520"/>
                </a:lnTo>
                <a:lnTo>
                  <a:pt x="2745243" y="1287290"/>
                </a:lnTo>
                <a:lnTo>
                  <a:pt x="2747992" y="1301030"/>
                </a:lnTo>
                <a:lnTo>
                  <a:pt x="2753294" y="1313990"/>
                </a:lnTo>
                <a:lnTo>
                  <a:pt x="2748974" y="1334018"/>
                </a:lnTo>
                <a:lnTo>
                  <a:pt x="2737782" y="1339516"/>
                </a:lnTo>
                <a:lnTo>
                  <a:pt x="2732873" y="1348158"/>
                </a:lnTo>
                <a:lnTo>
                  <a:pt x="2722073" y="1338142"/>
                </a:lnTo>
                <a:lnTo>
                  <a:pt x="2716379" y="1344819"/>
                </a:lnTo>
                <a:lnTo>
                  <a:pt x="2717754" y="1359156"/>
                </a:lnTo>
                <a:lnTo>
                  <a:pt x="2733462" y="1368188"/>
                </a:lnTo>
                <a:cubicBezTo>
                  <a:pt x="2733331" y="1371723"/>
                  <a:pt x="2733200" y="1375258"/>
                  <a:pt x="2733070" y="1378792"/>
                </a:cubicBezTo>
                <a:lnTo>
                  <a:pt x="2725215" y="1387827"/>
                </a:lnTo>
                <a:lnTo>
                  <a:pt x="2719521" y="1406679"/>
                </a:lnTo>
                <a:lnTo>
                  <a:pt x="2715005" y="1413945"/>
                </a:lnTo>
                <a:lnTo>
                  <a:pt x="2718932" y="1423174"/>
                </a:lnTo>
                <a:lnTo>
                  <a:pt x="2718932" y="1436134"/>
                </a:lnTo>
                <a:lnTo>
                  <a:pt x="2726393" y="1441241"/>
                </a:lnTo>
                <a:lnTo>
                  <a:pt x="2723841" y="1448508"/>
                </a:lnTo>
                <a:lnTo>
                  <a:pt x="2719324" y="1439276"/>
                </a:lnTo>
                <a:lnTo>
                  <a:pt x="2704794" y="1438885"/>
                </a:lnTo>
                <a:cubicBezTo>
                  <a:pt x="2705056" y="1450406"/>
                  <a:pt x="2705317" y="1461926"/>
                  <a:pt x="2705580" y="1473447"/>
                </a:cubicBezTo>
                <a:lnTo>
                  <a:pt x="2710488" y="1485034"/>
                </a:lnTo>
                <a:lnTo>
                  <a:pt x="2704598" y="1492295"/>
                </a:lnTo>
                <a:lnTo>
                  <a:pt x="2712648" y="1519005"/>
                </a:lnTo>
                <a:lnTo>
                  <a:pt x="2708132" y="1530195"/>
                </a:lnTo>
                <a:lnTo>
                  <a:pt x="2720110" y="1552195"/>
                </a:lnTo>
                <a:lnTo>
                  <a:pt x="2720895" y="1558479"/>
                </a:lnTo>
                <a:lnTo>
                  <a:pt x="2710488" y="1558871"/>
                </a:lnTo>
                <a:lnTo>
                  <a:pt x="2707936" y="1565351"/>
                </a:lnTo>
                <a:lnTo>
                  <a:pt x="2720306" y="1568491"/>
                </a:lnTo>
                <a:lnTo>
                  <a:pt x="2716968" y="1579488"/>
                </a:lnTo>
                <a:lnTo>
                  <a:pt x="2720503" y="1584790"/>
                </a:lnTo>
                <a:lnTo>
                  <a:pt x="2727571" y="1574382"/>
                </a:lnTo>
                <a:lnTo>
                  <a:pt x="2734051" y="1570062"/>
                </a:lnTo>
                <a:lnTo>
                  <a:pt x="2741905" y="1581255"/>
                </a:lnTo>
                <a:lnTo>
                  <a:pt x="2751134" y="1578111"/>
                </a:lnTo>
                <a:lnTo>
                  <a:pt x="2757025" y="1585769"/>
                </a:lnTo>
                <a:lnTo>
                  <a:pt x="2768217" y="1595984"/>
                </a:lnTo>
                <a:lnTo>
                  <a:pt x="2772341" y="1604427"/>
                </a:lnTo>
                <a:lnTo>
                  <a:pt x="2779606" y="1602464"/>
                </a:lnTo>
                <a:lnTo>
                  <a:pt x="2783533" y="1606195"/>
                </a:lnTo>
                <a:lnTo>
                  <a:pt x="2787460" y="1613460"/>
                </a:lnTo>
                <a:lnTo>
                  <a:pt x="2780981" y="1617976"/>
                </a:lnTo>
                <a:lnTo>
                  <a:pt x="2785496" y="1623278"/>
                </a:lnTo>
                <a:lnTo>
                  <a:pt x="2798652" y="1630346"/>
                </a:lnTo>
                <a:lnTo>
                  <a:pt x="2804739" y="1641932"/>
                </a:lnTo>
                <a:lnTo>
                  <a:pt x="2808274" y="1663927"/>
                </a:lnTo>
                <a:lnTo>
                  <a:pt x="2803758" y="1670604"/>
                </a:lnTo>
                <a:lnTo>
                  <a:pt x="2806311" y="1676495"/>
                </a:lnTo>
                <a:lnTo>
                  <a:pt x="2799242" y="1684939"/>
                </a:lnTo>
                <a:lnTo>
                  <a:pt x="2796689" y="1692204"/>
                </a:lnTo>
                <a:lnTo>
                  <a:pt x="2781766" y="1702024"/>
                </a:lnTo>
                <a:lnTo>
                  <a:pt x="2766646" y="1707522"/>
                </a:lnTo>
                <a:lnTo>
                  <a:pt x="2761541" y="1706147"/>
                </a:lnTo>
                <a:lnTo>
                  <a:pt x="2754472" y="1715376"/>
                </a:lnTo>
                <a:lnTo>
                  <a:pt x="2748974" y="1711449"/>
                </a:lnTo>
                <a:lnTo>
                  <a:pt x="2748778" y="1682190"/>
                </a:lnTo>
                <a:lnTo>
                  <a:pt x="2738960" y="1681012"/>
                </a:lnTo>
                <a:lnTo>
                  <a:pt x="2727767" y="1668247"/>
                </a:lnTo>
                <a:lnTo>
                  <a:pt x="2723841" y="1676495"/>
                </a:lnTo>
                <a:lnTo>
                  <a:pt x="2740531" y="1693383"/>
                </a:lnTo>
                <a:lnTo>
                  <a:pt x="2743084" y="1706539"/>
                </a:lnTo>
                <a:lnTo>
                  <a:pt x="2737979" y="1713020"/>
                </a:lnTo>
                <a:lnTo>
                  <a:pt x="2735426" y="1709094"/>
                </a:lnTo>
                <a:lnTo>
                  <a:pt x="2718736" y="1690242"/>
                </a:lnTo>
                <a:lnTo>
                  <a:pt x="2723644" y="1705362"/>
                </a:lnTo>
                <a:lnTo>
                  <a:pt x="2716968" y="1706736"/>
                </a:lnTo>
                <a:lnTo>
                  <a:pt x="2699689" y="1691813"/>
                </a:lnTo>
                <a:lnTo>
                  <a:pt x="2686925" y="1698293"/>
                </a:lnTo>
                <a:lnTo>
                  <a:pt x="2674358" y="1693973"/>
                </a:lnTo>
                <a:lnTo>
                  <a:pt x="2672395" y="1702613"/>
                </a:lnTo>
                <a:lnTo>
                  <a:pt x="2651974" y="1698096"/>
                </a:lnTo>
                <a:lnTo>
                  <a:pt x="2642352" y="1702809"/>
                </a:lnTo>
                <a:lnTo>
                  <a:pt x="2652956" y="1711056"/>
                </a:lnTo>
                <a:lnTo>
                  <a:pt x="2677697" y="1708308"/>
                </a:lnTo>
                <a:lnTo>
                  <a:pt x="2684176" y="1704969"/>
                </a:lnTo>
                <a:lnTo>
                  <a:pt x="2690067" y="1712234"/>
                </a:lnTo>
                <a:lnTo>
                  <a:pt x="2704598" y="1718517"/>
                </a:lnTo>
                <a:lnTo>
                  <a:pt x="2707150" y="1711252"/>
                </a:lnTo>
                <a:lnTo>
                  <a:pt x="2712452" y="1720482"/>
                </a:lnTo>
                <a:lnTo>
                  <a:pt x="2710096" y="1729515"/>
                </a:lnTo>
                <a:lnTo>
                  <a:pt x="2715201" y="1734621"/>
                </a:lnTo>
                <a:lnTo>
                  <a:pt x="2721877" y="1727551"/>
                </a:lnTo>
                <a:lnTo>
                  <a:pt x="2740727" y="1731086"/>
                </a:lnTo>
                <a:lnTo>
                  <a:pt x="2754472" y="1728533"/>
                </a:lnTo>
                <a:lnTo>
                  <a:pt x="2766253" y="1722446"/>
                </a:lnTo>
                <a:lnTo>
                  <a:pt x="2774108" y="1727748"/>
                </a:lnTo>
                <a:lnTo>
                  <a:pt x="2772930" y="1735603"/>
                </a:lnTo>
                <a:lnTo>
                  <a:pt x="2777446" y="1740512"/>
                </a:lnTo>
                <a:lnTo>
                  <a:pt x="2785496" y="1749152"/>
                </a:lnTo>
                <a:lnTo>
                  <a:pt x="2785496" y="1754061"/>
                </a:lnTo>
                <a:lnTo>
                  <a:pt x="2781570" y="1761326"/>
                </a:lnTo>
                <a:lnTo>
                  <a:pt x="2776268" y="1758382"/>
                </a:lnTo>
                <a:lnTo>
                  <a:pt x="2769788" y="1753079"/>
                </a:lnTo>
                <a:lnTo>
                  <a:pt x="2772341" y="1747777"/>
                </a:lnTo>
                <a:lnTo>
                  <a:pt x="2768806" y="1740904"/>
                </a:lnTo>
                <a:lnTo>
                  <a:pt x="2766450" y="1752490"/>
                </a:lnTo>
                <a:lnTo>
                  <a:pt x="2759970" y="1754454"/>
                </a:lnTo>
                <a:lnTo>
                  <a:pt x="2755650" y="1769377"/>
                </a:lnTo>
                <a:lnTo>
                  <a:pt x="2745636" y="1770358"/>
                </a:lnTo>
                <a:lnTo>
                  <a:pt x="2744458" y="1760542"/>
                </a:lnTo>
                <a:lnTo>
                  <a:pt x="2739549" y="1755830"/>
                </a:lnTo>
                <a:lnTo>
                  <a:pt x="2734640" y="1770948"/>
                </a:lnTo>
                <a:lnTo>
                  <a:pt x="2722270" y="1784108"/>
                </a:lnTo>
                <a:lnTo>
                  <a:pt x="2704598" y="1787054"/>
                </a:lnTo>
                <a:cubicBezTo>
                  <a:pt x="2704467" y="1790457"/>
                  <a:pt x="2704336" y="1793860"/>
                  <a:pt x="2704205" y="1797263"/>
                </a:cubicBezTo>
                <a:lnTo>
                  <a:pt x="2693601" y="1802763"/>
                </a:lnTo>
                <a:lnTo>
                  <a:pt x="2659435" y="1797068"/>
                </a:lnTo>
                <a:lnTo>
                  <a:pt x="2650599" y="1801584"/>
                </a:lnTo>
                <a:lnTo>
                  <a:pt x="2657668" y="1810224"/>
                </a:lnTo>
                <a:lnTo>
                  <a:pt x="2685747" y="1809243"/>
                </a:lnTo>
                <a:lnTo>
                  <a:pt x="2690656" y="1821612"/>
                </a:lnTo>
                <a:lnTo>
                  <a:pt x="2683980" y="1826128"/>
                </a:lnTo>
                <a:lnTo>
                  <a:pt x="2668861" y="1819845"/>
                </a:lnTo>
                <a:lnTo>
                  <a:pt x="2668271" y="1824361"/>
                </a:lnTo>
                <a:lnTo>
                  <a:pt x="2661006" y="1827896"/>
                </a:lnTo>
                <a:lnTo>
                  <a:pt x="2651777" y="1829663"/>
                </a:lnTo>
                <a:lnTo>
                  <a:pt x="2645298" y="1826128"/>
                </a:lnTo>
                <a:lnTo>
                  <a:pt x="2639996" y="1828681"/>
                </a:lnTo>
                <a:lnTo>
                  <a:pt x="2641763" y="1833394"/>
                </a:lnTo>
                <a:lnTo>
                  <a:pt x="2648047" y="1839286"/>
                </a:lnTo>
                <a:lnTo>
                  <a:pt x="2654919" y="1837518"/>
                </a:lnTo>
                <a:lnTo>
                  <a:pt x="2659239" y="1838304"/>
                </a:lnTo>
                <a:lnTo>
                  <a:pt x="2663166" y="1844392"/>
                </a:lnTo>
                <a:lnTo>
                  <a:pt x="2666897" y="1846355"/>
                </a:lnTo>
                <a:lnTo>
                  <a:pt x="2669057" y="1843803"/>
                </a:lnTo>
                <a:lnTo>
                  <a:pt x="2667094" y="1837322"/>
                </a:lnTo>
                <a:lnTo>
                  <a:pt x="2664737" y="1833199"/>
                </a:lnTo>
                <a:lnTo>
                  <a:pt x="2668075" y="1828681"/>
                </a:lnTo>
                <a:cubicBezTo>
                  <a:pt x="2668141" y="1827241"/>
                  <a:pt x="2668206" y="1825801"/>
                  <a:pt x="2668271" y="1824361"/>
                </a:cubicBezTo>
                <a:lnTo>
                  <a:pt x="2688104" y="1837322"/>
                </a:lnTo>
                <a:lnTo>
                  <a:pt x="2690067" y="1849495"/>
                </a:lnTo>
                <a:lnTo>
                  <a:pt x="2681624" y="1851065"/>
                </a:lnTo>
                <a:lnTo>
                  <a:pt x="2686337" y="1860692"/>
                </a:lnTo>
                <a:lnTo>
                  <a:pt x="2679268" y="1869920"/>
                </a:lnTo>
                <a:lnTo>
                  <a:pt x="2687122" y="1878168"/>
                </a:lnTo>
                <a:lnTo>
                  <a:pt x="2680053" y="1885630"/>
                </a:lnTo>
                <a:lnTo>
                  <a:pt x="2671610" y="1878364"/>
                </a:lnTo>
                <a:lnTo>
                  <a:pt x="2667682" y="1890147"/>
                </a:lnTo>
                <a:lnTo>
                  <a:pt x="2680642" y="1899179"/>
                </a:lnTo>
                <a:lnTo>
                  <a:pt x="2683588" y="1907819"/>
                </a:lnTo>
                <a:lnTo>
                  <a:pt x="2674948" y="1916853"/>
                </a:lnTo>
                <a:lnTo>
                  <a:pt x="2681624" y="1922547"/>
                </a:lnTo>
                <a:cubicBezTo>
                  <a:pt x="2681493" y="1926736"/>
                  <a:pt x="2681362" y="1930926"/>
                  <a:pt x="2681231" y="1935114"/>
                </a:cubicBezTo>
                <a:lnTo>
                  <a:pt x="2669253" y="1946897"/>
                </a:lnTo>
                <a:cubicBezTo>
                  <a:pt x="2669122" y="1949974"/>
                  <a:pt x="2668992" y="1953050"/>
                  <a:pt x="2668861" y="1956126"/>
                </a:cubicBezTo>
                <a:lnTo>
                  <a:pt x="2672788" y="1971050"/>
                </a:lnTo>
                <a:lnTo>
                  <a:pt x="2665915" y="1985385"/>
                </a:lnTo>
                <a:lnTo>
                  <a:pt x="2666112" y="2004236"/>
                </a:lnTo>
                <a:lnTo>
                  <a:pt x="2657079" y="2036441"/>
                </a:lnTo>
                <a:lnTo>
                  <a:pt x="2638425" y="2076896"/>
                </a:lnTo>
                <a:lnTo>
                  <a:pt x="2622716" y="2069827"/>
                </a:lnTo>
                <a:lnTo>
                  <a:pt x="2601903" y="2072772"/>
                </a:lnTo>
                <a:lnTo>
                  <a:pt x="2595816" y="2065505"/>
                </a:lnTo>
                <a:lnTo>
                  <a:pt x="2571860" y="2070219"/>
                </a:lnTo>
                <a:lnTo>
                  <a:pt x="2565381" y="2085339"/>
                </a:lnTo>
                <a:lnTo>
                  <a:pt x="2553599" y="2082198"/>
                </a:lnTo>
                <a:lnTo>
                  <a:pt x="2551046" y="2098497"/>
                </a:lnTo>
                <a:lnTo>
                  <a:pt x="2536713" y="2115581"/>
                </a:lnTo>
                <a:lnTo>
                  <a:pt x="2546923" y="2135020"/>
                </a:lnTo>
                <a:lnTo>
                  <a:pt x="2545156" y="2150729"/>
                </a:lnTo>
                <a:lnTo>
                  <a:pt x="2537105" y="2152103"/>
                </a:lnTo>
                <a:lnTo>
                  <a:pt x="2517470" y="2147783"/>
                </a:lnTo>
                <a:lnTo>
                  <a:pt x="2488212" y="2160351"/>
                </a:lnTo>
                <a:lnTo>
                  <a:pt x="2480947" y="2155246"/>
                </a:lnTo>
                <a:lnTo>
                  <a:pt x="2458563" y="2156817"/>
                </a:lnTo>
                <a:cubicBezTo>
                  <a:pt x="2458824" y="2153086"/>
                  <a:pt x="2459086" y="2149355"/>
                  <a:pt x="2459348" y="2145624"/>
                </a:cubicBezTo>
                <a:lnTo>
                  <a:pt x="2468969" y="2142874"/>
                </a:lnTo>
                <a:lnTo>
                  <a:pt x="2465042" y="2135805"/>
                </a:lnTo>
                <a:lnTo>
                  <a:pt x="2471325" y="2120884"/>
                </a:lnTo>
                <a:lnTo>
                  <a:pt x="2439712" y="2074735"/>
                </a:lnTo>
                <a:lnTo>
                  <a:pt x="2442854" y="2067078"/>
                </a:lnTo>
                <a:lnTo>
                  <a:pt x="2449530" y="2072772"/>
                </a:lnTo>
                <a:lnTo>
                  <a:pt x="2454046" y="2071986"/>
                </a:lnTo>
                <a:lnTo>
                  <a:pt x="2458366" y="2064132"/>
                </a:lnTo>
                <a:lnTo>
                  <a:pt x="2449333" y="2049207"/>
                </a:lnTo>
                <a:lnTo>
                  <a:pt x="2449333" y="2042726"/>
                </a:lnTo>
                <a:lnTo>
                  <a:pt x="2463471" y="2043904"/>
                </a:lnTo>
                <a:lnTo>
                  <a:pt x="2464846" y="2030943"/>
                </a:lnTo>
                <a:lnTo>
                  <a:pt x="2421058" y="1984403"/>
                </a:lnTo>
                <a:lnTo>
                  <a:pt x="2414971" y="1948664"/>
                </a:lnTo>
                <a:lnTo>
                  <a:pt x="2404957" y="1942773"/>
                </a:lnTo>
                <a:lnTo>
                  <a:pt x="2399655" y="1919405"/>
                </a:lnTo>
                <a:lnTo>
                  <a:pt x="2390427" y="1907034"/>
                </a:lnTo>
                <a:lnTo>
                  <a:pt x="2401422" y="1904481"/>
                </a:lnTo>
                <a:lnTo>
                  <a:pt x="2403386" y="1898591"/>
                </a:lnTo>
                <a:lnTo>
                  <a:pt x="2394747" y="1890736"/>
                </a:lnTo>
                <a:lnTo>
                  <a:pt x="2392194" y="1880328"/>
                </a:lnTo>
                <a:lnTo>
                  <a:pt x="2394550" y="1874437"/>
                </a:lnTo>
                <a:lnTo>
                  <a:pt x="2394550" y="1865992"/>
                </a:lnTo>
                <a:lnTo>
                  <a:pt x="2388070" y="1863244"/>
                </a:lnTo>
                <a:lnTo>
                  <a:pt x="2380805" y="1866778"/>
                </a:lnTo>
                <a:lnTo>
                  <a:pt x="2370202" y="1863637"/>
                </a:lnTo>
                <a:lnTo>
                  <a:pt x="2371576" y="1856959"/>
                </a:lnTo>
                <a:lnTo>
                  <a:pt x="2394943" y="1843214"/>
                </a:lnTo>
                <a:lnTo>
                  <a:pt x="2385125" y="1833002"/>
                </a:lnTo>
                <a:lnTo>
                  <a:pt x="2382572" y="1833002"/>
                </a:lnTo>
                <a:lnTo>
                  <a:pt x="2380412" y="1833199"/>
                </a:lnTo>
                <a:lnTo>
                  <a:pt x="2378645" y="1833591"/>
                </a:lnTo>
                <a:lnTo>
                  <a:pt x="2378056" y="1833787"/>
                </a:lnTo>
                <a:lnTo>
                  <a:pt x="2377860" y="1834179"/>
                </a:lnTo>
                <a:lnTo>
                  <a:pt x="2377467" y="1835357"/>
                </a:lnTo>
                <a:cubicBezTo>
                  <a:pt x="2377401" y="1835882"/>
                  <a:pt x="2377336" y="1836405"/>
                  <a:pt x="2377271" y="1836930"/>
                </a:cubicBezTo>
                <a:lnTo>
                  <a:pt x="2377271" y="1838697"/>
                </a:lnTo>
                <a:lnTo>
                  <a:pt x="2377271" y="1841838"/>
                </a:lnTo>
                <a:lnTo>
                  <a:pt x="2377271" y="1843214"/>
                </a:lnTo>
                <a:lnTo>
                  <a:pt x="2373933" y="1840856"/>
                </a:lnTo>
                <a:cubicBezTo>
                  <a:pt x="2374194" y="1837322"/>
                  <a:pt x="2374456" y="1833787"/>
                  <a:pt x="2374718" y="1830252"/>
                </a:cubicBezTo>
                <a:lnTo>
                  <a:pt x="2366471" y="1823379"/>
                </a:lnTo>
                <a:lnTo>
                  <a:pt x="2363918" y="1814151"/>
                </a:lnTo>
                <a:lnTo>
                  <a:pt x="2358420" y="1786071"/>
                </a:lnTo>
                <a:lnTo>
                  <a:pt x="2356653" y="1750919"/>
                </a:lnTo>
                <a:lnTo>
                  <a:pt x="2357067" y="1751012"/>
                </a:lnTo>
                <a:lnTo>
                  <a:pt x="2349258" y="1742029"/>
                </a:lnTo>
                <a:lnTo>
                  <a:pt x="2334149" y="1739673"/>
                </a:lnTo>
                <a:lnTo>
                  <a:pt x="2333560" y="1734962"/>
                </a:lnTo>
                <a:lnTo>
                  <a:pt x="2324926" y="1729858"/>
                </a:lnTo>
                <a:lnTo>
                  <a:pt x="2331990" y="1705713"/>
                </a:lnTo>
                <a:lnTo>
                  <a:pt x="2326104" y="1692758"/>
                </a:lnTo>
                <a:cubicBezTo>
                  <a:pt x="2326235" y="1686672"/>
                  <a:pt x="2326365" y="1680587"/>
                  <a:pt x="2326496" y="1674501"/>
                </a:cubicBezTo>
                <a:lnTo>
                  <a:pt x="2330420" y="1684316"/>
                </a:lnTo>
                <a:lnTo>
                  <a:pt x="2332383" y="1671164"/>
                </a:lnTo>
                <a:lnTo>
                  <a:pt x="2331010" y="1656834"/>
                </a:lnTo>
                <a:lnTo>
                  <a:pt x="2318451" y="1658992"/>
                </a:lnTo>
                <a:lnTo>
                  <a:pt x="2312760" y="1668024"/>
                </a:lnTo>
                <a:lnTo>
                  <a:pt x="2320805" y="1692168"/>
                </a:lnTo>
                <a:lnTo>
                  <a:pt x="2319628" y="1699431"/>
                </a:lnTo>
                <a:lnTo>
                  <a:pt x="2314329" y="1703357"/>
                </a:lnTo>
                <a:lnTo>
                  <a:pt x="2312367" y="1690794"/>
                </a:lnTo>
                <a:lnTo>
                  <a:pt x="2310405" y="1686279"/>
                </a:lnTo>
                <a:cubicBezTo>
                  <a:pt x="2310536" y="1684577"/>
                  <a:pt x="2310666" y="1682876"/>
                  <a:pt x="2310797" y="1681175"/>
                </a:cubicBezTo>
                <a:lnTo>
                  <a:pt x="2303537" y="1681960"/>
                </a:lnTo>
                <a:lnTo>
                  <a:pt x="2307069" y="1694720"/>
                </a:lnTo>
                <a:lnTo>
                  <a:pt x="2303929" y="1711210"/>
                </a:lnTo>
                <a:lnTo>
                  <a:pt x="2315114" y="1720239"/>
                </a:lnTo>
                <a:lnTo>
                  <a:pt x="2313348" y="1736532"/>
                </a:lnTo>
                <a:lnTo>
                  <a:pt x="2306284" y="1737318"/>
                </a:lnTo>
                <a:lnTo>
                  <a:pt x="2304322" y="1753415"/>
                </a:lnTo>
                <a:lnTo>
                  <a:pt x="2298631" y="1759893"/>
                </a:lnTo>
                <a:lnTo>
                  <a:pt x="2284110" y="1758322"/>
                </a:lnTo>
                <a:lnTo>
                  <a:pt x="2275672" y="1762836"/>
                </a:lnTo>
                <a:lnTo>
                  <a:pt x="2266449" y="1753807"/>
                </a:lnTo>
                <a:lnTo>
                  <a:pt x="2269981" y="1769315"/>
                </a:lnTo>
                <a:lnTo>
                  <a:pt x="2252909" y="1780701"/>
                </a:lnTo>
                <a:lnTo>
                  <a:pt x="2249770" y="1793657"/>
                </a:lnTo>
                <a:lnTo>
                  <a:pt x="2239957" y="1792479"/>
                </a:lnTo>
                <a:lnTo>
                  <a:pt x="2237407" y="1796601"/>
                </a:lnTo>
                <a:lnTo>
                  <a:pt x="2244470" y="1802098"/>
                </a:lnTo>
                <a:lnTo>
                  <a:pt x="2239565" y="1808183"/>
                </a:lnTo>
                <a:lnTo>
                  <a:pt x="2232893" y="1809361"/>
                </a:lnTo>
                <a:lnTo>
                  <a:pt x="2228184" y="1810539"/>
                </a:lnTo>
                <a:lnTo>
                  <a:pt x="2226221" y="1810931"/>
                </a:lnTo>
                <a:lnTo>
                  <a:pt x="2225044" y="1811520"/>
                </a:lnTo>
                <a:lnTo>
                  <a:pt x="2224652" y="1812109"/>
                </a:lnTo>
                <a:lnTo>
                  <a:pt x="2224456" y="1812502"/>
                </a:lnTo>
                <a:lnTo>
                  <a:pt x="2223867" y="1814072"/>
                </a:lnTo>
                <a:lnTo>
                  <a:pt x="2223082" y="1816034"/>
                </a:lnTo>
                <a:lnTo>
                  <a:pt x="2222493" y="1818391"/>
                </a:lnTo>
                <a:lnTo>
                  <a:pt x="2221512" y="1822316"/>
                </a:lnTo>
                <a:cubicBezTo>
                  <a:pt x="2221446" y="1822906"/>
                  <a:pt x="2221381" y="1823494"/>
                  <a:pt x="2221316" y="1824083"/>
                </a:cubicBezTo>
                <a:lnTo>
                  <a:pt x="2209150" y="1843125"/>
                </a:lnTo>
                <a:lnTo>
                  <a:pt x="2192666" y="1847051"/>
                </a:lnTo>
                <a:lnTo>
                  <a:pt x="2181481" y="1856866"/>
                </a:lnTo>
                <a:lnTo>
                  <a:pt x="2167941" y="1858436"/>
                </a:lnTo>
                <a:lnTo>
                  <a:pt x="2164017" y="1869626"/>
                </a:lnTo>
                <a:lnTo>
                  <a:pt x="2134778" y="1871785"/>
                </a:lnTo>
                <a:lnTo>
                  <a:pt x="2114370" y="1866092"/>
                </a:lnTo>
                <a:lnTo>
                  <a:pt x="2093373" y="1862362"/>
                </a:lnTo>
                <a:lnTo>
                  <a:pt x="2096513" y="1846658"/>
                </a:lnTo>
                <a:lnTo>
                  <a:pt x="2078460" y="1849407"/>
                </a:lnTo>
                <a:lnTo>
                  <a:pt x="2053145" y="1822905"/>
                </a:lnTo>
                <a:lnTo>
                  <a:pt x="2034896" y="1820943"/>
                </a:lnTo>
                <a:lnTo>
                  <a:pt x="2030971" y="1808183"/>
                </a:lnTo>
                <a:lnTo>
                  <a:pt x="2023514" y="1802490"/>
                </a:lnTo>
                <a:lnTo>
                  <a:pt x="2029402" y="1791890"/>
                </a:lnTo>
                <a:lnTo>
                  <a:pt x="2035092" y="1773634"/>
                </a:lnTo>
                <a:lnTo>
                  <a:pt x="2046866" y="1781878"/>
                </a:lnTo>
                <a:lnTo>
                  <a:pt x="2051379" y="1775205"/>
                </a:lnTo>
                <a:lnTo>
                  <a:pt x="2069825" y="1783645"/>
                </a:lnTo>
                <a:lnTo>
                  <a:pt x="2063937" y="1776578"/>
                </a:lnTo>
                <a:lnTo>
                  <a:pt x="2063153" y="1769315"/>
                </a:lnTo>
                <a:lnTo>
                  <a:pt x="2088075" y="1758714"/>
                </a:lnTo>
                <a:lnTo>
                  <a:pt x="2058445" y="1765389"/>
                </a:lnTo>
                <a:lnTo>
                  <a:pt x="2051969" y="1753218"/>
                </a:lnTo>
                <a:lnTo>
                  <a:pt x="2058248" y="1740066"/>
                </a:lnTo>
                <a:lnTo>
                  <a:pt x="2068060" y="1737514"/>
                </a:lnTo>
                <a:lnTo>
                  <a:pt x="2072769" y="1730840"/>
                </a:lnTo>
                <a:lnTo>
                  <a:pt x="2062761" y="1726325"/>
                </a:lnTo>
                <a:lnTo>
                  <a:pt x="2064527" y="1720435"/>
                </a:lnTo>
                <a:lnTo>
                  <a:pt x="2074338" y="1712583"/>
                </a:lnTo>
                <a:lnTo>
                  <a:pt x="2074338" y="1709835"/>
                </a:lnTo>
                <a:lnTo>
                  <a:pt x="2064527" y="1704143"/>
                </a:lnTo>
                <a:lnTo>
                  <a:pt x="2056873" y="1720043"/>
                </a:lnTo>
                <a:lnTo>
                  <a:pt x="2045493" y="1712387"/>
                </a:lnTo>
                <a:lnTo>
                  <a:pt x="2043727" y="1728484"/>
                </a:lnTo>
                <a:lnTo>
                  <a:pt x="2035288" y="1723380"/>
                </a:lnTo>
                <a:cubicBezTo>
                  <a:pt x="2035092" y="1720566"/>
                  <a:pt x="2034896" y="1717753"/>
                  <a:pt x="2034700" y="1714939"/>
                </a:cubicBezTo>
                <a:lnTo>
                  <a:pt x="2031167" y="1709639"/>
                </a:lnTo>
                <a:lnTo>
                  <a:pt x="2039605" y="1693346"/>
                </a:lnTo>
                <a:lnTo>
                  <a:pt x="2050791" y="1698450"/>
                </a:lnTo>
                <a:lnTo>
                  <a:pt x="2051969" y="1682746"/>
                </a:lnTo>
                <a:lnTo>
                  <a:pt x="2053735" y="1681372"/>
                </a:lnTo>
                <a:lnTo>
                  <a:pt x="2057463" y="1678427"/>
                </a:lnTo>
                <a:lnTo>
                  <a:pt x="2059424" y="1676464"/>
                </a:lnTo>
                <a:lnTo>
                  <a:pt x="2060798" y="1674697"/>
                </a:lnTo>
                <a:lnTo>
                  <a:pt x="2061976" y="1673323"/>
                </a:lnTo>
                <a:lnTo>
                  <a:pt x="2062172" y="1672734"/>
                </a:lnTo>
                <a:lnTo>
                  <a:pt x="2062172" y="1672342"/>
                </a:lnTo>
                <a:lnTo>
                  <a:pt x="2062172" y="1672145"/>
                </a:lnTo>
                <a:lnTo>
                  <a:pt x="2062369" y="1672145"/>
                </a:lnTo>
                <a:lnTo>
                  <a:pt x="2063547" y="1672342"/>
                </a:lnTo>
                <a:lnTo>
                  <a:pt x="2066489" y="1674305"/>
                </a:lnTo>
                <a:lnTo>
                  <a:pt x="2071591" y="1677445"/>
                </a:lnTo>
                <a:lnTo>
                  <a:pt x="2076694" y="1665667"/>
                </a:lnTo>
                <a:lnTo>
                  <a:pt x="2073358" y="1662527"/>
                </a:lnTo>
                <a:lnTo>
                  <a:pt x="2062761" y="1670379"/>
                </a:lnTo>
                <a:lnTo>
                  <a:pt x="2056873" y="1665863"/>
                </a:lnTo>
                <a:lnTo>
                  <a:pt x="2046670" y="1673716"/>
                </a:lnTo>
                <a:lnTo>
                  <a:pt x="2043727" y="1666648"/>
                </a:lnTo>
                <a:lnTo>
                  <a:pt x="2052360" y="1654870"/>
                </a:lnTo>
                <a:lnTo>
                  <a:pt x="2059424" y="1640933"/>
                </a:lnTo>
                <a:lnTo>
                  <a:pt x="2073750" y="1635829"/>
                </a:lnTo>
                <a:lnTo>
                  <a:pt x="2075515" y="1626603"/>
                </a:lnTo>
                <a:lnTo>
                  <a:pt x="2064527" y="1626799"/>
                </a:lnTo>
                <a:lnTo>
                  <a:pt x="2076105" y="1614039"/>
                </a:lnTo>
                <a:lnTo>
                  <a:pt x="2082580" y="1599316"/>
                </a:lnTo>
                <a:lnTo>
                  <a:pt x="2083757" y="1597353"/>
                </a:lnTo>
                <a:lnTo>
                  <a:pt x="2091018" y="1594997"/>
                </a:lnTo>
                <a:lnTo>
                  <a:pt x="2089253" y="1621303"/>
                </a:lnTo>
                <a:lnTo>
                  <a:pt x="2093961" y="1627585"/>
                </a:lnTo>
                <a:lnTo>
                  <a:pt x="2096906" y="1591857"/>
                </a:lnTo>
                <a:lnTo>
                  <a:pt x="2115743" y="1583217"/>
                </a:lnTo>
                <a:lnTo>
                  <a:pt x="2107895" y="1580662"/>
                </a:lnTo>
                <a:lnTo>
                  <a:pt x="2092196" y="1586162"/>
                </a:lnTo>
                <a:lnTo>
                  <a:pt x="2094158" y="1576344"/>
                </a:lnTo>
                <a:lnTo>
                  <a:pt x="2085131" y="1586162"/>
                </a:lnTo>
                <a:lnTo>
                  <a:pt x="2067470" y="1594605"/>
                </a:lnTo>
                <a:lnTo>
                  <a:pt x="2062369" y="1613058"/>
                </a:lnTo>
                <a:lnTo>
                  <a:pt x="2044904" y="1624836"/>
                </a:lnTo>
                <a:lnTo>
                  <a:pt x="2040390" y="1630725"/>
                </a:lnTo>
                <a:lnTo>
                  <a:pt x="2026457" y="1623070"/>
                </a:lnTo>
                <a:lnTo>
                  <a:pt x="2017432" y="1629547"/>
                </a:lnTo>
                <a:lnTo>
                  <a:pt x="2005461" y="1611487"/>
                </a:lnTo>
                <a:cubicBezTo>
                  <a:pt x="2005395" y="1609590"/>
                  <a:pt x="2005331" y="1607692"/>
                  <a:pt x="2005265" y="1605795"/>
                </a:cubicBezTo>
                <a:lnTo>
                  <a:pt x="2015862" y="1606972"/>
                </a:lnTo>
                <a:lnTo>
                  <a:pt x="2017236" y="1594016"/>
                </a:lnTo>
                <a:lnTo>
                  <a:pt x="2026262" y="1602850"/>
                </a:lnTo>
                <a:lnTo>
                  <a:pt x="2046473" y="1589694"/>
                </a:lnTo>
                <a:lnTo>
                  <a:pt x="2029009" y="1591071"/>
                </a:lnTo>
                <a:lnTo>
                  <a:pt x="2023514" y="1587929"/>
                </a:lnTo>
                <a:lnTo>
                  <a:pt x="2022141" y="1577523"/>
                </a:lnTo>
                <a:lnTo>
                  <a:pt x="2038428" y="1568890"/>
                </a:lnTo>
                <a:lnTo>
                  <a:pt x="2024889" y="1570262"/>
                </a:lnTo>
                <a:cubicBezTo>
                  <a:pt x="2025020" y="1567645"/>
                  <a:pt x="2025150" y="1565027"/>
                  <a:pt x="2025281" y="1562410"/>
                </a:cubicBezTo>
                <a:lnTo>
                  <a:pt x="2017432" y="1555540"/>
                </a:lnTo>
                <a:lnTo>
                  <a:pt x="2024496" y="1546314"/>
                </a:lnTo>
                <a:lnTo>
                  <a:pt x="2019393" y="1545725"/>
                </a:lnTo>
                <a:lnTo>
                  <a:pt x="2011544" y="1549652"/>
                </a:lnTo>
                <a:lnTo>
                  <a:pt x="2000359" y="1542584"/>
                </a:lnTo>
                <a:lnTo>
                  <a:pt x="2005461" y="1536106"/>
                </a:lnTo>
                <a:lnTo>
                  <a:pt x="1998397" y="1535320"/>
                </a:lnTo>
                <a:lnTo>
                  <a:pt x="2001340" y="1524132"/>
                </a:lnTo>
                <a:lnTo>
                  <a:pt x="2011151" y="1523541"/>
                </a:lnTo>
                <a:lnTo>
                  <a:pt x="2027047" y="1527273"/>
                </a:lnTo>
                <a:lnTo>
                  <a:pt x="2042549" y="1517456"/>
                </a:lnTo>
                <a:lnTo>
                  <a:pt x="2069433" y="1523150"/>
                </a:lnTo>
                <a:lnTo>
                  <a:pt x="2082580" y="1515690"/>
                </a:lnTo>
                <a:lnTo>
                  <a:pt x="2109464" y="1532573"/>
                </a:lnTo>
                <a:lnTo>
                  <a:pt x="2106325" y="1546117"/>
                </a:lnTo>
                <a:lnTo>
                  <a:pt x="2115940" y="1538265"/>
                </a:lnTo>
                <a:lnTo>
                  <a:pt x="2123789" y="1547295"/>
                </a:lnTo>
                <a:lnTo>
                  <a:pt x="2127714" y="1538265"/>
                </a:lnTo>
                <a:lnTo>
                  <a:pt x="2116724" y="1529628"/>
                </a:lnTo>
                <a:lnTo>
                  <a:pt x="2114370" y="1521382"/>
                </a:lnTo>
                <a:lnTo>
                  <a:pt x="2151654" y="1507443"/>
                </a:lnTo>
                <a:lnTo>
                  <a:pt x="2150869" y="1496845"/>
                </a:lnTo>
                <a:lnTo>
                  <a:pt x="2131246" y="1504304"/>
                </a:lnTo>
                <a:lnTo>
                  <a:pt x="2136544" y="1495078"/>
                </a:lnTo>
                <a:cubicBezTo>
                  <a:pt x="2136478" y="1490039"/>
                  <a:pt x="2136413" y="1485001"/>
                  <a:pt x="2136348" y="1479962"/>
                </a:cubicBezTo>
                <a:lnTo>
                  <a:pt x="2149888" y="1459742"/>
                </a:lnTo>
                <a:lnTo>
                  <a:pt x="2126733" y="1480157"/>
                </a:lnTo>
                <a:lnTo>
                  <a:pt x="2126733" y="1502930"/>
                </a:lnTo>
                <a:lnTo>
                  <a:pt x="2117118" y="1508819"/>
                </a:lnTo>
                <a:lnTo>
                  <a:pt x="2111230" y="1501949"/>
                </a:lnTo>
                <a:lnTo>
                  <a:pt x="2106521" y="1506463"/>
                </a:lnTo>
                <a:lnTo>
                  <a:pt x="2081011" y="1506659"/>
                </a:lnTo>
                <a:lnTo>
                  <a:pt x="2081011" y="1499396"/>
                </a:lnTo>
                <a:lnTo>
                  <a:pt x="2090626" y="1485066"/>
                </a:lnTo>
                <a:lnTo>
                  <a:pt x="2075712" y="1496845"/>
                </a:lnTo>
                <a:lnTo>
                  <a:pt x="2075712" y="1507443"/>
                </a:lnTo>
                <a:lnTo>
                  <a:pt x="2064723" y="1509408"/>
                </a:lnTo>
                <a:lnTo>
                  <a:pt x="2043138" y="1508229"/>
                </a:lnTo>
                <a:lnTo>
                  <a:pt x="2021749" y="1522168"/>
                </a:lnTo>
                <a:lnTo>
                  <a:pt x="2008012" y="1517064"/>
                </a:lnTo>
                <a:lnTo>
                  <a:pt x="2003106" y="1509408"/>
                </a:lnTo>
                <a:lnTo>
                  <a:pt x="2012329" y="1504696"/>
                </a:lnTo>
                <a:lnTo>
                  <a:pt x="1997220" y="1498807"/>
                </a:lnTo>
                <a:lnTo>
                  <a:pt x="2023319" y="1486440"/>
                </a:lnTo>
                <a:lnTo>
                  <a:pt x="2016646" y="1485066"/>
                </a:lnTo>
                <a:lnTo>
                  <a:pt x="2019983" y="1476624"/>
                </a:lnTo>
                <a:lnTo>
                  <a:pt x="2029206" y="1474465"/>
                </a:lnTo>
                <a:lnTo>
                  <a:pt x="2010563" y="1462295"/>
                </a:lnTo>
                <a:lnTo>
                  <a:pt x="2015862" y="1456992"/>
                </a:lnTo>
                <a:lnTo>
                  <a:pt x="1995454" y="1444821"/>
                </a:lnTo>
                <a:lnTo>
                  <a:pt x="2009975" y="1442859"/>
                </a:lnTo>
                <a:lnTo>
                  <a:pt x="2008405" y="1433631"/>
                </a:lnTo>
                <a:lnTo>
                  <a:pt x="2012329" y="1433631"/>
                </a:lnTo>
                <a:lnTo>
                  <a:pt x="2020179" y="1425779"/>
                </a:lnTo>
                <a:lnTo>
                  <a:pt x="2028813" y="1434810"/>
                </a:lnTo>
                <a:lnTo>
                  <a:pt x="2036662" y="1439324"/>
                </a:lnTo>
                <a:lnTo>
                  <a:pt x="2038625" y="1431472"/>
                </a:lnTo>
                <a:lnTo>
                  <a:pt x="2052754" y="1426564"/>
                </a:lnTo>
                <a:lnTo>
                  <a:pt x="2069237" y="1434612"/>
                </a:lnTo>
                <a:lnTo>
                  <a:pt x="2077675" y="1425779"/>
                </a:lnTo>
                <a:lnTo>
                  <a:pt x="2077675" y="1420675"/>
                </a:lnTo>
                <a:lnTo>
                  <a:pt x="2044904" y="1425583"/>
                </a:lnTo>
                <a:lnTo>
                  <a:pt x="2035092" y="1423030"/>
                </a:lnTo>
                <a:lnTo>
                  <a:pt x="2039017" y="1417730"/>
                </a:lnTo>
                <a:lnTo>
                  <a:pt x="2057463" y="1415767"/>
                </a:lnTo>
                <a:lnTo>
                  <a:pt x="2070218" y="1412233"/>
                </a:lnTo>
                <a:lnTo>
                  <a:pt x="2059033" y="1405950"/>
                </a:lnTo>
                <a:lnTo>
                  <a:pt x="2067078" y="1400650"/>
                </a:lnTo>
                <a:lnTo>
                  <a:pt x="2064331" y="1395350"/>
                </a:lnTo>
                <a:lnTo>
                  <a:pt x="2055108" y="1391030"/>
                </a:lnTo>
                <a:lnTo>
                  <a:pt x="2060209" y="1377289"/>
                </a:lnTo>
                <a:lnTo>
                  <a:pt x="2074731" y="1367865"/>
                </a:lnTo>
                <a:lnTo>
                  <a:pt x="2085131" y="1388674"/>
                </a:lnTo>
                <a:lnTo>
                  <a:pt x="2089645" y="1385338"/>
                </a:lnTo>
                <a:lnTo>
                  <a:pt x="2085720" y="1377681"/>
                </a:lnTo>
                <a:lnTo>
                  <a:pt x="2086898" y="1360603"/>
                </a:lnTo>
                <a:lnTo>
                  <a:pt x="2098672" y="1358639"/>
                </a:lnTo>
                <a:lnTo>
                  <a:pt x="2107305" y="1368258"/>
                </a:lnTo>
                <a:lnTo>
                  <a:pt x="2102792" y="1395547"/>
                </a:lnTo>
                <a:lnTo>
                  <a:pt x="2110053" y="1395547"/>
                </a:lnTo>
                <a:lnTo>
                  <a:pt x="2116332" y="1372773"/>
                </a:lnTo>
                <a:lnTo>
                  <a:pt x="2133405" y="1372577"/>
                </a:lnTo>
                <a:lnTo>
                  <a:pt x="2136152" y="1365509"/>
                </a:lnTo>
                <a:lnTo>
                  <a:pt x="2111819" y="1362958"/>
                </a:lnTo>
                <a:lnTo>
                  <a:pt x="2110249" y="1352160"/>
                </a:lnTo>
                <a:lnTo>
                  <a:pt x="2096513" y="1344897"/>
                </a:lnTo>
                <a:lnTo>
                  <a:pt x="2089448" y="1352160"/>
                </a:lnTo>
                <a:lnTo>
                  <a:pt x="2084934" y="1348429"/>
                </a:lnTo>
                <a:lnTo>
                  <a:pt x="2088075" y="1342541"/>
                </a:lnTo>
                <a:lnTo>
                  <a:pt x="2097102" y="1337240"/>
                </a:lnTo>
                <a:lnTo>
                  <a:pt x="2104950" y="1336259"/>
                </a:lnTo>
                <a:lnTo>
                  <a:pt x="2114959" y="1332332"/>
                </a:lnTo>
                <a:lnTo>
                  <a:pt x="2125947" y="1338811"/>
                </a:lnTo>
                <a:lnTo>
                  <a:pt x="2131050" y="1335473"/>
                </a:lnTo>
                <a:lnTo>
                  <a:pt x="2143805" y="1347645"/>
                </a:lnTo>
                <a:lnTo>
                  <a:pt x="2153028" y="1345093"/>
                </a:lnTo>
                <a:lnTo>
                  <a:pt x="2154598" y="1337240"/>
                </a:lnTo>
                <a:lnTo>
                  <a:pt x="2138311" y="1334885"/>
                </a:lnTo>
                <a:lnTo>
                  <a:pt x="2138311" y="1328798"/>
                </a:lnTo>
                <a:lnTo>
                  <a:pt x="2155774" y="1320357"/>
                </a:lnTo>
                <a:lnTo>
                  <a:pt x="2136152" y="1314076"/>
                </a:lnTo>
                <a:lnTo>
                  <a:pt x="2125751" y="1316628"/>
                </a:lnTo>
                <a:lnTo>
                  <a:pt x="2111426" y="1317610"/>
                </a:lnTo>
                <a:lnTo>
                  <a:pt x="2122416" y="1306224"/>
                </a:lnTo>
                <a:lnTo>
                  <a:pt x="2111230" y="1303083"/>
                </a:lnTo>
                <a:lnTo>
                  <a:pt x="2109856" y="1293271"/>
                </a:lnTo>
                <a:lnTo>
                  <a:pt x="2127321" y="1281492"/>
                </a:lnTo>
                <a:lnTo>
                  <a:pt x="2137917" y="1290326"/>
                </a:lnTo>
                <a:lnTo>
                  <a:pt x="2146552" y="1295626"/>
                </a:lnTo>
                <a:lnTo>
                  <a:pt x="2154205" y="1287185"/>
                </a:lnTo>
                <a:lnTo>
                  <a:pt x="2157541" y="1291504"/>
                </a:lnTo>
                <a:lnTo>
                  <a:pt x="2173828" y="1285026"/>
                </a:lnTo>
                <a:lnTo>
                  <a:pt x="2161270" y="1274033"/>
                </a:lnTo>
                <a:lnTo>
                  <a:pt x="2150869" y="1281884"/>
                </a:lnTo>
                <a:lnTo>
                  <a:pt x="2141843" y="1277566"/>
                </a:lnTo>
                <a:lnTo>
                  <a:pt x="2143608" y="1265002"/>
                </a:lnTo>
                <a:lnTo>
                  <a:pt x="2156559" y="1261076"/>
                </a:lnTo>
                <a:lnTo>
                  <a:pt x="2165782" y="1254402"/>
                </a:lnTo>
                <a:lnTo>
                  <a:pt x="2174809" y="1254991"/>
                </a:lnTo>
                <a:cubicBezTo>
                  <a:pt x="2175006" y="1252374"/>
                  <a:pt x="2175202" y="1249756"/>
                  <a:pt x="2175399" y="1247139"/>
                </a:cubicBezTo>
                <a:lnTo>
                  <a:pt x="2184031" y="1249101"/>
                </a:lnTo>
                <a:lnTo>
                  <a:pt x="2188545" y="1253421"/>
                </a:lnTo>
                <a:lnTo>
                  <a:pt x="2197768" y="1240268"/>
                </a:lnTo>
                <a:lnTo>
                  <a:pt x="2209934" y="1222208"/>
                </a:lnTo>
                <a:lnTo>
                  <a:pt x="2223474" y="1221226"/>
                </a:lnTo>
                <a:lnTo>
                  <a:pt x="2234660" y="1217300"/>
                </a:lnTo>
                <a:lnTo>
                  <a:pt x="2240154" y="1230845"/>
                </a:lnTo>
                <a:lnTo>
                  <a:pt x="2255067" y="1224956"/>
                </a:lnTo>
                <a:lnTo>
                  <a:pt x="2249181" y="1214552"/>
                </a:lnTo>
                <a:lnTo>
                  <a:pt x="2245649" y="1204933"/>
                </a:lnTo>
                <a:lnTo>
                  <a:pt x="2274888" y="1191584"/>
                </a:lnTo>
                <a:lnTo>
                  <a:pt x="2289603" y="1207682"/>
                </a:lnTo>
                <a:lnTo>
                  <a:pt x="2286268" y="1221226"/>
                </a:lnTo>
                <a:lnTo>
                  <a:pt x="2288426" y="1229079"/>
                </a:lnTo>
                <a:lnTo>
                  <a:pt x="2302948" y="1227704"/>
                </a:lnTo>
                <a:lnTo>
                  <a:pt x="2296079" y="1219263"/>
                </a:lnTo>
                <a:lnTo>
                  <a:pt x="2300004" y="1213374"/>
                </a:lnTo>
                <a:lnTo>
                  <a:pt x="2324338" y="1213767"/>
                </a:lnTo>
                <a:lnTo>
                  <a:pt x="2332579" y="1206700"/>
                </a:lnTo>
                <a:lnTo>
                  <a:pt x="2324141" y="1195707"/>
                </a:lnTo>
                <a:lnTo>
                  <a:pt x="2336307" y="1183142"/>
                </a:lnTo>
                <a:lnTo>
                  <a:pt x="2370255" y="1166653"/>
                </a:lnTo>
                <a:lnTo>
                  <a:pt x="2362798" y="1177842"/>
                </a:lnTo>
                <a:lnTo>
                  <a:pt x="2379871" y="1171562"/>
                </a:lnTo>
                <a:lnTo>
                  <a:pt x="2381440" y="1161942"/>
                </a:lnTo>
                <a:lnTo>
                  <a:pt x="2366527" y="1161549"/>
                </a:lnTo>
                <a:lnTo>
                  <a:pt x="2372414" y="1154482"/>
                </a:lnTo>
                <a:cubicBezTo>
                  <a:pt x="2372480" y="1152519"/>
                  <a:pt x="2372544" y="1150556"/>
                  <a:pt x="2372610" y="1148593"/>
                </a:cubicBezTo>
                <a:lnTo>
                  <a:pt x="2367704" y="1145845"/>
                </a:lnTo>
                <a:lnTo>
                  <a:pt x="2376927" y="1142900"/>
                </a:lnTo>
                <a:lnTo>
                  <a:pt x="2376142" y="1140347"/>
                </a:lnTo>
                <a:lnTo>
                  <a:pt x="2365742" y="1142507"/>
                </a:lnTo>
                <a:lnTo>
                  <a:pt x="2360247" y="1152126"/>
                </a:lnTo>
                <a:lnTo>
                  <a:pt x="2318058" y="1162138"/>
                </a:lnTo>
                <a:lnTo>
                  <a:pt x="2316096" y="1164886"/>
                </a:lnTo>
                <a:lnTo>
                  <a:pt x="2360640" y="1155463"/>
                </a:lnTo>
                <a:lnTo>
                  <a:pt x="2361817" y="1161942"/>
                </a:lnTo>
                <a:lnTo>
                  <a:pt x="2329243" y="1173328"/>
                </a:lnTo>
                <a:lnTo>
                  <a:pt x="2313545" y="1195707"/>
                </a:lnTo>
                <a:lnTo>
                  <a:pt x="2293529" y="1204541"/>
                </a:lnTo>
                <a:lnTo>
                  <a:pt x="2282148" y="1186284"/>
                </a:lnTo>
                <a:lnTo>
                  <a:pt x="2288426" y="1171758"/>
                </a:lnTo>
                <a:lnTo>
                  <a:pt x="2276261" y="1179805"/>
                </a:lnTo>
                <a:lnTo>
                  <a:pt x="2270373" y="1177842"/>
                </a:lnTo>
                <a:cubicBezTo>
                  <a:pt x="2270308" y="1171299"/>
                  <a:pt x="2270243" y="1164755"/>
                  <a:pt x="2270177" y="1158212"/>
                </a:cubicBezTo>
                <a:lnTo>
                  <a:pt x="2283325" y="1155660"/>
                </a:lnTo>
                <a:lnTo>
                  <a:pt x="2298042" y="1142311"/>
                </a:lnTo>
                <a:lnTo>
                  <a:pt x="2282933" y="1139170"/>
                </a:lnTo>
                <a:lnTo>
                  <a:pt x="2281755" y="1131318"/>
                </a:lnTo>
                <a:lnTo>
                  <a:pt x="2300594" y="1126803"/>
                </a:lnTo>
                <a:lnTo>
                  <a:pt x="2295883" y="1121502"/>
                </a:lnTo>
                <a:lnTo>
                  <a:pt x="2299808" y="1110313"/>
                </a:lnTo>
                <a:lnTo>
                  <a:pt x="2311386" y="1105798"/>
                </a:lnTo>
                <a:lnTo>
                  <a:pt x="2319039" y="1080474"/>
                </a:lnTo>
                <a:lnTo>
                  <a:pt x="2328851" y="1080867"/>
                </a:lnTo>
                <a:lnTo>
                  <a:pt x="2331598" y="1072425"/>
                </a:lnTo>
                <a:lnTo>
                  <a:pt x="2342587" y="1059862"/>
                </a:lnTo>
                <a:lnTo>
                  <a:pt x="2347689" y="1063788"/>
                </a:lnTo>
                <a:lnTo>
                  <a:pt x="2358874" y="1074781"/>
                </a:lnTo>
                <a:lnTo>
                  <a:pt x="2367508" y="1073996"/>
                </a:lnTo>
                <a:lnTo>
                  <a:pt x="2357500" y="1064180"/>
                </a:lnTo>
                <a:lnTo>
                  <a:pt x="2358874" y="1059273"/>
                </a:lnTo>
                <a:lnTo>
                  <a:pt x="2373984" y="1064180"/>
                </a:lnTo>
                <a:lnTo>
                  <a:pt x="2376534" y="1062218"/>
                </a:lnTo>
                <a:lnTo>
                  <a:pt x="2372414" y="1053776"/>
                </a:lnTo>
                <a:lnTo>
                  <a:pt x="2371236" y="1042783"/>
                </a:lnTo>
                <a:lnTo>
                  <a:pt x="2377123" y="1040035"/>
                </a:lnTo>
                <a:lnTo>
                  <a:pt x="2389878" y="1028060"/>
                </a:lnTo>
                <a:lnTo>
                  <a:pt x="2384776" y="1022564"/>
                </a:lnTo>
                <a:lnTo>
                  <a:pt x="2372217" y="1032968"/>
                </a:lnTo>
                <a:lnTo>
                  <a:pt x="2366527" y="1033557"/>
                </a:lnTo>
                <a:lnTo>
                  <a:pt x="2364368" y="1029631"/>
                </a:lnTo>
                <a:lnTo>
                  <a:pt x="2371628" y="1014908"/>
                </a:lnTo>
                <a:lnTo>
                  <a:pt x="2378105" y="1015300"/>
                </a:lnTo>
                <a:lnTo>
                  <a:pt x="2388504" y="1010589"/>
                </a:lnTo>
                <a:lnTo>
                  <a:pt x="2386543" y="996259"/>
                </a:lnTo>
                <a:lnTo>
                  <a:pt x="2394784" y="986444"/>
                </a:lnTo>
                <a:lnTo>
                  <a:pt x="2407147" y="983107"/>
                </a:lnTo>
                <a:lnTo>
                  <a:pt x="2410483" y="976628"/>
                </a:lnTo>
                <a:lnTo>
                  <a:pt x="2415585" y="971328"/>
                </a:lnTo>
                <a:lnTo>
                  <a:pt x="2419117" y="985462"/>
                </a:lnTo>
                <a:lnTo>
                  <a:pt x="2426181" y="991351"/>
                </a:lnTo>
                <a:lnTo>
                  <a:pt x="2433834" y="978199"/>
                </a:lnTo>
                <a:lnTo>
                  <a:pt x="2430695" y="975058"/>
                </a:lnTo>
                <a:lnTo>
                  <a:pt x="2441683" y="969169"/>
                </a:lnTo>
                <a:lnTo>
                  <a:pt x="2446785" y="961905"/>
                </a:lnTo>
                <a:lnTo>
                  <a:pt x="2444234" y="957390"/>
                </a:lnTo>
                <a:lnTo>
                  <a:pt x="2435797" y="968383"/>
                </a:lnTo>
                <a:lnTo>
                  <a:pt x="2427359" y="973880"/>
                </a:lnTo>
                <a:lnTo>
                  <a:pt x="2425396" y="954053"/>
                </a:lnTo>
                <a:cubicBezTo>
                  <a:pt x="2425330" y="953661"/>
                  <a:pt x="2425265" y="953268"/>
                  <a:pt x="2425200" y="952875"/>
                </a:cubicBezTo>
                <a:lnTo>
                  <a:pt x="2423434" y="954053"/>
                </a:lnTo>
                <a:lnTo>
                  <a:pt x="2419510" y="956212"/>
                </a:lnTo>
                <a:lnTo>
                  <a:pt x="2411660" y="971328"/>
                </a:lnTo>
                <a:lnTo>
                  <a:pt x="2404400" y="968187"/>
                </a:lnTo>
                <a:lnTo>
                  <a:pt x="2408325" y="958372"/>
                </a:lnTo>
                <a:lnTo>
                  <a:pt x="2411856" y="954053"/>
                </a:lnTo>
                <a:lnTo>
                  <a:pt x="2417351" y="947182"/>
                </a:lnTo>
                <a:lnTo>
                  <a:pt x="2424415" y="944631"/>
                </a:lnTo>
                <a:lnTo>
                  <a:pt x="2420491" y="937367"/>
                </a:lnTo>
                <a:lnTo>
                  <a:pt x="2423041" y="927552"/>
                </a:lnTo>
                <a:lnTo>
                  <a:pt x="2427554" y="929515"/>
                </a:lnTo>
                <a:cubicBezTo>
                  <a:pt x="2427816" y="933572"/>
                  <a:pt x="2428078" y="937628"/>
                  <a:pt x="2428339" y="941686"/>
                </a:cubicBezTo>
                <a:lnTo>
                  <a:pt x="2432460" y="945612"/>
                </a:lnTo>
                <a:lnTo>
                  <a:pt x="2444234" y="954053"/>
                </a:lnTo>
                <a:lnTo>
                  <a:pt x="2446197" y="955231"/>
                </a:lnTo>
                <a:cubicBezTo>
                  <a:pt x="2446131" y="954838"/>
                  <a:pt x="2446066" y="954446"/>
                  <a:pt x="2446001" y="954053"/>
                </a:cubicBezTo>
                <a:lnTo>
                  <a:pt x="2444823" y="949734"/>
                </a:lnTo>
                <a:lnTo>
                  <a:pt x="2441291" y="929319"/>
                </a:lnTo>
                <a:lnTo>
                  <a:pt x="2430106" y="923037"/>
                </a:lnTo>
                <a:lnTo>
                  <a:pt x="2427947" y="910081"/>
                </a:lnTo>
                <a:lnTo>
                  <a:pt x="2436581" y="907136"/>
                </a:lnTo>
                <a:lnTo>
                  <a:pt x="2440114" y="920288"/>
                </a:lnTo>
                <a:lnTo>
                  <a:pt x="2447177" y="918718"/>
                </a:lnTo>
                <a:lnTo>
                  <a:pt x="2449729" y="905958"/>
                </a:lnTo>
                <a:lnTo>
                  <a:pt x="2437759" y="899283"/>
                </a:lnTo>
                <a:lnTo>
                  <a:pt x="2441487" y="890450"/>
                </a:lnTo>
                <a:lnTo>
                  <a:pt x="2453261" y="888879"/>
                </a:lnTo>
                <a:lnTo>
                  <a:pt x="2448159" y="879261"/>
                </a:lnTo>
                <a:lnTo>
                  <a:pt x="2452476" y="870623"/>
                </a:lnTo>
                <a:lnTo>
                  <a:pt x="2469156" y="880242"/>
                </a:lnTo>
                <a:lnTo>
                  <a:pt x="2472099" y="876316"/>
                </a:lnTo>
                <a:lnTo>
                  <a:pt x="2460913" y="865519"/>
                </a:lnTo>
                <a:cubicBezTo>
                  <a:pt x="2461175" y="862182"/>
                  <a:pt x="2461437" y="858845"/>
                  <a:pt x="2461699" y="855507"/>
                </a:cubicBezTo>
                <a:lnTo>
                  <a:pt x="2447177" y="865519"/>
                </a:lnTo>
                <a:lnTo>
                  <a:pt x="2435011" y="883186"/>
                </a:lnTo>
                <a:lnTo>
                  <a:pt x="2429125" y="876905"/>
                </a:lnTo>
                <a:lnTo>
                  <a:pt x="2441487" y="870034"/>
                </a:lnTo>
                <a:lnTo>
                  <a:pt x="2438740" y="861789"/>
                </a:lnTo>
                <a:lnTo>
                  <a:pt x="2424219" y="859041"/>
                </a:lnTo>
                <a:lnTo>
                  <a:pt x="2428929" y="847459"/>
                </a:lnTo>
                <a:lnTo>
                  <a:pt x="2438740" y="856489"/>
                </a:lnTo>
                <a:lnTo>
                  <a:pt x="2462092" y="847066"/>
                </a:lnTo>
                <a:lnTo>
                  <a:pt x="2463466" y="829006"/>
                </a:lnTo>
                <a:lnTo>
                  <a:pt x="2468567" y="828614"/>
                </a:lnTo>
                <a:lnTo>
                  <a:pt x="2484855" y="824687"/>
                </a:lnTo>
                <a:lnTo>
                  <a:pt x="2492115" y="833718"/>
                </a:lnTo>
                <a:lnTo>
                  <a:pt x="2497609" y="846281"/>
                </a:lnTo>
                <a:lnTo>
                  <a:pt x="2502515" y="836269"/>
                </a:lnTo>
                <a:lnTo>
                  <a:pt x="2516251" y="829595"/>
                </a:lnTo>
                <a:lnTo>
                  <a:pt x="2521353" y="819976"/>
                </a:lnTo>
                <a:lnTo>
                  <a:pt x="2503300" y="821939"/>
                </a:lnTo>
                <a:lnTo>
                  <a:pt x="2498002" y="827240"/>
                </a:lnTo>
                <a:lnTo>
                  <a:pt x="2485247" y="806431"/>
                </a:lnTo>
                <a:lnTo>
                  <a:pt x="2480734" y="803879"/>
                </a:lnTo>
                <a:lnTo>
                  <a:pt x="2481911" y="792101"/>
                </a:lnTo>
                <a:lnTo>
                  <a:pt x="2491133" y="793475"/>
                </a:lnTo>
                <a:lnTo>
                  <a:pt x="2494862" y="781697"/>
                </a:lnTo>
                <a:lnTo>
                  <a:pt x="2473865" y="779341"/>
                </a:lnTo>
                <a:lnTo>
                  <a:pt x="2474650" y="770703"/>
                </a:lnTo>
                <a:lnTo>
                  <a:pt x="2493685" y="769918"/>
                </a:lnTo>
                <a:lnTo>
                  <a:pt x="2481126" y="764814"/>
                </a:lnTo>
                <a:lnTo>
                  <a:pt x="2485443" y="759514"/>
                </a:lnTo>
                <a:lnTo>
                  <a:pt x="2496040" y="764029"/>
                </a:lnTo>
                <a:lnTo>
                  <a:pt x="2499179" y="758140"/>
                </a:lnTo>
                <a:lnTo>
                  <a:pt x="2494666" y="752447"/>
                </a:lnTo>
                <a:lnTo>
                  <a:pt x="2496040" y="745184"/>
                </a:lnTo>
                <a:lnTo>
                  <a:pt x="2511541" y="743024"/>
                </a:lnTo>
                <a:lnTo>
                  <a:pt x="2502319" y="737920"/>
                </a:lnTo>
                <a:lnTo>
                  <a:pt x="2495843" y="730264"/>
                </a:lnTo>
                <a:lnTo>
                  <a:pt x="2497806" y="724374"/>
                </a:lnTo>
                <a:lnTo>
                  <a:pt x="2509580" y="726731"/>
                </a:lnTo>
                <a:lnTo>
                  <a:pt x="2512523" y="718878"/>
                </a:lnTo>
                <a:lnTo>
                  <a:pt x="2521746" y="722215"/>
                </a:lnTo>
                <a:lnTo>
                  <a:pt x="2529007" y="714363"/>
                </a:lnTo>
                <a:lnTo>
                  <a:pt x="2537445" y="714756"/>
                </a:lnTo>
                <a:lnTo>
                  <a:pt x="2539995" y="697873"/>
                </a:lnTo>
                <a:lnTo>
                  <a:pt x="2548433" y="695125"/>
                </a:lnTo>
                <a:lnTo>
                  <a:pt x="2552358" y="690414"/>
                </a:lnTo>
                <a:lnTo>
                  <a:pt x="2569822" y="689236"/>
                </a:lnTo>
                <a:lnTo>
                  <a:pt x="2582381" y="684328"/>
                </a:lnTo>
                <a:lnTo>
                  <a:pt x="2595525" y="696499"/>
                </a:lnTo>
                <a:lnTo>
                  <a:pt x="2605337" y="684720"/>
                </a:lnTo>
                <a:lnTo>
                  <a:pt x="2594544" y="674512"/>
                </a:lnTo>
                <a:lnTo>
                  <a:pt x="2582969" y="675298"/>
                </a:lnTo>
                <a:lnTo>
                  <a:pt x="2577475" y="667445"/>
                </a:lnTo>
                <a:lnTo>
                  <a:pt x="2567271" y="674120"/>
                </a:lnTo>
                <a:lnTo>
                  <a:pt x="2563739" y="663127"/>
                </a:lnTo>
                <a:lnTo>
                  <a:pt x="2557852" y="659789"/>
                </a:lnTo>
                <a:lnTo>
                  <a:pt x="2561581" y="640354"/>
                </a:lnTo>
                <a:lnTo>
                  <a:pt x="2575709" y="624649"/>
                </a:lnTo>
                <a:lnTo>
                  <a:pt x="2580615" y="637606"/>
                </a:lnTo>
                <a:lnTo>
                  <a:pt x="2589050" y="639569"/>
                </a:lnTo>
                <a:lnTo>
                  <a:pt x="2592386" y="644476"/>
                </a:lnTo>
                <a:lnTo>
                  <a:pt x="2599646" y="640550"/>
                </a:lnTo>
                <a:lnTo>
                  <a:pt x="2608869" y="647617"/>
                </a:lnTo>
                <a:lnTo>
                  <a:pt x="2618092" y="643691"/>
                </a:lnTo>
                <a:lnTo>
                  <a:pt x="2613775" y="636624"/>
                </a:lnTo>
                <a:lnTo>
                  <a:pt x="2624372" y="624845"/>
                </a:lnTo>
                <a:lnTo>
                  <a:pt x="2610635" y="631324"/>
                </a:lnTo>
                <a:lnTo>
                  <a:pt x="2597684" y="632698"/>
                </a:lnTo>
                <a:lnTo>
                  <a:pt x="2593563" y="627005"/>
                </a:lnTo>
                <a:lnTo>
                  <a:pt x="2605926" y="619741"/>
                </a:lnTo>
                <a:lnTo>
                  <a:pt x="2615541" y="607767"/>
                </a:lnTo>
                <a:lnTo>
                  <a:pt x="2608477" y="603448"/>
                </a:lnTo>
                <a:lnTo>
                  <a:pt x="2616326" y="596774"/>
                </a:lnTo>
                <a:lnTo>
                  <a:pt x="2609065" y="592258"/>
                </a:lnTo>
                <a:lnTo>
                  <a:pt x="2603767" y="586566"/>
                </a:lnTo>
                <a:lnTo>
                  <a:pt x="2612009" y="573413"/>
                </a:lnTo>
                <a:lnTo>
                  <a:pt x="2617700" y="561635"/>
                </a:lnTo>
                <a:lnTo>
                  <a:pt x="2628885" y="557120"/>
                </a:lnTo>
                <a:lnTo>
                  <a:pt x="2635949" y="536704"/>
                </a:lnTo>
                <a:lnTo>
                  <a:pt x="2641836" y="536704"/>
                </a:lnTo>
                <a:lnTo>
                  <a:pt x="2639285" y="543182"/>
                </a:lnTo>
                <a:lnTo>
                  <a:pt x="2642621" y="557512"/>
                </a:lnTo>
                <a:lnTo>
                  <a:pt x="2648704" y="566543"/>
                </a:lnTo>
                <a:lnTo>
                  <a:pt x="2649882" y="575573"/>
                </a:lnTo>
                <a:lnTo>
                  <a:pt x="2655180" y="565168"/>
                </a:lnTo>
                <a:lnTo>
                  <a:pt x="2666365" y="569095"/>
                </a:lnTo>
                <a:lnTo>
                  <a:pt x="2670289" y="563794"/>
                </a:lnTo>
                <a:lnTo>
                  <a:pt x="2666757" y="557905"/>
                </a:lnTo>
                <a:lnTo>
                  <a:pt x="2649293" y="562812"/>
                </a:lnTo>
                <a:lnTo>
                  <a:pt x="2651843" y="554764"/>
                </a:lnTo>
                <a:lnTo>
                  <a:pt x="2660870" y="554568"/>
                </a:lnTo>
                <a:lnTo>
                  <a:pt x="2665384" y="550053"/>
                </a:lnTo>
                <a:lnTo>
                  <a:pt x="2657534" y="539060"/>
                </a:lnTo>
                <a:lnTo>
                  <a:pt x="2665973" y="535133"/>
                </a:lnTo>
                <a:lnTo>
                  <a:pt x="2659889" y="524729"/>
                </a:lnTo>
                <a:lnTo>
                  <a:pt x="2648900" y="519036"/>
                </a:lnTo>
                <a:lnTo>
                  <a:pt x="2657731" y="508436"/>
                </a:lnTo>
                <a:lnTo>
                  <a:pt x="2678139" y="499798"/>
                </a:lnTo>
                <a:lnTo>
                  <a:pt x="2689913" y="506865"/>
                </a:lnTo>
                <a:lnTo>
                  <a:pt x="2700509" y="498817"/>
                </a:lnTo>
                <a:lnTo>
                  <a:pt x="2708947" y="518251"/>
                </a:lnTo>
                <a:lnTo>
                  <a:pt x="2720132" y="518251"/>
                </a:lnTo>
                <a:lnTo>
                  <a:pt x="2713460" y="506669"/>
                </a:lnTo>
                <a:lnTo>
                  <a:pt x="2726412" y="498620"/>
                </a:lnTo>
                <a:lnTo>
                  <a:pt x="2733084" y="489394"/>
                </a:lnTo>
                <a:lnTo>
                  <a:pt x="2724449" y="485664"/>
                </a:lnTo>
                <a:lnTo>
                  <a:pt x="2729551" y="474671"/>
                </a:lnTo>
                <a:lnTo>
                  <a:pt x="2722879" y="473297"/>
                </a:lnTo>
                <a:lnTo>
                  <a:pt x="2705415" y="491161"/>
                </a:lnTo>
                <a:lnTo>
                  <a:pt x="2697565" y="488609"/>
                </a:lnTo>
                <a:lnTo>
                  <a:pt x="2694230" y="477419"/>
                </a:lnTo>
                <a:lnTo>
                  <a:pt x="2685203" y="477027"/>
                </a:lnTo>
                <a:lnTo>
                  <a:pt x="2682456" y="488805"/>
                </a:lnTo>
                <a:lnTo>
                  <a:pt x="2667346" y="483505"/>
                </a:lnTo>
                <a:cubicBezTo>
                  <a:pt x="2667150" y="480757"/>
                  <a:pt x="2666953" y="478009"/>
                  <a:pt x="2666757" y="475260"/>
                </a:cubicBezTo>
                <a:lnTo>
                  <a:pt x="2686969" y="450329"/>
                </a:lnTo>
                <a:lnTo>
                  <a:pt x="2693248" y="430698"/>
                </a:lnTo>
                <a:lnTo>
                  <a:pt x="2706788" y="426772"/>
                </a:lnTo>
                <a:lnTo>
                  <a:pt x="2705415" y="418724"/>
                </a:lnTo>
                <a:lnTo>
                  <a:pt x="2725627" y="408123"/>
                </a:lnTo>
                <a:lnTo>
                  <a:pt x="2730728" y="396541"/>
                </a:lnTo>
                <a:lnTo>
                  <a:pt x="2763499" y="378481"/>
                </a:lnTo>
                <a:lnTo>
                  <a:pt x="2759182" y="371414"/>
                </a:lnTo>
                <a:lnTo>
                  <a:pt x="2757220" y="353157"/>
                </a:lnTo>
                <a:lnTo>
                  <a:pt x="2768013" y="322337"/>
                </a:lnTo>
                <a:lnTo>
                  <a:pt x="2777236" y="332152"/>
                </a:lnTo>
                <a:lnTo>
                  <a:pt x="2767620" y="347857"/>
                </a:lnTo>
                <a:lnTo>
                  <a:pt x="2774096" y="351587"/>
                </a:lnTo>
                <a:lnTo>
                  <a:pt x="2776058" y="345109"/>
                </a:lnTo>
                <a:lnTo>
                  <a:pt x="2783319" y="347072"/>
                </a:lnTo>
                <a:lnTo>
                  <a:pt x="2787832" y="358654"/>
                </a:lnTo>
                <a:lnTo>
                  <a:pt x="2791168" y="347661"/>
                </a:lnTo>
                <a:lnTo>
                  <a:pt x="2801764" y="355316"/>
                </a:lnTo>
                <a:lnTo>
                  <a:pt x="2808829" y="346876"/>
                </a:lnTo>
                <a:lnTo>
                  <a:pt x="2792934" y="337256"/>
                </a:lnTo>
                <a:cubicBezTo>
                  <a:pt x="2792738" y="333527"/>
                  <a:pt x="2792541" y="329797"/>
                  <a:pt x="2792345" y="326067"/>
                </a:cubicBezTo>
                <a:lnTo>
                  <a:pt x="2789010" y="317822"/>
                </a:lnTo>
                <a:lnTo>
                  <a:pt x="2804511" y="317626"/>
                </a:lnTo>
                <a:lnTo>
                  <a:pt x="2816678" y="346286"/>
                </a:lnTo>
                <a:lnTo>
                  <a:pt x="2833162" y="352568"/>
                </a:lnTo>
                <a:lnTo>
                  <a:pt x="2835123" y="364739"/>
                </a:lnTo>
                <a:lnTo>
                  <a:pt x="2850233" y="371218"/>
                </a:lnTo>
                <a:lnTo>
                  <a:pt x="2851607" y="362776"/>
                </a:lnTo>
                <a:lnTo>
                  <a:pt x="2832965" y="337453"/>
                </a:lnTo>
                <a:lnTo>
                  <a:pt x="2826293" y="336864"/>
                </a:lnTo>
                <a:lnTo>
                  <a:pt x="2818444" y="327245"/>
                </a:lnTo>
                <a:lnTo>
                  <a:pt x="2821584" y="312718"/>
                </a:lnTo>
                <a:lnTo>
                  <a:pt x="2812950" y="304473"/>
                </a:lnTo>
                <a:lnTo>
                  <a:pt x="2827274" y="280131"/>
                </a:lnTo>
                <a:lnTo>
                  <a:pt x="2840226" y="280720"/>
                </a:lnTo>
                <a:lnTo>
                  <a:pt x="2843365" y="274831"/>
                </a:lnTo>
                <a:lnTo>
                  <a:pt x="2852588" y="274635"/>
                </a:lnTo>
                <a:lnTo>
                  <a:pt x="2848860" y="286413"/>
                </a:lnTo>
                <a:lnTo>
                  <a:pt x="2853569" y="295639"/>
                </a:lnTo>
                <a:cubicBezTo>
                  <a:pt x="2853635" y="307745"/>
                  <a:pt x="2853700" y="319851"/>
                  <a:pt x="2853765" y="331956"/>
                </a:cubicBezTo>
                <a:lnTo>
                  <a:pt x="2864558" y="311148"/>
                </a:lnTo>
                <a:lnTo>
                  <a:pt x="2868287" y="276598"/>
                </a:lnTo>
                <a:lnTo>
                  <a:pt x="2877314" y="269531"/>
                </a:lnTo>
                <a:cubicBezTo>
                  <a:pt x="2877510" y="265801"/>
                  <a:pt x="2877706" y="262071"/>
                  <a:pt x="2877902" y="258341"/>
                </a:cubicBezTo>
                <a:lnTo>
                  <a:pt x="2887910" y="252452"/>
                </a:lnTo>
                <a:lnTo>
                  <a:pt x="2892815" y="247152"/>
                </a:lnTo>
                <a:lnTo>
                  <a:pt x="2891834" y="272475"/>
                </a:lnTo>
                <a:lnTo>
                  <a:pt x="2885359" y="288965"/>
                </a:lnTo>
                <a:lnTo>
                  <a:pt x="2892815" y="305062"/>
                </a:lnTo>
                <a:lnTo>
                  <a:pt x="2892815" y="320571"/>
                </a:lnTo>
                <a:lnTo>
                  <a:pt x="2880845" y="344323"/>
                </a:lnTo>
                <a:lnTo>
                  <a:pt x="2880845" y="350802"/>
                </a:lnTo>
                <a:lnTo>
                  <a:pt x="2896348" y="334312"/>
                </a:lnTo>
                <a:lnTo>
                  <a:pt x="2900665" y="312718"/>
                </a:lnTo>
                <a:lnTo>
                  <a:pt x="2906552" y="310755"/>
                </a:lnTo>
                <a:lnTo>
                  <a:pt x="2914401" y="320963"/>
                </a:lnTo>
                <a:lnTo>
                  <a:pt x="2919111" y="312522"/>
                </a:lnTo>
                <a:lnTo>
                  <a:pt x="2908318" y="303492"/>
                </a:lnTo>
                <a:lnTo>
                  <a:pt x="2905767" y="281505"/>
                </a:lnTo>
                <a:lnTo>
                  <a:pt x="2918718" y="272868"/>
                </a:lnTo>
                <a:lnTo>
                  <a:pt x="2920484" y="255200"/>
                </a:lnTo>
                <a:lnTo>
                  <a:pt x="2928334" y="246759"/>
                </a:lnTo>
                <a:lnTo>
                  <a:pt x="2934809" y="249900"/>
                </a:lnTo>
                <a:lnTo>
                  <a:pt x="2927745" y="265015"/>
                </a:lnTo>
                <a:lnTo>
                  <a:pt x="2940892" y="272083"/>
                </a:lnTo>
                <a:lnTo>
                  <a:pt x="2944621" y="254415"/>
                </a:lnTo>
                <a:lnTo>
                  <a:pt x="2957768" y="255593"/>
                </a:lnTo>
                <a:lnTo>
                  <a:pt x="2945013" y="243422"/>
                </a:lnTo>
                <a:lnTo>
                  <a:pt x="2949723" y="234196"/>
                </a:lnTo>
                <a:lnTo>
                  <a:pt x="2959534" y="240477"/>
                </a:lnTo>
                <a:lnTo>
                  <a:pt x="2966402" y="256770"/>
                </a:lnTo>
                <a:lnTo>
                  <a:pt x="2975429" y="258145"/>
                </a:lnTo>
                <a:lnTo>
                  <a:pt x="2981316" y="271690"/>
                </a:lnTo>
                <a:lnTo>
                  <a:pt x="2993286" y="283272"/>
                </a:lnTo>
                <a:lnTo>
                  <a:pt x="2990342" y="253237"/>
                </a:lnTo>
                <a:lnTo>
                  <a:pt x="2998192" y="242048"/>
                </a:lnTo>
                <a:lnTo>
                  <a:pt x="2989558" y="230466"/>
                </a:lnTo>
                <a:lnTo>
                  <a:pt x="2997407" y="223202"/>
                </a:lnTo>
                <a:lnTo>
                  <a:pt x="2984259" y="214369"/>
                </a:lnTo>
                <a:lnTo>
                  <a:pt x="2977588" y="228110"/>
                </a:lnTo>
                <a:lnTo>
                  <a:pt x="2965225" y="215154"/>
                </a:lnTo>
                <a:cubicBezTo>
                  <a:pt x="2965356" y="210377"/>
                  <a:pt x="2965487" y="205600"/>
                  <a:pt x="2965618" y="200823"/>
                </a:cubicBezTo>
                <a:lnTo>
                  <a:pt x="2951488" y="205339"/>
                </a:lnTo>
                <a:lnTo>
                  <a:pt x="2945406" y="195720"/>
                </a:lnTo>
                <a:lnTo>
                  <a:pt x="2955806" y="192383"/>
                </a:lnTo>
                <a:lnTo>
                  <a:pt x="2963655" y="197486"/>
                </a:lnTo>
                <a:lnTo>
                  <a:pt x="2965028" y="183941"/>
                </a:lnTo>
                <a:lnTo>
                  <a:pt x="2974251" y="194934"/>
                </a:lnTo>
                <a:lnTo>
                  <a:pt x="2975429" y="204750"/>
                </a:lnTo>
                <a:lnTo>
                  <a:pt x="2985240" y="208480"/>
                </a:lnTo>
                <a:lnTo>
                  <a:pt x="2982689" y="202590"/>
                </a:lnTo>
                <a:lnTo>
                  <a:pt x="2991716" y="183745"/>
                </a:lnTo>
                <a:lnTo>
                  <a:pt x="3008003" y="188064"/>
                </a:lnTo>
                <a:lnTo>
                  <a:pt x="3007022" y="214761"/>
                </a:lnTo>
                <a:lnTo>
                  <a:pt x="3022132" y="217117"/>
                </a:lnTo>
                <a:lnTo>
                  <a:pt x="3015460" y="204946"/>
                </a:lnTo>
                <a:lnTo>
                  <a:pt x="3020170" y="199057"/>
                </a:lnTo>
                <a:lnTo>
                  <a:pt x="3024683" y="202983"/>
                </a:lnTo>
                <a:lnTo>
                  <a:pt x="3051371" y="207694"/>
                </a:lnTo>
                <a:lnTo>
                  <a:pt x="3043717" y="220847"/>
                </a:lnTo>
                <a:lnTo>
                  <a:pt x="3060201" y="220258"/>
                </a:lnTo>
                <a:lnTo>
                  <a:pt x="3049801" y="232625"/>
                </a:lnTo>
                <a:lnTo>
                  <a:pt x="3060397" y="249507"/>
                </a:lnTo>
                <a:lnTo>
                  <a:pt x="3070209" y="245974"/>
                </a:lnTo>
                <a:lnTo>
                  <a:pt x="3066088" y="224577"/>
                </a:lnTo>
                <a:lnTo>
                  <a:pt x="3074918" y="214172"/>
                </a:lnTo>
                <a:lnTo>
                  <a:pt x="3064518" y="211031"/>
                </a:lnTo>
                <a:lnTo>
                  <a:pt x="3067069" y="194542"/>
                </a:lnTo>
                <a:lnTo>
                  <a:pt x="3078843" y="197094"/>
                </a:lnTo>
                <a:lnTo>
                  <a:pt x="3082571" y="186101"/>
                </a:lnTo>
                <a:lnTo>
                  <a:pt x="3083945" y="177659"/>
                </a:lnTo>
                <a:lnTo>
                  <a:pt x="3090420" y="174911"/>
                </a:lnTo>
                <a:lnTo>
                  <a:pt x="3105726" y="153906"/>
                </a:lnTo>
                <a:lnTo>
                  <a:pt x="3114361" y="153121"/>
                </a:lnTo>
                <a:lnTo>
                  <a:pt x="3128097" y="162347"/>
                </a:lnTo>
                <a:lnTo>
                  <a:pt x="3134768" y="154299"/>
                </a:lnTo>
                <a:lnTo>
                  <a:pt x="3124761" y="144484"/>
                </a:lnTo>
                <a:lnTo>
                  <a:pt x="3132414" y="119749"/>
                </a:lnTo>
                <a:lnTo>
                  <a:pt x="3146346" y="127405"/>
                </a:lnTo>
                <a:lnTo>
                  <a:pt x="3149290" y="118375"/>
                </a:lnTo>
                <a:lnTo>
                  <a:pt x="3142029" y="106793"/>
                </a:lnTo>
                <a:lnTo>
                  <a:pt x="3124368" y="103652"/>
                </a:lnTo>
                <a:lnTo>
                  <a:pt x="3124368" y="90499"/>
                </a:lnTo>
                <a:lnTo>
                  <a:pt x="3129470" y="86573"/>
                </a:lnTo>
                <a:lnTo>
                  <a:pt x="3146739" y="101492"/>
                </a:lnTo>
                <a:lnTo>
                  <a:pt x="3152429" y="98155"/>
                </a:lnTo>
                <a:lnTo>
                  <a:pt x="3148505" y="87751"/>
                </a:lnTo>
                <a:lnTo>
                  <a:pt x="3150859" y="66157"/>
                </a:lnTo>
                <a:lnTo>
                  <a:pt x="3156158" y="68709"/>
                </a:lnTo>
                <a:lnTo>
                  <a:pt x="3162830" y="82451"/>
                </a:lnTo>
                <a:lnTo>
                  <a:pt x="3166558" y="64783"/>
                </a:lnTo>
                <a:lnTo>
                  <a:pt x="3171267" y="63409"/>
                </a:lnTo>
                <a:lnTo>
                  <a:pt x="3175192" y="79506"/>
                </a:lnTo>
                <a:lnTo>
                  <a:pt x="3183041" y="81469"/>
                </a:lnTo>
                <a:lnTo>
                  <a:pt x="3189125" y="97174"/>
                </a:lnTo>
                <a:lnTo>
                  <a:pt x="3198740" y="86573"/>
                </a:lnTo>
                <a:lnTo>
                  <a:pt x="3213849" y="80095"/>
                </a:lnTo>
                <a:lnTo>
                  <a:pt x="3216401" y="90892"/>
                </a:lnTo>
                <a:lnTo>
                  <a:pt x="3185985" y="134276"/>
                </a:lnTo>
                <a:lnTo>
                  <a:pt x="3175585" y="185904"/>
                </a:lnTo>
                <a:lnTo>
                  <a:pt x="3166558" y="200235"/>
                </a:lnTo>
                <a:lnTo>
                  <a:pt x="3170483" y="217902"/>
                </a:lnTo>
                <a:lnTo>
                  <a:pt x="3178332" y="219865"/>
                </a:lnTo>
                <a:lnTo>
                  <a:pt x="3185004" y="208676"/>
                </a:lnTo>
                <a:lnTo>
                  <a:pt x="3199918" y="190223"/>
                </a:lnTo>
                <a:lnTo>
                  <a:pt x="3188732" y="191008"/>
                </a:lnTo>
                <a:cubicBezTo>
                  <a:pt x="3188863" y="187933"/>
                  <a:pt x="3188994" y="184857"/>
                  <a:pt x="3189125" y="181782"/>
                </a:cubicBezTo>
                <a:lnTo>
                  <a:pt x="3227389" y="133883"/>
                </a:lnTo>
                <a:lnTo>
                  <a:pt x="3236416" y="108559"/>
                </a:lnTo>
                <a:lnTo>
                  <a:pt x="3252507" y="94033"/>
                </a:lnTo>
                <a:lnTo>
                  <a:pt x="3255647" y="79506"/>
                </a:lnTo>
                <a:lnTo>
                  <a:pt x="3266832" y="69690"/>
                </a:lnTo>
                <a:lnTo>
                  <a:pt x="3265459" y="85199"/>
                </a:lnTo>
                <a:lnTo>
                  <a:pt x="3271541" y="95800"/>
                </a:lnTo>
                <a:lnTo>
                  <a:pt x="3270168" y="104240"/>
                </a:lnTo>
                <a:lnTo>
                  <a:pt x="3260357" y="110130"/>
                </a:lnTo>
                <a:lnTo>
                  <a:pt x="3254666" y="124460"/>
                </a:lnTo>
                <a:lnTo>
                  <a:pt x="3271738" y="119749"/>
                </a:lnTo>
                <a:lnTo>
                  <a:pt x="3264281" y="162347"/>
                </a:lnTo>
                <a:lnTo>
                  <a:pt x="3273308" y="162740"/>
                </a:lnTo>
                <a:lnTo>
                  <a:pt x="3287044" y="154102"/>
                </a:lnTo>
                <a:lnTo>
                  <a:pt x="3296659" y="126816"/>
                </a:lnTo>
                <a:lnTo>
                  <a:pt x="3301957" y="134472"/>
                </a:lnTo>
                <a:lnTo>
                  <a:pt x="3304313" y="126031"/>
                </a:lnTo>
                <a:lnTo>
                  <a:pt x="3295874" y="116411"/>
                </a:lnTo>
                <a:lnTo>
                  <a:pt x="3298425" y="103848"/>
                </a:lnTo>
                <a:lnTo>
                  <a:pt x="3309414" y="101296"/>
                </a:lnTo>
                <a:lnTo>
                  <a:pt x="3312750" y="95996"/>
                </a:lnTo>
                <a:lnTo>
                  <a:pt x="3321188" y="84217"/>
                </a:lnTo>
                <a:lnTo>
                  <a:pt x="3315694" y="77543"/>
                </a:lnTo>
                <a:lnTo>
                  <a:pt x="3319030" y="62820"/>
                </a:lnTo>
                <a:lnTo>
                  <a:pt x="3326683" y="58894"/>
                </a:lnTo>
                <a:lnTo>
                  <a:pt x="3320796" y="50257"/>
                </a:lnTo>
                <a:lnTo>
                  <a:pt x="3325702" y="37104"/>
                </a:lnTo>
                <a:lnTo>
                  <a:pt x="3339830" y="54575"/>
                </a:lnTo>
                <a:lnTo>
                  <a:pt x="3341793" y="48686"/>
                </a:lnTo>
                <a:close/>
                <a:moveTo>
                  <a:pt x="1247919" y="29450"/>
                </a:moveTo>
                <a:lnTo>
                  <a:pt x="1254397" y="33769"/>
                </a:lnTo>
                <a:lnTo>
                  <a:pt x="1244581" y="42406"/>
                </a:lnTo>
                <a:lnTo>
                  <a:pt x="1244581" y="46725"/>
                </a:lnTo>
                <a:lnTo>
                  <a:pt x="1248115" y="45940"/>
                </a:lnTo>
                <a:lnTo>
                  <a:pt x="1249293" y="59093"/>
                </a:lnTo>
                <a:lnTo>
                  <a:pt x="1239084" y="63804"/>
                </a:lnTo>
                <a:lnTo>
                  <a:pt x="1217688" y="64982"/>
                </a:lnTo>
                <a:lnTo>
                  <a:pt x="1206694" y="68908"/>
                </a:lnTo>
                <a:lnTo>
                  <a:pt x="1203357" y="74993"/>
                </a:lnTo>
                <a:lnTo>
                  <a:pt x="1195112" y="85594"/>
                </a:lnTo>
                <a:lnTo>
                  <a:pt x="1189223" y="93250"/>
                </a:lnTo>
                <a:lnTo>
                  <a:pt x="1184707" y="88931"/>
                </a:lnTo>
                <a:lnTo>
                  <a:pt x="1189811" y="78919"/>
                </a:lnTo>
                <a:lnTo>
                  <a:pt x="1196486" y="74600"/>
                </a:lnTo>
                <a:lnTo>
                  <a:pt x="1209246" y="61448"/>
                </a:lnTo>
                <a:lnTo>
                  <a:pt x="1216705" y="60663"/>
                </a:lnTo>
                <a:lnTo>
                  <a:pt x="1227503" y="54381"/>
                </a:lnTo>
                <a:lnTo>
                  <a:pt x="1230644" y="47903"/>
                </a:lnTo>
                <a:lnTo>
                  <a:pt x="1227109" y="44762"/>
                </a:lnTo>
                <a:lnTo>
                  <a:pt x="1229662" y="37499"/>
                </a:lnTo>
                <a:lnTo>
                  <a:pt x="1242226" y="31806"/>
                </a:lnTo>
                <a:close/>
                <a:moveTo>
                  <a:pt x="4877945" y="2517"/>
                </a:moveTo>
                <a:lnTo>
                  <a:pt x="5039761" y="22592"/>
                </a:lnTo>
                <a:lnTo>
                  <a:pt x="5043328" y="27565"/>
                </a:lnTo>
                <a:lnTo>
                  <a:pt x="5066353" y="50798"/>
                </a:lnTo>
                <a:lnTo>
                  <a:pt x="5083671" y="63202"/>
                </a:lnTo>
                <a:lnTo>
                  <a:pt x="5086426" y="70487"/>
                </a:lnTo>
                <a:lnTo>
                  <a:pt x="5097643" y="75409"/>
                </a:lnTo>
                <a:lnTo>
                  <a:pt x="5100792" y="82694"/>
                </a:lnTo>
                <a:lnTo>
                  <a:pt x="5107483" y="75409"/>
                </a:lnTo>
                <a:lnTo>
                  <a:pt x="5114764" y="90963"/>
                </a:lnTo>
                <a:lnTo>
                  <a:pt x="5106303" y="98249"/>
                </a:lnTo>
                <a:lnTo>
                  <a:pt x="5111026" y="106911"/>
                </a:lnTo>
                <a:lnTo>
                  <a:pt x="5101973" y="113409"/>
                </a:lnTo>
                <a:lnTo>
                  <a:pt x="5069502" y="97461"/>
                </a:lnTo>
                <a:lnTo>
                  <a:pt x="5067731" y="108683"/>
                </a:lnTo>
                <a:lnTo>
                  <a:pt x="5082294" y="109077"/>
                </a:lnTo>
                <a:lnTo>
                  <a:pt x="5094692" y="119316"/>
                </a:lnTo>
                <a:lnTo>
                  <a:pt x="5088788" y="121285"/>
                </a:lnTo>
                <a:lnTo>
                  <a:pt x="5090165" y="132508"/>
                </a:lnTo>
                <a:lnTo>
                  <a:pt x="5080916" y="128570"/>
                </a:lnTo>
                <a:lnTo>
                  <a:pt x="5067731" y="111637"/>
                </a:lnTo>
                <a:lnTo>
                  <a:pt x="5057301" y="104549"/>
                </a:lnTo>
                <a:lnTo>
                  <a:pt x="5060252" y="93523"/>
                </a:lnTo>
                <a:lnTo>
                  <a:pt x="5054939" y="90963"/>
                </a:lnTo>
                <a:lnTo>
                  <a:pt x="5051790" y="94901"/>
                </a:lnTo>
                <a:lnTo>
                  <a:pt x="5038802" y="92933"/>
                </a:lnTo>
                <a:lnTo>
                  <a:pt x="5039392" y="103565"/>
                </a:lnTo>
                <a:lnTo>
                  <a:pt x="5050019" y="107305"/>
                </a:lnTo>
                <a:cubicBezTo>
                  <a:pt x="5050281" y="112359"/>
                  <a:pt x="5050544" y="117413"/>
                  <a:pt x="5050806" y="122466"/>
                </a:cubicBezTo>
                <a:lnTo>
                  <a:pt x="5036440" y="120497"/>
                </a:lnTo>
                <a:lnTo>
                  <a:pt x="5023846" y="112031"/>
                </a:lnTo>
                <a:lnTo>
                  <a:pt x="5014596" y="117938"/>
                </a:lnTo>
                <a:lnTo>
                  <a:pt x="5003969" y="101202"/>
                </a:lnTo>
                <a:lnTo>
                  <a:pt x="4989406" y="96673"/>
                </a:lnTo>
                <a:lnTo>
                  <a:pt x="4983109" y="105337"/>
                </a:lnTo>
                <a:lnTo>
                  <a:pt x="4976615" y="105927"/>
                </a:lnTo>
                <a:lnTo>
                  <a:pt x="4986455" y="119119"/>
                </a:lnTo>
                <a:lnTo>
                  <a:pt x="4981338" y="125617"/>
                </a:lnTo>
                <a:lnTo>
                  <a:pt x="4970908" y="121088"/>
                </a:lnTo>
                <a:lnTo>
                  <a:pt x="4954770" y="104943"/>
                </a:lnTo>
                <a:lnTo>
                  <a:pt x="4946309" y="105731"/>
                </a:lnTo>
                <a:lnTo>
                  <a:pt x="4948277" y="95886"/>
                </a:lnTo>
                <a:lnTo>
                  <a:pt x="4966381" y="90373"/>
                </a:lnTo>
                <a:lnTo>
                  <a:pt x="4942176" y="82891"/>
                </a:lnTo>
                <a:lnTo>
                  <a:pt x="4933123" y="89585"/>
                </a:lnTo>
                <a:lnTo>
                  <a:pt x="4925251" y="85647"/>
                </a:lnTo>
                <a:lnTo>
                  <a:pt x="4908130" y="94311"/>
                </a:lnTo>
                <a:lnTo>
                  <a:pt x="4905572" y="83088"/>
                </a:lnTo>
                <a:lnTo>
                  <a:pt x="4893567" y="79347"/>
                </a:lnTo>
                <a:lnTo>
                  <a:pt x="4893371" y="56311"/>
                </a:lnTo>
                <a:lnTo>
                  <a:pt x="4879595" y="44694"/>
                </a:lnTo>
                <a:lnTo>
                  <a:pt x="4887860" y="34260"/>
                </a:lnTo>
                <a:lnTo>
                  <a:pt x="4892584" y="36819"/>
                </a:lnTo>
                <a:lnTo>
                  <a:pt x="4894748" y="48632"/>
                </a:lnTo>
                <a:lnTo>
                  <a:pt x="4912263" y="46466"/>
                </a:lnTo>
                <a:lnTo>
                  <a:pt x="4901833" y="37606"/>
                </a:lnTo>
                <a:lnTo>
                  <a:pt x="4903013" y="26974"/>
                </a:lnTo>
                <a:lnTo>
                  <a:pt x="4916789" y="34653"/>
                </a:lnTo>
                <a:lnTo>
                  <a:pt x="4909508" y="23627"/>
                </a:lnTo>
                <a:lnTo>
                  <a:pt x="4913443" y="17130"/>
                </a:lnTo>
                <a:lnTo>
                  <a:pt x="4905572" y="11223"/>
                </a:lnTo>
                <a:lnTo>
                  <a:pt x="4892584" y="21264"/>
                </a:lnTo>
                <a:lnTo>
                  <a:pt x="4889631" y="13388"/>
                </a:lnTo>
                <a:lnTo>
                  <a:pt x="4877824" y="13980"/>
                </a:lnTo>
                <a:cubicBezTo>
                  <a:pt x="4877627" y="10370"/>
                  <a:pt x="4877430" y="6760"/>
                  <a:pt x="4877233" y="3150"/>
                </a:cubicBezTo>
                <a:close/>
                <a:moveTo>
                  <a:pt x="4807544" y="0"/>
                </a:moveTo>
                <a:lnTo>
                  <a:pt x="4849061" y="0"/>
                </a:lnTo>
                <a:lnTo>
                  <a:pt x="4857603" y="1974"/>
                </a:lnTo>
                <a:lnTo>
                  <a:pt x="4853829" y="21517"/>
                </a:lnTo>
                <a:lnTo>
                  <a:pt x="4856014" y="33361"/>
                </a:lnTo>
                <a:lnTo>
                  <a:pt x="4844889" y="35335"/>
                </a:lnTo>
                <a:lnTo>
                  <a:pt x="4832574" y="21714"/>
                </a:lnTo>
                <a:lnTo>
                  <a:pt x="4830587" y="9475"/>
                </a:lnTo>
                <a:lnTo>
                  <a:pt x="4808140" y="2369"/>
                </a:lnTo>
                <a:close/>
              </a:path>
            </a:pathLst>
          </a:custGeom>
          <a:solidFill>
            <a:schemeClr val="bg1">
              <a:lumMod val="95000"/>
            </a:schemeClr>
          </a:solidFill>
          <a:ln w="12700">
            <a:noFill/>
            <a:round/>
            <a:headEnd/>
            <a:tailEnd/>
          </a:ln>
        </p:spPr>
        <p:txBody>
          <a:bodyPr vert="horz" wrap="square" lIns="91440" tIns="45720" rIns="91440" bIns="45720" numCol="1" anchor="t" anchorCtr="0" compatLnSpc="1">
            <a:prstTxWarp prst="textNoShape">
              <a:avLst/>
            </a:prstTxWarp>
            <a:noAutofit/>
          </a:bodyPr>
          <a:lstStyle/>
          <a:p>
            <a:endParaRPr lang="en-US" sz="1800" kern="1200" dirty="0">
              <a:solidFill>
                <a:prstClr val="black"/>
              </a:solidFill>
              <a:latin typeface="Calibri"/>
              <a:ea typeface="+mn-ea"/>
            </a:endParaRPr>
          </a:p>
        </p:txBody>
      </p:sp>
      <p:sp>
        <p:nvSpPr>
          <p:cNvPr id="15" name="Parallelogram 4"/>
          <p:cNvSpPr/>
          <p:nvPr/>
        </p:nvSpPr>
        <p:spPr>
          <a:xfrm flipH="1">
            <a:off x="4522690" y="2189103"/>
            <a:ext cx="2234545"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8" name="Parallelogram 4"/>
          <p:cNvSpPr/>
          <p:nvPr/>
        </p:nvSpPr>
        <p:spPr>
          <a:xfrm flipH="1">
            <a:off x="179512" y="2189103"/>
            <a:ext cx="2117084" cy="4462553"/>
          </a:xfrm>
          <a:custGeom>
            <a:avLst/>
            <a:gdLst>
              <a:gd name="connsiteX0" fmla="*/ 0 w 936104"/>
              <a:gd name="connsiteY0" fmla="*/ 1800200 h 1800200"/>
              <a:gd name="connsiteX1" fmla="*/ 0 w 936104"/>
              <a:gd name="connsiteY1" fmla="*/ 0 h 1800200"/>
              <a:gd name="connsiteX2" fmla="*/ 936104 w 936104"/>
              <a:gd name="connsiteY2" fmla="*/ 0 h 1800200"/>
              <a:gd name="connsiteX3" fmla="*/ 936104 w 936104"/>
              <a:gd name="connsiteY3" fmla="*/ 1800200 h 1800200"/>
              <a:gd name="connsiteX4" fmla="*/ 0 w 936104"/>
              <a:gd name="connsiteY4" fmla="*/ 1800200 h 1800200"/>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00200 h 1954108"/>
              <a:gd name="connsiteX4" fmla="*/ 9054 w 936104"/>
              <a:gd name="connsiteY4" fmla="*/ 1954108 h 1954108"/>
              <a:gd name="connsiteX0" fmla="*/ 9054 w 936104"/>
              <a:gd name="connsiteY0" fmla="*/ 1954108 h 1954108"/>
              <a:gd name="connsiteX1" fmla="*/ 0 w 936104"/>
              <a:gd name="connsiteY1" fmla="*/ 0 h 1954108"/>
              <a:gd name="connsiteX2" fmla="*/ 936104 w 936104"/>
              <a:gd name="connsiteY2" fmla="*/ 0 h 1954108"/>
              <a:gd name="connsiteX3" fmla="*/ 936104 w 936104"/>
              <a:gd name="connsiteY3" fmla="*/ 1827360 h 1954108"/>
              <a:gd name="connsiteX4" fmla="*/ 9054 w 936104"/>
              <a:gd name="connsiteY4" fmla="*/ 1954108 h 1954108"/>
              <a:gd name="connsiteX0" fmla="*/ 0 w 927050"/>
              <a:gd name="connsiteY0" fmla="*/ 1954108 h 1954108"/>
              <a:gd name="connsiteX1" fmla="*/ 0 w 927050"/>
              <a:gd name="connsiteY1" fmla="*/ 117695 h 1954108"/>
              <a:gd name="connsiteX2" fmla="*/ 927050 w 927050"/>
              <a:gd name="connsiteY2" fmla="*/ 0 h 1954108"/>
              <a:gd name="connsiteX3" fmla="*/ 927050 w 927050"/>
              <a:gd name="connsiteY3" fmla="*/ 1827360 h 1954108"/>
              <a:gd name="connsiteX4" fmla="*/ 0 w 927050"/>
              <a:gd name="connsiteY4" fmla="*/ 1954108 h 195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50" h="1954108">
                <a:moveTo>
                  <a:pt x="0" y="1954108"/>
                </a:moveTo>
                <a:lnTo>
                  <a:pt x="0" y="117695"/>
                </a:lnTo>
                <a:lnTo>
                  <a:pt x="927050" y="0"/>
                </a:lnTo>
                <a:lnTo>
                  <a:pt x="927050" y="1827360"/>
                </a:lnTo>
                <a:lnTo>
                  <a:pt x="0" y="1954108"/>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50" name="Oval 49"/>
          <p:cNvSpPr/>
          <p:nvPr/>
        </p:nvSpPr>
        <p:spPr>
          <a:xfrm>
            <a:off x="5030337" y="4421351"/>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51" name="Oval 50"/>
          <p:cNvSpPr/>
          <p:nvPr/>
        </p:nvSpPr>
        <p:spPr>
          <a:xfrm>
            <a:off x="2552043" y="5840572"/>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52" name="Oval 51"/>
          <p:cNvSpPr/>
          <p:nvPr/>
        </p:nvSpPr>
        <p:spPr>
          <a:xfrm>
            <a:off x="2390753" y="4709383"/>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97" name="Shape 2562"/>
          <p:cNvSpPr/>
          <p:nvPr/>
        </p:nvSpPr>
        <p:spPr>
          <a:xfrm>
            <a:off x="179512" y="21300"/>
            <a:ext cx="1931494" cy="623016"/>
          </a:xfrm>
          <a:prstGeom prst="rect">
            <a:avLst/>
          </a:prstGeom>
          <a:solidFill>
            <a:srgbClr val="FFFFFF"/>
          </a:solidFill>
          <a:ln>
            <a:noFill/>
          </a:ln>
        </p:spPr>
        <p:txBody>
          <a:bodyPr lIns="45700" tIns="45700" rIns="45700" bIns="45700" anchor="ctr" anchorCtr="0">
            <a:noAutofit/>
          </a:bodyPr>
          <a:lstStyle/>
          <a:p>
            <a:endParaRPr sz="1800">
              <a:solidFill>
                <a:prstClr val="black"/>
              </a:solidFill>
            </a:endParaRPr>
          </a:p>
        </p:txBody>
      </p:sp>
      <p:sp>
        <p:nvSpPr>
          <p:cNvPr id="20" name="Rectangle 19"/>
          <p:cNvSpPr/>
          <p:nvPr/>
        </p:nvSpPr>
        <p:spPr>
          <a:xfrm>
            <a:off x="206776" y="3597864"/>
            <a:ext cx="1963868" cy="2308324"/>
          </a:xfrm>
          <a:prstGeom prst="rect">
            <a:avLst/>
          </a:prstGeom>
        </p:spPr>
        <p:txBody>
          <a:bodyPr wrap="square">
            <a:spAutoFit/>
          </a:bodyPr>
          <a:lstStyle/>
          <a:p>
            <a:pPr algn="just">
              <a:buClr>
                <a:srgbClr val="003399"/>
              </a:buClr>
              <a:buSzPct val="25000"/>
            </a:pPr>
            <a:r>
              <a:rPr lang="en-GB" sz="1200" dirty="0">
                <a:solidFill>
                  <a:prstClr val="white"/>
                </a:solidFill>
              </a:rPr>
              <a:t>European Commission's (EC) </a:t>
            </a:r>
            <a:r>
              <a:rPr lang="en-GB" sz="1200" b="1" dirty="0">
                <a:solidFill>
                  <a:prstClr val="white"/>
                </a:solidFill>
              </a:rPr>
              <a:t>Joint Research Centre</a:t>
            </a:r>
            <a:r>
              <a:rPr lang="en-GB" sz="1200" dirty="0">
                <a:solidFill>
                  <a:prstClr val="white"/>
                </a:solidFill>
              </a:rPr>
              <a:t>, Human Capital and Employment Unit (JRC B.4 in short) has designed and run the study for EC's </a:t>
            </a:r>
            <a:r>
              <a:rPr lang="en-GB" sz="1200" b="1" dirty="0">
                <a:solidFill>
                  <a:prstClr val="white"/>
                </a:solidFill>
              </a:rPr>
              <a:t>Directorate General Education and Culture</a:t>
            </a:r>
            <a:r>
              <a:rPr lang="en-GB" sz="1200" dirty="0">
                <a:solidFill>
                  <a:prstClr val="white"/>
                </a:solidFill>
              </a:rPr>
              <a:t> (DG EAC). JRC B.4 collaborates with a group of international experts.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066835"/>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156" y="4369945"/>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154" y="4434507"/>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4159" y="3716308"/>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7121" y="5459329"/>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8326" y="5311220"/>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9370" y="4667646"/>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6416" y="5607023"/>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5957" y="4082515"/>
            <a:ext cx="254478" cy="43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11">
            <a:extLst>
              <a:ext uri="{28A0092B-C50C-407E-A947-70E740481C1C}">
                <a14:useLocalDpi xmlns:a14="http://schemas.microsoft.com/office/drawing/2010/main" val="0"/>
              </a:ext>
            </a:extLst>
          </a:blip>
          <a:srcRect l="63985" t="12500" r="13984" b="22500"/>
          <a:stretch/>
        </p:blipFill>
        <p:spPr bwMode="auto">
          <a:xfrm>
            <a:off x="1157547" y="38672"/>
            <a:ext cx="2598623" cy="215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7239093" y="6566647"/>
            <a:ext cx="1863011" cy="261610"/>
          </a:xfrm>
          <a:prstGeom prst="rect">
            <a:avLst/>
          </a:prstGeom>
        </p:spPr>
        <p:txBody>
          <a:bodyPr wrap="none">
            <a:spAutoFit/>
          </a:bodyPr>
          <a:lstStyle/>
          <a:p>
            <a:r>
              <a:rPr lang="en-GB" sz="1100" dirty="0">
                <a:solidFill>
                  <a:srgbClr val="00B050"/>
                </a:solidFill>
              </a:rPr>
              <a:t>Designed by Showeet.com</a:t>
            </a:r>
          </a:p>
        </p:txBody>
      </p:sp>
    </p:spTree>
    <p:extLst>
      <p:ext uri="{BB962C8B-B14F-4D97-AF65-F5344CB8AC3E}">
        <p14:creationId xmlns:p14="http://schemas.microsoft.com/office/powerpoint/2010/main" val="129529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9" name="Shape 2989"/>
          <p:cNvSpPr/>
          <p:nvPr/>
        </p:nvSpPr>
        <p:spPr>
          <a:xfrm>
            <a:off x="367947" y="6091930"/>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pic>
        <p:nvPicPr>
          <p:cNvPr id="2981" name="Shape 2981"/>
          <p:cNvPicPr preferRelativeResize="0"/>
          <p:nvPr/>
        </p:nvPicPr>
        <p:blipFill rotWithShape="1">
          <a:blip r:embed="rId3">
            <a:alphaModFix/>
          </a:blip>
          <a:srcRect l="63854" t="10556" r="20936" b="12239"/>
          <a:stretch/>
        </p:blipFill>
        <p:spPr>
          <a:xfrm>
            <a:off x="6150539" y="1410885"/>
            <a:ext cx="2785500" cy="4308300"/>
          </a:xfrm>
          <a:prstGeom prst="rect">
            <a:avLst/>
          </a:prstGeom>
          <a:noFill/>
          <a:ln>
            <a:noFill/>
          </a:ln>
          <a:effectLst>
            <a:outerShdw blurRad="292100" dist="139700" dir="2700000" rotWithShape="0">
              <a:srgbClr val="333333">
                <a:alpha val="64705"/>
              </a:srgbClr>
            </a:outerShdw>
          </a:effectLst>
        </p:spPr>
      </p:pic>
      <p:pic>
        <p:nvPicPr>
          <p:cNvPr id="2982" name="Shape 2982"/>
          <p:cNvPicPr preferRelativeResize="0"/>
          <p:nvPr/>
        </p:nvPicPr>
        <p:blipFill rotWithShape="1">
          <a:blip r:embed="rId4">
            <a:alphaModFix/>
          </a:blip>
          <a:srcRect/>
          <a:stretch/>
        </p:blipFill>
        <p:spPr>
          <a:xfrm>
            <a:off x="4273403" y="1128049"/>
            <a:ext cx="949500" cy="949500"/>
          </a:xfrm>
          <a:prstGeom prst="rect">
            <a:avLst/>
          </a:prstGeom>
          <a:noFill/>
          <a:ln>
            <a:noFill/>
          </a:ln>
        </p:spPr>
      </p:pic>
      <p:pic>
        <p:nvPicPr>
          <p:cNvPr id="2983" name="Shape 2983"/>
          <p:cNvPicPr preferRelativeResize="0"/>
          <p:nvPr/>
        </p:nvPicPr>
        <p:blipFill rotWithShape="1">
          <a:blip r:embed="rId5">
            <a:alphaModFix/>
          </a:blip>
          <a:srcRect l="13251" t="8137" r="63668"/>
          <a:stretch/>
        </p:blipFill>
        <p:spPr>
          <a:xfrm>
            <a:off x="414240" y="637999"/>
            <a:ext cx="2374200" cy="2879100"/>
          </a:xfrm>
          <a:prstGeom prst="rect">
            <a:avLst/>
          </a:prstGeom>
          <a:noFill/>
          <a:ln>
            <a:noFill/>
          </a:ln>
          <a:effectLst>
            <a:outerShdw blurRad="292100" dist="139700" dir="2700000" rotWithShape="0">
              <a:srgbClr val="333333">
                <a:alpha val="64705"/>
              </a:srgbClr>
            </a:outerShdw>
          </a:effectLst>
        </p:spPr>
      </p:pic>
      <p:sp>
        <p:nvSpPr>
          <p:cNvPr id="2984" name="Shape 2984"/>
          <p:cNvSpPr/>
          <p:nvPr/>
        </p:nvSpPr>
        <p:spPr>
          <a:xfrm>
            <a:off x="3148187" y="637999"/>
            <a:ext cx="4572000" cy="307200"/>
          </a:xfrm>
          <a:prstGeom prst="rect">
            <a:avLst/>
          </a:prstGeom>
          <a:noFill/>
          <a:ln>
            <a:noFill/>
          </a:ln>
        </p:spPr>
        <p:txBody>
          <a:bodyPr lIns="45700" tIns="45700" rIns="45700" bIns="45700" anchor="t" anchorCtr="0">
            <a:noAutofit/>
          </a:bodyPr>
          <a:lstStyle/>
          <a:p>
            <a:pPr marL="0" marR="0" lvl="0" indent="0" algn="l" rtl="0">
              <a:spcBef>
                <a:spcPts val="0"/>
              </a:spcBef>
              <a:spcAft>
                <a:spcPts val="0"/>
              </a:spcAft>
              <a:buSzPct val="25000"/>
              <a:buNone/>
            </a:pPr>
            <a:r>
              <a:rPr lang="en-GB" sz="1400" u="sng" dirty="0">
                <a:solidFill>
                  <a:schemeClr val="hlink"/>
                </a:solidFill>
                <a:latin typeface="Verdana"/>
                <a:ea typeface="Verdana"/>
                <a:cs typeface="Verdana"/>
                <a:sym typeface="Verdana"/>
                <a:hlinkClick r:id="rId6"/>
              </a:rPr>
              <a:t>https://ec.europa.eu/jrc/en/digcomporg</a:t>
            </a:r>
            <a:r>
              <a:rPr lang="en-GB" sz="1400" u="none" dirty="0">
                <a:solidFill>
                  <a:srgbClr val="3366CC"/>
                </a:solidFill>
                <a:latin typeface="Verdana"/>
                <a:ea typeface="Verdana"/>
                <a:cs typeface="Verdana"/>
                <a:sym typeface="Verdana"/>
              </a:rPr>
              <a:t> </a:t>
            </a:r>
          </a:p>
        </p:txBody>
      </p:sp>
      <p:pic>
        <p:nvPicPr>
          <p:cNvPr id="2985" name="Shape 2985" descr="https://pbs.twimg.com/profile_images/596021555680911360/rgcNHVHL.jpg"/>
          <p:cNvPicPr preferRelativeResize="0"/>
          <p:nvPr/>
        </p:nvPicPr>
        <p:blipFill rotWithShape="1">
          <a:blip r:embed="rId7">
            <a:alphaModFix/>
          </a:blip>
          <a:srcRect/>
          <a:stretch/>
        </p:blipFill>
        <p:spPr>
          <a:xfrm>
            <a:off x="3877567" y="2352675"/>
            <a:ext cx="1556700" cy="1556700"/>
          </a:xfrm>
          <a:prstGeom prst="rect">
            <a:avLst/>
          </a:prstGeom>
          <a:noFill/>
          <a:ln>
            <a:noFill/>
          </a:ln>
          <a:effectLst>
            <a:outerShdw blurRad="292100" dist="139700" dir="2700000" algn="tl" rotWithShape="0">
              <a:srgbClr val="333333">
                <a:alpha val="64705"/>
              </a:srgbClr>
            </a:outerShdw>
          </a:effectLst>
        </p:spPr>
      </p:pic>
      <p:pic>
        <p:nvPicPr>
          <p:cNvPr id="2986" name="Shape 2986"/>
          <p:cNvPicPr preferRelativeResize="0"/>
          <p:nvPr/>
        </p:nvPicPr>
        <p:blipFill rotWithShape="1">
          <a:blip r:embed="rId8">
            <a:alphaModFix/>
          </a:blip>
          <a:srcRect/>
          <a:stretch/>
        </p:blipFill>
        <p:spPr>
          <a:xfrm>
            <a:off x="3603831" y="4457766"/>
            <a:ext cx="2288700" cy="1110000"/>
          </a:xfrm>
          <a:prstGeom prst="rect">
            <a:avLst/>
          </a:prstGeom>
          <a:noFill/>
          <a:ln>
            <a:noFill/>
          </a:ln>
          <a:effectLst>
            <a:outerShdw blurRad="292100" dist="139700" dir="2700000" algn="tl" rotWithShape="0">
              <a:srgbClr val="333333">
                <a:alpha val="64705"/>
              </a:srgbClr>
            </a:outerShdw>
          </a:effectLst>
        </p:spPr>
      </p:pic>
      <p:pic>
        <p:nvPicPr>
          <p:cNvPr id="2987" name="Shape 2987"/>
          <p:cNvPicPr preferRelativeResize="0"/>
          <p:nvPr/>
        </p:nvPicPr>
        <p:blipFill rotWithShape="1">
          <a:blip r:embed="rId9">
            <a:alphaModFix/>
          </a:blip>
          <a:srcRect/>
          <a:stretch/>
        </p:blipFill>
        <p:spPr>
          <a:xfrm>
            <a:off x="208023" y="3868128"/>
            <a:ext cx="3037500" cy="1851000"/>
          </a:xfrm>
          <a:prstGeom prst="rect">
            <a:avLst/>
          </a:prstGeom>
          <a:noFill/>
          <a:ln>
            <a:noFill/>
          </a:ln>
          <a:effectLst>
            <a:outerShdw blurRad="292100" dist="139700" dir="2700000" algn="tl" rotWithShape="0">
              <a:srgbClr val="333333">
                <a:alpha val="64705"/>
              </a:srgbClr>
            </a:outerShdw>
          </a:effectLst>
        </p:spPr>
      </p:pic>
      <p:sp>
        <p:nvSpPr>
          <p:cNvPr id="2988" name="Shape 2988"/>
          <p:cNvSpPr/>
          <p:nvPr/>
        </p:nvSpPr>
        <p:spPr>
          <a:xfrm>
            <a:off x="252873" y="5918493"/>
            <a:ext cx="2947800" cy="338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600" u="sng" dirty="0">
                <a:solidFill>
                  <a:schemeClr val="hlink"/>
                </a:solidFill>
                <a:latin typeface="Verdana"/>
                <a:ea typeface="Verdana"/>
                <a:cs typeface="Verdana"/>
                <a:sym typeface="Verdana"/>
                <a:hlinkClick r:id="rId10"/>
              </a:rPr>
              <a:t>http://europa.eu/!TP78Wq</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Shape 2457"/>
          <p:cNvSpPr txBox="1">
            <a:spLocks noGrp="1"/>
          </p:cNvSpPr>
          <p:nvPr>
            <p:ph type="title"/>
          </p:nvPr>
        </p:nvSpPr>
        <p:spPr>
          <a:xfrm>
            <a:off x="409958" y="334840"/>
            <a:ext cx="8208962" cy="648071"/>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64194"/>
              </a:buClr>
              <a:buSzPct val="25000"/>
              <a:buFont typeface="Verdana"/>
              <a:buNone/>
            </a:pPr>
            <a:r>
              <a:rPr lang="en-GB" sz="2400" dirty="0"/>
              <a:t>And the name is… </a:t>
            </a:r>
            <a:r>
              <a:rPr lang="en-GB" sz="2400" dirty="0">
                <a:solidFill>
                  <a:srgbClr val="C00000"/>
                </a:solidFill>
              </a:rPr>
              <a:t>SELFIE</a:t>
            </a:r>
            <a:r>
              <a:rPr lang="en-GB" sz="2400" dirty="0"/>
              <a:t>!</a:t>
            </a:r>
          </a:p>
        </p:txBody>
      </p:sp>
      <p:sp>
        <p:nvSpPr>
          <p:cNvPr id="2458" name="Shape 2458"/>
          <p:cNvSpPr txBox="1">
            <a:spLocks noGrp="1"/>
          </p:cNvSpPr>
          <p:nvPr>
            <p:ph type="body" idx="1"/>
          </p:nvPr>
        </p:nvSpPr>
        <p:spPr>
          <a:xfrm>
            <a:off x="410600" y="979200"/>
            <a:ext cx="8499900" cy="4899600"/>
          </a:xfrm>
          <a:prstGeom prst="rect">
            <a:avLst/>
          </a:prstGeom>
          <a:noFill/>
          <a:ln>
            <a:noFill/>
          </a:ln>
        </p:spPr>
        <p:txBody>
          <a:bodyPr lIns="91425" tIns="91425" rIns="91425" bIns="91425" anchor="t" anchorCtr="0">
            <a:noAutofit/>
          </a:bodyPr>
          <a:lstStyle/>
          <a:p>
            <a:pPr lvl="0" indent="-69850" algn="just">
              <a:buClr>
                <a:schemeClr val="dk1"/>
              </a:buClr>
              <a:buSzPct val="61111"/>
            </a:pPr>
            <a:r>
              <a:rPr lang="en-GB" sz="1800" dirty="0"/>
              <a:t>An online </a:t>
            </a:r>
            <a:r>
              <a:rPr lang="en-GB" sz="1800" b="1" dirty="0"/>
              <a:t>self</a:t>
            </a:r>
            <a:r>
              <a:rPr lang="en-GB" sz="1800" dirty="0"/>
              <a:t>-</a:t>
            </a:r>
            <a:r>
              <a:rPr lang="en-GB" sz="1800" b="1" dirty="0"/>
              <a:t>assessment</a:t>
            </a:r>
            <a:r>
              <a:rPr lang="en-GB" sz="1800" dirty="0"/>
              <a:t> </a:t>
            </a:r>
            <a:r>
              <a:rPr lang="en-GB" sz="1800" b="1" dirty="0"/>
              <a:t>tool</a:t>
            </a:r>
            <a:r>
              <a:rPr lang="en-GB" sz="1800" dirty="0"/>
              <a:t> for schools who want to reflect on their uptake of digital technologies for better learning. </a:t>
            </a:r>
          </a:p>
          <a:p>
            <a:pPr lvl="0" indent="-69850" algn="just">
              <a:buClr>
                <a:schemeClr val="dk1"/>
              </a:buClr>
              <a:buSzPct val="61111"/>
            </a:pPr>
            <a:endParaRPr lang="en-GB" sz="1800" dirty="0"/>
          </a:p>
          <a:p>
            <a:pPr lvl="0" indent="-69850" algn="just">
              <a:buClr>
                <a:schemeClr val="dk1"/>
              </a:buClr>
              <a:buSzPct val="61111"/>
            </a:pPr>
            <a:r>
              <a:rPr lang="en-GB" sz="1800" dirty="0">
                <a:sym typeface="Calibri"/>
              </a:rPr>
              <a:t>The idea is that, </a:t>
            </a:r>
            <a:r>
              <a:rPr lang="en-GB" sz="1800" b="1" dirty="0">
                <a:sym typeface="Calibri"/>
              </a:rPr>
              <a:t>every year</a:t>
            </a:r>
            <a:r>
              <a:rPr lang="en-GB" sz="1800" dirty="0">
                <a:sym typeface="Calibri"/>
              </a:rPr>
              <a:t>, each schools </a:t>
            </a:r>
            <a:r>
              <a:rPr lang="en-GB" sz="1800" b="1" dirty="0">
                <a:sym typeface="Calibri"/>
              </a:rPr>
              <a:t>reflect</a:t>
            </a:r>
            <a:r>
              <a:rPr lang="en-GB" sz="1800" dirty="0">
                <a:sym typeface="Calibri"/>
              </a:rPr>
              <a:t> on their </a:t>
            </a:r>
            <a:r>
              <a:rPr lang="en-GB" sz="1800" b="1" dirty="0">
                <a:sym typeface="Calibri"/>
              </a:rPr>
              <a:t>current uptake </a:t>
            </a:r>
            <a:r>
              <a:rPr lang="en-GB" sz="1800" dirty="0">
                <a:sym typeface="Calibri"/>
              </a:rPr>
              <a:t>of digital technologies for innovative and effective </a:t>
            </a:r>
            <a:r>
              <a:rPr lang="en-GB" sz="1800" b="1" dirty="0">
                <a:sym typeface="Calibri"/>
              </a:rPr>
              <a:t>learning</a:t>
            </a:r>
            <a:r>
              <a:rPr lang="en-GB" sz="1800" dirty="0">
                <a:sym typeface="Calibri"/>
              </a:rPr>
              <a:t> and take snapshots of where they stand. So, this is like a selfie!! Schools can share their 'selfie' with the others, as they like, as people do with their selfies in social media. </a:t>
            </a:r>
          </a:p>
          <a:p>
            <a:pPr marL="0" marR="0" lvl="0" indent="-69850" algn="l" rtl="0">
              <a:lnSpc>
                <a:spcPct val="110000"/>
              </a:lnSpc>
              <a:spcBef>
                <a:spcPts val="0"/>
              </a:spcBef>
              <a:spcAft>
                <a:spcPts val="0"/>
              </a:spcAft>
              <a:buClr>
                <a:schemeClr val="dk1"/>
              </a:buClr>
              <a:buSzPct val="78571"/>
              <a:buFont typeface="Arial"/>
              <a:buNone/>
            </a:pPr>
            <a:endParaRPr sz="1800" dirty="0">
              <a:sym typeface="Arial"/>
            </a:endParaRPr>
          </a:p>
          <a:p>
            <a:pPr marL="0" marR="0" lvl="0" indent="-69850" algn="l" rtl="0">
              <a:lnSpc>
                <a:spcPct val="110000"/>
              </a:lnSpc>
              <a:spcBef>
                <a:spcPts val="0"/>
              </a:spcBef>
              <a:spcAft>
                <a:spcPts val="0"/>
              </a:spcAft>
              <a:buClr>
                <a:schemeClr val="dk1"/>
              </a:buClr>
              <a:buSzPct val="78571"/>
              <a:buFont typeface="Arial"/>
              <a:buNone/>
            </a:pPr>
            <a:r>
              <a:rPr lang="en-GB" sz="1800" dirty="0">
                <a:sym typeface="Arial"/>
              </a:rPr>
              <a:t>SELFIE is the abbreviation for:</a:t>
            </a:r>
          </a:p>
          <a:p>
            <a:pPr marL="0" marR="0" lvl="0" indent="-69850" algn="l" rtl="0">
              <a:lnSpc>
                <a:spcPct val="110000"/>
              </a:lnSpc>
              <a:spcBef>
                <a:spcPts val="0"/>
              </a:spcBef>
              <a:spcAft>
                <a:spcPts val="0"/>
              </a:spcAft>
              <a:buClr>
                <a:schemeClr val="dk1"/>
              </a:buClr>
              <a:buSzPct val="78571"/>
              <a:buFont typeface="Arial"/>
              <a:buNone/>
            </a:pPr>
            <a:endParaRPr lang="en-GB" sz="1800"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69850" algn="l" rtl="0">
              <a:lnSpc>
                <a:spcPct val="110000"/>
              </a:lnSpc>
              <a:spcBef>
                <a:spcPts val="0"/>
              </a:spcBef>
              <a:spcAft>
                <a:spcPts val="0"/>
              </a:spcAft>
              <a:buClr>
                <a:schemeClr val="dk1"/>
              </a:buClr>
              <a:buSzPct val="78571"/>
              <a:buFont typeface="Arial"/>
              <a:buNone/>
            </a:pPr>
            <a:r>
              <a:rPr lang="en-GB" sz="1800" b="1"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S</a:t>
            </a:r>
            <a:r>
              <a:rPr lang="en-GB" sz="1800"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elf-reflection on </a:t>
            </a:r>
            <a:r>
              <a:rPr lang="en-GB" sz="1800" b="1"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E</a:t>
            </a:r>
            <a:r>
              <a:rPr lang="en-GB" sz="1800"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ffective </a:t>
            </a:r>
            <a:r>
              <a:rPr lang="en-GB" sz="1800" b="1"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L</a:t>
            </a:r>
            <a:r>
              <a:rPr lang="en-GB" sz="1800"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earning by </a:t>
            </a:r>
            <a:r>
              <a:rPr lang="en-GB" sz="1800" b="1"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F</a:t>
            </a:r>
            <a:r>
              <a:rPr lang="en-GB" sz="1800"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ostering </a:t>
            </a:r>
            <a:r>
              <a:rPr lang="en-GB" sz="1800" b="1"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I</a:t>
            </a:r>
            <a:r>
              <a:rPr lang="en-GB" sz="1800"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nnovation through </a:t>
            </a:r>
            <a:r>
              <a:rPr lang="en-GB" sz="1800" b="1"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E</a:t>
            </a:r>
            <a:r>
              <a:rPr lang="en-GB" sz="1800" dirty="0">
                <a:solidFill>
                  <a:srgbClr val="1F497D"/>
                </a:solidFill>
                <a:latin typeface="Verdana" panose="020B0604030504040204" pitchFamily="34" charset="0"/>
                <a:ea typeface="Verdana" panose="020B0604030504040204" pitchFamily="34" charset="0"/>
                <a:cs typeface="Verdana" panose="020B0604030504040204" pitchFamily="34" charset="0"/>
                <a:sym typeface="Arial"/>
              </a:rPr>
              <a:t>ducational Technology</a:t>
            </a:r>
          </a:p>
          <a:p>
            <a:pPr marL="228600" lvl="0" rtl="0">
              <a:lnSpc>
                <a:spcPct val="115000"/>
              </a:lnSpc>
              <a:spcBef>
                <a:spcPts val="0"/>
              </a:spcBef>
              <a:buClr>
                <a:srgbClr val="1F497D"/>
              </a:buClr>
            </a:pPr>
            <a:endParaRPr lang="en-GB" sz="1400" dirty="0">
              <a:solidFill>
                <a:srgbClr val="1F497D"/>
              </a:solidFill>
              <a:latin typeface="Arial"/>
              <a:ea typeface="Arial"/>
              <a:cs typeface="Arial"/>
              <a:sym typeface="Arial"/>
            </a:endParaRPr>
          </a:p>
        </p:txBody>
      </p:sp>
      <p:sp>
        <p:nvSpPr>
          <p:cNvPr id="2460" name="Shape 2460"/>
          <p:cNvSpPr/>
          <p:nvPr/>
        </p:nvSpPr>
        <p:spPr>
          <a:xfrm>
            <a:off x="241322" y="6240030"/>
            <a:ext cx="603600" cy="548400"/>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4369">
            <a:off x="3400645" y="5042007"/>
            <a:ext cx="2519809" cy="14806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Shape 1341"/>
          <p:cNvSpPr/>
          <p:nvPr/>
        </p:nvSpPr>
        <p:spPr>
          <a:xfrm>
            <a:off x="367948" y="6091930"/>
            <a:ext cx="603651" cy="548360"/>
          </a:xfrm>
          <a:prstGeom prst="rect">
            <a:avLst/>
          </a:prstGeom>
          <a:solidFill>
            <a:srgbClr val="FFFFFF"/>
          </a:solidFill>
          <a:ln w="12700">
            <a:miter lim="400000"/>
          </a:ln>
        </p:spPr>
        <p:txBody>
          <a:bodyPr lIns="45718" tIns="45718" rIns="45718" bIns="45718" anchor="ctr"/>
          <a:lstStyle/>
          <a:p>
            <a:pPr>
              <a:defRPr sz="1200">
                <a:solidFill>
                  <a:srgbClr val="0F5494"/>
                </a:solidFill>
                <a:latin typeface="Verdana"/>
                <a:ea typeface="Verdana"/>
                <a:cs typeface="Verdana"/>
                <a:sym typeface="Verdana"/>
              </a:defRPr>
            </a:pPr>
            <a:endParaRPr/>
          </a:p>
        </p:txBody>
      </p:sp>
      <p:sp>
        <p:nvSpPr>
          <p:cNvPr id="15" name="Shape 1330"/>
          <p:cNvSpPr/>
          <p:nvPr/>
        </p:nvSpPr>
        <p:spPr>
          <a:xfrm>
            <a:off x="179329" y="292591"/>
            <a:ext cx="8937384"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400" b="1">
                <a:solidFill>
                  <a:srgbClr val="0066CC"/>
                </a:solidFill>
                <a:latin typeface="Verdana"/>
                <a:ea typeface="Verdana"/>
                <a:cs typeface="Verdana"/>
                <a:sym typeface="Verdana"/>
              </a:defRPr>
            </a:lvl1pPr>
          </a:lstStyle>
          <a:p>
            <a:endParaRPr sz="2800" dirty="0">
              <a:solidFill>
                <a:srgbClr val="164194"/>
              </a:solidFill>
              <a:latin typeface="+mj-lt"/>
              <a:ea typeface="+mj-ea"/>
              <a:cs typeface="+mj-cs"/>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83" y="1945071"/>
            <a:ext cx="3160018" cy="188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79329" y="279112"/>
            <a:ext cx="6118557" cy="461665"/>
          </a:xfrm>
          <a:prstGeom prst="rect">
            <a:avLst/>
          </a:prstGeom>
        </p:spPr>
        <p:txBody>
          <a:bodyPr wrap="square">
            <a:spAutoFit/>
          </a:bodyPr>
          <a:lstStyle/>
          <a:p>
            <a:pPr lvl="0"/>
            <a:r>
              <a:rPr lang="en-GB" sz="2400" b="1" dirty="0">
                <a:solidFill>
                  <a:srgbClr val="164194"/>
                </a:solidFill>
                <a:latin typeface="+mj-lt"/>
                <a:ea typeface="+mj-ea"/>
                <a:cs typeface="+mj-cs"/>
              </a:rPr>
              <a:t>What can SELFIE offer?</a:t>
            </a:r>
          </a:p>
        </p:txBody>
      </p:sp>
      <p:sp>
        <p:nvSpPr>
          <p:cNvPr id="3" name="Rectangle 2"/>
          <p:cNvSpPr/>
          <p:nvPr/>
        </p:nvSpPr>
        <p:spPr>
          <a:xfrm>
            <a:off x="3462673" y="815807"/>
            <a:ext cx="5654040" cy="4247317"/>
          </a:xfrm>
          <a:prstGeom prst="rect">
            <a:avLst/>
          </a:prstGeom>
        </p:spPr>
        <p:txBody>
          <a:bodyPr wrap="square">
            <a:spAutoFit/>
          </a:bodyPr>
          <a:lstStyle/>
          <a:p>
            <a:pPr>
              <a:lnSpc>
                <a:spcPct val="150000"/>
              </a:lnSpc>
            </a:pPr>
            <a:r>
              <a:rPr lang="en-US" sz="1600" b="1" dirty="0">
                <a:solidFill>
                  <a:srgbClr val="C00000"/>
                </a:solidFill>
                <a:ea typeface="Calibri"/>
                <a:cs typeface="Calibri"/>
              </a:rPr>
              <a:t>For schools</a:t>
            </a:r>
          </a:p>
          <a:p>
            <a:pPr marL="285750" indent="-285750">
              <a:spcBef>
                <a:spcPts val="1200"/>
              </a:spcBef>
              <a:buFont typeface="Wingdings" panose="05000000000000000000" pitchFamily="2" charset="2"/>
              <a:buChar char="Ø"/>
            </a:pPr>
            <a:r>
              <a:rPr lang="en-US" sz="1600" b="1" dirty="0">
                <a:solidFill>
                  <a:srgbClr val="1F497D"/>
                </a:solidFill>
                <a:ea typeface="Calibri"/>
                <a:cs typeface="Calibri"/>
              </a:rPr>
              <a:t>Validated tool </a:t>
            </a:r>
            <a:r>
              <a:rPr lang="en-US" sz="1600" dirty="0">
                <a:solidFill>
                  <a:srgbClr val="1F497D"/>
                </a:solidFill>
                <a:ea typeface="Calibri"/>
                <a:cs typeface="Calibri"/>
              </a:rPr>
              <a:t>for self-reflection based </a:t>
            </a:r>
            <a:r>
              <a:rPr lang="en-US" sz="1600" b="1" dirty="0">
                <a:solidFill>
                  <a:srgbClr val="1F497D"/>
                </a:solidFill>
                <a:ea typeface="Calibri"/>
                <a:cs typeface="Calibri"/>
              </a:rPr>
              <a:t>both on </a:t>
            </a:r>
            <a:r>
              <a:rPr lang="en-US" sz="1600" b="1" dirty="0">
                <a:solidFill>
                  <a:srgbClr val="C00000"/>
                </a:solidFill>
                <a:ea typeface="Calibri"/>
                <a:cs typeface="Calibri"/>
              </a:rPr>
              <a:t>research AND practice</a:t>
            </a:r>
            <a:endParaRPr lang="en-US" sz="1600" dirty="0">
              <a:solidFill>
                <a:srgbClr val="C00000"/>
              </a:solidFill>
              <a:ea typeface="Calibri"/>
              <a:cs typeface="Calibri"/>
            </a:endParaRPr>
          </a:p>
          <a:p>
            <a:pPr marL="285750" indent="-285750">
              <a:spcBef>
                <a:spcPts val="1200"/>
              </a:spcBef>
              <a:buFont typeface="Wingdings" panose="05000000000000000000" pitchFamily="2" charset="2"/>
              <a:buChar char="Ø"/>
            </a:pPr>
            <a:r>
              <a:rPr lang="en-GB" sz="1600" dirty="0">
                <a:solidFill>
                  <a:srgbClr val="1F497D"/>
                </a:solidFill>
                <a:ea typeface="Calibri"/>
                <a:cs typeface="Calibri"/>
              </a:rPr>
              <a:t>Self-assessment process </a:t>
            </a:r>
            <a:r>
              <a:rPr lang="en-GB" sz="1600" b="1" dirty="0">
                <a:solidFill>
                  <a:srgbClr val="1F497D"/>
                </a:solidFill>
                <a:ea typeface="Calibri"/>
                <a:cs typeface="Calibri"/>
              </a:rPr>
              <a:t>is owned by the school</a:t>
            </a:r>
          </a:p>
          <a:p>
            <a:pPr marL="285750" indent="-285750">
              <a:spcBef>
                <a:spcPts val="1200"/>
              </a:spcBef>
              <a:buFont typeface="Wingdings" panose="05000000000000000000" pitchFamily="2" charset="2"/>
              <a:buChar char="Ø"/>
            </a:pPr>
            <a:r>
              <a:rPr lang="en-GB" sz="1600" b="1" dirty="0">
                <a:solidFill>
                  <a:srgbClr val="1F497D"/>
                </a:solidFill>
                <a:ea typeface="Calibri"/>
                <a:cs typeface="Calibri"/>
              </a:rPr>
              <a:t>School decides </a:t>
            </a:r>
            <a:r>
              <a:rPr lang="en-GB" sz="1600" dirty="0">
                <a:solidFill>
                  <a:srgbClr val="1F497D"/>
                </a:solidFill>
                <a:ea typeface="Calibri"/>
                <a:cs typeface="Calibri"/>
              </a:rPr>
              <a:t>how and with whom </a:t>
            </a:r>
            <a:r>
              <a:rPr lang="en-GB" sz="1600" b="1" dirty="0">
                <a:solidFill>
                  <a:srgbClr val="1F497D"/>
                </a:solidFill>
                <a:ea typeface="Calibri"/>
                <a:cs typeface="Calibri"/>
              </a:rPr>
              <a:t>to share </a:t>
            </a:r>
            <a:r>
              <a:rPr lang="en-GB" sz="1600" dirty="0">
                <a:solidFill>
                  <a:srgbClr val="1F497D"/>
                </a:solidFill>
                <a:ea typeface="Calibri"/>
                <a:cs typeface="Calibri"/>
              </a:rPr>
              <a:t>the outcomes</a:t>
            </a:r>
          </a:p>
          <a:p>
            <a:pPr marL="285750" indent="-285750">
              <a:spcBef>
                <a:spcPts val="1200"/>
              </a:spcBef>
              <a:buFont typeface="Wingdings" panose="05000000000000000000" pitchFamily="2" charset="2"/>
              <a:buChar char="Ø"/>
            </a:pPr>
            <a:r>
              <a:rPr lang="en-US" sz="1600" dirty="0">
                <a:solidFill>
                  <a:srgbClr val="1F497D"/>
                </a:solidFill>
                <a:ea typeface="Calibri"/>
                <a:cs typeface="Calibri"/>
              </a:rPr>
              <a:t>Snapshot of their current level (</a:t>
            </a:r>
            <a:r>
              <a:rPr lang="en-US" sz="1600" b="1" dirty="0">
                <a:solidFill>
                  <a:srgbClr val="1F497D"/>
                </a:solidFill>
                <a:ea typeface="Calibri"/>
                <a:cs typeface="Calibri"/>
              </a:rPr>
              <a:t>v</a:t>
            </a:r>
            <a:r>
              <a:rPr lang="en-GB" sz="1600" b="1" dirty="0" err="1">
                <a:solidFill>
                  <a:srgbClr val="1F497D"/>
                </a:solidFill>
                <a:ea typeface="Calibri"/>
                <a:cs typeface="Calibri"/>
              </a:rPr>
              <a:t>isual</a:t>
            </a:r>
            <a:r>
              <a:rPr lang="en-GB" sz="1600" b="1" dirty="0">
                <a:solidFill>
                  <a:srgbClr val="1F497D"/>
                </a:solidFill>
                <a:ea typeface="Calibri"/>
                <a:cs typeface="Calibri"/>
              </a:rPr>
              <a:t> presentation of analysis</a:t>
            </a:r>
            <a:r>
              <a:rPr lang="en-GB" sz="1600" dirty="0">
                <a:solidFill>
                  <a:srgbClr val="1F497D"/>
                </a:solidFill>
                <a:ea typeface="Calibri"/>
                <a:cs typeface="Calibri"/>
              </a:rPr>
              <a:t>)</a:t>
            </a:r>
            <a:endParaRPr lang="en-US" sz="1600" dirty="0">
              <a:solidFill>
                <a:srgbClr val="1F497D"/>
              </a:solidFill>
              <a:ea typeface="Calibri"/>
              <a:cs typeface="Calibri"/>
            </a:endParaRPr>
          </a:p>
          <a:p>
            <a:pPr marL="285750" indent="-285750">
              <a:spcBef>
                <a:spcPts val="1200"/>
              </a:spcBef>
              <a:buFont typeface="Wingdings" panose="05000000000000000000" pitchFamily="2" charset="2"/>
              <a:buChar char="Ø"/>
            </a:pPr>
            <a:r>
              <a:rPr lang="en-US" sz="1600" b="1" dirty="0">
                <a:solidFill>
                  <a:srgbClr val="1F497D"/>
                </a:solidFill>
                <a:ea typeface="Calibri"/>
                <a:cs typeface="Calibri"/>
              </a:rPr>
              <a:t>Recommendations</a:t>
            </a:r>
            <a:r>
              <a:rPr lang="en-US" sz="1600" dirty="0">
                <a:solidFill>
                  <a:srgbClr val="1F497D"/>
                </a:solidFill>
                <a:ea typeface="Calibri"/>
                <a:cs typeface="Calibri"/>
              </a:rPr>
              <a:t> for raising level</a:t>
            </a:r>
          </a:p>
          <a:p>
            <a:pPr marL="285750" indent="-285750">
              <a:spcBef>
                <a:spcPts val="1200"/>
              </a:spcBef>
              <a:buFont typeface="Wingdings" panose="05000000000000000000" pitchFamily="2" charset="2"/>
              <a:buChar char="Ø"/>
            </a:pPr>
            <a:r>
              <a:rPr lang="en-US" sz="1600" b="1" dirty="0">
                <a:solidFill>
                  <a:srgbClr val="1F497D"/>
                </a:solidFill>
                <a:ea typeface="Calibri"/>
                <a:cs typeface="Calibri"/>
              </a:rPr>
              <a:t>Benchmarking</a:t>
            </a:r>
            <a:r>
              <a:rPr lang="en-US" sz="1600" dirty="0">
                <a:solidFill>
                  <a:srgbClr val="1F497D"/>
                </a:solidFill>
                <a:ea typeface="Calibri"/>
                <a:cs typeface="Calibri"/>
              </a:rPr>
              <a:t> with others</a:t>
            </a:r>
          </a:p>
          <a:p>
            <a:pPr marL="285750" indent="-285750">
              <a:spcBef>
                <a:spcPts val="1200"/>
              </a:spcBef>
              <a:buFont typeface="Wingdings" panose="05000000000000000000" pitchFamily="2" charset="2"/>
              <a:buChar char="Ø"/>
            </a:pPr>
            <a:r>
              <a:rPr lang="en-US" sz="1600" dirty="0">
                <a:solidFill>
                  <a:srgbClr val="1F497D"/>
                </a:solidFill>
                <a:ea typeface="Calibri"/>
                <a:cs typeface="Calibri"/>
              </a:rPr>
              <a:t>Acknowledgement (</a:t>
            </a:r>
            <a:r>
              <a:rPr lang="en-US" sz="1600" b="1" dirty="0">
                <a:solidFill>
                  <a:srgbClr val="1F497D"/>
                </a:solidFill>
                <a:ea typeface="Calibri"/>
                <a:cs typeface="Calibri"/>
              </a:rPr>
              <a:t>badges</a:t>
            </a:r>
            <a:r>
              <a:rPr lang="en-US" sz="1600" dirty="0">
                <a:solidFill>
                  <a:srgbClr val="1F497D"/>
                </a:solidFill>
                <a:ea typeface="Calibri"/>
                <a:cs typeface="Calibri"/>
              </a:rPr>
              <a:t>)</a:t>
            </a:r>
          </a:p>
        </p:txBody>
      </p:sp>
      <p:sp>
        <p:nvSpPr>
          <p:cNvPr id="23" name="Rectangle 22"/>
          <p:cNvSpPr/>
          <p:nvPr/>
        </p:nvSpPr>
        <p:spPr>
          <a:xfrm>
            <a:off x="273638" y="4844267"/>
            <a:ext cx="8748765" cy="1615827"/>
          </a:xfrm>
          <a:prstGeom prst="rect">
            <a:avLst/>
          </a:prstGeom>
        </p:spPr>
        <p:txBody>
          <a:bodyPr wrap="square">
            <a:spAutoFit/>
          </a:bodyPr>
          <a:lstStyle/>
          <a:p>
            <a:pPr>
              <a:lnSpc>
                <a:spcPct val="150000"/>
              </a:lnSpc>
            </a:pPr>
            <a:r>
              <a:rPr lang="en-US" sz="1600" b="1" dirty="0">
                <a:solidFill>
                  <a:srgbClr val="C00000"/>
                </a:solidFill>
                <a:ea typeface="Calibri"/>
                <a:cs typeface="Calibri"/>
              </a:rPr>
              <a:t>For researchers and policy makers</a:t>
            </a:r>
          </a:p>
          <a:p>
            <a:pPr marL="285750" indent="-285750">
              <a:lnSpc>
                <a:spcPct val="150000"/>
              </a:lnSpc>
              <a:buFont typeface="Wingdings" panose="05000000000000000000" pitchFamily="2" charset="2"/>
              <a:buChar char="Ø"/>
            </a:pPr>
            <a:r>
              <a:rPr lang="en-US" sz="1600" dirty="0">
                <a:solidFill>
                  <a:srgbClr val="1F497D"/>
                </a:solidFill>
                <a:ea typeface="Calibri"/>
                <a:cs typeface="Calibri"/>
              </a:rPr>
              <a:t>Snapshot of the current (</a:t>
            </a:r>
            <a:r>
              <a:rPr lang="en-US" sz="1600" dirty="0" err="1">
                <a:solidFill>
                  <a:srgbClr val="1F497D"/>
                </a:solidFill>
                <a:ea typeface="Calibri"/>
                <a:cs typeface="Calibri"/>
              </a:rPr>
              <a:t>meso</a:t>
            </a:r>
            <a:r>
              <a:rPr lang="en-US" sz="1600" dirty="0">
                <a:solidFill>
                  <a:srgbClr val="1F497D"/>
                </a:solidFill>
                <a:ea typeface="Calibri"/>
                <a:cs typeface="Calibri"/>
              </a:rPr>
              <a:t>- &amp; macro-)level through the analysis of aggregated, </a:t>
            </a:r>
            <a:r>
              <a:rPr lang="en-US" sz="1600" b="1" dirty="0">
                <a:solidFill>
                  <a:srgbClr val="1F497D"/>
                </a:solidFill>
                <a:ea typeface="Calibri"/>
                <a:cs typeface="Calibri"/>
              </a:rPr>
              <a:t>anonymized</a:t>
            </a:r>
            <a:r>
              <a:rPr lang="en-US" sz="1600" dirty="0">
                <a:solidFill>
                  <a:srgbClr val="1F497D"/>
                </a:solidFill>
                <a:ea typeface="Calibri"/>
                <a:cs typeface="Calibri"/>
              </a:rPr>
              <a:t> data</a:t>
            </a:r>
          </a:p>
          <a:p>
            <a:pPr marL="285750" indent="-285750">
              <a:lnSpc>
                <a:spcPct val="150000"/>
              </a:lnSpc>
              <a:buFont typeface="Wingdings" panose="05000000000000000000" pitchFamily="2" charset="2"/>
              <a:buChar char="Ø"/>
            </a:pPr>
            <a:r>
              <a:rPr lang="en-US" sz="1600" dirty="0">
                <a:solidFill>
                  <a:srgbClr val="1F497D"/>
                </a:solidFill>
                <a:ea typeface="Calibri"/>
                <a:cs typeface="Calibri"/>
              </a:rPr>
              <a:t>Strategic planning for research and policy interventions</a:t>
            </a:r>
          </a:p>
        </p:txBody>
      </p:sp>
    </p:spTree>
    <p:extLst>
      <p:ext uri="{BB962C8B-B14F-4D97-AF65-F5344CB8AC3E}">
        <p14:creationId xmlns:p14="http://schemas.microsoft.com/office/powerpoint/2010/main" val="349212977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262128" y="178238"/>
            <a:ext cx="8990392" cy="648071"/>
          </a:xfrm>
          <a:prstGeom prst="rect">
            <a:avLst/>
          </a:prstGeom>
          <a:noFill/>
          <a:ln>
            <a:noFill/>
          </a:ln>
        </p:spPr>
        <p:txBody>
          <a:bodyPr lIns="0" tIns="0" rIns="0" bIns="0" anchor="t" anchorCtr="0">
            <a:noAutofit/>
          </a:bodyPr>
          <a:lstStyle/>
          <a:p>
            <a:pPr marL="0" marR="0" lvl="0" indent="0" algn="l" rtl="0">
              <a:lnSpc>
                <a:spcPct val="110000"/>
              </a:lnSpc>
              <a:spcBef>
                <a:spcPts val="0"/>
              </a:spcBef>
              <a:spcAft>
                <a:spcPts val="0"/>
              </a:spcAft>
              <a:buSzPct val="25000"/>
              <a:buNone/>
            </a:pPr>
            <a:r>
              <a:rPr lang="en-GB" sz="2400" dirty="0"/>
              <a:t>Theory </a:t>
            </a:r>
            <a:r>
              <a:rPr lang="en-GB" sz="2400" u="sng" dirty="0"/>
              <a:t>and</a:t>
            </a:r>
            <a:r>
              <a:rPr lang="en-GB" sz="2400" dirty="0"/>
              <a:t> Practice: </a:t>
            </a:r>
            <a:r>
              <a:rPr lang="en-GB" sz="2400" b="1" i="0" u="none" strike="noStrike" cap="none" dirty="0">
                <a:latin typeface="Verdana"/>
                <a:ea typeface="Verdana"/>
                <a:cs typeface="Verdana"/>
                <a:sym typeface="Verdana"/>
              </a:rPr>
              <a:t>Online User Consultation</a:t>
            </a:r>
          </a:p>
        </p:txBody>
      </p:sp>
      <p:sp>
        <p:nvSpPr>
          <p:cNvPr id="383" name="Shape 383"/>
          <p:cNvSpPr/>
          <p:nvPr/>
        </p:nvSpPr>
        <p:spPr>
          <a:xfrm>
            <a:off x="162893" y="6373289"/>
            <a:ext cx="664694" cy="457200"/>
          </a:xfrm>
          <a:prstGeom prst="rect">
            <a:avLst/>
          </a:prstGeom>
          <a:solidFill>
            <a:schemeClr val="lt1"/>
          </a:solidFill>
          <a:ln>
            <a:noFill/>
          </a:ln>
        </p:spPr>
        <p:txBody>
          <a:bodyPr lIns="91425" tIns="45700" rIns="91425" bIns="45700" anchor="ctr" anchorCtr="0">
            <a:noAutofit/>
          </a:bodyPr>
          <a:lstStyle/>
          <a:p>
            <a:pPr marL="3175" marR="0" lvl="0" indent="-3175" algn="l" rtl="0">
              <a:spcBef>
                <a:spcPts val="0"/>
              </a:spcBef>
              <a:spcAft>
                <a:spcPts val="0"/>
              </a:spcAft>
              <a:buNone/>
            </a:pPr>
            <a:endParaRPr sz="1200">
              <a:solidFill>
                <a:srgbClr val="0F5494"/>
              </a:solidFill>
              <a:latin typeface="Verdana"/>
              <a:ea typeface="Verdana"/>
              <a:cs typeface="Verdana"/>
              <a:sym typeface="Verdana"/>
            </a:endParaRPr>
          </a:p>
        </p:txBody>
      </p:sp>
      <p:graphicFrame>
        <p:nvGraphicFramePr>
          <p:cNvPr id="385" name="Shape 385"/>
          <p:cNvGraphicFramePr/>
          <p:nvPr>
            <p:extLst>
              <p:ext uri="{D42A27DB-BD31-4B8C-83A1-F6EECF244321}">
                <p14:modId xmlns:p14="http://schemas.microsoft.com/office/powerpoint/2010/main" val="3644570084"/>
              </p:ext>
            </p:extLst>
          </p:nvPr>
        </p:nvGraphicFramePr>
        <p:xfrm>
          <a:off x="1646652" y="1109220"/>
          <a:ext cx="5616575" cy="1110975"/>
        </p:xfrm>
        <a:graphic>
          <a:graphicData uri="http://schemas.openxmlformats.org/drawingml/2006/table">
            <a:tbl>
              <a:tblPr>
                <a:noFill/>
              </a:tblPr>
              <a:tblGrid>
                <a:gridCol w="1651925">
                  <a:extLst>
                    <a:ext uri="{9D8B030D-6E8A-4147-A177-3AD203B41FA5}">
                      <a16:colId xmlns:a16="http://schemas.microsoft.com/office/drawing/2014/main" val="20000"/>
                    </a:ext>
                  </a:extLst>
                </a:gridCol>
                <a:gridCol w="2147525">
                  <a:extLst>
                    <a:ext uri="{9D8B030D-6E8A-4147-A177-3AD203B41FA5}">
                      <a16:colId xmlns:a16="http://schemas.microsoft.com/office/drawing/2014/main" val="20001"/>
                    </a:ext>
                  </a:extLst>
                </a:gridCol>
                <a:gridCol w="1817125">
                  <a:extLst>
                    <a:ext uri="{9D8B030D-6E8A-4147-A177-3AD203B41FA5}">
                      <a16:colId xmlns:a16="http://schemas.microsoft.com/office/drawing/2014/main" val="20002"/>
                    </a:ext>
                  </a:extLst>
                </a:gridCol>
              </a:tblGrid>
              <a:tr h="370325">
                <a:tc gridSpan="3">
                  <a:txBody>
                    <a:bodyPr/>
                    <a:lstStyle/>
                    <a:p>
                      <a:pPr marL="0" marR="0" lvl="0" indent="0" algn="ctr" rtl="0">
                        <a:spcBef>
                          <a:spcPts val="0"/>
                        </a:spcBef>
                        <a:spcAft>
                          <a:spcPts val="0"/>
                        </a:spcAft>
                        <a:buSzPct val="25000"/>
                        <a:buNone/>
                      </a:pPr>
                      <a:r>
                        <a:rPr lang="en-GB" sz="1800" b="1" u="none" strike="noStrike" cap="none" dirty="0">
                          <a:solidFill>
                            <a:srgbClr val="3166CF"/>
                          </a:solidFill>
                          <a:latin typeface="Verdana"/>
                          <a:ea typeface="Verdana"/>
                          <a:cs typeface="Verdana"/>
                          <a:sym typeface="Verdana"/>
                        </a:rPr>
                        <a:t>Survey statements</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29175">
                <a:tc>
                  <a:txBody>
                    <a:bodyPr/>
                    <a:lstStyle/>
                    <a:p>
                      <a:pPr marL="0" marR="0" lvl="0" indent="0" algn="ctr" rtl="0">
                        <a:spcBef>
                          <a:spcPts val="0"/>
                        </a:spcBef>
                        <a:spcAft>
                          <a:spcPts val="0"/>
                        </a:spcAft>
                        <a:buSzPct val="25000"/>
                        <a:buNone/>
                      </a:pPr>
                      <a:r>
                        <a:rPr lang="en-GB" sz="1600" u="none" strike="noStrike" cap="none">
                          <a:solidFill>
                            <a:srgbClr val="3166CF"/>
                          </a:solidFill>
                          <a:latin typeface="Verdana"/>
                          <a:ea typeface="Verdana"/>
                          <a:cs typeface="Verdana"/>
                          <a:sym typeface="Verdana"/>
                        </a:rPr>
                        <a:t>School leaders</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u="none" strike="noStrike" cap="none">
                          <a:solidFill>
                            <a:srgbClr val="3166CF"/>
                          </a:solidFill>
                          <a:latin typeface="Verdana"/>
                          <a:ea typeface="Verdana"/>
                          <a:cs typeface="Verdana"/>
                          <a:sym typeface="Verdana"/>
                        </a:rPr>
                        <a:t>Teaching staff</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1600" u="none" strike="noStrike" cap="none">
                          <a:solidFill>
                            <a:srgbClr val="3166CF"/>
                          </a:solidFill>
                          <a:latin typeface="Verdana"/>
                          <a:ea typeface="Verdana"/>
                          <a:cs typeface="Verdana"/>
                          <a:sym typeface="Verdana"/>
                        </a:rPr>
                        <a:t>Students</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1475">
                <a:tc>
                  <a:txBody>
                    <a:bodyPr/>
                    <a:lstStyle/>
                    <a:p>
                      <a:pPr marL="0" marR="0" lvl="0" indent="0" algn="ctr" rtl="0">
                        <a:spcBef>
                          <a:spcPts val="0"/>
                        </a:spcBef>
                        <a:spcAft>
                          <a:spcPts val="0"/>
                        </a:spcAft>
                        <a:buSzPct val="25000"/>
                        <a:buNone/>
                      </a:pPr>
                      <a:r>
                        <a:rPr lang="en-GB" sz="2000" b="1" u="none" strike="noStrike" cap="none" dirty="0">
                          <a:solidFill>
                            <a:srgbClr val="3166CF"/>
                          </a:solidFill>
                          <a:latin typeface="Verdana"/>
                          <a:ea typeface="Verdana"/>
                          <a:cs typeface="Verdana"/>
                          <a:sym typeface="Verdana"/>
                        </a:rPr>
                        <a:t>58</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2000" b="1" u="none" strike="noStrike" cap="none" dirty="0">
                          <a:solidFill>
                            <a:srgbClr val="3166CF"/>
                          </a:solidFill>
                          <a:latin typeface="Verdana"/>
                          <a:ea typeface="Verdana"/>
                          <a:cs typeface="Verdana"/>
                          <a:sym typeface="Verdana"/>
                        </a:rPr>
                        <a:t>45</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GB" sz="2000" b="1" u="none" strike="noStrike" cap="none" dirty="0">
                          <a:solidFill>
                            <a:srgbClr val="3166CF"/>
                          </a:solidFill>
                          <a:latin typeface="Verdana"/>
                          <a:ea typeface="Verdana"/>
                          <a:cs typeface="Verdana"/>
                          <a:sym typeface="Verdana"/>
                        </a:rPr>
                        <a:t>17</a:t>
                      </a:r>
                    </a:p>
                  </a:txBody>
                  <a:tcPr marL="68575" marR="68575"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87" name="Shape 387" descr="http://www.silversteineyecenters.com/images/vision-survey-icon.png"/>
          <p:cNvPicPr preferRelativeResize="0"/>
          <p:nvPr/>
        </p:nvPicPr>
        <p:blipFill rotWithShape="1">
          <a:blip r:embed="rId3">
            <a:alphaModFix/>
          </a:blip>
          <a:srcRect/>
          <a:stretch/>
        </p:blipFill>
        <p:spPr>
          <a:xfrm>
            <a:off x="7380312" y="1109220"/>
            <a:ext cx="1677546" cy="1591499"/>
          </a:xfrm>
          <a:prstGeom prst="rect">
            <a:avLst/>
          </a:prstGeom>
          <a:noFill/>
          <a:ln>
            <a:noFill/>
          </a:ln>
        </p:spPr>
      </p:pic>
      <p:sp>
        <p:nvSpPr>
          <p:cNvPr id="390" name="Shape 390"/>
          <p:cNvSpPr txBox="1"/>
          <p:nvPr/>
        </p:nvSpPr>
        <p:spPr>
          <a:xfrm>
            <a:off x="3203848" y="2353037"/>
            <a:ext cx="2649000" cy="498600"/>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spcAft>
                <a:spcPts val="0"/>
              </a:spcAft>
              <a:buSzPct val="25000"/>
              <a:buNone/>
            </a:pPr>
            <a:r>
              <a:rPr lang="en-GB" sz="1800" dirty="0">
                <a:solidFill>
                  <a:srgbClr val="164194"/>
                </a:solidFill>
                <a:latin typeface="Verdana"/>
                <a:ea typeface="Verdana"/>
                <a:cs typeface="Verdana"/>
                <a:sym typeface="Verdana"/>
              </a:rPr>
              <a:t>58+45+17=</a:t>
            </a:r>
            <a:r>
              <a:rPr lang="en-GB" sz="1800" dirty="0">
                <a:solidFill>
                  <a:srgbClr val="FF0000"/>
                </a:solidFill>
                <a:latin typeface="Verdana"/>
                <a:ea typeface="Verdana"/>
                <a:cs typeface="Verdana"/>
                <a:sym typeface="Verdana"/>
              </a:rPr>
              <a:t>74</a:t>
            </a:r>
            <a:r>
              <a:rPr lang="en-GB" sz="1800" dirty="0">
                <a:solidFill>
                  <a:srgbClr val="164194"/>
                </a:solidFill>
                <a:latin typeface="Verdana"/>
                <a:ea typeface="Verdana"/>
                <a:cs typeface="Verdana"/>
                <a:sym typeface="Verdana"/>
              </a:rPr>
              <a:t>!!!</a:t>
            </a:r>
          </a:p>
        </p:txBody>
      </p:sp>
      <p:sp>
        <p:nvSpPr>
          <p:cNvPr id="2" name="Rectangle 1"/>
          <p:cNvSpPr/>
          <p:nvPr/>
        </p:nvSpPr>
        <p:spPr>
          <a:xfrm>
            <a:off x="638401" y="5186983"/>
            <a:ext cx="8133471" cy="1338828"/>
          </a:xfrm>
          <a:prstGeom prst="rect">
            <a:avLst/>
          </a:prstGeom>
        </p:spPr>
        <p:txBody>
          <a:bodyPr wrap="square">
            <a:spAutoFit/>
          </a:bodyPr>
          <a:lstStyle/>
          <a:p>
            <a:pPr lvl="0">
              <a:lnSpc>
                <a:spcPct val="150000"/>
              </a:lnSpc>
              <a:buClr>
                <a:srgbClr val="000099"/>
              </a:buClr>
            </a:pPr>
            <a:r>
              <a:rPr lang="en-GB" sz="1800" dirty="0">
                <a:solidFill>
                  <a:srgbClr val="00B050"/>
                </a:solidFill>
              </a:rPr>
              <a:t>NO user identification</a:t>
            </a:r>
          </a:p>
          <a:p>
            <a:pPr lvl="0">
              <a:lnSpc>
                <a:spcPct val="150000"/>
              </a:lnSpc>
              <a:buClr>
                <a:srgbClr val="000099"/>
              </a:buClr>
            </a:pPr>
            <a:r>
              <a:rPr lang="en-GB" sz="1800" dirty="0">
                <a:solidFill>
                  <a:srgbClr val="00B050"/>
                </a:solidFill>
              </a:rPr>
              <a:t>NO personal data collection</a:t>
            </a:r>
          </a:p>
          <a:p>
            <a:pPr lvl="0">
              <a:lnSpc>
                <a:spcPct val="150000"/>
              </a:lnSpc>
              <a:buClr>
                <a:srgbClr val="000099"/>
              </a:buClr>
            </a:pPr>
            <a:r>
              <a:rPr lang="en-GB" sz="1800" dirty="0">
                <a:solidFill>
                  <a:srgbClr val="00B050"/>
                </a:solidFill>
              </a:rPr>
              <a:t>NO obligatory questions (only demographics</a:t>
            </a:r>
            <a:r>
              <a:rPr lang="en-GB" dirty="0">
                <a:solidFill>
                  <a:srgbClr val="00B050"/>
                </a:solidFill>
              </a:rPr>
              <a:t>)</a:t>
            </a:r>
          </a:p>
        </p:txBody>
      </p:sp>
      <p:sp>
        <p:nvSpPr>
          <p:cNvPr id="5" name="Oval 4"/>
          <p:cNvSpPr/>
          <p:nvPr/>
        </p:nvSpPr>
        <p:spPr>
          <a:xfrm>
            <a:off x="2834940" y="3656323"/>
            <a:ext cx="1620000" cy="16200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38996" y="2875304"/>
            <a:ext cx="1620000" cy="1620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5060" y="3656323"/>
            <a:ext cx="1620000" cy="16200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957277" y="3158459"/>
            <a:ext cx="383438" cy="307777"/>
          </a:xfrm>
          <a:prstGeom prst="rect">
            <a:avLst/>
          </a:prstGeom>
          <a:noFill/>
        </p:spPr>
        <p:txBody>
          <a:bodyPr wrap="none" rtlCol="0">
            <a:spAutoFit/>
          </a:bodyPr>
          <a:lstStyle/>
          <a:p>
            <a:r>
              <a:rPr lang="en-GB" dirty="0"/>
              <a:t>19</a:t>
            </a:r>
          </a:p>
        </p:txBody>
      </p:sp>
      <p:sp>
        <p:nvSpPr>
          <p:cNvPr id="14" name="TextBox 13"/>
          <p:cNvSpPr txBox="1"/>
          <p:nvPr/>
        </p:nvSpPr>
        <p:spPr>
          <a:xfrm>
            <a:off x="4050880" y="4581128"/>
            <a:ext cx="284052" cy="307777"/>
          </a:xfrm>
          <a:prstGeom prst="rect">
            <a:avLst/>
          </a:prstGeom>
          <a:noFill/>
        </p:spPr>
        <p:txBody>
          <a:bodyPr wrap="none" rtlCol="0">
            <a:spAutoFit/>
          </a:bodyPr>
          <a:lstStyle/>
          <a:p>
            <a:r>
              <a:rPr lang="en-GB" dirty="0"/>
              <a:t>4</a:t>
            </a:r>
          </a:p>
        </p:txBody>
      </p:sp>
      <p:sp>
        <p:nvSpPr>
          <p:cNvPr id="15" name="TextBox 14"/>
          <p:cNvSpPr txBox="1"/>
          <p:nvPr/>
        </p:nvSpPr>
        <p:spPr>
          <a:xfrm>
            <a:off x="3957277" y="4143974"/>
            <a:ext cx="383438" cy="307777"/>
          </a:xfrm>
          <a:prstGeom prst="rect">
            <a:avLst/>
          </a:prstGeom>
          <a:noFill/>
        </p:spPr>
        <p:txBody>
          <a:bodyPr wrap="none" rtlCol="0">
            <a:spAutoFit/>
          </a:bodyPr>
          <a:lstStyle/>
          <a:p>
            <a:r>
              <a:rPr lang="en-GB" dirty="0"/>
              <a:t>12</a:t>
            </a:r>
          </a:p>
        </p:txBody>
      </p:sp>
      <p:sp>
        <p:nvSpPr>
          <p:cNvPr id="16" name="TextBox 15"/>
          <p:cNvSpPr txBox="1"/>
          <p:nvPr/>
        </p:nvSpPr>
        <p:spPr>
          <a:xfrm>
            <a:off x="3498155" y="3836197"/>
            <a:ext cx="383438" cy="307777"/>
          </a:xfrm>
          <a:prstGeom prst="rect">
            <a:avLst/>
          </a:prstGeom>
          <a:noFill/>
        </p:spPr>
        <p:txBody>
          <a:bodyPr wrap="none" rtlCol="0">
            <a:spAutoFit/>
          </a:bodyPr>
          <a:lstStyle/>
          <a:p>
            <a:r>
              <a:rPr lang="en-GB" dirty="0"/>
              <a:t>26</a:t>
            </a:r>
          </a:p>
        </p:txBody>
      </p:sp>
      <p:sp>
        <p:nvSpPr>
          <p:cNvPr id="7" name="TextBox 6"/>
          <p:cNvSpPr txBox="1"/>
          <p:nvPr/>
        </p:nvSpPr>
        <p:spPr>
          <a:xfrm>
            <a:off x="144780" y="4356028"/>
            <a:ext cx="2441694" cy="307777"/>
          </a:xfrm>
          <a:prstGeom prst="rect">
            <a:avLst/>
          </a:prstGeom>
          <a:noFill/>
        </p:spPr>
        <p:txBody>
          <a:bodyPr wrap="none" rtlCol="0">
            <a:spAutoFit/>
          </a:bodyPr>
          <a:lstStyle/>
          <a:p>
            <a:r>
              <a:rPr lang="en-GB" dirty="0"/>
              <a:t>Statements for Teachers: 45</a:t>
            </a:r>
          </a:p>
        </p:txBody>
      </p:sp>
      <p:sp>
        <p:nvSpPr>
          <p:cNvPr id="18" name="TextBox 17"/>
          <p:cNvSpPr txBox="1"/>
          <p:nvPr/>
        </p:nvSpPr>
        <p:spPr>
          <a:xfrm>
            <a:off x="145204" y="3158459"/>
            <a:ext cx="2880917" cy="307777"/>
          </a:xfrm>
          <a:prstGeom prst="rect">
            <a:avLst/>
          </a:prstGeom>
          <a:noFill/>
        </p:spPr>
        <p:txBody>
          <a:bodyPr wrap="none" rtlCol="0">
            <a:spAutoFit/>
          </a:bodyPr>
          <a:lstStyle/>
          <a:p>
            <a:r>
              <a:rPr lang="en-GB" dirty="0"/>
              <a:t>Statements for School leaders: 58</a:t>
            </a:r>
          </a:p>
        </p:txBody>
      </p:sp>
      <p:sp>
        <p:nvSpPr>
          <p:cNvPr id="19" name="TextBox 18"/>
          <p:cNvSpPr txBox="1"/>
          <p:nvPr/>
        </p:nvSpPr>
        <p:spPr>
          <a:xfrm>
            <a:off x="4454940" y="3748275"/>
            <a:ext cx="284052" cy="307777"/>
          </a:xfrm>
          <a:prstGeom prst="rect">
            <a:avLst/>
          </a:prstGeom>
          <a:noFill/>
        </p:spPr>
        <p:txBody>
          <a:bodyPr wrap="none" rtlCol="0">
            <a:spAutoFit/>
          </a:bodyPr>
          <a:lstStyle/>
          <a:p>
            <a:r>
              <a:rPr lang="en-GB" dirty="0"/>
              <a:t>1</a:t>
            </a:r>
          </a:p>
        </p:txBody>
      </p:sp>
      <p:sp>
        <p:nvSpPr>
          <p:cNvPr id="20" name="TextBox 19"/>
          <p:cNvSpPr txBox="1"/>
          <p:nvPr/>
        </p:nvSpPr>
        <p:spPr>
          <a:xfrm>
            <a:off x="3338996" y="4504431"/>
            <a:ext cx="284052" cy="307777"/>
          </a:xfrm>
          <a:prstGeom prst="rect">
            <a:avLst/>
          </a:prstGeom>
          <a:noFill/>
        </p:spPr>
        <p:txBody>
          <a:bodyPr wrap="none" rtlCol="0">
            <a:spAutoFit/>
          </a:bodyPr>
          <a:lstStyle/>
          <a:p>
            <a:r>
              <a:rPr lang="en-GB" dirty="0"/>
              <a:t>3</a:t>
            </a:r>
          </a:p>
        </p:txBody>
      </p:sp>
      <p:sp>
        <p:nvSpPr>
          <p:cNvPr id="21" name="TextBox 20"/>
          <p:cNvSpPr txBox="1"/>
          <p:nvPr/>
        </p:nvSpPr>
        <p:spPr>
          <a:xfrm>
            <a:off x="4661952" y="4504431"/>
            <a:ext cx="284052" cy="307777"/>
          </a:xfrm>
          <a:prstGeom prst="rect">
            <a:avLst/>
          </a:prstGeom>
          <a:noFill/>
        </p:spPr>
        <p:txBody>
          <a:bodyPr wrap="none" rtlCol="0">
            <a:spAutoFit/>
          </a:bodyPr>
          <a:lstStyle/>
          <a:p>
            <a:r>
              <a:rPr lang="en-GB" dirty="0"/>
              <a:t>0</a:t>
            </a:r>
          </a:p>
        </p:txBody>
      </p:sp>
      <p:sp>
        <p:nvSpPr>
          <p:cNvPr id="22" name="TextBox 21"/>
          <p:cNvSpPr txBox="1"/>
          <p:nvPr/>
        </p:nvSpPr>
        <p:spPr>
          <a:xfrm>
            <a:off x="5652120" y="4374672"/>
            <a:ext cx="2403222" cy="307777"/>
          </a:xfrm>
          <a:prstGeom prst="rect">
            <a:avLst/>
          </a:prstGeom>
          <a:noFill/>
        </p:spPr>
        <p:txBody>
          <a:bodyPr wrap="none" rtlCol="0">
            <a:spAutoFit/>
          </a:bodyPr>
          <a:lstStyle/>
          <a:p>
            <a:r>
              <a:rPr lang="en-GB" dirty="0"/>
              <a:t>Statements for Students: 17</a:t>
            </a:r>
          </a:p>
        </p:txBody>
      </p:sp>
    </p:spTree>
    <p:extLst>
      <p:ext uri="{BB962C8B-B14F-4D97-AF65-F5344CB8AC3E}">
        <p14:creationId xmlns:p14="http://schemas.microsoft.com/office/powerpoint/2010/main" val="150777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1" grpId="0" animBg="1"/>
      <p:bldP spid="12" grpId="0" animBg="1"/>
      <p:bldP spid="6" grpId="0"/>
      <p:bldP spid="14" grpId="0"/>
      <p:bldP spid="15" grpId="0"/>
      <p:bldP spid="16" grpId="0"/>
      <p:bldP spid="7" grpId="0"/>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326893" y="332656"/>
            <a:ext cx="7577503" cy="648071"/>
          </a:xfrm>
          <a:prstGeom prst="rect">
            <a:avLst/>
          </a:prstGeom>
          <a:noFill/>
          <a:ln>
            <a:noFill/>
          </a:ln>
        </p:spPr>
        <p:txBody>
          <a:bodyPr lIns="0" tIns="0" rIns="0" bIns="0" anchor="t" anchorCtr="0">
            <a:noAutofit/>
          </a:bodyPr>
          <a:lstStyle/>
          <a:p>
            <a:pPr marL="0" marR="0" lvl="0" indent="0" algn="l" rtl="0">
              <a:lnSpc>
                <a:spcPct val="110000"/>
              </a:lnSpc>
              <a:spcBef>
                <a:spcPts val="0"/>
              </a:spcBef>
              <a:spcAft>
                <a:spcPts val="0"/>
              </a:spcAft>
              <a:buSzPct val="25000"/>
              <a:buNone/>
            </a:pPr>
            <a:r>
              <a:rPr lang="en-GB" sz="2400" b="1" i="0" u="none" strike="noStrike" cap="none" dirty="0">
                <a:latin typeface="Verdana"/>
                <a:ea typeface="Verdana"/>
                <a:cs typeface="Verdana"/>
                <a:sym typeface="Verdana"/>
              </a:rPr>
              <a:t>User Consultation Survey – more than 5000 completed questionnaires!</a:t>
            </a:r>
          </a:p>
        </p:txBody>
      </p:sp>
      <p:sp>
        <p:nvSpPr>
          <p:cNvPr id="383" name="Shape 383"/>
          <p:cNvSpPr/>
          <p:nvPr/>
        </p:nvSpPr>
        <p:spPr>
          <a:xfrm>
            <a:off x="162893" y="6373289"/>
            <a:ext cx="664694" cy="457200"/>
          </a:xfrm>
          <a:prstGeom prst="rect">
            <a:avLst/>
          </a:prstGeom>
          <a:solidFill>
            <a:schemeClr val="lt1"/>
          </a:solidFill>
          <a:ln>
            <a:noFill/>
          </a:ln>
        </p:spPr>
        <p:txBody>
          <a:bodyPr lIns="91425" tIns="45700" rIns="91425" bIns="45700" anchor="ctr" anchorCtr="0">
            <a:noAutofit/>
          </a:bodyPr>
          <a:lstStyle/>
          <a:p>
            <a:pPr marL="3175" marR="0" lvl="0" indent="-3175" algn="l" rtl="0">
              <a:spcBef>
                <a:spcPts val="0"/>
              </a:spcBef>
              <a:spcAft>
                <a:spcPts val="0"/>
              </a:spcAft>
              <a:buNone/>
            </a:pPr>
            <a:endParaRPr sz="1200">
              <a:solidFill>
                <a:srgbClr val="0F5494"/>
              </a:solidFill>
              <a:latin typeface="Verdana"/>
              <a:ea typeface="Verdana"/>
              <a:cs typeface="Verdana"/>
              <a:sym typeface="Verdana"/>
            </a:endParaRPr>
          </a:p>
        </p:txBody>
      </p:sp>
      <p:pic>
        <p:nvPicPr>
          <p:cNvPr id="387" name="Shape 387" descr="http://www.silversteineyecenters.com/images/vision-survey-icon.png"/>
          <p:cNvPicPr preferRelativeResize="0"/>
          <p:nvPr/>
        </p:nvPicPr>
        <p:blipFill rotWithShape="1">
          <a:blip r:embed="rId3">
            <a:alphaModFix/>
          </a:blip>
          <a:srcRect/>
          <a:stretch/>
        </p:blipFill>
        <p:spPr>
          <a:xfrm>
            <a:off x="7968854" y="211859"/>
            <a:ext cx="1080120" cy="1160810"/>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51465631"/>
              </p:ext>
            </p:extLst>
          </p:nvPr>
        </p:nvGraphicFramePr>
        <p:xfrm>
          <a:off x="401275" y="1945391"/>
          <a:ext cx="4016093" cy="1830604"/>
        </p:xfrm>
        <a:graphic>
          <a:graphicData uri="http://schemas.openxmlformats.org/drawingml/2006/table">
            <a:tbl>
              <a:tblPr>
                <a:effectLst>
                  <a:outerShdw blurRad="50800" dist="38100" dir="2700000" algn="tl" rotWithShape="0">
                    <a:prstClr val="black">
                      <a:alpha val="40000"/>
                    </a:prstClr>
                  </a:outerShdw>
                </a:effectLst>
                <a:tableStyleId>{37CE84F3-28C3-443E-9E96-99CF82512B78}</a:tableStyleId>
              </a:tblPr>
              <a:tblGrid>
                <a:gridCol w="864095">
                  <a:extLst>
                    <a:ext uri="{9D8B030D-6E8A-4147-A177-3AD203B41FA5}">
                      <a16:colId xmlns:a16="http://schemas.microsoft.com/office/drawing/2014/main" val="20000"/>
                    </a:ext>
                  </a:extLst>
                </a:gridCol>
                <a:gridCol w="984430">
                  <a:extLst>
                    <a:ext uri="{9D8B030D-6E8A-4147-A177-3AD203B41FA5}">
                      <a16:colId xmlns:a16="http://schemas.microsoft.com/office/drawing/2014/main" val="20001"/>
                    </a:ext>
                  </a:extLst>
                </a:gridCol>
                <a:gridCol w="882418">
                  <a:extLst>
                    <a:ext uri="{9D8B030D-6E8A-4147-A177-3AD203B41FA5}">
                      <a16:colId xmlns:a16="http://schemas.microsoft.com/office/drawing/2014/main" val="20002"/>
                    </a:ext>
                  </a:extLst>
                </a:gridCol>
                <a:gridCol w="642575">
                  <a:extLst>
                    <a:ext uri="{9D8B030D-6E8A-4147-A177-3AD203B41FA5}">
                      <a16:colId xmlns:a16="http://schemas.microsoft.com/office/drawing/2014/main" val="20003"/>
                    </a:ext>
                  </a:extLst>
                </a:gridCol>
                <a:gridCol w="642575">
                  <a:extLst>
                    <a:ext uri="{9D8B030D-6E8A-4147-A177-3AD203B41FA5}">
                      <a16:colId xmlns:a16="http://schemas.microsoft.com/office/drawing/2014/main" val="20004"/>
                    </a:ext>
                  </a:extLst>
                </a:gridCol>
              </a:tblGrid>
              <a:tr h="288031">
                <a:tc>
                  <a:txBody>
                    <a:bodyPr/>
                    <a:lstStyle/>
                    <a:p>
                      <a:pPr algn="l" fontAlgn="b"/>
                      <a:r>
                        <a:rPr lang="en-GB" sz="1100" u="none" strike="noStrike" dirty="0">
                          <a:effectLst/>
                        </a:rPr>
                        <a:t> </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School leaders</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Teachers</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Students</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TOTAL</a:t>
                      </a:r>
                      <a:endParaRPr lang="en-GB" sz="1100" b="1" i="0" u="none" strike="noStrike" dirty="0">
                        <a:solidFill>
                          <a:srgbClr val="00B050"/>
                        </a:solidFill>
                        <a:effectLst/>
                        <a:latin typeface="Calibri"/>
                      </a:endParaRPr>
                    </a:p>
                  </a:txBody>
                  <a:tcPr marL="9525" marR="9525" marT="9525" marB="0" anchor="b"/>
                </a:tc>
                <a:extLst>
                  <a:ext uri="{0D108BD9-81ED-4DB2-BD59-A6C34878D82A}">
                    <a16:rowId xmlns:a16="http://schemas.microsoft.com/office/drawing/2014/main" val="10000"/>
                  </a:ext>
                </a:extLst>
              </a:tr>
              <a:tr h="242174">
                <a:tc>
                  <a:txBody>
                    <a:bodyPr/>
                    <a:lstStyle/>
                    <a:p>
                      <a:pPr algn="l" fontAlgn="b"/>
                      <a:r>
                        <a:rPr lang="en-GB" sz="1100" u="none" strike="noStrike" dirty="0">
                          <a:effectLst/>
                        </a:rPr>
                        <a:t>  Estonian</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43</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168</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491</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702</a:t>
                      </a:r>
                      <a:endParaRPr lang="en-GB"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242174">
                <a:tc>
                  <a:txBody>
                    <a:bodyPr/>
                    <a:lstStyle/>
                    <a:p>
                      <a:pPr algn="l" fontAlgn="b"/>
                      <a:r>
                        <a:rPr lang="en-GB" sz="1100" u="none" strike="noStrike" dirty="0">
                          <a:effectLst/>
                        </a:rPr>
                        <a:t>  Italian</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51</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338</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769</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1158</a:t>
                      </a:r>
                      <a:endParaRPr lang="en-GB"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242174">
                <a:tc>
                  <a:txBody>
                    <a:bodyPr/>
                    <a:lstStyle/>
                    <a:p>
                      <a:pPr algn="l" fontAlgn="b"/>
                      <a:r>
                        <a:rPr lang="en-GB" sz="1100" u="none" strike="noStrike" dirty="0">
                          <a:effectLst/>
                        </a:rPr>
                        <a:t>  Spanish</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93</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426</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1516</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2035</a:t>
                      </a:r>
                      <a:endParaRPr lang="en-GB"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242174">
                <a:tc>
                  <a:txBody>
                    <a:bodyPr/>
                    <a:lstStyle/>
                    <a:p>
                      <a:pPr algn="l" fontAlgn="b"/>
                      <a:r>
                        <a:rPr lang="en-GB" sz="1100" u="none" strike="noStrike" dirty="0">
                          <a:effectLst/>
                        </a:rPr>
                        <a:t>  Danish</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96</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569</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677</a:t>
                      </a:r>
                      <a:endParaRPr lang="en-GB"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271160">
                <a:tc>
                  <a:txBody>
                    <a:bodyPr/>
                    <a:lstStyle/>
                    <a:p>
                      <a:pPr algn="l" fontAlgn="b"/>
                      <a:r>
                        <a:rPr lang="en-GB" sz="1100" u="none" strike="noStrike" dirty="0">
                          <a:effectLst/>
                        </a:rPr>
                        <a:t>  English</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25</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126</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329</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480</a:t>
                      </a:r>
                      <a:endParaRPr lang="en-GB" sz="1100" b="1"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302717">
                <a:tc>
                  <a:txBody>
                    <a:bodyPr/>
                    <a:lstStyle/>
                    <a:p>
                      <a:pPr algn="l" fontAlgn="b"/>
                      <a:r>
                        <a:rPr lang="en-GB" sz="1400" b="1" u="none" strike="noStrike" dirty="0">
                          <a:effectLst/>
                          <a:latin typeface="+mn-lt"/>
                        </a:rPr>
                        <a:t> TOTAL</a:t>
                      </a:r>
                      <a:endParaRPr lang="en-GB" sz="1400" b="1" i="0" u="none" strike="noStrike" dirty="0">
                        <a:solidFill>
                          <a:srgbClr val="000000"/>
                        </a:solidFill>
                        <a:effectLst/>
                        <a:latin typeface="+mn-lt"/>
                      </a:endParaRPr>
                    </a:p>
                  </a:txBody>
                  <a:tcPr marL="9525" marR="9525" marT="9525" marB="0" anchor="ctr"/>
                </a:tc>
                <a:tc>
                  <a:txBody>
                    <a:bodyPr/>
                    <a:lstStyle/>
                    <a:p>
                      <a:pPr algn="l" fontAlgn="b"/>
                      <a:r>
                        <a:rPr lang="en-GB" sz="1400" b="1" u="none" strike="noStrike" dirty="0">
                          <a:effectLst/>
                          <a:latin typeface="+mn-lt"/>
                        </a:rPr>
                        <a:t>    224</a:t>
                      </a:r>
                      <a:endParaRPr lang="en-GB" sz="1400" b="1" i="0" u="none" strike="noStrike" dirty="0">
                        <a:solidFill>
                          <a:srgbClr val="000000"/>
                        </a:solidFill>
                        <a:effectLst/>
                        <a:latin typeface="+mn-lt"/>
                      </a:endParaRPr>
                    </a:p>
                  </a:txBody>
                  <a:tcPr marL="9525" marR="9525" marT="9525" marB="0" anchor="ctr"/>
                </a:tc>
                <a:tc>
                  <a:txBody>
                    <a:bodyPr/>
                    <a:lstStyle/>
                    <a:p>
                      <a:pPr algn="l" fontAlgn="b"/>
                      <a:r>
                        <a:rPr lang="en-GB" sz="1400" b="1" u="none" strike="noStrike" dirty="0">
                          <a:effectLst/>
                          <a:latin typeface="+mn-lt"/>
                        </a:rPr>
                        <a:t>  1154</a:t>
                      </a:r>
                      <a:endParaRPr lang="en-GB" sz="1400" b="1" i="0" u="none" strike="noStrike" dirty="0">
                        <a:solidFill>
                          <a:srgbClr val="000000"/>
                        </a:solidFill>
                        <a:effectLst/>
                        <a:latin typeface="+mn-lt"/>
                      </a:endParaRPr>
                    </a:p>
                  </a:txBody>
                  <a:tcPr marL="9525" marR="9525" marT="9525" marB="0" anchor="ctr"/>
                </a:tc>
                <a:tc>
                  <a:txBody>
                    <a:bodyPr/>
                    <a:lstStyle/>
                    <a:p>
                      <a:pPr algn="l" fontAlgn="b"/>
                      <a:r>
                        <a:rPr lang="en-GB" sz="1400" b="1" u="none" strike="noStrike" dirty="0">
                          <a:effectLst/>
                          <a:latin typeface="+mn-lt"/>
                        </a:rPr>
                        <a:t> 3674</a:t>
                      </a:r>
                      <a:endParaRPr lang="en-GB" sz="1400" b="1" i="0" u="none" strike="noStrike" dirty="0">
                        <a:solidFill>
                          <a:srgbClr val="000000"/>
                        </a:solidFill>
                        <a:effectLst/>
                        <a:latin typeface="+mn-lt"/>
                      </a:endParaRPr>
                    </a:p>
                  </a:txBody>
                  <a:tcPr marL="9525" marR="9525" marT="9525" marB="0" anchor="ctr"/>
                </a:tc>
                <a:tc>
                  <a:txBody>
                    <a:bodyPr/>
                    <a:lstStyle/>
                    <a:p>
                      <a:pPr algn="l" fontAlgn="b"/>
                      <a:r>
                        <a:rPr lang="en-GB" sz="1400" b="1" u="none" strike="noStrike" dirty="0">
                          <a:solidFill>
                            <a:srgbClr val="FFFF00"/>
                          </a:solidFill>
                          <a:effectLst/>
                          <a:latin typeface="+mn-lt"/>
                        </a:rPr>
                        <a:t>  5052</a:t>
                      </a:r>
                      <a:endParaRPr lang="en-GB" sz="1400" b="1" i="0" u="none" strike="noStrike" dirty="0">
                        <a:solidFill>
                          <a:srgbClr val="FFFF00"/>
                        </a:solidFill>
                        <a:effectLst/>
                        <a:latin typeface="+mn-lt"/>
                      </a:endParaRPr>
                    </a:p>
                  </a:txBody>
                  <a:tcPr marL="9525" marR="9525" marT="9525" marB="0" anchor="ctr"/>
                </a:tc>
                <a:extLst>
                  <a:ext uri="{0D108BD9-81ED-4DB2-BD59-A6C34878D82A}">
                    <a16:rowId xmlns:a16="http://schemas.microsoft.com/office/drawing/2014/main" val="10006"/>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722778549"/>
              </p:ext>
            </p:extLst>
          </p:nvPr>
        </p:nvGraphicFramePr>
        <p:xfrm>
          <a:off x="5809854" y="2303813"/>
          <a:ext cx="2736304" cy="1612124"/>
        </p:xfrm>
        <a:graphic>
          <a:graphicData uri="http://schemas.openxmlformats.org/drawingml/2006/table">
            <a:tbl>
              <a:tblPr>
                <a:effectLst>
                  <a:outerShdw blurRad="50800" dist="38100" dir="2700000" algn="tl" rotWithShape="0">
                    <a:prstClr val="black">
                      <a:alpha val="40000"/>
                    </a:prstClr>
                  </a:outerShdw>
                </a:effectLst>
                <a:tableStyleId>{37CE84F3-28C3-443E-9E96-99CF82512B78}</a:tableStyleId>
              </a:tblPr>
              <a:tblGrid>
                <a:gridCol w="907302">
                  <a:extLst>
                    <a:ext uri="{9D8B030D-6E8A-4147-A177-3AD203B41FA5}">
                      <a16:colId xmlns:a16="http://schemas.microsoft.com/office/drawing/2014/main" val="20000"/>
                    </a:ext>
                  </a:extLst>
                </a:gridCol>
                <a:gridCol w="544381">
                  <a:extLst>
                    <a:ext uri="{9D8B030D-6E8A-4147-A177-3AD203B41FA5}">
                      <a16:colId xmlns:a16="http://schemas.microsoft.com/office/drawing/2014/main" val="20001"/>
                    </a:ext>
                  </a:extLst>
                </a:gridCol>
                <a:gridCol w="622831">
                  <a:extLst>
                    <a:ext uri="{9D8B030D-6E8A-4147-A177-3AD203B41FA5}">
                      <a16:colId xmlns:a16="http://schemas.microsoft.com/office/drawing/2014/main" val="20002"/>
                    </a:ext>
                  </a:extLst>
                </a:gridCol>
                <a:gridCol w="661790">
                  <a:extLst>
                    <a:ext uri="{9D8B030D-6E8A-4147-A177-3AD203B41FA5}">
                      <a16:colId xmlns:a16="http://schemas.microsoft.com/office/drawing/2014/main" val="20003"/>
                    </a:ext>
                  </a:extLst>
                </a:gridCol>
              </a:tblGrid>
              <a:tr h="261091">
                <a:tc>
                  <a:txBody>
                    <a:bodyPr/>
                    <a:lstStyle/>
                    <a:p>
                      <a:pPr algn="ctr" fontAlgn="b"/>
                      <a:r>
                        <a:rPr lang="en-GB" sz="1200" u="none" strike="noStrike" dirty="0">
                          <a:effectLst/>
                        </a:rPr>
                        <a:t> </a:t>
                      </a:r>
                      <a:endParaRPr lang="en-GB" sz="1200" b="0" i="0" u="none" strike="noStrike" dirty="0">
                        <a:solidFill>
                          <a:schemeClr val="tx1"/>
                        </a:solidFill>
                        <a:effectLst/>
                        <a:latin typeface="+mn-lt"/>
                      </a:endParaRPr>
                    </a:p>
                  </a:txBody>
                  <a:tcPr marL="9525" marR="9525" marT="9525" marB="0" anchor="b"/>
                </a:tc>
                <a:tc>
                  <a:txBody>
                    <a:bodyPr/>
                    <a:lstStyle/>
                    <a:p>
                      <a:pPr algn="ctr" fontAlgn="b"/>
                      <a:r>
                        <a:rPr lang="en-GB" sz="1200" u="none" strike="noStrike" dirty="0">
                          <a:effectLst/>
                        </a:rPr>
                        <a:t>VET</a:t>
                      </a:r>
                      <a:endParaRPr lang="en-GB" sz="1200" b="0" i="0" u="none" strike="noStrike" dirty="0">
                        <a:solidFill>
                          <a:schemeClr val="tx1"/>
                        </a:solidFill>
                        <a:effectLst/>
                        <a:latin typeface="+mn-lt"/>
                      </a:endParaRPr>
                    </a:p>
                  </a:txBody>
                  <a:tcPr marL="9525" marR="9525" marT="9525" marB="0" anchor="b"/>
                </a:tc>
                <a:tc>
                  <a:txBody>
                    <a:bodyPr/>
                    <a:lstStyle/>
                    <a:p>
                      <a:pPr algn="ctr" fontAlgn="b"/>
                      <a:r>
                        <a:rPr lang="en-GB" sz="1200" u="none" strike="noStrike" dirty="0">
                          <a:effectLst/>
                        </a:rPr>
                        <a:t>General</a:t>
                      </a:r>
                      <a:endParaRPr lang="en-GB" sz="1200" b="0" i="0" u="none" strike="noStrike" dirty="0">
                        <a:solidFill>
                          <a:schemeClr val="tx1"/>
                        </a:solidFill>
                        <a:effectLst/>
                        <a:latin typeface="+mn-lt"/>
                      </a:endParaRPr>
                    </a:p>
                  </a:txBody>
                  <a:tcPr marL="9525" marR="9525" marT="9525" marB="0" anchor="b"/>
                </a:tc>
                <a:tc>
                  <a:txBody>
                    <a:bodyPr/>
                    <a:lstStyle/>
                    <a:p>
                      <a:pPr algn="ctr" fontAlgn="b"/>
                      <a:r>
                        <a:rPr lang="en-GB" sz="1200" u="none" strike="noStrike" dirty="0">
                          <a:effectLst/>
                        </a:rPr>
                        <a:t>All </a:t>
                      </a:r>
                      <a:endParaRPr lang="en-GB" sz="1200" b="0" i="0" u="none" strike="noStrike" dirty="0">
                        <a:solidFill>
                          <a:schemeClr val="tx1"/>
                        </a:solidFill>
                        <a:effectLst/>
                        <a:latin typeface="+mn-lt"/>
                      </a:endParaRPr>
                    </a:p>
                  </a:txBody>
                  <a:tcPr marL="9525" marR="9525" marT="9525" marB="0" anchor="b"/>
                </a:tc>
                <a:extLst>
                  <a:ext uri="{0D108BD9-81ED-4DB2-BD59-A6C34878D82A}">
                    <a16:rowId xmlns:a16="http://schemas.microsoft.com/office/drawing/2014/main" val="10000"/>
                  </a:ext>
                </a:extLst>
              </a:tr>
              <a:tr h="216731">
                <a:tc>
                  <a:txBody>
                    <a:bodyPr/>
                    <a:lstStyle/>
                    <a:p>
                      <a:pPr algn="l" fontAlgn="b"/>
                      <a:r>
                        <a:rPr lang="en-GB" sz="1200" u="none" strike="noStrike" dirty="0">
                          <a:effectLst/>
                        </a:rPr>
                        <a:t> Estonian</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5</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13</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18</a:t>
                      </a:r>
                      <a:endParaRPr lang="en-GB" sz="1200" b="0" i="0" u="none" strike="noStrike" dirty="0">
                        <a:solidFill>
                          <a:schemeClr val="tx1"/>
                        </a:solidFill>
                        <a:effectLst/>
                        <a:latin typeface="+mn-lt"/>
                      </a:endParaRPr>
                    </a:p>
                  </a:txBody>
                  <a:tcPr marL="9525" marR="9525" marT="9525" marB="0" anchor="b"/>
                </a:tc>
                <a:extLst>
                  <a:ext uri="{0D108BD9-81ED-4DB2-BD59-A6C34878D82A}">
                    <a16:rowId xmlns:a16="http://schemas.microsoft.com/office/drawing/2014/main" val="10001"/>
                  </a:ext>
                </a:extLst>
              </a:tr>
              <a:tr h="216731">
                <a:tc>
                  <a:txBody>
                    <a:bodyPr/>
                    <a:lstStyle/>
                    <a:p>
                      <a:pPr algn="l" fontAlgn="b"/>
                      <a:r>
                        <a:rPr lang="en-GB" sz="1200" u="none" strike="noStrike" dirty="0">
                          <a:effectLst/>
                        </a:rPr>
                        <a:t> Italian</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5</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18</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23</a:t>
                      </a:r>
                      <a:endParaRPr lang="en-GB" sz="1200" b="0" i="0" u="none" strike="noStrike" dirty="0">
                        <a:solidFill>
                          <a:schemeClr val="tx1"/>
                        </a:solidFill>
                        <a:effectLst/>
                        <a:latin typeface="+mn-lt"/>
                      </a:endParaRPr>
                    </a:p>
                  </a:txBody>
                  <a:tcPr marL="9525" marR="9525" marT="9525" marB="0" anchor="b"/>
                </a:tc>
                <a:extLst>
                  <a:ext uri="{0D108BD9-81ED-4DB2-BD59-A6C34878D82A}">
                    <a16:rowId xmlns:a16="http://schemas.microsoft.com/office/drawing/2014/main" val="10002"/>
                  </a:ext>
                </a:extLst>
              </a:tr>
              <a:tr h="216731">
                <a:tc>
                  <a:txBody>
                    <a:bodyPr/>
                    <a:lstStyle/>
                    <a:p>
                      <a:pPr algn="l" fontAlgn="b"/>
                      <a:r>
                        <a:rPr lang="en-GB" sz="1200" u="none" strike="noStrike" dirty="0">
                          <a:effectLst/>
                        </a:rPr>
                        <a:t> Spanish</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8</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27</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35</a:t>
                      </a:r>
                      <a:endParaRPr lang="en-GB" sz="1200" b="0" i="0" u="none" strike="noStrike" dirty="0">
                        <a:solidFill>
                          <a:schemeClr val="tx1"/>
                        </a:solidFill>
                        <a:effectLst/>
                        <a:latin typeface="+mn-lt"/>
                      </a:endParaRPr>
                    </a:p>
                  </a:txBody>
                  <a:tcPr marL="9525" marR="9525" marT="9525" marB="0" anchor="b"/>
                </a:tc>
                <a:extLst>
                  <a:ext uri="{0D108BD9-81ED-4DB2-BD59-A6C34878D82A}">
                    <a16:rowId xmlns:a16="http://schemas.microsoft.com/office/drawing/2014/main" val="10003"/>
                  </a:ext>
                </a:extLst>
              </a:tr>
              <a:tr h="216731">
                <a:tc>
                  <a:txBody>
                    <a:bodyPr/>
                    <a:lstStyle/>
                    <a:p>
                      <a:pPr algn="l" fontAlgn="b"/>
                      <a:r>
                        <a:rPr lang="en-GB" sz="1200" u="none" strike="noStrike" dirty="0">
                          <a:effectLst/>
                        </a:rPr>
                        <a:t> Danish</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6</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0</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6</a:t>
                      </a:r>
                      <a:endParaRPr lang="en-GB" sz="1200" b="0" i="0" u="none" strike="noStrike" dirty="0">
                        <a:solidFill>
                          <a:schemeClr val="tx1"/>
                        </a:solidFill>
                        <a:effectLst/>
                        <a:latin typeface="+mn-lt"/>
                      </a:endParaRPr>
                    </a:p>
                  </a:txBody>
                  <a:tcPr marL="9525" marR="9525" marT="9525" marB="0" anchor="b"/>
                </a:tc>
                <a:extLst>
                  <a:ext uri="{0D108BD9-81ED-4DB2-BD59-A6C34878D82A}">
                    <a16:rowId xmlns:a16="http://schemas.microsoft.com/office/drawing/2014/main" val="10004"/>
                  </a:ext>
                </a:extLst>
              </a:tr>
              <a:tr h="213196">
                <a:tc>
                  <a:txBody>
                    <a:bodyPr/>
                    <a:lstStyle/>
                    <a:p>
                      <a:pPr algn="l" fontAlgn="b"/>
                      <a:r>
                        <a:rPr lang="en-GB" sz="1200" u="none" strike="noStrike" dirty="0">
                          <a:effectLst/>
                        </a:rPr>
                        <a:t> English</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0</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19</a:t>
                      </a:r>
                      <a:endParaRPr lang="en-GB" sz="1200" b="0" i="0" u="none" strike="noStrike" dirty="0">
                        <a:solidFill>
                          <a:schemeClr val="tx1"/>
                        </a:solidFill>
                        <a:effectLst/>
                        <a:latin typeface="+mn-lt"/>
                      </a:endParaRPr>
                    </a:p>
                  </a:txBody>
                  <a:tcPr marL="9525" marR="9525" marT="9525" marB="0" anchor="b"/>
                </a:tc>
                <a:tc>
                  <a:txBody>
                    <a:bodyPr/>
                    <a:lstStyle/>
                    <a:p>
                      <a:pPr algn="l" fontAlgn="b"/>
                      <a:r>
                        <a:rPr lang="en-GB" sz="1200" u="none" strike="noStrike" dirty="0">
                          <a:effectLst/>
                        </a:rPr>
                        <a:t>     19</a:t>
                      </a:r>
                      <a:endParaRPr lang="en-GB" sz="1200" b="0" i="0" u="none" strike="noStrike" dirty="0">
                        <a:solidFill>
                          <a:schemeClr val="tx1"/>
                        </a:solidFill>
                        <a:effectLst/>
                        <a:latin typeface="+mn-lt"/>
                      </a:endParaRPr>
                    </a:p>
                  </a:txBody>
                  <a:tcPr marL="9525" marR="9525" marT="9525" marB="0" anchor="b"/>
                </a:tc>
                <a:extLst>
                  <a:ext uri="{0D108BD9-81ED-4DB2-BD59-A6C34878D82A}">
                    <a16:rowId xmlns:a16="http://schemas.microsoft.com/office/drawing/2014/main" val="10005"/>
                  </a:ext>
                </a:extLst>
              </a:tr>
              <a:tr h="270913">
                <a:tc>
                  <a:txBody>
                    <a:bodyPr/>
                    <a:lstStyle/>
                    <a:p>
                      <a:pPr algn="l" fontAlgn="b"/>
                      <a:r>
                        <a:rPr lang="en-GB" sz="1200" b="1" u="none" strike="noStrike" dirty="0">
                          <a:effectLst/>
                        </a:rPr>
                        <a:t> TOTAL</a:t>
                      </a:r>
                      <a:endParaRPr lang="en-GB" sz="1200" b="1" i="0" u="none" strike="noStrike" dirty="0">
                        <a:solidFill>
                          <a:schemeClr val="tx1"/>
                        </a:solidFill>
                        <a:effectLst/>
                        <a:latin typeface="+mn-lt"/>
                      </a:endParaRPr>
                    </a:p>
                  </a:txBody>
                  <a:tcPr marL="9525" marR="9525" marT="9525" marB="0" anchor="ctr"/>
                </a:tc>
                <a:tc>
                  <a:txBody>
                    <a:bodyPr/>
                    <a:lstStyle/>
                    <a:p>
                      <a:pPr algn="l" fontAlgn="b"/>
                      <a:r>
                        <a:rPr lang="en-GB" sz="1200" b="1" u="none" strike="noStrike" dirty="0">
                          <a:effectLst/>
                        </a:rPr>
                        <a:t>   24</a:t>
                      </a:r>
                      <a:endParaRPr lang="en-GB" sz="1200" b="1" i="0" u="none" strike="noStrike" dirty="0">
                        <a:solidFill>
                          <a:schemeClr val="tx1"/>
                        </a:solidFill>
                        <a:effectLst/>
                        <a:latin typeface="+mn-lt"/>
                      </a:endParaRPr>
                    </a:p>
                  </a:txBody>
                  <a:tcPr marL="9525" marR="9525" marT="9525" marB="0" anchor="ctr"/>
                </a:tc>
                <a:tc>
                  <a:txBody>
                    <a:bodyPr/>
                    <a:lstStyle/>
                    <a:p>
                      <a:pPr algn="l" fontAlgn="b"/>
                      <a:r>
                        <a:rPr lang="en-GB" sz="1200" b="1" u="none" strike="noStrike" dirty="0">
                          <a:effectLst/>
                        </a:rPr>
                        <a:t>    77</a:t>
                      </a:r>
                      <a:endParaRPr lang="en-GB" sz="1200" b="1" i="0" u="none" strike="noStrike" dirty="0">
                        <a:solidFill>
                          <a:schemeClr val="tx1"/>
                        </a:solidFill>
                        <a:effectLst/>
                        <a:latin typeface="+mn-lt"/>
                      </a:endParaRPr>
                    </a:p>
                  </a:txBody>
                  <a:tcPr marL="9525" marR="9525" marT="9525" marB="0" anchor="ctr"/>
                </a:tc>
                <a:tc>
                  <a:txBody>
                    <a:bodyPr/>
                    <a:lstStyle/>
                    <a:p>
                      <a:pPr algn="l" fontAlgn="b"/>
                      <a:r>
                        <a:rPr lang="en-GB" sz="1200" b="1" u="none" strike="noStrike" dirty="0">
                          <a:effectLst/>
                        </a:rPr>
                        <a:t>    101</a:t>
                      </a:r>
                      <a:endParaRPr lang="en-GB" sz="1200" b="1"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6"/>
                  </a:ext>
                </a:extLst>
              </a:tr>
            </a:tbl>
          </a:graphicData>
        </a:graphic>
      </p:graphicFrame>
      <p:sp>
        <p:nvSpPr>
          <p:cNvPr id="2" name="TextBox 1"/>
          <p:cNvSpPr txBox="1"/>
          <p:nvPr/>
        </p:nvSpPr>
        <p:spPr>
          <a:xfrm>
            <a:off x="899592" y="1515968"/>
            <a:ext cx="3456384" cy="338554"/>
          </a:xfrm>
          <a:prstGeom prst="rect">
            <a:avLst/>
          </a:prstGeom>
          <a:noFill/>
        </p:spPr>
        <p:txBody>
          <a:bodyPr wrap="square" rtlCol="0">
            <a:spAutoFit/>
          </a:bodyPr>
          <a:lstStyle/>
          <a:p>
            <a:r>
              <a:rPr lang="en-GB" sz="1600" b="1" dirty="0">
                <a:solidFill>
                  <a:srgbClr val="C00000"/>
                </a:solidFill>
              </a:rPr>
              <a:t>5052 completed questionnaires!</a:t>
            </a:r>
          </a:p>
        </p:txBody>
      </p:sp>
      <p:sp>
        <p:nvSpPr>
          <p:cNvPr id="4" name="TextBox 3"/>
          <p:cNvSpPr txBox="1"/>
          <p:nvPr/>
        </p:nvSpPr>
        <p:spPr>
          <a:xfrm>
            <a:off x="5907288" y="1943773"/>
            <a:ext cx="2654894" cy="338554"/>
          </a:xfrm>
          <a:prstGeom prst="rect">
            <a:avLst/>
          </a:prstGeom>
          <a:noFill/>
        </p:spPr>
        <p:txBody>
          <a:bodyPr wrap="none" rtlCol="0">
            <a:spAutoFit/>
          </a:bodyPr>
          <a:lstStyle/>
          <a:p>
            <a:r>
              <a:rPr lang="en-GB" sz="1600" b="1" dirty="0">
                <a:solidFill>
                  <a:srgbClr val="C00000"/>
                </a:solidFill>
              </a:rPr>
              <a:t>100+1 schools took part! </a:t>
            </a:r>
          </a:p>
        </p:txBody>
      </p:sp>
      <p:sp>
        <p:nvSpPr>
          <p:cNvPr id="5" name="Rectangle 4"/>
          <p:cNvSpPr/>
          <p:nvPr/>
        </p:nvSpPr>
        <p:spPr>
          <a:xfrm>
            <a:off x="422159" y="4149080"/>
            <a:ext cx="3933817" cy="2308324"/>
          </a:xfrm>
          <a:prstGeom prst="rect">
            <a:avLst/>
          </a:prstGeom>
        </p:spPr>
        <p:txBody>
          <a:bodyPr wrap="square">
            <a:spAutoFit/>
          </a:bodyPr>
          <a:lstStyle/>
          <a:p>
            <a:pPr algn="just"/>
            <a:r>
              <a:rPr lang="en-GB" sz="1600" dirty="0">
                <a:solidFill>
                  <a:srgbClr val="000099"/>
                </a:solidFill>
              </a:rPr>
              <a:t>JRC B.4 is conducting an in-house analysis of UCS quantitative and qualitative data (with the support of SELFIE experts and national coordinators):</a:t>
            </a:r>
          </a:p>
          <a:p>
            <a:pPr marL="285750" indent="-285750" algn="just">
              <a:buFont typeface="Wingdings" panose="05000000000000000000" pitchFamily="2" charset="2"/>
              <a:buChar char="ü"/>
            </a:pPr>
            <a:r>
              <a:rPr lang="en-GB" sz="1600" dirty="0">
                <a:solidFill>
                  <a:srgbClr val="000099"/>
                </a:solidFill>
              </a:rPr>
              <a:t>Descriptive statistics</a:t>
            </a:r>
          </a:p>
          <a:p>
            <a:pPr marL="285750" indent="-285750" algn="just">
              <a:buFont typeface="Wingdings" panose="05000000000000000000" pitchFamily="2" charset="2"/>
              <a:buChar char="ü"/>
            </a:pPr>
            <a:r>
              <a:rPr lang="en-GB" sz="1600" dirty="0">
                <a:solidFill>
                  <a:srgbClr val="000099"/>
                </a:solidFill>
              </a:rPr>
              <a:t>Item analysis (Item Response Theory)</a:t>
            </a:r>
          </a:p>
          <a:p>
            <a:pPr marL="285750" indent="-285750" algn="just">
              <a:buFont typeface="Wingdings" panose="05000000000000000000" pitchFamily="2" charset="2"/>
              <a:buChar char="ü"/>
            </a:pPr>
            <a:r>
              <a:rPr lang="en-GB" sz="1600" dirty="0">
                <a:solidFill>
                  <a:srgbClr val="000099"/>
                </a:solidFill>
              </a:rPr>
              <a:t>Factor analysis</a:t>
            </a:r>
          </a:p>
          <a:p>
            <a:pPr marL="285750" indent="-285750" algn="just">
              <a:buFont typeface="Wingdings" panose="05000000000000000000" pitchFamily="2" charset="2"/>
              <a:buChar char="ü"/>
            </a:pPr>
            <a:r>
              <a:rPr lang="en-GB" sz="1600" dirty="0">
                <a:solidFill>
                  <a:srgbClr val="000099"/>
                </a:solidFill>
              </a:rPr>
              <a:t>Thematic analysis</a:t>
            </a:r>
          </a:p>
        </p:txBody>
      </p:sp>
      <p:graphicFrame>
        <p:nvGraphicFramePr>
          <p:cNvPr id="11" name="Table 10"/>
          <p:cNvGraphicFramePr>
            <a:graphicFrameLocks noGrp="1"/>
          </p:cNvGraphicFramePr>
          <p:nvPr>
            <p:extLst>
              <p:ext uri="{D42A27DB-BD31-4B8C-83A1-F6EECF244321}">
                <p14:modId xmlns:p14="http://schemas.microsoft.com/office/powerpoint/2010/main" val="2147532276"/>
              </p:ext>
            </p:extLst>
          </p:nvPr>
        </p:nvGraphicFramePr>
        <p:xfrm>
          <a:off x="4716017" y="4995046"/>
          <a:ext cx="4166355" cy="1764449"/>
        </p:xfrm>
        <a:graphic>
          <a:graphicData uri="http://schemas.openxmlformats.org/drawingml/2006/table">
            <a:tbl>
              <a:tblPr>
                <a:effectLst>
                  <a:outerShdw blurRad="50800" dist="38100" dir="2700000" algn="tl" rotWithShape="0">
                    <a:prstClr val="black">
                      <a:alpha val="40000"/>
                    </a:prstClr>
                  </a:outerShdw>
                </a:effectLst>
                <a:tableStyleId>{37CE84F3-28C3-443E-9E96-99CF82512B78}</a:tableStyleId>
              </a:tblPr>
              <a:tblGrid>
                <a:gridCol w="676458">
                  <a:extLst>
                    <a:ext uri="{9D8B030D-6E8A-4147-A177-3AD203B41FA5}">
                      <a16:colId xmlns:a16="http://schemas.microsoft.com/office/drawing/2014/main" val="20000"/>
                    </a:ext>
                  </a:extLst>
                </a:gridCol>
                <a:gridCol w="1098547">
                  <a:extLst>
                    <a:ext uri="{9D8B030D-6E8A-4147-A177-3AD203B41FA5}">
                      <a16:colId xmlns:a16="http://schemas.microsoft.com/office/drawing/2014/main" val="20001"/>
                    </a:ext>
                  </a:extLst>
                </a:gridCol>
                <a:gridCol w="971486">
                  <a:extLst>
                    <a:ext uri="{9D8B030D-6E8A-4147-A177-3AD203B41FA5}">
                      <a16:colId xmlns:a16="http://schemas.microsoft.com/office/drawing/2014/main" val="20002"/>
                    </a:ext>
                  </a:extLst>
                </a:gridCol>
                <a:gridCol w="747297">
                  <a:extLst>
                    <a:ext uri="{9D8B030D-6E8A-4147-A177-3AD203B41FA5}">
                      <a16:colId xmlns:a16="http://schemas.microsoft.com/office/drawing/2014/main" val="20003"/>
                    </a:ext>
                  </a:extLst>
                </a:gridCol>
                <a:gridCol w="672567">
                  <a:extLst>
                    <a:ext uri="{9D8B030D-6E8A-4147-A177-3AD203B41FA5}">
                      <a16:colId xmlns:a16="http://schemas.microsoft.com/office/drawing/2014/main" val="20004"/>
                    </a:ext>
                  </a:extLst>
                </a:gridCol>
              </a:tblGrid>
              <a:tr h="251536">
                <a:tc>
                  <a:txBody>
                    <a:bodyPr/>
                    <a:lstStyle/>
                    <a:p>
                      <a:pPr algn="l" fontAlgn="b"/>
                      <a:r>
                        <a:rPr lang="en-GB" sz="1100" u="none" strike="noStrike" dirty="0">
                          <a:effectLst/>
                        </a:rPr>
                        <a:t>  </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School leaders</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Teachers</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Students</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TOTAL</a:t>
                      </a:r>
                      <a:endParaRPr lang="en-GB" sz="1100" b="1" i="0" u="none" strike="noStrike" dirty="0">
                        <a:solidFill>
                          <a:srgbClr val="00B050"/>
                        </a:solidFill>
                        <a:effectLst/>
                        <a:latin typeface="Calibri"/>
                      </a:endParaRPr>
                    </a:p>
                  </a:txBody>
                  <a:tcPr marL="9525" marR="9525" marT="9525" marB="0" anchor="b"/>
                </a:tc>
                <a:extLst>
                  <a:ext uri="{0D108BD9-81ED-4DB2-BD59-A6C34878D82A}">
                    <a16:rowId xmlns:a16="http://schemas.microsoft.com/office/drawing/2014/main" val="10000"/>
                  </a:ext>
                </a:extLst>
              </a:tr>
              <a:tr h="237518">
                <a:tc>
                  <a:txBody>
                    <a:bodyPr/>
                    <a:lstStyle/>
                    <a:p>
                      <a:pPr algn="l" fontAlgn="b"/>
                      <a:r>
                        <a:rPr lang="en-GB" sz="1100" u="none" strike="noStrike" dirty="0">
                          <a:effectLst/>
                        </a:rPr>
                        <a:t>  Estonian</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b="0" i="0" u="none" strike="noStrike" dirty="0">
                          <a:solidFill>
                            <a:schemeClr val="bg1"/>
                          </a:solidFill>
                          <a:effectLst/>
                          <a:latin typeface="+mn-lt"/>
                        </a:rPr>
                        <a:t>         24</a:t>
                      </a:r>
                    </a:p>
                  </a:txBody>
                  <a:tcPr marL="9525" marR="9525" marT="9525" marB="0" anchor="b"/>
                </a:tc>
                <a:tc>
                  <a:txBody>
                    <a:bodyPr/>
                    <a:lstStyle/>
                    <a:p>
                      <a:pPr algn="l" fontAlgn="b"/>
                      <a:r>
                        <a:rPr lang="en-GB" sz="1100" b="0" i="0" u="none" strike="noStrike" dirty="0">
                          <a:solidFill>
                            <a:schemeClr val="bg1"/>
                          </a:solidFill>
                          <a:effectLst/>
                          <a:latin typeface="+mn-lt"/>
                        </a:rPr>
                        <a:t>         75</a:t>
                      </a:r>
                    </a:p>
                  </a:txBody>
                  <a:tcPr marL="9525" marR="9525" marT="9525" marB="0" anchor="b"/>
                </a:tc>
                <a:tc>
                  <a:txBody>
                    <a:bodyPr/>
                    <a:lstStyle/>
                    <a:p>
                      <a:pPr algn="l" fontAlgn="b"/>
                      <a:r>
                        <a:rPr lang="en-GB" sz="1100" b="0" i="0" u="none" strike="noStrike" dirty="0">
                          <a:solidFill>
                            <a:schemeClr val="bg1"/>
                          </a:solidFill>
                          <a:effectLst/>
                          <a:latin typeface="+mn-lt"/>
                        </a:rPr>
                        <a:t>     172</a:t>
                      </a:r>
                    </a:p>
                  </a:txBody>
                  <a:tcPr marL="9525" marR="9525" marT="9525" marB="0" anchor="b"/>
                </a:tc>
                <a:tc>
                  <a:txBody>
                    <a:bodyPr/>
                    <a:lstStyle/>
                    <a:p>
                      <a:pPr algn="l" fontAlgn="ctr"/>
                      <a:r>
                        <a:rPr lang="en-GB" sz="1100" b="0" i="0" u="none" strike="noStrike" dirty="0">
                          <a:solidFill>
                            <a:schemeClr val="bg1"/>
                          </a:solidFill>
                          <a:effectLst/>
                          <a:latin typeface="+mn-lt"/>
                        </a:rPr>
                        <a:t>     271</a:t>
                      </a:r>
                    </a:p>
                  </a:txBody>
                  <a:tcPr marL="9525" marR="9525" marT="9525" marB="0" anchor="ctr"/>
                </a:tc>
                <a:extLst>
                  <a:ext uri="{0D108BD9-81ED-4DB2-BD59-A6C34878D82A}">
                    <a16:rowId xmlns:a16="http://schemas.microsoft.com/office/drawing/2014/main" val="10001"/>
                  </a:ext>
                </a:extLst>
              </a:tr>
              <a:tr h="237518">
                <a:tc>
                  <a:txBody>
                    <a:bodyPr/>
                    <a:lstStyle/>
                    <a:p>
                      <a:pPr algn="l" fontAlgn="b"/>
                      <a:r>
                        <a:rPr lang="en-GB" sz="1100" u="none" strike="noStrike" dirty="0">
                          <a:effectLst/>
                        </a:rPr>
                        <a:t>  Italian</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solidFill>
                            <a:schemeClr val="bg1"/>
                          </a:solidFill>
                          <a:effectLst/>
                          <a:latin typeface="+mn-lt"/>
                        </a:rPr>
                        <a:t>         45</a:t>
                      </a:r>
                      <a:endParaRPr lang="en-GB" sz="1100" b="0" i="0" u="none" strike="noStrike" dirty="0">
                        <a:solidFill>
                          <a:schemeClr val="bg1"/>
                        </a:solidFill>
                        <a:effectLst/>
                        <a:latin typeface="+mn-lt"/>
                      </a:endParaRPr>
                    </a:p>
                  </a:txBody>
                  <a:tcPr marL="9525" marR="9525" marT="9525" marB="0" anchor="b"/>
                </a:tc>
                <a:tc>
                  <a:txBody>
                    <a:bodyPr/>
                    <a:lstStyle/>
                    <a:p>
                      <a:pPr algn="l" fontAlgn="b"/>
                      <a:r>
                        <a:rPr lang="en-GB" sz="1100" u="none" strike="noStrike" dirty="0">
                          <a:solidFill>
                            <a:schemeClr val="bg1"/>
                          </a:solidFill>
                          <a:effectLst/>
                          <a:latin typeface="+mn-lt"/>
                        </a:rPr>
                        <a:t>       139</a:t>
                      </a:r>
                      <a:endParaRPr lang="en-GB" sz="1100" b="0" i="0" u="none" strike="noStrike" dirty="0">
                        <a:solidFill>
                          <a:schemeClr val="bg1"/>
                        </a:solidFill>
                        <a:effectLst/>
                        <a:latin typeface="+mn-lt"/>
                      </a:endParaRPr>
                    </a:p>
                  </a:txBody>
                  <a:tcPr marL="9525" marR="9525" marT="9525" marB="0" anchor="b"/>
                </a:tc>
                <a:tc>
                  <a:txBody>
                    <a:bodyPr/>
                    <a:lstStyle/>
                    <a:p>
                      <a:pPr algn="l" fontAlgn="b"/>
                      <a:r>
                        <a:rPr lang="en-GB" sz="1100" u="none" strike="noStrike" dirty="0">
                          <a:solidFill>
                            <a:schemeClr val="bg1"/>
                          </a:solidFill>
                          <a:effectLst/>
                          <a:latin typeface="+mn-lt"/>
                        </a:rPr>
                        <a:t>     722</a:t>
                      </a:r>
                      <a:endParaRPr lang="en-GB" sz="1100" b="0" i="0" u="none" strike="noStrike" dirty="0">
                        <a:solidFill>
                          <a:schemeClr val="bg1"/>
                        </a:solidFill>
                        <a:effectLst/>
                        <a:latin typeface="+mn-lt"/>
                      </a:endParaRPr>
                    </a:p>
                  </a:txBody>
                  <a:tcPr marL="9525" marR="9525" marT="9525" marB="0" anchor="b"/>
                </a:tc>
                <a:tc>
                  <a:txBody>
                    <a:bodyPr/>
                    <a:lstStyle/>
                    <a:p>
                      <a:pPr algn="l" fontAlgn="ctr"/>
                      <a:r>
                        <a:rPr lang="en-GB" sz="1100" b="0" i="0" u="none" strike="noStrike" dirty="0">
                          <a:solidFill>
                            <a:schemeClr val="bg1"/>
                          </a:solidFill>
                          <a:effectLst/>
                          <a:latin typeface="+mn-lt"/>
                        </a:rPr>
                        <a:t>     906</a:t>
                      </a:r>
                    </a:p>
                  </a:txBody>
                  <a:tcPr marL="9525" marR="9525" marT="9525" marB="0" anchor="ctr"/>
                </a:tc>
                <a:extLst>
                  <a:ext uri="{0D108BD9-81ED-4DB2-BD59-A6C34878D82A}">
                    <a16:rowId xmlns:a16="http://schemas.microsoft.com/office/drawing/2014/main" val="10002"/>
                  </a:ext>
                </a:extLst>
              </a:tr>
              <a:tr h="237518">
                <a:tc>
                  <a:txBody>
                    <a:bodyPr/>
                    <a:lstStyle/>
                    <a:p>
                      <a:pPr algn="l" fontAlgn="b"/>
                      <a:r>
                        <a:rPr lang="en-GB" sz="1100" u="none" strike="noStrike" dirty="0">
                          <a:effectLst/>
                        </a:rPr>
                        <a:t>  Spanish</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b="0" i="0" u="none" strike="noStrike" dirty="0">
                          <a:solidFill>
                            <a:schemeClr val="bg1"/>
                          </a:solidFill>
                          <a:effectLst/>
                          <a:latin typeface="+mn-lt"/>
                        </a:rPr>
                        <a:t>         70</a:t>
                      </a:r>
                    </a:p>
                  </a:txBody>
                  <a:tcPr marL="9525" marR="9525" marT="9525" marB="0" anchor="b"/>
                </a:tc>
                <a:tc>
                  <a:txBody>
                    <a:bodyPr/>
                    <a:lstStyle/>
                    <a:p>
                      <a:pPr algn="l" fontAlgn="b"/>
                      <a:r>
                        <a:rPr lang="en-GB" sz="1100" b="0" i="0" u="none" strike="noStrike" dirty="0">
                          <a:solidFill>
                            <a:schemeClr val="bg1"/>
                          </a:solidFill>
                          <a:effectLst/>
                          <a:latin typeface="+mn-lt"/>
                        </a:rPr>
                        <a:t>       249</a:t>
                      </a:r>
                    </a:p>
                  </a:txBody>
                  <a:tcPr marL="9525" marR="9525" marT="9525" marB="0" anchor="b"/>
                </a:tc>
                <a:tc>
                  <a:txBody>
                    <a:bodyPr/>
                    <a:lstStyle/>
                    <a:p>
                      <a:pPr algn="l" fontAlgn="b"/>
                      <a:r>
                        <a:rPr lang="en-GB" sz="1100" b="0" i="0" u="none" strike="noStrike" dirty="0">
                          <a:solidFill>
                            <a:schemeClr val="bg1"/>
                          </a:solidFill>
                          <a:effectLst/>
                          <a:latin typeface="+mn-lt"/>
                        </a:rPr>
                        <a:t>   1238</a:t>
                      </a:r>
                    </a:p>
                  </a:txBody>
                  <a:tcPr marL="9525" marR="9525" marT="9525" marB="0" anchor="b"/>
                </a:tc>
                <a:tc>
                  <a:txBody>
                    <a:bodyPr/>
                    <a:lstStyle/>
                    <a:p>
                      <a:pPr algn="l" fontAlgn="ctr"/>
                      <a:r>
                        <a:rPr lang="en-GB" sz="1100" b="0" i="0" u="none" strike="noStrike" dirty="0">
                          <a:solidFill>
                            <a:schemeClr val="bg1"/>
                          </a:solidFill>
                          <a:effectLst/>
                          <a:latin typeface="+mn-lt"/>
                        </a:rPr>
                        <a:t>   1557</a:t>
                      </a:r>
                    </a:p>
                  </a:txBody>
                  <a:tcPr marL="9525" marR="9525" marT="9525" marB="0" anchor="ctr"/>
                </a:tc>
                <a:extLst>
                  <a:ext uri="{0D108BD9-81ED-4DB2-BD59-A6C34878D82A}">
                    <a16:rowId xmlns:a16="http://schemas.microsoft.com/office/drawing/2014/main" val="10003"/>
                  </a:ext>
                </a:extLst>
              </a:tr>
              <a:tr h="237518">
                <a:tc>
                  <a:txBody>
                    <a:bodyPr/>
                    <a:lstStyle/>
                    <a:p>
                      <a:pPr algn="l" fontAlgn="b"/>
                      <a:r>
                        <a:rPr lang="en-GB" sz="1100" u="none" strike="noStrike" dirty="0">
                          <a:effectLst/>
                        </a:rPr>
                        <a:t>  Danish</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b="0" i="0" u="none" strike="noStrike" dirty="0">
                          <a:solidFill>
                            <a:schemeClr val="bg1"/>
                          </a:solidFill>
                          <a:effectLst/>
                          <a:latin typeface="+mn-lt"/>
                        </a:rPr>
                        <a:t>           7</a:t>
                      </a:r>
                    </a:p>
                  </a:txBody>
                  <a:tcPr marL="9525" marR="9525" marT="9525" marB="0" anchor="b"/>
                </a:tc>
                <a:tc>
                  <a:txBody>
                    <a:bodyPr/>
                    <a:lstStyle/>
                    <a:p>
                      <a:pPr algn="l" fontAlgn="b"/>
                      <a:r>
                        <a:rPr lang="en-GB" sz="1100" b="0" i="0" u="none" strike="noStrike" dirty="0">
                          <a:solidFill>
                            <a:schemeClr val="bg1"/>
                          </a:solidFill>
                          <a:effectLst/>
                          <a:latin typeface="+mn-lt"/>
                        </a:rPr>
                        <a:t>         71</a:t>
                      </a:r>
                    </a:p>
                  </a:txBody>
                  <a:tcPr marL="9525" marR="9525" marT="9525" marB="0" anchor="b"/>
                </a:tc>
                <a:tc>
                  <a:txBody>
                    <a:bodyPr/>
                    <a:lstStyle/>
                    <a:p>
                      <a:pPr algn="l" fontAlgn="b"/>
                      <a:r>
                        <a:rPr lang="en-GB" sz="1100" b="0" i="0" u="none" strike="noStrike" dirty="0">
                          <a:solidFill>
                            <a:schemeClr val="bg1"/>
                          </a:solidFill>
                          <a:effectLst/>
                          <a:latin typeface="+mn-lt"/>
                        </a:rPr>
                        <a:t>     190</a:t>
                      </a:r>
                    </a:p>
                  </a:txBody>
                  <a:tcPr marL="9525" marR="9525" marT="9525" marB="0" anchor="b"/>
                </a:tc>
                <a:tc>
                  <a:txBody>
                    <a:bodyPr/>
                    <a:lstStyle/>
                    <a:p>
                      <a:pPr algn="l" fontAlgn="ctr"/>
                      <a:r>
                        <a:rPr lang="en-GB" sz="1100" b="0" i="0" u="none" strike="noStrike" dirty="0">
                          <a:solidFill>
                            <a:schemeClr val="bg1"/>
                          </a:solidFill>
                          <a:effectLst/>
                          <a:latin typeface="+mn-lt"/>
                        </a:rPr>
                        <a:t>     268</a:t>
                      </a:r>
                    </a:p>
                  </a:txBody>
                  <a:tcPr marL="9525" marR="9525" marT="9525" marB="0" anchor="ctr"/>
                </a:tc>
                <a:extLst>
                  <a:ext uri="{0D108BD9-81ED-4DB2-BD59-A6C34878D82A}">
                    <a16:rowId xmlns:a16="http://schemas.microsoft.com/office/drawing/2014/main" val="10004"/>
                  </a:ext>
                </a:extLst>
              </a:tr>
              <a:tr h="265945">
                <a:tc>
                  <a:txBody>
                    <a:bodyPr/>
                    <a:lstStyle/>
                    <a:p>
                      <a:pPr algn="l" fontAlgn="b"/>
                      <a:r>
                        <a:rPr lang="en-GB" sz="1100" u="none" strike="noStrike" dirty="0">
                          <a:effectLst/>
                        </a:rPr>
                        <a:t>  English</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b="0" i="0" u="none" strike="noStrike" dirty="0">
                          <a:solidFill>
                            <a:schemeClr val="bg1"/>
                          </a:solidFill>
                          <a:effectLst/>
                          <a:latin typeface="+mn-lt"/>
                        </a:rPr>
                        <a:t>         49</a:t>
                      </a:r>
                    </a:p>
                  </a:txBody>
                  <a:tcPr marL="9525" marR="9525" marT="9525" marB="0" anchor="b"/>
                </a:tc>
                <a:tc>
                  <a:txBody>
                    <a:bodyPr/>
                    <a:lstStyle/>
                    <a:p>
                      <a:pPr algn="l" fontAlgn="b"/>
                      <a:r>
                        <a:rPr lang="en-GB" sz="1100" b="0" i="0" u="none" strike="noStrike" dirty="0">
                          <a:solidFill>
                            <a:schemeClr val="bg1"/>
                          </a:solidFill>
                          <a:effectLst/>
                          <a:latin typeface="+mn-lt"/>
                        </a:rPr>
                        <a:t>       110</a:t>
                      </a:r>
                    </a:p>
                  </a:txBody>
                  <a:tcPr marL="9525" marR="9525" marT="9525" marB="0" anchor="b"/>
                </a:tc>
                <a:tc>
                  <a:txBody>
                    <a:bodyPr/>
                    <a:lstStyle/>
                    <a:p>
                      <a:pPr algn="l" fontAlgn="b"/>
                      <a:r>
                        <a:rPr lang="en-GB" sz="1100" b="0" i="0" u="none" strike="noStrike" dirty="0">
                          <a:solidFill>
                            <a:schemeClr val="bg1"/>
                          </a:solidFill>
                          <a:effectLst/>
                          <a:latin typeface="+mn-lt"/>
                        </a:rPr>
                        <a:t>     250</a:t>
                      </a:r>
                    </a:p>
                  </a:txBody>
                  <a:tcPr marL="9525" marR="9525" marT="9525" marB="0" anchor="b"/>
                </a:tc>
                <a:tc>
                  <a:txBody>
                    <a:bodyPr/>
                    <a:lstStyle/>
                    <a:p>
                      <a:pPr algn="l" fontAlgn="ctr"/>
                      <a:r>
                        <a:rPr lang="en-GB" sz="1100" b="0" i="0" u="none" strike="noStrike" dirty="0">
                          <a:solidFill>
                            <a:schemeClr val="bg1"/>
                          </a:solidFill>
                          <a:effectLst/>
                          <a:latin typeface="+mn-lt"/>
                        </a:rPr>
                        <a:t>     409</a:t>
                      </a:r>
                    </a:p>
                  </a:txBody>
                  <a:tcPr marL="9525" marR="9525" marT="9525" marB="0" anchor="ctr"/>
                </a:tc>
                <a:extLst>
                  <a:ext uri="{0D108BD9-81ED-4DB2-BD59-A6C34878D82A}">
                    <a16:rowId xmlns:a16="http://schemas.microsoft.com/office/drawing/2014/main" val="10005"/>
                  </a:ext>
                </a:extLst>
              </a:tr>
              <a:tr h="296896">
                <a:tc>
                  <a:txBody>
                    <a:bodyPr/>
                    <a:lstStyle/>
                    <a:p>
                      <a:pPr algn="l" fontAlgn="b"/>
                      <a:r>
                        <a:rPr lang="en-GB" sz="1400" b="1" u="none" strike="noStrike" baseline="0" dirty="0">
                          <a:effectLst/>
                          <a:latin typeface="+mn-lt"/>
                        </a:rPr>
                        <a:t> T</a:t>
                      </a:r>
                      <a:r>
                        <a:rPr lang="en-GB" sz="1400" b="1" u="none" strike="noStrike" dirty="0">
                          <a:effectLst/>
                          <a:latin typeface="+mn-lt"/>
                        </a:rPr>
                        <a:t>OTAL</a:t>
                      </a:r>
                      <a:endParaRPr lang="en-GB" sz="1400" b="1" i="0" u="none" strike="noStrike" dirty="0">
                        <a:solidFill>
                          <a:srgbClr val="000000"/>
                        </a:solidFill>
                        <a:effectLst/>
                        <a:latin typeface="+mn-lt"/>
                      </a:endParaRPr>
                    </a:p>
                  </a:txBody>
                  <a:tcPr marL="9525" marR="9525" marT="9525" marB="0" anchor="ctr"/>
                </a:tc>
                <a:tc>
                  <a:txBody>
                    <a:bodyPr/>
                    <a:lstStyle/>
                    <a:p>
                      <a:pPr algn="l" fontAlgn="ctr"/>
                      <a:r>
                        <a:rPr lang="en-GB" sz="1400" b="1" i="0" u="none" strike="noStrike" dirty="0">
                          <a:solidFill>
                            <a:schemeClr val="bg1"/>
                          </a:solidFill>
                          <a:effectLst/>
                          <a:latin typeface="+mn-lt"/>
                        </a:rPr>
                        <a:t>     195</a:t>
                      </a:r>
                    </a:p>
                  </a:txBody>
                  <a:tcPr marL="9525" marR="9525" marT="9525" marB="0" anchor="ctr"/>
                </a:tc>
                <a:tc>
                  <a:txBody>
                    <a:bodyPr/>
                    <a:lstStyle/>
                    <a:p>
                      <a:pPr algn="l" fontAlgn="ctr"/>
                      <a:r>
                        <a:rPr lang="en-GB" sz="1400" b="1" i="0" u="none" strike="noStrike" dirty="0">
                          <a:solidFill>
                            <a:schemeClr val="bg1"/>
                          </a:solidFill>
                          <a:effectLst/>
                          <a:latin typeface="+mn-lt"/>
                        </a:rPr>
                        <a:t>   </a:t>
                      </a:r>
                      <a:r>
                        <a:rPr lang="en-GB" sz="1400" b="1" i="0" u="none" strike="noStrike" baseline="0" dirty="0">
                          <a:solidFill>
                            <a:schemeClr val="bg1"/>
                          </a:solidFill>
                          <a:effectLst/>
                          <a:latin typeface="+mn-lt"/>
                        </a:rPr>
                        <a:t> </a:t>
                      </a:r>
                      <a:r>
                        <a:rPr lang="en-GB" sz="1400" b="1" i="0" u="none" strike="noStrike" dirty="0">
                          <a:solidFill>
                            <a:schemeClr val="bg1"/>
                          </a:solidFill>
                          <a:effectLst/>
                          <a:latin typeface="+mn-lt"/>
                        </a:rPr>
                        <a:t> 644</a:t>
                      </a:r>
                    </a:p>
                  </a:txBody>
                  <a:tcPr marL="9525" marR="9525" marT="9525" marB="0" anchor="ctr"/>
                </a:tc>
                <a:tc>
                  <a:txBody>
                    <a:bodyPr/>
                    <a:lstStyle/>
                    <a:p>
                      <a:pPr algn="l" fontAlgn="ctr"/>
                      <a:r>
                        <a:rPr lang="en-GB" sz="1400" b="1" i="0" u="none" strike="noStrike" dirty="0">
                          <a:solidFill>
                            <a:schemeClr val="bg1"/>
                          </a:solidFill>
                          <a:effectLst/>
                          <a:latin typeface="+mn-lt"/>
                        </a:rPr>
                        <a:t> 2572</a:t>
                      </a:r>
                    </a:p>
                  </a:txBody>
                  <a:tcPr marL="9525" marR="9525" marT="9525" marB="0" anchor="ctr"/>
                </a:tc>
                <a:tc>
                  <a:txBody>
                    <a:bodyPr/>
                    <a:lstStyle/>
                    <a:p>
                      <a:pPr algn="l" fontAlgn="ctr"/>
                      <a:r>
                        <a:rPr lang="en-GB" sz="1400" b="1" i="0" u="none" strike="noStrike" dirty="0">
                          <a:solidFill>
                            <a:schemeClr val="bg1"/>
                          </a:solidFill>
                          <a:effectLst/>
                          <a:latin typeface="+mn-lt"/>
                        </a:rPr>
                        <a:t> 3411</a:t>
                      </a:r>
                    </a:p>
                  </a:txBody>
                  <a:tcPr marL="9525" marR="9525" marT="9525" marB="0"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4876635" y="4640917"/>
            <a:ext cx="4171335" cy="338554"/>
          </a:xfrm>
          <a:prstGeom prst="rect">
            <a:avLst/>
          </a:prstGeom>
          <a:noFill/>
        </p:spPr>
        <p:txBody>
          <a:bodyPr wrap="none" rtlCol="0">
            <a:spAutoFit/>
          </a:bodyPr>
          <a:lstStyle/>
          <a:p>
            <a:r>
              <a:rPr lang="en-GB" sz="1600" b="1" dirty="0">
                <a:solidFill>
                  <a:srgbClr val="C00000"/>
                </a:solidFill>
              </a:rPr>
              <a:t>3400+ replies to open-ended questions! </a:t>
            </a:r>
          </a:p>
        </p:txBody>
      </p:sp>
    </p:spTree>
    <p:extLst>
      <p:ext uri="{BB962C8B-B14F-4D97-AF65-F5344CB8AC3E}">
        <p14:creationId xmlns:p14="http://schemas.microsoft.com/office/powerpoint/2010/main" val="111647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75"/>
          <p:cNvSpPr/>
          <p:nvPr/>
        </p:nvSpPr>
        <p:spPr>
          <a:xfrm>
            <a:off x="367950" y="6394723"/>
            <a:ext cx="603600" cy="375899"/>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16" t="20000" r="52577" b="9722"/>
          <a:stretch/>
        </p:blipFill>
        <p:spPr bwMode="auto">
          <a:xfrm>
            <a:off x="179715" y="1556792"/>
            <a:ext cx="8900315" cy="37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2457"/>
          <p:cNvSpPr txBox="1">
            <a:spLocks noGrp="1"/>
          </p:cNvSpPr>
          <p:nvPr>
            <p:ph type="title"/>
          </p:nvPr>
        </p:nvSpPr>
        <p:spPr>
          <a:xfrm>
            <a:off x="179512" y="260648"/>
            <a:ext cx="8208962" cy="648071"/>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64194"/>
              </a:buClr>
              <a:buSzPct val="25000"/>
              <a:buFont typeface="Verdana"/>
              <a:buNone/>
            </a:pPr>
            <a:r>
              <a:rPr lang="en-GB" sz="2400" dirty="0"/>
              <a:t>Evidence-based selection of standard set of SELFIE items</a:t>
            </a:r>
          </a:p>
        </p:txBody>
      </p:sp>
    </p:spTree>
    <p:extLst>
      <p:ext uri="{BB962C8B-B14F-4D97-AF65-F5344CB8AC3E}">
        <p14:creationId xmlns:p14="http://schemas.microsoft.com/office/powerpoint/2010/main" val="3023821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75"/>
          <p:cNvSpPr/>
          <p:nvPr/>
        </p:nvSpPr>
        <p:spPr>
          <a:xfrm>
            <a:off x="367950" y="6394723"/>
            <a:ext cx="603600" cy="375899"/>
          </a:xfrm>
          <a:prstGeom prst="rect">
            <a:avLst/>
          </a:prstGeom>
          <a:solidFill>
            <a:srgbClr val="FFFFFF"/>
          </a:solidFill>
          <a:ln>
            <a:noFill/>
          </a:ln>
        </p:spPr>
        <p:txBody>
          <a:bodyPr lIns="45700" tIns="45700" rIns="45700" bIns="45700" anchor="ctr" anchorCtr="0">
            <a:noAutofit/>
          </a:bodyPr>
          <a:lstStyle/>
          <a:p>
            <a:pPr marL="0" marR="0" lvl="0" indent="0" algn="l" rtl="0">
              <a:spcBef>
                <a:spcPts val="0"/>
              </a:spcBef>
              <a:buNone/>
            </a:pPr>
            <a:endParaRPr sz="1800">
              <a:solidFill>
                <a:schemeClr val="dk1"/>
              </a:solidFill>
              <a:latin typeface="Arial"/>
              <a:ea typeface="Arial"/>
              <a:cs typeface="Arial"/>
              <a:sym typeface="Arial"/>
            </a:endParaRPr>
          </a:p>
        </p:txBody>
      </p:sp>
      <p:pic>
        <p:nvPicPr>
          <p:cNvPr id="5" name="Picture 4"/>
          <p:cNvPicPr/>
          <p:nvPr/>
        </p:nvPicPr>
        <p:blipFill>
          <a:blip r:embed="rId2"/>
          <a:stretch>
            <a:fillRect/>
          </a:stretch>
        </p:blipFill>
        <p:spPr>
          <a:xfrm>
            <a:off x="366327" y="1356792"/>
            <a:ext cx="6508306" cy="4176464"/>
          </a:xfrm>
          <a:prstGeom prst="rect">
            <a:avLst/>
          </a:prstGeom>
        </p:spPr>
      </p:pic>
      <p:pic>
        <p:nvPicPr>
          <p:cNvPr id="6" name="Picture 5"/>
          <p:cNvPicPr/>
          <p:nvPr/>
        </p:nvPicPr>
        <p:blipFill>
          <a:blip r:embed="rId3"/>
          <a:stretch>
            <a:fillRect/>
          </a:stretch>
        </p:blipFill>
        <p:spPr>
          <a:xfrm>
            <a:off x="1493237" y="1340768"/>
            <a:ext cx="7399243" cy="4680520"/>
          </a:xfrm>
          <a:prstGeom prst="rect">
            <a:avLst/>
          </a:prstGeom>
        </p:spPr>
      </p:pic>
      <p:sp>
        <p:nvSpPr>
          <p:cNvPr id="7" name="Shape 2457"/>
          <p:cNvSpPr txBox="1">
            <a:spLocks noGrp="1"/>
          </p:cNvSpPr>
          <p:nvPr>
            <p:ph type="title"/>
          </p:nvPr>
        </p:nvSpPr>
        <p:spPr>
          <a:xfrm>
            <a:off x="107504" y="224646"/>
            <a:ext cx="8784976" cy="648071"/>
          </a:xfrm>
          <a:prstGeom prst="rect">
            <a:avLst/>
          </a:prstGeom>
          <a:noFill/>
          <a:ln>
            <a:noFill/>
          </a:ln>
        </p:spPr>
        <p:txBody>
          <a:bodyPr lIns="91425" tIns="91425" rIns="91425" bIns="91425" anchor="t" anchorCtr="0">
            <a:noAutofit/>
          </a:bodyPr>
          <a:lstStyle/>
          <a:p>
            <a:pPr marL="0" marR="0" lvl="0" indent="0" algn="l" rtl="0">
              <a:lnSpc>
                <a:spcPct val="110000"/>
              </a:lnSpc>
              <a:spcBef>
                <a:spcPts val="0"/>
              </a:spcBef>
              <a:spcAft>
                <a:spcPts val="0"/>
              </a:spcAft>
              <a:buClr>
                <a:srgbClr val="164194"/>
              </a:buClr>
              <a:buSzPct val="25000"/>
              <a:buFont typeface="Verdana"/>
              <a:buNone/>
            </a:pPr>
            <a:r>
              <a:rPr lang="en-GB" sz="2400" dirty="0"/>
              <a:t>…complemented by analysis of qualitative data and iterative consultations</a:t>
            </a:r>
          </a:p>
        </p:txBody>
      </p:sp>
    </p:spTree>
    <p:extLst>
      <p:ext uri="{BB962C8B-B14F-4D97-AF65-F5344CB8AC3E}">
        <p14:creationId xmlns:p14="http://schemas.microsoft.com/office/powerpoint/2010/main" val="289663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83"/>
          <p:cNvSpPr/>
          <p:nvPr/>
        </p:nvSpPr>
        <p:spPr>
          <a:xfrm>
            <a:off x="162893" y="6373289"/>
            <a:ext cx="664694" cy="457200"/>
          </a:xfrm>
          <a:prstGeom prst="rect">
            <a:avLst/>
          </a:prstGeom>
          <a:solidFill>
            <a:schemeClr val="lt1"/>
          </a:solidFill>
          <a:ln>
            <a:noFill/>
          </a:ln>
        </p:spPr>
        <p:txBody>
          <a:bodyPr lIns="91425" tIns="45700" rIns="91425" bIns="45700" anchor="ctr" anchorCtr="0">
            <a:noAutofit/>
          </a:bodyPr>
          <a:lstStyle/>
          <a:p>
            <a:pPr marL="3175" marR="0" lvl="0" indent="-3175" algn="l" rtl="0">
              <a:spcBef>
                <a:spcPts val="0"/>
              </a:spcBef>
              <a:spcAft>
                <a:spcPts val="0"/>
              </a:spcAft>
              <a:buNone/>
            </a:pPr>
            <a:endParaRPr sz="1200">
              <a:solidFill>
                <a:srgbClr val="0F5494"/>
              </a:solidFill>
              <a:latin typeface="Verdana"/>
              <a:ea typeface="Verdana"/>
              <a:cs typeface="Verdana"/>
              <a:sym typeface="Verdana"/>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34" t="28611" r="4297" b="6389"/>
          <a:stretch/>
        </p:blipFill>
        <p:spPr bwMode="auto">
          <a:xfrm>
            <a:off x="102165" y="1340768"/>
            <a:ext cx="9041835" cy="432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2457"/>
          <p:cNvSpPr txBox="1">
            <a:spLocks/>
          </p:cNvSpPr>
          <p:nvPr/>
        </p:nvSpPr>
        <p:spPr>
          <a:xfrm>
            <a:off x="179512" y="260648"/>
            <a:ext cx="8496944" cy="648071"/>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0000"/>
              </a:lnSpc>
              <a:buClr>
                <a:srgbClr val="164194"/>
              </a:buClr>
              <a:buSzPct val="25000"/>
            </a:pPr>
            <a:r>
              <a:rPr lang="en-GB" sz="2400" b="1" dirty="0">
                <a:solidFill>
                  <a:srgbClr val="164194"/>
                </a:solidFill>
                <a:latin typeface="Verdana"/>
                <a:ea typeface="Verdana"/>
                <a:cs typeface="Verdana"/>
                <a:sym typeface="Verdana"/>
              </a:rPr>
              <a:t>Key challenge: the scale(s)/progression model</a:t>
            </a:r>
          </a:p>
        </p:txBody>
      </p:sp>
    </p:spTree>
    <p:extLst>
      <p:ext uri="{BB962C8B-B14F-4D97-AF65-F5344CB8AC3E}">
        <p14:creationId xmlns:p14="http://schemas.microsoft.com/office/powerpoint/2010/main" val="1723930270"/>
      </p:ext>
    </p:extLst>
  </p:cSld>
  <p:clrMapOvr>
    <a:masterClrMapping/>
  </p:clrMapOvr>
</p:sld>
</file>

<file path=ppt/theme/theme1.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eet theme">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howeet theme">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howeet theme">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4093</TotalTime>
  <Words>2142</Words>
  <Application>Microsoft Office PowerPoint</Application>
  <PresentationFormat>On-screen Show (4:3)</PresentationFormat>
  <Paragraphs>389</Paragraphs>
  <Slides>25</Slides>
  <Notes>21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25</vt:i4>
      </vt:variant>
    </vt:vector>
  </HeadingPairs>
  <TitlesOfParts>
    <vt:vector size="43" baseType="lpstr">
      <vt:lpstr>Segoe Print</vt:lpstr>
      <vt:lpstr>Calibri</vt:lpstr>
      <vt:lpstr>Arial</vt:lpstr>
      <vt:lpstr>GeosansLight</vt:lpstr>
      <vt:lpstr>Verdana</vt:lpstr>
      <vt:lpstr>Avenir</vt:lpstr>
      <vt:lpstr>Quattrocento Sans</vt:lpstr>
      <vt:lpstr>Noto Sans Symbols</vt:lpstr>
      <vt:lpstr>Arial Narrow</vt:lpstr>
      <vt:lpstr>Bitter</vt:lpstr>
      <vt:lpstr>Merriweather Sans</vt:lpstr>
      <vt:lpstr>Wingdings</vt:lpstr>
      <vt:lpstr>Blank</vt:lpstr>
      <vt:lpstr>2_Blank</vt:lpstr>
      <vt:lpstr>Showeet theme</vt:lpstr>
      <vt:lpstr>1_Showeet theme</vt:lpstr>
      <vt:lpstr>2_Showeet theme</vt:lpstr>
      <vt:lpstr>3_Showeet theme</vt:lpstr>
      <vt:lpstr>PowerPoint Presentation</vt:lpstr>
      <vt:lpstr>PowerPoint Presentation</vt:lpstr>
      <vt:lpstr>And the name is… SELFIE!</vt:lpstr>
      <vt:lpstr>PowerPoint Presentation</vt:lpstr>
      <vt:lpstr>Theory and Practice: Online User Consultation</vt:lpstr>
      <vt:lpstr>User Consultation Survey – more than 5000 completed questionnaires!</vt:lpstr>
      <vt:lpstr>Evidence-based selection of standard set of SELFIE items</vt:lpstr>
      <vt:lpstr>…complemented by analysis of qualitative data and iterative consultations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Participating in SELFIE  tool pilots</vt:lpstr>
      <vt:lpstr>PowerPoint Presentation</vt:lpstr>
      <vt:lpstr>PowerPoint Presentation</vt:lpstr>
      <vt:lpstr>PowerPoint Presentation</vt:lpstr>
      <vt:lpstr>PowerPoint Presentation</vt:lpstr>
      <vt:lpstr>PowerPoint Presentation</vt:lpstr>
      <vt:lpstr>PowerPoint Presentation</vt:lpstr>
      <vt:lpstr>SELFIE Dream-Team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KAMPYLIS Panagiotis (JRC-SEVILLA)</dc:creator>
  <cp:lastModifiedBy>PANAGIOTIS KAMPYLIS</cp:lastModifiedBy>
  <cp:revision>156</cp:revision>
  <cp:lastPrinted>2017-02-16T12:04:41Z</cp:lastPrinted>
  <dcterms:modified xsi:type="dcterms:W3CDTF">2017-03-08T07:58:05Z</dcterms:modified>
</cp:coreProperties>
</file>