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4" d="100"/>
          <a:sy n="154" d="100"/>
        </p:scale>
        <p:origin x="-432" y="-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3366038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info@lllplatform.eu" TargetMode="External"/><Relationship Id="rId4" Type="http://schemas.openxmlformats.org/officeDocument/2006/relationships/hyperlink" Target="www.lllplatform.eu/events/annual-conferences/ac17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Shape 54" descr="vbxdwf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895349" y="-86450"/>
            <a:ext cx="10426799" cy="5229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222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61" name="Shape 61" descr="ZYR46YQ5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0675974" cy="53411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Shape 62"/>
          <p:cNvSpPr txBox="1"/>
          <p:nvPr/>
        </p:nvSpPr>
        <p:spPr>
          <a:xfrm>
            <a:off x="311700" y="935650"/>
            <a:ext cx="8962200" cy="3469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b="1">
                <a:solidFill>
                  <a:srgbClr val="FFFFFF"/>
                </a:solidFill>
              </a:rPr>
              <a:t>Where &amp; when? 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" u="sng">
                <a:solidFill>
                  <a:srgbClr val="FFFFFF"/>
                </a:solidFill>
              </a:rPr>
              <a:t>In Estonia, e-Member State!</a:t>
            </a:r>
          </a:p>
          <a:p>
            <a:pPr marL="457200" lvl="0" indent="-298450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Char char="-"/>
            </a:pPr>
            <a:r>
              <a:rPr lang="en" sz="1100">
                <a:solidFill>
                  <a:srgbClr val="FFFFFF"/>
                </a:solidFill>
              </a:rPr>
              <a:t>31 May and 1 June 2017 </a:t>
            </a:r>
          </a:p>
          <a:p>
            <a:pPr marL="457200" lvl="0" indent="-298450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Char char="-"/>
            </a:pPr>
            <a:r>
              <a:rPr lang="en" sz="1100">
                <a:solidFill>
                  <a:srgbClr val="FFFFFF"/>
                </a:solidFill>
              </a:rPr>
              <a:t>Tallinn University Conference Centre, Estonia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endParaRPr sz="600">
              <a:solidFill>
                <a:srgbClr val="FFFFFF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600">
              <a:solidFill>
                <a:srgbClr val="FFFFFF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b="1">
                <a:solidFill>
                  <a:srgbClr val="FFFFFF"/>
                </a:solidFill>
              </a:rPr>
              <a:t>What? 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u="sng">
                <a:solidFill>
                  <a:srgbClr val="FFFFFF"/>
                </a:solidFill>
              </a:rPr>
              <a:t>A knowledge building Conference</a:t>
            </a:r>
          </a:p>
          <a:p>
            <a:pPr marL="457200" lvl="0" indent="-298450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Char char="-"/>
            </a:pPr>
            <a:r>
              <a:rPr lang="en" sz="1100">
                <a:solidFill>
                  <a:srgbClr val="FFFFFF"/>
                </a:solidFill>
              </a:rPr>
              <a:t>Reflected in the Agenda: Keynote speeches, “Thinking outside the Box” Talks with experts, Fishbowl session, Study visits...</a:t>
            </a:r>
          </a:p>
          <a:p>
            <a:pPr marL="457200" lvl="0" indent="-298450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Char char="-"/>
            </a:pPr>
            <a:r>
              <a:rPr lang="en" sz="1100">
                <a:solidFill>
                  <a:srgbClr val="FFFFFF"/>
                </a:solidFill>
              </a:rPr>
              <a:t>Animated by high-level speakers: University Professors, EU and national representatives, digital experts and practitioners</a:t>
            </a:r>
          </a:p>
          <a:p>
            <a:pPr marL="457200" lvl="0" indent="-298450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Char char="-"/>
            </a:pPr>
            <a:r>
              <a:rPr lang="en" sz="1100">
                <a:solidFill>
                  <a:srgbClr val="FFFFFF"/>
                </a:solidFill>
              </a:rPr>
              <a:t>And Study visits including to e-Estonia Showroom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endParaRPr sz="600">
              <a:solidFill>
                <a:srgbClr val="FFFFFF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600">
              <a:solidFill>
                <a:srgbClr val="FFFFFF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b="1">
                <a:solidFill>
                  <a:srgbClr val="FFFFFF"/>
                </a:solidFill>
              </a:rPr>
              <a:t>Why join?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" u="sng">
                <a:solidFill>
                  <a:srgbClr val="FFFFFF"/>
                </a:solidFill>
              </a:rPr>
              <a:t>Get civil society input on the hot topic of digital inclusion!</a:t>
            </a:r>
          </a:p>
          <a:p>
            <a:pPr marL="457200" lvl="0" indent="-298450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Char char="-"/>
            </a:pPr>
            <a:r>
              <a:rPr lang="en" sz="1100">
                <a:solidFill>
                  <a:srgbClr val="FFFFFF"/>
                </a:solidFill>
              </a:rPr>
              <a:t>Hot topic: How to ensure Inclusiveness of digital technology in education? </a:t>
            </a:r>
          </a:p>
          <a:p>
            <a:pPr marL="457200" lvl="0" indent="-298450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Char char="-"/>
            </a:pPr>
            <a:r>
              <a:rPr lang="en" sz="1100">
                <a:solidFill>
                  <a:srgbClr val="FFFFFF"/>
                </a:solidFill>
              </a:rPr>
              <a:t>Pros &amp; cons: finding answers to one of the most burning challenges in education today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600">
              <a:solidFill>
                <a:srgbClr val="FFFFFF"/>
              </a:solidFill>
            </a:endParaRP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Shape 67" descr="ZYR46YQ5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0675974" cy="53411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Shape 68"/>
          <p:cNvSpPr txBox="1"/>
          <p:nvPr/>
        </p:nvSpPr>
        <p:spPr>
          <a:xfrm>
            <a:off x="5404050" y="2789925"/>
            <a:ext cx="5989500" cy="3675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9" name="Shape 69"/>
          <p:cNvSpPr txBox="1"/>
          <p:nvPr/>
        </p:nvSpPr>
        <p:spPr>
          <a:xfrm>
            <a:off x="405450" y="1036325"/>
            <a:ext cx="9144000" cy="3504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" b="1">
                <a:solidFill>
                  <a:srgbClr val="FFFFFF"/>
                </a:solidFill>
              </a:rPr>
              <a:t>How can you join?</a:t>
            </a:r>
          </a:p>
          <a:p>
            <a:pPr marL="457200" lvl="0" indent="-298450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Char char="-"/>
            </a:pPr>
            <a:r>
              <a:rPr lang="en" sz="1100">
                <a:solidFill>
                  <a:srgbClr val="FFFFFF"/>
                </a:solidFill>
              </a:rPr>
              <a:t>You are welcome to </a:t>
            </a:r>
            <a:r>
              <a:rPr lang="en" sz="1100" u="sng">
                <a:solidFill>
                  <a:srgbClr val="FFFFFF"/>
                </a:solidFill>
              </a:rPr>
              <a:t>participate in the debates</a:t>
            </a:r>
            <a:r>
              <a:rPr lang="en" sz="1100">
                <a:solidFill>
                  <a:srgbClr val="FFFFFF"/>
                </a:solidFill>
              </a:rPr>
              <a:t>:</a:t>
            </a:r>
          </a:p>
          <a:p>
            <a:pPr marL="914400" lvl="1" indent="-298450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Char char="-"/>
            </a:pPr>
            <a:r>
              <a:rPr lang="en" sz="1100">
                <a:solidFill>
                  <a:srgbClr val="FFFFFF"/>
                </a:solidFill>
              </a:rPr>
              <a:t>Fishbowl discussion with experts and civil society </a:t>
            </a:r>
          </a:p>
          <a:p>
            <a:pPr marL="914400" lvl="1" indent="-298450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Char char="-"/>
            </a:pPr>
            <a:r>
              <a:rPr lang="en" sz="1100">
                <a:solidFill>
                  <a:srgbClr val="FFFFFF"/>
                </a:solidFill>
              </a:rPr>
              <a:t>Round of talks with experts and civil society </a:t>
            </a:r>
          </a:p>
          <a:p>
            <a:pPr marL="457200" lvl="0" indent="-298450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Char char="-"/>
            </a:pPr>
            <a:r>
              <a:rPr lang="en" sz="1100" u="sng">
                <a:solidFill>
                  <a:srgbClr val="FFFFFF"/>
                </a:solidFill>
              </a:rPr>
              <a:t>Participate as audience!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b="1">
                <a:solidFill>
                  <a:srgbClr val="FFFFFF"/>
                </a:solidFill>
              </a:rPr>
              <a:t>Information and Contact</a:t>
            </a:r>
          </a:p>
          <a:p>
            <a:pPr marL="457200" lvl="0" indent="-298450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Char char="-"/>
            </a:pPr>
            <a:r>
              <a:rPr lang="en" sz="1100">
                <a:solidFill>
                  <a:srgbClr val="FFFFFF"/>
                </a:solidFill>
              </a:rPr>
              <a:t>Website: </a:t>
            </a:r>
            <a:r>
              <a:rPr lang="en" sz="1100" u="sng">
                <a:solidFill>
                  <a:srgbClr val="FFFFFF"/>
                </a:solidFill>
                <a:hlinkClick r:id="rId4"/>
              </a:rPr>
              <a:t>www.lllplatform.eu/events/annual-conferences/ac17/</a:t>
            </a:r>
          </a:p>
          <a:p>
            <a:pPr marL="457200" lvl="0" indent="-298450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Char char="-"/>
            </a:pPr>
            <a:r>
              <a:rPr lang="en" sz="1100">
                <a:solidFill>
                  <a:srgbClr val="FFFFFF"/>
                </a:solidFill>
              </a:rPr>
              <a:t>Social media: #LLLPAC17</a:t>
            </a:r>
          </a:p>
          <a:p>
            <a:pPr marL="457200" lvl="0" indent="-298450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Char char="-"/>
            </a:pPr>
            <a:r>
              <a:rPr lang="en" sz="1100">
                <a:solidFill>
                  <a:srgbClr val="FFFFFF"/>
                </a:solidFill>
              </a:rPr>
              <a:t>Email: </a:t>
            </a:r>
            <a:r>
              <a:rPr lang="en" sz="1100" u="sng">
                <a:solidFill>
                  <a:srgbClr val="FFFFFF"/>
                </a:solidFill>
                <a:hlinkClick r:id="rId5"/>
              </a:rPr>
              <a:t>info@lllplatform.eu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endParaRPr sz="1100">
              <a:solidFill>
                <a:srgbClr val="FFFFFF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endParaRPr sz="1100">
              <a:solidFill>
                <a:srgbClr val="FFFFFF"/>
              </a:solidFill>
            </a:endParaRPr>
          </a:p>
          <a:p>
            <a:pPr lvl="0" algn="ctr" rtl="0">
              <a:lnSpc>
                <a:spcPct val="115000"/>
              </a:lnSpc>
              <a:spcBef>
                <a:spcPts val="0"/>
              </a:spcBef>
              <a:buNone/>
            </a:pPr>
            <a:endParaRPr sz="2400" b="1">
              <a:solidFill>
                <a:srgbClr val="FFFFFF"/>
              </a:solidFill>
            </a:endParaRPr>
          </a:p>
          <a:p>
            <a:pPr lvl="0" algn="ctr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 b="1">
                <a:solidFill>
                  <a:srgbClr val="FFFFFF"/>
                </a:solidFill>
              </a:rPr>
              <a:t>Looking forward to seeing you in Tallinn!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endParaRPr sz="1100">
              <a:solidFill>
                <a:srgbClr val="FFFFFF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endParaRPr sz="1100">
              <a:solidFill>
                <a:srgbClr val="FFFFFF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Arial"/>
              <a:buNone/>
            </a:pPr>
            <a:endParaRPr sz="1800">
              <a:solidFill>
                <a:schemeClr val="dk2"/>
              </a:solidFill>
            </a:endParaRP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176</Words>
  <Application>Microsoft Office PowerPoint</Application>
  <PresentationFormat>On-screen Show (16:9)</PresentationFormat>
  <Paragraphs>33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simple-light-2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SKAFTE Nicolai (EAC)</dc:creator>
  <cp:lastModifiedBy>SKAFTE Nicolai (EAC)</cp:lastModifiedBy>
  <cp:revision>1</cp:revision>
  <dcterms:modified xsi:type="dcterms:W3CDTF">2017-03-08T07:27:09Z</dcterms:modified>
</cp:coreProperties>
</file>