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82" r:id="rId4"/>
  </p:sldMasterIdLst>
  <p:notesMasterIdLst>
    <p:notesMasterId r:id="rId24"/>
  </p:notesMasterIdLst>
  <p:handoutMasterIdLst>
    <p:handoutMasterId r:id="rId25"/>
  </p:handoutMasterIdLst>
  <p:sldIdLst>
    <p:sldId id="329" r:id="rId5"/>
    <p:sldId id="482" r:id="rId6"/>
    <p:sldId id="266" r:id="rId7"/>
    <p:sldId id="451" r:id="rId8"/>
    <p:sldId id="483" r:id="rId9"/>
    <p:sldId id="354" r:id="rId10"/>
    <p:sldId id="400" r:id="rId11"/>
    <p:sldId id="336" r:id="rId12"/>
    <p:sldId id="514" r:id="rId13"/>
    <p:sldId id="521" r:id="rId14"/>
    <p:sldId id="513" r:id="rId15"/>
    <p:sldId id="522" r:id="rId16"/>
    <p:sldId id="517" r:id="rId17"/>
    <p:sldId id="515" r:id="rId18"/>
    <p:sldId id="516" r:id="rId19"/>
    <p:sldId id="523" r:id="rId20"/>
    <p:sldId id="518" r:id="rId21"/>
    <p:sldId id="519" r:id="rId22"/>
    <p:sldId id="520" r:id="rId23"/>
  </p:sldIdLst>
  <p:sldSz cx="9144000" cy="6858000" type="screen4x3"/>
  <p:notesSz cx="6819900" cy="99314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4494"/>
    <a:srgbClr val="993300"/>
    <a:srgbClr val="FFECD9"/>
    <a:srgbClr val="89E0FF"/>
    <a:srgbClr val="FFFF99"/>
    <a:srgbClr val="FF99CC"/>
    <a:srgbClr val="164194"/>
    <a:srgbClr val="DBDAB4"/>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6387" autoAdjust="0"/>
  </p:normalViewPr>
  <p:slideViewPr>
    <p:cSldViewPr showGuides="1">
      <p:cViewPr>
        <p:scale>
          <a:sx n="80" d="100"/>
          <a:sy n="80" d="100"/>
        </p:scale>
        <p:origin x="-98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016" name="Rectangle 2"/>
          <p:cNvSpPr>
            <a:spLocks noGrp="1" noChangeArrowheads="1"/>
          </p:cNvSpPr>
          <p:nvPr>
            <p:ph type="hdr" sz="quarter"/>
          </p:nvPr>
        </p:nvSpPr>
        <p:spPr bwMode="auto">
          <a:xfrm>
            <a:off x="2" y="0"/>
            <a:ext cx="2956034" cy="497127"/>
          </a:xfrm>
          <a:prstGeom prst="rect">
            <a:avLst/>
          </a:prstGeom>
          <a:noFill/>
          <a:ln>
            <a:noFill/>
          </a:ln>
          <a:effectLst/>
        </p:spPr>
        <p:txBody>
          <a:bodyPr vert="horz" wrap="square" lIns="91555" tIns="45778" rIns="91555" bIns="45778"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1049017" name="Rectangle 3"/>
          <p:cNvSpPr>
            <a:spLocks noGrp="1" noChangeArrowheads="1"/>
          </p:cNvSpPr>
          <p:nvPr>
            <p:ph type="dt" sz="quarter" idx="1"/>
          </p:nvPr>
        </p:nvSpPr>
        <p:spPr bwMode="auto">
          <a:xfrm>
            <a:off x="3862274" y="0"/>
            <a:ext cx="2956034" cy="497127"/>
          </a:xfrm>
          <a:prstGeom prst="rect">
            <a:avLst/>
          </a:prstGeom>
          <a:noFill/>
          <a:ln>
            <a:noFill/>
          </a:ln>
          <a:effectLst/>
        </p:spPr>
        <p:txBody>
          <a:bodyPr vert="horz" wrap="square" lIns="91555" tIns="45778" rIns="91555" bIns="45778"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1049018" name="Rectangle 4"/>
          <p:cNvSpPr>
            <a:spLocks noGrp="1" noChangeArrowheads="1"/>
          </p:cNvSpPr>
          <p:nvPr>
            <p:ph type="ftr" sz="quarter" idx="2"/>
          </p:nvPr>
        </p:nvSpPr>
        <p:spPr bwMode="auto">
          <a:xfrm>
            <a:off x="2" y="9432688"/>
            <a:ext cx="2956034" cy="497126"/>
          </a:xfrm>
          <a:prstGeom prst="rect">
            <a:avLst/>
          </a:prstGeom>
          <a:noFill/>
          <a:ln>
            <a:noFill/>
          </a:ln>
          <a:effectLst/>
        </p:spPr>
        <p:txBody>
          <a:bodyPr vert="horz" wrap="square" lIns="91555" tIns="45778" rIns="91555" bIns="45778"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1049019" name="Rectangle 5"/>
          <p:cNvSpPr>
            <a:spLocks noGrp="1" noChangeArrowheads="1"/>
          </p:cNvSpPr>
          <p:nvPr>
            <p:ph type="sldNum" sz="quarter" idx="3"/>
          </p:nvPr>
        </p:nvSpPr>
        <p:spPr bwMode="auto">
          <a:xfrm>
            <a:off x="3862274" y="9432688"/>
            <a:ext cx="2956034" cy="497126"/>
          </a:xfrm>
          <a:prstGeom prst="rect">
            <a:avLst/>
          </a:prstGeom>
          <a:noFill/>
          <a:ln>
            <a:noFill/>
          </a:ln>
          <a:effectLst/>
        </p:spPr>
        <p:txBody>
          <a:bodyPr vert="horz" wrap="square" lIns="91555" tIns="45778" rIns="91555" bIns="45778" numCol="1" anchor="b" anchorCtr="0" compatLnSpc="1">
            <a:prstTxWarp prst="textNoShape">
              <a:avLst/>
            </a:prstTxWarp>
          </a:bodyPr>
          <a:lstStyle>
            <a:lvl1pPr algn="r">
              <a:defRPr>
                <a:solidFill>
                  <a:schemeClr val="tx1"/>
                </a:solidFill>
                <a:latin typeface="Arial" charset="0"/>
              </a:defRPr>
            </a:lvl1pPr>
          </a:lstStyle>
          <a:p>
            <a:fld id="{FED45814-836F-4D02-9B3F-C8895E045233}" type="slidenum">
              <a:rPr lang="en-GB" altLang="en-US"/>
              <a:t>‹#›</a:t>
            </a:fld>
            <a:endParaRPr lang="en-GB" altLang="en-US"/>
          </a:p>
        </p:txBody>
      </p:sp>
    </p:spTree>
    <p:extLst>
      <p:ext uri="{BB962C8B-B14F-4D97-AF65-F5344CB8AC3E}">
        <p14:creationId xmlns:p14="http://schemas.microsoft.com/office/powerpoint/2010/main" val="16259288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010" name="Rectangle 2"/>
          <p:cNvSpPr>
            <a:spLocks noGrp="1" noChangeArrowheads="1"/>
          </p:cNvSpPr>
          <p:nvPr>
            <p:ph type="hdr" sz="quarter"/>
          </p:nvPr>
        </p:nvSpPr>
        <p:spPr bwMode="auto">
          <a:xfrm>
            <a:off x="2" y="0"/>
            <a:ext cx="2956034" cy="497127"/>
          </a:xfrm>
          <a:prstGeom prst="rect">
            <a:avLst/>
          </a:prstGeom>
          <a:noFill/>
          <a:ln>
            <a:noFill/>
          </a:ln>
          <a:effectLst/>
        </p:spPr>
        <p:txBody>
          <a:bodyPr vert="horz" wrap="square" lIns="91555" tIns="45778" rIns="91555" bIns="45778"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1049011" name="Rectangle 3"/>
          <p:cNvSpPr>
            <a:spLocks noGrp="1" noChangeArrowheads="1"/>
          </p:cNvSpPr>
          <p:nvPr>
            <p:ph type="dt" idx="1"/>
          </p:nvPr>
        </p:nvSpPr>
        <p:spPr bwMode="auto">
          <a:xfrm>
            <a:off x="3862274" y="0"/>
            <a:ext cx="2956034" cy="497127"/>
          </a:xfrm>
          <a:prstGeom prst="rect">
            <a:avLst/>
          </a:prstGeom>
          <a:noFill/>
          <a:ln>
            <a:noFill/>
          </a:ln>
          <a:effectLst/>
        </p:spPr>
        <p:txBody>
          <a:bodyPr vert="horz" wrap="square" lIns="91555" tIns="45778" rIns="91555" bIns="45778"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1049012" name="Rectangle 4"/>
          <p:cNvSpPr>
            <a:spLocks noGrp="1" noRot="1" noChangeAspect="1" noChangeArrowheads="1" noTextEdit="1"/>
          </p:cNvSpPr>
          <p:nvPr>
            <p:ph type="sldImg" idx="2"/>
          </p:nvPr>
        </p:nvSpPr>
        <p:spPr bwMode="auto">
          <a:xfrm>
            <a:off x="928688" y="746125"/>
            <a:ext cx="4964112" cy="3722688"/>
          </a:xfrm>
          <a:prstGeom prst="rect">
            <a:avLst/>
          </a:prstGeom>
          <a:noFill/>
          <a:ln w="9525">
            <a:solidFill>
              <a:srgbClr val="000000"/>
            </a:solidFill>
            <a:miter lim="800000"/>
            <a:headEnd/>
            <a:tailEnd/>
          </a:ln>
          <a:effectLst/>
        </p:spPr>
      </p:sp>
      <p:sp>
        <p:nvSpPr>
          <p:cNvPr id="1049013" name="Rectangle 5"/>
          <p:cNvSpPr>
            <a:spLocks noGrp="1" noChangeArrowheads="1"/>
          </p:cNvSpPr>
          <p:nvPr>
            <p:ph type="body" sz="quarter" idx="3"/>
          </p:nvPr>
        </p:nvSpPr>
        <p:spPr bwMode="auto">
          <a:xfrm>
            <a:off x="681673" y="4717138"/>
            <a:ext cx="5456557" cy="4469369"/>
          </a:xfrm>
          <a:prstGeom prst="rect">
            <a:avLst/>
          </a:prstGeom>
          <a:noFill/>
          <a:ln>
            <a:noFill/>
          </a:ln>
          <a:effectLst/>
        </p:spPr>
        <p:txBody>
          <a:bodyPr vert="horz" wrap="square" lIns="91555" tIns="45778" rIns="91555" bIns="4577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9014" name="Rectangle 6"/>
          <p:cNvSpPr>
            <a:spLocks noGrp="1" noChangeArrowheads="1"/>
          </p:cNvSpPr>
          <p:nvPr>
            <p:ph type="ftr" sz="quarter" idx="4"/>
          </p:nvPr>
        </p:nvSpPr>
        <p:spPr bwMode="auto">
          <a:xfrm>
            <a:off x="2" y="9432688"/>
            <a:ext cx="2956034" cy="497126"/>
          </a:xfrm>
          <a:prstGeom prst="rect">
            <a:avLst/>
          </a:prstGeom>
          <a:noFill/>
          <a:ln>
            <a:noFill/>
          </a:ln>
          <a:effectLst/>
        </p:spPr>
        <p:txBody>
          <a:bodyPr vert="horz" wrap="square" lIns="91555" tIns="45778" rIns="91555" bIns="45778"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1049015" name="Rectangle 7"/>
          <p:cNvSpPr>
            <a:spLocks noGrp="1" noChangeArrowheads="1"/>
          </p:cNvSpPr>
          <p:nvPr>
            <p:ph type="sldNum" sz="quarter" idx="5"/>
          </p:nvPr>
        </p:nvSpPr>
        <p:spPr bwMode="auto">
          <a:xfrm>
            <a:off x="3862274" y="9432688"/>
            <a:ext cx="2956034" cy="497126"/>
          </a:xfrm>
          <a:prstGeom prst="rect">
            <a:avLst/>
          </a:prstGeom>
          <a:noFill/>
          <a:ln>
            <a:noFill/>
          </a:ln>
          <a:effectLst/>
        </p:spPr>
        <p:txBody>
          <a:bodyPr vert="horz" wrap="square" lIns="91555" tIns="45778" rIns="91555" bIns="45778" numCol="1" anchor="b" anchorCtr="0" compatLnSpc="1">
            <a:prstTxWarp prst="textNoShape">
              <a:avLst/>
            </a:prstTxWarp>
          </a:bodyPr>
          <a:lstStyle>
            <a:lvl1pPr algn="r">
              <a:defRPr>
                <a:solidFill>
                  <a:schemeClr val="tx1"/>
                </a:solidFill>
                <a:latin typeface="Arial" charset="0"/>
              </a:defRPr>
            </a:lvl1pPr>
          </a:lstStyle>
          <a:p>
            <a:fld id="{220961ED-B8B5-4C64-9727-6F12A830C91B}" type="slidenum">
              <a:rPr lang="en-GB" altLang="en-US"/>
              <a:t>‹#›</a:t>
            </a:fld>
            <a:endParaRPr lang="en-GB" altLang="en-US"/>
          </a:p>
        </p:txBody>
      </p:sp>
    </p:spTree>
    <p:extLst>
      <p:ext uri="{BB962C8B-B14F-4D97-AF65-F5344CB8AC3E}">
        <p14:creationId xmlns:p14="http://schemas.microsoft.com/office/powerpoint/2010/main" val="3589465746"/>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teaching professions face rapidly changing demands, which give rise to a broader and more sophisticated set of competences than before. The ubiquity of digital devices and applications, in particular, requires educators to develop their digital competence.  </a:t>
            </a:r>
          </a:p>
          <a:p>
            <a:r>
              <a:rPr lang="en-GB" dirty="0"/>
              <a:t>On International and national level a number of frameworks, self-assessment tools and training programmes have been developed to describe the facets of digital competence for educators and to help them assess their competence, identify their training needs and offer targeted training. Analysing and clustering these instruments, this report presents a common European Framework for the Digital Competence of Educators (</a:t>
            </a:r>
            <a:r>
              <a:rPr lang="en-GB" dirty="0" err="1"/>
              <a:t>DigCompEdu</a:t>
            </a:r>
            <a:r>
              <a:rPr lang="en-GB" dirty="0"/>
              <a:t>). </a:t>
            </a:r>
          </a:p>
          <a:p>
            <a:r>
              <a:rPr lang="en-GB" dirty="0"/>
              <a:t>The </a:t>
            </a:r>
            <a:r>
              <a:rPr lang="en-GB" dirty="0" err="1"/>
              <a:t>DigCompEdu</a:t>
            </a:r>
            <a:r>
              <a:rPr lang="en-GB" dirty="0"/>
              <a:t> framework is directed towards educators at all levels of education, from early childhood to higher and adult education, including general and vocational training, special needs education, and non-formal learning contexts. It aims to provide a general reference frame for developers of Digital Competence models, i.e. Member States, regional governments, relevant national and regional agencies, educational organisations themselves, and public or private professional training providers.   </a:t>
            </a:r>
          </a:p>
          <a:p>
            <a:endParaRPr lang="en-GB" dirty="0"/>
          </a:p>
        </p:txBody>
      </p:sp>
    </p:spTree>
    <p:extLst>
      <p:ext uri="{BB962C8B-B14F-4D97-AF65-F5344CB8AC3E}">
        <p14:creationId xmlns:p14="http://schemas.microsoft.com/office/powerpoint/2010/main" val="424522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125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319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34004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68631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4004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4004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DE" dirty="0" err="1" smtClean="0"/>
              <a:t>We</a:t>
            </a:r>
            <a:r>
              <a:rPr lang="de-DE" dirty="0" smtClean="0"/>
              <a:t> </a:t>
            </a:r>
            <a:r>
              <a:rPr lang="de-DE" dirty="0" err="1" smtClean="0"/>
              <a:t>are</a:t>
            </a:r>
            <a:r>
              <a:rPr lang="de-DE" dirty="0" smtClean="0"/>
              <a:t> in </a:t>
            </a:r>
            <a:r>
              <a:rPr lang="de-DE" dirty="0" err="1" smtClean="0"/>
              <a:t>phase</a:t>
            </a:r>
            <a:r>
              <a:rPr lang="de-DE" dirty="0" smtClean="0"/>
              <a:t> 3 </a:t>
            </a:r>
            <a:r>
              <a:rPr lang="de-DE" dirty="0" err="1" smtClean="0"/>
              <a:t>now</a:t>
            </a:r>
            <a:r>
              <a:rPr lang="de-DE" dirty="0" smtClean="0"/>
              <a:t> (</a:t>
            </a:r>
            <a:r>
              <a:rPr lang="de-DE" dirty="0" err="1" smtClean="0"/>
              <a:t>click</a:t>
            </a:r>
            <a:r>
              <a:rPr lang="de-DE" dirty="0" smtClean="0"/>
              <a:t>)</a:t>
            </a:r>
          </a:p>
          <a:p>
            <a:pPr marL="171450" indent="-171450">
              <a:buFont typeface="Arial" panose="020B0604020202020204" pitchFamily="34" charset="0"/>
              <a:buChar char="•"/>
            </a:pPr>
            <a:r>
              <a:rPr lang="de-DE" dirty="0" smtClean="0"/>
              <a:t>The </a:t>
            </a:r>
            <a:r>
              <a:rPr lang="de-DE" dirty="0" err="1" smtClean="0"/>
              <a:t>aim</a:t>
            </a:r>
            <a:r>
              <a:rPr lang="de-DE" dirty="0" smtClean="0"/>
              <a:t> </a:t>
            </a:r>
            <a:r>
              <a:rPr lang="de-DE" dirty="0" err="1" smtClean="0"/>
              <a:t>of</a:t>
            </a:r>
            <a:r>
              <a:rPr lang="de-DE" baseline="0" dirty="0" smtClean="0"/>
              <a:t> </a:t>
            </a:r>
            <a:r>
              <a:rPr lang="de-DE" baseline="0" dirty="0" err="1" smtClean="0"/>
              <a:t>this</a:t>
            </a:r>
            <a:r>
              <a:rPr lang="de-DE" baseline="0" dirty="0" smtClean="0"/>
              <a:t> </a:t>
            </a:r>
            <a:r>
              <a:rPr lang="de-DE" baseline="0" dirty="0" err="1" smtClean="0"/>
              <a:t>phase</a:t>
            </a:r>
            <a:r>
              <a:rPr lang="de-DE" baseline="0" dirty="0" smtClean="0"/>
              <a:t> </a:t>
            </a:r>
            <a:r>
              <a:rPr lang="de-DE" baseline="0" dirty="0" err="1" smtClean="0"/>
              <a:t>is</a:t>
            </a:r>
            <a:r>
              <a:rPr lang="de-DE" baseline="0" dirty="0" smtClean="0"/>
              <a:t> </a:t>
            </a:r>
            <a:r>
              <a:rPr lang="de-DE" baseline="0" dirty="0" err="1" smtClean="0"/>
              <a:t>to</a:t>
            </a:r>
            <a:r>
              <a:rPr lang="de-DE" baseline="0" dirty="0" smtClean="0"/>
              <a:t> </a:t>
            </a:r>
            <a:r>
              <a:rPr lang="de-DE" baseline="0" dirty="0" err="1" smtClean="0"/>
              <a:t>finalise</a:t>
            </a:r>
            <a:r>
              <a:rPr lang="de-DE" baseline="0" dirty="0" smtClean="0"/>
              <a:t> </a:t>
            </a:r>
            <a:r>
              <a:rPr lang="de-DE" baseline="0" dirty="0" err="1" smtClean="0"/>
              <a:t>the</a:t>
            </a:r>
            <a:r>
              <a:rPr lang="de-DE" baseline="0" dirty="0" smtClean="0"/>
              <a:t> </a:t>
            </a:r>
            <a:r>
              <a:rPr lang="de-DE" baseline="0" dirty="0" err="1" smtClean="0"/>
              <a:t>framework</a:t>
            </a:r>
            <a:r>
              <a:rPr lang="de-DE" baseline="0" dirty="0" smtClean="0"/>
              <a:t> </a:t>
            </a:r>
            <a:r>
              <a:rPr lang="de-DE" baseline="0" dirty="0" err="1" smtClean="0"/>
              <a:t>by</a:t>
            </a:r>
            <a:r>
              <a:rPr lang="de-DE" baseline="0" dirty="0" smtClean="0"/>
              <a:t> June </a:t>
            </a:r>
            <a:r>
              <a:rPr lang="de-DE" baseline="0" dirty="0" err="1" smtClean="0"/>
              <a:t>this</a:t>
            </a:r>
            <a:r>
              <a:rPr lang="de-DE" baseline="0" dirty="0" smtClean="0"/>
              <a:t> </a:t>
            </a:r>
            <a:r>
              <a:rPr lang="de-DE" baseline="0" dirty="0" err="1" smtClean="0"/>
              <a:t>year</a:t>
            </a:r>
            <a:r>
              <a:rPr lang="de-DE" baseline="0" dirty="0" smtClean="0"/>
              <a:t> (</a:t>
            </a:r>
            <a:r>
              <a:rPr lang="de-DE" baseline="0" dirty="0" err="1" smtClean="0"/>
              <a:t>click</a:t>
            </a:r>
            <a:r>
              <a:rPr lang="de-DE" baseline="0" dirty="0" smtClean="0"/>
              <a:t>)</a:t>
            </a:r>
          </a:p>
          <a:p>
            <a:pPr marL="171450" indent="-171450">
              <a:buFont typeface="Arial" panose="020B0604020202020204" pitchFamily="34" charset="0"/>
              <a:buChar char="•"/>
            </a:pPr>
            <a:r>
              <a:rPr lang="de-DE" baseline="0" dirty="0" err="1" smtClean="0"/>
              <a:t>We</a:t>
            </a:r>
            <a:r>
              <a:rPr lang="de-DE" baseline="0" dirty="0" smtClean="0"/>
              <a:t> will do </a:t>
            </a:r>
            <a:r>
              <a:rPr lang="de-DE" baseline="0" dirty="0" err="1" smtClean="0"/>
              <a:t>this</a:t>
            </a:r>
            <a:r>
              <a:rPr lang="de-DE" baseline="0" dirty="0" smtClean="0"/>
              <a:t> </a:t>
            </a:r>
            <a:r>
              <a:rPr lang="de-DE" baseline="0" dirty="0" err="1" smtClean="0"/>
              <a:t>first</a:t>
            </a:r>
            <a:r>
              <a:rPr lang="de-DE" baseline="0" dirty="0" smtClean="0"/>
              <a:t> </a:t>
            </a:r>
            <a:r>
              <a:rPr lang="de-DE" baseline="0" dirty="0" err="1" smtClean="0"/>
              <a:t>by</a:t>
            </a:r>
            <a:r>
              <a:rPr lang="de-DE" baseline="0" dirty="0" smtClean="0"/>
              <a:t> a </a:t>
            </a:r>
            <a:r>
              <a:rPr lang="de-DE" baseline="0" dirty="0" err="1" smtClean="0"/>
              <a:t>series</a:t>
            </a:r>
            <a:r>
              <a:rPr lang="de-DE" baseline="0" dirty="0" smtClean="0"/>
              <a:t> </a:t>
            </a:r>
            <a:r>
              <a:rPr lang="de-DE" baseline="0" dirty="0" err="1" smtClean="0"/>
              <a:t>of</a:t>
            </a:r>
            <a:r>
              <a:rPr lang="de-DE" baseline="0" dirty="0" smtClean="0"/>
              <a:t> expert </a:t>
            </a:r>
            <a:r>
              <a:rPr lang="de-DE" baseline="0" dirty="0" err="1" smtClean="0"/>
              <a:t>consultations</a:t>
            </a:r>
            <a:r>
              <a:rPr lang="de-DE" baseline="0" dirty="0" smtClean="0"/>
              <a:t> </a:t>
            </a:r>
            <a:r>
              <a:rPr lang="de-DE" baseline="0" dirty="0" err="1" smtClean="0"/>
              <a:t>which</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started</a:t>
            </a:r>
            <a:r>
              <a:rPr lang="de-DE" baseline="0" dirty="0" smtClean="0"/>
              <a:t> </a:t>
            </a:r>
            <a:r>
              <a:rPr lang="de-DE" baseline="0" dirty="0" err="1" smtClean="0"/>
              <a:t>two</a:t>
            </a:r>
            <a:r>
              <a:rPr lang="de-DE" baseline="0" dirty="0" smtClean="0"/>
              <a:t> </a:t>
            </a:r>
            <a:r>
              <a:rPr lang="de-DE" baseline="0" dirty="0" err="1" smtClean="0"/>
              <a:t>weeks</a:t>
            </a:r>
            <a:r>
              <a:rPr lang="de-DE" baseline="0" dirty="0" smtClean="0"/>
              <a:t> </a:t>
            </a:r>
            <a:r>
              <a:rPr lang="de-DE" baseline="0" dirty="0" err="1" smtClean="0"/>
              <a:t>ago</a:t>
            </a:r>
            <a:r>
              <a:rPr lang="de-DE" baseline="0" dirty="0" smtClean="0"/>
              <a:t>, </a:t>
            </a:r>
            <a:r>
              <a:rPr lang="de-DE" baseline="0" dirty="0" err="1" smtClean="0"/>
              <a:t>by</a:t>
            </a:r>
            <a:r>
              <a:rPr lang="de-DE" baseline="0" dirty="0" smtClean="0"/>
              <a:t> </a:t>
            </a:r>
            <a:r>
              <a:rPr lang="de-DE" baseline="0" dirty="0" err="1" smtClean="0"/>
              <a:t>inviting</a:t>
            </a:r>
            <a:r>
              <a:rPr lang="de-DE" baseline="0" dirty="0" smtClean="0"/>
              <a:t> all </a:t>
            </a:r>
            <a:r>
              <a:rPr lang="de-DE" baseline="0" dirty="0" err="1" smtClean="0"/>
              <a:t>experts</a:t>
            </a:r>
            <a:r>
              <a:rPr lang="de-DE" baseline="0" dirty="0" smtClean="0"/>
              <a:t> </a:t>
            </a:r>
            <a:r>
              <a:rPr lang="de-DE" baseline="0" dirty="0" err="1" smtClean="0"/>
              <a:t>previously</a:t>
            </a:r>
            <a:r>
              <a:rPr lang="de-DE" baseline="0" dirty="0" smtClean="0"/>
              <a:t> </a:t>
            </a:r>
            <a:r>
              <a:rPr lang="de-DE" baseline="0" dirty="0" err="1" smtClean="0"/>
              <a:t>involved</a:t>
            </a:r>
            <a:r>
              <a:rPr lang="de-DE" baseline="0" dirty="0" smtClean="0"/>
              <a:t> </a:t>
            </a:r>
            <a:r>
              <a:rPr lang="de-DE" baseline="0" dirty="0" err="1" smtClean="0"/>
              <a:t>to</a:t>
            </a:r>
            <a:r>
              <a:rPr lang="de-DE" baseline="0" dirty="0" smtClean="0"/>
              <a:t> </a:t>
            </a:r>
            <a:r>
              <a:rPr lang="de-DE" baseline="0" dirty="0" err="1" smtClean="0"/>
              <a:t>peer</a:t>
            </a:r>
            <a:r>
              <a:rPr lang="de-DE" baseline="0" dirty="0" smtClean="0"/>
              <a:t> </a:t>
            </a:r>
            <a:r>
              <a:rPr lang="de-DE" baseline="0" dirty="0" err="1" smtClean="0"/>
              <a:t>review</a:t>
            </a:r>
            <a:r>
              <a:rPr lang="de-DE" baseline="0" dirty="0" smtClean="0"/>
              <a:t> </a:t>
            </a:r>
            <a:r>
              <a:rPr lang="de-DE" baseline="0" dirty="0" err="1" smtClean="0"/>
              <a:t>the</a:t>
            </a:r>
            <a:r>
              <a:rPr lang="de-DE" baseline="0" dirty="0" smtClean="0"/>
              <a:t> </a:t>
            </a:r>
            <a:r>
              <a:rPr lang="de-DE" baseline="0" dirty="0" err="1" smtClean="0"/>
              <a:t>framework</a:t>
            </a:r>
            <a:r>
              <a:rPr lang="de-DE" baseline="0" dirty="0" smtClean="0"/>
              <a:t>. As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this</a:t>
            </a:r>
            <a:r>
              <a:rPr lang="de-DE" baseline="0" dirty="0" smtClean="0"/>
              <a:t> </a:t>
            </a:r>
            <a:r>
              <a:rPr lang="de-DE" baseline="0" dirty="0" err="1" smtClean="0"/>
              <a:t>meeting</a:t>
            </a:r>
            <a:r>
              <a:rPr lang="de-DE" baseline="0" dirty="0" smtClean="0"/>
              <a:t> </a:t>
            </a:r>
            <a:r>
              <a:rPr lang="de-DE" baseline="0" dirty="0" err="1" smtClean="0"/>
              <a:t>here</a:t>
            </a:r>
            <a:r>
              <a:rPr lang="de-DE" baseline="0" dirty="0" smtClean="0"/>
              <a:t> </a:t>
            </a:r>
            <a:r>
              <a:rPr lang="de-DE" baseline="0" dirty="0" err="1" smtClean="0"/>
              <a:t>forms</a:t>
            </a:r>
            <a:r>
              <a:rPr lang="de-DE" baseline="0" dirty="0" smtClean="0"/>
              <a:t>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these</a:t>
            </a:r>
            <a:r>
              <a:rPr lang="de-DE" baseline="0" dirty="0" smtClean="0"/>
              <a:t> </a:t>
            </a:r>
            <a:r>
              <a:rPr lang="de-DE" baseline="0" dirty="0" err="1" smtClean="0"/>
              <a:t>consultations</a:t>
            </a:r>
            <a:r>
              <a:rPr lang="de-DE" baseline="0" dirty="0" smtClean="0"/>
              <a:t> </a:t>
            </a:r>
            <a:r>
              <a:rPr lang="de-DE" baseline="0" dirty="0" err="1" smtClean="0"/>
              <a:t>and</a:t>
            </a:r>
            <a:r>
              <a:rPr lang="de-DE" baseline="0" dirty="0" smtClean="0"/>
              <a:t> </a:t>
            </a:r>
            <a:r>
              <a:rPr lang="de-DE" baseline="0" dirty="0" err="1" smtClean="0"/>
              <a:t>we</a:t>
            </a:r>
            <a:r>
              <a:rPr lang="de-DE" baseline="0" dirty="0" smtClean="0"/>
              <a:t> </a:t>
            </a:r>
            <a:r>
              <a:rPr lang="de-DE" baseline="0" dirty="0" err="1" smtClean="0"/>
              <a:t>hope</a:t>
            </a:r>
            <a:r>
              <a:rPr lang="de-DE" baseline="0" dirty="0" smtClean="0"/>
              <a:t> </a:t>
            </a:r>
            <a:r>
              <a:rPr lang="de-DE" baseline="0" dirty="0" err="1" smtClean="0"/>
              <a:t>you</a:t>
            </a:r>
            <a:r>
              <a:rPr lang="de-DE" baseline="0" dirty="0" smtClean="0"/>
              <a:t> will </a:t>
            </a:r>
            <a:r>
              <a:rPr lang="de-DE" baseline="0" dirty="0" err="1" smtClean="0"/>
              <a:t>offer</a:t>
            </a:r>
            <a:r>
              <a:rPr lang="de-DE" baseline="0" dirty="0" smtClean="0"/>
              <a:t> </a:t>
            </a:r>
            <a:r>
              <a:rPr lang="de-DE" baseline="0" dirty="0" err="1" smtClean="0"/>
              <a:t>us</a:t>
            </a:r>
            <a:r>
              <a:rPr lang="de-DE" baseline="0" dirty="0" smtClean="0"/>
              <a:t> </a:t>
            </a:r>
            <a:r>
              <a:rPr lang="de-DE" baseline="0" dirty="0" err="1" smtClean="0"/>
              <a:t>your</a:t>
            </a:r>
            <a:r>
              <a:rPr lang="de-DE" baseline="0" dirty="0" smtClean="0"/>
              <a:t> </a:t>
            </a:r>
            <a:r>
              <a:rPr lang="de-DE" baseline="0" dirty="0" err="1" smtClean="0"/>
              <a:t>comments</a:t>
            </a:r>
            <a:r>
              <a:rPr lang="de-DE" baseline="0" dirty="0" smtClean="0"/>
              <a:t> </a:t>
            </a:r>
            <a:r>
              <a:rPr lang="de-DE" baseline="0" dirty="0" err="1" smtClean="0"/>
              <a:t>and</a:t>
            </a:r>
            <a:r>
              <a:rPr lang="de-DE" baseline="0" dirty="0" smtClean="0"/>
              <a:t> </a:t>
            </a:r>
            <a:r>
              <a:rPr lang="de-DE" baseline="0" dirty="0" err="1" smtClean="0"/>
              <a:t>feedback</a:t>
            </a:r>
            <a:r>
              <a:rPr lang="de-DE" baseline="0" dirty="0" smtClean="0"/>
              <a:t>. (…) (</a:t>
            </a:r>
            <a:r>
              <a:rPr lang="de-DE" baseline="0" dirty="0" err="1" smtClean="0"/>
              <a:t>click</a:t>
            </a:r>
            <a:r>
              <a:rPr lang="de-DE" baseline="0" dirty="0" smtClean="0"/>
              <a:t>)</a:t>
            </a:r>
          </a:p>
          <a:p>
            <a:pPr marL="171450" indent="-171450">
              <a:buFont typeface="Arial" panose="020B0604020202020204" pitchFamily="34" charset="0"/>
              <a:buChar char="•"/>
            </a:pPr>
            <a:r>
              <a:rPr lang="de-DE" baseline="0" dirty="0" smtClean="0"/>
              <a:t>In </a:t>
            </a:r>
            <a:r>
              <a:rPr lang="de-DE" baseline="0" dirty="0" err="1" smtClean="0"/>
              <a:t>april</a:t>
            </a:r>
            <a:r>
              <a:rPr lang="de-DE" baseline="0" dirty="0" smtClean="0"/>
              <a:t> </a:t>
            </a:r>
            <a:r>
              <a:rPr lang="de-DE" baseline="0" dirty="0" err="1" smtClean="0"/>
              <a:t>we</a:t>
            </a:r>
            <a:r>
              <a:rPr lang="de-DE" baseline="0" dirty="0" smtClean="0"/>
              <a:t> will </a:t>
            </a:r>
            <a:r>
              <a:rPr lang="de-DE" baseline="0" dirty="0" err="1" smtClean="0"/>
              <a:t>broaden</a:t>
            </a:r>
            <a:r>
              <a:rPr lang="de-DE" baseline="0" dirty="0" smtClean="0"/>
              <a:t> </a:t>
            </a:r>
            <a:r>
              <a:rPr lang="de-DE" baseline="0" dirty="0" err="1" smtClean="0"/>
              <a:t>the</a:t>
            </a:r>
            <a:r>
              <a:rPr lang="de-DE" baseline="0" dirty="0" smtClean="0"/>
              <a:t> </a:t>
            </a:r>
            <a:r>
              <a:rPr lang="de-DE" baseline="0" dirty="0" err="1" smtClean="0"/>
              <a:t>circle</a:t>
            </a:r>
            <a:r>
              <a:rPr lang="de-DE" baseline="0" dirty="0" smtClean="0"/>
              <a:t> </a:t>
            </a:r>
            <a:r>
              <a:rPr lang="de-DE" baseline="0" dirty="0" err="1" smtClean="0"/>
              <a:t>of</a:t>
            </a:r>
            <a:r>
              <a:rPr lang="de-DE" baseline="0" dirty="0" smtClean="0"/>
              <a:t> </a:t>
            </a:r>
            <a:r>
              <a:rPr lang="de-DE" baseline="0" dirty="0" err="1" smtClean="0"/>
              <a:t>experts</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consulted</a:t>
            </a:r>
            <a:r>
              <a:rPr lang="de-DE" baseline="0" dirty="0" smtClean="0"/>
              <a:t>, </a:t>
            </a:r>
            <a:r>
              <a:rPr lang="de-DE" baseline="0" dirty="0" err="1" smtClean="0"/>
              <a:t>trying</a:t>
            </a:r>
            <a:r>
              <a:rPr lang="de-DE" baseline="0" dirty="0" smtClean="0"/>
              <a:t> </a:t>
            </a:r>
            <a:r>
              <a:rPr lang="de-DE" baseline="0" dirty="0" err="1" smtClean="0"/>
              <a:t>to</a:t>
            </a:r>
            <a:r>
              <a:rPr lang="de-DE" baseline="0" dirty="0" smtClean="0"/>
              <a:t> </a:t>
            </a:r>
            <a:r>
              <a:rPr lang="de-DE" baseline="0" dirty="0" err="1" smtClean="0"/>
              <a:t>get</a:t>
            </a:r>
            <a:r>
              <a:rPr lang="de-DE" baseline="0" dirty="0" smtClean="0"/>
              <a:t> </a:t>
            </a:r>
            <a:r>
              <a:rPr lang="de-DE" baseline="0" dirty="0" err="1" smtClean="0"/>
              <a:t>as</a:t>
            </a:r>
            <a:r>
              <a:rPr lang="de-DE" baseline="0" dirty="0" smtClean="0"/>
              <a:t> </a:t>
            </a:r>
            <a:r>
              <a:rPr lang="de-DE" baseline="0" dirty="0" err="1" smtClean="0"/>
              <a:t>much</a:t>
            </a:r>
            <a:r>
              <a:rPr lang="de-DE" baseline="0" dirty="0" smtClean="0"/>
              <a:t> </a:t>
            </a:r>
            <a:r>
              <a:rPr lang="de-DE" baseline="0" dirty="0" err="1" smtClean="0"/>
              <a:t>feedback</a:t>
            </a:r>
            <a:r>
              <a:rPr lang="de-DE" baseline="0" dirty="0" smtClean="0"/>
              <a:t> </a:t>
            </a:r>
            <a:r>
              <a:rPr lang="de-DE" baseline="0" dirty="0" err="1" smtClean="0"/>
              <a:t>as</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from</a:t>
            </a:r>
            <a:r>
              <a:rPr lang="de-DE" baseline="0" dirty="0" smtClean="0"/>
              <a:t> </a:t>
            </a:r>
            <a:r>
              <a:rPr lang="de-DE" baseline="0" dirty="0" err="1" smtClean="0"/>
              <a:t>teachers</a:t>
            </a:r>
            <a:r>
              <a:rPr lang="de-DE" baseline="0" dirty="0" smtClean="0"/>
              <a:t> </a:t>
            </a:r>
            <a:r>
              <a:rPr lang="de-DE" baseline="0" dirty="0" err="1" smtClean="0"/>
              <a:t>themselves</a:t>
            </a:r>
            <a:r>
              <a:rPr lang="de-DE" baseline="0" dirty="0" smtClean="0"/>
              <a:t>, but also </a:t>
            </a:r>
            <a:r>
              <a:rPr lang="de-DE" baseline="0" dirty="0" err="1" smtClean="0"/>
              <a:t>inviting</a:t>
            </a:r>
            <a:r>
              <a:rPr lang="de-DE" baseline="0" dirty="0" smtClean="0"/>
              <a:t> all </a:t>
            </a:r>
            <a:r>
              <a:rPr lang="de-DE" baseline="0" dirty="0" err="1" smtClean="0"/>
              <a:t>other</a:t>
            </a:r>
            <a:r>
              <a:rPr lang="de-DE" baseline="0" dirty="0" smtClean="0"/>
              <a:t> </a:t>
            </a:r>
            <a:r>
              <a:rPr lang="de-DE" baseline="0" dirty="0" err="1" smtClean="0"/>
              <a:t>stakeholder</a:t>
            </a:r>
            <a:r>
              <a:rPr lang="de-DE" baseline="0" dirty="0" smtClean="0"/>
              <a:t> </a:t>
            </a:r>
            <a:r>
              <a:rPr lang="de-DE" baseline="0" dirty="0" err="1" smtClean="0"/>
              <a:t>groups</a:t>
            </a:r>
            <a:r>
              <a:rPr lang="de-DE" baseline="0" dirty="0" smtClean="0"/>
              <a:t> </a:t>
            </a:r>
            <a:r>
              <a:rPr lang="de-DE" baseline="0" dirty="0" err="1" smtClean="0"/>
              <a:t>again</a:t>
            </a:r>
            <a:r>
              <a:rPr lang="de-DE" baseline="0" dirty="0" smtClean="0"/>
              <a:t>, </a:t>
            </a:r>
            <a:r>
              <a:rPr lang="de-DE" baseline="0" dirty="0" err="1" smtClean="0"/>
              <a:t>because</a:t>
            </a:r>
            <a:r>
              <a:rPr lang="de-DE" baseline="0" dirty="0" smtClean="0"/>
              <a:t>… (</a:t>
            </a:r>
            <a:r>
              <a:rPr lang="de-DE" baseline="0" dirty="0" err="1" smtClean="0"/>
              <a:t>click</a:t>
            </a:r>
            <a:r>
              <a:rPr lang="de-DE" baseline="0" dirty="0" smtClean="0"/>
              <a:t>)</a:t>
            </a:r>
          </a:p>
          <a:p>
            <a:pPr marL="171450" indent="-171450">
              <a:buFont typeface="Arial" panose="020B0604020202020204" pitchFamily="34" charset="0"/>
              <a:buChar char="•"/>
            </a:pPr>
            <a:r>
              <a:rPr lang="de-DE" dirty="0" smtClean="0"/>
              <a:t>… </a:t>
            </a:r>
            <a:r>
              <a:rPr lang="de-DE" dirty="0" err="1" smtClean="0"/>
              <a:t>the</a:t>
            </a:r>
            <a:r>
              <a:rPr lang="de-DE" dirty="0" smtClean="0"/>
              <a:t> </a:t>
            </a:r>
            <a:r>
              <a:rPr lang="de-DE" dirty="0" err="1" smtClean="0"/>
              <a:t>current</a:t>
            </a:r>
            <a:r>
              <a:rPr lang="de-DE" dirty="0" smtClean="0"/>
              <a:t> </a:t>
            </a:r>
            <a:r>
              <a:rPr lang="de-DE" dirty="0" err="1" smtClean="0"/>
              <a:t>consultations</a:t>
            </a:r>
            <a:r>
              <a:rPr lang="de-DE" dirty="0" smtClean="0"/>
              <a:t> </a:t>
            </a:r>
            <a:r>
              <a:rPr lang="de-DE" dirty="0" err="1" smtClean="0"/>
              <a:t>focus</a:t>
            </a:r>
            <a:r>
              <a:rPr lang="de-DE" dirty="0" smtClean="0"/>
              <a:t> on </a:t>
            </a:r>
            <a:r>
              <a:rPr lang="de-DE" dirty="0" err="1" smtClean="0"/>
              <a:t>getting</a:t>
            </a:r>
            <a:r>
              <a:rPr lang="de-DE" dirty="0" smtClean="0"/>
              <a:t> </a:t>
            </a:r>
            <a:r>
              <a:rPr lang="de-DE" dirty="0" err="1" smtClean="0"/>
              <a:t>the</a:t>
            </a:r>
            <a:r>
              <a:rPr lang="de-DE" dirty="0" smtClean="0"/>
              <a:t> </a:t>
            </a:r>
            <a:r>
              <a:rPr lang="de-DE" dirty="0" err="1" smtClean="0"/>
              <a:t>framework</a:t>
            </a:r>
            <a:r>
              <a:rPr lang="de-DE" baseline="0" dirty="0" smtClean="0"/>
              <a:t> </a:t>
            </a:r>
            <a:r>
              <a:rPr lang="de-DE" baseline="0" dirty="0" err="1" smtClean="0"/>
              <a:t>right</a:t>
            </a:r>
            <a:r>
              <a:rPr lang="de-DE" baseline="0" dirty="0" smtClean="0"/>
              <a:t>, </a:t>
            </a:r>
            <a:r>
              <a:rPr lang="de-DE" baseline="0" dirty="0" err="1" smtClean="0"/>
              <a:t>whereas</a:t>
            </a:r>
            <a:r>
              <a:rPr lang="de-DE" baseline="0" dirty="0" smtClean="0"/>
              <a:t> in April </a:t>
            </a:r>
            <a:r>
              <a:rPr lang="de-DE" baseline="0" dirty="0" err="1" smtClean="0"/>
              <a:t>we</a:t>
            </a:r>
            <a:r>
              <a:rPr lang="de-DE" baseline="0" dirty="0" smtClean="0"/>
              <a:t> will </a:t>
            </a:r>
            <a:r>
              <a:rPr lang="de-DE" baseline="0" dirty="0" err="1" smtClean="0"/>
              <a:t>focus</a:t>
            </a:r>
            <a:r>
              <a:rPr lang="de-DE" baseline="0" dirty="0" smtClean="0"/>
              <a:t> on </a:t>
            </a:r>
            <a:r>
              <a:rPr lang="de-DE" baseline="0" dirty="0" err="1" smtClean="0"/>
              <a:t>getting</a:t>
            </a:r>
            <a:r>
              <a:rPr lang="de-DE" baseline="0" dirty="0" smtClean="0"/>
              <a:t> </a:t>
            </a:r>
            <a:r>
              <a:rPr lang="de-DE" baseline="0" dirty="0" err="1" smtClean="0"/>
              <a:t>the</a:t>
            </a:r>
            <a:r>
              <a:rPr lang="de-DE" baseline="0" dirty="0" smtClean="0"/>
              <a:t> sample </a:t>
            </a:r>
            <a:r>
              <a:rPr lang="de-DE" baseline="0" dirty="0" err="1" smtClean="0"/>
              <a:t>questions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self-assessment</a:t>
            </a:r>
            <a:r>
              <a:rPr lang="de-DE" baseline="0" dirty="0" smtClean="0"/>
              <a:t> </a:t>
            </a:r>
            <a:r>
              <a:rPr lang="de-DE" baseline="0" dirty="0" err="1" smtClean="0"/>
              <a:t>questionnaire</a:t>
            </a:r>
            <a:r>
              <a:rPr lang="de-DE" baseline="0" dirty="0" smtClean="0"/>
              <a:t> </a:t>
            </a:r>
            <a:r>
              <a:rPr lang="de-DE" baseline="0" dirty="0" err="1" smtClean="0"/>
              <a:t>right</a:t>
            </a:r>
            <a:r>
              <a:rPr lang="de-DE" baseline="0" dirty="0" smtClean="0"/>
              <a:t>, </a:t>
            </a:r>
            <a:r>
              <a:rPr lang="de-DE" baseline="0" dirty="0" err="1" smtClean="0"/>
              <a:t>which</a:t>
            </a:r>
            <a:r>
              <a:rPr lang="de-DE" baseline="0" dirty="0" smtClean="0"/>
              <a:t> will </a:t>
            </a:r>
            <a:r>
              <a:rPr lang="de-DE" baseline="0" dirty="0" err="1" smtClean="0"/>
              <a:t>help</a:t>
            </a:r>
            <a:r>
              <a:rPr lang="de-DE" baseline="0" dirty="0" smtClean="0"/>
              <a:t> </a:t>
            </a:r>
            <a:r>
              <a:rPr lang="de-DE" baseline="0" dirty="0" err="1" smtClean="0"/>
              <a:t>us</a:t>
            </a:r>
            <a:r>
              <a:rPr lang="de-DE" baseline="0" dirty="0" smtClean="0"/>
              <a:t> </a:t>
            </a:r>
            <a:r>
              <a:rPr lang="de-DE" baseline="0" dirty="0" err="1" smtClean="0"/>
              <a:t>refine</a:t>
            </a:r>
            <a:r>
              <a:rPr lang="de-DE" baseline="0" dirty="0" smtClean="0"/>
              <a:t> </a:t>
            </a:r>
            <a:r>
              <a:rPr lang="de-DE" baseline="0" dirty="0" err="1" smtClean="0"/>
              <a:t>the</a:t>
            </a:r>
            <a:r>
              <a:rPr lang="de-DE" baseline="0" dirty="0" smtClean="0"/>
              <a:t> </a:t>
            </a:r>
            <a:r>
              <a:rPr lang="de-DE" baseline="0" dirty="0" err="1" smtClean="0"/>
              <a:t>proficiency</a:t>
            </a:r>
            <a:r>
              <a:rPr lang="de-DE" baseline="0" dirty="0" smtClean="0"/>
              <a:t> </a:t>
            </a:r>
            <a:r>
              <a:rPr lang="de-DE" baseline="0" dirty="0" err="1" smtClean="0"/>
              <a:t>levels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framework</a:t>
            </a:r>
            <a:endParaRPr lang="de-DE" baseline="0" dirty="0" smtClean="0"/>
          </a:p>
          <a:p>
            <a:pPr marL="171450" indent="-171450">
              <a:buFont typeface="Arial" panose="020B0604020202020204" pitchFamily="34" charset="0"/>
              <a:buChar char="•"/>
            </a:pPr>
            <a:r>
              <a:rPr lang="de-DE" baseline="0" dirty="0" err="1" smtClean="0"/>
              <a:t>To</a:t>
            </a:r>
            <a:r>
              <a:rPr lang="de-DE" baseline="0" dirty="0" smtClean="0"/>
              <a:t> </a:t>
            </a:r>
            <a:r>
              <a:rPr lang="de-DE" baseline="0" dirty="0" err="1" smtClean="0"/>
              <a:t>make</a:t>
            </a:r>
            <a:r>
              <a:rPr lang="de-DE" baseline="0" dirty="0" smtClean="0"/>
              <a:t> </a:t>
            </a:r>
            <a:r>
              <a:rPr lang="de-DE" baseline="0" dirty="0" err="1" smtClean="0"/>
              <a:t>it</a:t>
            </a:r>
            <a:r>
              <a:rPr lang="de-DE" baseline="0" dirty="0" smtClean="0"/>
              <a:t> </a:t>
            </a:r>
            <a:r>
              <a:rPr lang="de-DE" baseline="0" dirty="0" err="1" smtClean="0"/>
              <a:t>easier</a:t>
            </a:r>
            <a:r>
              <a:rPr lang="de-DE" baseline="0" dirty="0" smtClean="0"/>
              <a:t> </a:t>
            </a:r>
            <a:r>
              <a:rPr lang="de-DE" baseline="0" dirty="0" err="1" smtClean="0"/>
              <a:t>for</a:t>
            </a:r>
            <a:r>
              <a:rPr lang="de-DE" baseline="0" dirty="0" smtClean="0"/>
              <a:t> </a:t>
            </a:r>
            <a:r>
              <a:rPr lang="de-DE" baseline="0" dirty="0" err="1" smtClean="0"/>
              <a:t>you</a:t>
            </a:r>
            <a:r>
              <a:rPr lang="de-DE" baseline="0" dirty="0" smtClean="0"/>
              <a:t> </a:t>
            </a:r>
            <a:r>
              <a:rPr lang="de-DE" baseline="0" dirty="0" err="1" smtClean="0"/>
              <a:t>and</a:t>
            </a:r>
            <a:r>
              <a:rPr lang="de-DE" baseline="0" dirty="0" smtClean="0"/>
              <a:t> also all </a:t>
            </a:r>
            <a:r>
              <a:rPr lang="de-DE" baseline="0" dirty="0" err="1" smtClean="0"/>
              <a:t>the</a:t>
            </a:r>
            <a:r>
              <a:rPr lang="de-DE" baseline="0" dirty="0" smtClean="0"/>
              <a:t> </a:t>
            </a:r>
            <a:r>
              <a:rPr lang="de-DE" baseline="0" dirty="0" err="1" smtClean="0"/>
              <a:t>other</a:t>
            </a:r>
            <a:r>
              <a:rPr lang="de-DE" baseline="0" dirty="0" smtClean="0"/>
              <a:t> </a:t>
            </a:r>
            <a:r>
              <a:rPr lang="de-DE" baseline="0" dirty="0" err="1" smtClean="0"/>
              <a:t>experts</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contacted</a:t>
            </a:r>
            <a:r>
              <a:rPr lang="de-DE" baseline="0" dirty="0" smtClean="0"/>
              <a:t> </a:t>
            </a:r>
            <a:r>
              <a:rPr lang="de-DE" baseline="0" dirty="0" err="1" smtClean="0"/>
              <a:t>to</a:t>
            </a:r>
            <a:r>
              <a:rPr lang="de-DE" baseline="0" dirty="0" smtClean="0"/>
              <a:t> </a:t>
            </a:r>
            <a:r>
              <a:rPr lang="de-DE" baseline="0" dirty="0" err="1" smtClean="0"/>
              <a:t>contribute</a:t>
            </a:r>
            <a:r>
              <a:rPr lang="de-DE" baseline="0" dirty="0" smtClean="0"/>
              <a:t> </a:t>
            </a:r>
            <a:r>
              <a:rPr lang="de-DE" baseline="0" dirty="0" err="1" smtClean="0"/>
              <a:t>to</a:t>
            </a:r>
            <a:r>
              <a:rPr lang="de-DE" baseline="0" dirty="0" smtClean="0"/>
              <a:t> </a:t>
            </a:r>
            <a:r>
              <a:rPr lang="de-DE" baseline="0" dirty="0" err="1" smtClean="0"/>
              <a:t>refining</a:t>
            </a:r>
            <a:r>
              <a:rPr lang="de-DE" baseline="0" dirty="0" smtClean="0"/>
              <a:t> </a:t>
            </a:r>
            <a:r>
              <a:rPr lang="de-DE" baseline="0" dirty="0" err="1" smtClean="0"/>
              <a:t>the</a:t>
            </a:r>
            <a:r>
              <a:rPr lang="de-DE" baseline="0" dirty="0" smtClean="0"/>
              <a:t> </a:t>
            </a:r>
            <a:r>
              <a:rPr lang="de-DE" baseline="0" dirty="0" err="1" smtClean="0"/>
              <a:t>framework</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launched</a:t>
            </a:r>
            <a:r>
              <a:rPr lang="de-DE" baseline="0" dirty="0" smtClean="0"/>
              <a:t> </a:t>
            </a:r>
            <a:r>
              <a:rPr lang="de-DE" baseline="0" dirty="0" err="1" smtClean="0"/>
              <a:t>today</a:t>
            </a:r>
            <a:r>
              <a:rPr lang="de-DE" baseline="0" dirty="0" smtClean="0"/>
              <a:t> a </a:t>
            </a:r>
            <a:r>
              <a:rPr lang="de-DE" baseline="0" dirty="0" err="1" smtClean="0"/>
              <a:t>survey</a:t>
            </a:r>
            <a:r>
              <a:rPr lang="de-DE" baseline="0" dirty="0" smtClean="0"/>
              <a:t> </a:t>
            </a:r>
            <a:r>
              <a:rPr lang="de-DE" baseline="0" dirty="0" err="1" smtClean="0"/>
              <a:t>environment</a:t>
            </a:r>
            <a:r>
              <a:rPr lang="de-DE" baseline="0" dirty="0" smtClean="0"/>
              <a:t>, </a:t>
            </a:r>
            <a:r>
              <a:rPr lang="de-DE" baseline="0" dirty="0" err="1" smtClean="0"/>
              <a:t>with</a:t>
            </a:r>
            <a:r>
              <a:rPr lang="de-DE" baseline="0" dirty="0" smtClean="0"/>
              <a:t> </a:t>
            </a:r>
            <a:r>
              <a:rPr lang="de-DE" baseline="0" dirty="0" err="1" smtClean="0"/>
              <a:t>some</a:t>
            </a:r>
            <a:r>
              <a:rPr lang="de-DE" baseline="0" dirty="0" smtClean="0"/>
              <a:t> </a:t>
            </a:r>
            <a:r>
              <a:rPr lang="de-DE" baseline="0" dirty="0" err="1" smtClean="0"/>
              <a:t>targeted</a:t>
            </a:r>
            <a:r>
              <a:rPr lang="de-DE" baseline="0" dirty="0" smtClean="0"/>
              <a:t> </a:t>
            </a:r>
            <a:r>
              <a:rPr lang="de-DE" baseline="0" dirty="0" err="1" smtClean="0"/>
              <a:t>questions</a:t>
            </a:r>
            <a:r>
              <a:rPr lang="de-DE" baseline="0" dirty="0" smtClean="0"/>
              <a:t> </a:t>
            </a:r>
            <a:r>
              <a:rPr lang="de-DE" baseline="0" dirty="0" err="1" smtClean="0"/>
              <a:t>for</a:t>
            </a:r>
            <a:r>
              <a:rPr lang="de-DE" baseline="0" dirty="0" smtClean="0"/>
              <a:t> a quick </a:t>
            </a:r>
            <a:r>
              <a:rPr lang="de-DE" baseline="0" dirty="0" err="1" smtClean="0"/>
              <a:t>feedback</a:t>
            </a:r>
            <a:r>
              <a:rPr lang="de-DE" baseline="0" dirty="0" smtClean="0"/>
              <a:t>. This </a:t>
            </a:r>
            <a:r>
              <a:rPr lang="de-DE" baseline="0" dirty="0" err="1" smtClean="0"/>
              <a:t>survey</a:t>
            </a:r>
            <a:r>
              <a:rPr lang="de-DE" baseline="0" dirty="0" smtClean="0"/>
              <a:t> </a:t>
            </a:r>
            <a:r>
              <a:rPr lang="de-DE" baseline="0" dirty="0" err="1" smtClean="0"/>
              <a:t>should</a:t>
            </a:r>
            <a:r>
              <a:rPr lang="de-DE" baseline="0" dirty="0" smtClean="0"/>
              <a:t> </a:t>
            </a:r>
            <a:r>
              <a:rPr lang="de-DE" baseline="0" dirty="0" err="1" smtClean="0"/>
              <a:t>only</a:t>
            </a:r>
            <a:r>
              <a:rPr lang="de-DE" baseline="0" dirty="0" smtClean="0"/>
              <a:t> </a:t>
            </a:r>
            <a:r>
              <a:rPr lang="de-DE" baseline="0" dirty="0" err="1" smtClean="0"/>
              <a:t>take</a:t>
            </a:r>
            <a:r>
              <a:rPr lang="de-DE" baseline="0" dirty="0" smtClean="0"/>
              <a:t> </a:t>
            </a:r>
            <a:r>
              <a:rPr lang="de-DE" baseline="0" dirty="0" err="1" smtClean="0"/>
              <a:t>around</a:t>
            </a:r>
            <a:r>
              <a:rPr lang="de-DE" baseline="0" dirty="0" smtClean="0"/>
              <a:t> 20 </a:t>
            </a:r>
            <a:r>
              <a:rPr lang="de-DE" baseline="0" dirty="0" err="1" smtClean="0"/>
              <a:t>minutes</a:t>
            </a:r>
            <a:r>
              <a:rPr lang="de-DE" baseline="0" dirty="0" smtClean="0"/>
              <a:t> </a:t>
            </a:r>
            <a:r>
              <a:rPr lang="de-DE" baseline="0" dirty="0" err="1" smtClean="0"/>
              <a:t>and</a:t>
            </a:r>
            <a:r>
              <a:rPr lang="de-DE" baseline="0" dirty="0" smtClean="0"/>
              <a:t> </a:t>
            </a:r>
            <a:r>
              <a:rPr lang="de-DE" baseline="0" dirty="0" err="1" smtClean="0"/>
              <a:t>we</a:t>
            </a:r>
            <a:r>
              <a:rPr lang="de-DE" baseline="0" dirty="0" smtClean="0"/>
              <a:t> </a:t>
            </a:r>
            <a:r>
              <a:rPr lang="de-DE" baseline="0" dirty="0" err="1" smtClean="0"/>
              <a:t>would</a:t>
            </a:r>
            <a:r>
              <a:rPr lang="de-DE" baseline="0" dirty="0" smtClean="0"/>
              <a:t> </a:t>
            </a:r>
            <a:r>
              <a:rPr lang="de-DE" baseline="0" dirty="0" err="1" smtClean="0"/>
              <a:t>really</a:t>
            </a:r>
            <a:r>
              <a:rPr lang="de-DE" baseline="0" dirty="0" smtClean="0"/>
              <a:t> </a:t>
            </a:r>
            <a:r>
              <a:rPr lang="de-DE" baseline="0" dirty="0" err="1" smtClean="0"/>
              <a:t>appreciate</a:t>
            </a:r>
            <a:r>
              <a:rPr lang="de-DE" baseline="0" dirty="0" smtClean="0"/>
              <a:t> </a:t>
            </a:r>
            <a:r>
              <a:rPr lang="de-DE" baseline="0" dirty="0" err="1" smtClean="0"/>
              <a:t>if</a:t>
            </a:r>
            <a:r>
              <a:rPr lang="de-DE" baseline="0" dirty="0" smtClean="0"/>
              <a:t> </a:t>
            </a:r>
            <a:r>
              <a:rPr lang="de-DE" baseline="0" dirty="0" err="1" smtClean="0"/>
              <a:t>you</a:t>
            </a:r>
            <a:r>
              <a:rPr lang="de-DE" baseline="0" dirty="0" smtClean="0"/>
              <a:t> </a:t>
            </a:r>
            <a:r>
              <a:rPr lang="de-DE" baseline="0" dirty="0" err="1" smtClean="0"/>
              <a:t>could</a:t>
            </a:r>
            <a:r>
              <a:rPr lang="de-DE" baseline="0" dirty="0" smtClean="0"/>
              <a:t> find </a:t>
            </a:r>
            <a:r>
              <a:rPr lang="de-DE" baseline="0" dirty="0" err="1" smtClean="0"/>
              <a:t>the</a:t>
            </a:r>
            <a:r>
              <a:rPr lang="de-DE" baseline="0" dirty="0" smtClean="0"/>
              <a:t> time </a:t>
            </a:r>
            <a:r>
              <a:rPr lang="de-DE" baseline="0" dirty="0" err="1" smtClean="0"/>
              <a:t>to</a:t>
            </a:r>
            <a:r>
              <a:rPr lang="de-DE" baseline="0" dirty="0" smtClean="0"/>
              <a:t> </a:t>
            </a:r>
            <a:r>
              <a:rPr lang="de-DE" baseline="0" dirty="0" err="1" smtClean="0"/>
              <a:t>go</a:t>
            </a:r>
            <a:r>
              <a:rPr lang="de-DE" baseline="0" dirty="0" smtClean="0"/>
              <a:t> </a:t>
            </a:r>
            <a:r>
              <a:rPr lang="de-DE" baseline="0" dirty="0" err="1" smtClean="0"/>
              <a:t>through</a:t>
            </a:r>
            <a:r>
              <a:rPr lang="de-DE" baseline="0" dirty="0" smtClean="0"/>
              <a:t> </a:t>
            </a:r>
            <a:r>
              <a:rPr lang="de-DE" baseline="0" dirty="0" err="1" smtClean="0"/>
              <a:t>the</a:t>
            </a:r>
            <a:r>
              <a:rPr lang="de-DE" baseline="0" dirty="0" smtClean="0"/>
              <a:t> </a:t>
            </a:r>
            <a:r>
              <a:rPr lang="de-DE" baseline="0" dirty="0" err="1" smtClean="0"/>
              <a:t>questions</a:t>
            </a:r>
            <a:r>
              <a:rPr lang="de-DE" baseline="0" dirty="0" smtClean="0"/>
              <a:t>.</a:t>
            </a:r>
            <a:endParaRPr lang="en-GB" dirty="0"/>
          </a:p>
        </p:txBody>
      </p:sp>
    </p:spTree>
    <p:extLst>
      <p:ext uri="{BB962C8B-B14F-4D97-AF65-F5344CB8AC3E}">
        <p14:creationId xmlns:p14="http://schemas.microsoft.com/office/powerpoint/2010/main" val="253792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48897" name="Title 4"/>
          <p:cNvSpPr>
            <a:spLocks noGrp="1" noChangeArrowheads="1"/>
          </p:cNvSpPr>
          <p:nvPr>
            <p:ph type="ctrTitle"/>
          </p:nvPr>
        </p:nvSpPr>
        <p:spPr>
          <a:xfrm>
            <a:off x="4068530" y="3140968"/>
            <a:ext cx="4751942" cy="1296144"/>
          </a:xfrm>
          <a:prstGeom prst="rect">
            <a:avLst/>
          </a:prstGeom>
        </p:spPr>
        <p:txBody>
          <a:bodyPr lIns="0" tIns="0" rIns="0" bIns="0"/>
          <a:lstStyle>
            <a:lvl1pPr marL="0" algn="r">
              <a:lnSpc>
                <a:spcPct val="110000"/>
              </a:lnSpc>
              <a:defRPr sz="3000" b="1">
                <a:solidFill>
                  <a:srgbClr val="164194"/>
                </a:solidFill>
                <a:latin typeface="Verdana"/>
                <a:cs typeface="Verdana"/>
              </a:defRPr>
            </a:lvl1pPr>
          </a:lstStyle>
          <a:p>
            <a:pPr lvl="0"/>
            <a:endParaRPr lang="en-GB" altLang="en-US" noProof="0" dirty="0" smtClean="0"/>
          </a:p>
        </p:txBody>
      </p:sp>
      <p:sp>
        <p:nvSpPr>
          <p:cNvPr id="1048898" name="Subtitle 5"/>
          <p:cNvSpPr>
            <a:spLocks noGrp="1" noChangeArrowheads="1"/>
          </p:cNvSpPr>
          <p:nvPr>
            <p:ph type="subTitle" idx="1"/>
          </p:nvPr>
        </p:nvSpPr>
        <p:spPr>
          <a:xfrm>
            <a:off x="4067948" y="4509120"/>
            <a:ext cx="4752547" cy="936104"/>
          </a:xfrm>
          <a:prstGeom prst="rect">
            <a:avLst/>
          </a:prstGeom>
        </p:spPr>
        <p:txBody>
          <a:bodyPr lIns="0" tIns="0" bIns="0"/>
          <a:lstStyle>
            <a:lvl1pPr marL="0" indent="0" algn="r">
              <a:lnSpc>
                <a:spcPct val="110000"/>
              </a:lnSpc>
              <a:spcBef>
                <a:spcPts val="0"/>
              </a:spcBef>
              <a:buFontTx/>
              <a:buNone/>
              <a:defRPr sz="2400" b="1" i="0">
                <a:solidFill>
                  <a:srgbClr val="164194"/>
                </a:solidFill>
                <a:latin typeface="Verdana"/>
                <a:cs typeface="Verdana"/>
              </a:defRPr>
            </a:lvl1pPr>
          </a:lstStyle>
          <a:p>
            <a:pPr lvl="0"/>
            <a:r>
              <a:rPr lang="en-US" altLang="en-US" noProof="0" dirty="0" smtClean="0"/>
              <a:t>Click to edit Master subtitle style</a:t>
            </a:r>
            <a:endParaRPr lang="en-GB" altLang="en-US" noProof="0" dirty="0" smtClean="0"/>
          </a:p>
        </p:txBody>
      </p:sp>
      <p:sp>
        <p:nvSpPr>
          <p:cNvPr id="1048899" name="Content Placeholder 2"/>
          <p:cNvSpPr>
            <a:spLocks noGrp="1"/>
          </p:cNvSpPr>
          <p:nvPr>
            <p:ph idx="10"/>
          </p:nvPr>
        </p:nvSpPr>
        <p:spPr>
          <a:xfrm>
            <a:off x="4067948" y="5517232"/>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solidFill>
                  <a:srgbClr val="164194"/>
                </a:solidFill>
              </a:defRPr>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lvl3pPr>
            <a:lvl4pPr marL="685800" indent="-228600" algn="r">
              <a:buClr>
                <a:srgbClr val="1E4494"/>
              </a:buClr>
              <a:buFont typeface="Arial" panose="020B0604020202020204" pitchFamily="34" charset="0"/>
              <a:buChar char="•"/>
            </a:lvl4pPr>
            <a:lvl5pPr marL="914400" indent="-228600" algn="r">
              <a:buClr>
                <a:srgbClr val="1E4494"/>
              </a:buClr>
              <a:buFont typeface="Arial" panose="020B0604020202020204" pitchFamily="34" charset="0"/>
              <a:buChar char="•"/>
            </a:lvl5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855" name="Title 1"/>
          <p:cNvSpPr>
            <a:spLocks noGrp="1"/>
          </p:cNvSpPr>
          <p:nvPr>
            <p:ph type="title"/>
          </p:nvPr>
        </p:nvSpPr>
        <p:spPr/>
        <p:txBody>
          <a:bodyPr/>
          <a:lstStyle/>
          <a:p>
            <a:r>
              <a:rPr lang="en-US" smtClean="0"/>
              <a:t>Click to edit Master title style</a:t>
            </a:r>
            <a:endParaRPr lang="en-GB"/>
          </a:p>
        </p:txBody>
      </p:sp>
      <p:sp>
        <p:nvSpPr>
          <p:cNvPr id="1048856"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857" name="Rectangle 4"/>
          <p:cNvSpPr>
            <a:spLocks noGrp="1" noChangeArrowheads="1"/>
          </p:cNvSpPr>
          <p:nvPr>
            <p:ph type="dt" sz="half" idx="10"/>
          </p:nvPr>
        </p:nvSpPr>
        <p:spPr/>
        <p:txBody>
          <a:bodyPr/>
          <a:lstStyle/>
          <a:p>
            <a:endParaRPr lang="en-GB">
              <a:solidFill>
                <a:srgbClr val="000000"/>
              </a:solidFill>
            </a:endParaRPr>
          </a:p>
        </p:txBody>
      </p:sp>
      <p:sp>
        <p:nvSpPr>
          <p:cNvPr id="1048858" name="Rectangle 5"/>
          <p:cNvSpPr>
            <a:spLocks noGrp="1" noChangeArrowheads="1"/>
          </p:cNvSpPr>
          <p:nvPr>
            <p:ph type="ftr" sz="quarter" idx="11"/>
          </p:nvPr>
        </p:nvSpPr>
        <p:spPr/>
        <p:txBody>
          <a:bodyPr/>
          <a:lstStyle/>
          <a:p>
            <a:endParaRPr lang="en-GB">
              <a:solidFill>
                <a:srgbClr val="000000"/>
              </a:solidFill>
            </a:endParaRPr>
          </a:p>
        </p:txBody>
      </p:sp>
      <p:sp>
        <p:nvSpPr>
          <p:cNvPr id="1048859" name="Rectangle 6"/>
          <p:cNvSpPr>
            <a:spLocks noGrp="1" noChangeArrowheads="1"/>
          </p:cNvSpPr>
          <p:nvPr>
            <p:ph type="sldNum" sz="quarter" idx="12"/>
          </p:nvPr>
        </p:nvSpPr>
        <p:spPr/>
        <p:txBody>
          <a:bodyPr/>
          <a:lstStyle/>
          <a:p>
            <a:fld id="{8D814660-F146-4EE6-B2FF-E9299B35B020}" type="slidenum">
              <a:rPr lang="en-GB">
                <a:solidFill>
                  <a:srgbClr val="000000"/>
                </a:solidFill>
              </a:rPr>
              <a:t>‹#›</a:t>
            </a:fld>
            <a:endParaRPr lang="en-GB">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05" name="Title 1"/>
          <p:cNvSpPr>
            <a:spLocks noGrp="1"/>
          </p:cNvSpPr>
          <p:nvPr>
            <p:ph type="title"/>
          </p:nvPr>
        </p:nvSpPr>
        <p:spPr>
          <a:xfrm>
            <a:off x="722435" y="4407657"/>
            <a:ext cx="7772400" cy="1362075"/>
          </a:xfrm>
        </p:spPr>
        <p:txBody>
          <a:bodyPr anchor="t"/>
          <a:lstStyle>
            <a:lvl1pPr algn="l">
              <a:defRPr sz="4000" b="1" cap="all"/>
            </a:lvl1pPr>
          </a:lstStyle>
          <a:p>
            <a:r>
              <a:rPr lang="en-US" smtClean="0"/>
              <a:t>Click to edit Master title style</a:t>
            </a:r>
            <a:endParaRPr lang="en-GB"/>
          </a:p>
        </p:txBody>
      </p:sp>
      <p:sp>
        <p:nvSpPr>
          <p:cNvPr id="1048906"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907" name="Rectangle 4"/>
          <p:cNvSpPr>
            <a:spLocks noGrp="1" noChangeArrowheads="1"/>
          </p:cNvSpPr>
          <p:nvPr>
            <p:ph type="dt" sz="half" idx="10"/>
          </p:nvPr>
        </p:nvSpPr>
        <p:spPr/>
        <p:txBody>
          <a:bodyPr/>
          <a:lstStyle/>
          <a:p>
            <a:endParaRPr lang="en-GB">
              <a:solidFill>
                <a:srgbClr val="000000"/>
              </a:solidFill>
            </a:endParaRPr>
          </a:p>
        </p:txBody>
      </p:sp>
      <p:sp>
        <p:nvSpPr>
          <p:cNvPr id="1048908" name="Rectangle 5"/>
          <p:cNvSpPr>
            <a:spLocks noGrp="1" noChangeArrowheads="1"/>
          </p:cNvSpPr>
          <p:nvPr>
            <p:ph type="ftr" sz="quarter" idx="11"/>
          </p:nvPr>
        </p:nvSpPr>
        <p:spPr/>
        <p:txBody>
          <a:bodyPr/>
          <a:lstStyle/>
          <a:p>
            <a:endParaRPr lang="en-GB">
              <a:solidFill>
                <a:srgbClr val="000000"/>
              </a:solidFill>
            </a:endParaRPr>
          </a:p>
        </p:txBody>
      </p:sp>
      <p:sp>
        <p:nvSpPr>
          <p:cNvPr id="1048909" name="Rectangle 6"/>
          <p:cNvSpPr>
            <a:spLocks noGrp="1" noChangeArrowheads="1"/>
          </p:cNvSpPr>
          <p:nvPr>
            <p:ph type="sldNum" sz="quarter" idx="12"/>
          </p:nvPr>
        </p:nvSpPr>
        <p:spPr/>
        <p:txBody>
          <a:bodyPr/>
          <a:lstStyle/>
          <a:p>
            <a:fld id="{F767218C-DBEB-4688-9F15-CA317508A472}" type="slidenum">
              <a:rPr lang="en-GB">
                <a:solidFill>
                  <a:srgbClr val="000000"/>
                </a:solidFill>
              </a:rPr>
              <a:t>‹#›</a:t>
            </a:fld>
            <a:endParaRPr lang="en-GB">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35" name="Title 1"/>
          <p:cNvSpPr>
            <a:spLocks noGrp="1"/>
          </p:cNvSpPr>
          <p:nvPr>
            <p:ph type="title"/>
          </p:nvPr>
        </p:nvSpPr>
        <p:spPr/>
        <p:txBody>
          <a:bodyPr/>
          <a:lstStyle/>
          <a:p>
            <a:r>
              <a:rPr lang="en-US" smtClean="0"/>
              <a:t>Click to edit Master title style</a:t>
            </a:r>
            <a:endParaRPr lang="en-GB"/>
          </a:p>
        </p:txBody>
      </p:sp>
      <p:sp>
        <p:nvSpPr>
          <p:cNvPr id="1048936" name="Content Placeholder 2"/>
          <p:cNvSpPr>
            <a:spLocks noGrp="1"/>
          </p:cNvSpPr>
          <p:nvPr>
            <p:ph sz="half" idx="1"/>
          </p:nvPr>
        </p:nvSpPr>
        <p:spPr>
          <a:xfrm>
            <a:off x="457203" y="2492563"/>
            <a:ext cx="4044462"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937" name="Content Placeholder 3"/>
          <p:cNvSpPr>
            <a:spLocks noGrp="1"/>
          </p:cNvSpPr>
          <p:nvPr>
            <p:ph sz="half" idx="2"/>
          </p:nvPr>
        </p:nvSpPr>
        <p:spPr>
          <a:xfrm>
            <a:off x="4642338" y="2492563"/>
            <a:ext cx="4044462"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938" name="Rectangle 4"/>
          <p:cNvSpPr>
            <a:spLocks noGrp="1" noChangeArrowheads="1"/>
          </p:cNvSpPr>
          <p:nvPr>
            <p:ph type="dt" sz="half" idx="10"/>
          </p:nvPr>
        </p:nvSpPr>
        <p:spPr/>
        <p:txBody>
          <a:bodyPr/>
          <a:lstStyle/>
          <a:p>
            <a:endParaRPr lang="en-GB">
              <a:solidFill>
                <a:srgbClr val="000000"/>
              </a:solidFill>
            </a:endParaRPr>
          </a:p>
        </p:txBody>
      </p:sp>
      <p:sp>
        <p:nvSpPr>
          <p:cNvPr id="1048939" name="Rectangle 5"/>
          <p:cNvSpPr>
            <a:spLocks noGrp="1" noChangeArrowheads="1"/>
          </p:cNvSpPr>
          <p:nvPr>
            <p:ph type="ftr" sz="quarter" idx="11"/>
          </p:nvPr>
        </p:nvSpPr>
        <p:spPr/>
        <p:txBody>
          <a:bodyPr/>
          <a:lstStyle/>
          <a:p>
            <a:endParaRPr lang="en-GB">
              <a:solidFill>
                <a:srgbClr val="000000"/>
              </a:solidFill>
            </a:endParaRPr>
          </a:p>
        </p:txBody>
      </p:sp>
      <p:sp>
        <p:nvSpPr>
          <p:cNvPr id="1048940" name="Rectangle 6"/>
          <p:cNvSpPr>
            <a:spLocks noGrp="1" noChangeArrowheads="1"/>
          </p:cNvSpPr>
          <p:nvPr>
            <p:ph type="sldNum" sz="quarter" idx="12"/>
          </p:nvPr>
        </p:nvSpPr>
        <p:spPr/>
        <p:txBody>
          <a:bodyPr/>
          <a:lstStyle/>
          <a:p>
            <a:fld id="{3CCACE3F-1731-4568-8995-DCA8F4A1613F}" type="slidenum">
              <a:rPr lang="en-GB">
                <a:solidFill>
                  <a:srgbClr val="000000"/>
                </a:solidFill>
              </a:rPr>
              <a:t>‹#›</a:t>
            </a:fld>
            <a:endParaRPr lang="en-GB">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47"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1048948"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949"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950"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951"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952" name="Rectangle 4"/>
          <p:cNvSpPr>
            <a:spLocks noGrp="1" noChangeArrowheads="1"/>
          </p:cNvSpPr>
          <p:nvPr>
            <p:ph type="dt" sz="half" idx="10"/>
          </p:nvPr>
        </p:nvSpPr>
        <p:spPr/>
        <p:txBody>
          <a:bodyPr/>
          <a:lstStyle/>
          <a:p>
            <a:endParaRPr lang="en-GB">
              <a:solidFill>
                <a:srgbClr val="000000"/>
              </a:solidFill>
            </a:endParaRPr>
          </a:p>
        </p:txBody>
      </p:sp>
      <p:sp>
        <p:nvSpPr>
          <p:cNvPr id="1048953" name="Rectangle 5"/>
          <p:cNvSpPr>
            <a:spLocks noGrp="1" noChangeArrowheads="1"/>
          </p:cNvSpPr>
          <p:nvPr>
            <p:ph type="ftr" sz="quarter" idx="11"/>
          </p:nvPr>
        </p:nvSpPr>
        <p:spPr/>
        <p:txBody>
          <a:bodyPr/>
          <a:lstStyle/>
          <a:p>
            <a:endParaRPr lang="en-GB">
              <a:solidFill>
                <a:srgbClr val="000000"/>
              </a:solidFill>
            </a:endParaRPr>
          </a:p>
        </p:txBody>
      </p:sp>
      <p:sp>
        <p:nvSpPr>
          <p:cNvPr id="1048954" name="Rectangle 6"/>
          <p:cNvSpPr>
            <a:spLocks noGrp="1" noChangeArrowheads="1"/>
          </p:cNvSpPr>
          <p:nvPr>
            <p:ph type="sldNum" sz="quarter" idx="12"/>
          </p:nvPr>
        </p:nvSpPr>
        <p:spPr/>
        <p:txBody>
          <a:bodyPr/>
          <a:lstStyle/>
          <a:p>
            <a:fld id="{5EF350AA-6C6F-489B-A7C4-A78DC3468877}" type="slidenum">
              <a:rPr lang="en-GB">
                <a:solidFill>
                  <a:srgbClr val="000000"/>
                </a:solidFill>
              </a:rPr>
              <a:t>‹#›</a:t>
            </a:fld>
            <a:endParaRPr lang="en-GB">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16" name="Title 1"/>
          <p:cNvSpPr>
            <a:spLocks noGrp="1"/>
          </p:cNvSpPr>
          <p:nvPr>
            <p:ph type="title"/>
          </p:nvPr>
        </p:nvSpPr>
        <p:spPr/>
        <p:txBody>
          <a:bodyPr/>
          <a:lstStyle/>
          <a:p>
            <a:r>
              <a:rPr lang="en-US" smtClean="0"/>
              <a:t>Click to edit Master title style</a:t>
            </a:r>
            <a:endParaRPr lang="en-GB"/>
          </a:p>
        </p:txBody>
      </p:sp>
      <p:sp>
        <p:nvSpPr>
          <p:cNvPr id="1048917" name="Rectangle 4"/>
          <p:cNvSpPr>
            <a:spLocks noGrp="1" noChangeArrowheads="1"/>
          </p:cNvSpPr>
          <p:nvPr>
            <p:ph type="dt" sz="half" idx="10"/>
          </p:nvPr>
        </p:nvSpPr>
        <p:spPr/>
        <p:txBody>
          <a:bodyPr/>
          <a:lstStyle/>
          <a:p>
            <a:endParaRPr lang="en-GB">
              <a:solidFill>
                <a:srgbClr val="000000"/>
              </a:solidFill>
            </a:endParaRPr>
          </a:p>
        </p:txBody>
      </p:sp>
      <p:sp>
        <p:nvSpPr>
          <p:cNvPr id="1048918" name="Rectangle 5"/>
          <p:cNvSpPr>
            <a:spLocks noGrp="1" noChangeArrowheads="1"/>
          </p:cNvSpPr>
          <p:nvPr>
            <p:ph type="ftr" sz="quarter" idx="11"/>
          </p:nvPr>
        </p:nvSpPr>
        <p:spPr/>
        <p:txBody>
          <a:bodyPr/>
          <a:lstStyle/>
          <a:p>
            <a:endParaRPr lang="en-GB">
              <a:solidFill>
                <a:srgbClr val="000000"/>
              </a:solidFill>
            </a:endParaRPr>
          </a:p>
        </p:txBody>
      </p:sp>
      <p:sp>
        <p:nvSpPr>
          <p:cNvPr id="1048919" name="Rectangle 6"/>
          <p:cNvSpPr>
            <a:spLocks noGrp="1" noChangeArrowheads="1"/>
          </p:cNvSpPr>
          <p:nvPr>
            <p:ph type="sldNum" sz="quarter" idx="12"/>
          </p:nvPr>
        </p:nvSpPr>
        <p:spPr/>
        <p:txBody>
          <a:bodyPr/>
          <a:lstStyle/>
          <a:p>
            <a:fld id="{BC1D6755-1A2A-46CF-9D58-D031B41B89B1}" type="slidenum">
              <a:rPr lang="en-GB">
                <a:solidFill>
                  <a:srgbClr val="000000"/>
                </a:solidFill>
              </a:rPr>
              <a:t>‹#›</a:t>
            </a:fld>
            <a:endParaRPr lang="en-GB">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32" name="Rectangle 4"/>
          <p:cNvSpPr>
            <a:spLocks noGrp="1" noChangeArrowheads="1"/>
          </p:cNvSpPr>
          <p:nvPr>
            <p:ph type="dt" sz="half" idx="10"/>
          </p:nvPr>
        </p:nvSpPr>
        <p:spPr/>
        <p:txBody>
          <a:bodyPr/>
          <a:lstStyle/>
          <a:p>
            <a:endParaRPr lang="en-GB">
              <a:solidFill>
                <a:srgbClr val="000000"/>
              </a:solidFill>
            </a:endParaRPr>
          </a:p>
        </p:txBody>
      </p:sp>
      <p:sp>
        <p:nvSpPr>
          <p:cNvPr id="1048933" name="Rectangle 5"/>
          <p:cNvSpPr>
            <a:spLocks noGrp="1" noChangeArrowheads="1"/>
          </p:cNvSpPr>
          <p:nvPr>
            <p:ph type="ftr" sz="quarter" idx="11"/>
          </p:nvPr>
        </p:nvSpPr>
        <p:spPr/>
        <p:txBody>
          <a:bodyPr/>
          <a:lstStyle/>
          <a:p>
            <a:endParaRPr lang="en-GB">
              <a:solidFill>
                <a:srgbClr val="000000"/>
              </a:solidFill>
            </a:endParaRPr>
          </a:p>
        </p:txBody>
      </p:sp>
      <p:sp>
        <p:nvSpPr>
          <p:cNvPr id="1048934" name="Rectangle 6"/>
          <p:cNvSpPr>
            <a:spLocks noGrp="1" noChangeArrowheads="1"/>
          </p:cNvSpPr>
          <p:nvPr>
            <p:ph type="sldNum" sz="quarter" idx="12"/>
          </p:nvPr>
        </p:nvSpPr>
        <p:spPr/>
        <p:txBody>
          <a:bodyPr/>
          <a:lstStyle/>
          <a:p>
            <a:fld id="{B6169D84-C8E9-428C-84FB-306D590407AE}" type="slidenum">
              <a:rPr lang="en-GB">
                <a:solidFill>
                  <a:srgbClr val="000000"/>
                </a:solidFill>
              </a:rPr>
              <a:t>‹#›</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10"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1048911" name="Content Placeholder 2"/>
          <p:cNvSpPr>
            <a:spLocks noGrp="1"/>
          </p:cNvSpPr>
          <p:nvPr>
            <p:ph idx="1"/>
          </p:nvPr>
        </p:nvSpPr>
        <p:spPr>
          <a:xfrm>
            <a:off x="3575538" y="27323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912"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913" name="Rectangle 4"/>
          <p:cNvSpPr>
            <a:spLocks noGrp="1" noChangeArrowheads="1"/>
          </p:cNvSpPr>
          <p:nvPr>
            <p:ph type="dt" sz="half" idx="10"/>
          </p:nvPr>
        </p:nvSpPr>
        <p:spPr/>
        <p:txBody>
          <a:bodyPr/>
          <a:lstStyle/>
          <a:p>
            <a:endParaRPr lang="en-GB">
              <a:solidFill>
                <a:srgbClr val="000000"/>
              </a:solidFill>
            </a:endParaRPr>
          </a:p>
        </p:txBody>
      </p:sp>
      <p:sp>
        <p:nvSpPr>
          <p:cNvPr id="1048914" name="Rectangle 5"/>
          <p:cNvSpPr>
            <a:spLocks noGrp="1" noChangeArrowheads="1"/>
          </p:cNvSpPr>
          <p:nvPr>
            <p:ph type="ftr" sz="quarter" idx="11"/>
          </p:nvPr>
        </p:nvSpPr>
        <p:spPr/>
        <p:txBody>
          <a:bodyPr/>
          <a:lstStyle/>
          <a:p>
            <a:endParaRPr lang="en-GB">
              <a:solidFill>
                <a:srgbClr val="000000"/>
              </a:solidFill>
            </a:endParaRPr>
          </a:p>
        </p:txBody>
      </p:sp>
      <p:sp>
        <p:nvSpPr>
          <p:cNvPr id="1048915" name="Rectangle 6"/>
          <p:cNvSpPr>
            <a:spLocks noGrp="1" noChangeArrowheads="1"/>
          </p:cNvSpPr>
          <p:nvPr>
            <p:ph type="sldNum" sz="quarter" idx="12"/>
          </p:nvPr>
        </p:nvSpPr>
        <p:spPr/>
        <p:txBody>
          <a:bodyPr/>
          <a:lstStyle/>
          <a:p>
            <a:fld id="{D17CE1FB-E54B-440D-BAE4-299CB17A9281}" type="slidenum">
              <a:rPr lang="en-GB">
                <a:solidFill>
                  <a:srgbClr val="000000"/>
                </a:solidFill>
              </a:rPr>
              <a:t>‹#›</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41"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1048942"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1048943"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944" name="Rectangle 4"/>
          <p:cNvSpPr>
            <a:spLocks noGrp="1" noChangeArrowheads="1"/>
          </p:cNvSpPr>
          <p:nvPr>
            <p:ph type="dt" sz="half" idx="10"/>
          </p:nvPr>
        </p:nvSpPr>
        <p:spPr/>
        <p:txBody>
          <a:bodyPr/>
          <a:lstStyle/>
          <a:p>
            <a:endParaRPr lang="en-GB">
              <a:solidFill>
                <a:srgbClr val="000000"/>
              </a:solidFill>
            </a:endParaRPr>
          </a:p>
        </p:txBody>
      </p:sp>
      <p:sp>
        <p:nvSpPr>
          <p:cNvPr id="1048945" name="Rectangle 5"/>
          <p:cNvSpPr>
            <a:spLocks noGrp="1" noChangeArrowheads="1"/>
          </p:cNvSpPr>
          <p:nvPr>
            <p:ph type="ftr" sz="quarter" idx="11"/>
          </p:nvPr>
        </p:nvSpPr>
        <p:spPr/>
        <p:txBody>
          <a:bodyPr/>
          <a:lstStyle/>
          <a:p>
            <a:endParaRPr lang="en-GB">
              <a:solidFill>
                <a:srgbClr val="000000"/>
              </a:solidFill>
            </a:endParaRPr>
          </a:p>
        </p:txBody>
      </p:sp>
      <p:sp>
        <p:nvSpPr>
          <p:cNvPr id="1048946" name="Rectangle 6"/>
          <p:cNvSpPr>
            <a:spLocks noGrp="1" noChangeArrowheads="1"/>
          </p:cNvSpPr>
          <p:nvPr>
            <p:ph type="sldNum" sz="quarter" idx="12"/>
          </p:nvPr>
        </p:nvSpPr>
        <p:spPr/>
        <p:txBody>
          <a:bodyPr/>
          <a:lstStyle/>
          <a:p>
            <a:fld id="{50324139-4063-494E-842F-7C5332294CC9}" type="slidenum">
              <a:rPr lang="en-GB">
                <a:solidFill>
                  <a:srgbClr val="000000"/>
                </a:solidFill>
              </a:rPr>
              <a:t>‹#›</a:t>
            </a:fld>
            <a:endParaRPr lang="en-GB">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20" name="Title 1"/>
          <p:cNvSpPr>
            <a:spLocks noGrp="1"/>
          </p:cNvSpPr>
          <p:nvPr>
            <p:ph type="title"/>
          </p:nvPr>
        </p:nvSpPr>
        <p:spPr/>
        <p:txBody>
          <a:bodyPr/>
          <a:lstStyle/>
          <a:p>
            <a:r>
              <a:rPr lang="en-US" smtClean="0"/>
              <a:t>Click to edit Master title style</a:t>
            </a:r>
            <a:endParaRPr lang="en-GB"/>
          </a:p>
        </p:txBody>
      </p:sp>
      <p:sp>
        <p:nvSpPr>
          <p:cNvPr id="1048921"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922" name="Rectangle 4"/>
          <p:cNvSpPr>
            <a:spLocks noGrp="1" noChangeArrowheads="1"/>
          </p:cNvSpPr>
          <p:nvPr>
            <p:ph type="dt" sz="half" idx="10"/>
          </p:nvPr>
        </p:nvSpPr>
        <p:spPr/>
        <p:txBody>
          <a:bodyPr/>
          <a:lstStyle/>
          <a:p>
            <a:endParaRPr lang="en-GB">
              <a:solidFill>
                <a:srgbClr val="000000"/>
              </a:solidFill>
            </a:endParaRPr>
          </a:p>
        </p:txBody>
      </p:sp>
      <p:sp>
        <p:nvSpPr>
          <p:cNvPr id="1048923" name="Rectangle 5"/>
          <p:cNvSpPr>
            <a:spLocks noGrp="1" noChangeArrowheads="1"/>
          </p:cNvSpPr>
          <p:nvPr>
            <p:ph type="ftr" sz="quarter" idx="11"/>
          </p:nvPr>
        </p:nvSpPr>
        <p:spPr/>
        <p:txBody>
          <a:bodyPr/>
          <a:lstStyle/>
          <a:p>
            <a:endParaRPr lang="en-GB">
              <a:solidFill>
                <a:srgbClr val="000000"/>
              </a:solidFill>
            </a:endParaRPr>
          </a:p>
        </p:txBody>
      </p:sp>
      <p:sp>
        <p:nvSpPr>
          <p:cNvPr id="1048924" name="Rectangle 6"/>
          <p:cNvSpPr>
            <a:spLocks noGrp="1" noChangeArrowheads="1"/>
          </p:cNvSpPr>
          <p:nvPr>
            <p:ph type="sldNum" sz="quarter" idx="12"/>
          </p:nvPr>
        </p:nvSpPr>
        <p:spPr/>
        <p:txBody>
          <a:bodyPr/>
          <a:lstStyle/>
          <a:p>
            <a:fld id="{8375CC92-1DC5-48B2-BA5A-E33DECCD1002}" type="slidenum">
              <a:rPr lang="en-GB">
                <a:solidFill>
                  <a:srgbClr val="000000"/>
                </a:solidFill>
              </a:rPr>
              <a:t>‹#›</a:t>
            </a:fld>
            <a:endParaRPr lang="en-GB">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00" name="Vertical Title 1"/>
          <p:cNvSpPr>
            <a:spLocks noGrp="1"/>
          </p:cNvSpPr>
          <p:nvPr>
            <p:ph type="title" orient="vert"/>
          </p:nvPr>
        </p:nvSpPr>
        <p:spPr>
          <a:xfrm>
            <a:off x="6614747" y="1339850"/>
            <a:ext cx="2072054" cy="4681538"/>
          </a:xfrm>
        </p:spPr>
        <p:txBody>
          <a:bodyPr vert="eaVert"/>
          <a:lstStyle/>
          <a:p>
            <a:r>
              <a:rPr lang="en-US" smtClean="0"/>
              <a:t>Click to edit Master title style</a:t>
            </a:r>
            <a:endParaRPr lang="en-GB"/>
          </a:p>
        </p:txBody>
      </p:sp>
      <p:sp>
        <p:nvSpPr>
          <p:cNvPr id="1048901" name="Vertical Text Placeholder 2"/>
          <p:cNvSpPr>
            <a:spLocks noGrp="1"/>
          </p:cNvSpPr>
          <p:nvPr>
            <p:ph type="body" orient="vert" idx="1"/>
          </p:nvPr>
        </p:nvSpPr>
        <p:spPr>
          <a:xfrm>
            <a:off x="395661" y="1339850"/>
            <a:ext cx="607841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902" name="Rectangle 4"/>
          <p:cNvSpPr>
            <a:spLocks noGrp="1" noChangeArrowheads="1"/>
          </p:cNvSpPr>
          <p:nvPr>
            <p:ph type="dt" sz="half" idx="10"/>
          </p:nvPr>
        </p:nvSpPr>
        <p:spPr/>
        <p:txBody>
          <a:bodyPr/>
          <a:lstStyle/>
          <a:p>
            <a:endParaRPr lang="en-GB">
              <a:solidFill>
                <a:srgbClr val="000000"/>
              </a:solidFill>
            </a:endParaRPr>
          </a:p>
        </p:txBody>
      </p:sp>
      <p:sp>
        <p:nvSpPr>
          <p:cNvPr id="1048903" name="Rectangle 5"/>
          <p:cNvSpPr>
            <a:spLocks noGrp="1" noChangeArrowheads="1"/>
          </p:cNvSpPr>
          <p:nvPr>
            <p:ph type="ftr" sz="quarter" idx="11"/>
          </p:nvPr>
        </p:nvSpPr>
        <p:spPr/>
        <p:txBody>
          <a:bodyPr/>
          <a:lstStyle/>
          <a:p>
            <a:endParaRPr lang="en-GB">
              <a:solidFill>
                <a:srgbClr val="000000"/>
              </a:solidFill>
            </a:endParaRPr>
          </a:p>
        </p:txBody>
      </p:sp>
      <p:sp>
        <p:nvSpPr>
          <p:cNvPr id="1048904" name="Rectangle 6"/>
          <p:cNvSpPr>
            <a:spLocks noGrp="1" noChangeArrowheads="1"/>
          </p:cNvSpPr>
          <p:nvPr>
            <p:ph type="sldNum" sz="quarter" idx="12"/>
          </p:nvPr>
        </p:nvSpPr>
        <p:spPr/>
        <p:txBody>
          <a:bodyPr/>
          <a:lstStyle/>
          <a:p>
            <a:fld id="{D0B7AD5F-0584-4121-A1E7-79463BBA2B26}" type="slidenum">
              <a:rPr lang="en-GB">
                <a:solidFill>
                  <a:srgbClr val="000000"/>
                </a:solidFill>
              </a:r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tree">
    <p:spTree>
      <p:nvGrpSpPr>
        <p:cNvPr id="1" name=""/>
        <p:cNvGrpSpPr/>
        <p:nvPr/>
      </p:nvGrpSpPr>
      <p:grpSpPr>
        <a:xfrm>
          <a:off x="0" y="0"/>
          <a:ext cx="0" cy="0"/>
          <a:chOff x="0" y="0"/>
          <a:chExt cx="0" cy="0"/>
        </a:xfrm>
      </p:grpSpPr>
      <p:pic>
        <p:nvPicPr>
          <p:cNvPr id="2097154" name="Picture 2"/>
          <p:cNvPicPr>
            <a:picLocks noChangeAspect="1" noChangeArrowheads="1"/>
          </p:cNvPicPr>
          <p:nvPr userDrawn="1"/>
        </p:nvPicPr>
        <p:blipFill>
          <a:blip r:embed="rId2" cstate="print"/>
          <a:stretch>
            <a:fillRect/>
          </a:stretch>
        </p:blipFill>
        <p:spPr bwMode="auto">
          <a:xfrm>
            <a:off x="4069" y="3052"/>
            <a:ext cx="9135870" cy="6851903"/>
          </a:xfrm>
          <a:prstGeom prst="rect">
            <a:avLst/>
          </a:prstGeom>
          <a:noFill/>
          <a:ln>
            <a:noFill/>
          </a:ln>
          <a:effectLst/>
        </p:spPr>
      </p:pic>
      <p:sp>
        <p:nvSpPr>
          <p:cNvPr id="1048578" name="Rectangle 3"/>
          <p:cNvSpPr/>
          <p:nvPr userDrawn="1"/>
        </p:nvSpPr>
        <p:spPr bwMode="auto">
          <a:xfrm>
            <a:off x="8172400" y="2132856"/>
            <a:ext cx="864096" cy="720080"/>
          </a:xfrm>
          <a:prstGeom prst="rect">
            <a:avLst/>
          </a:prstGeom>
          <a:solidFill>
            <a:schemeClr val="bg1"/>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US" sz="1200" b="0" i="0" u="none" strike="noStrike" cap="none" normalizeH="0" baseline="0" smtClean="0">
              <a:ln>
                <a:noFill/>
              </a:ln>
              <a:solidFill>
                <a:srgbClr val="0F5494"/>
              </a:solidFill>
              <a:effectLst/>
              <a:latin typeface="Verdana" pitchFamily="34" charset="0"/>
            </a:endParaRPr>
          </a:p>
        </p:txBody>
      </p:sp>
      <p:sp>
        <p:nvSpPr>
          <p:cNvPr id="1048579" name="Title 4"/>
          <p:cNvSpPr>
            <a:spLocks noGrp="1" noChangeArrowheads="1"/>
          </p:cNvSpPr>
          <p:nvPr>
            <p:ph type="ctrTitle"/>
          </p:nvPr>
        </p:nvSpPr>
        <p:spPr>
          <a:xfrm>
            <a:off x="4068530" y="3140968"/>
            <a:ext cx="4751942" cy="1296144"/>
          </a:xfrm>
          <a:prstGeom prst="rect">
            <a:avLst/>
          </a:prstGeom>
        </p:spPr>
        <p:txBody>
          <a:bodyPr lIns="0" tIns="0" rIns="0" bIns="0"/>
          <a:lstStyle>
            <a:lvl1pPr marL="0" algn="r">
              <a:lnSpc>
                <a:spcPct val="110000"/>
              </a:lnSpc>
              <a:defRPr sz="3000">
                <a:solidFill>
                  <a:srgbClr val="164194"/>
                </a:solidFill>
              </a:defRPr>
            </a:lvl1pPr>
          </a:lstStyle>
          <a:p>
            <a:pPr lvl="0"/>
            <a:endParaRPr lang="en-GB" altLang="en-US" noProof="0" dirty="0" smtClean="0"/>
          </a:p>
        </p:txBody>
      </p:sp>
      <p:sp>
        <p:nvSpPr>
          <p:cNvPr id="1048580" name="Subtitle 5"/>
          <p:cNvSpPr>
            <a:spLocks noGrp="1" noChangeArrowheads="1"/>
          </p:cNvSpPr>
          <p:nvPr>
            <p:ph type="subTitle" idx="1"/>
          </p:nvPr>
        </p:nvSpPr>
        <p:spPr>
          <a:xfrm>
            <a:off x="4067948" y="4509120"/>
            <a:ext cx="4752547" cy="936104"/>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1048581" name="Content Placeholder 2"/>
          <p:cNvSpPr>
            <a:spLocks noGrp="1"/>
          </p:cNvSpPr>
          <p:nvPr>
            <p:ph idx="10"/>
          </p:nvPr>
        </p:nvSpPr>
        <p:spPr>
          <a:xfrm>
            <a:off x="4067948" y="5517232"/>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lvl3pPr>
            <a:lvl4pPr marL="685800" indent="-228600" algn="r">
              <a:buClr>
                <a:srgbClr val="1E4494"/>
              </a:buClr>
              <a:buFont typeface="Arial" panose="020B0604020202020204" pitchFamily="34" charset="0"/>
              <a:buChar char="•"/>
            </a:lvl4pPr>
            <a:lvl5pPr marL="914400" indent="-228600" algn="r">
              <a:buClr>
                <a:srgbClr val="1E4494"/>
              </a:buClr>
              <a:buFont typeface="Arial" panose="020B0604020202020204" pitchFamily="34" charset="0"/>
              <a:buChar char="•"/>
            </a:lvl5pPr>
          </a:lstStyle>
          <a:p>
            <a:pPr lvl="0"/>
            <a:r>
              <a:rPr lang="en-US" dirty="0" smtClean="0"/>
              <a:t>Click to edit Master text styles</a:t>
            </a:r>
          </a:p>
        </p:txBody>
      </p:sp>
      <p:sp>
        <p:nvSpPr>
          <p:cNvPr id="1048582" name="Rectangle 9"/>
          <p:cNvSpPr/>
          <p:nvPr userDrawn="1"/>
        </p:nvSpPr>
        <p:spPr>
          <a:xfrm>
            <a:off x="0" y="0"/>
            <a:ext cx="9144000" cy="980728"/>
          </a:xfrm>
          <a:prstGeom prst="rect">
            <a:avLst/>
          </a:prstGeom>
          <a:solidFill>
            <a:srgbClr val="33AC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a:p>
        </p:txBody>
      </p:sp>
      <p:pic>
        <p:nvPicPr>
          <p:cNvPr id="2097155" name="Picture 9"/>
          <p:cNvPicPr>
            <a:picLocks noChangeAspect="1"/>
          </p:cNvPicPr>
          <p:nvPr userDrawn="1"/>
        </p:nvPicPr>
        <p:blipFill>
          <a:blip r:embed="rId3" cstate="print"/>
          <a:srcRect/>
          <a:stretch>
            <a:fillRect/>
          </a:stretch>
        </p:blipFill>
        <p:spPr bwMode="auto">
          <a:xfrm>
            <a:off x="4211960" y="6439891"/>
            <a:ext cx="630000" cy="418117"/>
          </a:xfrm>
          <a:prstGeom prst="rect">
            <a:avLst/>
          </a:prstGeom>
          <a:noFill/>
          <a:ln>
            <a:noFill/>
          </a:ln>
        </p:spPr>
      </p:pic>
      <p:pic>
        <p:nvPicPr>
          <p:cNvPr id="2097156" name="Picture 11"/>
          <p:cNvPicPr>
            <a:picLocks noChangeAspect="1"/>
          </p:cNvPicPr>
          <p:nvPr userDrawn="1"/>
        </p:nvPicPr>
        <p:blipFill>
          <a:blip r:embed="rId4" cstate="print"/>
          <a:srcRect/>
          <a:stretch>
            <a:fillRect/>
          </a:stretch>
        </p:blipFill>
        <p:spPr bwMode="auto">
          <a:xfrm>
            <a:off x="3923928" y="273548"/>
            <a:ext cx="1440000" cy="1000772"/>
          </a:xfrm>
          <a:prstGeom prst="rect">
            <a:avLst/>
          </a:prstGeom>
          <a:noFill/>
          <a:ln>
            <a:noFill/>
          </a:ln>
        </p:spPr>
      </p:pic>
      <p:sp>
        <p:nvSpPr>
          <p:cNvPr id="1048583" name="Rectangle 1"/>
          <p:cNvSpPr/>
          <p:nvPr userDrawn="1"/>
        </p:nvSpPr>
        <p:spPr bwMode="auto">
          <a:xfrm>
            <a:off x="4860036" y="1412776"/>
            <a:ext cx="504056" cy="57606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US" sz="1200" b="0" i="0" u="none" strike="noStrike" cap="none" normalizeH="0" baseline="0" smtClean="0">
              <a:ln>
                <a:noFill/>
              </a:ln>
              <a:solidFill>
                <a:srgbClr val="0F5494"/>
              </a:solidFill>
              <a:effectLst/>
              <a:latin typeface="Verdana" pitchFamily="34" charset="0"/>
            </a:endParaRPr>
          </a:p>
        </p:txBody>
      </p:sp>
      <p:sp>
        <p:nvSpPr>
          <p:cNvPr id="1048584" name="Title 1"/>
          <p:cNvSpPr txBox="1"/>
          <p:nvPr userDrawn="1"/>
        </p:nvSpPr>
        <p:spPr>
          <a:xfrm>
            <a:off x="251523" y="1412776"/>
            <a:ext cx="8568630" cy="1584176"/>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nSpc>
                <a:spcPts val="3400"/>
              </a:lnSpc>
            </a:pPr>
            <a:r>
              <a:rPr lang="en-GB" sz="2400" kern="0" baseline="0" dirty="0" smtClean="0"/>
              <a:t>The European Commission’s</a:t>
            </a:r>
          </a:p>
          <a:p>
            <a:pPr>
              <a:lnSpc>
                <a:spcPts val="3400"/>
              </a:lnSpc>
            </a:pPr>
            <a:r>
              <a:rPr lang="en-GB" sz="2400" kern="0" baseline="0" dirty="0" smtClean="0"/>
              <a:t>science and knowledge service</a:t>
            </a:r>
          </a:p>
          <a:p>
            <a:pPr>
              <a:lnSpc>
                <a:spcPct val="200000"/>
              </a:lnSpc>
            </a:pPr>
            <a:r>
              <a:rPr lang="en-US" sz="2000" b="0" kern="0" dirty="0" smtClean="0"/>
              <a:t>Joint Research</a:t>
            </a:r>
            <a:r>
              <a:rPr lang="en-US" sz="2000" b="0" kern="0" baseline="0" dirty="0" smtClean="0"/>
              <a:t> Centre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37ACDE"/>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7600" b="1">
                <a:solidFill>
                  <a:srgbClr val="FFD624"/>
                </a:solidFill>
                <a:latin typeface="Verdana" pitchFamily="34" charset="0"/>
                <a:ea typeface="MS PGothic" pitchFamily="34" charset="-128"/>
              </a:defRPr>
            </a:lvl1pPr>
            <a:lvl2pPr marL="742950" indent="-285750" defTabSz="457200" eaLnBrk="0" hangingPunct="0">
              <a:defRPr sz="7600" b="1">
                <a:solidFill>
                  <a:srgbClr val="FFD624"/>
                </a:solidFill>
                <a:latin typeface="Verdana" pitchFamily="34" charset="0"/>
                <a:ea typeface="MS PGothic" pitchFamily="34" charset="-128"/>
              </a:defRPr>
            </a:lvl2pPr>
            <a:lvl3pPr marL="1143000" indent="-228600" defTabSz="457200" eaLnBrk="0" hangingPunct="0">
              <a:defRPr sz="7600" b="1">
                <a:solidFill>
                  <a:srgbClr val="FFD624"/>
                </a:solidFill>
                <a:latin typeface="Verdana" pitchFamily="34" charset="0"/>
                <a:ea typeface="MS PGothic" pitchFamily="34" charset="-128"/>
              </a:defRPr>
            </a:lvl3pPr>
            <a:lvl4pPr marL="1600200" indent="-228600" defTabSz="457200" eaLnBrk="0" hangingPunct="0">
              <a:defRPr sz="7600" b="1">
                <a:solidFill>
                  <a:srgbClr val="FFD624"/>
                </a:solidFill>
                <a:latin typeface="Verdana" pitchFamily="34" charset="0"/>
                <a:ea typeface="MS PGothic" pitchFamily="34" charset="-128"/>
              </a:defRPr>
            </a:lvl4pPr>
            <a:lvl5pPr marL="2057400" indent="-228600" defTabSz="457200" eaLnBrk="0" hangingPunct="0">
              <a:defRPr sz="7600" b="1">
                <a:solidFill>
                  <a:srgbClr val="FFD624"/>
                </a:solidFill>
                <a:latin typeface="Verdana" pitchFamily="34" charset="0"/>
                <a:ea typeface="MS PGothic"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eaLnBrk="1" hangingPunct="1">
              <a:defRPr/>
            </a:pPr>
            <a:endParaRPr lang="en-US" altLang="en-US" sz="1800" b="0" smtClean="0">
              <a:solidFill>
                <a:srgbClr val="FFFFFF"/>
              </a:solidFill>
              <a:cs typeface="Arial" charset="0"/>
              <a:sym typeface="Verdana" pitchFamily="34"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816" y="258842"/>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sym typeface="Verdana" pitchFamily="34" charset="0"/>
            </a:endParaRPr>
          </a:p>
        </p:txBody>
      </p:sp>
      <p:sp>
        <p:nvSpPr>
          <p:cNvPr id="1479684" name="Rectangle 4"/>
          <p:cNvSpPr>
            <a:spLocks noGrp="1" noChangeArrowheads="1"/>
          </p:cNvSpPr>
          <p:nvPr>
            <p:ph type="ctrTitle"/>
          </p:nvPr>
        </p:nvSpPr>
        <p:spPr>
          <a:xfrm>
            <a:off x="3996104" y="2566331"/>
            <a:ext cx="5039457"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1479685" name="Rectangle 5"/>
          <p:cNvSpPr>
            <a:spLocks noGrp="1" noChangeArrowheads="1"/>
          </p:cNvSpPr>
          <p:nvPr>
            <p:ph type="subTitle" idx="1"/>
          </p:nvPr>
        </p:nvSpPr>
        <p:spPr>
          <a:xfrm>
            <a:off x="611066" y="3716478"/>
            <a:ext cx="8532934"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prstClr val="white"/>
                </a:solidFill>
                <a:latin typeface="+mn-lt"/>
                <a:ea typeface="MS PGothic" pitchFamily="34" charset="-128"/>
              </a:defRPr>
            </a:lvl1pPr>
          </a:lstStyle>
          <a:p>
            <a:pPr>
              <a:defRPr/>
            </a:pPr>
            <a:fld id="{AA314ACA-6120-47B0-AE9C-620A7964B3A6}" type="datetime1">
              <a:rPr lang="en-US"/>
              <a:pPr>
                <a:defRPr/>
              </a:pPr>
              <a:t>3/7/2017</a:t>
            </a:fld>
            <a:endParaRPr lang="en-GB"/>
          </a:p>
        </p:txBody>
      </p:sp>
      <p:sp>
        <p:nvSpPr>
          <p:cNvPr id="8" name="Rectangle 7"/>
          <p:cNvSpPr>
            <a:spLocks noGrp="1" noChangeArrowheads="1"/>
          </p:cNvSpPr>
          <p:nvPr>
            <p:ph type="ftr" sz="quarter" idx="11"/>
          </p:nvPr>
        </p:nvSpPr>
        <p:spPr/>
        <p:txBody>
          <a:bodyPr/>
          <a:lstStyle>
            <a:lvl1pPr>
              <a:defRPr b="1">
                <a:solidFill>
                  <a:prstClr val="white"/>
                </a:solidFill>
                <a:latin typeface="+mn-lt"/>
                <a:ea typeface="MS PGothic" pitchFamily="34" charset="-128"/>
              </a:defRPr>
            </a:lvl1pPr>
          </a:lstStyle>
          <a:p>
            <a:pPr>
              <a:defRPr/>
            </a:pPr>
            <a:endParaRPr lang="en-GB"/>
          </a:p>
        </p:txBody>
      </p:sp>
      <p:sp>
        <p:nvSpPr>
          <p:cNvPr id="9" name="Rectangle 8"/>
          <p:cNvSpPr>
            <a:spLocks noGrp="1" noChangeArrowheads="1"/>
          </p:cNvSpPr>
          <p:nvPr>
            <p:ph type="sldNum" sz="quarter" idx="12"/>
          </p:nvPr>
        </p:nvSpPr>
        <p:spPr/>
        <p:txBody>
          <a:bodyPr/>
          <a:lstStyle>
            <a:lvl1pPr>
              <a:defRPr b="1">
                <a:solidFill>
                  <a:prstClr val="white"/>
                </a:solidFill>
                <a:latin typeface="+mn-lt"/>
                <a:ea typeface="MS PGothic" pitchFamily="34" charset="-128"/>
              </a:defRPr>
            </a:lvl1pPr>
          </a:lstStyle>
          <a:p>
            <a:pPr>
              <a:defRPr/>
            </a:pPr>
            <a:fld id="{9EB2E819-4B8A-4BA3-A2A4-43B157A79550}" type="slidenum">
              <a:rPr lang="en-GB"/>
              <a:pPr>
                <a:defRPr/>
              </a:pPr>
              <a:t>‹#›</a:t>
            </a:fld>
            <a:endParaRPr lang="en-GB"/>
          </a:p>
        </p:txBody>
      </p:sp>
    </p:spTree>
    <p:extLst>
      <p:ext uri="{BB962C8B-B14F-4D97-AF65-F5344CB8AC3E}">
        <p14:creationId xmlns:p14="http://schemas.microsoft.com/office/powerpoint/2010/main" val="276810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ea typeface="MS PGothic" pitchFamily="34" charset="-128"/>
              </a:defRPr>
            </a:lvl1pPr>
          </a:lstStyle>
          <a:p>
            <a:pPr>
              <a:defRPr/>
            </a:pPr>
            <a:fld id="{CD97160D-62CB-4E37-906B-95BAA2EE36D2}" type="datetime1">
              <a:rPr lang="en-US"/>
              <a:pPr>
                <a:defRPr/>
              </a:pPr>
              <a:t>3/7/2017</a:t>
            </a:fld>
            <a:endParaRPr lang="en-GB"/>
          </a:p>
        </p:txBody>
      </p:sp>
      <p:sp>
        <p:nvSpPr>
          <p:cNvPr id="5"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ea typeface="MS PGothic" pitchFamily="34" charset="-128"/>
              </a:defRPr>
            </a:lvl1pPr>
          </a:lstStyle>
          <a:p>
            <a:pPr>
              <a:defRPr/>
            </a:pPr>
            <a:fld id="{71667D55-673A-40EF-9408-D9B89251A872}" type="slidenum">
              <a:rPr lang="en-GB"/>
              <a:pPr>
                <a:defRPr/>
              </a:pPr>
              <a:t>‹#›</a:t>
            </a:fld>
            <a:endParaRPr lang="en-GB"/>
          </a:p>
        </p:txBody>
      </p:sp>
    </p:spTree>
    <p:extLst>
      <p:ext uri="{BB962C8B-B14F-4D97-AF65-F5344CB8AC3E}">
        <p14:creationId xmlns:p14="http://schemas.microsoft.com/office/powerpoint/2010/main" val="1754140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8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ea typeface="MS PGothic" pitchFamily="34" charset="-128"/>
              </a:defRPr>
            </a:lvl1pPr>
          </a:lstStyle>
          <a:p>
            <a:pPr>
              <a:defRPr/>
            </a:pPr>
            <a:fld id="{88375C64-5EDA-49A9-8B5D-E0A4708E3E41}" type="datetime1">
              <a:rPr lang="en-US"/>
              <a:pPr>
                <a:defRPr/>
              </a:pPr>
              <a:t>3/7/2017</a:t>
            </a:fld>
            <a:endParaRPr lang="en-GB"/>
          </a:p>
        </p:txBody>
      </p:sp>
      <p:sp>
        <p:nvSpPr>
          <p:cNvPr id="5"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ea typeface="MS PGothic" pitchFamily="34" charset="-128"/>
              </a:defRPr>
            </a:lvl1pPr>
          </a:lstStyle>
          <a:p>
            <a:pPr>
              <a:defRPr/>
            </a:pPr>
            <a:fld id="{7E13B08D-9A8A-46E4-A594-7B1B3BD3EA59}" type="slidenum">
              <a:rPr lang="en-GB"/>
              <a:pPr>
                <a:defRPr/>
              </a:pPr>
              <a:t>‹#›</a:t>
            </a:fld>
            <a:endParaRPr lang="en-GB"/>
          </a:p>
        </p:txBody>
      </p:sp>
    </p:spTree>
    <p:extLst>
      <p:ext uri="{BB962C8B-B14F-4D97-AF65-F5344CB8AC3E}">
        <p14:creationId xmlns:p14="http://schemas.microsoft.com/office/powerpoint/2010/main" val="935696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3" y="2492510"/>
            <a:ext cx="4044462"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2492510"/>
            <a:ext cx="4044462"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b="1">
                <a:ea typeface="MS PGothic" pitchFamily="34" charset="-128"/>
              </a:defRPr>
            </a:lvl1pPr>
          </a:lstStyle>
          <a:p>
            <a:pPr>
              <a:defRPr/>
            </a:pPr>
            <a:fld id="{D46A4398-F282-4C21-A6CF-978C540028F6}" type="datetime1">
              <a:rPr lang="en-US"/>
              <a:pPr>
                <a:defRPr/>
              </a:pPr>
              <a:t>3/7/2017</a:t>
            </a:fld>
            <a:endParaRPr lang="en-GB"/>
          </a:p>
        </p:txBody>
      </p:sp>
      <p:sp>
        <p:nvSpPr>
          <p:cNvPr id="6"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ea typeface="MS PGothic" pitchFamily="34" charset="-128"/>
              </a:defRPr>
            </a:lvl1pPr>
          </a:lstStyle>
          <a:p>
            <a:pPr>
              <a:defRPr/>
            </a:pPr>
            <a:fld id="{2439A2C5-2EDD-4E8D-BB5D-F29BE0F4CFC6}" type="slidenum">
              <a:rPr lang="en-GB"/>
              <a:pPr>
                <a:defRPr/>
              </a:pPr>
              <a:t>‹#›</a:t>
            </a:fld>
            <a:endParaRPr lang="en-GB"/>
          </a:p>
        </p:txBody>
      </p:sp>
    </p:spTree>
    <p:extLst>
      <p:ext uri="{BB962C8B-B14F-4D97-AF65-F5344CB8AC3E}">
        <p14:creationId xmlns:p14="http://schemas.microsoft.com/office/powerpoint/2010/main" val="3140837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b="1">
                <a:ea typeface="MS PGothic" pitchFamily="34" charset="-128"/>
              </a:defRPr>
            </a:lvl1pPr>
          </a:lstStyle>
          <a:p>
            <a:pPr>
              <a:defRPr/>
            </a:pPr>
            <a:fld id="{1D712766-FA8F-4F4D-B6B2-05E6333FA959}" type="datetime1">
              <a:rPr lang="en-US"/>
              <a:pPr>
                <a:defRPr/>
              </a:pPr>
              <a:t>3/7/2017</a:t>
            </a:fld>
            <a:endParaRPr lang="en-GB"/>
          </a:p>
        </p:txBody>
      </p:sp>
      <p:sp>
        <p:nvSpPr>
          <p:cNvPr id="8"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9" name="Rectangle 6"/>
          <p:cNvSpPr>
            <a:spLocks noGrp="1" noChangeArrowheads="1"/>
          </p:cNvSpPr>
          <p:nvPr>
            <p:ph type="sldNum" sz="quarter" idx="12"/>
          </p:nvPr>
        </p:nvSpPr>
        <p:spPr/>
        <p:txBody>
          <a:bodyPr/>
          <a:lstStyle>
            <a:lvl1pPr>
              <a:defRPr b="1">
                <a:ea typeface="MS PGothic" pitchFamily="34" charset="-128"/>
              </a:defRPr>
            </a:lvl1pPr>
          </a:lstStyle>
          <a:p>
            <a:pPr>
              <a:defRPr/>
            </a:pPr>
            <a:fld id="{F6208C68-0542-4E95-8FF6-0DEFB56E779D}" type="slidenum">
              <a:rPr lang="en-GB"/>
              <a:pPr>
                <a:defRPr/>
              </a:pPr>
              <a:t>‹#›</a:t>
            </a:fld>
            <a:endParaRPr lang="en-GB"/>
          </a:p>
        </p:txBody>
      </p:sp>
    </p:spTree>
    <p:extLst>
      <p:ext uri="{BB962C8B-B14F-4D97-AF65-F5344CB8AC3E}">
        <p14:creationId xmlns:p14="http://schemas.microsoft.com/office/powerpoint/2010/main" val="2218021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b="1">
                <a:ea typeface="MS PGothic" pitchFamily="34" charset="-128"/>
              </a:defRPr>
            </a:lvl1pPr>
          </a:lstStyle>
          <a:p>
            <a:pPr>
              <a:defRPr/>
            </a:pPr>
            <a:fld id="{0FDAB210-D876-46AD-BA0B-83C690A2517D}" type="datetime1">
              <a:rPr lang="en-US"/>
              <a:pPr>
                <a:defRPr/>
              </a:pPr>
              <a:t>3/7/2017</a:t>
            </a:fld>
            <a:endParaRPr lang="en-GB"/>
          </a:p>
        </p:txBody>
      </p:sp>
      <p:sp>
        <p:nvSpPr>
          <p:cNvPr id="4"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5" name="Rectangle 6"/>
          <p:cNvSpPr>
            <a:spLocks noGrp="1" noChangeArrowheads="1"/>
          </p:cNvSpPr>
          <p:nvPr>
            <p:ph type="sldNum" sz="quarter" idx="12"/>
          </p:nvPr>
        </p:nvSpPr>
        <p:spPr/>
        <p:txBody>
          <a:bodyPr/>
          <a:lstStyle>
            <a:lvl1pPr>
              <a:defRPr b="1">
                <a:ea typeface="MS PGothic" pitchFamily="34" charset="-128"/>
              </a:defRPr>
            </a:lvl1pPr>
          </a:lstStyle>
          <a:p>
            <a:pPr>
              <a:defRPr/>
            </a:pPr>
            <a:fld id="{1F4C9C23-6209-4FDF-8414-95668B481FE2}" type="slidenum">
              <a:rPr lang="en-GB"/>
              <a:pPr>
                <a:defRPr/>
              </a:pPr>
              <a:t>‹#›</a:t>
            </a:fld>
            <a:endParaRPr lang="en-GB"/>
          </a:p>
        </p:txBody>
      </p:sp>
    </p:spTree>
    <p:extLst>
      <p:ext uri="{BB962C8B-B14F-4D97-AF65-F5344CB8AC3E}">
        <p14:creationId xmlns:p14="http://schemas.microsoft.com/office/powerpoint/2010/main" val="3315304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ea typeface="MS PGothic" pitchFamily="34" charset="-128"/>
              </a:defRPr>
            </a:lvl1pPr>
          </a:lstStyle>
          <a:p>
            <a:pPr>
              <a:defRPr/>
            </a:pPr>
            <a:fld id="{FB0CCF60-4CFA-464A-A7C3-BD06986D2700}" type="datetime1">
              <a:rPr lang="en-US"/>
              <a:pPr>
                <a:defRPr/>
              </a:pPr>
              <a:t>3/7/2017</a:t>
            </a:fld>
            <a:endParaRPr lang="en-GB"/>
          </a:p>
        </p:txBody>
      </p:sp>
      <p:sp>
        <p:nvSpPr>
          <p:cNvPr id="3"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4" name="Rectangle 6"/>
          <p:cNvSpPr>
            <a:spLocks noGrp="1" noChangeArrowheads="1"/>
          </p:cNvSpPr>
          <p:nvPr>
            <p:ph type="sldNum" sz="quarter" idx="12"/>
          </p:nvPr>
        </p:nvSpPr>
        <p:spPr/>
        <p:txBody>
          <a:bodyPr/>
          <a:lstStyle>
            <a:lvl1pPr>
              <a:defRPr b="1">
                <a:ea typeface="MS PGothic" pitchFamily="34" charset="-128"/>
              </a:defRPr>
            </a:lvl1pPr>
          </a:lstStyle>
          <a:p>
            <a:pPr>
              <a:defRPr/>
            </a:pPr>
            <a:fld id="{D849E92E-694C-4CA5-9FBB-3A1591658785}" type="slidenum">
              <a:rPr lang="en-GB"/>
              <a:pPr>
                <a:defRPr/>
              </a:pPr>
              <a:t>‹#›</a:t>
            </a:fld>
            <a:endParaRPr lang="en-GB"/>
          </a:p>
        </p:txBody>
      </p:sp>
    </p:spTree>
    <p:extLst>
      <p:ext uri="{BB962C8B-B14F-4D97-AF65-F5344CB8AC3E}">
        <p14:creationId xmlns:p14="http://schemas.microsoft.com/office/powerpoint/2010/main" val="1437377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17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ea typeface="MS PGothic" pitchFamily="34" charset="-128"/>
              </a:defRPr>
            </a:lvl1pPr>
          </a:lstStyle>
          <a:p>
            <a:pPr>
              <a:defRPr/>
            </a:pPr>
            <a:fld id="{6A115F73-8CEC-4A0D-99FB-18B875499C22}" type="datetime1">
              <a:rPr lang="en-US"/>
              <a:pPr>
                <a:defRPr/>
              </a:pPr>
              <a:t>3/7/2017</a:t>
            </a:fld>
            <a:endParaRPr lang="en-GB"/>
          </a:p>
        </p:txBody>
      </p:sp>
      <p:sp>
        <p:nvSpPr>
          <p:cNvPr id="6"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ea typeface="MS PGothic" pitchFamily="34" charset="-128"/>
              </a:defRPr>
            </a:lvl1pPr>
          </a:lstStyle>
          <a:p>
            <a:pPr>
              <a:defRPr/>
            </a:pPr>
            <a:fld id="{8C01E4CB-83B6-42DB-B12E-A99EEE76CC2E}" type="slidenum">
              <a:rPr lang="en-GB"/>
              <a:pPr>
                <a:defRPr/>
              </a:pPr>
              <a:t>‹#›</a:t>
            </a:fld>
            <a:endParaRPr lang="en-GB"/>
          </a:p>
        </p:txBody>
      </p:sp>
    </p:spTree>
    <p:extLst>
      <p:ext uri="{BB962C8B-B14F-4D97-AF65-F5344CB8AC3E}">
        <p14:creationId xmlns:p14="http://schemas.microsoft.com/office/powerpoint/2010/main" val="321659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ea typeface="MS PGothic" pitchFamily="34" charset="-128"/>
              </a:defRPr>
            </a:lvl1pPr>
          </a:lstStyle>
          <a:p>
            <a:pPr>
              <a:defRPr/>
            </a:pPr>
            <a:fld id="{9D760D37-7959-40BD-892E-DEC9BE2BD83B}" type="datetime1">
              <a:rPr lang="en-US"/>
              <a:pPr>
                <a:defRPr/>
              </a:pPr>
              <a:t>3/7/2017</a:t>
            </a:fld>
            <a:endParaRPr lang="en-GB"/>
          </a:p>
        </p:txBody>
      </p:sp>
      <p:sp>
        <p:nvSpPr>
          <p:cNvPr id="6"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ea typeface="MS PGothic" pitchFamily="34" charset="-128"/>
              </a:defRPr>
            </a:lvl1pPr>
          </a:lstStyle>
          <a:p>
            <a:pPr>
              <a:defRPr/>
            </a:pPr>
            <a:fld id="{F617C484-43D0-42BF-B9F2-2EA0EC78C7F1}" type="slidenum">
              <a:rPr lang="en-GB"/>
              <a:pPr>
                <a:defRPr/>
              </a:pPr>
              <a:t>‹#›</a:t>
            </a:fld>
            <a:endParaRPr lang="en-GB"/>
          </a:p>
        </p:txBody>
      </p:sp>
    </p:spTree>
    <p:extLst>
      <p:ext uri="{BB962C8B-B14F-4D97-AF65-F5344CB8AC3E}">
        <p14:creationId xmlns:p14="http://schemas.microsoft.com/office/powerpoint/2010/main" val="4141763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ea typeface="MS PGothic" pitchFamily="34" charset="-128"/>
              </a:defRPr>
            </a:lvl1pPr>
          </a:lstStyle>
          <a:p>
            <a:pPr>
              <a:defRPr/>
            </a:pPr>
            <a:fld id="{190C6481-C5B2-42A1-81A8-38BCE597B89B}" type="datetime1">
              <a:rPr lang="en-US"/>
              <a:pPr>
                <a:defRPr/>
              </a:pPr>
              <a:t>3/7/2017</a:t>
            </a:fld>
            <a:endParaRPr lang="en-GB"/>
          </a:p>
        </p:txBody>
      </p:sp>
      <p:sp>
        <p:nvSpPr>
          <p:cNvPr id="5"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ea typeface="MS PGothic" pitchFamily="34" charset="-128"/>
              </a:defRPr>
            </a:lvl1pPr>
          </a:lstStyle>
          <a:p>
            <a:pPr>
              <a:defRPr/>
            </a:pPr>
            <a:fld id="{71FC43B3-262C-4892-A3AB-221E503256AA}" type="slidenum">
              <a:rPr lang="en-GB"/>
              <a:pPr>
                <a:defRPr/>
              </a:pPr>
              <a:t>‹#›</a:t>
            </a:fld>
            <a:endParaRPr lang="en-GB"/>
          </a:p>
        </p:txBody>
      </p:sp>
    </p:spTree>
    <p:extLst>
      <p:ext uri="{BB962C8B-B14F-4D97-AF65-F5344CB8AC3E}">
        <p14:creationId xmlns:p14="http://schemas.microsoft.com/office/powerpoint/2010/main" val="331824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7" name="Title 1"/>
          <p:cNvSpPr>
            <a:spLocks noGrp="1"/>
          </p:cNvSpPr>
          <p:nvPr>
            <p:ph type="title"/>
          </p:nvPr>
        </p:nvSpPr>
        <p:spPr>
          <a:xfrm>
            <a:off x="466726" y="148478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1048588" name="Content Placeholder 2"/>
          <p:cNvSpPr>
            <a:spLocks noGrp="1"/>
          </p:cNvSpPr>
          <p:nvPr>
            <p:ph idx="1"/>
          </p:nvPr>
        </p:nvSpPr>
        <p:spPr>
          <a:xfrm>
            <a:off x="467544" y="2203455"/>
            <a:ext cx="8208144" cy="4103687"/>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lvl4pPr>
            <a:lvl5pPr marL="0">
              <a:spcBef>
                <a:spcPts val="0"/>
              </a:spcBef>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4747" y="1339850"/>
            <a:ext cx="2072054"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661" y="1339850"/>
            <a:ext cx="607841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ea typeface="MS PGothic" pitchFamily="34" charset="-128"/>
              </a:defRPr>
            </a:lvl1pPr>
          </a:lstStyle>
          <a:p>
            <a:pPr>
              <a:defRPr/>
            </a:pPr>
            <a:fld id="{C2BC7CC1-4FDE-4FD9-B1D2-9301E46EF403}" type="datetime1">
              <a:rPr lang="en-US"/>
              <a:pPr>
                <a:defRPr/>
              </a:pPr>
              <a:t>3/7/2017</a:t>
            </a:fld>
            <a:endParaRPr lang="en-GB"/>
          </a:p>
        </p:txBody>
      </p:sp>
      <p:sp>
        <p:nvSpPr>
          <p:cNvPr id="5" name="Rectangle 5"/>
          <p:cNvSpPr>
            <a:spLocks noGrp="1" noChangeArrowheads="1"/>
          </p:cNvSpPr>
          <p:nvPr>
            <p:ph type="ftr" sz="quarter" idx="11"/>
          </p:nvPr>
        </p:nvSpPr>
        <p:spPr/>
        <p:txBody>
          <a:bodyPr/>
          <a:lstStyle>
            <a:lvl1pPr>
              <a:defRPr b="1">
                <a:ea typeface="MS PGothic"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ea typeface="MS PGothic" pitchFamily="34" charset="-128"/>
              </a:defRPr>
            </a:lvl1pPr>
          </a:lstStyle>
          <a:p>
            <a:pPr>
              <a:defRPr/>
            </a:pPr>
            <a:fld id="{7C999259-45F5-4516-A00F-8B3FC192C0EA}" type="slidenum">
              <a:rPr lang="en-GB"/>
              <a:pPr>
                <a:defRPr/>
              </a:pPr>
              <a:t>‹#›</a:t>
            </a:fld>
            <a:endParaRPr lang="en-GB"/>
          </a:p>
        </p:txBody>
      </p:sp>
    </p:spTree>
    <p:extLst>
      <p:ext uri="{BB962C8B-B14F-4D97-AF65-F5344CB8AC3E}">
        <p14:creationId xmlns:p14="http://schemas.microsoft.com/office/powerpoint/2010/main" val="91933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48890" name="Content Placeholder 2"/>
          <p:cNvSpPr>
            <a:spLocks noGrp="1"/>
          </p:cNvSpPr>
          <p:nvPr>
            <p:ph idx="10"/>
          </p:nvPr>
        </p:nvSpPr>
        <p:spPr>
          <a:xfrm>
            <a:off x="467546" y="2203450"/>
            <a:ext cx="3960440" cy="410587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lvl4pPr>
            <a:lvl5pPr marL="0">
              <a:spcBef>
                <a:spcPts val="0"/>
              </a:spcBef>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48891" name="Content Placeholder 2"/>
          <p:cNvSpPr>
            <a:spLocks noGrp="1"/>
          </p:cNvSpPr>
          <p:nvPr>
            <p:ph idx="11"/>
          </p:nvPr>
        </p:nvSpPr>
        <p:spPr>
          <a:xfrm>
            <a:off x="4643242" y="2203450"/>
            <a:ext cx="4032448" cy="410587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lvl4pPr>
            <a:lvl5pPr marL="0">
              <a:spcBef>
                <a:spcPts val="0"/>
              </a:spcBef>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48892" name="Title 1"/>
          <p:cNvSpPr>
            <a:spLocks noGrp="1"/>
          </p:cNvSpPr>
          <p:nvPr>
            <p:ph type="title"/>
          </p:nvPr>
        </p:nvSpPr>
        <p:spPr>
          <a:xfrm>
            <a:off x="466726" y="148478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picture">
    <p:spTree>
      <p:nvGrpSpPr>
        <p:cNvPr id="1" name=""/>
        <p:cNvGrpSpPr/>
        <p:nvPr/>
      </p:nvGrpSpPr>
      <p:grpSpPr>
        <a:xfrm>
          <a:off x="0" y="0"/>
          <a:ext cx="0" cy="0"/>
          <a:chOff x="0" y="0"/>
          <a:chExt cx="0" cy="0"/>
        </a:xfrm>
      </p:grpSpPr>
      <p:sp>
        <p:nvSpPr>
          <p:cNvPr id="1048893" name="Content Placeholder 2"/>
          <p:cNvSpPr>
            <a:spLocks noGrp="1"/>
          </p:cNvSpPr>
          <p:nvPr>
            <p:ph idx="11"/>
          </p:nvPr>
        </p:nvSpPr>
        <p:spPr>
          <a:xfrm>
            <a:off x="467544" y="2564904"/>
            <a:ext cx="3959994" cy="3742234"/>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lvl4pPr>
            <a:lvl5pPr marL="0">
              <a:spcBef>
                <a:spcPts val="0"/>
              </a:spcBef>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48894" name="Title 1"/>
          <p:cNvSpPr>
            <a:spLocks noGrp="1"/>
          </p:cNvSpPr>
          <p:nvPr>
            <p:ph type="title"/>
          </p:nvPr>
        </p:nvSpPr>
        <p:spPr>
          <a:xfrm>
            <a:off x="466725" y="1484784"/>
            <a:ext cx="4033268" cy="936104"/>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1048895" name="Picture Placeholder 6"/>
          <p:cNvSpPr>
            <a:spLocks noGrp="1"/>
          </p:cNvSpPr>
          <p:nvPr>
            <p:ph type="pic" sz="quarter" idx="12"/>
          </p:nvPr>
        </p:nvSpPr>
        <p:spPr>
          <a:xfrm>
            <a:off x="4860032" y="980728"/>
            <a:ext cx="4320480" cy="5877272"/>
          </a:xfrm>
          <a:prstGeom prst="rect">
            <a:avLst/>
          </a:prstGeom>
        </p:spPr>
        <p:txBody>
          <a:bodyPr/>
          <a:lstStyle>
            <a:lvl1pPr>
              <a:defRPr>
                <a:solidFill>
                  <a:srgbClr val="164194"/>
                </a:solidFill>
              </a:defRPr>
            </a:lvl1p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1048887" name="Content Placeholder 2"/>
          <p:cNvSpPr>
            <a:spLocks noGrp="1"/>
          </p:cNvSpPr>
          <p:nvPr>
            <p:ph idx="11"/>
          </p:nvPr>
        </p:nvSpPr>
        <p:spPr>
          <a:xfrm>
            <a:off x="4643242" y="2564904"/>
            <a:ext cx="4032448" cy="3742234"/>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lvl4pPr>
            <a:lvl5pPr marL="0">
              <a:spcBef>
                <a:spcPts val="0"/>
              </a:spcBef>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48888" name="Title 1"/>
          <p:cNvSpPr>
            <a:spLocks noGrp="1"/>
          </p:cNvSpPr>
          <p:nvPr>
            <p:ph type="title"/>
          </p:nvPr>
        </p:nvSpPr>
        <p:spPr>
          <a:xfrm>
            <a:off x="4644008" y="1484784"/>
            <a:ext cx="4033268" cy="936104"/>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1048889" name="Picture Placeholder 6"/>
          <p:cNvSpPr>
            <a:spLocks noGrp="1"/>
          </p:cNvSpPr>
          <p:nvPr>
            <p:ph type="pic" sz="quarter" idx="10"/>
          </p:nvPr>
        </p:nvSpPr>
        <p:spPr>
          <a:xfrm>
            <a:off x="-17828" y="980728"/>
            <a:ext cx="4229788" cy="5877272"/>
          </a:xfrm>
          <a:prstGeom prst="rect">
            <a:avLst/>
          </a:prstGeom>
        </p:spPr>
        <p:txBody>
          <a:bodyPr/>
          <a:lstStyle>
            <a:lvl1pPr>
              <a:defRPr>
                <a:solidFill>
                  <a:srgbClr val="164194"/>
                </a:solidFill>
              </a:defRPr>
            </a:lvl1p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48896" name="Title 1"/>
          <p:cNvSpPr>
            <a:spLocks noGrp="1"/>
          </p:cNvSpPr>
          <p:nvPr>
            <p:ph type="title"/>
          </p:nvPr>
        </p:nvSpPr>
        <p:spPr>
          <a:xfrm>
            <a:off x="466726" y="1484784"/>
            <a:ext cx="8208963" cy="648072"/>
          </a:xfrm>
          <a:prstGeom prst="rect">
            <a:avLst/>
          </a:prstGeom>
        </p:spPr>
        <p:txBody>
          <a:bodyPr lIns="0" tIns="0" rIns="0" bIns="0"/>
          <a:lstStyle>
            <a:lvl1pPr>
              <a:lnSpc>
                <a:spcPct val="110000"/>
              </a:lnSpc>
              <a:defRPr sz="2800">
                <a:solidFill>
                  <a:srgbClr val="164194"/>
                </a:solidFill>
              </a:defRPr>
            </a:lvl1pPr>
          </a:lstStyle>
          <a:p>
            <a:endParaRPr lang="en-GB" dirty="0"/>
          </a:p>
        </p:txBody>
      </p:sp>
      <p:pic>
        <p:nvPicPr>
          <p:cNvPr id="2097171" name="Picture 15"/>
          <p:cNvPicPr>
            <a:picLocks noChangeAspect="1"/>
          </p:cNvPicPr>
          <p:nvPr userDrawn="1"/>
        </p:nvPicPr>
        <p:blipFill>
          <a:blip r:embed="rId2"/>
          <a:stretch>
            <a:fillRect/>
          </a:stretch>
        </p:blipFill>
        <p:spPr>
          <a:xfrm>
            <a:off x="4470400" y="3225800"/>
            <a:ext cx="190500" cy="406400"/>
          </a:xfrm>
          <a:prstGeom prst="rect">
            <a:avLst/>
          </a:prstGeom>
        </p:spPr>
      </p:pic>
      <p:pic>
        <p:nvPicPr>
          <p:cNvPr id="2097172" name="Picture 17"/>
          <p:cNvPicPr>
            <a:picLocks noChangeAspect="1"/>
          </p:cNvPicPr>
          <p:nvPr userDrawn="1"/>
        </p:nvPicPr>
        <p:blipFill>
          <a:blip r:embed="rId2"/>
          <a:stretch>
            <a:fillRect/>
          </a:stretch>
        </p:blipFill>
        <p:spPr>
          <a:xfrm>
            <a:off x="4470400" y="3225800"/>
            <a:ext cx="190500" cy="406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925" name="Rectangle 9"/>
          <p:cNvSpPr>
            <a:spLocks noChangeArrowheads="1"/>
          </p:cNvSpPr>
          <p:nvPr/>
        </p:nvSpPr>
        <p:spPr bwMode="auto">
          <a:xfrm>
            <a:off x="7" y="981075"/>
            <a:ext cx="9180635" cy="5876925"/>
          </a:xfrm>
          <a:prstGeom prst="rect">
            <a:avLst/>
          </a:prstGeom>
          <a:solidFill>
            <a:srgbClr val="37ACDE"/>
          </a:solidFill>
          <a:ln>
            <a:noFill/>
          </a:ln>
          <a:effectLst>
            <a:outerShdw dist="23000" dir="5400000" rotWithShape="0">
              <a:srgbClr val="000000">
                <a:alpha val="34998"/>
              </a:srgbClr>
            </a:outerShdw>
          </a:effectLst>
        </p:spPr>
        <p:txBody>
          <a:bodyPr anchor="ctr"/>
          <a:lstStyle/>
          <a:p>
            <a:pPr algn="ctr" defTabSz="457200"/>
            <a:endParaRPr lang="en-US" sz="1800">
              <a:solidFill>
                <a:srgbClr val="FFFFFF"/>
              </a:solidFill>
              <a:cs typeface="Arial" pitchFamily="34" charset="0"/>
            </a:endParaRPr>
          </a:p>
        </p:txBody>
      </p:sp>
      <p:pic>
        <p:nvPicPr>
          <p:cNvPr id="2097173" name="Picture 6" descr="LOGO CE-EN-quadri.eps"/>
          <p:cNvPicPr>
            <a:picLocks noChangeAspect="1"/>
          </p:cNvPicPr>
          <p:nvPr/>
        </p:nvPicPr>
        <p:blipFill>
          <a:blip r:embed="rId2" cstate="print"/>
          <a:srcRect/>
          <a:stretch>
            <a:fillRect/>
          </a:stretch>
        </p:blipFill>
        <p:spPr bwMode="auto">
          <a:xfrm>
            <a:off x="3958004" y="258944"/>
            <a:ext cx="1436077" cy="998537"/>
          </a:xfrm>
          <a:prstGeom prst="rect">
            <a:avLst/>
          </a:prstGeom>
          <a:noFill/>
          <a:ln>
            <a:noFill/>
          </a:ln>
        </p:spPr>
      </p:pic>
      <p:sp>
        <p:nvSpPr>
          <p:cNvPr id="1048926" name="Rectangle 5"/>
          <p:cNvSpPr/>
          <p:nvPr/>
        </p:nvSpPr>
        <p:spPr>
          <a:xfrm>
            <a:off x="4267200" y="6659563"/>
            <a:ext cx="611066"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a:solidFill>
                <a:srgbClr val="FFFFFF"/>
              </a:solidFill>
            </a:endParaRPr>
          </a:p>
        </p:txBody>
      </p:sp>
      <p:sp>
        <p:nvSpPr>
          <p:cNvPr id="1048927" name="Rectangle 4"/>
          <p:cNvSpPr>
            <a:spLocks noGrp="1" noChangeArrowheads="1"/>
          </p:cNvSpPr>
          <p:nvPr>
            <p:ph type="ctrTitle"/>
          </p:nvPr>
        </p:nvSpPr>
        <p:spPr>
          <a:xfrm>
            <a:off x="3996104" y="2566157"/>
            <a:ext cx="5039457"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1048928" name="Rectangle 5"/>
          <p:cNvSpPr>
            <a:spLocks noGrp="1" noChangeArrowheads="1"/>
          </p:cNvSpPr>
          <p:nvPr>
            <p:ph type="subTitle" idx="1"/>
          </p:nvPr>
        </p:nvSpPr>
        <p:spPr>
          <a:xfrm>
            <a:off x="611066" y="3716531"/>
            <a:ext cx="8532934"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1048929" name="Rectangle 6"/>
          <p:cNvSpPr>
            <a:spLocks noGrp="1" noChangeArrowheads="1"/>
          </p:cNvSpPr>
          <p:nvPr>
            <p:ph type="dt" sz="half" idx="10"/>
          </p:nvPr>
        </p:nvSpPr>
        <p:spPr/>
        <p:txBody>
          <a:bodyPr/>
          <a:lstStyle>
            <a:lvl1pPr>
              <a:defRPr sz="1200" b="1">
                <a:solidFill>
                  <a:schemeClr val="bg1"/>
                </a:solidFill>
                <a:latin typeface="+mn-lt"/>
              </a:defRPr>
            </a:lvl1pPr>
          </a:lstStyle>
          <a:p>
            <a:endParaRPr lang="en-GB">
              <a:solidFill>
                <a:srgbClr val="FFFFFF"/>
              </a:solidFill>
            </a:endParaRPr>
          </a:p>
        </p:txBody>
      </p:sp>
      <p:sp>
        <p:nvSpPr>
          <p:cNvPr id="1048930" name="Rectangle 7"/>
          <p:cNvSpPr>
            <a:spLocks noGrp="1" noChangeArrowheads="1"/>
          </p:cNvSpPr>
          <p:nvPr>
            <p:ph type="ftr" sz="quarter" idx="11"/>
          </p:nvPr>
        </p:nvSpPr>
        <p:spPr/>
        <p:txBody>
          <a:bodyPr/>
          <a:lstStyle>
            <a:lvl1pPr>
              <a:defRPr>
                <a:solidFill>
                  <a:schemeClr val="bg1"/>
                </a:solidFill>
                <a:latin typeface="+mn-lt"/>
              </a:defRPr>
            </a:lvl1pPr>
          </a:lstStyle>
          <a:p>
            <a:endParaRPr lang="en-GB">
              <a:solidFill>
                <a:srgbClr val="FFFFFF"/>
              </a:solidFill>
            </a:endParaRPr>
          </a:p>
        </p:txBody>
      </p:sp>
      <p:sp>
        <p:nvSpPr>
          <p:cNvPr id="1048931" name="Rectangle 8"/>
          <p:cNvSpPr>
            <a:spLocks noGrp="1" noChangeArrowheads="1"/>
          </p:cNvSpPr>
          <p:nvPr>
            <p:ph type="sldNum" sz="quarter" idx="12"/>
          </p:nvPr>
        </p:nvSpPr>
        <p:spPr/>
        <p:txBody>
          <a:bodyPr/>
          <a:lstStyle>
            <a:lvl1pPr>
              <a:defRPr>
                <a:solidFill>
                  <a:schemeClr val="bg1"/>
                </a:solidFill>
                <a:latin typeface="+mn-lt"/>
              </a:defRPr>
            </a:lvl1pPr>
          </a:lstStyle>
          <a:p>
            <a:fld id="{EF4EED06-655D-4225-8AED-B3EB1F60FA32}" type="slidenum">
              <a:rPr lang="en-GB">
                <a:solidFill>
                  <a:srgbClr val="FFFFFF"/>
                </a:solidFill>
              </a:rPr>
              <a:t>‹#›</a:t>
            </a:fld>
            <a:endParaRPr lang="en-GB">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emf"/><Relationship Id="rId4" Type="http://schemas.openxmlformats.org/officeDocument/2006/relationships/slideLayout" Target="../slideLayouts/slideLayout5.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Rectangle 14"/>
          <p:cNvSpPr/>
          <p:nvPr/>
        </p:nvSpPr>
        <p:spPr>
          <a:xfrm>
            <a:off x="0" y="0"/>
            <a:ext cx="9144000" cy="980728"/>
          </a:xfrm>
          <a:prstGeom prst="rect">
            <a:avLst/>
          </a:prstGeom>
          <a:solidFill>
            <a:srgbClr val="33AC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a:p>
        </p:txBody>
      </p:sp>
      <p:pic>
        <p:nvPicPr>
          <p:cNvPr id="2097152" name="Picture 9"/>
          <p:cNvPicPr>
            <a:picLocks noChangeAspect="1"/>
          </p:cNvPicPr>
          <p:nvPr/>
        </p:nvPicPr>
        <p:blipFill>
          <a:blip r:embed="rId9" cstate="print"/>
          <a:srcRect/>
          <a:stretch>
            <a:fillRect/>
          </a:stretch>
        </p:blipFill>
        <p:spPr bwMode="auto">
          <a:xfrm>
            <a:off x="4211960" y="6439891"/>
            <a:ext cx="630000" cy="418117"/>
          </a:xfrm>
          <a:prstGeom prst="rect">
            <a:avLst/>
          </a:prstGeom>
          <a:noFill/>
          <a:ln>
            <a:noFill/>
          </a:ln>
        </p:spPr>
      </p:pic>
      <p:pic>
        <p:nvPicPr>
          <p:cNvPr id="2097153" name="Picture 11"/>
          <p:cNvPicPr>
            <a:picLocks noChangeAspect="1"/>
          </p:cNvPicPr>
          <p:nvPr/>
        </p:nvPicPr>
        <p:blipFill>
          <a:blip r:embed="rId10" cstate="print"/>
          <a:srcRect/>
          <a:stretch>
            <a:fillRect/>
          </a:stretch>
        </p:blipFill>
        <p:spPr bwMode="auto">
          <a:xfrm>
            <a:off x="3923928" y="273548"/>
            <a:ext cx="1440000" cy="1000772"/>
          </a:xfrm>
          <a:prstGeom prst="rect">
            <a:avLst/>
          </a:prstGeom>
          <a:noFill/>
          <a:ln>
            <a:noFill/>
          </a:ln>
        </p:spPr>
      </p:pic>
      <p:sp>
        <p:nvSpPr>
          <p:cNvPr id="1048577" name="Slide Number Placeholder 1"/>
          <p:cNvSpPr txBox="1"/>
          <p:nvPr/>
        </p:nvSpPr>
        <p:spPr>
          <a:xfrm>
            <a:off x="6614864" y="6309328"/>
            <a:ext cx="2133600" cy="365125"/>
          </a:xfrm>
          <a:prstGeom prst="rect">
            <a:avLst/>
          </a:prstGeom>
        </p:spPr>
        <p:txBody>
          <a:bodyPr vert="horz" lIns="91440" tIns="0" rIns="91440" bIns="0" rtlCol="0" anchor="ctr"/>
          <a:lstStyle>
            <a:defPPr>
              <a:defRPr lang="en-GB"/>
            </a:defPPr>
            <a:lvl1pPr marL="0" indent="0" algn="r" rtl="0" fontAlgn="base">
              <a:spcBef>
                <a:spcPct val="0"/>
              </a:spcBef>
              <a:spcAft>
                <a:spcPct val="0"/>
              </a:spcAft>
              <a:buClr>
                <a:srgbClr val="33ACE3"/>
              </a:buClr>
              <a:buFont typeface="Arial"/>
              <a:buNone/>
              <a:defRPr sz="1200" kern="1200">
                <a:solidFill>
                  <a:srgbClr val="1641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algn="r"/>
            <a:fld id="{416CF0FB-56F5-7340-B552-B5CF2D5EAED5}"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Lst>
  <p:hf hdr="0" ftr="0" dt="0"/>
  <p:txStyles>
    <p:title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48" name="Rectangle 2"/>
          <p:cNvSpPr>
            <a:spLocks noGrp="1" noChangeArrowheads="1"/>
          </p:cNvSpPr>
          <p:nvPr>
            <p:ph type="title"/>
          </p:nvPr>
        </p:nvSpPr>
        <p:spPr bwMode="auto">
          <a:xfrm>
            <a:off x="395654" y="1339850"/>
            <a:ext cx="8229600" cy="9366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48849" name="Rectangle 3"/>
          <p:cNvSpPr>
            <a:spLocks noGrp="1" noChangeArrowheads="1"/>
          </p:cNvSpPr>
          <p:nvPr>
            <p:ph type="body" idx="1"/>
          </p:nvPr>
        </p:nvSpPr>
        <p:spPr bwMode="auto">
          <a:xfrm>
            <a:off x="457200" y="2492563"/>
            <a:ext cx="8229600" cy="35290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4885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mn-cs"/>
              </a:defRPr>
            </a:lvl1pPr>
          </a:lstStyle>
          <a:p>
            <a:endParaRPr lang="en-GB">
              <a:solidFill>
                <a:srgbClr val="000000"/>
              </a:solidFill>
            </a:endParaRPr>
          </a:p>
        </p:txBody>
      </p:sp>
      <p:sp>
        <p:nvSpPr>
          <p:cNvPr id="104885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cs typeface="+mn-cs"/>
              </a:defRPr>
            </a:lvl1pPr>
          </a:lstStyle>
          <a:p>
            <a:endParaRPr lang="en-GB">
              <a:solidFill>
                <a:srgbClr val="000000"/>
              </a:solidFill>
            </a:endParaRPr>
          </a:p>
        </p:txBody>
      </p:sp>
      <p:sp>
        <p:nvSpPr>
          <p:cNvPr id="104885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mn-cs"/>
              </a:defRPr>
            </a:lvl1pPr>
          </a:lstStyle>
          <a:p>
            <a:fld id="{F62085A3-900E-4E1D-A865-01614DBB6692}" type="slidenum">
              <a:rPr lang="en-GB">
                <a:solidFill>
                  <a:srgbClr val="000000"/>
                </a:solidFill>
              </a:rPr>
              <a:t>‹#›</a:t>
            </a:fld>
            <a:endParaRPr lang="en-GB">
              <a:solidFill>
                <a:srgbClr val="000000"/>
              </a:solidFill>
            </a:endParaRPr>
          </a:p>
        </p:txBody>
      </p:sp>
      <p:sp>
        <p:nvSpPr>
          <p:cNvPr id="1048853" name="Rectangle 14"/>
          <p:cNvSpPr/>
          <p:nvPr/>
        </p:nvSpPr>
        <p:spPr>
          <a:xfrm>
            <a:off x="0" y="0"/>
            <a:ext cx="9144000" cy="957263"/>
          </a:xfrm>
          <a:prstGeom prst="rect">
            <a:avLst/>
          </a:prstGeom>
          <a:solidFill>
            <a:srgbClr val="37AC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a:solidFill>
                <a:srgbClr val="FFFFFF"/>
              </a:solidFill>
            </a:endParaRPr>
          </a:p>
        </p:txBody>
      </p:sp>
      <p:sp>
        <p:nvSpPr>
          <p:cNvPr id="1048854" name="Rectangle 6"/>
          <p:cNvSpPr/>
          <p:nvPr/>
        </p:nvSpPr>
        <p:spPr>
          <a:xfrm>
            <a:off x="4263181" y="6660316"/>
            <a:ext cx="611065"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a:solidFill>
                <a:srgbClr val="FFFFFF"/>
              </a:solidFill>
            </a:endParaRPr>
          </a:p>
        </p:txBody>
      </p:sp>
      <p:pic>
        <p:nvPicPr>
          <p:cNvPr id="2097168" name="Picture 9" descr="LOGO CE_Vertical_EN_NEG_quadri_HR"/>
          <p:cNvPicPr>
            <a:picLocks noChangeAspect="1" noChangeArrowheads="1"/>
          </p:cNvPicPr>
          <p:nvPr/>
        </p:nvPicPr>
        <p:blipFill>
          <a:blip r:embed="rId13" cstate="print"/>
          <a:srcRect/>
          <a:stretch>
            <a:fillRect/>
          </a:stretch>
        </p:blipFill>
        <p:spPr bwMode="auto">
          <a:xfrm>
            <a:off x="3958004" y="258946"/>
            <a:ext cx="1436077" cy="100488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9219" name="Rectangle 3"/>
          <p:cNvSpPr>
            <a:spLocks noGrp="1" noChangeArrowheads="1"/>
          </p:cNvSpPr>
          <p:nvPr>
            <p:ph type="body" idx="1"/>
          </p:nvPr>
        </p:nvSpPr>
        <p:spPr bwMode="auto">
          <a:xfrm>
            <a:off x="457200" y="2492471"/>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47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prstClr val="black"/>
                </a:solidFill>
                <a:latin typeface="Arial" pitchFamily="34" charset="0"/>
                <a:ea typeface="+mn-ea"/>
                <a:cs typeface="+mn-cs"/>
              </a:defRPr>
            </a:lvl1pPr>
          </a:lstStyle>
          <a:p>
            <a:pPr>
              <a:defRPr/>
            </a:pPr>
            <a:fld id="{9D133F4C-D01A-4CB0-B708-5385BDCD0F84}" type="datetime1">
              <a:rPr lang="en-US">
                <a:sym typeface="Verdana" pitchFamily="34" charset="0"/>
              </a:rPr>
              <a:pPr>
                <a:defRPr/>
              </a:pPr>
              <a:t>3/7/2017</a:t>
            </a:fld>
            <a:endParaRPr lang="en-GB" dirty="0">
              <a:sym typeface="Verdana" pitchFamily="34" charset="0"/>
            </a:endParaRPr>
          </a:p>
        </p:txBody>
      </p:sp>
      <p:sp>
        <p:nvSpPr>
          <p:cNvPr id="147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prstClr val="black"/>
                </a:solidFill>
                <a:latin typeface="Arial" pitchFamily="34" charset="0"/>
                <a:ea typeface="+mn-ea"/>
                <a:cs typeface="+mn-cs"/>
              </a:defRPr>
            </a:lvl1pPr>
          </a:lstStyle>
          <a:p>
            <a:pPr>
              <a:defRPr/>
            </a:pPr>
            <a:endParaRPr lang="en-GB" dirty="0">
              <a:sym typeface="Verdana" pitchFamily="34" charset="0"/>
            </a:endParaRPr>
          </a:p>
        </p:txBody>
      </p:sp>
      <p:sp>
        <p:nvSpPr>
          <p:cNvPr id="147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prstClr val="black"/>
                </a:solidFill>
                <a:latin typeface="Arial" pitchFamily="34" charset="0"/>
                <a:ea typeface="+mn-ea"/>
                <a:cs typeface="+mn-cs"/>
              </a:defRPr>
            </a:lvl1pPr>
          </a:lstStyle>
          <a:p>
            <a:pPr>
              <a:defRPr/>
            </a:pPr>
            <a:fld id="{60576032-F228-4FAC-B53E-1AEA16544CCC}" type="slidenum">
              <a:rPr lang="en-GB">
                <a:sym typeface="Verdana" pitchFamily="34" charset="0"/>
              </a:rPr>
              <a:pPr>
                <a:defRPr/>
              </a:pPr>
              <a:t>‹#›</a:t>
            </a:fld>
            <a:endParaRPr lang="en-GB" dirty="0">
              <a:sym typeface="Verdana" pitchFamily="34" charset="0"/>
            </a:endParaRPr>
          </a:p>
        </p:txBody>
      </p:sp>
      <p:sp>
        <p:nvSpPr>
          <p:cNvPr id="15" name="Rectangle 14"/>
          <p:cNvSpPr/>
          <p:nvPr/>
        </p:nvSpPr>
        <p:spPr>
          <a:xfrm>
            <a:off x="0" y="0"/>
            <a:ext cx="9144000" cy="957263"/>
          </a:xfrm>
          <a:prstGeom prst="rect">
            <a:avLst/>
          </a:prstGeom>
          <a:solidFill>
            <a:srgbClr val="37AC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prstClr val="white"/>
              </a:solidFill>
              <a:sym typeface="Verdana" pitchFamily="34" charset="0"/>
            </a:endParaRPr>
          </a:p>
        </p:txBody>
      </p:sp>
      <p:sp>
        <p:nvSpPr>
          <p:cNvPr id="7" name="Rectangle 6"/>
          <p:cNvSpPr/>
          <p:nvPr/>
        </p:nvSpPr>
        <p:spPr>
          <a:xfrm>
            <a:off x="4262874" y="6660435"/>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prstClr val="white"/>
              </a:solidFill>
              <a:sym typeface="Verdana" pitchFamily="34" charset="0"/>
            </a:endParaRPr>
          </a:p>
        </p:txBody>
      </p:sp>
      <p:pic>
        <p:nvPicPr>
          <p:cNvPr id="9225" name="Picture 9"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816" y="258849"/>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64061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hyperlink" Target="http://ec.europa.eu/education/policy/strategic-framework/education-technology_e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004494"/>
                </a:solidFill>
              </a:rPr>
              <a:t>DigCompEdu</a:t>
            </a:r>
            <a:endParaRPr lang="en-US" dirty="0">
              <a:solidFill>
                <a:srgbClr val="004494"/>
              </a:solidFill>
            </a:endParaRPr>
          </a:p>
        </p:txBody>
      </p:sp>
      <p:sp>
        <p:nvSpPr>
          <p:cNvPr id="3" name="Subtitle 2"/>
          <p:cNvSpPr>
            <a:spLocks noGrp="1"/>
          </p:cNvSpPr>
          <p:nvPr>
            <p:ph type="subTitle" idx="1"/>
          </p:nvPr>
        </p:nvSpPr>
        <p:spPr>
          <a:xfrm>
            <a:off x="4139952" y="3645024"/>
            <a:ext cx="4752547" cy="936104"/>
          </a:xfrm>
        </p:spPr>
        <p:txBody>
          <a:bodyPr/>
          <a:lstStyle/>
          <a:p>
            <a:r>
              <a:rPr lang="en-US" dirty="0" smtClean="0">
                <a:solidFill>
                  <a:srgbClr val="004494"/>
                </a:solidFill>
              </a:rPr>
              <a:t>Towards a framework for Educators' Digital Competence</a:t>
            </a:r>
            <a:endParaRPr lang="en-US" dirty="0">
              <a:solidFill>
                <a:srgbClr val="004494"/>
              </a:solidFill>
            </a:endParaRPr>
          </a:p>
        </p:txBody>
      </p:sp>
      <p:sp>
        <p:nvSpPr>
          <p:cNvPr id="4" name="Content Placeholder 3"/>
          <p:cNvSpPr>
            <a:spLocks noGrp="1"/>
          </p:cNvSpPr>
          <p:nvPr>
            <p:ph idx="10"/>
          </p:nvPr>
        </p:nvSpPr>
        <p:spPr>
          <a:xfrm>
            <a:off x="3779912" y="5517232"/>
            <a:ext cx="5040579" cy="648072"/>
          </a:xfrm>
        </p:spPr>
        <p:txBody>
          <a:bodyPr/>
          <a:lstStyle/>
          <a:p>
            <a:r>
              <a:rPr lang="en-US" dirty="0" smtClean="0">
                <a:solidFill>
                  <a:srgbClr val="004494"/>
                </a:solidFill>
              </a:rPr>
              <a:t>Christine </a:t>
            </a:r>
            <a:r>
              <a:rPr lang="en-US" dirty="0" err="1" smtClean="0">
                <a:solidFill>
                  <a:srgbClr val="004494"/>
                </a:solidFill>
              </a:rPr>
              <a:t>Redecker</a:t>
            </a:r>
            <a:r>
              <a:rPr lang="en-US" dirty="0" smtClean="0">
                <a:solidFill>
                  <a:srgbClr val="004494"/>
                </a:solidFill>
              </a:rPr>
              <a:t> &amp; Yves Punie (JRC B4)</a:t>
            </a:r>
          </a:p>
          <a:p>
            <a:r>
              <a:rPr lang="en-US" dirty="0" smtClean="0">
                <a:solidFill>
                  <a:srgbClr val="004494"/>
                </a:solidFill>
              </a:rPr>
              <a:t>ET2020 WG Digital Skills and Competences</a:t>
            </a:r>
          </a:p>
          <a:p>
            <a:r>
              <a:rPr lang="en-US" dirty="0" smtClean="0">
                <a:solidFill>
                  <a:srgbClr val="004494"/>
                </a:solidFill>
              </a:rPr>
              <a:t>Brussels, 7-8 March 2017</a:t>
            </a:r>
            <a:endParaRPr lang="en-US" dirty="0">
              <a:solidFill>
                <a:srgbClr val="004494"/>
              </a:solidFill>
            </a:endParaRPr>
          </a:p>
        </p:txBody>
      </p:sp>
    </p:spTree>
    <p:extLst>
      <p:ext uri="{BB962C8B-B14F-4D97-AF65-F5344CB8AC3E}">
        <p14:creationId xmlns:p14="http://schemas.microsoft.com/office/powerpoint/2010/main" val="3169044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67363" y="188640"/>
            <a:ext cx="8208963" cy="648072"/>
          </a:xfrm>
        </p:spPr>
        <p:txBody>
          <a:bodyPr/>
          <a:lstStyle/>
          <a:p>
            <a:pPr marL="0" indent="0"/>
            <a:r>
              <a:rPr lang="de-DE" sz="2800" dirty="0" err="1" smtClean="0">
                <a:solidFill>
                  <a:schemeClr val="bg1"/>
                </a:solidFill>
              </a:rPr>
              <a:t>Draft</a:t>
            </a:r>
            <a:r>
              <a:rPr lang="de-DE" sz="2800" dirty="0" smtClean="0">
                <a:solidFill>
                  <a:schemeClr val="bg1"/>
                </a:solidFill>
              </a:rPr>
              <a:t> Framework</a:t>
            </a:r>
            <a:br>
              <a:rPr lang="de-DE" sz="2800" dirty="0" smtClean="0">
                <a:solidFill>
                  <a:schemeClr val="bg1"/>
                </a:solidFill>
              </a:rPr>
            </a:br>
            <a:r>
              <a:rPr lang="de-DE" sz="1800" dirty="0" err="1" smtClean="0">
                <a:solidFill>
                  <a:schemeClr val="bg1"/>
                </a:solidFill>
              </a:rPr>
              <a:t>February</a:t>
            </a:r>
            <a:r>
              <a:rPr lang="de-DE" sz="1800" dirty="0" smtClean="0">
                <a:solidFill>
                  <a:schemeClr val="bg1"/>
                </a:solidFill>
              </a:rPr>
              <a:t> 2017</a:t>
            </a:r>
            <a:endParaRPr lang="en-GB" sz="1800" dirty="0">
              <a:solidFill>
                <a:schemeClr val="bg1"/>
              </a:solidFill>
            </a:endParaRPr>
          </a:p>
        </p:txBody>
      </p:sp>
      <p:sp>
        <p:nvSpPr>
          <p:cNvPr id="47" name="Isosceles Triangle 46"/>
          <p:cNvSpPr/>
          <p:nvPr/>
        </p:nvSpPr>
        <p:spPr bwMode="auto">
          <a:xfrm rot="5400000">
            <a:off x="5274081" y="2690920"/>
            <a:ext cx="4032441" cy="1908212"/>
          </a:xfrm>
          <a:prstGeom prst="triangle">
            <a:avLst/>
          </a:prstGeom>
          <a:solidFill>
            <a:srgbClr val="993366"/>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sp>
        <p:nvSpPr>
          <p:cNvPr id="48" name="Isosceles Triangle 47"/>
          <p:cNvSpPr/>
          <p:nvPr/>
        </p:nvSpPr>
        <p:spPr bwMode="auto">
          <a:xfrm rot="16200000">
            <a:off x="-450555" y="2690920"/>
            <a:ext cx="4032441" cy="1908212"/>
          </a:xfrm>
          <a:prstGeom prst="triangle">
            <a:avLst/>
          </a:prstGeom>
          <a:solidFill>
            <a:srgbClr val="CC6600"/>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sp>
        <p:nvSpPr>
          <p:cNvPr id="49" name="TextBox 48"/>
          <p:cNvSpPr txBox="1"/>
          <p:nvPr/>
        </p:nvSpPr>
        <p:spPr>
          <a:xfrm>
            <a:off x="6087299" y="3030051"/>
            <a:ext cx="2157109" cy="954107"/>
          </a:xfrm>
          <a:prstGeom prst="rect">
            <a:avLst/>
          </a:prstGeom>
          <a:noFill/>
        </p:spPr>
        <p:txBody>
          <a:bodyPr wrap="square" rtlCol="0">
            <a:spAutoFit/>
          </a:bodyPr>
          <a:lstStyle/>
          <a:p>
            <a:pPr algn="ctr"/>
            <a:r>
              <a:rPr lang="de-DE" sz="1400" b="1" dirty="0" smtClean="0">
                <a:solidFill>
                  <a:schemeClr val="bg1"/>
                </a:solidFill>
              </a:rPr>
              <a:t>6. </a:t>
            </a:r>
          </a:p>
          <a:p>
            <a:pPr algn="ctr"/>
            <a:r>
              <a:rPr lang="de-DE" sz="1400" b="1" dirty="0" err="1" smtClean="0">
                <a:solidFill>
                  <a:schemeClr val="bg1"/>
                </a:solidFill>
              </a:rPr>
              <a:t>Facilitating</a:t>
            </a:r>
            <a:r>
              <a:rPr lang="de-DE" sz="1400" b="1" dirty="0" smtClean="0">
                <a:solidFill>
                  <a:schemeClr val="bg1"/>
                </a:solidFill>
              </a:rPr>
              <a:t> </a:t>
            </a:r>
          </a:p>
          <a:p>
            <a:pPr algn="ctr"/>
            <a:r>
              <a:rPr lang="de-DE" sz="1400" b="1" dirty="0" err="1" smtClean="0">
                <a:solidFill>
                  <a:schemeClr val="bg1"/>
                </a:solidFill>
              </a:rPr>
              <a:t>Learners</a:t>
            </a:r>
            <a:r>
              <a:rPr lang="de-DE" sz="1400" b="1" dirty="0" smtClean="0">
                <a:solidFill>
                  <a:schemeClr val="bg1"/>
                </a:solidFill>
              </a:rPr>
              <a:t>' Digital Competence</a:t>
            </a:r>
            <a:endParaRPr lang="en-GB" sz="1400" b="1" dirty="0">
              <a:solidFill>
                <a:schemeClr val="bg1"/>
              </a:solidFill>
            </a:endParaRPr>
          </a:p>
        </p:txBody>
      </p:sp>
      <p:sp>
        <p:nvSpPr>
          <p:cNvPr id="50" name="TextBox 49"/>
          <p:cNvSpPr txBox="1"/>
          <p:nvPr/>
        </p:nvSpPr>
        <p:spPr>
          <a:xfrm>
            <a:off x="694526" y="2933418"/>
            <a:ext cx="2157109" cy="738663"/>
          </a:xfrm>
          <a:prstGeom prst="rect">
            <a:avLst/>
          </a:prstGeom>
          <a:noFill/>
        </p:spPr>
        <p:txBody>
          <a:bodyPr wrap="square" rtlCol="0">
            <a:spAutoFit/>
          </a:bodyPr>
          <a:lstStyle/>
          <a:p>
            <a:pPr algn="ctr"/>
            <a:r>
              <a:rPr lang="de-DE" sz="1400" b="1" dirty="0" smtClean="0">
                <a:solidFill>
                  <a:schemeClr val="bg1"/>
                </a:solidFill>
              </a:rPr>
              <a:t>1. </a:t>
            </a:r>
          </a:p>
          <a:p>
            <a:pPr algn="ctr"/>
            <a:r>
              <a:rPr lang="de-DE" sz="1400" b="1" dirty="0" smtClean="0">
                <a:solidFill>
                  <a:schemeClr val="bg1"/>
                </a:solidFill>
              </a:rPr>
              <a:t>Professional Engagement</a:t>
            </a:r>
            <a:endParaRPr lang="en-GB" sz="1400" b="1" dirty="0">
              <a:solidFill>
                <a:schemeClr val="bg1"/>
              </a:solidFill>
            </a:endParaRPr>
          </a:p>
        </p:txBody>
      </p:sp>
      <p:sp>
        <p:nvSpPr>
          <p:cNvPr id="51" name="Isosceles Triangle 50"/>
          <p:cNvSpPr/>
          <p:nvPr/>
        </p:nvSpPr>
        <p:spPr bwMode="auto">
          <a:xfrm rot="5400000">
            <a:off x="1457657" y="2690921"/>
            <a:ext cx="4032441" cy="1908212"/>
          </a:xfrm>
          <a:prstGeom prst="triangle">
            <a:avLst/>
          </a:prstGeom>
          <a:solidFill>
            <a:srgbClr val="0070C0"/>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sp>
        <p:nvSpPr>
          <p:cNvPr id="52" name="Isosceles Triangle 51"/>
          <p:cNvSpPr/>
          <p:nvPr/>
        </p:nvSpPr>
        <p:spPr bwMode="auto">
          <a:xfrm rot="16200000">
            <a:off x="3365869" y="2690921"/>
            <a:ext cx="4032441" cy="1908212"/>
          </a:xfrm>
          <a:prstGeom prst="triangle">
            <a:avLst/>
          </a:prstGeom>
          <a:solidFill>
            <a:srgbClr val="660066"/>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sp>
        <p:nvSpPr>
          <p:cNvPr id="53" name="TextBox 52"/>
          <p:cNvSpPr txBox="1"/>
          <p:nvPr/>
        </p:nvSpPr>
        <p:spPr>
          <a:xfrm>
            <a:off x="4427979" y="3112750"/>
            <a:ext cx="2157109" cy="738663"/>
          </a:xfrm>
          <a:prstGeom prst="rect">
            <a:avLst/>
          </a:prstGeom>
          <a:noFill/>
        </p:spPr>
        <p:txBody>
          <a:bodyPr wrap="square" rtlCol="0">
            <a:spAutoFit/>
          </a:bodyPr>
          <a:lstStyle/>
          <a:p>
            <a:pPr algn="ctr"/>
            <a:r>
              <a:rPr lang="de-DE" sz="1400" b="1" dirty="0" smtClean="0">
                <a:solidFill>
                  <a:schemeClr val="bg1"/>
                </a:solidFill>
              </a:rPr>
              <a:t>5. </a:t>
            </a:r>
          </a:p>
          <a:p>
            <a:pPr algn="ctr"/>
            <a:r>
              <a:rPr lang="de-DE" sz="1400" b="1" dirty="0" err="1" smtClean="0">
                <a:solidFill>
                  <a:schemeClr val="bg1"/>
                </a:solidFill>
              </a:rPr>
              <a:t>Empowering</a:t>
            </a:r>
            <a:endParaRPr lang="de-DE" sz="1400" b="1" dirty="0" smtClean="0">
              <a:solidFill>
                <a:schemeClr val="bg1"/>
              </a:solidFill>
            </a:endParaRPr>
          </a:p>
          <a:p>
            <a:pPr algn="ctr"/>
            <a:r>
              <a:rPr lang="de-DE" sz="1400" b="1" dirty="0" err="1" smtClean="0">
                <a:solidFill>
                  <a:schemeClr val="bg1"/>
                </a:solidFill>
              </a:rPr>
              <a:t>Learners</a:t>
            </a:r>
            <a:endParaRPr lang="en-GB" sz="1400" b="1" dirty="0">
              <a:solidFill>
                <a:schemeClr val="bg1"/>
              </a:solidFill>
            </a:endParaRPr>
          </a:p>
        </p:txBody>
      </p:sp>
      <p:sp>
        <p:nvSpPr>
          <p:cNvPr id="54" name="Isosceles Triangle 53"/>
          <p:cNvSpPr/>
          <p:nvPr/>
        </p:nvSpPr>
        <p:spPr bwMode="auto">
          <a:xfrm rot="10800000">
            <a:off x="2519769" y="1628800"/>
            <a:ext cx="3816423" cy="2016222"/>
          </a:xfrm>
          <a:prstGeom prst="triangle">
            <a:avLst/>
          </a:prstGeom>
          <a:solidFill>
            <a:schemeClr val="accent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sp>
        <p:nvSpPr>
          <p:cNvPr id="55" name="TextBox 54"/>
          <p:cNvSpPr txBox="1"/>
          <p:nvPr/>
        </p:nvSpPr>
        <p:spPr>
          <a:xfrm>
            <a:off x="2187909" y="3112751"/>
            <a:ext cx="2157109" cy="738663"/>
          </a:xfrm>
          <a:prstGeom prst="rect">
            <a:avLst/>
          </a:prstGeom>
          <a:noFill/>
        </p:spPr>
        <p:txBody>
          <a:bodyPr wrap="square" rtlCol="0">
            <a:spAutoFit/>
          </a:bodyPr>
          <a:lstStyle/>
          <a:p>
            <a:pPr algn="ctr"/>
            <a:r>
              <a:rPr lang="de-DE" sz="1400" b="1" dirty="0" smtClean="0">
                <a:solidFill>
                  <a:schemeClr val="bg1"/>
                </a:solidFill>
              </a:rPr>
              <a:t>3. </a:t>
            </a:r>
          </a:p>
          <a:p>
            <a:pPr algn="ctr"/>
            <a:r>
              <a:rPr lang="de-DE" sz="1400" b="1" dirty="0" smtClean="0">
                <a:solidFill>
                  <a:schemeClr val="bg1"/>
                </a:solidFill>
              </a:rPr>
              <a:t>Digital </a:t>
            </a:r>
          </a:p>
          <a:p>
            <a:pPr algn="ctr"/>
            <a:r>
              <a:rPr lang="de-DE" sz="1400" b="1" dirty="0" err="1" smtClean="0">
                <a:solidFill>
                  <a:schemeClr val="bg1"/>
                </a:solidFill>
              </a:rPr>
              <a:t>Pedagogy</a:t>
            </a:r>
            <a:endParaRPr lang="en-GB" sz="1400" b="1" dirty="0">
              <a:solidFill>
                <a:schemeClr val="bg1"/>
              </a:solidFill>
            </a:endParaRPr>
          </a:p>
        </p:txBody>
      </p:sp>
      <p:sp>
        <p:nvSpPr>
          <p:cNvPr id="56" name="Isosceles Triangle 55"/>
          <p:cNvSpPr/>
          <p:nvPr/>
        </p:nvSpPr>
        <p:spPr bwMode="auto">
          <a:xfrm>
            <a:off x="2519770" y="3645026"/>
            <a:ext cx="3816424" cy="2016222"/>
          </a:xfrm>
          <a:prstGeom prst="triangle">
            <a:avLst/>
          </a:prstGeom>
          <a:solidFill>
            <a:srgbClr val="002060"/>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sp>
        <p:nvSpPr>
          <p:cNvPr id="57" name="TextBox 56"/>
          <p:cNvSpPr txBox="1"/>
          <p:nvPr/>
        </p:nvSpPr>
        <p:spPr>
          <a:xfrm>
            <a:off x="3349429" y="4383890"/>
            <a:ext cx="2157109" cy="738663"/>
          </a:xfrm>
          <a:prstGeom prst="rect">
            <a:avLst/>
          </a:prstGeom>
          <a:noFill/>
        </p:spPr>
        <p:txBody>
          <a:bodyPr wrap="square" rtlCol="0">
            <a:spAutoFit/>
          </a:bodyPr>
          <a:lstStyle/>
          <a:p>
            <a:pPr algn="ctr"/>
            <a:r>
              <a:rPr lang="de-DE" sz="1400" b="1" dirty="0" smtClean="0">
                <a:solidFill>
                  <a:schemeClr val="bg1"/>
                </a:solidFill>
              </a:rPr>
              <a:t>4. </a:t>
            </a:r>
          </a:p>
          <a:p>
            <a:pPr algn="ctr"/>
            <a:r>
              <a:rPr lang="de-DE" sz="1400" b="1" dirty="0" smtClean="0">
                <a:solidFill>
                  <a:schemeClr val="bg1"/>
                </a:solidFill>
              </a:rPr>
              <a:t>Digital </a:t>
            </a:r>
          </a:p>
          <a:p>
            <a:pPr algn="ctr"/>
            <a:r>
              <a:rPr lang="de-DE" sz="1400" b="1" dirty="0" smtClean="0">
                <a:solidFill>
                  <a:schemeClr val="bg1"/>
                </a:solidFill>
              </a:rPr>
              <a:t>Assessment</a:t>
            </a:r>
            <a:endParaRPr lang="en-GB" sz="1400" b="1" dirty="0">
              <a:solidFill>
                <a:schemeClr val="bg1"/>
              </a:solidFill>
            </a:endParaRPr>
          </a:p>
        </p:txBody>
      </p:sp>
      <p:sp>
        <p:nvSpPr>
          <p:cNvPr id="58" name="TextBox 57"/>
          <p:cNvSpPr txBox="1"/>
          <p:nvPr/>
        </p:nvSpPr>
        <p:spPr>
          <a:xfrm>
            <a:off x="3349429" y="1747406"/>
            <a:ext cx="2157109" cy="738663"/>
          </a:xfrm>
          <a:prstGeom prst="rect">
            <a:avLst/>
          </a:prstGeom>
          <a:noFill/>
        </p:spPr>
        <p:txBody>
          <a:bodyPr wrap="square" rtlCol="0">
            <a:spAutoFit/>
          </a:bodyPr>
          <a:lstStyle/>
          <a:p>
            <a:pPr algn="ctr"/>
            <a:r>
              <a:rPr lang="de-DE" sz="1400" b="1" dirty="0" smtClean="0">
                <a:solidFill>
                  <a:schemeClr val="bg1"/>
                </a:solidFill>
              </a:rPr>
              <a:t>2. </a:t>
            </a:r>
          </a:p>
          <a:p>
            <a:pPr algn="ctr"/>
            <a:r>
              <a:rPr lang="de-DE" sz="1400" b="1" dirty="0" smtClean="0">
                <a:solidFill>
                  <a:schemeClr val="bg1"/>
                </a:solidFill>
              </a:rPr>
              <a:t>Digital </a:t>
            </a:r>
          </a:p>
          <a:p>
            <a:pPr algn="ctr"/>
            <a:r>
              <a:rPr lang="de-DE" sz="1400" b="1" dirty="0" smtClean="0">
                <a:solidFill>
                  <a:schemeClr val="bg1"/>
                </a:solidFill>
              </a:rPr>
              <a:t>Resources</a:t>
            </a:r>
            <a:endParaRPr lang="en-GB" sz="1400" b="1" dirty="0">
              <a:solidFill>
                <a:schemeClr val="bg1"/>
              </a:solidFill>
            </a:endParaRPr>
          </a:p>
        </p:txBody>
      </p:sp>
      <p:sp>
        <p:nvSpPr>
          <p:cNvPr id="28" name="Content Placeholder 3"/>
          <p:cNvSpPr txBox="1">
            <a:spLocks noGrp="1"/>
          </p:cNvSpPr>
          <p:nvPr>
            <p:ph idx="1"/>
          </p:nvPr>
        </p:nvSpPr>
        <p:spPr>
          <a:xfrm>
            <a:off x="251520" y="1544273"/>
            <a:ext cx="1720365" cy="406265"/>
          </a:xfrm>
          <a:prstGeom prst="rect">
            <a:avLst/>
          </a:prstGeom>
          <a:noFill/>
        </p:spPr>
        <p:txBody>
          <a:bodyPr wrap="square" rtlCol="0">
            <a:spAutoFit/>
          </a:bodyPr>
          <a:lstStyle/>
          <a:p>
            <a:pPr>
              <a:lnSpc>
                <a:spcPct val="110000"/>
              </a:lnSpc>
              <a:buClr>
                <a:srgbClr val="33ACE3"/>
              </a:buClr>
            </a:pPr>
            <a:r>
              <a:rPr lang="de-DE" dirty="0" smtClean="0">
                <a:solidFill>
                  <a:schemeClr val="tx1">
                    <a:lumMod val="50000"/>
                    <a:lumOff val="50000"/>
                  </a:schemeClr>
                </a:solidFill>
              </a:rPr>
              <a:t>6 Areas</a:t>
            </a:r>
            <a:endParaRPr lang="de-DE" sz="3200" u="sng" dirty="0" smtClean="0">
              <a:solidFill>
                <a:schemeClr val="tx1">
                  <a:lumMod val="50000"/>
                  <a:lumOff val="50000"/>
                </a:schemeClr>
              </a:solidFill>
            </a:endParaRPr>
          </a:p>
        </p:txBody>
      </p:sp>
    </p:spTree>
    <p:extLst>
      <p:ext uri="{BB962C8B-B14F-4D97-AF65-F5344CB8AC3E}">
        <p14:creationId xmlns:p14="http://schemas.microsoft.com/office/powerpoint/2010/main" val="401387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p:bldP spid="55"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67363" y="188640"/>
            <a:ext cx="8208963" cy="64807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de-DE" kern="0" dirty="0" err="1" smtClean="0">
                <a:solidFill>
                  <a:schemeClr val="bg1"/>
                </a:solidFill>
              </a:rPr>
              <a:t>Draft</a:t>
            </a:r>
            <a:r>
              <a:rPr lang="de-DE" kern="0" dirty="0" smtClean="0">
                <a:solidFill>
                  <a:schemeClr val="bg1"/>
                </a:solidFill>
              </a:rPr>
              <a:t> Framework</a:t>
            </a:r>
            <a:br>
              <a:rPr lang="de-DE" kern="0" dirty="0" smtClean="0">
                <a:solidFill>
                  <a:schemeClr val="bg1"/>
                </a:solidFill>
              </a:rPr>
            </a:br>
            <a:r>
              <a:rPr lang="de-DE" sz="1800" kern="0" dirty="0" err="1" smtClean="0">
                <a:solidFill>
                  <a:schemeClr val="bg1"/>
                </a:solidFill>
              </a:rPr>
              <a:t>February</a:t>
            </a:r>
            <a:r>
              <a:rPr lang="de-DE" sz="1800" kern="0" dirty="0" smtClean="0">
                <a:solidFill>
                  <a:schemeClr val="bg1"/>
                </a:solidFill>
              </a:rPr>
              <a:t> 2017</a:t>
            </a:r>
            <a:endParaRPr lang="en-GB" sz="1800" kern="0" dirty="0">
              <a:solidFill>
                <a:schemeClr val="bg1"/>
              </a:solidFill>
            </a:endParaRPr>
          </a:p>
        </p:txBody>
      </p:sp>
      <p:sp>
        <p:nvSpPr>
          <p:cNvPr id="10" name="Rectangle 9"/>
          <p:cNvSpPr/>
          <p:nvPr/>
        </p:nvSpPr>
        <p:spPr bwMode="auto">
          <a:xfrm>
            <a:off x="467544" y="1844824"/>
            <a:ext cx="8064896" cy="4176464"/>
          </a:xfrm>
          <a:prstGeom prst="rect">
            <a:avLst/>
          </a:prstGeom>
          <a:solidFill>
            <a:schemeClr val="bg1">
              <a:lumMod val="7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77468488"/>
              </p:ext>
            </p:extLst>
          </p:nvPr>
        </p:nvGraphicFramePr>
        <p:xfrm>
          <a:off x="2411760" y="2060848"/>
          <a:ext cx="2808312" cy="1008112"/>
        </p:xfrm>
        <a:graphic>
          <a:graphicData uri="http://schemas.openxmlformats.org/drawingml/2006/table">
            <a:tbl>
              <a:tblPr firstRow="1" firstCol="1" bandRow="1"/>
              <a:tblGrid>
                <a:gridCol w="2808312"/>
              </a:tblGrid>
              <a:tr h="239379">
                <a:tc>
                  <a:txBody>
                    <a:bodyPr/>
                    <a:lstStyle/>
                    <a:p>
                      <a:pPr algn="ctr">
                        <a:spcAft>
                          <a:spcPts val="0"/>
                        </a:spcAft>
                      </a:pPr>
                      <a:r>
                        <a:rPr lang="en-GB" sz="1000" b="1" dirty="0" smtClean="0">
                          <a:solidFill>
                            <a:schemeClr val="bg1"/>
                          </a:solidFill>
                          <a:effectLst/>
                          <a:latin typeface="Verdana"/>
                          <a:ea typeface="MS Mincho"/>
                          <a:cs typeface="Times New Roman"/>
                        </a:rPr>
                        <a:t>2. Digital Resources</a:t>
                      </a:r>
                    </a:p>
                  </a:txBody>
                  <a:tcPr marL="36195" marR="36195" marT="36195" marB="3619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r>
              <a:tr h="239379">
                <a:tc>
                  <a:txBody>
                    <a:bodyPr/>
                    <a:lstStyle/>
                    <a:p>
                      <a:pPr algn="l">
                        <a:spcAft>
                          <a:spcPts val="0"/>
                        </a:spcAft>
                      </a:pPr>
                      <a:r>
                        <a:rPr lang="en-GB" sz="1000" b="0" dirty="0" smtClean="0">
                          <a:solidFill>
                            <a:schemeClr val="accent1">
                              <a:lumMod val="50000"/>
                            </a:schemeClr>
                          </a:solidFill>
                          <a:effectLst/>
                          <a:latin typeface="Verdana"/>
                          <a:ea typeface="MS Mincho"/>
                          <a:cs typeface="Times New Roman"/>
                        </a:rPr>
                        <a:t>2.1 Selecting</a:t>
                      </a:r>
                      <a:endParaRPr lang="en-GB" sz="1000" b="0" dirty="0">
                        <a:solidFill>
                          <a:schemeClr val="accent1">
                            <a:lumMod val="50000"/>
                          </a:schemeClr>
                        </a:solidFill>
                        <a:effectLst/>
                        <a:latin typeface="Verdana"/>
                        <a:ea typeface="MS Mincho"/>
                        <a:cs typeface="Times New Roman"/>
                      </a:endParaRPr>
                    </a:p>
                  </a:txBody>
                  <a:tcPr marL="36195" marR="36195" marT="36195" marB="3619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235">
                <a:tc>
                  <a:txBody>
                    <a:bodyPr/>
                    <a:lstStyle/>
                    <a:p>
                      <a:pPr algn="l">
                        <a:spcAft>
                          <a:spcPts val="0"/>
                        </a:spcAft>
                      </a:pPr>
                      <a:r>
                        <a:rPr lang="en-GB" sz="1000" b="0" dirty="0">
                          <a:solidFill>
                            <a:schemeClr val="accent1">
                              <a:lumMod val="50000"/>
                            </a:schemeClr>
                          </a:solidFill>
                          <a:effectLst/>
                          <a:latin typeface="Verdana"/>
                          <a:ea typeface="MS Mincho"/>
                          <a:cs typeface="Times New Roman"/>
                        </a:rPr>
                        <a:t>2</a:t>
                      </a:r>
                      <a:r>
                        <a:rPr lang="en-GB" sz="1000" b="0" dirty="0" smtClean="0">
                          <a:solidFill>
                            <a:schemeClr val="accent1">
                              <a:lumMod val="50000"/>
                            </a:schemeClr>
                          </a:solidFill>
                          <a:effectLst/>
                          <a:latin typeface="Verdana"/>
                          <a:ea typeface="MS Mincho"/>
                          <a:cs typeface="Times New Roman"/>
                        </a:rPr>
                        <a:t>.2 Organising</a:t>
                      </a:r>
                      <a:r>
                        <a:rPr lang="en-GB" sz="1000" b="0" baseline="0" dirty="0" smtClean="0">
                          <a:solidFill>
                            <a:schemeClr val="accent1">
                              <a:lumMod val="50000"/>
                            </a:schemeClr>
                          </a:solidFill>
                          <a:effectLst/>
                          <a:latin typeface="Verdana"/>
                          <a:ea typeface="MS Mincho"/>
                          <a:cs typeface="Times New Roman"/>
                        </a:rPr>
                        <a:t> </a:t>
                      </a:r>
                      <a:r>
                        <a:rPr lang="en-GB" sz="1000" b="0" dirty="0" smtClean="0">
                          <a:solidFill>
                            <a:schemeClr val="accent1">
                              <a:lumMod val="50000"/>
                            </a:schemeClr>
                          </a:solidFill>
                          <a:effectLst/>
                          <a:latin typeface="Verdana"/>
                          <a:ea typeface="MS Mincho"/>
                          <a:cs typeface="Times New Roman"/>
                        </a:rPr>
                        <a:t>&amp; sharing</a:t>
                      </a:r>
                      <a:endParaRPr lang="en-GB" sz="1000" b="0" dirty="0">
                        <a:solidFill>
                          <a:schemeClr val="accent1">
                            <a:lumMod val="50000"/>
                          </a:schemeClr>
                        </a:solidFill>
                        <a:effectLst/>
                        <a:latin typeface="Verdana"/>
                        <a:ea typeface="MS Mincho"/>
                        <a:cs typeface="Times New Roman"/>
                      </a:endParaRPr>
                    </a:p>
                  </a:txBody>
                  <a:tcPr marL="36195" marR="36195" marT="36195" marB="3619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7119">
                <a:tc>
                  <a:txBody>
                    <a:bodyPr/>
                    <a:lstStyle/>
                    <a:p>
                      <a:pPr algn="l">
                        <a:spcAft>
                          <a:spcPts val="0"/>
                        </a:spcAft>
                      </a:pPr>
                      <a:r>
                        <a:rPr lang="en-GB" sz="1000" b="0" dirty="0">
                          <a:solidFill>
                            <a:schemeClr val="accent1">
                              <a:lumMod val="50000"/>
                            </a:schemeClr>
                          </a:solidFill>
                          <a:effectLst/>
                          <a:latin typeface="Verdana"/>
                          <a:ea typeface="MS Mincho"/>
                          <a:cs typeface="Times New Roman"/>
                        </a:rPr>
                        <a:t>2</a:t>
                      </a:r>
                      <a:r>
                        <a:rPr lang="en-GB" sz="1000" b="0" dirty="0" smtClean="0">
                          <a:solidFill>
                            <a:schemeClr val="accent1">
                              <a:lumMod val="50000"/>
                            </a:schemeClr>
                          </a:solidFill>
                          <a:effectLst/>
                          <a:latin typeface="Verdana"/>
                          <a:ea typeface="MS Mincho"/>
                          <a:cs typeface="Times New Roman"/>
                        </a:rPr>
                        <a:t>.3 Creating</a:t>
                      </a:r>
                      <a:endParaRPr lang="en-GB" sz="1000" b="0" dirty="0">
                        <a:solidFill>
                          <a:schemeClr val="accent1">
                            <a:lumMod val="50000"/>
                          </a:schemeClr>
                        </a:solidFill>
                        <a:effectLst/>
                        <a:latin typeface="Verdana"/>
                        <a:ea typeface="MS Mincho"/>
                        <a:cs typeface="Times New Roman"/>
                      </a:endParaRPr>
                    </a:p>
                  </a:txBody>
                  <a:tcPr marL="36195" marR="36195" marT="36195" marB="3619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80159203"/>
              </p:ext>
            </p:extLst>
          </p:nvPr>
        </p:nvGraphicFramePr>
        <p:xfrm>
          <a:off x="2411760" y="3029866"/>
          <a:ext cx="2808312" cy="1407246"/>
        </p:xfrm>
        <a:graphic>
          <a:graphicData uri="http://schemas.openxmlformats.org/drawingml/2006/table">
            <a:tbl>
              <a:tblPr firstRow="1" firstCol="1" bandRow="1"/>
              <a:tblGrid>
                <a:gridCol w="2808312"/>
              </a:tblGrid>
              <a:tr h="355625">
                <a:tc>
                  <a:txBody>
                    <a:bodyPr/>
                    <a:lstStyle/>
                    <a:p>
                      <a:pPr algn="ctr">
                        <a:spcAft>
                          <a:spcPts val="0"/>
                        </a:spcAft>
                      </a:pPr>
                      <a:r>
                        <a:rPr lang="en-GB" sz="1000" b="1" dirty="0" smtClean="0">
                          <a:solidFill>
                            <a:schemeClr val="bg1"/>
                          </a:solidFill>
                          <a:effectLst/>
                          <a:latin typeface="Verdana"/>
                          <a:ea typeface="MS Mincho"/>
                          <a:cs typeface="Times New Roman"/>
                        </a:rPr>
                        <a:t>3. Digital Pedagogy</a:t>
                      </a:r>
                    </a:p>
                    <a:p>
                      <a:pPr algn="l">
                        <a:spcAft>
                          <a:spcPts val="0"/>
                        </a:spcAft>
                      </a:pPr>
                      <a:r>
                        <a:rPr lang="de-DE" sz="1000" b="0" i="1" dirty="0" err="1" smtClean="0">
                          <a:solidFill>
                            <a:schemeClr val="bg1"/>
                          </a:solidFill>
                          <a:effectLst/>
                          <a:latin typeface="Verdana"/>
                          <a:ea typeface="MS Mincho"/>
                          <a:cs typeface="Times New Roman"/>
                        </a:rPr>
                        <a:t>Using</a:t>
                      </a:r>
                      <a:r>
                        <a:rPr lang="de-DE" sz="1000" b="0" i="1" dirty="0" smtClean="0">
                          <a:solidFill>
                            <a:schemeClr val="bg1"/>
                          </a:solidFill>
                          <a:effectLst/>
                          <a:latin typeface="Verdana"/>
                          <a:ea typeface="MS Mincho"/>
                          <a:cs typeface="Times New Roman"/>
                        </a:rPr>
                        <a:t> digital </a:t>
                      </a:r>
                      <a:r>
                        <a:rPr lang="de-DE" sz="1000" b="0" i="1" dirty="0" err="1" smtClean="0">
                          <a:solidFill>
                            <a:schemeClr val="bg1"/>
                          </a:solidFill>
                          <a:effectLst/>
                          <a:latin typeface="Verdana"/>
                          <a:ea typeface="MS Mincho"/>
                          <a:cs typeface="Times New Roman"/>
                        </a:rPr>
                        <a:t>tools</a:t>
                      </a:r>
                      <a:r>
                        <a:rPr lang="de-DE" sz="1000" b="0" i="1" baseline="0" dirty="0" smtClean="0">
                          <a:solidFill>
                            <a:schemeClr val="bg1"/>
                          </a:solidFill>
                          <a:effectLst/>
                          <a:latin typeface="Verdana"/>
                          <a:ea typeface="MS Mincho"/>
                          <a:cs typeface="Times New Roman"/>
                        </a:rPr>
                        <a:t> </a:t>
                      </a:r>
                      <a:r>
                        <a:rPr lang="de-DE" sz="1000" b="0" i="1" baseline="0" dirty="0" err="1" smtClean="0">
                          <a:solidFill>
                            <a:schemeClr val="bg1"/>
                          </a:solidFill>
                          <a:effectLst/>
                          <a:latin typeface="Verdana"/>
                          <a:ea typeface="MS Mincho"/>
                          <a:cs typeface="Times New Roman"/>
                        </a:rPr>
                        <a:t>to</a:t>
                      </a:r>
                      <a:r>
                        <a:rPr lang="de-DE" sz="1000" b="0" i="1" baseline="0" dirty="0" smtClean="0">
                          <a:solidFill>
                            <a:schemeClr val="bg1"/>
                          </a:solidFill>
                          <a:effectLst/>
                          <a:latin typeface="Verdana"/>
                          <a:ea typeface="MS Mincho"/>
                          <a:cs typeface="Times New Roman"/>
                        </a:rPr>
                        <a:t> </a:t>
                      </a:r>
                      <a:r>
                        <a:rPr lang="de-DE" sz="1000" b="0" i="1" baseline="0" dirty="0" err="1" smtClean="0">
                          <a:solidFill>
                            <a:schemeClr val="bg1"/>
                          </a:solidFill>
                          <a:effectLst/>
                          <a:latin typeface="Verdana"/>
                          <a:ea typeface="MS Mincho"/>
                          <a:cs typeface="Times New Roman"/>
                        </a:rPr>
                        <a:t>enhance</a:t>
                      </a:r>
                      <a:r>
                        <a:rPr lang="de-DE" sz="1000" b="0" i="1" baseline="0" dirty="0" smtClean="0">
                          <a:solidFill>
                            <a:schemeClr val="bg1"/>
                          </a:solidFill>
                          <a:effectLst/>
                          <a:latin typeface="Verdana"/>
                          <a:ea typeface="MS Mincho"/>
                          <a:cs typeface="Times New Roman"/>
                        </a:rPr>
                        <a:t> &amp; </a:t>
                      </a:r>
                      <a:r>
                        <a:rPr lang="de-DE" sz="1000" b="0" i="1" baseline="0" dirty="0" err="1" smtClean="0">
                          <a:solidFill>
                            <a:schemeClr val="bg1"/>
                          </a:solidFill>
                          <a:effectLst/>
                          <a:latin typeface="Verdana"/>
                          <a:ea typeface="MS Mincho"/>
                          <a:cs typeface="Times New Roman"/>
                        </a:rPr>
                        <a:t>innovate</a:t>
                      </a:r>
                      <a:endParaRPr lang="en-GB" sz="1000" b="0" i="1" dirty="0">
                        <a:solidFill>
                          <a:schemeClr val="bg1"/>
                        </a:solidFill>
                        <a:effectLst/>
                        <a:latin typeface="Verdana"/>
                        <a:ea typeface="MS Mincho"/>
                        <a:cs typeface="Times New Roman"/>
                      </a:endParaRPr>
                    </a:p>
                  </a:txBody>
                  <a:tcPr marL="35514" marR="35514" marT="35514" marB="3551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67078">
                <a:tc>
                  <a:txBody>
                    <a:bodyPr/>
                    <a:lstStyle/>
                    <a:p>
                      <a:pPr algn="l">
                        <a:spcAft>
                          <a:spcPts val="0"/>
                        </a:spcAft>
                      </a:pPr>
                      <a:r>
                        <a:rPr lang="de-DE" sz="1000" b="0" dirty="0" smtClean="0">
                          <a:solidFill>
                            <a:srgbClr val="0070C0"/>
                          </a:solidFill>
                          <a:effectLst/>
                          <a:latin typeface="Verdana"/>
                          <a:ea typeface="MS Mincho"/>
                          <a:cs typeface="Times New Roman"/>
                        </a:rPr>
                        <a:t>3.1 </a:t>
                      </a:r>
                      <a:r>
                        <a:rPr lang="de-DE" sz="1000" b="0" dirty="0" err="1" smtClean="0">
                          <a:solidFill>
                            <a:srgbClr val="0070C0"/>
                          </a:solidFill>
                          <a:effectLst/>
                          <a:latin typeface="Verdana"/>
                          <a:ea typeface="MS Mincho"/>
                          <a:cs typeface="Times New Roman"/>
                        </a:rPr>
                        <a:t>Instruction</a:t>
                      </a:r>
                      <a:endParaRPr lang="en-GB" sz="1000" b="0" dirty="0">
                        <a:solidFill>
                          <a:srgbClr val="0070C0"/>
                        </a:solidFill>
                        <a:effectLst/>
                        <a:latin typeface="Verdana"/>
                        <a:ea typeface="MS Mincho"/>
                        <a:cs typeface="Times New Roman"/>
                      </a:endParaRPr>
                    </a:p>
                  </a:txBody>
                  <a:tcPr marL="35514" marR="35514" marT="35514" marB="3551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7078">
                <a:tc>
                  <a:txBody>
                    <a:bodyPr/>
                    <a:lstStyle/>
                    <a:p>
                      <a:pPr algn="l">
                        <a:spcAft>
                          <a:spcPts val="0"/>
                        </a:spcAft>
                      </a:pPr>
                      <a:r>
                        <a:rPr lang="en-GB" sz="1000" b="0" dirty="0" smtClean="0">
                          <a:solidFill>
                            <a:srgbClr val="0070C0"/>
                          </a:solidFill>
                          <a:effectLst/>
                          <a:latin typeface="Verdana"/>
                          <a:ea typeface="MS Mincho"/>
                          <a:cs typeface="Times New Roman"/>
                        </a:rPr>
                        <a:t>3.2</a:t>
                      </a:r>
                      <a:r>
                        <a:rPr lang="en-GB" sz="1000" b="0" baseline="0" dirty="0" smtClean="0">
                          <a:solidFill>
                            <a:srgbClr val="0070C0"/>
                          </a:solidFill>
                          <a:effectLst/>
                          <a:latin typeface="Verdana"/>
                          <a:ea typeface="MS Mincho"/>
                          <a:cs typeface="Times New Roman"/>
                        </a:rPr>
                        <a:t> Teacher-learner interaction</a:t>
                      </a:r>
                      <a:endParaRPr lang="en-GB" sz="1000" b="0" dirty="0">
                        <a:solidFill>
                          <a:srgbClr val="0070C0"/>
                        </a:solidFill>
                        <a:effectLst/>
                        <a:latin typeface="Verdana"/>
                        <a:ea typeface="MS Mincho"/>
                        <a:cs typeface="Times New Roman"/>
                      </a:endParaRPr>
                    </a:p>
                  </a:txBody>
                  <a:tcPr marL="35514" marR="35514" marT="35514" marB="3551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1364">
                <a:tc>
                  <a:txBody>
                    <a:bodyPr/>
                    <a:lstStyle/>
                    <a:p>
                      <a:pPr algn="l">
                        <a:spcAft>
                          <a:spcPts val="0"/>
                        </a:spcAft>
                      </a:pPr>
                      <a:r>
                        <a:rPr lang="en-GB" sz="1000" b="0" dirty="0" smtClean="0">
                          <a:solidFill>
                            <a:srgbClr val="0070C0"/>
                          </a:solidFill>
                          <a:effectLst/>
                          <a:latin typeface="Verdana"/>
                          <a:ea typeface="MS Mincho"/>
                          <a:cs typeface="Times New Roman"/>
                        </a:rPr>
                        <a:t>3.3 Learner</a:t>
                      </a:r>
                      <a:r>
                        <a:rPr lang="en-GB" sz="1000" b="0" baseline="0" dirty="0" smtClean="0">
                          <a:solidFill>
                            <a:srgbClr val="0070C0"/>
                          </a:solidFill>
                          <a:effectLst/>
                          <a:latin typeface="Verdana"/>
                          <a:ea typeface="MS Mincho"/>
                          <a:cs typeface="Times New Roman"/>
                        </a:rPr>
                        <a:t> collaboration</a:t>
                      </a:r>
                      <a:endParaRPr lang="en-GB" sz="1000" b="0" dirty="0">
                        <a:solidFill>
                          <a:srgbClr val="0070C0"/>
                        </a:solidFill>
                        <a:effectLst/>
                        <a:latin typeface="Verdana"/>
                        <a:ea typeface="MS Mincho"/>
                        <a:cs typeface="Times New Roman"/>
                      </a:endParaRPr>
                    </a:p>
                  </a:txBody>
                  <a:tcPr marL="35514" marR="35514" marT="35514" marB="3551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5898">
                <a:tc>
                  <a:txBody>
                    <a:bodyPr/>
                    <a:lstStyle/>
                    <a:p>
                      <a:pPr algn="l">
                        <a:spcAft>
                          <a:spcPts val="0"/>
                        </a:spcAft>
                      </a:pPr>
                      <a:r>
                        <a:rPr lang="en-GB" sz="1000" b="0" dirty="0" smtClean="0">
                          <a:solidFill>
                            <a:srgbClr val="0070C0"/>
                          </a:solidFill>
                          <a:effectLst/>
                          <a:latin typeface="Verdana"/>
                          <a:ea typeface="MS Mincho"/>
                          <a:cs typeface="Times New Roman"/>
                        </a:rPr>
                        <a:t>3.4 Self-directed learning</a:t>
                      </a:r>
                      <a:endParaRPr lang="en-GB" sz="1000" b="0" dirty="0">
                        <a:solidFill>
                          <a:srgbClr val="0070C0"/>
                        </a:solidFill>
                        <a:effectLst/>
                        <a:latin typeface="Verdana"/>
                        <a:ea typeface="MS Mincho"/>
                        <a:cs typeface="Times New Roman"/>
                      </a:endParaRPr>
                    </a:p>
                  </a:txBody>
                  <a:tcPr marL="35514" marR="35514" marT="35514" marB="3551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71896306"/>
              </p:ext>
            </p:extLst>
          </p:nvPr>
        </p:nvGraphicFramePr>
        <p:xfrm>
          <a:off x="2411760" y="4437112"/>
          <a:ext cx="2808312" cy="1229782"/>
        </p:xfrm>
        <a:graphic>
          <a:graphicData uri="http://schemas.openxmlformats.org/drawingml/2006/table">
            <a:tbl>
              <a:tblPr firstRow="1" firstCol="1" bandRow="1"/>
              <a:tblGrid>
                <a:gridCol w="2808312"/>
              </a:tblGrid>
              <a:tr h="403935">
                <a:tc>
                  <a:txBody>
                    <a:bodyPr/>
                    <a:lstStyle/>
                    <a:p>
                      <a:pPr algn="ctr">
                        <a:spcAft>
                          <a:spcPts val="0"/>
                        </a:spcAft>
                      </a:pPr>
                      <a:r>
                        <a:rPr lang="en-GB" sz="1000" b="1" dirty="0">
                          <a:solidFill>
                            <a:schemeClr val="bg1"/>
                          </a:solidFill>
                          <a:effectLst/>
                          <a:latin typeface="Verdana"/>
                          <a:ea typeface="MS Mincho"/>
                          <a:cs typeface="Times New Roman"/>
                        </a:rPr>
                        <a:t>4</a:t>
                      </a:r>
                      <a:r>
                        <a:rPr lang="en-GB" sz="1000" b="1" dirty="0" smtClean="0">
                          <a:solidFill>
                            <a:schemeClr val="bg1"/>
                          </a:solidFill>
                          <a:effectLst/>
                          <a:latin typeface="Verdana"/>
                          <a:ea typeface="MS Mincho"/>
                          <a:cs typeface="Times New Roman"/>
                        </a:rPr>
                        <a:t>. Digital Assessment</a:t>
                      </a:r>
                    </a:p>
                    <a:p>
                      <a:pPr algn="l">
                        <a:spcAft>
                          <a:spcPts val="0"/>
                        </a:spcAft>
                      </a:pPr>
                      <a:r>
                        <a:rPr lang="de-DE" sz="1000" b="0" i="1" dirty="0" err="1" smtClean="0">
                          <a:solidFill>
                            <a:schemeClr val="bg1"/>
                          </a:solidFill>
                          <a:effectLst/>
                          <a:latin typeface="Verdana"/>
                          <a:ea typeface="MS Mincho"/>
                          <a:cs typeface="Times New Roman"/>
                        </a:rPr>
                        <a:t>Using</a:t>
                      </a:r>
                      <a:r>
                        <a:rPr lang="de-DE" sz="1000" b="0" i="1" dirty="0" smtClean="0">
                          <a:solidFill>
                            <a:schemeClr val="bg1"/>
                          </a:solidFill>
                          <a:effectLst/>
                          <a:latin typeface="Verdana"/>
                          <a:ea typeface="MS Mincho"/>
                          <a:cs typeface="Times New Roman"/>
                        </a:rPr>
                        <a:t> digital </a:t>
                      </a:r>
                      <a:r>
                        <a:rPr lang="de-DE" sz="1000" b="0" i="1" dirty="0" err="1" smtClean="0">
                          <a:solidFill>
                            <a:schemeClr val="bg1"/>
                          </a:solidFill>
                          <a:effectLst/>
                          <a:latin typeface="Verdana"/>
                          <a:ea typeface="MS Mincho"/>
                          <a:cs typeface="Times New Roman"/>
                        </a:rPr>
                        <a:t>tools</a:t>
                      </a:r>
                      <a:r>
                        <a:rPr lang="de-DE" sz="1000" b="0" i="1" dirty="0" smtClean="0">
                          <a:solidFill>
                            <a:schemeClr val="bg1"/>
                          </a:solidFill>
                          <a:effectLst/>
                          <a:latin typeface="Verdana"/>
                          <a:ea typeface="MS Mincho"/>
                          <a:cs typeface="Times New Roman"/>
                        </a:rPr>
                        <a:t> </a:t>
                      </a:r>
                      <a:r>
                        <a:rPr lang="de-DE" sz="1000" b="0" i="1" baseline="0" dirty="0" err="1" smtClean="0">
                          <a:solidFill>
                            <a:schemeClr val="bg1"/>
                          </a:solidFill>
                          <a:effectLst/>
                          <a:latin typeface="Verdana"/>
                          <a:ea typeface="MS Mincho"/>
                          <a:cs typeface="Times New Roman"/>
                        </a:rPr>
                        <a:t>to</a:t>
                      </a:r>
                      <a:r>
                        <a:rPr lang="de-DE" sz="1000" b="0" i="1" baseline="0" dirty="0" smtClean="0">
                          <a:solidFill>
                            <a:schemeClr val="bg1"/>
                          </a:solidFill>
                          <a:effectLst/>
                          <a:latin typeface="Verdana"/>
                          <a:ea typeface="MS Mincho"/>
                          <a:cs typeface="Times New Roman"/>
                        </a:rPr>
                        <a:t> </a:t>
                      </a:r>
                      <a:r>
                        <a:rPr lang="de-DE" sz="1000" b="0" i="1" baseline="0" dirty="0" err="1" smtClean="0">
                          <a:solidFill>
                            <a:schemeClr val="bg1"/>
                          </a:solidFill>
                          <a:effectLst/>
                          <a:latin typeface="Verdana"/>
                          <a:ea typeface="MS Mincho"/>
                          <a:cs typeface="Times New Roman"/>
                        </a:rPr>
                        <a:t>enhance</a:t>
                      </a:r>
                      <a:r>
                        <a:rPr lang="de-DE" sz="1000" b="0" i="1" baseline="0" dirty="0" smtClean="0">
                          <a:solidFill>
                            <a:schemeClr val="bg1"/>
                          </a:solidFill>
                          <a:effectLst/>
                          <a:latin typeface="Verdana"/>
                          <a:ea typeface="MS Mincho"/>
                          <a:cs typeface="Times New Roman"/>
                        </a:rPr>
                        <a:t> &amp; </a:t>
                      </a:r>
                      <a:r>
                        <a:rPr lang="de-DE" sz="1000" b="0" i="1" baseline="0" dirty="0" err="1" smtClean="0">
                          <a:solidFill>
                            <a:schemeClr val="bg1"/>
                          </a:solidFill>
                          <a:effectLst/>
                          <a:latin typeface="Verdana"/>
                          <a:ea typeface="MS Mincho"/>
                          <a:cs typeface="Times New Roman"/>
                        </a:rPr>
                        <a:t>innovate</a:t>
                      </a:r>
                      <a:r>
                        <a:rPr lang="de-DE" sz="1000" b="0" i="1" baseline="0" dirty="0" smtClean="0">
                          <a:solidFill>
                            <a:schemeClr val="bg1"/>
                          </a:solidFill>
                          <a:effectLst/>
                          <a:latin typeface="Verdana"/>
                          <a:ea typeface="MS Mincho"/>
                          <a:cs typeface="Times New Roman"/>
                        </a:rPr>
                        <a:t> </a:t>
                      </a:r>
                      <a:endParaRPr lang="en-GB" sz="1000" b="0" i="1" dirty="0">
                        <a:solidFill>
                          <a:schemeClr val="bg1"/>
                        </a:solidFill>
                        <a:effectLst/>
                        <a:latin typeface="Verdana"/>
                        <a:ea typeface="MS Mincho"/>
                        <a:cs typeface="Times New Roman"/>
                      </a:endParaRPr>
                    </a:p>
                  </a:txBody>
                  <a:tcPr marL="36195" marR="36195" marT="36195" marB="3619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74734">
                <a:tc>
                  <a:txBody>
                    <a:bodyPr/>
                    <a:lstStyle/>
                    <a:p>
                      <a:pPr algn="l">
                        <a:spcAft>
                          <a:spcPts val="0"/>
                        </a:spcAft>
                      </a:pPr>
                      <a:r>
                        <a:rPr lang="en-GB" sz="1000" b="0" dirty="0" smtClean="0">
                          <a:solidFill>
                            <a:srgbClr val="002060"/>
                          </a:solidFill>
                          <a:effectLst/>
                          <a:latin typeface="Verdana"/>
                          <a:ea typeface="MS Mincho"/>
                          <a:cs typeface="Times New Roman"/>
                        </a:rPr>
                        <a:t>4.1 Assessment formats</a:t>
                      </a:r>
                      <a:endParaRPr lang="en-GB" sz="1000" b="0" dirty="0">
                        <a:solidFill>
                          <a:srgbClr val="002060"/>
                        </a:solidFill>
                        <a:effectLst/>
                        <a:latin typeface="Verdana"/>
                        <a:ea typeface="MS Mincho"/>
                        <a:cs typeface="Times New Roman"/>
                      </a:endParaRPr>
                    </a:p>
                  </a:txBody>
                  <a:tcPr marL="36195" marR="36195" marT="36195" marB="3619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728">
                <a:tc>
                  <a:txBody>
                    <a:bodyPr/>
                    <a:lstStyle/>
                    <a:p>
                      <a:pPr algn="l">
                        <a:spcAft>
                          <a:spcPts val="0"/>
                        </a:spcAft>
                      </a:pPr>
                      <a:r>
                        <a:rPr lang="en-GB" sz="1000" b="0" dirty="0" smtClean="0">
                          <a:solidFill>
                            <a:srgbClr val="002060"/>
                          </a:solidFill>
                          <a:effectLst/>
                          <a:latin typeface="Verdana"/>
                          <a:ea typeface="MS Mincho"/>
                          <a:cs typeface="Times New Roman"/>
                        </a:rPr>
                        <a:t>4.2 Analysing</a:t>
                      </a:r>
                      <a:r>
                        <a:rPr lang="en-GB" sz="1000" b="0" baseline="0" dirty="0" smtClean="0">
                          <a:solidFill>
                            <a:srgbClr val="002060"/>
                          </a:solidFill>
                          <a:effectLst/>
                          <a:latin typeface="Verdana"/>
                          <a:ea typeface="MS Mincho"/>
                          <a:cs typeface="Times New Roman"/>
                        </a:rPr>
                        <a:t> evidence</a:t>
                      </a:r>
                      <a:endParaRPr lang="en-GB" sz="1000" b="0" dirty="0">
                        <a:solidFill>
                          <a:srgbClr val="002060"/>
                        </a:solidFill>
                        <a:effectLst/>
                        <a:latin typeface="Verdana"/>
                        <a:ea typeface="MS Mincho"/>
                        <a:cs typeface="Times New Roman"/>
                      </a:endParaRPr>
                    </a:p>
                  </a:txBody>
                  <a:tcPr marL="36195" marR="36195" marT="36195" marB="3619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2385">
                <a:tc>
                  <a:txBody>
                    <a:bodyPr/>
                    <a:lstStyle/>
                    <a:p>
                      <a:pPr algn="l">
                        <a:spcAft>
                          <a:spcPts val="0"/>
                        </a:spcAft>
                      </a:pPr>
                      <a:r>
                        <a:rPr lang="en-GB" sz="1000" b="0" dirty="0" smtClean="0">
                          <a:solidFill>
                            <a:srgbClr val="002060"/>
                          </a:solidFill>
                          <a:effectLst/>
                          <a:latin typeface="Verdana"/>
                          <a:ea typeface="MS Mincho"/>
                          <a:cs typeface="Times New Roman"/>
                        </a:rPr>
                        <a:t>4.3 Feedback &amp; planning</a:t>
                      </a:r>
                      <a:endParaRPr lang="en-GB" sz="1000" b="0" dirty="0">
                        <a:solidFill>
                          <a:srgbClr val="002060"/>
                        </a:solidFill>
                        <a:effectLst/>
                        <a:latin typeface="Verdana"/>
                        <a:ea typeface="MS Mincho"/>
                        <a:cs typeface="Times New Roman"/>
                      </a:endParaRPr>
                    </a:p>
                  </a:txBody>
                  <a:tcPr marL="36195" marR="36195" marT="36195" marB="3619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789475938"/>
              </p:ext>
            </p:extLst>
          </p:nvPr>
        </p:nvGraphicFramePr>
        <p:xfrm>
          <a:off x="6876256" y="2050908"/>
          <a:ext cx="1456972" cy="3631991"/>
        </p:xfrm>
        <a:graphic>
          <a:graphicData uri="http://schemas.openxmlformats.org/drawingml/2006/table">
            <a:tbl>
              <a:tblPr firstRow="1" firstCol="1" bandRow="1"/>
              <a:tblGrid>
                <a:gridCol w="1456972"/>
              </a:tblGrid>
              <a:tr h="506578">
                <a:tc>
                  <a:txBody>
                    <a:bodyPr/>
                    <a:lstStyle/>
                    <a:p>
                      <a:pPr algn="ctr">
                        <a:spcAft>
                          <a:spcPts val="0"/>
                        </a:spcAft>
                      </a:pPr>
                      <a:r>
                        <a:rPr lang="en-GB" sz="1000" b="1" dirty="0">
                          <a:solidFill>
                            <a:schemeClr val="bg1"/>
                          </a:solidFill>
                          <a:effectLst/>
                          <a:latin typeface="Verdana"/>
                          <a:ea typeface="MS Mincho"/>
                          <a:cs typeface="Times New Roman"/>
                        </a:rPr>
                        <a:t>6</a:t>
                      </a:r>
                      <a:r>
                        <a:rPr lang="en-GB" sz="1000" b="1" dirty="0" smtClean="0">
                          <a:solidFill>
                            <a:schemeClr val="bg1"/>
                          </a:solidFill>
                          <a:effectLst/>
                          <a:latin typeface="Verdana"/>
                          <a:ea typeface="MS Mincho"/>
                          <a:cs typeface="Times New Roman"/>
                        </a:rPr>
                        <a:t>. </a:t>
                      </a:r>
                      <a:r>
                        <a:rPr lang="en-GB" sz="1000" b="1" dirty="0">
                          <a:solidFill>
                            <a:schemeClr val="bg1"/>
                          </a:solidFill>
                          <a:effectLst/>
                          <a:latin typeface="Verdana"/>
                          <a:ea typeface="MS Mincho"/>
                          <a:cs typeface="Times New Roman"/>
                        </a:rPr>
                        <a:t>Facilitating learners' digital competence</a:t>
                      </a:r>
                      <a:endParaRPr lang="en-GB" sz="1000" dirty="0">
                        <a:solidFill>
                          <a:schemeClr val="bg1"/>
                        </a:solidFill>
                        <a:effectLst/>
                        <a:latin typeface="Verdana"/>
                        <a:ea typeface="MS Mincho"/>
                        <a:cs typeface="Times New Roman"/>
                      </a:endParaRPr>
                    </a:p>
                  </a:txBody>
                  <a:tcPr marL="67290" marR="67290" marT="35514" marB="35514" anchor="ctr">
                    <a:lnL w="12700" cap="flat" cmpd="sng" algn="ctr">
                      <a:solidFill>
                        <a:srgbClr val="993366"/>
                      </a:solidFill>
                      <a:prstDash val="solid"/>
                      <a:round/>
                      <a:headEnd type="none" w="med" len="med"/>
                      <a:tailEnd type="none" w="med" len="med"/>
                    </a:lnL>
                    <a:lnR w="12700" cap="flat" cmpd="sng" algn="ctr">
                      <a:solidFill>
                        <a:srgbClr val="993366"/>
                      </a:solidFill>
                      <a:prstDash val="solid"/>
                      <a:round/>
                      <a:headEnd type="none" w="med" len="med"/>
                      <a:tailEnd type="none" w="med" len="med"/>
                    </a:lnR>
                    <a:lnT w="12700" cap="flat" cmpd="sng" algn="ctr">
                      <a:solidFill>
                        <a:srgbClr val="993366"/>
                      </a:solidFill>
                      <a:prstDash val="solid"/>
                      <a:round/>
                      <a:headEnd type="none" w="med" len="med"/>
                      <a:tailEnd type="none" w="med" len="med"/>
                    </a:lnT>
                    <a:lnB w="12700" cap="flat" cmpd="sng" algn="ctr">
                      <a:solidFill>
                        <a:srgbClr val="993366"/>
                      </a:solidFill>
                      <a:prstDash val="solid"/>
                      <a:round/>
                      <a:headEnd type="none" w="med" len="med"/>
                      <a:tailEnd type="none" w="med" len="med"/>
                    </a:lnB>
                    <a:lnTlToBr w="12700" cmpd="sng">
                      <a:noFill/>
                      <a:prstDash val="solid"/>
                    </a:lnTlToBr>
                    <a:lnBlToTr w="12700" cmpd="sng">
                      <a:noFill/>
                      <a:prstDash val="solid"/>
                    </a:lnBlToTr>
                    <a:solidFill>
                      <a:srgbClr val="993366"/>
                    </a:solidFill>
                  </a:tcPr>
                </a:tc>
              </a:tr>
              <a:tr h="669474">
                <a:tc>
                  <a:txBody>
                    <a:bodyPr/>
                    <a:lstStyle/>
                    <a:p>
                      <a:pPr algn="l">
                        <a:spcAft>
                          <a:spcPts val="0"/>
                        </a:spcAft>
                      </a:pPr>
                      <a:r>
                        <a:rPr lang="en-GB" sz="1000" b="0" dirty="0" smtClean="0">
                          <a:solidFill>
                            <a:srgbClr val="993366"/>
                          </a:solidFill>
                          <a:effectLst/>
                          <a:latin typeface="Verdana"/>
                          <a:ea typeface="MS Mincho"/>
                          <a:cs typeface="Times New Roman"/>
                        </a:rPr>
                        <a:t>6.1 Information &amp; media literacy</a:t>
                      </a:r>
                      <a:endParaRPr lang="en-GB" sz="1000" b="0" dirty="0">
                        <a:solidFill>
                          <a:srgbClr val="993366"/>
                        </a:solidFill>
                        <a:effectLst/>
                        <a:latin typeface="Verdana"/>
                        <a:ea typeface="MS Mincho"/>
                        <a:cs typeface="Times New Roman"/>
                      </a:endParaRPr>
                    </a:p>
                  </a:txBody>
                  <a:tcPr marL="67290" marR="67290" marT="35514" marB="35514" anchor="ctr">
                    <a:lnL w="12700" cap="flat" cmpd="sng" algn="ctr">
                      <a:solidFill>
                        <a:srgbClr val="993366"/>
                      </a:solidFill>
                      <a:prstDash val="solid"/>
                      <a:round/>
                      <a:headEnd type="none" w="med" len="med"/>
                      <a:tailEnd type="none" w="med" len="med"/>
                    </a:lnL>
                    <a:lnR w="12700" cap="flat" cmpd="sng" algn="ctr">
                      <a:solidFill>
                        <a:srgbClr val="993366"/>
                      </a:solidFill>
                      <a:prstDash val="solid"/>
                      <a:round/>
                      <a:headEnd type="none" w="med" len="med"/>
                      <a:tailEnd type="none" w="med" len="med"/>
                    </a:lnR>
                    <a:lnT w="12700" cap="flat" cmpd="sng" algn="ctr">
                      <a:solidFill>
                        <a:srgbClr val="993366"/>
                      </a:solidFill>
                      <a:prstDash val="solid"/>
                      <a:round/>
                      <a:headEnd type="none" w="med" len="med"/>
                      <a:tailEnd type="none" w="med" len="med"/>
                    </a:lnT>
                    <a:lnB w="12700" cap="flat" cmpd="sng" algn="ctr">
                      <a:solidFill>
                        <a:srgbClr val="9933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6675">
                <a:tc>
                  <a:txBody>
                    <a:bodyPr/>
                    <a:lstStyle/>
                    <a:p>
                      <a:pPr algn="l">
                        <a:spcAft>
                          <a:spcPts val="0"/>
                        </a:spcAft>
                      </a:pPr>
                      <a:r>
                        <a:rPr lang="en-GB" sz="1000" b="0" dirty="0">
                          <a:solidFill>
                            <a:srgbClr val="993366"/>
                          </a:solidFill>
                          <a:effectLst/>
                          <a:latin typeface="Verdana"/>
                          <a:ea typeface="MS Mincho"/>
                          <a:cs typeface="Times New Roman"/>
                        </a:rPr>
                        <a:t>6</a:t>
                      </a:r>
                      <a:r>
                        <a:rPr lang="en-GB" sz="1000" b="0" dirty="0" smtClean="0">
                          <a:solidFill>
                            <a:srgbClr val="993366"/>
                          </a:solidFill>
                          <a:effectLst/>
                          <a:latin typeface="Verdana"/>
                          <a:ea typeface="MS Mincho"/>
                          <a:cs typeface="Times New Roman"/>
                        </a:rPr>
                        <a:t>.2 Communication</a:t>
                      </a:r>
                      <a:endParaRPr lang="en-GB" sz="1000" b="0" dirty="0">
                        <a:solidFill>
                          <a:srgbClr val="993366"/>
                        </a:solidFill>
                        <a:effectLst/>
                        <a:latin typeface="Verdana"/>
                        <a:ea typeface="MS Mincho"/>
                        <a:cs typeface="Times New Roman"/>
                      </a:endParaRPr>
                    </a:p>
                  </a:txBody>
                  <a:tcPr marL="67290" marR="67290" marT="35514" marB="35514" anchor="ctr">
                    <a:lnL w="12700" cap="flat" cmpd="sng" algn="ctr">
                      <a:solidFill>
                        <a:srgbClr val="993366"/>
                      </a:solidFill>
                      <a:prstDash val="solid"/>
                      <a:round/>
                      <a:headEnd type="none" w="med" len="med"/>
                      <a:tailEnd type="none" w="med" len="med"/>
                    </a:lnL>
                    <a:lnR w="12700" cap="flat" cmpd="sng" algn="ctr">
                      <a:solidFill>
                        <a:srgbClr val="993366"/>
                      </a:solidFill>
                      <a:prstDash val="solid"/>
                      <a:round/>
                      <a:headEnd type="none" w="med" len="med"/>
                      <a:tailEnd type="none" w="med" len="med"/>
                    </a:lnR>
                    <a:lnT w="12700" cap="flat" cmpd="sng" algn="ctr">
                      <a:solidFill>
                        <a:srgbClr val="993366"/>
                      </a:solidFill>
                      <a:prstDash val="solid"/>
                      <a:round/>
                      <a:headEnd type="none" w="med" len="med"/>
                      <a:tailEnd type="none" w="med" len="med"/>
                    </a:lnT>
                    <a:lnB w="12700" cap="flat" cmpd="sng" algn="ctr">
                      <a:solidFill>
                        <a:srgbClr val="9933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2538">
                <a:tc>
                  <a:txBody>
                    <a:bodyPr/>
                    <a:lstStyle/>
                    <a:p>
                      <a:pPr algn="l">
                        <a:spcAft>
                          <a:spcPts val="0"/>
                        </a:spcAft>
                      </a:pPr>
                      <a:r>
                        <a:rPr lang="en-GB" sz="1000" b="0" dirty="0">
                          <a:solidFill>
                            <a:srgbClr val="993366"/>
                          </a:solidFill>
                          <a:effectLst/>
                          <a:latin typeface="Verdana"/>
                          <a:ea typeface="MS Mincho"/>
                          <a:cs typeface="Times New Roman"/>
                        </a:rPr>
                        <a:t>6</a:t>
                      </a:r>
                      <a:r>
                        <a:rPr lang="en-GB" sz="1000" b="0" dirty="0" smtClean="0">
                          <a:solidFill>
                            <a:srgbClr val="993366"/>
                          </a:solidFill>
                          <a:effectLst/>
                          <a:latin typeface="Verdana"/>
                          <a:ea typeface="MS Mincho"/>
                          <a:cs typeface="Times New Roman"/>
                        </a:rPr>
                        <a:t>.3 </a:t>
                      </a:r>
                      <a:r>
                        <a:rPr lang="en-GB" sz="1000" b="0" dirty="0">
                          <a:solidFill>
                            <a:srgbClr val="993366"/>
                          </a:solidFill>
                          <a:effectLst/>
                          <a:latin typeface="Verdana"/>
                          <a:ea typeface="MS Mincho"/>
                          <a:cs typeface="Times New Roman"/>
                        </a:rPr>
                        <a:t>Content creation</a:t>
                      </a:r>
                    </a:p>
                  </a:txBody>
                  <a:tcPr marL="67290" marR="67290" marT="35514" marB="35514" anchor="ctr">
                    <a:lnL w="12700" cap="flat" cmpd="sng" algn="ctr">
                      <a:solidFill>
                        <a:srgbClr val="993366"/>
                      </a:solidFill>
                      <a:prstDash val="solid"/>
                      <a:round/>
                      <a:headEnd type="none" w="med" len="med"/>
                      <a:tailEnd type="none" w="med" len="med"/>
                    </a:lnL>
                    <a:lnR w="12700" cap="flat" cmpd="sng" algn="ctr">
                      <a:solidFill>
                        <a:srgbClr val="993366"/>
                      </a:solidFill>
                      <a:prstDash val="solid"/>
                      <a:round/>
                      <a:headEnd type="none" w="med" len="med"/>
                      <a:tailEnd type="none" w="med" len="med"/>
                    </a:lnR>
                    <a:lnT w="12700" cap="flat" cmpd="sng" algn="ctr">
                      <a:solidFill>
                        <a:srgbClr val="993366"/>
                      </a:solidFill>
                      <a:prstDash val="solid"/>
                      <a:round/>
                      <a:headEnd type="none" w="med" len="med"/>
                      <a:tailEnd type="none" w="med" len="med"/>
                    </a:lnT>
                    <a:lnB w="12700" cap="flat" cmpd="sng" algn="ctr">
                      <a:solidFill>
                        <a:srgbClr val="9933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2538">
                <a:tc>
                  <a:txBody>
                    <a:bodyPr/>
                    <a:lstStyle/>
                    <a:p>
                      <a:pPr algn="l">
                        <a:spcAft>
                          <a:spcPts val="0"/>
                        </a:spcAft>
                      </a:pPr>
                      <a:r>
                        <a:rPr lang="en-GB" sz="1000" b="0" dirty="0">
                          <a:solidFill>
                            <a:srgbClr val="993366"/>
                          </a:solidFill>
                          <a:effectLst/>
                          <a:latin typeface="Verdana"/>
                          <a:ea typeface="MS Mincho"/>
                          <a:cs typeface="Times New Roman"/>
                        </a:rPr>
                        <a:t>6</a:t>
                      </a:r>
                      <a:r>
                        <a:rPr lang="en-GB" sz="1000" b="0" dirty="0" smtClean="0">
                          <a:solidFill>
                            <a:srgbClr val="993366"/>
                          </a:solidFill>
                          <a:effectLst/>
                          <a:latin typeface="Verdana"/>
                          <a:ea typeface="MS Mincho"/>
                          <a:cs typeface="Times New Roman"/>
                        </a:rPr>
                        <a:t>.4</a:t>
                      </a:r>
                      <a:r>
                        <a:rPr lang="en-GB" sz="1000" b="0" dirty="0">
                          <a:solidFill>
                            <a:srgbClr val="993366"/>
                          </a:solidFill>
                          <a:effectLst/>
                          <a:latin typeface="Verdana"/>
                          <a:ea typeface="MS Mincho"/>
                          <a:cs typeface="Times New Roman"/>
                        </a:rPr>
                        <a:t>. </a:t>
                      </a:r>
                      <a:r>
                        <a:rPr lang="en-GB" sz="1000" b="0" dirty="0" smtClean="0">
                          <a:solidFill>
                            <a:srgbClr val="993366"/>
                          </a:solidFill>
                          <a:effectLst/>
                          <a:latin typeface="Verdana"/>
                          <a:ea typeface="MS Mincho"/>
                          <a:cs typeface="Times New Roman"/>
                        </a:rPr>
                        <a:t>Wellbeing</a:t>
                      </a:r>
                      <a:endParaRPr lang="en-GB" sz="1000" b="0" dirty="0">
                        <a:solidFill>
                          <a:srgbClr val="993366"/>
                        </a:solidFill>
                        <a:effectLst/>
                        <a:latin typeface="Verdana"/>
                        <a:ea typeface="MS Mincho"/>
                        <a:cs typeface="Times New Roman"/>
                      </a:endParaRPr>
                    </a:p>
                  </a:txBody>
                  <a:tcPr marL="67290" marR="67290" marT="35514" marB="35514" anchor="ctr">
                    <a:lnL w="12700" cap="flat" cmpd="sng" algn="ctr">
                      <a:solidFill>
                        <a:srgbClr val="993366"/>
                      </a:solidFill>
                      <a:prstDash val="solid"/>
                      <a:round/>
                      <a:headEnd type="none" w="med" len="med"/>
                      <a:tailEnd type="none" w="med" len="med"/>
                    </a:lnL>
                    <a:lnR w="12700" cap="flat" cmpd="sng" algn="ctr">
                      <a:solidFill>
                        <a:srgbClr val="993366"/>
                      </a:solidFill>
                      <a:prstDash val="solid"/>
                      <a:round/>
                      <a:headEnd type="none" w="med" len="med"/>
                      <a:tailEnd type="none" w="med" len="med"/>
                    </a:lnR>
                    <a:lnT w="12700" cap="flat" cmpd="sng" algn="ctr">
                      <a:solidFill>
                        <a:srgbClr val="993366"/>
                      </a:solidFill>
                      <a:prstDash val="solid"/>
                      <a:round/>
                      <a:headEnd type="none" w="med" len="med"/>
                      <a:tailEnd type="none" w="med" len="med"/>
                    </a:lnT>
                    <a:lnB w="12700" cap="flat" cmpd="sng" algn="ctr">
                      <a:solidFill>
                        <a:srgbClr val="9933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2538">
                <a:tc>
                  <a:txBody>
                    <a:bodyPr/>
                    <a:lstStyle/>
                    <a:p>
                      <a:pPr algn="l">
                        <a:spcAft>
                          <a:spcPts val="0"/>
                        </a:spcAft>
                      </a:pPr>
                      <a:r>
                        <a:rPr lang="en-GB" sz="1000" b="0" dirty="0">
                          <a:solidFill>
                            <a:srgbClr val="993366"/>
                          </a:solidFill>
                          <a:effectLst/>
                          <a:latin typeface="Verdana"/>
                          <a:ea typeface="MS Mincho"/>
                          <a:cs typeface="Times New Roman"/>
                        </a:rPr>
                        <a:t>6</a:t>
                      </a:r>
                      <a:r>
                        <a:rPr lang="en-GB" sz="1000" b="0" dirty="0" smtClean="0">
                          <a:solidFill>
                            <a:srgbClr val="993366"/>
                          </a:solidFill>
                          <a:effectLst/>
                          <a:latin typeface="Verdana"/>
                          <a:ea typeface="MS Mincho"/>
                          <a:cs typeface="Times New Roman"/>
                        </a:rPr>
                        <a:t>.5 </a:t>
                      </a:r>
                      <a:r>
                        <a:rPr lang="en-GB" sz="1000" b="0" smtClean="0">
                          <a:solidFill>
                            <a:srgbClr val="993366"/>
                          </a:solidFill>
                          <a:effectLst/>
                          <a:latin typeface="Verdana"/>
                          <a:ea typeface="MS Mincho"/>
                          <a:cs typeface="Times New Roman"/>
                        </a:rPr>
                        <a:t>Problem solving</a:t>
                      </a:r>
                      <a:endParaRPr lang="en-GB" sz="1000" b="0" dirty="0">
                        <a:solidFill>
                          <a:srgbClr val="993366"/>
                        </a:solidFill>
                        <a:effectLst/>
                        <a:latin typeface="Verdana"/>
                        <a:ea typeface="MS Mincho"/>
                        <a:cs typeface="Times New Roman"/>
                      </a:endParaRPr>
                    </a:p>
                  </a:txBody>
                  <a:tcPr marL="67290" marR="67290" marT="35514" marB="35514" anchor="ctr">
                    <a:lnL w="12700" cap="flat" cmpd="sng" algn="ctr">
                      <a:solidFill>
                        <a:srgbClr val="993366"/>
                      </a:solidFill>
                      <a:prstDash val="solid"/>
                      <a:round/>
                      <a:headEnd type="none" w="med" len="med"/>
                      <a:tailEnd type="none" w="med" len="med"/>
                    </a:lnL>
                    <a:lnR w="12700" cap="flat" cmpd="sng" algn="ctr">
                      <a:solidFill>
                        <a:srgbClr val="993366"/>
                      </a:solidFill>
                      <a:prstDash val="solid"/>
                      <a:round/>
                      <a:headEnd type="none" w="med" len="med"/>
                      <a:tailEnd type="none" w="med" len="med"/>
                    </a:lnR>
                    <a:lnT w="12700" cap="flat" cmpd="sng" algn="ctr">
                      <a:solidFill>
                        <a:srgbClr val="993366"/>
                      </a:solidFill>
                      <a:prstDash val="solid"/>
                      <a:round/>
                      <a:headEnd type="none" w="med" len="med"/>
                      <a:tailEnd type="none" w="med" len="med"/>
                    </a:lnT>
                    <a:lnB w="12700" cap="flat" cmpd="sng" algn="ctr">
                      <a:solidFill>
                        <a:srgbClr val="9933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849962492"/>
              </p:ext>
            </p:extLst>
          </p:nvPr>
        </p:nvGraphicFramePr>
        <p:xfrm>
          <a:off x="683568" y="2060849"/>
          <a:ext cx="1512168" cy="3600400"/>
        </p:xfrm>
        <a:graphic>
          <a:graphicData uri="http://schemas.openxmlformats.org/drawingml/2006/table">
            <a:tbl>
              <a:tblPr firstRow="1" firstCol="1" bandRow="1"/>
              <a:tblGrid>
                <a:gridCol w="1512168"/>
              </a:tblGrid>
              <a:tr h="571393">
                <a:tc>
                  <a:txBody>
                    <a:bodyPr/>
                    <a:lstStyle/>
                    <a:p>
                      <a:pPr algn="ctr">
                        <a:spcAft>
                          <a:spcPts val="0"/>
                        </a:spcAft>
                      </a:pPr>
                      <a:r>
                        <a:rPr lang="en-GB" sz="1000" b="1" dirty="0" smtClean="0">
                          <a:solidFill>
                            <a:srgbClr val="FFFFFF"/>
                          </a:solidFill>
                          <a:effectLst/>
                          <a:latin typeface="Verdana"/>
                          <a:ea typeface="MS Mincho"/>
                          <a:cs typeface="Times New Roman"/>
                        </a:rPr>
                        <a:t>1. </a:t>
                      </a:r>
                      <a:r>
                        <a:rPr lang="en-GB" sz="1000" b="1" dirty="0">
                          <a:solidFill>
                            <a:srgbClr val="FFFFFF"/>
                          </a:solidFill>
                          <a:effectLst/>
                          <a:latin typeface="Verdana"/>
                          <a:ea typeface="MS Mincho"/>
                          <a:cs typeface="Times New Roman"/>
                        </a:rPr>
                        <a:t>Professional engagement</a:t>
                      </a:r>
                      <a:endParaRPr lang="en-GB" sz="1000" dirty="0">
                        <a:effectLst/>
                        <a:latin typeface="Verdana"/>
                        <a:ea typeface="MS Mincho"/>
                        <a:cs typeface="Times New Roman"/>
                      </a:endParaRPr>
                    </a:p>
                  </a:txBody>
                  <a:tcPr marL="36195" marR="36195" marT="36195" marB="36195" anchor="ctr">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r>
              <a:tr h="566558">
                <a:tc>
                  <a:txBody>
                    <a:bodyPr/>
                    <a:lstStyle/>
                    <a:p>
                      <a:pPr algn="l">
                        <a:spcAft>
                          <a:spcPts val="0"/>
                        </a:spcAft>
                      </a:pPr>
                      <a:r>
                        <a:rPr lang="en-GB" sz="1000" b="0" dirty="0" smtClean="0">
                          <a:solidFill>
                            <a:srgbClr val="CC6600"/>
                          </a:solidFill>
                          <a:effectLst/>
                          <a:latin typeface="Verdana"/>
                          <a:ea typeface="MS Mincho"/>
                          <a:cs typeface="Times New Roman"/>
                        </a:rPr>
                        <a:t>1.1 Data management</a:t>
                      </a:r>
                      <a:endParaRPr lang="en-GB" sz="1000" b="0" dirty="0">
                        <a:solidFill>
                          <a:srgbClr val="CC6600"/>
                        </a:solidFill>
                        <a:effectLst/>
                        <a:latin typeface="Verdana"/>
                        <a:ea typeface="MS Mincho"/>
                        <a:cs typeface="Times New Roman"/>
                      </a:endParaRPr>
                    </a:p>
                  </a:txBody>
                  <a:tcPr marL="68580" marR="68580" marT="0" marB="0" anchor="ctr">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6232">
                <a:tc>
                  <a:txBody>
                    <a:bodyPr/>
                    <a:lstStyle/>
                    <a:p>
                      <a:pPr algn="l">
                        <a:spcAft>
                          <a:spcPts val="0"/>
                        </a:spcAft>
                      </a:pPr>
                      <a:r>
                        <a:rPr lang="en-GB" sz="1000" b="0" dirty="0" smtClean="0">
                          <a:solidFill>
                            <a:srgbClr val="CC6600"/>
                          </a:solidFill>
                          <a:effectLst/>
                          <a:latin typeface="Verdana"/>
                          <a:ea typeface="MS Mincho"/>
                          <a:cs typeface="Times New Roman"/>
                        </a:rPr>
                        <a:t>1.2 Communication</a:t>
                      </a:r>
                      <a:endParaRPr lang="en-GB" sz="1000" b="0" dirty="0">
                        <a:solidFill>
                          <a:srgbClr val="CC6600"/>
                        </a:solidFill>
                        <a:effectLst/>
                        <a:latin typeface="Verdana"/>
                        <a:ea typeface="MS Mincho"/>
                        <a:cs typeface="Times New Roman"/>
                      </a:endParaRPr>
                    </a:p>
                  </a:txBody>
                  <a:tcPr marL="68580" marR="68580" marT="0" marB="0" anchor="ctr">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96953">
                <a:tc>
                  <a:txBody>
                    <a:bodyPr/>
                    <a:lstStyle/>
                    <a:p>
                      <a:pPr algn="l">
                        <a:spcAft>
                          <a:spcPts val="0"/>
                        </a:spcAft>
                      </a:pPr>
                      <a:r>
                        <a:rPr lang="en-GB" sz="1000" b="0" dirty="0" smtClean="0">
                          <a:solidFill>
                            <a:srgbClr val="CC6600"/>
                          </a:solidFill>
                          <a:effectLst/>
                          <a:latin typeface="Verdana"/>
                          <a:ea typeface="MS Mincho"/>
                          <a:cs typeface="Times New Roman"/>
                        </a:rPr>
                        <a:t>1.3 Professional collaboration</a:t>
                      </a:r>
                      <a:endParaRPr lang="en-GB" sz="1000" b="0" dirty="0">
                        <a:solidFill>
                          <a:srgbClr val="CC6600"/>
                        </a:solidFill>
                        <a:effectLst/>
                        <a:latin typeface="Verdana"/>
                        <a:ea typeface="MS Mincho"/>
                        <a:cs typeface="Times New Roman"/>
                      </a:endParaRPr>
                    </a:p>
                  </a:txBody>
                  <a:tcPr marL="68580" marR="68580" marT="0" marB="0" anchor="ctr">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6002">
                <a:tc>
                  <a:txBody>
                    <a:bodyPr/>
                    <a:lstStyle/>
                    <a:p>
                      <a:pPr algn="l">
                        <a:spcAft>
                          <a:spcPts val="0"/>
                        </a:spcAft>
                      </a:pPr>
                      <a:r>
                        <a:rPr lang="en-GB" sz="1000" b="0" dirty="0" smtClean="0">
                          <a:solidFill>
                            <a:srgbClr val="CC6600"/>
                          </a:solidFill>
                          <a:effectLst/>
                          <a:latin typeface="Verdana"/>
                          <a:ea typeface="MS Mincho"/>
                          <a:cs typeface="Times New Roman"/>
                        </a:rPr>
                        <a:t>1.4 Reflective</a:t>
                      </a:r>
                      <a:r>
                        <a:rPr lang="en-GB" sz="1000" b="0" baseline="0" dirty="0" smtClean="0">
                          <a:solidFill>
                            <a:srgbClr val="CC6600"/>
                          </a:solidFill>
                          <a:effectLst/>
                          <a:latin typeface="Verdana"/>
                          <a:ea typeface="MS Mincho"/>
                          <a:cs typeface="Times New Roman"/>
                        </a:rPr>
                        <a:t> practice</a:t>
                      </a:r>
                      <a:endParaRPr lang="en-GB" sz="1000" b="0" dirty="0">
                        <a:solidFill>
                          <a:srgbClr val="CC6600"/>
                        </a:solidFill>
                        <a:effectLst/>
                        <a:latin typeface="Verdana"/>
                        <a:ea typeface="MS Mincho"/>
                        <a:cs typeface="Times New Roman"/>
                      </a:endParaRPr>
                    </a:p>
                  </a:txBody>
                  <a:tcPr marL="68580" marR="68580" marT="0" marB="0" anchor="ctr">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3262">
                <a:tc>
                  <a:txBody>
                    <a:bodyPr/>
                    <a:lstStyle/>
                    <a:p>
                      <a:pPr algn="l">
                        <a:spcAft>
                          <a:spcPts val="0"/>
                        </a:spcAft>
                      </a:pPr>
                      <a:r>
                        <a:rPr lang="en-GB" sz="1000" b="0" dirty="0" smtClean="0">
                          <a:solidFill>
                            <a:srgbClr val="CC6600"/>
                          </a:solidFill>
                          <a:effectLst/>
                          <a:latin typeface="Verdana"/>
                          <a:ea typeface="MS Mincho"/>
                          <a:cs typeface="Times New Roman"/>
                        </a:rPr>
                        <a:t>1.5 Continuous professional development (CPD)</a:t>
                      </a:r>
                      <a:endParaRPr lang="en-GB" sz="1000" b="0" dirty="0">
                        <a:solidFill>
                          <a:srgbClr val="CC6600"/>
                        </a:solidFill>
                        <a:effectLst/>
                        <a:latin typeface="Verdana"/>
                        <a:ea typeface="MS Mincho"/>
                        <a:cs typeface="Times New Roman"/>
                      </a:endParaRPr>
                    </a:p>
                  </a:txBody>
                  <a:tcPr marL="68580" marR="68580" marT="0" marB="0" anchor="ctr">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90666760"/>
              </p:ext>
            </p:extLst>
          </p:nvPr>
        </p:nvGraphicFramePr>
        <p:xfrm>
          <a:off x="5220072" y="2060848"/>
          <a:ext cx="1440160" cy="3600400"/>
        </p:xfrm>
        <a:graphic>
          <a:graphicData uri="http://schemas.openxmlformats.org/drawingml/2006/table">
            <a:tbl>
              <a:tblPr firstRow="1" firstCol="1" bandRow="1"/>
              <a:tblGrid>
                <a:gridCol w="1440160"/>
              </a:tblGrid>
              <a:tr h="874850">
                <a:tc>
                  <a:txBody>
                    <a:bodyPr/>
                    <a:lstStyle/>
                    <a:p>
                      <a:pPr algn="ctr">
                        <a:spcAft>
                          <a:spcPts val="0"/>
                        </a:spcAft>
                      </a:pPr>
                      <a:r>
                        <a:rPr lang="en-GB" sz="1000" b="1" dirty="0" smtClean="0">
                          <a:solidFill>
                            <a:srgbClr val="FFFFFF"/>
                          </a:solidFill>
                          <a:effectLst/>
                          <a:latin typeface="Verdana"/>
                          <a:ea typeface="MS Mincho"/>
                          <a:cs typeface="Times New Roman"/>
                        </a:rPr>
                        <a:t>5. Learner Empowerment</a:t>
                      </a:r>
                    </a:p>
                    <a:p>
                      <a:pPr algn="l">
                        <a:spcAft>
                          <a:spcPts val="0"/>
                        </a:spcAft>
                      </a:pPr>
                      <a:r>
                        <a:rPr lang="de-DE" sz="1000" b="0" i="1" dirty="0" err="1" smtClean="0">
                          <a:solidFill>
                            <a:srgbClr val="FFFFFF"/>
                          </a:solidFill>
                          <a:effectLst/>
                          <a:latin typeface="Verdana"/>
                          <a:ea typeface="MS Mincho"/>
                          <a:cs typeface="Times New Roman"/>
                        </a:rPr>
                        <a:t>Using</a:t>
                      </a:r>
                      <a:r>
                        <a:rPr lang="de-DE" sz="1000" b="0" i="1" dirty="0" smtClean="0">
                          <a:solidFill>
                            <a:srgbClr val="FFFFFF"/>
                          </a:solidFill>
                          <a:effectLst/>
                          <a:latin typeface="Verdana"/>
                          <a:ea typeface="MS Mincho"/>
                          <a:cs typeface="Times New Roman"/>
                        </a:rPr>
                        <a:t> digital </a:t>
                      </a:r>
                      <a:r>
                        <a:rPr lang="de-DE" sz="1000" b="0" i="1" dirty="0" err="1" smtClean="0">
                          <a:solidFill>
                            <a:srgbClr val="FFFFFF"/>
                          </a:solidFill>
                          <a:effectLst/>
                          <a:latin typeface="Verdana"/>
                          <a:ea typeface="MS Mincho"/>
                          <a:cs typeface="Times New Roman"/>
                        </a:rPr>
                        <a:t>tools</a:t>
                      </a:r>
                      <a:r>
                        <a:rPr lang="de-DE" sz="1000" b="0" i="1" baseline="0" dirty="0" smtClean="0">
                          <a:solidFill>
                            <a:srgbClr val="FFFFFF"/>
                          </a:solidFill>
                          <a:effectLst/>
                          <a:latin typeface="Verdana"/>
                          <a:ea typeface="MS Mincho"/>
                          <a:cs typeface="Times New Roman"/>
                        </a:rPr>
                        <a:t> </a:t>
                      </a:r>
                      <a:r>
                        <a:rPr lang="de-DE" sz="1000" b="0" i="1" baseline="0" dirty="0" err="1" smtClean="0">
                          <a:solidFill>
                            <a:srgbClr val="FFFFFF"/>
                          </a:solidFill>
                          <a:effectLst/>
                          <a:latin typeface="Verdana"/>
                          <a:ea typeface="MS Mincho"/>
                          <a:cs typeface="Times New Roman"/>
                        </a:rPr>
                        <a:t>to</a:t>
                      </a:r>
                      <a:r>
                        <a:rPr lang="de-DE" sz="1000" b="0" i="1" baseline="0" dirty="0" smtClean="0">
                          <a:solidFill>
                            <a:srgbClr val="FFFFFF"/>
                          </a:solidFill>
                          <a:effectLst/>
                          <a:latin typeface="Verdana"/>
                          <a:ea typeface="MS Mincho"/>
                          <a:cs typeface="Times New Roman"/>
                        </a:rPr>
                        <a:t> </a:t>
                      </a:r>
                      <a:r>
                        <a:rPr lang="de-DE" sz="1000" b="0" i="1" baseline="0" dirty="0" err="1" smtClean="0">
                          <a:solidFill>
                            <a:srgbClr val="FFFFFF"/>
                          </a:solidFill>
                          <a:effectLst/>
                          <a:latin typeface="Verdana"/>
                          <a:ea typeface="MS Mincho"/>
                          <a:cs typeface="Times New Roman"/>
                        </a:rPr>
                        <a:t>empower</a:t>
                      </a:r>
                      <a:r>
                        <a:rPr lang="de-DE" sz="1000" b="0" i="1" baseline="0" dirty="0" smtClean="0">
                          <a:solidFill>
                            <a:srgbClr val="FFFFFF"/>
                          </a:solidFill>
                          <a:effectLst/>
                          <a:latin typeface="Verdana"/>
                          <a:ea typeface="MS Mincho"/>
                          <a:cs typeface="Times New Roman"/>
                        </a:rPr>
                        <a:t> </a:t>
                      </a:r>
                      <a:r>
                        <a:rPr lang="de-DE" sz="1000" b="0" i="1" baseline="0" dirty="0" err="1" smtClean="0">
                          <a:solidFill>
                            <a:srgbClr val="FFFFFF"/>
                          </a:solidFill>
                          <a:effectLst/>
                          <a:latin typeface="Verdana"/>
                          <a:ea typeface="MS Mincho"/>
                          <a:cs typeface="Times New Roman"/>
                        </a:rPr>
                        <a:t>learners</a:t>
                      </a:r>
                      <a:r>
                        <a:rPr lang="de-DE" sz="1000" b="0" i="1" baseline="0" dirty="0" smtClean="0">
                          <a:solidFill>
                            <a:srgbClr val="FFFFFF"/>
                          </a:solidFill>
                          <a:effectLst/>
                          <a:latin typeface="Verdana"/>
                          <a:ea typeface="MS Mincho"/>
                          <a:cs typeface="Times New Roman"/>
                        </a:rPr>
                        <a:t> </a:t>
                      </a:r>
                      <a:r>
                        <a:rPr lang="de-DE" sz="1000" b="0" i="1" baseline="0" dirty="0" err="1" smtClean="0">
                          <a:solidFill>
                            <a:srgbClr val="FFFFFF"/>
                          </a:solidFill>
                          <a:effectLst/>
                          <a:latin typeface="Verdana"/>
                          <a:ea typeface="MS Mincho"/>
                          <a:cs typeface="Times New Roman"/>
                        </a:rPr>
                        <a:t>through</a:t>
                      </a:r>
                      <a:r>
                        <a:rPr lang="de-DE" sz="1000" b="0" i="1" baseline="0" dirty="0" smtClean="0">
                          <a:solidFill>
                            <a:srgbClr val="FFFFFF"/>
                          </a:solidFill>
                          <a:effectLst/>
                          <a:latin typeface="Verdana"/>
                          <a:ea typeface="MS Mincho"/>
                          <a:cs typeface="Times New Roman"/>
                        </a:rPr>
                        <a:t>:</a:t>
                      </a:r>
                      <a:endParaRPr lang="en-GB" sz="1000" b="0" i="1" dirty="0">
                        <a:effectLst/>
                        <a:latin typeface="Verdana"/>
                        <a:ea typeface="MS Mincho"/>
                        <a:cs typeface="Times New Roman"/>
                      </a:endParaRPr>
                    </a:p>
                  </a:txBody>
                  <a:tcPr marL="35514" marR="35514" marT="35514" marB="35514" anchor="ctr">
                    <a:lnL w="12700" cap="flat" cmpd="sng" algn="ctr">
                      <a:solidFill>
                        <a:srgbClr val="5F497A"/>
                      </a:solidFill>
                      <a:prstDash val="solid"/>
                      <a:round/>
                      <a:headEnd type="none" w="med" len="med"/>
                      <a:tailEnd type="none" w="med" len="med"/>
                    </a:lnL>
                    <a:lnR w="12700" cap="flat" cmpd="sng" algn="ctr">
                      <a:solidFill>
                        <a:srgbClr val="5F497A"/>
                      </a:solidFill>
                      <a:prstDash val="solid"/>
                      <a:round/>
                      <a:headEnd type="none" w="med" len="med"/>
                      <a:tailEnd type="none" w="med" len="med"/>
                    </a:lnR>
                    <a:lnT w="12700" cap="flat" cmpd="sng" algn="ctr">
                      <a:solidFill>
                        <a:srgbClr val="5F497A"/>
                      </a:solidFill>
                      <a:prstDash val="solid"/>
                      <a:round/>
                      <a:headEnd type="none" w="med" len="med"/>
                      <a:tailEnd type="none" w="med" len="med"/>
                    </a:lnT>
                    <a:lnB w="12700" cap="flat" cmpd="sng" algn="ctr">
                      <a:solidFill>
                        <a:srgbClr val="5F497A"/>
                      </a:solidFill>
                      <a:prstDash val="solid"/>
                      <a:round/>
                      <a:headEnd type="none" w="med" len="med"/>
                      <a:tailEnd type="none" w="med" len="med"/>
                    </a:lnB>
                    <a:lnTlToBr w="12700" cmpd="sng">
                      <a:noFill/>
                      <a:prstDash val="solid"/>
                    </a:lnTlToBr>
                    <a:lnBlToTr w="12700" cmpd="sng">
                      <a:noFill/>
                      <a:prstDash val="solid"/>
                    </a:lnBlToTr>
                    <a:solidFill>
                      <a:srgbClr val="5F497A"/>
                    </a:solidFill>
                  </a:tcPr>
                </a:tc>
              </a:tr>
              <a:tr h="971780">
                <a:tc>
                  <a:txBody>
                    <a:bodyPr/>
                    <a:lstStyle/>
                    <a:p>
                      <a:pPr algn="l">
                        <a:spcAft>
                          <a:spcPts val="0"/>
                        </a:spcAft>
                      </a:pPr>
                      <a:r>
                        <a:rPr lang="de-DE" sz="1000" b="0" dirty="0" smtClean="0">
                          <a:solidFill>
                            <a:srgbClr val="5F497A"/>
                          </a:solidFill>
                          <a:effectLst/>
                          <a:latin typeface="Verdana"/>
                          <a:ea typeface="MS Mincho"/>
                          <a:cs typeface="Times New Roman"/>
                        </a:rPr>
                        <a:t>5.1 </a:t>
                      </a:r>
                      <a:r>
                        <a:rPr lang="de-DE" sz="1000" b="0" dirty="0" err="1" smtClean="0">
                          <a:solidFill>
                            <a:srgbClr val="5F497A"/>
                          </a:solidFill>
                          <a:effectLst/>
                          <a:latin typeface="Verdana"/>
                          <a:ea typeface="MS Mincho"/>
                          <a:cs typeface="Times New Roman"/>
                        </a:rPr>
                        <a:t>Accessibility</a:t>
                      </a:r>
                      <a:r>
                        <a:rPr lang="de-DE" sz="1000" b="0" dirty="0" smtClean="0">
                          <a:solidFill>
                            <a:srgbClr val="5F497A"/>
                          </a:solidFill>
                          <a:effectLst/>
                          <a:latin typeface="Verdana"/>
                          <a:ea typeface="MS Mincho"/>
                          <a:cs typeface="Times New Roman"/>
                        </a:rPr>
                        <a:t> &amp; </a:t>
                      </a:r>
                      <a:r>
                        <a:rPr lang="de-DE" sz="1000" b="0" smtClean="0">
                          <a:solidFill>
                            <a:srgbClr val="5F497A"/>
                          </a:solidFill>
                          <a:effectLst/>
                          <a:latin typeface="Verdana"/>
                          <a:ea typeface="MS Mincho"/>
                          <a:cs typeface="Times New Roman"/>
                        </a:rPr>
                        <a:t>inclusion</a:t>
                      </a:r>
                      <a:endParaRPr lang="en-GB" sz="1000" b="0" dirty="0">
                        <a:solidFill>
                          <a:srgbClr val="5F497A"/>
                        </a:solidFill>
                        <a:effectLst/>
                        <a:latin typeface="Verdana"/>
                        <a:ea typeface="MS Mincho"/>
                        <a:cs typeface="Times New Roman"/>
                      </a:endParaRPr>
                    </a:p>
                  </a:txBody>
                  <a:tcPr marL="35514" marR="35514" marT="35514" marB="35514" anchor="ctr">
                    <a:lnL w="12700" cap="flat" cmpd="sng" algn="ctr">
                      <a:solidFill>
                        <a:srgbClr val="5F497A"/>
                      </a:solidFill>
                      <a:prstDash val="solid"/>
                      <a:round/>
                      <a:headEnd type="none" w="med" len="med"/>
                      <a:tailEnd type="none" w="med" len="med"/>
                    </a:lnL>
                    <a:lnR w="12700" cap="flat" cmpd="sng" algn="ctr">
                      <a:solidFill>
                        <a:srgbClr val="5F497A"/>
                      </a:solidFill>
                      <a:prstDash val="solid"/>
                      <a:round/>
                      <a:headEnd type="none" w="med" len="med"/>
                      <a:tailEnd type="none" w="med" len="med"/>
                    </a:lnR>
                    <a:lnT w="12700" cap="flat" cmpd="sng" algn="ctr">
                      <a:solidFill>
                        <a:srgbClr val="5F497A"/>
                      </a:solidFill>
                      <a:prstDash val="solid"/>
                      <a:round/>
                      <a:headEnd type="none" w="med" len="med"/>
                      <a:tailEnd type="none" w="med" len="med"/>
                    </a:lnT>
                    <a:lnB w="12700" cap="flat" cmpd="sng" algn="ctr">
                      <a:solidFill>
                        <a:srgbClr val="5F49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89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5F497A"/>
                          </a:solidFill>
                          <a:effectLst/>
                          <a:latin typeface="+mn-lt"/>
                          <a:ea typeface="MS Mincho"/>
                          <a:cs typeface="Times New Roman"/>
                        </a:rPr>
                        <a:t>5.2 Differentiation &amp; personalisation</a:t>
                      </a:r>
                    </a:p>
                  </a:txBody>
                  <a:tcPr marL="35514" marR="35514" marT="35514" marB="35514" anchor="ctr">
                    <a:lnL w="12700" cap="flat" cmpd="sng" algn="ctr">
                      <a:solidFill>
                        <a:srgbClr val="5F497A"/>
                      </a:solidFill>
                      <a:prstDash val="solid"/>
                      <a:round/>
                      <a:headEnd type="none" w="med" len="med"/>
                      <a:tailEnd type="none" w="med" len="med"/>
                    </a:lnL>
                    <a:lnR w="12700" cap="flat" cmpd="sng" algn="ctr">
                      <a:solidFill>
                        <a:srgbClr val="5F497A"/>
                      </a:solidFill>
                      <a:prstDash val="solid"/>
                      <a:round/>
                      <a:headEnd type="none" w="med" len="med"/>
                      <a:tailEnd type="none" w="med" len="med"/>
                    </a:lnR>
                    <a:lnT w="12700" cap="flat" cmpd="sng" algn="ctr">
                      <a:solidFill>
                        <a:srgbClr val="5F497A"/>
                      </a:solidFill>
                      <a:prstDash val="solid"/>
                      <a:round/>
                      <a:headEnd type="none" w="med" len="med"/>
                      <a:tailEnd type="none" w="med" len="med"/>
                    </a:lnT>
                    <a:lnB w="12700" cap="flat" cmpd="sng" algn="ctr">
                      <a:solidFill>
                        <a:srgbClr val="5F49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6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5F497A"/>
                          </a:solidFill>
                          <a:effectLst/>
                          <a:latin typeface="+mn-lt"/>
                          <a:ea typeface="MS Mincho"/>
                          <a:cs typeface="Times New Roman"/>
                        </a:rPr>
                        <a:t>5.3 Actively engaging learners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smtClean="0">
                        <a:solidFill>
                          <a:srgbClr val="5F497A"/>
                        </a:solidFill>
                        <a:effectLst/>
                        <a:latin typeface="+mn-lt"/>
                        <a:ea typeface="MS Mincho"/>
                        <a:cs typeface="Times New Roman"/>
                      </a:endParaRPr>
                    </a:p>
                  </a:txBody>
                  <a:tcPr marL="35514" marR="35514" marT="35514" marB="35514" anchor="ctr">
                    <a:lnL w="12700" cap="flat" cmpd="sng" algn="ctr">
                      <a:solidFill>
                        <a:srgbClr val="5F497A"/>
                      </a:solidFill>
                      <a:prstDash val="solid"/>
                      <a:round/>
                      <a:headEnd type="none" w="med" len="med"/>
                      <a:tailEnd type="none" w="med" len="med"/>
                    </a:lnL>
                    <a:lnR w="12700" cap="flat" cmpd="sng" algn="ctr">
                      <a:solidFill>
                        <a:srgbClr val="5F497A"/>
                      </a:solidFill>
                      <a:prstDash val="solid"/>
                      <a:round/>
                      <a:headEnd type="none" w="med" len="med"/>
                      <a:tailEnd type="none" w="med" len="med"/>
                    </a:lnR>
                    <a:lnT w="12700" cap="flat" cmpd="sng" algn="ctr">
                      <a:solidFill>
                        <a:srgbClr val="5F497A"/>
                      </a:solidFill>
                      <a:prstDash val="solid"/>
                      <a:round/>
                      <a:headEnd type="none" w="med" len="med"/>
                      <a:tailEnd type="none" w="med" len="med"/>
                    </a:lnT>
                    <a:lnB w="12700" cap="flat" cmpd="sng" algn="ctr">
                      <a:solidFill>
                        <a:srgbClr val="5F49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2" name="Content Placeholder 3"/>
          <p:cNvSpPr txBox="1">
            <a:spLocks noGrp="1"/>
          </p:cNvSpPr>
          <p:nvPr>
            <p:ph idx="1"/>
          </p:nvPr>
        </p:nvSpPr>
        <p:spPr>
          <a:xfrm>
            <a:off x="251520" y="1222535"/>
            <a:ext cx="3096344" cy="406265"/>
          </a:xfrm>
          <a:prstGeom prst="rect">
            <a:avLst/>
          </a:prstGeom>
          <a:noFill/>
        </p:spPr>
        <p:txBody>
          <a:bodyPr wrap="square" rtlCol="0">
            <a:spAutoFit/>
          </a:bodyPr>
          <a:lstStyle/>
          <a:p>
            <a:pPr>
              <a:lnSpc>
                <a:spcPct val="110000"/>
              </a:lnSpc>
              <a:buClr>
                <a:srgbClr val="33ACE3"/>
              </a:buClr>
            </a:pPr>
            <a:r>
              <a:rPr lang="de-DE" dirty="0" smtClean="0">
                <a:solidFill>
                  <a:schemeClr val="tx1">
                    <a:lumMod val="50000"/>
                    <a:lumOff val="50000"/>
                  </a:schemeClr>
                </a:solidFill>
              </a:rPr>
              <a:t>23 </a:t>
            </a:r>
            <a:r>
              <a:rPr lang="de-DE" dirty="0" err="1" smtClean="0">
                <a:solidFill>
                  <a:schemeClr val="tx1">
                    <a:lumMod val="50000"/>
                    <a:lumOff val="50000"/>
                  </a:schemeClr>
                </a:solidFill>
              </a:rPr>
              <a:t>Competences</a:t>
            </a:r>
            <a:endParaRPr lang="de-DE" sz="3200" u="sng" dirty="0" smtClean="0">
              <a:solidFill>
                <a:schemeClr val="tx1">
                  <a:lumMod val="50000"/>
                  <a:lumOff val="50000"/>
                </a:schemeClr>
              </a:solidFill>
            </a:endParaRPr>
          </a:p>
        </p:txBody>
      </p:sp>
    </p:spTree>
    <p:extLst>
      <p:ext uri="{BB962C8B-B14F-4D97-AF65-F5344CB8AC3E}">
        <p14:creationId xmlns:p14="http://schemas.microsoft.com/office/powerpoint/2010/main" val="271069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7363" y="188640"/>
            <a:ext cx="8208963" cy="64807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de-DE" kern="0" dirty="0" err="1" smtClean="0">
                <a:solidFill>
                  <a:schemeClr val="bg1"/>
                </a:solidFill>
              </a:rPr>
              <a:t>Draft</a:t>
            </a:r>
            <a:r>
              <a:rPr lang="de-DE" kern="0" dirty="0" smtClean="0">
                <a:solidFill>
                  <a:schemeClr val="bg1"/>
                </a:solidFill>
              </a:rPr>
              <a:t> Framework</a:t>
            </a:r>
            <a:br>
              <a:rPr lang="de-DE" kern="0" dirty="0" smtClean="0">
                <a:solidFill>
                  <a:schemeClr val="bg1"/>
                </a:solidFill>
              </a:rPr>
            </a:br>
            <a:r>
              <a:rPr lang="de-DE" sz="1800" kern="0" dirty="0" err="1" smtClean="0">
                <a:solidFill>
                  <a:schemeClr val="bg1"/>
                </a:solidFill>
              </a:rPr>
              <a:t>February</a:t>
            </a:r>
            <a:r>
              <a:rPr lang="de-DE" sz="1800" kern="0" dirty="0" smtClean="0">
                <a:solidFill>
                  <a:schemeClr val="bg1"/>
                </a:solidFill>
              </a:rPr>
              <a:t> 2017</a:t>
            </a:r>
            <a:endParaRPr lang="en-GB" sz="1800" kern="0"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74" y="1239412"/>
            <a:ext cx="8939021" cy="545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902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1520" y="260648"/>
            <a:ext cx="3856565" cy="64807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de-DE" sz="2000" kern="0" dirty="0" err="1" smtClean="0">
                <a:solidFill>
                  <a:schemeClr val="bg1"/>
                </a:solidFill>
              </a:rPr>
              <a:t>Proficiency</a:t>
            </a:r>
            <a:r>
              <a:rPr lang="de-DE" sz="2000" kern="0" dirty="0" smtClean="0">
                <a:solidFill>
                  <a:schemeClr val="bg1"/>
                </a:solidFill>
              </a:rPr>
              <a:t> </a:t>
            </a:r>
            <a:r>
              <a:rPr lang="de-DE" sz="2000" kern="0" dirty="0" err="1" smtClean="0">
                <a:solidFill>
                  <a:schemeClr val="bg1"/>
                </a:solidFill>
              </a:rPr>
              <a:t>levels</a:t>
            </a:r>
            <a:endParaRPr lang="de-DE" sz="2000" kern="0" dirty="0"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08557405"/>
              </p:ext>
            </p:extLst>
          </p:nvPr>
        </p:nvGraphicFramePr>
        <p:xfrm>
          <a:off x="323528" y="1484784"/>
          <a:ext cx="8640960" cy="4730984"/>
        </p:xfrm>
        <a:graphic>
          <a:graphicData uri="http://schemas.openxmlformats.org/drawingml/2006/table">
            <a:tbl>
              <a:tblPr firstRow="1" firstCol="1" bandRow="1"/>
              <a:tblGrid>
                <a:gridCol w="432048"/>
                <a:gridCol w="1224136"/>
                <a:gridCol w="1355644"/>
                <a:gridCol w="1407283"/>
                <a:gridCol w="1407283"/>
                <a:gridCol w="1407283"/>
                <a:gridCol w="1407283"/>
              </a:tblGrid>
              <a:tr h="321659">
                <a:tc>
                  <a:txBody>
                    <a:bodyPr/>
                    <a:lstStyle/>
                    <a:p>
                      <a:pPr algn="ctr">
                        <a:spcAft>
                          <a:spcPts val="0"/>
                        </a:spcAft>
                      </a:pPr>
                      <a:r>
                        <a:rPr lang="en-GB" sz="800" dirty="0">
                          <a:solidFill>
                            <a:srgbClr val="FFFFFF"/>
                          </a:solidFill>
                          <a:effectLst/>
                          <a:latin typeface="Verdana"/>
                          <a:ea typeface="MS Mincho"/>
                          <a:cs typeface="Times New Roman"/>
                        </a:rPr>
                        <a:t> </a:t>
                      </a:r>
                      <a:endParaRPr lang="en-GB" sz="800" dirty="0">
                        <a:effectLst/>
                        <a:latin typeface="Verdana"/>
                        <a:ea typeface="MS Mincho"/>
                        <a:cs typeface="Times New Roman"/>
                      </a:endParaRPr>
                    </a:p>
                  </a:txBody>
                  <a:tcPr marL="12438" marR="12438" marT="25319" marB="2531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spcAft>
                          <a:spcPts val="0"/>
                        </a:spcAft>
                      </a:pPr>
                      <a:r>
                        <a:rPr lang="en-GB" sz="1000" b="1" dirty="0">
                          <a:solidFill>
                            <a:srgbClr val="FFFFFF"/>
                          </a:solidFill>
                          <a:effectLst/>
                          <a:latin typeface="Verdana"/>
                          <a:ea typeface="Times New Roman"/>
                          <a:cs typeface="Times New Roman"/>
                        </a:rPr>
                        <a:t>Newcomer (A1)</a:t>
                      </a:r>
                      <a:endParaRPr lang="en-GB" sz="1000" dirty="0">
                        <a:effectLst/>
                        <a:latin typeface="Verdana"/>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indent="0" algn="ctr">
                        <a:spcAft>
                          <a:spcPts val="0"/>
                        </a:spcAft>
                      </a:pPr>
                      <a:r>
                        <a:rPr lang="en-GB" sz="1000" b="1" dirty="0">
                          <a:solidFill>
                            <a:srgbClr val="FFFFFF"/>
                          </a:solidFill>
                          <a:effectLst/>
                          <a:latin typeface="Verdana"/>
                          <a:ea typeface="Times New Roman"/>
                          <a:cs typeface="Times New Roman"/>
                        </a:rPr>
                        <a:t>Explorer (A2)</a:t>
                      </a:r>
                      <a:endParaRPr lang="en-GB" sz="1000" dirty="0">
                        <a:effectLst/>
                        <a:latin typeface="Verdana"/>
                        <a:ea typeface="Calibri"/>
                        <a:cs typeface="Times New Roman"/>
                      </a:endParaRPr>
                    </a:p>
                  </a:txBody>
                  <a:tcPr marL="25319" marR="25319"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indent="0" algn="ctr">
                        <a:spcAft>
                          <a:spcPts val="0"/>
                        </a:spcAft>
                      </a:pPr>
                      <a:r>
                        <a:rPr lang="en-GB" sz="1000" b="1" dirty="0">
                          <a:solidFill>
                            <a:srgbClr val="FFFFFF"/>
                          </a:solidFill>
                          <a:effectLst/>
                          <a:latin typeface="Verdana"/>
                          <a:ea typeface="Times New Roman"/>
                          <a:cs typeface="Times New Roman"/>
                        </a:rPr>
                        <a:t>Enthusiast (B1)</a:t>
                      </a:r>
                      <a:endParaRPr lang="en-GB" sz="1000" dirty="0">
                        <a:effectLst/>
                        <a:latin typeface="Verdana"/>
                        <a:ea typeface="Calibri"/>
                        <a:cs typeface="Times New Roman"/>
                      </a:endParaRPr>
                    </a:p>
                  </a:txBody>
                  <a:tcPr marL="25319" marR="25319"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indent="0" algn="ctr">
                        <a:spcAft>
                          <a:spcPts val="0"/>
                        </a:spcAft>
                      </a:pPr>
                      <a:r>
                        <a:rPr lang="en-GB" sz="1000" b="1" dirty="0">
                          <a:solidFill>
                            <a:srgbClr val="FFFFFF"/>
                          </a:solidFill>
                          <a:effectLst/>
                          <a:latin typeface="Verdana"/>
                          <a:ea typeface="Times New Roman"/>
                          <a:cs typeface="Times New Roman"/>
                        </a:rPr>
                        <a:t>Professional (B2)</a:t>
                      </a:r>
                      <a:endParaRPr lang="en-GB" sz="1000" dirty="0">
                        <a:effectLst/>
                        <a:latin typeface="Verdana"/>
                        <a:ea typeface="Calibri"/>
                        <a:cs typeface="Times New Roman"/>
                      </a:endParaRPr>
                    </a:p>
                  </a:txBody>
                  <a:tcPr marL="25319" marR="25319"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indent="0" algn="ctr">
                        <a:spcAft>
                          <a:spcPts val="0"/>
                        </a:spcAft>
                      </a:pPr>
                      <a:r>
                        <a:rPr lang="en-GB" sz="1000" b="1" dirty="0">
                          <a:solidFill>
                            <a:srgbClr val="FFFFFF"/>
                          </a:solidFill>
                          <a:effectLst/>
                          <a:latin typeface="Verdana"/>
                          <a:ea typeface="Times New Roman"/>
                          <a:cs typeface="Times New Roman"/>
                        </a:rPr>
                        <a:t>Expert (C1)</a:t>
                      </a:r>
                      <a:endParaRPr lang="en-GB" sz="1000" dirty="0">
                        <a:effectLst/>
                        <a:latin typeface="Verdana"/>
                        <a:ea typeface="Calibri"/>
                        <a:cs typeface="Times New Roman"/>
                      </a:endParaRPr>
                    </a:p>
                  </a:txBody>
                  <a:tcPr marL="25319" marR="25319"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a:txBody>
                    <a:bodyPr/>
                    <a:lstStyle/>
                    <a:p>
                      <a:pPr marL="0" indent="0" algn="ctr">
                        <a:spcAft>
                          <a:spcPts val="0"/>
                        </a:spcAft>
                      </a:pPr>
                      <a:r>
                        <a:rPr lang="en-GB" sz="1000" b="1" dirty="0">
                          <a:solidFill>
                            <a:srgbClr val="FFFFFF"/>
                          </a:solidFill>
                          <a:effectLst/>
                          <a:latin typeface="Verdana"/>
                          <a:ea typeface="Times New Roman"/>
                          <a:cs typeface="Times New Roman"/>
                        </a:rPr>
                        <a:t>Pioneer (C2)</a:t>
                      </a:r>
                      <a:endParaRPr lang="en-GB" sz="1000" dirty="0">
                        <a:effectLst/>
                        <a:latin typeface="Verdana"/>
                        <a:ea typeface="Calibri"/>
                        <a:cs typeface="Times New Roman"/>
                      </a:endParaRPr>
                    </a:p>
                  </a:txBody>
                  <a:tcPr marL="25319" marR="25319"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r>
              <a:tr h="820146">
                <a:tc>
                  <a:txBody>
                    <a:bodyPr/>
                    <a:lstStyle/>
                    <a:p>
                      <a:pPr algn="ctr">
                        <a:spcAft>
                          <a:spcPts val="0"/>
                        </a:spcAft>
                      </a:pPr>
                      <a:r>
                        <a:rPr lang="en-GB" sz="800" dirty="0">
                          <a:solidFill>
                            <a:srgbClr val="FFFFFF"/>
                          </a:solidFill>
                          <a:effectLst/>
                          <a:latin typeface="Verdana"/>
                          <a:ea typeface="MS Mincho"/>
                          <a:cs typeface="Times New Roman"/>
                        </a:rPr>
                        <a:t>1. Professional </a:t>
                      </a:r>
                      <a:r>
                        <a:rPr lang="en-GB" sz="800" dirty="0" smtClean="0">
                          <a:solidFill>
                            <a:srgbClr val="FFFFFF"/>
                          </a:solidFill>
                          <a:effectLst/>
                          <a:latin typeface="Verdana"/>
                          <a:ea typeface="MS Mincho"/>
                          <a:cs typeface="Times New Roman"/>
                        </a:rPr>
                        <a:t>Engagement</a:t>
                      </a:r>
                      <a:endParaRPr lang="en-GB" sz="800" dirty="0">
                        <a:effectLst/>
                        <a:latin typeface="Verdana"/>
                        <a:ea typeface="MS Mincho"/>
                        <a:cs typeface="Times New Roman"/>
                      </a:endParaRPr>
                    </a:p>
                  </a:txBody>
                  <a:tcPr marL="12438" marR="12438" marT="12438" marB="12438"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marL="0" indent="0" algn="l">
                        <a:spcAft>
                          <a:spcPts val="0"/>
                        </a:spcAft>
                      </a:pPr>
                      <a:r>
                        <a:rPr lang="en-GB" sz="1000" dirty="0">
                          <a:solidFill>
                            <a:srgbClr val="984807"/>
                          </a:solidFill>
                          <a:effectLst/>
                          <a:latin typeface="Verdana"/>
                          <a:ea typeface="Times New Roman"/>
                          <a:cs typeface="Times New Roman"/>
                        </a:rPr>
                        <a:t>Making </a:t>
                      </a:r>
                      <a:r>
                        <a:rPr lang="en-GB" sz="1000" b="1" dirty="0">
                          <a:solidFill>
                            <a:srgbClr val="984807"/>
                          </a:solidFill>
                          <a:effectLst/>
                          <a:latin typeface="Verdana"/>
                          <a:ea typeface="Times New Roman"/>
                          <a:cs typeface="Times New Roman"/>
                        </a:rPr>
                        <a:t>little use</a:t>
                      </a:r>
                      <a:r>
                        <a:rPr lang="en-GB" sz="1000" dirty="0">
                          <a:solidFill>
                            <a:srgbClr val="984807"/>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dirty="0">
                          <a:solidFill>
                            <a:srgbClr val="984807"/>
                          </a:solidFill>
                          <a:effectLst/>
                          <a:latin typeface="Verdana"/>
                          <a:ea typeface="Times New Roman"/>
                          <a:cs typeface="Times New Roman"/>
                        </a:rPr>
                        <a:t>Being </a:t>
                      </a:r>
                      <a:r>
                        <a:rPr lang="en-GB" sz="1000" b="1" dirty="0">
                          <a:solidFill>
                            <a:srgbClr val="984807"/>
                          </a:solidFill>
                          <a:effectLst/>
                          <a:latin typeface="Verdana"/>
                          <a:ea typeface="Times New Roman"/>
                          <a:cs typeface="Times New Roman"/>
                        </a:rPr>
                        <a:t>unsure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indent="0" algn="l">
                        <a:spcAft>
                          <a:spcPts val="0"/>
                        </a:spcAft>
                      </a:pPr>
                      <a:r>
                        <a:rPr lang="en-GB" sz="1000" dirty="0">
                          <a:solidFill>
                            <a:srgbClr val="984807"/>
                          </a:solidFill>
                          <a:effectLst/>
                          <a:latin typeface="Verdana"/>
                          <a:ea typeface="Times New Roman"/>
                          <a:cs typeface="Times New Roman"/>
                        </a:rPr>
                        <a:t>Being </a:t>
                      </a:r>
                      <a:r>
                        <a:rPr lang="en-GB" sz="1000" b="1" dirty="0">
                          <a:solidFill>
                            <a:srgbClr val="984807"/>
                          </a:solidFill>
                          <a:effectLst/>
                          <a:latin typeface="Verdana"/>
                          <a:ea typeface="Times New Roman"/>
                          <a:cs typeface="Times New Roman"/>
                        </a:rPr>
                        <a:t>aware</a:t>
                      </a:r>
                      <a:r>
                        <a:rPr lang="en-GB" sz="1000" dirty="0">
                          <a:solidFill>
                            <a:srgbClr val="984807"/>
                          </a:solidFill>
                          <a:effectLst/>
                          <a:latin typeface="Verdana"/>
                          <a:ea typeface="Times New Roman"/>
                          <a:cs typeface="Times New Roman"/>
                        </a:rPr>
                        <a:t>;</a:t>
                      </a:r>
                      <a:endParaRPr lang="en-GB" sz="1000" dirty="0">
                        <a:effectLst/>
                        <a:latin typeface="Verdana"/>
                        <a:ea typeface="Calibri"/>
                        <a:cs typeface="Times New Roman"/>
                      </a:endParaRPr>
                    </a:p>
                    <a:p>
                      <a:pPr marL="0" indent="0" algn="l">
                        <a:spcAft>
                          <a:spcPts val="0"/>
                        </a:spcAft>
                      </a:pPr>
                      <a:r>
                        <a:rPr lang="en-GB" sz="1000" b="1" dirty="0">
                          <a:solidFill>
                            <a:srgbClr val="984807"/>
                          </a:solidFill>
                          <a:effectLst/>
                          <a:latin typeface="Verdana"/>
                          <a:ea typeface="Times New Roman"/>
                          <a:cs typeface="Times New Roman"/>
                        </a:rPr>
                        <a:t>Basic tool use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indent="0" algn="l">
                        <a:spcAft>
                          <a:spcPts val="0"/>
                        </a:spcAft>
                      </a:pPr>
                      <a:r>
                        <a:rPr lang="en-GB" sz="1000" b="1" dirty="0">
                          <a:solidFill>
                            <a:srgbClr val="984807"/>
                          </a:solidFill>
                          <a:effectLst/>
                          <a:latin typeface="Verdana"/>
                          <a:ea typeface="Times New Roman"/>
                          <a:cs typeface="Times New Roman"/>
                        </a:rPr>
                        <a:t>Effective </a:t>
                      </a:r>
                      <a:r>
                        <a:rPr lang="en-GB" sz="1000" dirty="0">
                          <a:solidFill>
                            <a:srgbClr val="984807"/>
                          </a:solidFill>
                          <a:effectLst/>
                          <a:latin typeface="Verdana"/>
                          <a:ea typeface="Times New Roman"/>
                          <a:cs typeface="Times New Roman"/>
                        </a:rPr>
                        <a:t>use</a:t>
                      </a:r>
                      <a:r>
                        <a:rPr lang="en-GB" sz="1000" b="0" dirty="0">
                          <a:solidFill>
                            <a:srgbClr val="984807"/>
                          </a:solidFill>
                          <a:effectLst/>
                          <a:latin typeface="Verdana"/>
                          <a:ea typeface="Times New Roman"/>
                          <a:cs typeface="Times New Roman"/>
                        </a:rPr>
                        <a:t>;</a:t>
                      </a:r>
                      <a:r>
                        <a:rPr lang="en-GB" sz="1000" b="1" dirty="0">
                          <a:solidFill>
                            <a:srgbClr val="984807"/>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b="1" dirty="0">
                          <a:solidFill>
                            <a:srgbClr val="984807"/>
                          </a:solidFill>
                          <a:effectLst/>
                          <a:latin typeface="Verdana"/>
                          <a:ea typeface="Times New Roman"/>
                          <a:cs typeface="Times New Roman"/>
                        </a:rPr>
                        <a:t>Responsible</a:t>
                      </a:r>
                      <a:r>
                        <a:rPr lang="en-GB" sz="1000" dirty="0">
                          <a:solidFill>
                            <a:srgbClr val="984807"/>
                          </a:solidFill>
                          <a:effectLst/>
                          <a:latin typeface="Verdana"/>
                          <a:ea typeface="Times New Roman"/>
                          <a:cs typeface="Times New Roman"/>
                        </a:rPr>
                        <a:t> use;</a:t>
                      </a:r>
                      <a:endParaRPr lang="en-GB" sz="1000" dirty="0">
                        <a:effectLst/>
                        <a:latin typeface="Verdana"/>
                        <a:ea typeface="Calibri"/>
                        <a:cs typeface="Times New Roman"/>
                      </a:endParaRPr>
                    </a:p>
                    <a:p>
                      <a:pPr marL="0" indent="0" algn="l">
                        <a:spcAft>
                          <a:spcPts val="0"/>
                        </a:spcAft>
                      </a:pPr>
                      <a:r>
                        <a:rPr lang="en-GB" sz="1000" dirty="0" smtClean="0">
                          <a:solidFill>
                            <a:srgbClr val="984807"/>
                          </a:solidFill>
                          <a:effectLst/>
                          <a:latin typeface="Verdana"/>
                          <a:ea typeface="Times New Roman"/>
                          <a:cs typeface="Times New Roman"/>
                        </a:rPr>
                        <a:t>Experimentation</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marL="0" indent="0" algn="l">
                        <a:spcAft>
                          <a:spcPts val="0"/>
                        </a:spcAft>
                      </a:pPr>
                      <a:r>
                        <a:rPr lang="en-GB" sz="1000" b="1" dirty="0">
                          <a:solidFill>
                            <a:srgbClr val="984807"/>
                          </a:solidFill>
                          <a:effectLst/>
                          <a:latin typeface="Verdana"/>
                          <a:ea typeface="Times New Roman"/>
                          <a:cs typeface="Times New Roman"/>
                        </a:rPr>
                        <a:t>Structured</a:t>
                      </a:r>
                      <a:r>
                        <a:rPr lang="en-GB" sz="1000" b="0" dirty="0">
                          <a:solidFill>
                            <a:srgbClr val="984807"/>
                          </a:solidFill>
                          <a:effectLst/>
                          <a:latin typeface="Verdana"/>
                          <a:ea typeface="Times New Roman"/>
                          <a:cs typeface="Times New Roman"/>
                        </a:rPr>
                        <a:t>;</a:t>
                      </a:r>
                      <a:r>
                        <a:rPr lang="en-GB" sz="1000" dirty="0">
                          <a:solidFill>
                            <a:srgbClr val="984807"/>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b="1" dirty="0" smtClean="0">
                          <a:solidFill>
                            <a:srgbClr val="984807"/>
                          </a:solidFill>
                          <a:effectLst/>
                          <a:latin typeface="Verdana"/>
                          <a:ea typeface="Times New Roman"/>
                          <a:cs typeface="Times New Roman"/>
                        </a:rPr>
                        <a:t>Creative</a:t>
                      </a:r>
                      <a:r>
                        <a:rPr lang="en-GB" sz="1000" b="0" dirty="0" smtClean="0">
                          <a:solidFill>
                            <a:srgbClr val="984807"/>
                          </a:solidFill>
                          <a:effectLst/>
                          <a:latin typeface="+mn-lt"/>
                          <a:ea typeface="Times New Roman"/>
                          <a:cs typeface="Times New Roman"/>
                        </a:rPr>
                        <a:t>;</a:t>
                      </a:r>
                      <a:endParaRPr lang="en-GB" sz="1000" dirty="0">
                        <a:effectLst/>
                        <a:latin typeface="Verdana"/>
                        <a:ea typeface="Calibri"/>
                        <a:cs typeface="Times New Roman"/>
                      </a:endParaRPr>
                    </a:p>
                    <a:p>
                      <a:pPr marL="0" indent="0" algn="l">
                        <a:spcAft>
                          <a:spcPts val="0"/>
                        </a:spcAft>
                      </a:pPr>
                      <a:r>
                        <a:rPr lang="en-GB" sz="1000" b="1" dirty="0" smtClean="0">
                          <a:solidFill>
                            <a:srgbClr val="984807"/>
                          </a:solidFill>
                          <a:effectLst/>
                          <a:latin typeface="Verdana"/>
                          <a:ea typeface="Times New Roman"/>
                          <a:cs typeface="Times New Roman"/>
                        </a:rPr>
                        <a:t>Responsive</a:t>
                      </a:r>
                      <a:r>
                        <a:rPr lang="en-GB" sz="1000" b="0" dirty="0" smtClean="0">
                          <a:solidFill>
                            <a:srgbClr val="984807"/>
                          </a:solidFill>
                          <a:effectLst/>
                          <a:latin typeface="+mn-lt"/>
                          <a:ea typeface="Times New Roman"/>
                          <a:cs typeface="Times New Roman"/>
                        </a:rPr>
                        <a:t>;</a:t>
                      </a:r>
                      <a:endParaRPr lang="en-GB" sz="1000" dirty="0">
                        <a:effectLst/>
                        <a:latin typeface="Verdana"/>
                        <a:ea typeface="Calibri"/>
                        <a:cs typeface="Times New Roman"/>
                      </a:endParaRPr>
                    </a:p>
                    <a:p>
                      <a:pPr marL="0" indent="0" algn="l">
                        <a:spcAft>
                          <a:spcPts val="0"/>
                        </a:spcAft>
                      </a:pPr>
                      <a:r>
                        <a:rPr lang="en-GB" sz="1000" b="1" dirty="0" smtClean="0">
                          <a:solidFill>
                            <a:srgbClr val="984807"/>
                          </a:solidFill>
                          <a:effectLst/>
                          <a:latin typeface="Verdana"/>
                          <a:ea typeface="Times New Roman"/>
                          <a:cs typeface="Times New Roman"/>
                        </a:rPr>
                        <a:t>Transparent</a:t>
                      </a:r>
                      <a:r>
                        <a:rPr lang="en-GB" sz="1000" b="0" dirty="0" smtClean="0">
                          <a:solidFill>
                            <a:srgbClr val="984807"/>
                          </a:solidFill>
                          <a:effectLst/>
                          <a:latin typeface="+mn-lt"/>
                          <a:ea typeface="Times New Roman"/>
                          <a:cs typeface="Times New Roman"/>
                        </a:rPr>
                        <a:t>;</a:t>
                      </a:r>
                      <a:r>
                        <a:rPr lang="en-GB" sz="1000" b="1" dirty="0" smtClean="0">
                          <a:solidFill>
                            <a:srgbClr val="984807"/>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b="1" dirty="0">
                          <a:solidFill>
                            <a:srgbClr val="984807"/>
                          </a:solidFill>
                          <a:effectLst/>
                          <a:latin typeface="Verdana"/>
                          <a:ea typeface="Times New Roman"/>
                          <a:cs typeface="Times New Roman"/>
                        </a:rPr>
                        <a:t>Reflected </a:t>
                      </a:r>
                      <a:r>
                        <a:rPr lang="en-GB" sz="1000" dirty="0">
                          <a:solidFill>
                            <a:srgbClr val="984807"/>
                          </a:solidFill>
                          <a:effectLst/>
                          <a:latin typeface="Verdana"/>
                          <a:ea typeface="Times New Roman"/>
                          <a:cs typeface="Times New Roman"/>
                        </a:rPr>
                        <a:t>practice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marL="0" indent="0" algn="l">
                        <a:spcAft>
                          <a:spcPts val="0"/>
                        </a:spcAft>
                      </a:pPr>
                      <a:r>
                        <a:rPr lang="en-GB" sz="1000" dirty="0">
                          <a:solidFill>
                            <a:srgbClr val="984807"/>
                          </a:solidFill>
                          <a:effectLst/>
                          <a:latin typeface="Verdana"/>
                          <a:ea typeface="Times New Roman"/>
                          <a:cs typeface="Times New Roman"/>
                        </a:rPr>
                        <a:t>Critically,</a:t>
                      </a:r>
                      <a:endParaRPr lang="en-GB" sz="1000" dirty="0">
                        <a:effectLst/>
                        <a:latin typeface="Verdana"/>
                        <a:ea typeface="Calibri"/>
                        <a:cs typeface="Times New Roman"/>
                      </a:endParaRPr>
                    </a:p>
                    <a:p>
                      <a:pPr marL="0" indent="0" algn="l">
                        <a:spcAft>
                          <a:spcPts val="0"/>
                        </a:spcAft>
                      </a:pPr>
                      <a:r>
                        <a:rPr lang="en-GB" sz="1000" dirty="0">
                          <a:solidFill>
                            <a:srgbClr val="984807"/>
                          </a:solidFill>
                          <a:effectLst/>
                          <a:latin typeface="Verdana"/>
                          <a:ea typeface="Times New Roman"/>
                          <a:cs typeface="Times New Roman"/>
                        </a:rPr>
                        <a:t>Strategically:</a:t>
                      </a:r>
                      <a:endParaRPr lang="en-GB" sz="1000" dirty="0">
                        <a:effectLst/>
                        <a:latin typeface="Verdana"/>
                        <a:ea typeface="Calibri"/>
                        <a:cs typeface="Times New Roman"/>
                      </a:endParaRPr>
                    </a:p>
                    <a:p>
                      <a:pPr marL="0" indent="0" algn="l">
                        <a:spcAft>
                          <a:spcPts val="0"/>
                        </a:spcAft>
                      </a:pPr>
                      <a:r>
                        <a:rPr lang="en-GB" sz="1000" b="1" dirty="0" smtClean="0">
                          <a:solidFill>
                            <a:srgbClr val="984807"/>
                          </a:solidFill>
                          <a:effectLst/>
                          <a:latin typeface="Verdana"/>
                          <a:ea typeface="Times New Roman"/>
                          <a:cs typeface="Times New Roman"/>
                        </a:rPr>
                        <a:t>Evaluating</a:t>
                      </a:r>
                      <a:r>
                        <a:rPr lang="en-GB" sz="1000" b="0" dirty="0" smtClean="0">
                          <a:solidFill>
                            <a:srgbClr val="984807"/>
                          </a:solidFill>
                          <a:effectLst/>
                          <a:latin typeface="Verdana"/>
                          <a:ea typeface="Times New Roman"/>
                          <a:cs typeface="Times New Roman"/>
                        </a:rPr>
                        <a:t>,</a:t>
                      </a:r>
                      <a:r>
                        <a:rPr lang="en-GB" sz="1000" b="1" dirty="0" smtClean="0">
                          <a:solidFill>
                            <a:srgbClr val="984807"/>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b="1" dirty="0" smtClean="0">
                          <a:solidFill>
                            <a:srgbClr val="984807"/>
                          </a:solidFill>
                          <a:effectLst/>
                          <a:latin typeface="Verdana"/>
                          <a:ea typeface="Times New Roman"/>
                          <a:cs typeface="Times New Roman"/>
                        </a:rPr>
                        <a:t>Discussing</a:t>
                      </a:r>
                      <a:r>
                        <a:rPr lang="en-GB" sz="1000" b="1" dirty="0" smtClean="0">
                          <a:solidFill>
                            <a:srgbClr val="984807"/>
                          </a:solidFill>
                          <a:effectLst/>
                          <a:latin typeface="+mn-lt"/>
                          <a:ea typeface="Times New Roman"/>
                          <a:cs typeface="Times New Roman"/>
                        </a:rPr>
                        <a:t>,</a:t>
                      </a:r>
                      <a:endParaRPr lang="en-GB" sz="1000" b="1" dirty="0">
                        <a:effectLst/>
                        <a:latin typeface="Verdana"/>
                        <a:ea typeface="Calibri"/>
                        <a:cs typeface="Times New Roman"/>
                      </a:endParaRPr>
                    </a:p>
                    <a:p>
                      <a:pPr marL="0" indent="0" algn="l">
                        <a:spcAft>
                          <a:spcPts val="0"/>
                        </a:spcAft>
                      </a:pPr>
                      <a:r>
                        <a:rPr lang="en-GB" sz="1000" b="1" dirty="0">
                          <a:solidFill>
                            <a:srgbClr val="984807"/>
                          </a:solidFill>
                          <a:effectLst/>
                          <a:latin typeface="Verdana"/>
                          <a:ea typeface="Times New Roman"/>
                          <a:cs typeface="Times New Roman"/>
                        </a:rPr>
                        <a:t>Reflecting</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0" indent="0" algn="l">
                        <a:spcAft>
                          <a:spcPts val="0"/>
                        </a:spcAft>
                        <a:tabLst/>
                      </a:pPr>
                      <a:r>
                        <a:rPr lang="en-GB" sz="1000" b="1" dirty="0" smtClean="0">
                          <a:solidFill>
                            <a:srgbClr val="984807"/>
                          </a:solidFill>
                          <a:effectLst/>
                          <a:latin typeface="Verdana"/>
                          <a:ea typeface="Times New Roman"/>
                          <a:cs typeface="Times New Roman"/>
                        </a:rPr>
                        <a:t>Re-designing</a:t>
                      </a:r>
                      <a:r>
                        <a:rPr lang="en-GB" sz="1000" b="0" dirty="0" smtClean="0">
                          <a:solidFill>
                            <a:srgbClr val="984807"/>
                          </a:solidFill>
                          <a:effectLst/>
                          <a:latin typeface="Verdana"/>
                          <a:ea typeface="Times New Roman"/>
                          <a:cs typeface="Times New Roman"/>
                        </a:rPr>
                        <a:t>,</a:t>
                      </a:r>
                      <a:endParaRPr lang="en-GB" sz="1000" b="0" dirty="0">
                        <a:effectLst/>
                        <a:latin typeface="Verdana"/>
                        <a:ea typeface="Calibri"/>
                        <a:cs typeface="Times New Roman"/>
                      </a:endParaRPr>
                    </a:p>
                    <a:p>
                      <a:pPr marL="0" indent="0" algn="l">
                        <a:spcAft>
                          <a:spcPts val="0"/>
                        </a:spcAft>
                        <a:tabLst/>
                      </a:pPr>
                      <a:r>
                        <a:rPr lang="en-GB" sz="1000" b="1" dirty="0">
                          <a:solidFill>
                            <a:srgbClr val="984807"/>
                          </a:solidFill>
                          <a:effectLst/>
                          <a:latin typeface="Verdana"/>
                          <a:ea typeface="Times New Roman"/>
                          <a:cs typeface="Times New Roman"/>
                        </a:rPr>
                        <a:t>Innovating</a:t>
                      </a:r>
                      <a:r>
                        <a:rPr lang="en-GB" sz="1000" dirty="0">
                          <a:solidFill>
                            <a:srgbClr val="984807"/>
                          </a:solidFill>
                          <a:effectLst/>
                          <a:latin typeface="Verdana"/>
                          <a:ea typeface="Times New Roman"/>
                          <a:cs typeface="Times New Roman"/>
                        </a:rPr>
                        <a:t> </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r>
              <a:tr h="665880">
                <a:tc>
                  <a:txBody>
                    <a:bodyPr/>
                    <a:lstStyle/>
                    <a:p>
                      <a:pPr algn="ctr">
                        <a:spcAft>
                          <a:spcPts val="0"/>
                        </a:spcAft>
                      </a:pPr>
                      <a:r>
                        <a:rPr lang="en-GB" sz="800" dirty="0">
                          <a:solidFill>
                            <a:srgbClr val="FFFFFF"/>
                          </a:solidFill>
                          <a:effectLst/>
                          <a:latin typeface="Verdana"/>
                          <a:ea typeface="MS Mincho"/>
                          <a:cs typeface="Times New Roman"/>
                        </a:rPr>
                        <a:t>2. </a:t>
                      </a:r>
                      <a:endParaRPr lang="en-GB" sz="800" dirty="0">
                        <a:effectLst/>
                        <a:latin typeface="Verdana"/>
                        <a:ea typeface="MS Mincho"/>
                        <a:cs typeface="Times New Roman"/>
                      </a:endParaRPr>
                    </a:p>
                    <a:p>
                      <a:pPr algn="ctr">
                        <a:spcAft>
                          <a:spcPts val="0"/>
                        </a:spcAft>
                      </a:pPr>
                      <a:r>
                        <a:rPr lang="en-GB" sz="800" dirty="0">
                          <a:solidFill>
                            <a:srgbClr val="FFFFFF"/>
                          </a:solidFill>
                          <a:effectLst/>
                          <a:latin typeface="Verdana"/>
                          <a:ea typeface="MS Mincho"/>
                          <a:cs typeface="Times New Roman"/>
                        </a:rPr>
                        <a:t>Digital Resources</a:t>
                      </a:r>
                      <a:endParaRPr lang="en-GB" sz="800" dirty="0">
                        <a:effectLst/>
                        <a:latin typeface="Verdana"/>
                        <a:ea typeface="MS Mincho"/>
                        <a:cs typeface="Times New Roman"/>
                      </a:endParaRPr>
                    </a:p>
                  </a:txBody>
                  <a:tcPr marL="12438" marR="12438" marT="12438" marB="12438"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indent="0" algn="l">
                        <a:spcAft>
                          <a:spcPts val="0"/>
                        </a:spcAft>
                      </a:pPr>
                      <a:r>
                        <a:rPr lang="en-GB" sz="1000" dirty="0">
                          <a:solidFill>
                            <a:srgbClr val="215968"/>
                          </a:solidFill>
                          <a:effectLst/>
                          <a:latin typeface="Verdana"/>
                          <a:ea typeface="Times New Roman"/>
                          <a:cs typeface="Times New Roman"/>
                        </a:rPr>
                        <a:t>Making </a:t>
                      </a:r>
                      <a:r>
                        <a:rPr lang="en-GB" sz="1000" b="1" dirty="0">
                          <a:solidFill>
                            <a:srgbClr val="215968"/>
                          </a:solidFill>
                          <a:effectLst/>
                          <a:latin typeface="Verdana"/>
                          <a:ea typeface="Times New Roman"/>
                          <a:cs typeface="Times New Roman"/>
                        </a:rPr>
                        <a:t>little use</a:t>
                      </a:r>
                      <a:r>
                        <a:rPr lang="en-GB" sz="1000" dirty="0">
                          <a:solidFill>
                            <a:srgbClr val="215968"/>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dirty="0">
                          <a:solidFill>
                            <a:srgbClr val="215968"/>
                          </a:solidFill>
                          <a:effectLst/>
                          <a:latin typeface="Verdana"/>
                          <a:ea typeface="Times New Roman"/>
                          <a:cs typeface="Times New Roman"/>
                        </a:rPr>
                        <a:t>Being </a:t>
                      </a:r>
                      <a:r>
                        <a:rPr lang="en-GB" sz="1000" b="1" dirty="0">
                          <a:solidFill>
                            <a:srgbClr val="215968"/>
                          </a:solidFill>
                          <a:effectLst/>
                          <a:latin typeface="Verdana"/>
                          <a:ea typeface="Times New Roman"/>
                          <a:cs typeface="Times New Roman"/>
                        </a:rPr>
                        <a:t>unsure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indent="0" algn="l">
                        <a:spcAft>
                          <a:spcPts val="0"/>
                        </a:spcAft>
                      </a:pPr>
                      <a:r>
                        <a:rPr lang="en-GB" sz="1000" dirty="0">
                          <a:solidFill>
                            <a:srgbClr val="215968"/>
                          </a:solidFill>
                          <a:effectLst/>
                          <a:latin typeface="Verdana"/>
                          <a:ea typeface="Times New Roman"/>
                          <a:cs typeface="Times New Roman"/>
                        </a:rPr>
                        <a:t>Being </a:t>
                      </a:r>
                      <a:r>
                        <a:rPr lang="en-GB" sz="1000" b="1" dirty="0">
                          <a:solidFill>
                            <a:srgbClr val="215968"/>
                          </a:solidFill>
                          <a:effectLst/>
                          <a:latin typeface="Verdana"/>
                          <a:ea typeface="Times New Roman"/>
                          <a:cs typeface="Times New Roman"/>
                        </a:rPr>
                        <a:t>aware</a:t>
                      </a:r>
                      <a:r>
                        <a:rPr lang="en-GB" sz="1000" dirty="0">
                          <a:solidFill>
                            <a:srgbClr val="215968"/>
                          </a:solidFill>
                          <a:effectLst/>
                          <a:latin typeface="Verdana"/>
                          <a:ea typeface="Times New Roman"/>
                          <a:cs typeface="Times New Roman"/>
                        </a:rPr>
                        <a:t>;</a:t>
                      </a:r>
                      <a:endParaRPr lang="en-GB" sz="1000" dirty="0">
                        <a:effectLst/>
                        <a:latin typeface="Verdana"/>
                        <a:ea typeface="Calibri"/>
                        <a:cs typeface="Times New Roman"/>
                      </a:endParaRPr>
                    </a:p>
                    <a:p>
                      <a:pPr marL="0" indent="0" algn="l">
                        <a:spcAft>
                          <a:spcPts val="0"/>
                        </a:spcAft>
                      </a:pPr>
                      <a:r>
                        <a:rPr lang="en-GB" sz="1000" b="1" dirty="0">
                          <a:solidFill>
                            <a:srgbClr val="215968"/>
                          </a:solidFill>
                          <a:effectLst/>
                          <a:latin typeface="Verdana"/>
                          <a:ea typeface="Times New Roman"/>
                          <a:cs typeface="Times New Roman"/>
                        </a:rPr>
                        <a:t>Basic tool use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indent="0" algn="l">
                        <a:spcAft>
                          <a:spcPts val="0"/>
                        </a:spcAft>
                        <a:tabLst/>
                      </a:pPr>
                      <a:r>
                        <a:rPr lang="en-GB" sz="1000" b="1" dirty="0">
                          <a:solidFill>
                            <a:srgbClr val="215968"/>
                          </a:solidFill>
                          <a:effectLst/>
                          <a:latin typeface="Verdana"/>
                          <a:ea typeface="Times New Roman"/>
                          <a:cs typeface="Times New Roman"/>
                        </a:rPr>
                        <a:t>Basic criteria</a:t>
                      </a:r>
                      <a:r>
                        <a:rPr lang="en-GB" sz="1000" b="0" dirty="0">
                          <a:solidFill>
                            <a:srgbClr val="215968"/>
                          </a:solidFill>
                          <a:effectLst/>
                          <a:latin typeface="Verdana"/>
                          <a:ea typeface="Times New Roman"/>
                          <a:cs typeface="Times New Roman"/>
                        </a:rPr>
                        <a:t>;</a:t>
                      </a:r>
                      <a:endParaRPr lang="en-GB" sz="1000" b="0" dirty="0">
                        <a:effectLst/>
                        <a:latin typeface="Verdana"/>
                        <a:ea typeface="Calibri"/>
                        <a:cs typeface="Times New Roman"/>
                      </a:endParaRPr>
                    </a:p>
                    <a:p>
                      <a:pPr marL="0" indent="0" algn="l">
                        <a:spcAft>
                          <a:spcPts val="0"/>
                        </a:spcAft>
                        <a:tabLst/>
                      </a:pPr>
                      <a:r>
                        <a:rPr lang="en-GB" sz="1000" b="1" dirty="0">
                          <a:solidFill>
                            <a:srgbClr val="215968"/>
                          </a:solidFill>
                          <a:effectLst/>
                          <a:latin typeface="Verdana"/>
                          <a:ea typeface="Times New Roman"/>
                          <a:cs typeface="Times New Roman"/>
                        </a:rPr>
                        <a:t>Basic strategies</a:t>
                      </a:r>
                      <a:endParaRPr lang="en-GB" sz="1000" dirty="0">
                        <a:effectLst/>
                        <a:latin typeface="Verdana"/>
                        <a:ea typeface="Calibri"/>
                        <a:cs typeface="Times New Roman"/>
                      </a:endParaRPr>
                    </a:p>
                    <a:p>
                      <a:pPr marL="0" indent="0" algn="l">
                        <a:spcAft>
                          <a:spcPts val="0"/>
                        </a:spcAft>
                        <a:tabLst/>
                      </a:pPr>
                      <a:r>
                        <a:rPr lang="en-GB" sz="1000" dirty="0">
                          <a:solidFill>
                            <a:srgbClr val="215968"/>
                          </a:solidFill>
                          <a:effectLst/>
                          <a:latin typeface="Verdana"/>
                          <a:ea typeface="Times New Roman"/>
                          <a:cs typeface="Times New Roman"/>
                        </a:rPr>
                        <a:t>Some advanced features</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l">
                        <a:spcAft>
                          <a:spcPts val="0"/>
                        </a:spcAft>
                      </a:pPr>
                      <a:r>
                        <a:rPr lang="en-GB" sz="1000" b="1" dirty="0">
                          <a:solidFill>
                            <a:srgbClr val="215968"/>
                          </a:solidFill>
                          <a:effectLst/>
                          <a:latin typeface="Verdana"/>
                          <a:ea typeface="Times New Roman"/>
                          <a:cs typeface="Times New Roman"/>
                        </a:rPr>
                        <a:t>Advanced </a:t>
                      </a:r>
                      <a:r>
                        <a:rPr lang="en-GB" sz="1000" b="1" dirty="0" smtClean="0">
                          <a:solidFill>
                            <a:srgbClr val="215968"/>
                          </a:solidFill>
                          <a:effectLst/>
                          <a:latin typeface="Verdana"/>
                          <a:ea typeface="Times New Roman"/>
                          <a:cs typeface="Times New Roman"/>
                        </a:rPr>
                        <a:t>strategies</a:t>
                      </a:r>
                      <a:r>
                        <a:rPr lang="en-GB" sz="1000" b="0" dirty="0" smtClean="0">
                          <a:solidFill>
                            <a:srgbClr val="215968"/>
                          </a:solidFill>
                          <a:effectLst/>
                          <a:latin typeface="Verdana"/>
                          <a:ea typeface="Times New Roman"/>
                          <a:cs typeface="Times New Roman"/>
                        </a:rPr>
                        <a:t>;</a:t>
                      </a:r>
                      <a:endParaRPr lang="en-GB" sz="1000" b="0" dirty="0">
                        <a:effectLst/>
                        <a:latin typeface="Verdana"/>
                        <a:ea typeface="Calibri"/>
                        <a:cs typeface="Times New Roman"/>
                      </a:endParaRPr>
                    </a:p>
                    <a:p>
                      <a:pPr marL="0" indent="0" algn="l">
                        <a:spcAft>
                          <a:spcPts val="0"/>
                        </a:spcAft>
                      </a:pPr>
                      <a:r>
                        <a:rPr lang="en-GB" sz="1000" b="1" dirty="0">
                          <a:solidFill>
                            <a:srgbClr val="215968"/>
                          </a:solidFill>
                          <a:effectLst/>
                          <a:latin typeface="Verdana"/>
                          <a:ea typeface="Times New Roman"/>
                          <a:cs typeface="Times New Roman"/>
                        </a:rPr>
                        <a:t>Complex </a:t>
                      </a:r>
                      <a:r>
                        <a:rPr lang="en-GB" sz="1000" b="1" dirty="0" smtClean="0">
                          <a:solidFill>
                            <a:srgbClr val="215968"/>
                          </a:solidFill>
                          <a:effectLst/>
                          <a:latin typeface="Verdana"/>
                          <a:ea typeface="Times New Roman"/>
                          <a:cs typeface="Times New Roman"/>
                        </a:rPr>
                        <a:t>criteria</a:t>
                      </a:r>
                      <a:r>
                        <a:rPr lang="en-GB" sz="1000" b="0" dirty="0" smtClean="0">
                          <a:solidFill>
                            <a:srgbClr val="215968"/>
                          </a:solidFill>
                          <a:effectLst/>
                          <a:latin typeface="Verdana"/>
                          <a:ea typeface="Times New Roman"/>
                          <a:cs typeface="Times New Roman"/>
                        </a:rPr>
                        <a:t>;</a:t>
                      </a:r>
                      <a:endParaRPr lang="en-GB" sz="1000" b="0" dirty="0">
                        <a:effectLst/>
                        <a:latin typeface="Verdana"/>
                        <a:ea typeface="Calibri"/>
                        <a:cs typeface="Times New Roman"/>
                      </a:endParaRPr>
                    </a:p>
                    <a:p>
                      <a:pPr marL="0" indent="0" algn="l">
                        <a:spcAft>
                          <a:spcPts val="0"/>
                        </a:spcAft>
                      </a:pPr>
                      <a:r>
                        <a:rPr lang="en-GB" sz="1000" dirty="0">
                          <a:solidFill>
                            <a:srgbClr val="215968"/>
                          </a:solidFill>
                          <a:effectLst/>
                          <a:latin typeface="Verdana"/>
                          <a:ea typeface="Times New Roman"/>
                          <a:cs typeface="Times New Roman"/>
                        </a:rPr>
                        <a:t>Creating resources</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l">
                        <a:spcAft>
                          <a:spcPts val="0"/>
                        </a:spcAft>
                      </a:pPr>
                      <a:r>
                        <a:rPr lang="en-GB" sz="1000" b="1" dirty="0" smtClean="0">
                          <a:solidFill>
                            <a:srgbClr val="215968"/>
                          </a:solidFill>
                          <a:effectLst/>
                          <a:latin typeface="Verdana"/>
                          <a:ea typeface="Times New Roman"/>
                          <a:cs typeface="Times New Roman"/>
                        </a:rPr>
                        <a:t>Comprehensively </a:t>
                      </a:r>
                      <a:r>
                        <a:rPr lang="en-GB" sz="1000" b="0" dirty="0" smtClean="0">
                          <a:solidFill>
                            <a:srgbClr val="215968"/>
                          </a:solidFill>
                          <a:effectLst/>
                          <a:latin typeface="Verdana"/>
                          <a:ea typeface="Times New Roman"/>
                          <a:cs typeface="Times New Roman"/>
                        </a:rPr>
                        <a:t>using</a:t>
                      </a:r>
                      <a:endParaRPr lang="en-GB" sz="1000" b="0" dirty="0">
                        <a:effectLst/>
                        <a:latin typeface="Verdana"/>
                        <a:ea typeface="Calibri"/>
                        <a:cs typeface="Times New Roman"/>
                      </a:endParaRPr>
                    </a:p>
                    <a:p>
                      <a:pPr marL="0" indent="0" algn="l">
                        <a:spcAft>
                          <a:spcPts val="0"/>
                        </a:spcAft>
                      </a:pPr>
                      <a:r>
                        <a:rPr lang="en-GB" sz="1000" b="1" dirty="0">
                          <a:solidFill>
                            <a:srgbClr val="215968"/>
                          </a:solidFill>
                          <a:effectLst/>
                          <a:latin typeface="Verdana"/>
                          <a:ea typeface="Times New Roman"/>
                          <a:cs typeface="Times New Roman"/>
                        </a:rPr>
                        <a:t>Advanced </a:t>
                      </a:r>
                      <a:r>
                        <a:rPr lang="en-GB" sz="1000" b="1" dirty="0" smtClean="0">
                          <a:solidFill>
                            <a:srgbClr val="215968"/>
                          </a:solidFill>
                          <a:effectLst/>
                          <a:latin typeface="Verdana"/>
                          <a:ea typeface="Times New Roman"/>
                          <a:cs typeface="Times New Roman"/>
                        </a:rPr>
                        <a:t>tools</a:t>
                      </a:r>
                      <a:r>
                        <a:rPr lang="en-GB" sz="1000" b="0" dirty="0" smtClean="0">
                          <a:solidFill>
                            <a:srgbClr val="215968"/>
                          </a:solidFill>
                          <a:effectLst/>
                          <a:latin typeface="Verdana"/>
                          <a:ea typeface="Times New Roman"/>
                          <a:cs typeface="Times New Roman"/>
                        </a:rPr>
                        <a:t>;</a:t>
                      </a:r>
                      <a:endParaRPr lang="en-GB" sz="1000" b="0" dirty="0">
                        <a:effectLst/>
                        <a:latin typeface="Verdana"/>
                        <a:ea typeface="Calibri"/>
                        <a:cs typeface="Times New Roman"/>
                      </a:endParaRPr>
                    </a:p>
                    <a:p>
                      <a:pPr marL="0" indent="0" algn="l">
                        <a:spcAft>
                          <a:spcPts val="0"/>
                        </a:spcAft>
                      </a:pPr>
                      <a:r>
                        <a:rPr lang="en-GB" sz="1000" dirty="0">
                          <a:solidFill>
                            <a:srgbClr val="215968"/>
                          </a:solidFill>
                          <a:effectLst/>
                          <a:latin typeface="Verdana"/>
                          <a:ea typeface="Times New Roman"/>
                          <a:cs typeface="Times New Roman"/>
                        </a:rPr>
                        <a:t>Publishing resources</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marL="0" indent="0" algn="l">
                        <a:spcAft>
                          <a:spcPts val="0"/>
                        </a:spcAft>
                      </a:pPr>
                      <a:r>
                        <a:rPr lang="en-GB" sz="1000" b="1" dirty="0">
                          <a:solidFill>
                            <a:srgbClr val="215968"/>
                          </a:solidFill>
                          <a:effectLst/>
                          <a:latin typeface="Verdana"/>
                          <a:ea typeface="Times New Roman"/>
                          <a:cs typeface="Times New Roman"/>
                        </a:rPr>
                        <a:t>Professionally</a:t>
                      </a:r>
                      <a:r>
                        <a:rPr lang="en-GB" sz="1000" dirty="0">
                          <a:solidFill>
                            <a:srgbClr val="215968"/>
                          </a:solidFill>
                          <a:effectLst/>
                          <a:latin typeface="Verdana"/>
                          <a:ea typeface="Times New Roman"/>
                          <a:cs typeface="Times New Roman"/>
                        </a:rPr>
                        <a:t> creating </a:t>
                      </a:r>
                      <a:r>
                        <a:rPr lang="en-GB" sz="1000" dirty="0" smtClean="0">
                          <a:solidFill>
                            <a:srgbClr val="215968"/>
                          </a:solidFill>
                          <a:effectLst/>
                          <a:latin typeface="Verdana"/>
                          <a:ea typeface="Times New Roman"/>
                          <a:cs typeface="Times New Roman"/>
                        </a:rPr>
                        <a:t>&amp; </a:t>
                      </a:r>
                      <a:r>
                        <a:rPr lang="en-GB" sz="1000" dirty="0">
                          <a:solidFill>
                            <a:srgbClr val="215968"/>
                          </a:solidFill>
                          <a:effectLst/>
                          <a:latin typeface="Verdana"/>
                          <a:ea typeface="Times New Roman"/>
                          <a:cs typeface="Times New Roman"/>
                        </a:rPr>
                        <a:t>publishing</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r>
              <a:tr h="801181">
                <a:tc>
                  <a:txBody>
                    <a:bodyPr/>
                    <a:lstStyle/>
                    <a:p>
                      <a:pPr algn="ctr">
                        <a:spcAft>
                          <a:spcPts val="0"/>
                        </a:spcAft>
                      </a:pPr>
                      <a:r>
                        <a:rPr lang="en-GB" sz="800" dirty="0">
                          <a:solidFill>
                            <a:srgbClr val="FFFFFF"/>
                          </a:solidFill>
                          <a:effectLst/>
                          <a:latin typeface="Verdana"/>
                          <a:ea typeface="MS Mincho"/>
                          <a:cs typeface="Times New Roman"/>
                        </a:rPr>
                        <a:t>3. </a:t>
                      </a:r>
                      <a:endParaRPr lang="en-GB" sz="800" dirty="0">
                        <a:effectLst/>
                        <a:latin typeface="Verdana"/>
                        <a:ea typeface="MS Mincho"/>
                        <a:cs typeface="Times New Roman"/>
                      </a:endParaRPr>
                    </a:p>
                    <a:p>
                      <a:pPr algn="ctr">
                        <a:spcAft>
                          <a:spcPts val="0"/>
                        </a:spcAft>
                      </a:pPr>
                      <a:r>
                        <a:rPr lang="en-GB" sz="800" dirty="0">
                          <a:solidFill>
                            <a:srgbClr val="FFFFFF"/>
                          </a:solidFill>
                          <a:effectLst/>
                          <a:latin typeface="Verdana"/>
                          <a:ea typeface="MS Mincho"/>
                          <a:cs typeface="Times New Roman"/>
                        </a:rPr>
                        <a:t>Digital Pedagogy</a:t>
                      </a:r>
                      <a:endParaRPr lang="en-GB" sz="800" dirty="0">
                        <a:effectLst/>
                        <a:latin typeface="Verdana"/>
                        <a:ea typeface="MS Mincho"/>
                        <a:cs typeface="Times New Roman"/>
                      </a:endParaRPr>
                    </a:p>
                  </a:txBody>
                  <a:tcPr marL="12438" marR="12438" marT="12438" marB="12438"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marL="0" indent="0" algn="l">
                        <a:spcAft>
                          <a:spcPts val="0"/>
                        </a:spcAft>
                      </a:pPr>
                      <a:r>
                        <a:rPr lang="en-GB" sz="1000" dirty="0">
                          <a:solidFill>
                            <a:srgbClr val="376092"/>
                          </a:solidFill>
                          <a:effectLst/>
                          <a:latin typeface="Verdana"/>
                          <a:ea typeface="Times New Roman"/>
                          <a:cs typeface="Times New Roman"/>
                        </a:rPr>
                        <a:t>Making </a:t>
                      </a:r>
                      <a:r>
                        <a:rPr lang="en-GB" sz="1000" b="1" dirty="0">
                          <a:solidFill>
                            <a:srgbClr val="376092"/>
                          </a:solidFill>
                          <a:effectLst/>
                          <a:latin typeface="Verdana"/>
                          <a:ea typeface="Times New Roman"/>
                          <a:cs typeface="Times New Roman"/>
                        </a:rPr>
                        <a:t>little use</a:t>
                      </a:r>
                      <a:r>
                        <a:rPr lang="en-GB" sz="1000" dirty="0">
                          <a:solidFill>
                            <a:srgbClr val="376092"/>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dirty="0">
                          <a:solidFill>
                            <a:srgbClr val="376092"/>
                          </a:solidFill>
                          <a:effectLst/>
                          <a:latin typeface="Verdana"/>
                          <a:ea typeface="Times New Roman"/>
                          <a:cs typeface="Times New Roman"/>
                        </a:rPr>
                        <a:t>Being </a:t>
                      </a:r>
                      <a:r>
                        <a:rPr lang="en-GB" sz="1000" b="1" dirty="0">
                          <a:solidFill>
                            <a:srgbClr val="376092"/>
                          </a:solidFill>
                          <a:effectLst/>
                          <a:latin typeface="Verdana"/>
                          <a:ea typeface="Times New Roman"/>
                          <a:cs typeface="Times New Roman"/>
                        </a:rPr>
                        <a:t>unsure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l">
                        <a:spcAft>
                          <a:spcPts val="0"/>
                        </a:spcAft>
                      </a:pPr>
                      <a:r>
                        <a:rPr lang="en-GB" sz="1000" dirty="0">
                          <a:solidFill>
                            <a:srgbClr val="376092"/>
                          </a:solidFill>
                          <a:effectLst/>
                          <a:latin typeface="Verdana"/>
                          <a:ea typeface="Times New Roman"/>
                          <a:cs typeface="Times New Roman"/>
                        </a:rPr>
                        <a:t>Being </a:t>
                      </a:r>
                      <a:r>
                        <a:rPr lang="en-GB" sz="1000" b="1" dirty="0">
                          <a:solidFill>
                            <a:srgbClr val="376092"/>
                          </a:solidFill>
                          <a:effectLst/>
                          <a:latin typeface="Verdana"/>
                          <a:ea typeface="Times New Roman"/>
                          <a:cs typeface="Times New Roman"/>
                        </a:rPr>
                        <a:t>aware</a:t>
                      </a:r>
                      <a:r>
                        <a:rPr lang="en-GB" sz="1000" dirty="0">
                          <a:solidFill>
                            <a:srgbClr val="376092"/>
                          </a:solidFill>
                          <a:effectLst/>
                          <a:latin typeface="Verdana"/>
                          <a:ea typeface="Times New Roman"/>
                          <a:cs typeface="Times New Roman"/>
                        </a:rPr>
                        <a:t>;</a:t>
                      </a:r>
                      <a:endParaRPr lang="en-GB" sz="1000" dirty="0">
                        <a:effectLst/>
                        <a:latin typeface="Verdana"/>
                        <a:ea typeface="Calibri"/>
                        <a:cs typeface="Times New Roman"/>
                      </a:endParaRPr>
                    </a:p>
                    <a:p>
                      <a:pPr marL="0" indent="0" algn="l">
                        <a:spcAft>
                          <a:spcPts val="0"/>
                        </a:spcAft>
                      </a:pPr>
                      <a:r>
                        <a:rPr lang="en-GB" sz="1000" b="1" dirty="0">
                          <a:solidFill>
                            <a:srgbClr val="376092"/>
                          </a:solidFill>
                          <a:effectLst/>
                          <a:latin typeface="Verdana"/>
                          <a:ea typeface="Times New Roman"/>
                          <a:cs typeface="Times New Roman"/>
                        </a:rPr>
                        <a:t>Basic tool use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l">
                        <a:spcAft>
                          <a:spcPts val="0"/>
                        </a:spcAft>
                      </a:pPr>
                      <a:r>
                        <a:rPr lang="en-GB" sz="1000" dirty="0" smtClean="0">
                          <a:solidFill>
                            <a:srgbClr val="376092"/>
                          </a:solidFill>
                          <a:effectLst/>
                          <a:latin typeface="Verdana"/>
                          <a:ea typeface="Times New Roman"/>
                          <a:cs typeface="Times New Roman"/>
                        </a:rPr>
                        <a:t>Integrating &amp;</a:t>
                      </a:r>
                      <a:endParaRPr lang="en-GB" sz="1000" dirty="0">
                        <a:effectLst/>
                        <a:latin typeface="Verdana"/>
                        <a:ea typeface="Calibri"/>
                        <a:cs typeface="Times New Roman"/>
                      </a:endParaRPr>
                    </a:p>
                    <a:p>
                      <a:pPr marL="0" indent="0" algn="l">
                        <a:spcAft>
                          <a:spcPts val="0"/>
                        </a:spcAft>
                      </a:pPr>
                      <a:r>
                        <a:rPr lang="en-GB" sz="1000" dirty="0" smtClean="0">
                          <a:solidFill>
                            <a:srgbClr val="376092"/>
                          </a:solidFill>
                          <a:effectLst/>
                          <a:latin typeface="Verdana"/>
                          <a:ea typeface="Times New Roman"/>
                          <a:cs typeface="Times New Roman"/>
                        </a:rPr>
                        <a:t>Implementing </a:t>
                      </a:r>
                      <a:r>
                        <a:rPr lang="en-GB" sz="1000" b="1" dirty="0" smtClean="0">
                          <a:solidFill>
                            <a:srgbClr val="376092"/>
                          </a:solidFill>
                          <a:effectLst/>
                          <a:latin typeface="Verdana"/>
                          <a:ea typeface="Times New Roman"/>
                          <a:cs typeface="Times New Roman"/>
                        </a:rPr>
                        <a:t>meaningfully</a:t>
                      </a:r>
                      <a:r>
                        <a:rPr lang="en-GB" sz="1000" dirty="0" smtClean="0">
                          <a:solidFill>
                            <a:srgbClr val="376092"/>
                          </a:solidFill>
                          <a:effectLst/>
                          <a:latin typeface="Verdana"/>
                          <a:ea typeface="Times New Roman"/>
                          <a:cs typeface="Times New Roman"/>
                        </a:rPr>
                        <a:t> </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indent="0" algn="l">
                        <a:spcAft>
                          <a:spcPts val="0"/>
                        </a:spcAft>
                      </a:pPr>
                      <a:r>
                        <a:rPr lang="en-GB" sz="1000" b="1" dirty="0" smtClean="0">
                          <a:solidFill>
                            <a:srgbClr val="376092"/>
                          </a:solidFill>
                          <a:effectLst/>
                          <a:latin typeface="Verdana"/>
                          <a:ea typeface="Times New Roman"/>
                          <a:cs typeface="Times New Roman"/>
                        </a:rPr>
                        <a:t>Enhancing</a:t>
                      </a:r>
                      <a:r>
                        <a:rPr lang="en-GB" sz="1000" b="0" dirty="0" smtClean="0">
                          <a:solidFill>
                            <a:srgbClr val="376092"/>
                          </a:solidFill>
                          <a:effectLst/>
                          <a:latin typeface="Verdana"/>
                          <a:ea typeface="Times New Roman"/>
                          <a:cs typeface="Times New Roman"/>
                        </a:rPr>
                        <a:t>,</a:t>
                      </a:r>
                      <a:endParaRPr lang="en-GB" sz="1000" b="0" dirty="0">
                        <a:effectLst/>
                        <a:latin typeface="Verdana"/>
                        <a:ea typeface="Calibri"/>
                        <a:cs typeface="Times New Roman"/>
                      </a:endParaRPr>
                    </a:p>
                    <a:p>
                      <a:pPr marL="0" indent="0" algn="l">
                        <a:spcAft>
                          <a:spcPts val="0"/>
                        </a:spcAft>
                      </a:pPr>
                      <a:r>
                        <a:rPr lang="en-GB" sz="1000" b="1" dirty="0">
                          <a:solidFill>
                            <a:srgbClr val="376092"/>
                          </a:solidFill>
                          <a:effectLst/>
                          <a:latin typeface="Verdana"/>
                          <a:ea typeface="Times New Roman"/>
                          <a:cs typeface="Times New Roman"/>
                        </a:rPr>
                        <a:t>Scaffolding</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indent="0" algn="l">
                        <a:spcAft>
                          <a:spcPts val="0"/>
                        </a:spcAft>
                      </a:pPr>
                      <a:r>
                        <a:rPr lang="en-GB" sz="1000" dirty="0">
                          <a:solidFill>
                            <a:srgbClr val="376092"/>
                          </a:solidFill>
                          <a:effectLst/>
                          <a:latin typeface="Verdana"/>
                          <a:ea typeface="Times New Roman"/>
                          <a:cs typeface="Times New Roman"/>
                        </a:rPr>
                        <a:t>Orchestrating; </a:t>
                      </a:r>
                      <a:endParaRPr lang="en-GB" sz="1000" dirty="0">
                        <a:effectLst/>
                        <a:latin typeface="Verdana"/>
                        <a:ea typeface="Calibri"/>
                        <a:cs typeface="Times New Roman"/>
                      </a:endParaRPr>
                    </a:p>
                    <a:p>
                      <a:pPr marL="0" indent="0" algn="l">
                        <a:spcAft>
                          <a:spcPts val="0"/>
                        </a:spcAft>
                      </a:pPr>
                      <a:r>
                        <a:rPr lang="en-GB" sz="1000" b="1" dirty="0">
                          <a:solidFill>
                            <a:srgbClr val="376092"/>
                          </a:solidFill>
                          <a:effectLst/>
                          <a:latin typeface="Verdana"/>
                          <a:ea typeface="Times New Roman"/>
                          <a:cs typeface="Times New Roman"/>
                        </a:rPr>
                        <a:t>flexibly </a:t>
                      </a:r>
                      <a:r>
                        <a:rPr lang="en-GB" sz="1000" dirty="0">
                          <a:solidFill>
                            <a:srgbClr val="376092"/>
                          </a:solidFill>
                          <a:effectLst/>
                          <a:latin typeface="Verdana"/>
                          <a:ea typeface="Times New Roman"/>
                          <a:cs typeface="Times New Roman"/>
                        </a:rPr>
                        <a:t>adapting; </a:t>
                      </a:r>
                      <a:endParaRPr lang="en-GB" sz="1000" dirty="0">
                        <a:effectLst/>
                        <a:latin typeface="Verdana"/>
                        <a:ea typeface="Calibri"/>
                        <a:cs typeface="Times New Roman"/>
                      </a:endParaRPr>
                    </a:p>
                    <a:p>
                      <a:pPr marL="0" indent="0" algn="l">
                        <a:spcAft>
                          <a:spcPts val="0"/>
                        </a:spcAft>
                      </a:pPr>
                      <a:r>
                        <a:rPr lang="en-GB" sz="1000" b="1" dirty="0">
                          <a:solidFill>
                            <a:srgbClr val="376092"/>
                          </a:solidFill>
                          <a:effectLst/>
                          <a:latin typeface="Verdana"/>
                          <a:ea typeface="Times New Roman"/>
                          <a:cs typeface="Times New Roman"/>
                        </a:rPr>
                        <a:t>strategically</a:t>
                      </a:r>
                      <a:r>
                        <a:rPr lang="en-GB" sz="1000" dirty="0">
                          <a:solidFill>
                            <a:srgbClr val="376092"/>
                          </a:solidFill>
                          <a:effectLst/>
                          <a:latin typeface="Verdana"/>
                          <a:ea typeface="Times New Roman"/>
                          <a:cs typeface="Times New Roman"/>
                        </a:rPr>
                        <a:t>;</a:t>
                      </a:r>
                      <a:endParaRPr lang="en-GB" sz="1000" dirty="0">
                        <a:effectLst/>
                        <a:latin typeface="Verdana"/>
                        <a:ea typeface="Calibri"/>
                        <a:cs typeface="Times New Roman"/>
                      </a:endParaRPr>
                    </a:p>
                    <a:p>
                      <a:pPr marL="0" indent="0" algn="l">
                        <a:spcAft>
                          <a:spcPts val="0"/>
                        </a:spcAft>
                      </a:pPr>
                      <a:r>
                        <a:rPr lang="en-GB" sz="1000" b="1" dirty="0" smtClean="0">
                          <a:solidFill>
                            <a:srgbClr val="376092"/>
                          </a:solidFill>
                          <a:effectLst/>
                          <a:latin typeface="Verdana"/>
                          <a:ea typeface="Times New Roman"/>
                          <a:cs typeface="Times New Roman"/>
                        </a:rPr>
                        <a:t>purposefully</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indent="0" algn="l">
                        <a:spcAft>
                          <a:spcPts val="0"/>
                        </a:spcAft>
                      </a:pPr>
                      <a:r>
                        <a:rPr lang="en-GB" sz="1000" b="1" dirty="0">
                          <a:solidFill>
                            <a:srgbClr val="376092"/>
                          </a:solidFill>
                          <a:effectLst/>
                          <a:latin typeface="Verdana"/>
                          <a:ea typeface="Times New Roman"/>
                          <a:cs typeface="Times New Roman"/>
                        </a:rPr>
                        <a:t>Innovating </a:t>
                      </a:r>
                      <a:r>
                        <a:rPr lang="en-GB" sz="1000" dirty="0">
                          <a:solidFill>
                            <a:srgbClr val="376092"/>
                          </a:solidFill>
                          <a:effectLst/>
                          <a:latin typeface="Verdana"/>
                          <a:ea typeface="Times New Roman"/>
                          <a:cs typeface="Times New Roman"/>
                        </a:rPr>
                        <a:t>teaching</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665880">
                <a:tc>
                  <a:txBody>
                    <a:bodyPr/>
                    <a:lstStyle/>
                    <a:p>
                      <a:pPr algn="ctr">
                        <a:spcAft>
                          <a:spcPts val="0"/>
                        </a:spcAft>
                      </a:pPr>
                      <a:r>
                        <a:rPr lang="en-GB" sz="800" dirty="0">
                          <a:solidFill>
                            <a:srgbClr val="FFFFFF"/>
                          </a:solidFill>
                          <a:effectLst/>
                          <a:latin typeface="Verdana"/>
                          <a:ea typeface="MS Mincho"/>
                          <a:cs typeface="Times New Roman"/>
                        </a:rPr>
                        <a:t>4. </a:t>
                      </a:r>
                      <a:endParaRPr lang="en-GB" sz="800" dirty="0">
                        <a:effectLst/>
                        <a:latin typeface="Verdana"/>
                        <a:ea typeface="MS Mincho"/>
                        <a:cs typeface="Times New Roman"/>
                      </a:endParaRPr>
                    </a:p>
                    <a:p>
                      <a:pPr algn="ctr">
                        <a:spcAft>
                          <a:spcPts val="0"/>
                        </a:spcAft>
                      </a:pPr>
                      <a:r>
                        <a:rPr lang="en-GB" sz="800" dirty="0">
                          <a:solidFill>
                            <a:srgbClr val="FFFFFF"/>
                          </a:solidFill>
                          <a:effectLst/>
                          <a:latin typeface="Verdana"/>
                          <a:ea typeface="MS Mincho"/>
                          <a:cs typeface="Times New Roman"/>
                        </a:rPr>
                        <a:t>Digital Assessment</a:t>
                      </a:r>
                      <a:endParaRPr lang="en-GB" sz="800" dirty="0">
                        <a:effectLst/>
                        <a:latin typeface="Verdana"/>
                        <a:ea typeface="MS Mincho"/>
                        <a:cs typeface="Times New Roman"/>
                      </a:endParaRPr>
                    </a:p>
                  </a:txBody>
                  <a:tcPr marL="12438" marR="12438" marT="12438" marB="12438"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72E9B"/>
                    </a:solidFill>
                  </a:tcPr>
                </a:tc>
                <a:tc>
                  <a:txBody>
                    <a:bodyPr/>
                    <a:lstStyle/>
                    <a:p>
                      <a:pPr marL="0" indent="0" algn="l">
                        <a:spcAft>
                          <a:spcPts val="0"/>
                        </a:spcAft>
                      </a:pPr>
                      <a:r>
                        <a:rPr lang="en-GB" sz="1000" dirty="0">
                          <a:solidFill>
                            <a:srgbClr val="0833AC"/>
                          </a:solidFill>
                          <a:effectLst/>
                          <a:latin typeface="Verdana"/>
                          <a:ea typeface="Times New Roman"/>
                          <a:cs typeface="Times New Roman"/>
                        </a:rPr>
                        <a:t>Making </a:t>
                      </a:r>
                      <a:r>
                        <a:rPr lang="en-GB" sz="1000" b="1" dirty="0">
                          <a:solidFill>
                            <a:srgbClr val="0833AC"/>
                          </a:solidFill>
                          <a:effectLst/>
                          <a:latin typeface="Verdana"/>
                          <a:ea typeface="Times New Roman"/>
                          <a:cs typeface="Times New Roman"/>
                        </a:rPr>
                        <a:t>little use</a:t>
                      </a:r>
                      <a:r>
                        <a:rPr lang="en-GB" sz="1000" dirty="0">
                          <a:solidFill>
                            <a:srgbClr val="0833AC"/>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dirty="0">
                          <a:solidFill>
                            <a:srgbClr val="0833AC"/>
                          </a:solidFill>
                          <a:effectLst/>
                          <a:latin typeface="Verdana"/>
                          <a:ea typeface="Times New Roman"/>
                          <a:cs typeface="Times New Roman"/>
                        </a:rPr>
                        <a:t>Being </a:t>
                      </a:r>
                      <a:r>
                        <a:rPr lang="en-GB" sz="1000" b="1" dirty="0">
                          <a:solidFill>
                            <a:srgbClr val="0833AC"/>
                          </a:solidFill>
                          <a:effectLst/>
                          <a:latin typeface="Verdana"/>
                          <a:ea typeface="Times New Roman"/>
                          <a:cs typeface="Times New Roman"/>
                        </a:rPr>
                        <a:t>unsure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EFD"/>
                    </a:solidFill>
                  </a:tcPr>
                </a:tc>
                <a:tc>
                  <a:txBody>
                    <a:bodyPr/>
                    <a:lstStyle/>
                    <a:p>
                      <a:pPr marL="0" indent="0" algn="l">
                        <a:spcAft>
                          <a:spcPts val="0"/>
                        </a:spcAft>
                      </a:pPr>
                      <a:r>
                        <a:rPr lang="en-GB" sz="1000" b="1" dirty="0">
                          <a:solidFill>
                            <a:srgbClr val="0833AC"/>
                          </a:solidFill>
                          <a:effectLst/>
                          <a:latin typeface="Verdana"/>
                          <a:ea typeface="Times New Roman"/>
                          <a:cs typeface="Times New Roman"/>
                        </a:rPr>
                        <a:t>Basic tool use </a:t>
                      </a:r>
                      <a:r>
                        <a:rPr lang="en-GB" sz="1000" dirty="0">
                          <a:solidFill>
                            <a:srgbClr val="0833AC"/>
                          </a:solidFill>
                          <a:effectLst/>
                          <a:latin typeface="Verdana"/>
                          <a:ea typeface="Times New Roman"/>
                          <a:cs typeface="Times New Roman"/>
                        </a:rPr>
                        <a:t>within traditional approaches</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EFD"/>
                    </a:solidFill>
                  </a:tcPr>
                </a:tc>
                <a:tc>
                  <a:txBody>
                    <a:bodyPr/>
                    <a:lstStyle/>
                    <a:p>
                      <a:pPr marL="0" indent="0" algn="l">
                        <a:spcAft>
                          <a:spcPts val="0"/>
                        </a:spcAft>
                      </a:pPr>
                      <a:r>
                        <a:rPr lang="en-GB" sz="1000" dirty="0">
                          <a:solidFill>
                            <a:srgbClr val="0833AC"/>
                          </a:solidFill>
                          <a:effectLst/>
                          <a:latin typeface="Verdana"/>
                          <a:ea typeface="Times New Roman"/>
                          <a:cs typeface="Times New Roman"/>
                        </a:rPr>
                        <a:t>Employing digital tools to </a:t>
                      </a:r>
                      <a:r>
                        <a:rPr lang="en-GB" sz="1000" b="1" dirty="0">
                          <a:solidFill>
                            <a:srgbClr val="0833AC"/>
                          </a:solidFill>
                          <a:effectLst/>
                          <a:latin typeface="Verdana"/>
                          <a:ea typeface="Times New Roman"/>
                          <a:cs typeface="Times New Roman"/>
                        </a:rPr>
                        <a:t>enhance traditional</a:t>
                      </a:r>
                      <a:r>
                        <a:rPr lang="en-GB" sz="1000" dirty="0">
                          <a:solidFill>
                            <a:srgbClr val="0833AC"/>
                          </a:solidFill>
                          <a:effectLst/>
                          <a:latin typeface="Verdana"/>
                          <a:ea typeface="Times New Roman"/>
                          <a:cs typeface="Times New Roman"/>
                        </a:rPr>
                        <a:t> approaches</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8FC"/>
                    </a:solidFill>
                  </a:tcPr>
                </a:tc>
                <a:tc>
                  <a:txBody>
                    <a:bodyPr/>
                    <a:lstStyle/>
                    <a:p>
                      <a:pPr marL="0" indent="0" algn="l">
                        <a:spcAft>
                          <a:spcPts val="0"/>
                        </a:spcAft>
                      </a:pPr>
                      <a:r>
                        <a:rPr lang="en-GB" sz="1000" b="1" dirty="0">
                          <a:solidFill>
                            <a:srgbClr val="0833AC"/>
                          </a:solidFill>
                          <a:effectLst/>
                          <a:latin typeface="Verdana"/>
                          <a:ea typeface="Times New Roman"/>
                          <a:cs typeface="Times New Roman"/>
                        </a:rPr>
                        <a:t>Strategic</a:t>
                      </a:r>
                      <a:r>
                        <a:rPr lang="en-GB" sz="1000" dirty="0">
                          <a:solidFill>
                            <a:srgbClr val="0833AC"/>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b="1" dirty="0">
                          <a:solidFill>
                            <a:srgbClr val="0833AC"/>
                          </a:solidFill>
                          <a:effectLst/>
                          <a:latin typeface="Verdana"/>
                          <a:ea typeface="Times New Roman"/>
                          <a:cs typeface="Times New Roman"/>
                        </a:rPr>
                        <a:t>Effective </a:t>
                      </a:r>
                      <a:r>
                        <a:rPr lang="en-GB" sz="1000" dirty="0">
                          <a:solidFill>
                            <a:srgbClr val="0833AC"/>
                          </a:solidFill>
                          <a:effectLst/>
                          <a:latin typeface="Verdana"/>
                          <a:ea typeface="Times New Roman"/>
                          <a:cs typeface="Times New Roman"/>
                        </a:rPr>
                        <a:t>use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8FC"/>
                    </a:solidFill>
                  </a:tcPr>
                </a:tc>
                <a:tc>
                  <a:txBody>
                    <a:bodyPr/>
                    <a:lstStyle/>
                    <a:p>
                      <a:pPr marL="0" indent="0" algn="l">
                        <a:spcAft>
                          <a:spcPts val="0"/>
                        </a:spcAft>
                      </a:pPr>
                      <a:r>
                        <a:rPr lang="en-GB" sz="1000" b="1" dirty="0" smtClean="0">
                          <a:solidFill>
                            <a:srgbClr val="0833AC"/>
                          </a:solidFill>
                          <a:effectLst/>
                          <a:latin typeface="Verdana"/>
                          <a:ea typeface="Times New Roman"/>
                          <a:cs typeface="Times New Roman"/>
                        </a:rPr>
                        <a:t>Comprehensive</a:t>
                      </a:r>
                      <a:r>
                        <a:rPr lang="en-GB" sz="1000" b="0" dirty="0" smtClean="0">
                          <a:solidFill>
                            <a:srgbClr val="0833AC"/>
                          </a:solidFill>
                          <a:effectLst/>
                          <a:latin typeface="Verdana"/>
                          <a:ea typeface="Times New Roman"/>
                          <a:cs typeface="Times New Roman"/>
                        </a:rPr>
                        <a:t>,</a:t>
                      </a:r>
                      <a:r>
                        <a:rPr lang="en-GB" sz="1000" dirty="0" smtClean="0">
                          <a:solidFill>
                            <a:srgbClr val="0833AC"/>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b="1" dirty="0" smtClean="0">
                          <a:solidFill>
                            <a:srgbClr val="0833AC"/>
                          </a:solidFill>
                          <a:effectLst/>
                          <a:latin typeface="Verdana"/>
                          <a:ea typeface="Times New Roman"/>
                          <a:cs typeface="Times New Roman"/>
                        </a:rPr>
                        <a:t>Critical</a:t>
                      </a:r>
                      <a:r>
                        <a:rPr lang="en-GB" sz="1000" b="0" dirty="0" smtClean="0">
                          <a:solidFill>
                            <a:srgbClr val="0833AC"/>
                          </a:solidFill>
                          <a:effectLst/>
                          <a:latin typeface="Verdana"/>
                          <a:ea typeface="Times New Roman"/>
                          <a:cs typeface="Times New Roman"/>
                        </a:rPr>
                        <a:t>,</a:t>
                      </a:r>
                      <a:endParaRPr lang="en-GB" sz="1000" b="0" dirty="0">
                        <a:effectLst/>
                        <a:latin typeface="Verdana"/>
                        <a:ea typeface="Calibri"/>
                        <a:cs typeface="Times New Roman"/>
                      </a:endParaRPr>
                    </a:p>
                    <a:p>
                      <a:pPr marL="0" indent="0" algn="l">
                        <a:spcAft>
                          <a:spcPts val="0"/>
                        </a:spcAft>
                      </a:pPr>
                      <a:r>
                        <a:rPr lang="en-GB" sz="1000" b="1" dirty="0">
                          <a:solidFill>
                            <a:srgbClr val="0833AC"/>
                          </a:solidFill>
                          <a:effectLst/>
                          <a:latin typeface="Verdana"/>
                          <a:ea typeface="Times New Roman"/>
                          <a:cs typeface="Times New Roman"/>
                        </a:rPr>
                        <a:t>Reflective</a:t>
                      </a:r>
                      <a:r>
                        <a:rPr lang="en-GB" sz="1000" dirty="0">
                          <a:solidFill>
                            <a:srgbClr val="0833AC"/>
                          </a:solidFill>
                          <a:effectLst/>
                          <a:latin typeface="Verdana"/>
                          <a:ea typeface="Times New Roman"/>
                          <a:cs typeface="Times New Roman"/>
                        </a:rPr>
                        <a:t> practice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B2FA"/>
                    </a:solidFill>
                  </a:tcPr>
                </a:tc>
                <a:tc>
                  <a:txBody>
                    <a:bodyPr/>
                    <a:lstStyle/>
                    <a:p>
                      <a:pPr marL="0" indent="0" algn="l">
                        <a:spcAft>
                          <a:spcPts val="0"/>
                        </a:spcAft>
                      </a:pPr>
                      <a:r>
                        <a:rPr lang="en-GB" sz="1000" b="1" dirty="0">
                          <a:solidFill>
                            <a:srgbClr val="0833AC"/>
                          </a:solidFill>
                          <a:effectLst/>
                          <a:latin typeface="Verdana"/>
                          <a:ea typeface="Times New Roman"/>
                          <a:cs typeface="Times New Roman"/>
                        </a:rPr>
                        <a:t>Innovating</a:t>
                      </a:r>
                      <a:r>
                        <a:rPr lang="en-GB" sz="1000" dirty="0">
                          <a:solidFill>
                            <a:srgbClr val="0833AC"/>
                          </a:solidFill>
                          <a:effectLst/>
                          <a:latin typeface="Verdana"/>
                          <a:ea typeface="Times New Roman"/>
                          <a:cs typeface="Times New Roman"/>
                        </a:rPr>
                        <a:t> assessment </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B2FA"/>
                    </a:solidFill>
                  </a:tcPr>
                </a:tc>
              </a:tr>
              <a:tr h="677434">
                <a:tc>
                  <a:txBody>
                    <a:bodyPr/>
                    <a:lstStyle/>
                    <a:p>
                      <a:pPr algn="ctr">
                        <a:spcAft>
                          <a:spcPts val="0"/>
                        </a:spcAft>
                      </a:pPr>
                      <a:r>
                        <a:rPr lang="en-GB" sz="800" dirty="0">
                          <a:solidFill>
                            <a:srgbClr val="FFFFFF"/>
                          </a:solidFill>
                          <a:effectLst/>
                          <a:latin typeface="Verdana"/>
                          <a:ea typeface="MS Mincho"/>
                          <a:cs typeface="Times New Roman"/>
                        </a:rPr>
                        <a:t>5. Empowering </a:t>
                      </a:r>
                      <a:r>
                        <a:rPr lang="en-GB" sz="800" dirty="0" smtClean="0">
                          <a:solidFill>
                            <a:srgbClr val="FFFFFF"/>
                          </a:solidFill>
                          <a:effectLst/>
                          <a:latin typeface="Verdana"/>
                          <a:ea typeface="MS Mincho"/>
                          <a:cs typeface="Times New Roman"/>
                        </a:rPr>
                        <a:t>Learners</a:t>
                      </a:r>
                      <a:endParaRPr lang="en-GB" sz="800" dirty="0">
                        <a:effectLst/>
                        <a:latin typeface="Verdana"/>
                        <a:ea typeface="MS Mincho"/>
                        <a:cs typeface="Times New Roman"/>
                      </a:endParaRPr>
                    </a:p>
                  </a:txBody>
                  <a:tcPr marL="12438" marR="12438" marT="12438" marB="12438"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F497A"/>
                    </a:solidFill>
                  </a:tcPr>
                </a:tc>
                <a:tc>
                  <a:txBody>
                    <a:bodyPr/>
                    <a:lstStyle/>
                    <a:p>
                      <a:pPr marL="0" indent="0" algn="l">
                        <a:spcAft>
                          <a:spcPts val="0"/>
                        </a:spcAft>
                      </a:pPr>
                      <a:r>
                        <a:rPr lang="en-GB" sz="1000" dirty="0">
                          <a:solidFill>
                            <a:srgbClr val="604A7B"/>
                          </a:solidFill>
                          <a:effectLst/>
                          <a:latin typeface="Verdana"/>
                          <a:ea typeface="Times New Roman"/>
                          <a:cs typeface="Times New Roman"/>
                        </a:rPr>
                        <a:t>Making </a:t>
                      </a:r>
                      <a:r>
                        <a:rPr lang="en-GB" sz="1000" b="1" dirty="0">
                          <a:solidFill>
                            <a:srgbClr val="604A7B"/>
                          </a:solidFill>
                          <a:effectLst/>
                          <a:latin typeface="Verdana"/>
                          <a:ea typeface="Times New Roman"/>
                          <a:cs typeface="Times New Roman"/>
                        </a:rPr>
                        <a:t>little use</a:t>
                      </a:r>
                      <a:r>
                        <a:rPr lang="en-GB" sz="1000" dirty="0">
                          <a:solidFill>
                            <a:srgbClr val="604A7B"/>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dirty="0">
                          <a:solidFill>
                            <a:srgbClr val="604A7B"/>
                          </a:solidFill>
                          <a:effectLst/>
                          <a:latin typeface="Verdana"/>
                          <a:ea typeface="Times New Roman"/>
                          <a:cs typeface="Times New Roman"/>
                        </a:rPr>
                        <a:t>Being </a:t>
                      </a:r>
                      <a:r>
                        <a:rPr lang="en-GB" sz="1000" b="1" dirty="0" smtClean="0">
                          <a:solidFill>
                            <a:srgbClr val="604A7B"/>
                          </a:solidFill>
                          <a:effectLst/>
                          <a:latin typeface="Verdana"/>
                          <a:ea typeface="Times New Roman"/>
                          <a:cs typeface="Times New Roman"/>
                        </a:rPr>
                        <a:t>unsure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FEC"/>
                    </a:solidFill>
                  </a:tcPr>
                </a:tc>
                <a:tc>
                  <a:txBody>
                    <a:bodyPr/>
                    <a:lstStyle/>
                    <a:p>
                      <a:pPr marL="0" indent="0" algn="l">
                        <a:spcAft>
                          <a:spcPts val="0"/>
                        </a:spcAft>
                      </a:pPr>
                      <a:r>
                        <a:rPr lang="en-GB" sz="1000" dirty="0">
                          <a:solidFill>
                            <a:srgbClr val="604A7B"/>
                          </a:solidFill>
                          <a:effectLst/>
                          <a:latin typeface="Verdana"/>
                          <a:ea typeface="Times New Roman"/>
                          <a:cs typeface="Times New Roman"/>
                        </a:rPr>
                        <a:t>Being </a:t>
                      </a:r>
                      <a:r>
                        <a:rPr lang="en-GB" sz="1000" b="1" dirty="0">
                          <a:solidFill>
                            <a:srgbClr val="604A7B"/>
                          </a:solidFill>
                          <a:effectLst/>
                          <a:latin typeface="Verdana"/>
                          <a:ea typeface="Times New Roman"/>
                          <a:cs typeface="Times New Roman"/>
                        </a:rPr>
                        <a:t>aware</a:t>
                      </a:r>
                      <a:r>
                        <a:rPr lang="en-GB" sz="1000" dirty="0">
                          <a:solidFill>
                            <a:srgbClr val="604A7B"/>
                          </a:solidFill>
                          <a:effectLst/>
                          <a:latin typeface="Verdana"/>
                          <a:ea typeface="Times New Roman"/>
                          <a:cs typeface="Times New Roman"/>
                        </a:rPr>
                        <a:t>;</a:t>
                      </a:r>
                      <a:endParaRPr lang="en-GB" sz="1000" dirty="0">
                        <a:effectLst/>
                        <a:latin typeface="Verdana"/>
                        <a:ea typeface="Calibri"/>
                        <a:cs typeface="Times New Roman"/>
                      </a:endParaRPr>
                    </a:p>
                    <a:p>
                      <a:pPr marL="0" indent="0" algn="l">
                        <a:spcAft>
                          <a:spcPts val="0"/>
                        </a:spcAft>
                      </a:pPr>
                      <a:r>
                        <a:rPr lang="en-GB" sz="1000" b="1" dirty="0">
                          <a:solidFill>
                            <a:srgbClr val="604A7B"/>
                          </a:solidFill>
                          <a:effectLst/>
                          <a:latin typeface="Verdana"/>
                          <a:ea typeface="Times New Roman"/>
                          <a:cs typeface="Times New Roman"/>
                        </a:rPr>
                        <a:t>Basic tool use</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FEC"/>
                    </a:solidFill>
                  </a:tcPr>
                </a:tc>
                <a:tc>
                  <a:txBody>
                    <a:bodyPr/>
                    <a:lstStyle/>
                    <a:p>
                      <a:pPr marL="0" indent="0" algn="l">
                        <a:spcAft>
                          <a:spcPts val="0"/>
                        </a:spcAft>
                      </a:pPr>
                      <a:r>
                        <a:rPr lang="en-GB" sz="1000" b="1" dirty="0">
                          <a:solidFill>
                            <a:srgbClr val="604A7B"/>
                          </a:solidFill>
                          <a:effectLst/>
                          <a:latin typeface="Verdana"/>
                          <a:ea typeface="Times New Roman"/>
                          <a:cs typeface="Times New Roman"/>
                        </a:rPr>
                        <a:t>Addressing </a:t>
                      </a:r>
                      <a:r>
                        <a:rPr lang="en-GB" sz="1000" dirty="0">
                          <a:solidFill>
                            <a:srgbClr val="604A7B"/>
                          </a:solidFill>
                          <a:effectLst/>
                          <a:latin typeface="Verdana"/>
                          <a:ea typeface="Times New Roman"/>
                          <a:cs typeface="Times New Roman"/>
                        </a:rPr>
                        <a:t>learner empowerment</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marL="0" indent="0" algn="l">
                        <a:spcAft>
                          <a:spcPts val="0"/>
                        </a:spcAft>
                      </a:pPr>
                      <a:r>
                        <a:rPr lang="en-GB" sz="1000" b="1" dirty="0">
                          <a:solidFill>
                            <a:srgbClr val="604A7B"/>
                          </a:solidFill>
                          <a:effectLst/>
                          <a:latin typeface="Verdana"/>
                          <a:ea typeface="Times New Roman"/>
                          <a:cs typeface="Times New Roman"/>
                        </a:rPr>
                        <a:t>Strategically</a:t>
                      </a:r>
                      <a:r>
                        <a:rPr lang="en-GB" sz="1000" dirty="0">
                          <a:solidFill>
                            <a:srgbClr val="604A7B"/>
                          </a:solidFill>
                          <a:effectLst/>
                          <a:latin typeface="Verdana"/>
                          <a:ea typeface="Times New Roman"/>
                          <a:cs typeface="Times New Roman"/>
                        </a:rPr>
                        <a:t> using a</a:t>
                      </a:r>
                      <a:endParaRPr lang="en-GB" sz="1000" dirty="0">
                        <a:effectLst/>
                        <a:latin typeface="Verdana"/>
                        <a:ea typeface="Calibri"/>
                        <a:cs typeface="Times New Roman"/>
                      </a:endParaRPr>
                    </a:p>
                    <a:p>
                      <a:pPr marL="0" indent="0" algn="l">
                        <a:spcAft>
                          <a:spcPts val="0"/>
                        </a:spcAft>
                      </a:pPr>
                      <a:r>
                        <a:rPr lang="en-GB" sz="1000" b="1" dirty="0">
                          <a:solidFill>
                            <a:srgbClr val="604A7B"/>
                          </a:solidFill>
                          <a:effectLst/>
                          <a:latin typeface="Verdana"/>
                          <a:ea typeface="Times New Roman"/>
                          <a:cs typeface="Times New Roman"/>
                        </a:rPr>
                        <a:t>Range of tools</a:t>
                      </a:r>
                      <a:r>
                        <a:rPr lang="en-GB" sz="1000" dirty="0">
                          <a:solidFill>
                            <a:srgbClr val="604A7B"/>
                          </a:solidFill>
                          <a:effectLst/>
                          <a:latin typeface="Verdana"/>
                          <a:ea typeface="Times New Roman"/>
                          <a:cs typeface="Times New Roman"/>
                        </a:rPr>
                        <a:t> to </a:t>
                      </a:r>
                      <a:r>
                        <a:rPr lang="en-GB" sz="1000" dirty="0" smtClean="0">
                          <a:solidFill>
                            <a:srgbClr val="604A7B"/>
                          </a:solidFill>
                          <a:effectLst/>
                          <a:latin typeface="Verdana"/>
                          <a:ea typeface="Times New Roman"/>
                          <a:cs typeface="Times New Roman"/>
                        </a:rPr>
                        <a:t>empower</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marL="0" indent="0" algn="l">
                        <a:spcAft>
                          <a:spcPts val="0"/>
                        </a:spcAft>
                      </a:pPr>
                      <a:r>
                        <a:rPr lang="en-GB" sz="1000" b="1" dirty="0" smtClean="0">
                          <a:solidFill>
                            <a:srgbClr val="604A7B"/>
                          </a:solidFill>
                          <a:effectLst/>
                          <a:latin typeface="Verdana"/>
                          <a:ea typeface="Times New Roman"/>
                          <a:cs typeface="Times New Roman"/>
                        </a:rPr>
                        <a:t>Comprehensively</a:t>
                      </a:r>
                      <a:r>
                        <a:rPr lang="en-GB" sz="1000" b="0" dirty="0" smtClean="0">
                          <a:solidFill>
                            <a:srgbClr val="604A7B"/>
                          </a:solidFill>
                          <a:effectLst/>
                          <a:latin typeface="Verdana"/>
                          <a:ea typeface="Times New Roman"/>
                          <a:cs typeface="Times New Roman"/>
                        </a:rPr>
                        <a:t>,</a:t>
                      </a:r>
                      <a:endParaRPr lang="en-GB" sz="1000" b="0" dirty="0">
                        <a:effectLst/>
                        <a:latin typeface="Verdana"/>
                        <a:ea typeface="Calibri"/>
                        <a:cs typeface="Times New Roman"/>
                      </a:endParaRPr>
                    </a:p>
                    <a:p>
                      <a:pPr marL="0" indent="0" algn="l">
                        <a:spcAft>
                          <a:spcPts val="0"/>
                        </a:spcAft>
                      </a:pPr>
                      <a:r>
                        <a:rPr lang="en-GB" sz="1000" b="1" dirty="0" smtClean="0">
                          <a:solidFill>
                            <a:srgbClr val="604A7B"/>
                          </a:solidFill>
                          <a:effectLst/>
                          <a:latin typeface="Verdana"/>
                          <a:ea typeface="Times New Roman"/>
                          <a:cs typeface="Times New Roman"/>
                        </a:rPr>
                        <a:t>Critically</a:t>
                      </a:r>
                      <a:endParaRPr lang="en-GB" sz="1000" dirty="0">
                        <a:effectLst/>
                        <a:latin typeface="Verdana"/>
                        <a:ea typeface="Calibri"/>
                        <a:cs typeface="Times New Roman"/>
                      </a:endParaRPr>
                    </a:p>
                    <a:p>
                      <a:pPr marL="0" indent="0" algn="l">
                        <a:spcAft>
                          <a:spcPts val="0"/>
                        </a:spcAft>
                      </a:pPr>
                      <a:r>
                        <a:rPr lang="en-GB" sz="1000" b="1" dirty="0" smtClean="0">
                          <a:solidFill>
                            <a:srgbClr val="604A7B"/>
                          </a:solidFill>
                          <a:effectLst/>
                          <a:latin typeface="Verdana"/>
                          <a:ea typeface="Times New Roman"/>
                          <a:cs typeface="Times New Roman"/>
                        </a:rPr>
                        <a:t>Enhancing</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2A1C7"/>
                    </a:solidFill>
                  </a:tcPr>
                </a:tc>
                <a:tc>
                  <a:txBody>
                    <a:bodyPr/>
                    <a:lstStyle/>
                    <a:p>
                      <a:pPr marL="0" indent="0" algn="l">
                        <a:spcAft>
                          <a:spcPts val="0"/>
                        </a:spcAft>
                      </a:pPr>
                      <a:r>
                        <a:rPr lang="en-GB" sz="1000" b="1" dirty="0">
                          <a:solidFill>
                            <a:srgbClr val="604A7B"/>
                          </a:solidFill>
                          <a:effectLst/>
                          <a:latin typeface="Verdana"/>
                          <a:ea typeface="Times New Roman"/>
                          <a:cs typeface="Times New Roman"/>
                        </a:rPr>
                        <a:t>Innovating </a:t>
                      </a:r>
                      <a:r>
                        <a:rPr lang="en-GB" sz="1000" dirty="0">
                          <a:solidFill>
                            <a:srgbClr val="604A7B"/>
                          </a:solidFill>
                          <a:effectLst/>
                          <a:latin typeface="Verdana"/>
                          <a:ea typeface="Times New Roman"/>
                          <a:cs typeface="Times New Roman"/>
                        </a:rPr>
                        <a:t>strategies</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2A1C7"/>
                    </a:solidFill>
                  </a:tcPr>
                </a:tc>
              </a:tr>
              <a:tr h="778804">
                <a:tc>
                  <a:txBody>
                    <a:bodyPr/>
                    <a:lstStyle/>
                    <a:p>
                      <a:pPr algn="ctr">
                        <a:spcAft>
                          <a:spcPts val="0"/>
                        </a:spcAft>
                      </a:pPr>
                      <a:r>
                        <a:rPr lang="en-GB" sz="800" dirty="0">
                          <a:solidFill>
                            <a:srgbClr val="FFFFFF"/>
                          </a:solidFill>
                          <a:effectLst/>
                          <a:latin typeface="Verdana"/>
                          <a:ea typeface="MS Mincho"/>
                          <a:cs typeface="Times New Roman"/>
                        </a:rPr>
                        <a:t>6. </a:t>
                      </a:r>
                      <a:endParaRPr lang="en-GB" sz="800" dirty="0">
                        <a:effectLst/>
                        <a:latin typeface="Verdana"/>
                        <a:ea typeface="MS Mincho"/>
                        <a:cs typeface="Times New Roman"/>
                      </a:endParaRPr>
                    </a:p>
                    <a:p>
                      <a:pPr algn="ctr">
                        <a:spcAft>
                          <a:spcPts val="0"/>
                        </a:spcAft>
                      </a:pPr>
                      <a:r>
                        <a:rPr lang="en-GB" sz="800" dirty="0">
                          <a:solidFill>
                            <a:srgbClr val="FFFFFF"/>
                          </a:solidFill>
                          <a:effectLst/>
                          <a:latin typeface="Verdana"/>
                          <a:ea typeface="MS Mincho"/>
                          <a:cs typeface="Times New Roman"/>
                        </a:rPr>
                        <a:t>Learners' DC</a:t>
                      </a:r>
                      <a:endParaRPr lang="en-GB" sz="800" dirty="0">
                        <a:effectLst/>
                        <a:latin typeface="Verdana"/>
                        <a:ea typeface="MS Mincho"/>
                        <a:cs typeface="Times New Roman"/>
                      </a:endParaRPr>
                    </a:p>
                  </a:txBody>
                  <a:tcPr marL="12438" marR="12438" marT="12438" marB="12438"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3634"/>
                    </a:solidFill>
                  </a:tcPr>
                </a:tc>
                <a:tc>
                  <a:txBody>
                    <a:bodyPr/>
                    <a:lstStyle/>
                    <a:p>
                      <a:pPr marL="0" indent="0" algn="l">
                        <a:spcAft>
                          <a:spcPts val="0"/>
                        </a:spcAft>
                      </a:pPr>
                      <a:r>
                        <a:rPr lang="en-GB" sz="1000" dirty="0">
                          <a:solidFill>
                            <a:srgbClr val="953735"/>
                          </a:solidFill>
                          <a:effectLst/>
                          <a:latin typeface="Verdana"/>
                          <a:ea typeface="Times New Roman"/>
                          <a:cs typeface="Times New Roman"/>
                        </a:rPr>
                        <a:t>Making </a:t>
                      </a:r>
                      <a:r>
                        <a:rPr lang="en-GB" sz="1000" b="1" dirty="0">
                          <a:solidFill>
                            <a:srgbClr val="953735"/>
                          </a:solidFill>
                          <a:effectLst/>
                          <a:latin typeface="Verdana"/>
                          <a:ea typeface="Times New Roman"/>
                          <a:cs typeface="Times New Roman"/>
                        </a:rPr>
                        <a:t>little use </a:t>
                      </a:r>
                      <a:endParaRPr lang="en-GB" sz="1000" dirty="0">
                        <a:effectLst/>
                        <a:latin typeface="Verdana"/>
                        <a:ea typeface="Calibri"/>
                        <a:cs typeface="Times New Roman"/>
                      </a:endParaRPr>
                    </a:p>
                    <a:p>
                      <a:pPr marL="0" indent="0" algn="l">
                        <a:spcAft>
                          <a:spcPts val="0"/>
                        </a:spcAft>
                      </a:pPr>
                      <a:r>
                        <a:rPr lang="en-GB" sz="1000" dirty="0">
                          <a:solidFill>
                            <a:srgbClr val="953735"/>
                          </a:solidFill>
                          <a:effectLst/>
                          <a:latin typeface="Verdana"/>
                          <a:ea typeface="Times New Roman"/>
                          <a:cs typeface="Times New Roman"/>
                        </a:rPr>
                        <a:t>of strategies for learners' DC</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marL="0" indent="0" algn="l">
                        <a:spcAft>
                          <a:spcPts val="0"/>
                        </a:spcAft>
                      </a:pPr>
                      <a:r>
                        <a:rPr lang="en-GB" sz="1000" b="1" dirty="0">
                          <a:solidFill>
                            <a:srgbClr val="953735"/>
                          </a:solidFill>
                          <a:effectLst/>
                          <a:latin typeface="Verdana"/>
                          <a:ea typeface="Times New Roman"/>
                          <a:cs typeface="Times New Roman"/>
                        </a:rPr>
                        <a:t>Encouraging</a:t>
                      </a:r>
                      <a:endParaRPr lang="en-GB" sz="1000" dirty="0">
                        <a:effectLst/>
                        <a:latin typeface="Verdana"/>
                        <a:ea typeface="Calibri"/>
                        <a:cs typeface="Times New Roman"/>
                      </a:endParaRPr>
                    </a:p>
                    <a:p>
                      <a:pPr marL="0" indent="0" algn="l">
                        <a:spcAft>
                          <a:spcPts val="0"/>
                        </a:spcAft>
                      </a:pPr>
                      <a:r>
                        <a:rPr lang="en-GB" sz="1000" dirty="0">
                          <a:solidFill>
                            <a:srgbClr val="953735"/>
                          </a:solidFill>
                          <a:effectLst/>
                          <a:latin typeface="Verdana"/>
                          <a:ea typeface="Times New Roman"/>
                          <a:cs typeface="Times New Roman"/>
                        </a:rPr>
                        <a:t>learners to use digital tools</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marL="0" indent="0" algn="l">
                        <a:spcAft>
                          <a:spcPts val="0"/>
                        </a:spcAft>
                      </a:pPr>
                      <a:r>
                        <a:rPr lang="en-GB" sz="1000" b="1" dirty="0">
                          <a:solidFill>
                            <a:srgbClr val="953735"/>
                          </a:solidFill>
                          <a:effectLst/>
                          <a:latin typeface="Verdana"/>
                          <a:ea typeface="Times New Roman"/>
                          <a:cs typeface="Times New Roman"/>
                        </a:rPr>
                        <a:t>Implementing</a:t>
                      </a:r>
                      <a:r>
                        <a:rPr lang="en-GB" sz="1000" dirty="0">
                          <a:solidFill>
                            <a:srgbClr val="953735"/>
                          </a:solidFill>
                          <a:effectLst/>
                          <a:latin typeface="Verdana"/>
                          <a:ea typeface="Times New Roman"/>
                          <a:cs typeface="Times New Roman"/>
                        </a:rPr>
                        <a:t> </a:t>
                      </a:r>
                      <a:endParaRPr lang="en-GB" sz="1000" dirty="0">
                        <a:effectLst/>
                        <a:latin typeface="Verdana"/>
                        <a:ea typeface="Calibri"/>
                        <a:cs typeface="Times New Roman"/>
                      </a:endParaRPr>
                    </a:p>
                    <a:p>
                      <a:pPr marL="0" indent="0" algn="l">
                        <a:spcAft>
                          <a:spcPts val="0"/>
                        </a:spcAft>
                      </a:pPr>
                      <a:r>
                        <a:rPr lang="en-GB" sz="1000" dirty="0">
                          <a:solidFill>
                            <a:srgbClr val="953735"/>
                          </a:solidFill>
                          <a:effectLst/>
                          <a:latin typeface="Verdana"/>
                          <a:ea typeface="Times New Roman"/>
                          <a:cs typeface="Times New Roman"/>
                        </a:rPr>
                        <a:t>activities fostering learners' DC</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marL="1905" algn="l">
                        <a:spcAft>
                          <a:spcPts val="0"/>
                        </a:spcAft>
                      </a:pPr>
                      <a:r>
                        <a:rPr lang="en-GB" sz="1000" b="1" dirty="0">
                          <a:solidFill>
                            <a:srgbClr val="943634"/>
                          </a:solidFill>
                          <a:effectLst/>
                          <a:latin typeface="Verdana"/>
                          <a:ea typeface="Times New Roman"/>
                          <a:cs typeface="Times New Roman"/>
                        </a:rPr>
                        <a:t>Strategically </a:t>
                      </a:r>
                      <a:r>
                        <a:rPr lang="en-GB" sz="1000" dirty="0">
                          <a:solidFill>
                            <a:srgbClr val="943634"/>
                          </a:solidFill>
                          <a:effectLst/>
                          <a:latin typeface="Verdana"/>
                          <a:ea typeface="Times New Roman"/>
                          <a:cs typeface="Times New Roman"/>
                        </a:rPr>
                        <a:t>using a </a:t>
                      </a:r>
                      <a:r>
                        <a:rPr lang="en-GB" sz="1000" b="1" dirty="0">
                          <a:solidFill>
                            <a:srgbClr val="943634"/>
                          </a:solidFill>
                          <a:effectLst/>
                          <a:latin typeface="Verdana"/>
                          <a:ea typeface="Times New Roman"/>
                          <a:cs typeface="Times New Roman"/>
                        </a:rPr>
                        <a:t>range </a:t>
                      </a:r>
                      <a:r>
                        <a:rPr lang="en-GB" sz="1000" dirty="0">
                          <a:solidFill>
                            <a:srgbClr val="943634"/>
                          </a:solidFill>
                          <a:effectLst/>
                          <a:latin typeface="Verdana"/>
                          <a:ea typeface="Times New Roman"/>
                          <a:cs typeface="Times New Roman"/>
                        </a:rPr>
                        <a:t>of strategies</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marL="0" indent="0" algn="l">
                        <a:spcAft>
                          <a:spcPts val="0"/>
                        </a:spcAft>
                      </a:pPr>
                      <a:r>
                        <a:rPr lang="en-GB" sz="1000" b="1" dirty="0">
                          <a:solidFill>
                            <a:srgbClr val="943634"/>
                          </a:solidFill>
                          <a:effectLst/>
                          <a:latin typeface="Verdana"/>
                          <a:ea typeface="Times New Roman"/>
                          <a:cs typeface="Times New Roman"/>
                        </a:rPr>
                        <a:t>Comprehensively</a:t>
                      </a:r>
                      <a:r>
                        <a:rPr lang="en-GB" sz="1000" dirty="0">
                          <a:solidFill>
                            <a:srgbClr val="943634"/>
                          </a:solidFill>
                          <a:effectLst/>
                          <a:latin typeface="Verdana"/>
                          <a:ea typeface="Times New Roman"/>
                          <a:cs typeface="Times New Roman"/>
                        </a:rPr>
                        <a:t> and </a:t>
                      </a:r>
                      <a:r>
                        <a:rPr lang="en-GB" sz="1000" b="1" dirty="0">
                          <a:solidFill>
                            <a:srgbClr val="943634"/>
                          </a:solidFill>
                          <a:effectLst/>
                          <a:latin typeface="Verdana"/>
                          <a:ea typeface="Times New Roman"/>
                          <a:cs typeface="Times New Roman"/>
                        </a:rPr>
                        <a:t>critically </a:t>
                      </a:r>
                      <a:r>
                        <a:rPr lang="en-GB" sz="1000" dirty="0">
                          <a:solidFill>
                            <a:srgbClr val="943634"/>
                          </a:solidFill>
                          <a:effectLst/>
                          <a:latin typeface="Verdana"/>
                          <a:ea typeface="Times New Roman"/>
                          <a:cs typeface="Times New Roman"/>
                        </a:rPr>
                        <a:t> fostering learners' DC</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indent="0" algn="l">
                        <a:spcAft>
                          <a:spcPts val="0"/>
                        </a:spcAft>
                      </a:pPr>
                      <a:r>
                        <a:rPr lang="en-GB" sz="1000" dirty="0">
                          <a:solidFill>
                            <a:srgbClr val="943634"/>
                          </a:solidFill>
                          <a:effectLst/>
                          <a:latin typeface="Verdana"/>
                          <a:ea typeface="Times New Roman"/>
                          <a:cs typeface="Times New Roman"/>
                        </a:rPr>
                        <a:t>Using </a:t>
                      </a:r>
                      <a:r>
                        <a:rPr lang="en-GB" sz="1000" b="1" dirty="0">
                          <a:solidFill>
                            <a:srgbClr val="943634"/>
                          </a:solidFill>
                          <a:effectLst/>
                          <a:latin typeface="Verdana"/>
                          <a:ea typeface="Times New Roman"/>
                          <a:cs typeface="Times New Roman"/>
                        </a:rPr>
                        <a:t>innovative formats </a:t>
                      </a:r>
                      <a:r>
                        <a:rPr lang="en-GB" sz="1000" dirty="0">
                          <a:solidFill>
                            <a:srgbClr val="943634"/>
                          </a:solidFill>
                          <a:effectLst/>
                          <a:latin typeface="Verdana"/>
                          <a:ea typeface="Times New Roman"/>
                          <a:cs typeface="Times New Roman"/>
                        </a:rPr>
                        <a:t>for fostering learners' DC</a:t>
                      </a:r>
                      <a:endParaRPr lang="en-GB" sz="1000" dirty="0">
                        <a:effectLst/>
                        <a:latin typeface="Verdana"/>
                        <a:ea typeface="Calibri"/>
                        <a:cs typeface="Times New Roman"/>
                      </a:endParaRPr>
                    </a:p>
                  </a:txBody>
                  <a:tcPr marL="37757" marR="37757" marT="25319" marB="253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r>
            </a:tbl>
          </a:graphicData>
        </a:graphic>
      </p:graphicFrame>
    </p:spTree>
    <p:extLst>
      <p:ext uri="{BB962C8B-B14F-4D97-AF65-F5344CB8AC3E}">
        <p14:creationId xmlns:p14="http://schemas.microsoft.com/office/powerpoint/2010/main" val="890852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7363" y="188640"/>
            <a:ext cx="8208963" cy="64807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de-DE" kern="0" dirty="0" err="1" smtClean="0">
                <a:solidFill>
                  <a:schemeClr val="bg1"/>
                </a:solidFill>
              </a:rPr>
              <a:t>Example</a:t>
            </a:r>
            <a:r>
              <a:rPr lang="de-DE" kern="0" dirty="0" smtClean="0">
                <a:solidFill>
                  <a:schemeClr val="bg1"/>
                </a:solidFill>
              </a:rPr>
              <a:t>: </a:t>
            </a:r>
          </a:p>
          <a:p>
            <a:r>
              <a:rPr lang="de-DE" sz="1800" kern="0" dirty="0" smtClean="0">
                <a:solidFill>
                  <a:schemeClr val="bg1"/>
                </a:solidFill>
              </a:rPr>
              <a:t>Digital Resources</a:t>
            </a:r>
            <a:endParaRPr lang="en-GB" sz="1800" kern="0" dirty="0">
              <a:solidFill>
                <a:schemeClr val="bg1"/>
              </a:solidFill>
            </a:endParaRPr>
          </a:p>
        </p:txBody>
      </p:sp>
      <p:sp>
        <p:nvSpPr>
          <p:cNvPr id="5" name="Oval 4"/>
          <p:cNvSpPr/>
          <p:nvPr/>
        </p:nvSpPr>
        <p:spPr bwMode="auto">
          <a:xfrm>
            <a:off x="1403648" y="1628800"/>
            <a:ext cx="1728192" cy="936104"/>
          </a:xfrm>
          <a:prstGeom prst="ellipse">
            <a:avLst/>
          </a:prstGeom>
          <a:noFill/>
          <a:ln w="28575">
            <a:solidFill>
              <a:srgbClr val="C00000"/>
            </a:solid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16" y="1268925"/>
            <a:ext cx="8772964" cy="535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282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30672712"/>
              </p:ext>
            </p:extLst>
          </p:nvPr>
        </p:nvGraphicFramePr>
        <p:xfrm>
          <a:off x="323528" y="1341241"/>
          <a:ext cx="8340402" cy="5112095"/>
        </p:xfrm>
        <a:graphic>
          <a:graphicData uri="http://schemas.openxmlformats.org/drawingml/2006/table">
            <a:tbl>
              <a:tblPr firstRow="1" firstCol="1" bandRow="1"/>
              <a:tblGrid>
                <a:gridCol w="1390067"/>
                <a:gridCol w="1390067"/>
                <a:gridCol w="1390067"/>
                <a:gridCol w="1390067"/>
                <a:gridCol w="1390067"/>
                <a:gridCol w="1390067"/>
              </a:tblGrid>
              <a:tr h="200282">
                <a:tc gridSpan="6">
                  <a:txBody>
                    <a:bodyPr/>
                    <a:lstStyle/>
                    <a:p>
                      <a:pPr algn="l">
                        <a:spcAft>
                          <a:spcPts val="0"/>
                        </a:spcAft>
                      </a:pPr>
                      <a:r>
                        <a:rPr lang="en-GB" sz="1050" b="1" dirty="0">
                          <a:solidFill>
                            <a:srgbClr val="FFFFFF"/>
                          </a:solidFill>
                          <a:effectLst/>
                          <a:latin typeface="Verdana"/>
                          <a:ea typeface="Times New Roman"/>
                          <a:cs typeface="Times New Roman"/>
                        </a:rPr>
                        <a:t>2. Digital Resources</a:t>
                      </a:r>
                      <a:endParaRPr lang="en-GB" sz="1050" dirty="0">
                        <a:effectLst/>
                        <a:latin typeface="Verdana"/>
                        <a:ea typeface="MS Mincho"/>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31849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7316">
                <a:tc gridSpan="6">
                  <a:txBody>
                    <a:bodyPr/>
                    <a:lstStyle/>
                    <a:p>
                      <a:pPr algn="l">
                        <a:spcAft>
                          <a:spcPts val="0"/>
                        </a:spcAft>
                      </a:pPr>
                      <a:r>
                        <a:rPr lang="en-GB" sz="1050" b="1" dirty="0">
                          <a:solidFill>
                            <a:srgbClr val="215868"/>
                          </a:solidFill>
                          <a:effectLst/>
                          <a:latin typeface="Verdana"/>
                          <a:ea typeface="Times New Roman"/>
                          <a:cs typeface="Times New Roman"/>
                        </a:rPr>
                        <a:t>2.1 Selecting digital resources</a:t>
                      </a:r>
                      <a:endParaRPr lang="en-GB" sz="1050" dirty="0">
                        <a:effectLst/>
                        <a:latin typeface="Verdana"/>
                        <a:ea typeface="MS Mincho"/>
                        <a:cs typeface="Times New Roman"/>
                      </a:endParaRPr>
                    </a:p>
                    <a:p>
                      <a:pPr algn="l">
                        <a:spcAft>
                          <a:spcPts val="0"/>
                        </a:spcAft>
                      </a:pPr>
                      <a:r>
                        <a:rPr lang="en-GB" sz="1050" dirty="0" smtClean="0">
                          <a:solidFill>
                            <a:srgbClr val="215868"/>
                          </a:solidFill>
                          <a:effectLst/>
                          <a:latin typeface="+mn-lt"/>
                          <a:ea typeface="Times New Roman"/>
                          <a:cs typeface="Times New Roman"/>
                        </a:rPr>
                        <a:t>To identify, assess and select digital resources for teaching and learning, considering possible copyright restrictions.</a:t>
                      </a:r>
                      <a:endParaRPr lang="en-GB" sz="1050" dirty="0">
                        <a:solidFill>
                          <a:srgbClr val="215868"/>
                        </a:solidFill>
                        <a:effectLst/>
                        <a:latin typeface="+mn-lt"/>
                        <a:ea typeface="Times New Roman"/>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985448">
                <a:tc gridSpan="6">
                  <a:txBody>
                    <a:bodyPr/>
                    <a:lstStyle/>
                    <a:p>
                      <a:pPr marL="342900" lvl="0" indent="-342900" algn="l">
                        <a:spcAft>
                          <a:spcPts val="0"/>
                        </a:spcAft>
                        <a:buFont typeface="Symbol"/>
                        <a:buChar char=""/>
                      </a:pPr>
                      <a:r>
                        <a:rPr lang="en-GB" sz="1050" dirty="0">
                          <a:solidFill>
                            <a:srgbClr val="215868"/>
                          </a:solidFill>
                          <a:effectLst/>
                          <a:latin typeface="Verdana"/>
                          <a:ea typeface="Calibri"/>
                          <a:cs typeface="Times New Roman"/>
                        </a:rPr>
                        <a:t>To formulate appropriate search strategies</a:t>
                      </a:r>
                      <a:endParaRPr lang="en-GB" sz="1050" dirty="0">
                        <a:effectLst/>
                        <a:latin typeface="Verdana"/>
                        <a:ea typeface="Calibri"/>
                        <a:cs typeface="Times New Roman"/>
                      </a:endParaRPr>
                    </a:p>
                    <a:p>
                      <a:pPr marL="342900" lvl="0" indent="-342900" algn="l">
                        <a:spcAft>
                          <a:spcPts val="0"/>
                        </a:spcAft>
                        <a:buFont typeface="Symbol"/>
                        <a:buChar char=""/>
                      </a:pPr>
                      <a:r>
                        <a:rPr lang="en-GB" sz="1050" dirty="0">
                          <a:solidFill>
                            <a:srgbClr val="215868"/>
                          </a:solidFill>
                          <a:effectLst/>
                          <a:latin typeface="Verdana"/>
                          <a:ea typeface="Calibri"/>
                          <a:cs typeface="Times New Roman"/>
                        </a:rPr>
                        <a:t>To identify suitable resources</a:t>
                      </a:r>
                      <a:endParaRPr lang="en-GB" sz="1050" dirty="0">
                        <a:effectLst/>
                        <a:latin typeface="Verdana"/>
                        <a:ea typeface="Calibri"/>
                        <a:cs typeface="Times New Roman"/>
                      </a:endParaRPr>
                    </a:p>
                    <a:p>
                      <a:pPr marL="342900" lvl="0" indent="-342900" algn="l">
                        <a:spcAft>
                          <a:spcPts val="0"/>
                        </a:spcAft>
                        <a:buFont typeface="Symbol"/>
                        <a:buChar char=""/>
                      </a:pPr>
                      <a:r>
                        <a:rPr lang="en-GB" sz="1050" dirty="0">
                          <a:solidFill>
                            <a:srgbClr val="215868"/>
                          </a:solidFill>
                          <a:effectLst/>
                          <a:latin typeface="Verdana"/>
                          <a:ea typeface="Calibri"/>
                          <a:cs typeface="Times New Roman"/>
                        </a:rPr>
                        <a:t>To critically evaluate the credibility and reliability sources and resources</a:t>
                      </a:r>
                      <a:endParaRPr lang="en-GB" sz="1050" dirty="0">
                        <a:effectLst/>
                        <a:latin typeface="Verdana"/>
                        <a:ea typeface="Calibri"/>
                        <a:cs typeface="Times New Roman"/>
                      </a:endParaRPr>
                    </a:p>
                    <a:p>
                      <a:pPr marL="342900" lvl="0" indent="-342900" algn="l">
                        <a:spcAft>
                          <a:spcPts val="0"/>
                        </a:spcAft>
                        <a:buFont typeface="Symbol"/>
                        <a:buChar char=""/>
                      </a:pPr>
                      <a:r>
                        <a:rPr lang="en-GB" sz="1050" dirty="0">
                          <a:solidFill>
                            <a:srgbClr val="215868"/>
                          </a:solidFill>
                          <a:effectLst/>
                          <a:latin typeface="Verdana"/>
                          <a:ea typeface="Calibri"/>
                          <a:cs typeface="Times New Roman"/>
                        </a:rPr>
                        <a:t>To consider possible restrictions to their use or re-use (e.g. copyright, file type)</a:t>
                      </a:r>
                      <a:endParaRPr lang="en-GB" sz="1050" dirty="0">
                        <a:effectLst/>
                        <a:latin typeface="Verdana"/>
                        <a:ea typeface="Calibri"/>
                        <a:cs typeface="Times New Roman"/>
                      </a:endParaRPr>
                    </a:p>
                    <a:p>
                      <a:pPr marL="342900" lvl="0" indent="-342900" algn="l">
                        <a:spcAft>
                          <a:spcPts val="0"/>
                        </a:spcAft>
                        <a:buFont typeface="Symbol"/>
                        <a:buChar char=""/>
                      </a:pPr>
                      <a:r>
                        <a:rPr lang="en-GB" sz="1050" dirty="0">
                          <a:solidFill>
                            <a:srgbClr val="215868"/>
                          </a:solidFill>
                          <a:effectLst/>
                          <a:latin typeface="Verdana"/>
                          <a:ea typeface="Calibri"/>
                          <a:cs typeface="Times New Roman"/>
                        </a:rPr>
                        <a:t>To assess their usefulness in addressing the learning objective, the competence levels of the concrete learner group as well as the pedagogic approach chosen</a:t>
                      </a:r>
                      <a:endParaRPr lang="en-GB" sz="105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DAEEF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0282">
                <a:tc>
                  <a:txBody>
                    <a:bodyPr/>
                    <a:lstStyle/>
                    <a:p>
                      <a:pPr marL="144145" algn="ctr">
                        <a:spcAft>
                          <a:spcPts val="0"/>
                        </a:spcAft>
                      </a:pPr>
                      <a:r>
                        <a:rPr lang="en-GB" sz="1050" dirty="0">
                          <a:solidFill>
                            <a:srgbClr val="215868"/>
                          </a:solidFill>
                          <a:effectLst/>
                          <a:latin typeface="Verdana"/>
                          <a:ea typeface="Times New Roman"/>
                          <a:cs typeface="Times New Roman"/>
                        </a:rPr>
                        <a:t>Newcomer (A1)</a:t>
                      </a:r>
                      <a:endParaRPr lang="en-GB" sz="105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4145" algn="ctr">
                        <a:spcAft>
                          <a:spcPts val="0"/>
                        </a:spcAft>
                      </a:pPr>
                      <a:r>
                        <a:rPr lang="en-GB" sz="1050">
                          <a:solidFill>
                            <a:srgbClr val="215868"/>
                          </a:solidFill>
                          <a:effectLst/>
                          <a:latin typeface="Verdana"/>
                          <a:ea typeface="Times New Roman"/>
                          <a:cs typeface="Times New Roman"/>
                        </a:rPr>
                        <a:t>Explorer (A2)</a:t>
                      </a:r>
                      <a:endParaRPr lang="en-GB" sz="105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4145" algn="ctr">
                        <a:spcAft>
                          <a:spcPts val="0"/>
                        </a:spcAft>
                      </a:pPr>
                      <a:r>
                        <a:rPr lang="en-GB" sz="1050">
                          <a:solidFill>
                            <a:srgbClr val="215868"/>
                          </a:solidFill>
                          <a:effectLst/>
                          <a:latin typeface="Verdana"/>
                          <a:ea typeface="Times New Roman"/>
                          <a:cs typeface="Times New Roman"/>
                        </a:rPr>
                        <a:t>Enthusiast (B1)</a:t>
                      </a:r>
                      <a:endParaRPr lang="en-GB" sz="105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4145" algn="ctr">
                        <a:spcAft>
                          <a:spcPts val="0"/>
                        </a:spcAft>
                      </a:pPr>
                      <a:r>
                        <a:rPr lang="en-GB" sz="1050">
                          <a:solidFill>
                            <a:srgbClr val="215868"/>
                          </a:solidFill>
                          <a:effectLst/>
                          <a:latin typeface="Verdana"/>
                          <a:ea typeface="Times New Roman"/>
                          <a:cs typeface="Times New Roman"/>
                        </a:rPr>
                        <a:t>Professional (B2)</a:t>
                      </a:r>
                      <a:endParaRPr lang="en-GB" sz="105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4145" algn="ctr">
                        <a:spcAft>
                          <a:spcPts val="0"/>
                        </a:spcAft>
                      </a:pPr>
                      <a:r>
                        <a:rPr lang="en-GB" sz="1050">
                          <a:solidFill>
                            <a:srgbClr val="215868"/>
                          </a:solidFill>
                          <a:effectLst/>
                          <a:latin typeface="Verdana"/>
                          <a:ea typeface="Times New Roman"/>
                          <a:cs typeface="Times New Roman"/>
                        </a:rPr>
                        <a:t>Expert (C1)</a:t>
                      </a:r>
                      <a:endParaRPr lang="en-GB" sz="105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4145" algn="ctr">
                        <a:spcAft>
                          <a:spcPts val="0"/>
                        </a:spcAft>
                      </a:pPr>
                      <a:r>
                        <a:rPr lang="en-GB" sz="1050">
                          <a:solidFill>
                            <a:srgbClr val="215868"/>
                          </a:solidFill>
                          <a:effectLst/>
                          <a:latin typeface="Verdana"/>
                          <a:ea typeface="Times New Roman"/>
                          <a:cs typeface="Times New Roman"/>
                        </a:rPr>
                        <a:t>Pioneer (C2)</a:t>
                      </a:r>
                      <a:endParaRPr lang="en-GB" sz="105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r>
              <a:tr h="959815">
                <a:tc>
                  <a:txBody>
                    <a:bodyPr/>
                    <a:lstStyle/>
                    <a:p>
                      <a:pPr marL="143510" algn="ctr">
                        <a:spcAft>
                          <a:spcPts val="0"/>
                        </a:spcAft>
                      </a:pPr>
                      <a:r>
                        <a:rPr lang="en-GB" sz="1000" dirty="0">
                          <a:solidFill>
                            <a:srgbClr val="215868"/>
                          </a:solidFill>
                          <a:effectLst/>
                          <a:latin typeface="Verdana"/>
                          <a:ea typeface="Times New Roman"/>
                          <a:cs typeface="Times New Roman"/>
                        </a:rPr>
                        <a:t>Making </a:t>
                      </a:r>
                      <a:r>
                        <a:rPr lang="en-GB" sz="1000" b="1" dirty="0">
                          <a:solidFill>
                            <a:srgbClr val="215868"/>
                          </a:solidFill>
                          <a:effectLst/>
                          <a:latin typeface="Verdana"/>
                          <a:ea typeface="Times New Roman"/>
                          <a:cs typeface="Times New Roman"/>
                        </a:rPr>
                        <a:t>little use</a:t>
                      </a:r>
                      <a:r>
                        <a:rPr lang="en-GB" sz="1000" dirty="0">
                          <a:solidFill>
                            <a:srgbClr val="215868"/>
                          </a:solidFill>
                          <a:effectLst/>
                          <a:latin typeface="Verdana"/>
                          <a:ea typeface="Times New Roman"/>
                          <a:cs typeface="Times New Roman"/>
                        </a:rPr>
                        <a:t> of the internet to find resources</a:t>
                      </a:r>
                      <a:endParaRPr lang="en-GB" sz="10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3510" algn="ctr">
                        <a:spcAft>
                          <a:spcPts val="0"/>
                        </a:spcAft>
                      </a:pPr>
                      <a:r>
                        <a:rPr lang="en-GB" sz="1000" dirty="0">
                          <a:solidFill>
                            <a:srgbClr val="215868"/>
                          </a:solidFill>
                          <a:effectLst/>
                          <a:latin typeface="Verdana"/>
                          <a:ea typeface="Times New Roman"/>
                          <a:cs typeface="Times New Roman"/>
                        </a:rPr>
                        <a:t>Being aware and making basic use of digital tools for </a:t>
                      </a:r>
                      <a:r>
                        <a:rPr lang="en-GB" sz="1000" b="1" dirty="0">
                          <a:solidFill>
                            <a:srgbClr val="215868"/>
                          </a:solidFill>
                          <a:effectLst/>
                          <a:latin typeface="Verdana"/>
                          <a:ea typeface="Times New Roman"/>
                          <a:cs typeface="Times New Roman"/>
                        </a:rPr>
                        <a:t>finding resources</a:t>
                      </a:r>
                      <a:r>
                        <a:rPr lang="en-GB" sz="1000" dirty="0">
                          <a:solidFill>
                            <a:srgbClr val="215868"/>
                          </a:solidFill>
                          <a:effectLst/>
                          <a:latin typeface="Verdana"/>
                          <a:ea typeface="Times New Roman"/>
                          <a:cs typeface="Times New Roman"/>
                        </a:rPr>
                        <a:t> </a:t>
                      </a:r>
                      <a:endParaRPr lang="en-GB" sz="10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3510" algn="ctr">
                        <a:spcAft>
                          <a:spcPts val="0"/>
                        </a:spcAft>
                      </a:pPr>
                      <a:r>
                        <a:rPr lang="en-GB" sz="1000" dirty="0">
                          <a:solidFill>
                            <a:srgbClr val="215868"/>
                          </a:solidFill>
                          <a:effectLst/>
                          <a:latin typeface="Verdana"/>
                          <a:ea typeface="Times New Roman"/>
                          <a:cs typeface="Times New Roman"/>
                        </a:rPr>
                        <a:t>Identifying and </a:t>
                      </a:r>
                      <a:r>
                        <a:rPr lang="en-GB" sz="1000" b="1" dirty="0">
                          <a:solidFill>
                            <a:srgbClr val="215868"/>
                          </a:solidFill>
                          <a:effectLst/>
                          <a:latin typeface="Verdana"/>
                          <a:ea typeface="Times New Roman"/>
                          <a:cs typeface="Times New Roman"/>
                        </a:rPr>
                        <a:t>assessing</a:t>
                      </a:r>
                      <a:r>
                        <a:rPr lang="en-GB" sz="1000" dirty="0">
                          <a:solidFill>
                            <a:srgbClr val="215868"/>
                          </a:solidFill>
                          <a:effectLst/>
                          <a:latin typeface="Verdana"/>
                          <a:ea typeface="Times New Roman"/>
                          <a:cs typeface="Times New Roman"/>
                        </a:rPr>
                        <a:t> suitable resources using </a:t>
                      </a:r>
                      <a:r>
                        <a:rPr lang="en-GB" sz="1000" b="1" dirty="0">
                          <a:solidFill>
                            <a:srgbClr val="215868"/>
                          </a:solidFill>
                          <a:effectLst/>
                          <a:latin typeface="Verdana"/>
                          <a:ea typeface="Times New Roman"/>
                          <a:cs typeface="Times New Roman"/>
                        </a:rPr>
                        <a:t>basic criteria</a:t>
                      </a:r>
                      <a:r>
                        <a:rPr lang="en-GB" sz="1000" dirty="0">
                          <a:solidFill>
                            <a:srgbClr val="215868"/>
                          </a:solidFill>
                          <a:effectLst/>
                          <a:latin typeface="Verdana"/>
                          <a:ea typeface="Times New Roman"/>
                          <a:cs typeface="Times New Roman"/>
                        </a:rPr>
                        <a:t> </a:t>
                      </a:r>
                      <a:endParaRPr lang="en-GB" sz="10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3510" algn="ctr">
                        <a:spcAft>
                          <a:spcPts val="0"/>
                        </a:spcAft>
                      </a:pPr>
                      <a:r>
                        <a:rPr lang="en-GB" sz="1000" dirty="0">
                          <a:solidFill>
                            <a:srgbClr val="215868"/>
                          </a:solidFill>
                          <a:effectLst/>
                          <a:latin typeface="Verdana"/>
                          <a:ea typeface="Times New Roman"/>
                          <a:cs typeface="Times New Roman"/>
                        </a:rPr>
                        <a:t>Identifying and </a:t>
                      </a:r>
                      <a:r>
                        <a:rPr lang="en-GB" sz="1000" b="1" dirty="0">
                          <a:solidFill>
                            <a:srgbClr val="215868"/>
                          </a:solidFill>
                          <a:effectLst/>
                          <a:latin typeface="Verdana"/>
                          <a:ea typeface="Times New Roman"/>
                          <a:cs typeface="Times New Roman"/>
                        </a:rPr>
                        <a:t>assessing</a:t>
                      </a:r>
                      <a:r>
                        <a:rPr lang="en-GB" sz="1000" dirty="0">
                          <a:solidFill>
                            <a:srgbClr val="215868"/>
                          </a:solidFill>
                          <a:effectLst/>
                          <a:latin typeface="Verdana"/>
                          <a:ea typeface="Times New Roman"/>
                          <a:cs typeface="Times New Roman"/>
                        </a:rPr>
                        <a:t> suitable resources using </a:t>
                      </a:r>
                      <a:r>
                        <a:rPr lang="en-GB" sz="1000" b="1" dirty="0">
                          <a:solidFill>
                            <a:srgbClr val="215868"/>
                          </a:solidFill>
                          <a:effectLst/>
                          <a:latin typeface="Verdana"/>
                          <a:ea typeface="Times New Roman"/>
                          <a:cs typeface="Times New Roman"/>
                        </a:rPr>
                        <a:t>complex criteria</a:t>
                      </a:r>
                      <a:r>
                        <a:rPr lang="en-GB" sz="1000" dirty="0">
                          <a:solidFill>
                            <a:srgbClr val="215868"/>
                          </a:solidFill>
                          <a:effectLst/>
                          <a:latin typeface="Verdana"/>
                          <a:ea typeface="Times New Roman"/>
                          <a:cs typeface="Times New Roman"/>
                        </a:rPr>
                        <a:t> </a:t>
                      </a:r>
                      <a:endParaRPr lang="en-GB" sz="10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3510" algn="ctr">
                        <a:spcAft>
                          <a:spcPts val="0"/>
                        </a:spcAft>
                      </a:pPr>
                      <a:r>
                        <a:rPr lang="en-GB" sz="1000" b="1" dirty="0">
                          <a:solidFill>
                            <a:srgbClr val="215868"/>
                          </a:solidFill>
                          <a:effectLst/>
                          <a:latin typeface="Verdana"/>
                          <a:ea typeface="Times New Roman"/>
                          <a:cs typeface="Times New Roman"/>
                        </a:rPr>
                        <a:t>Comprehensively </a:t>
                      </a:r>
                      <a:r>
                        <a:rPr lang="en-GB" sz="1000" dirty="0">
                          <a:solidFill>
                            <a:srgbClr val="215868"/>
                          </a:solidFill>
                          <a:effectLst/>
                          <a:latin typeface="Verdana"/>
                          <a:ea typeface="Times New Roman"/>
                          <a:cs typeface="Times New Roman"/>
                        </a:rPr>
                        <a:t>identifying and assessing suitable resources, considering in all relevant aspects </a:t>
                      </a:r>
                      <a:endParaRPr lang="en-GB" sz="1000" dirty="0">
                        <a:effectLst/>
                        <a:latin typeface="Verdana"/>
                        <a:ea typeface="Calibri"/>
                        <a:cs typeface="Times New Roman"/>
                      </a:endParaRPr>
                    </a:p>
                  </a:txBody>
                  <a:tcPr marL="0" marR="0" marT="21600" marB="2160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c>
                  <a:txBody>
                    <a:bodyPr/>
                    <a:lstStyle/>
                    <a:p>
                      <a:pPr marL="143510" algn="ctr">
                        <a:spcAft>
                          <a:spcPts val="0"/>
                        </a:spcAft>
                      </a:pPr>
                      <a:r>
                        <a:rPr lang="en-GB" sz="1000" b="1" dirty="0">
                          <a:solidFill>
                            <a:srgbClr val="215868"/>
                          </a:solidFill>
                          <a:effectLst/>
                          <a:latin typeface="Verdana"/>
                          <a:ea typeface="Times New Roman"/>
                          <a:cs typeface="Times New Roman"/>
                        </a:rPr>
                        <a:t>Improving access </a:t>
                      </a:r>
                      <a:r>
                        <a:rPr lang="en-GB" sz="1000" dirty="0">
                          <a:solidFill>
                            <a:srgbClr val="215868"/>
                          </a:solidFill>
                          <a:effectLst/>
                          <a:latin typeface="Verdana"/>
                          <a:ea typeface="Times New Roman"/>
                          <a:cs typeface="Times New Roman"/>
                        </a:rPr>
                        <a:t>to digital resources</a:t>
                      </a:r>
                      <a:endParaRPr lang="en-GB" sz="1000" dirty="0">
                        <a:effectLst/>
                        <a:latin typeface="Verdana"/>
                        <a:ea typeface="Calibri"/>
                        <a:cs typeface="Times New Roman"/>
                      </a:endParaRPr>
                    </a:p>
                    <a:p>
                      <a:pPr marL="143510" algn="ctr">
                        <a:spcAft>
                          <a:spcPts val="0"/>
                        </a:spcAft>
                      </a:pPr>
                      <a:r>
                        <a:rPr lang="en-GB" sz="1000" dirty="0">
                          <a:solidFill>
                            <a:srgbClr val="215868"/>
                          </a:solidFill>
                          <a:effectLst/>
                          <a:latin typeface="Verdana"/>
                          <a:ea typeface="Times New Roman"/>
                          <a:cs typeface="Times New Roman"/>
                        </a:rPr>
                        <a:t> </a:t>
                      </a:r>
                      <a:endParaRPr lang="en-GB" sz="10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FFFFF"/>
                    </a:solidFill>
                  </a:tcPr>
                </a:tc>
              </a:tr>
              <a:tr h="2226757">
                <a:tc>
                  <a:txBody>
                    <a:bodyPr/>
                    <a:lstStyle/>
                    <a:p>
                      <a:pPr marL="0" lvl="0" indent="0" algn="l">
                        <a:spcAft>
                          <a:spcPts val="600"/>
                        </a:spcAft>
                        <a:buFont typeface="Wingdings"/>
                        <a:buNone/>
                      </a:pPr>
                      <a:r>
                        <a:rPr lang="en-GB" sz="700" dirty="0">
                          <a:solidFill>
                            <a:srgbClr val="215868"/>
                          </a:solidFill>
                          <a:effectLst/>
                          <a:latin typeface="Verdana"/>
                          <a:ea typeface="Times New Roman"/>
                          <a:cs typeface="Times New Roman"/>
                        </a:rPr>
                        <a:t>I only rarely, if at all, use the internet to find resources for teaching and learning,</a:t>
                      </a:r>
                      <a:endParaRPr lang="en-GB" sz="7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DAEEF3"/>
                    </a:solidFill>
                  </a:tcPr>
                </a:tc>
                <a:tc>
                  <a:txBody>
                    <a:bodyPr/>
                    <a:lstStyle/>
                    <a:p>
                      <a:pPr marL="0" lvl="0" indent="0" algn="l">
                        <a:spcAft>
                          <a:spcPts val="600"/>
                        </a:spcAft>
                        <a:buFont typeface="Wingdings"/>
                        <a:buNone/>
                      </a:pPr>
                      <a:r>
                        <a:rPr lang="en-GB" sz="700" dirty="0">
                          <a:solidFill>
                            <a:srgbClr val="215868"/>
                          </a:solidFill>
                          <a:effectLst/>
                          <a:latin typeface="Verdana"/>
                          <a:ea typeface="Times New Roman"/>
                          <a:cs typeface="Times New Roman"/>
                        </a:rPr>
                        <a:t>I use simple internet search strategies to identify digital content relevant for teaching and learning.</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am aware of common educational platforms which provide educational resources.</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am aware that some resources distributed on the Internet are copyrighted. </a:t>
                      </a:r>
                      <a:endParaRPr lang="en-GB" sz="7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DAEEF3"/>
                    </a:solidFill>
                  </a:tcPr>
                </a:tc>
                <a:tc>
                  <a:txBody>
                    <a:bodyPr/>
                    <a:lstStyle/>
                    <a:p>
                      <a:pPr marL="0" lvl="0" indent="0" algn="l">
                        <a:spcAft>
                          <a:spcPts val="600"/>
                        </a:spcAft>
                        <a:buFont typeface="Wingdings"/>
                        <a:buNone/>
                      </a:pPr>
                      <a:r>
                        <a:rPr lang="en-GB" sz="700" dirty="0">
                          <a:solidFill>
                            <a:srgbClr val="215868"/>
                          </a:solidFill>
                          <a:effectLst/>
                          <a:latin typeface="Verdana"/>
                          <a:ea typeface="Times New Roman"/>
                          <a:cs typeface="Times New Roman"/>
                        </a:rPr>
                        <a:t>I adapt my search strategies based on the results I obtain.</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filter results to find suitable resources, using appropriate criteria. </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evaluate the quality of digital resources based on basic criteria, such as e.g. place of publication, authorship, other users' feedback.</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select resources that my learner may find appealing, e.g. videos. </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understand the copyright rules that apply to the digital resources I use for school purposes (images, text, audio and film).</a:t>
                      </a:r>
                      <a:endParaRPr lang="en-GB" sz="7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DAEEF3"/>
                    </a:solidFill>
                  </a:tcPr>
                </a:tc>
                <a:tc>
                  <a:txBody>
                    <a:bodyPr/>
                    <a:lstStyle/>
                    <a:p>
                      <a:pPr marL="0" lvl="0" indent="0" algn="l">
                        <a:spcAft>
                          <a:spcPts val="600"/>
                        </a:spcAft>
                        <a:buFont typeface="Wingdings"/>
                        <a:buNone/>
                      </a:pPr>
                      <a:r>
                        <a:rPr lang="en-GB" sz="700" dirty="0">
                          <a:solidFill>
                            <a:srgbClr val="215868"/>
                          </a:solidFill>
                          <a:effectLst/>
                          <a:latin typeface="Verdana"/>
                          <a:ea typeface="Times New Roman"/>
                          <a:cs typeface="Times New Roman"/>
                        </a:rPr>
                        <a:t>I adapt my search strategies to identify resources which I can modify and adapt, e.g. searching and filtering by license, filename extension, date, user feedback </a:t>
                      </a:r>
                      <a:r>
                        <a:rPr lang="en-GB" sz="700" dirty="0" err="1">
                          <a:solidFill>
                            <a:srgbClr val="215868"/>
                          </a:solidFill>
                          <a:effectLst/>
                          <a:latin typeface="Verdana"/>
                          <a:ea typeface="Times New Roman"/>
                          <a:cs typeface="Times New Roman"/>
                        </a:rPr>
                        <a:t>etc</a:t>
                      </a:r>
                      <a:r>
                        <a:rPr lang="en-GB" sz="700" dirty="0">
                          <a:solidFill>
                            <a:srgbClr val="215868"/>
                          </a:solidFill>
                          <a:effectLst/>
                          <a:latin typeface="Verdana"/>
                          <a:ea typeface="Times New Roman"/>
                          <a:cs typeface="Times New Roman"/>
                        </a:rPr>
                        <a:t>).</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locate apps and games for my learners to use.</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evaluate the reliability of digital resources and their suitability for my learner group and specific learning objective. </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give feedback and recommendations on the resources used.</a:t>
                      </a:r>
                      <a:endParaRPr lang="en-GB" sz="7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DAEEF3"/>
                    </a:solidFill>
                  </a:tcPr>
                </a:tc>
                <a:tc>
                  <a:txBody>
                    <a:bodyPr/>
                    <a:lstStyle/>
                    <a:p>
                      <a:pPr marL="0" lvl="0" indent="0" algn="l">
                        <a:spcAft>
                          <a:spcPts val="600"/>
                        </a:spcAft>
                        <a:buFont typeface="Wingdings"/>
                        <a:buNone/>
                      </a:pPr>
                      <a:r>
                        <a:rPr lang="en-GB" sz="700" dirty="0">
                          <a:solidFill>
                            <a:srgbClr val="215868"/>
                          </a:solidFill>
                          <a:effectLst/>
                          <a:latin typeface="Verdana"/>
                          <a:ea typeface="Times New Roman"/>
                          <a:cs typeface="Times New Roman"/>
                        </a:rPr>
                        <a:t>In addition to search engines I use a variety of other sources, e.g. collaborative platforms, official repositories, etc.</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evaluate the reliability and suitability of content based on a combination of criteria, verifying also its accuracy and neutrality.</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When I use resources in class, I contextualise them for the students, e.g. by pointing out their source and potential bias.</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know the differences between licenses and how they affect digital content.</a:t>
                      </a:r>
                      <a:endParaRPr lang="en-GB" sz="7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DAEEF3"/>
                    </a:solidFill>
                  </a:tcPr>
                </a:tc>
                <a:tc>
                  <a:txBody>
                    <a:bodyPr/>
                    <a:lstStyle/>
                    <a:p>
                      <a:pPr marL="0" lvl="0" indent="0" algn="l">
                        <a:spcAft>
                          <a:spcPts val="600"/>
                        </a:spcAft>
                        <a:buFont typeface="Wingdings"/>
                        <a:buNone/>
                      </a:pPr>
                      <a:r>
                        <a:rPr lang="en-GB" sz="700" dirty="0">
                          <a:solidFill>
                            <a:srgbClr val="215868"/>
                          </a:solidFill>
                          <a:effectLst/>
                          <a:latin typeface="Verdana"/>
                          <a:ea typeface="Times New Roman"/>
                          <a:cs typeface="Times New Roman"/>
                        </a:rPr>
                        <a:t>I provide guidance to colleagues on effective search strategies and suitable repositories and resources</a:t>
                      </a:r>
                      <a:endParaRPr lang="en-GB" sz="700" dirty="0">
                        <a:effectLst/>
                        <a:latin typeface="Verdana"/>
                        <a:ea typeface="Calibri"/>
                        <a:cs typeface="Times New Roman"/>
                      </a:endParaRPr>
                    </a:p>
                    <a:p>
                      <a:pPr marL="0" lvl="0" indent="0" algn="l">
                        <a:spcAft>
                          <a:spcPts val="600"/>
                        </a:spcAft>
                        <a:buFont typeface="Wingdings"/>
                        <a:buNone/>
                      </a:pPr>
                      <a:r>
                        <a:rPr lang="en-GB" sz="700" dirty="0">
                          <a:solidFill>
                            <a:srgbClr val="215868"/>
                          </a:solidFill>
                          <a:effectLst/>
                          <a:latin typeface="Verdana"/>
                          <a:ea typeface="Times New Roman"/>
                          <a:cs typeface="Times New Roman"/>
                        </a:rPr>
                        <a:t>I set up my own repository of (links to) resources, appropriately annotated and rated, and make it available for other colleagues to use </a:t>
                      </a:r>
                      <a:endParaRPr lang="en-GB" sz="700" dirty="0">
                        <a:effectLst/>
                        <a:latin typeface="Verdana"/>
                        <a:ea typeface="Calibri"/>
                        <a:cs typeface="Times New Roman"/>
                      </a:endParaRPr>
                    </a:p>
                  </a:txBody>
                  <a:tcPr marL="22036" marR="22036" marT="22036" marB="22036"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DAEEF3"/>
                    </a:solidFill>
                  </a:tcPr>
                </a:tc>
              </a:tr>
            </a:tbl>
          </a:graphicData>
        </a:graphic>
      </p:graphicFrame>
      <p:sp>
        <p:nvSpPr>
          <p:cNvPr id="6" name="Title 1"/>
          <p:cNvSpPr txBox="1">
            <a:spLocks/>
          </p:cNvSpPr>
          <p:nvPr/>
        </p:nvSpPr>
        <p:spPr>
          <a:xfrm>
            <a:off x="67363" y="188640"/>
            <a:ext cx="3856565" cy="64807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de-DE" sz="2000" kern="0" dirty="0" smtClean="0">
                <a:solidFill>
                  <a:schemeClr val="bg1"/>
                </a:solidFill>
              </a:rPr>
              <a:t>Sample </a:t>
            </a:r>
            <a:r>
              <a:rPr lang="de-DE" sz="2000" kern="0" dirty="0" err="1" smtClean="0">
                <a:solidFill>
                  <a:schemeClr val="bg1"/>
                </a:solidFill>
              </a:rPr>
              <a:t>competence</a:t>
            </a:r>
            <a:r>
              <a:rPr lang="de-DE" sz="2000" kern="0" dirty="0" smtClean="0">
                <a:solidFill>
                  <a:schemeClr val="bg1"/>
                </a:solidFill>
              </a:rPr>
              <a:t> </a:t>
            </a:r>
            <a:r>
              <a:rPr lang="de-DE" sz="2000" kern="0" dirty="0" err="1" smtClean="0">
                <a:solidFill>
                  <a:schemeClr val="bg1"/>
                </a:solidFill>
              </a:rPr>
              <a:t>description</a:t>
            </a:r>
            <a:endParaRPr lang="en-GB" sz="1400" kern="0" dirty="0">
              <a:solidFill>
                <a:schemeClr val="bg1"/>
              </a:solidFill>
            </a:endParaRPr>
          </a:p>
        </p:txBody>
      </p:sp>
    </p:spTree>
    <p:extLst>
      <p:ext uri="{BB962C8B-B14F-4D97-AF65-F5344CB8AC3E}">
        <p14:creationId xmlns:p14="http://schemas.microsoft.com/office/powerpoint/2010/main" val="2725226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96"/>
          <p:cNvSpPr/>
          <p:nvPr/>
        </p:nvSpPr>
        <p:spPr>
          <a:xfrm>
            <a:off x="35496" y="292591"/>
            <a:ext cx="4162301" cy="400105"/>
          </a:xfrm>
          <a:prstGeom prst="rect">
            <a:avLst/>
          </a:prstGeom>
          <a:ln w="12700">
            <a:miter lim="400000"/>
          </a:ln>
          <a:extLst>
            <a:ext uri="{C572A759-6A51-4108-AA02-DFA0A04FC94B}"/>
          </a:extLst>
        </p:spPr>
        <p:txBody>
          <a:bodyPr wrap="square" lIns="45718" tIns="45718" rIns="45718" bIns="45718">
            <a:spAutoFit/>
          </a:bodyPr>
          <a:lstStyle>
            <a:lvl1pPr algn="ctr">
              <a:defRPr sz="1800" b="1">
                <a:solidFill>
                  <a:srgbClr val="4A452A"/>
                </a:solidFill>
                <a:latin typeface="Calibri"/>
                <a:ea typeface="Calibri"/>
                <a:cs typeface="Calibri"/>
                <a:sym typeface="Calibri"/>
              </a:defRPr>
            </a:lvl1pPr>
          </a:lstStyle>
          <a:p>
            <a:pPr algn="l">
              <a:defRPr/>
            </a:pPr>
            <a:r>
              <a:rPr lang="en-US" sz="2000" dirty="0" smtClean="0">
                <a:solidFill>
                  <a:srgbClr val="FFFFFF"/>
                </a:solidFill>
                <a:latin typeface="Verdana"/>
                <a:ea typeface="+mj-ea"/>
                <a:cs typeface="+mj-cs"/>
                <a:sym typeface="Verdana"/>
              </a:rPr>
              <a:t>On the proficiency levels…</a:t>
            </a:r>
            <a:endParaRPr sz="2000" dirty="0">
              <a:solidFill>
                <a:srgbClr val="FFFFFF"/>
              </a:solidFill>
              <a:latin typeface="Verdana"/>
              <a:ea typeface="+mj-ea"/>
              <a:cs typeface="+mj-cs"/>
              <a:sym typeface="Verdana"/>
            </a:endParaRPr>
          </a:p>
        </p:txBody>
      </p:sp>
      <p:sp>
        <p:nvSpPr>
          <p:cNvPr id="9" name="TextBox 8"/>
          <p:cNvSpPr txBox="1"/>
          <p:nvPr/>
        </p:nvSpPr>
        <p:spPr>
          <a:xfrm>
            <a:off x="582830" y="1196752"/>
            <a:ext cx="8453666" cy="5632311"/>
          </a:xfrm>
          <a:prstGeom prst="rect">
            <a:avLst/>
          </a:prstGeom>
          <a:noFill/>
        </p:spPr>
        <p:txBody>
          <a:bodyPr wrap="square" rtlCol="0">
            <a:spAutoFit/>
          </a:bodyPr>
          <a:lstStyle/>
          <a:p>
            <a:pPr>
              <a:buClr>
                <a:srgbClr val="33ACE3"/>
              </a:buClr>
            </a:pPr>
            <a:r>
              <a:rPr lang="de-DE" sz="1800" dirty="0">
                <a:solidFill>
                  <a:schemeClr val="tx1"/>
                </a:solidFill>
              </a:rPr>
              <a:t>Not</a:t>
            </a:r>
            <a:r>
              <a:rPr lang="de-DE" sz="1800" dirty="0" smtClean="0">
                <a:solidFill>
                  <a:schemeClr val="tx1"/>
                </a:solidFill>
              </a:rPr>
              <a:t> </a:t>
            </a:r>
            <a:r>
              <a:rPr lang="de-DE" sz="1800" dirty="0" err="1" smtClean="0">
                <a:solidFill>
                  <a:schemeClr val="tx1"/>
                </a:solidFill>
              </a:rPr>
              <a:t>everyone</a:t>
            </a:r>
            <a:r>
              <a:rPr lang="de-DE" sz="1800" dirty="0" smtClean="0">
                <a:solidFill>
                  <a:schemeClr val="tx1"/>
                </a:solidFill>
              </a:rPr>
              <a:t> </a:t>
            </a:r>
            <a:r>
              <a:rPr lang="de-DE" sz="1800" dirty="0" err="1" smtClean="0">
                <a:solidFill>
                  <a:schemeClr val="tx1"/>
                </a:solidFill>
              </a:rPr>
              <a:t>can</a:t>
            </a:r>
            <a:r>
              <a:rPr lang="de-DE" sz="1800" dirty="0" smtClean="0">
                <a:solidFill>
                  <a:schemeClr val="tx1"/>
                </a:solidFill>
              </a:rPr>
              <a:t> </a:t>
            </a:r>
            <a:r>
              <a:rPr lang="de-DE" sz="1800" dirty="0" err="1" smtClean="0">
                <a:solidFill>
                  <a:schemeClr val="tx1"/>
                </a:solidFill>
              </a:rPr>
              <a:t>be</a:t>
            </a:r>
            <a:r>
              <a:rPr lang="de-DE" sz="1800" dirty="0" smtClean="0">
                <a:solidFill>
                  <a:schemeClr val="tx1"/>
                </a:solidFill>
              </a:rPr>
              <a:t> / </a:t>
            </a:r>
            <a:r>
              <a:rPr lang="de-DE" sz="1800" dirty="0" err="1" smtClean="0">
                <a:solidFill>
                  <a:schemeClr val="tx1"/>
                </a:solidFill>
              </a:rPr>
              <a:t>should</a:t>
            </a:r>
            <a:r>
              <a:rPr lang="de-DE" sz="1800" dirty="0" smtClean="0">
                <a:solidFill>
                  <a:schemeClr val="tx1"/>
                </a:solidFill>
              </a:rPr>
              <a:t> </a:t>
            </a:r>
            <a:r>
              <a:rPr lang="de-DE" sz="1800" dirty="0" err="1" smtClean="0">
                <a:solidFill>
                  <a:schemeClr val="tx1"/>
                </a:solidFill>
              </a:rPr>
              <a:t>be</a:t>
            </a:r>
            <a:r>
              <a:rPr lang="de-DE" sz="1800" dirty="0" smtClean="0">
                <a:solidFill>
                  <a:schemeClr val="tx1"/>
                </a:solidFill>
              </a:rPr>
              <a:t> </a:t>
            </a:r>
            <a:r>
              <a:rPr lang="de-DE" sz="1800" dirty="0">
                <a:solidFill>
                  <a:schemeClr val="tx1"/>
                </a:solidFill>
              </a:rPr>
              <a:t>expert </a:t>
            </a:r>
            <a:r>
              <a:rPr lang="de-DE" sz="1800" dirty="0" err="1">
                <a:solidFill>
                  <a:schemeClr val="tx1"/>
                </a:solidFill>
              </a:rPr>
              <a:t>or</a:t>
            </a:r>
            <a:r>
              <a:rPr lang="de-DE" sz="1800" dirty="0">
                <a:solidFill>
                  <a:schemeClr val="tx1"/>
                </a:solidFill>
              </a:rPr>
              <a:t> </a:t>
            </a:r>
            <a:r>
              <a:rPr lang="de-DE" sz="1800" dirty="0" err="1" smtClean="0">
                <a:solidFill>
                  <a:schemeClr val="tx1"/>
                </a:solidFill>
              </a:rPr>
              <a:t>pioneer</a:t>
            </a:r>
            <a:endParaRPr lang="de-DE" sz="1800" dirty="0">
              <a:solidFill>
                <a:schemeClr val="tx1"/>
              </a:solidFill>
            </a:endParaRPr>
          </a:p>
          <a:p>
            <a:pPr>
              <a:buClr>
                <a:srgbClr val="33ACE3"/>
              </a:buClr>
            </a:pPr>
            <a:endParaRPr lang="de-DE" sz="1800" dirty="0" smtClean="0">
              <a:solidFill>
                <a:schemeClr val="tx1"/>
              </a:solidFill>
            </a:endParaRPr>
          </a:p>
          <a:p>
            <a:pPr>
              <a:buClr>
                <a:srgbClr val="33ACE3"/>
              </a:buClr>
            </a:pPr>
            <a:r>
              <a:rPr lang="de-DE" sz="1800" dirty="0" smtClean="0">
                <a:solidFill>
                  <a:schemeClr val="tx1"/>
                </a:solidFill>
              </a:rPr>
              <a:t>Not </a:t>
            </a:r>
            <a:r>
              <a:rPr lang="de-DE" sz="1800" dirty="0" err="1">
                <a:solidFill>
                  <a:schemeClr val="tx1"/>
                </a:solidFill>
              </a:rPr>
              <a:t>even</a:t>
            </a:r>
            <a:r>
              <a:rPr lang="de-DE" sz="1800" dirty="0">
                <a:solidFill>
                  <a:schemeClr val="tx1"/>
                </a:solidFill>
              </a:rPr>
              <a:t> </a:t>
            </a:r>
            <a:r>
              <a:rPr lang="de-DE" sz="1800" dirty="0" err="1">
                <a:solidFill>
                  <a:schemeClr val="tx1"/>
                </a:solidFill>
              </a:rPr>
              <a:t>for</a:t>
            </a:r>
            <a:r>
              <a:rPr lang="de-DE" sz="1800" dirty="0">
                <a:solidFill>
                  <a:schemeClr val="tx1"/>
                </a:solidFill>
              </a:rPr>
              <a:t> </a:t>
            </a:r>
            <a:r>
              <a:rPr lang="de-DE" sz="1800" dirty="0" err="1" smtClean="0">
                <a:solidFill>
                  <a:schemeClr val="tx1"/>
                </a:solidFill>
              </a:rPr>
              <a:t>one</a:t>
            </a:r>
            <a:r>
              <a:rPr lang="de-DE" sz="1800" dirty="0" smtClean="0">
                <a:solidFill>
                  <a:schemeClr val="tx1"/>
                </a:solidFill>
              </a:rPr>
              <a:t> </a:t>
            </a:r>
            <a:r>
              <a:rPr lang="de-DE" sz="1800" dirty="0" err="1" smtClean="0">
                <a:solidFill>
                  <a:schemeClr val="tx1"/>
                </a:solidFill>
              </a:rPr>
              <a:t>competence</a:t>
            </a:r>
            <a:r>
              <a:rPr lang="de-DE" sz="1800" dirty="0" smtClean="0">
                <a:solidFill>
                  <a:schemeClr val="tx1"/>
                </a:solidFill>
              </a:rPr>
              <a:t> – </a:t>
            </a:r>
            <a:r>
              <a:rPr lang="de-DE" sz="1800" dirty="0" err="1" smtClean="0">
                <a:solidFill>
                  <a:schemeClr val="tx1"/>
                </a:solidFill>
              </a:rPr>
              <a:t>certainly</a:t>
            </a:r>
            <a:r>
              <a:rPr lang="de-DE" sz="1800" dirty="0" smtClean="0">
                <a:solidFill>
                  <a:schemeClr val="tx1"/>
                </a:solidFill>
              </a:rPr>
              <a:t> not </a:t>
            </a:r>
            <a:r>
              <a:rPr lang="de-DE" sz="1800" dirty="0" err="1" smtClean="0">
                <a:solidFill>
                  <a:schemeClr val="tx1"/>
                </a:solidFill>
              </a:rPr>
              <a:t>for</a:t>
            </a:r>
            <a:r>
              <a:rPr lang="de-DE" sz="1800" dirty="0" smtClean="0">
                <a:solidFill>
                  <a:schemeClr val="tx1"/>
                </a:solidFill>
              </a:rPr>
              <a:t> all</a:t>
            </a:r>
          </a:p>
          <a:p>
            <a:pPr>
              <a:buClr>
                <a:srgbClr val="33ACE3"/>
              </a:buClr>
            </a:pPr>
            <a:endParaRPr lang="de-DE" sz="1800" dirty="0">
              <a:solidFill>
                <a:schemeClr val="tx1"/>
              </a:solidFill>
            </a:endParaRPr>
          </a:p>
          <a:p>
            <a:pPr>
              <a:buClr>
                <a:srgbClr val="33ACE3"/>
              </a:buClr>
            </a:pPr>
            <a:r>
              <a:rPr lang="de-DE" sz="1800" dirty="0" err="1" smtClean="0">
                <a:solidFill>
                  <a:schemeClr val="tx1"/>
                </a:solidFill>
              </a:rPr>
              <a:t>Depends</a:t>
            </a:r>
            <a:r>
              <a:rPr lang="de-DE" sz="1800" dirty="0" smtClean="0">
                <a:solidFill>
                  <a:schemeClr val="tx1"/>
                </a:solidFill>
              </a:rPr>
              <a:t> </a:t>
            </a:r>
            <a:r>
              <a:rPr lang="de-DE" sz="1800" dirty="0" smtClean="0">
                <a:solidFill>
                  <a:schemeClr val="tx1"/>
                </a:solidFill>
              </a:rPr>
              <a:t>on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role</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teacher</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subject</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education</a:t>
            </a:r>
            <a:r>
              <a:rPr lang="de-DE" sz="1800" dirty="0" smtClean="0">
                <a:solidFill>
                  <a:schemeClr val="tx1"/>
                </a:solidFill>
              </a:rPr>
              <a:t> </a:t>
            </a:r>
            <a:r>
              <a:rPr lang="de-DE" sz="1800" dirty="0" err="1" smtClean="0">
                <a:solidFill>
                  <a:schemeClr val="tx1"/>
                </a:solidFill>
              </a:rPr>
              <a:t>level</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education</a:t>
            </a:r>
            <a:r>
              <a:rPr lang="de-DE" sz="1800" dirty="0" smtClean="0">
                <a:solidFill>
                  <a:schemeClr val="tx1"/>
                </a:solidFill>
              </a:rPr>
              <a:t> </a:t>
            </a:r>
            <a:r>
              <a:rPr lang="de-DE" sz="1800" dirty="0" err="1" smtClean="0">
                <a:solidFill>
                  <a:schemeClr val="tx1"/>
                </a:solidFill>
              </a:rPr>
              <a:t>sector</a:t>
            </a:r>
            <a:r>
              <a:rPr lang="de-DE" sz="1800" dirty="0" smtClean="0">
                <a:solidFill>
                  <a:schemeClr val="tx1"/>
                </a:solidFill>
              </a:rPr>
              <a:t>, etc…</a:t>
            </a:r>
          </a:p>
          <a:p>
            <a:pPr>
              <a:buClr>
                <a:srgbClr val="33ACE3"/>
              </a:buClr>
            </a:pPr>
            <a:endParaRPr lang="de-DE" sz="1800" dirty="0">
              <a:solidFill>
                <a:schemeClr val="tx1"/>
              </a:solidFill>
            </a:endParaRPr>
          </a:p>
          <a:p>
            <a:pPr>
              <a:buClr>
                <a:srgbClr val="33ACE3"/>
              </a:buClr>
            </a:pPr>
            <a:r>
              <a:rPr lang="de-DE" sz="1800" dirty="0" err="1" smtClean="0">
                <a:solidFill>
                  <a:schemeClr val="tx1"/>
                </a:solidFill>
              </a:rPr>
              <a:t>Several</a:t>
            </a:r>
            <a:r>
              <a:rPr lang="de-DE" sz="1800" dirty="0" smtClean="0">
                <a:solidFill>
                  <a:schemeClr val="tx1"/>
                </a:solidFill>
              </a:rPr>
              <a:t> </a:t>
            </a:r>
            <a:r>
              <a:rPr lang="de-DE" sz="1800" dirty="0" err="1" smtClean="0">
                <a:solidFill>
                  <a:schemeClr val="tx1"/>
                </a:solidFill>
              </a:rPr>
              <a:t>perspectives</a:t>
            </a:r>
            <a:r>
              <a:rPr lang="de-DE" sz="1800" dirty="0" smtClean="0">
                <a:solidFill>
                  <a:schemeClr val="tx1"/>
                </a:solidFill>
              </a:rPr>
              <a:t>: individual, </a:t>
            </a:r>
            <a:r>
              <a:rPr lang="de-DE" sz="1800" dirty="0" err="1" smtClean="0">
                <a:solidFill>
                  <a:schemeClr val="tx1"/>
                </a:solidFill>
              </a:rPr>
              <a:t>class</a:t>
            </a:r>
            <a:r>
              <a:rPr lang="de-DE" sz="1800" dirty="0" smtClean="0">
                <a:solidFill>
                  <a:schemeClr val="tx1"/>
                </a:solidFill>
              </a:rPr>
              <a:t>, </a:t>
            </a:r>
            <a:r>
              <a:rPr lang="de-DE" sz="1800" dirty="0" err="1" smtClean="0">
                <a:solidFill>
                  <a:schemeClr val="tx1"/>
                </a:solidFill>
              </a:rPr>
              <a:t>school</a:t>
            </a:r>
            <a:r>
              <a:rPr lang="de-DE" sz="1800" dirty="0" smtClean="0">
                <a:solidFill>
                  <a:schemeClr val="tx1"/>
                </a:solidFill>
              </a:rPr>
              <a:t>, </a:t>
            </a:r>
            <a:r>
              <a:rPr lang="de-DE" sz="1800" dirty="0" err="1" smtClean="0">
                <a:solidFill>
                  <a:schemeClr val="tx1"/>
                </a:solidFill>
              </a:rPr>
              <a:t>region</a:t>
            </a:r>
            <a:r>
              <a:rPr lang="de-DE" sz="1800" dirty="0" smtClean="0">
                <a:solidFill>
                  <a:schemeClr val="tx1"/>
                </a:solidFill>
              </a:rPr>
              <a:t>, </a:t>
            </a:r>
            <a:r>
              <a:rPr lang="de-DE" sz="1800" dirty="0" err="1" smtClean="0">
                <a:solidFill>
                  <a:schemeClr val="tx1"/>
                </a:solidFill>
              </a:rPr>
              <a:t>country</a:t>
            </a:r>
            <a:r>
              <a:rPr lang="de-DE" sz="1800" dirty="0" smtClean="0">
                <a:solidFill>
                  <a:schemeClr val="tx1"/>
                </a:solidFill>
              </a:rPr>
              <a:t>, EU…</a:t>
            </a:r>
          </a:p>
          <a:p>
            <a:pPr>
              <a:buClr>
                <a:srgbClr val="33ACE3"/>
              </a:buClr>
            </a:pPr>
            <a:endParaRPr lang="de-DE" sz="1800" dirty="0">
              <a:solidFill>
                <a:schemeClr val="tx1"/>
              </a:solidFill>
            </a:endParaRPr>
          </a:p>
          <a:p>
            <a:pPr>
              <a:buClr>
                <a:srgbClr val="33ACE3"/>
              </a:buClr>
            </a:pPr>
            <a:r>
              <a:rPr lang="de-DE" sz="1800" dirty="0" err="1">
                <a:solidFill>
                  <a:schemeClr val="tx1"/>
                </a:solidFill>
              </a:rPr>
              <a:t>It</a:t>
            </a:r>
            <a:r>
              <a:rPr lang="de-DE" sz="1800" dirty="0">
                <a:solidFill>
                  <a:schemeClr val="tx1"/>
                </a:solidFill>
              </a:rPr>
              <a:t> </a:t>
            </a:r>
            <a:r>
              <a:rPr lang="de-DE" sz="1800" dirty="0" err="1">
                <a:solidFill>
                  <a:schemeClr val="tx1"/>
                </a:solidFill>
              </a:rPr>
              <a:t>is</a:t>
            </a:r>
            <a:r>
              <a:rPr lang="de-DE" sz="1800" dirty="0">
                <a:solidFill>
                  <a:schemeClr val="tx1"/>
                </a:solidFill>
              </a:rPr>
              <a:t> a </a:t>
            </a:r>
            <a:r>
              <a:rPr lang="de-DE" sz="1800" dirty="0" err="1">
                <a:solidFill>
                  <a:schemeClr val="tx1"/>
                </a:solidFill>
              </a:rPr>
              <a:t>reference</a:t>
            </a:r>
            <a:r>
              <a:rPr lang="de-DE" sz="1800" dirty="0">
                <a:solidFill>
                  <a:schemeClr val="tx1"/>
                </a:solidFill>
              </a:rPr>
              <a:t> </a:t>
            </a:r>
            <a:r>
              <a:rPr lang="de-DE" sz="1800" dirty="0" err="1">
                <a:solidFill>
                  <a:schemeClr val="tx1"/>
                </a:solidFill>
              </a:rPr>
              <a:t>framework</a:t>
            </a:r>
            <a:endParaRPr lang="de-DE" sz="1800" dirty="0">
              <a:solidFill>
                <a:schemeClr val="tx1"/>
              </a:solidFill>
            </a:endParaRPr>
          </a:p>
          <a:p>
            <a:pPr>
              <a:buClr>
                <a:srgbClr val="33ACE3"/>
              </a:buClr>
            </a:pPr>
            <a:endParaRPr lang="de-DE" sz="1800" dirty="0" smtClean="0">
              <a:solidFill>
                <a:schemeClr val="tx1"/>
              </a:solidFill>
            </a:endParaRPr>
          </a:p>
          <a:p>
            <a:pPr>
              <a:buClr>
                <a:srgbClr val="33ACE3"/>
              </a:buClr>
            </a:pPr>
            <a:r>
              <a:rPr lang="de-DE" sz="1800" dirty="0" err="1" smtClean="0">
                <a:solidFill>
                  <a:schemeClr val="tx1"/>
                </a:solidFill>
              </a:rPr>
              <a:t>Self</a:t>
            </a:r>
            <a:r>
              <a:rPr lang="de-DE" sz="1800" dirty="0" smtClean="0">
                <a:solidFill>
                  <a:schemeClr val="tx1"/>
                </a:solidFill>
              </a:rPr>
              <a:t>-evaluation </a:t>
            </a:r>
            <a:r>
              <a:rPr lang="de-DE" sz="1800" dirty="0" err="1" smtClean="0">
                <a:solidFill>
                  <a:schemeClr val="tx1"/>
                </a:solidFill>
              </a:rPr>
              <a:t>allows</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understanding</a:t>
            </a:r>
            <a:r>
              <a:rPr lang="de-DE" sz="1800" dirty="0">
                <a:solidFill>
                  <a:schemeClr val="tx1"/>
                </a:solidFill>
              </a:rPr>
              <a:t> </a:t>
            </a:r>
            <a:r>
              <a:rPr lang="de-DE" sz="1800" dirty="0" err="1" smtClean="0">
                <a:solidFill>
                  <a:schemeClr val="tx1"/>
                </a:solidFill>
              </a:rPr>
              <a:t>one's</a:t>
            </a:r>
            <a:r>
              <a:rPr lang="de-DE" sz="1800" dirty="0" smtClean="0">
                <a:solidFill>
                  <a:schemeClr val="tx1"/>
                </a:solidFill>
              </a:rPr>
              <a:t> </a:t>
            </a:r>
            <a:r>
              <a:rPr lang="de-DE" sz="1800" dirty="0" err="1" smtClean="0">
                <a:solidFill>
                  <a:schemeClr val="tx1"/>
                </a:solidFill>
              </a:rPr>
              <a:t>strength</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weaknesses</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look</a:t>
            </a:r>
            <a:r>
              <a:rPr lang="de-DE" sz="1800" dirty="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training</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improve</a:t>
            </a:r>
            <a:r>
              <a:rPr lang="de-DE" sz="1800" dirty="0">
                <a:solidFill>
                  <a:schemeClr val="tx1"/>
                </a:solidFill>
              </a:rPr>
              <a:t> </a:t>
            </a:r>
            <a:r>
              <a:rPr lang="de-DE" sz="1800" dirty="0" smtClean="0">
                <a:solidFill>
                  <a:schemeClr val="tx1"/>
                </a:solidFill>
              </a:rPr>
              <a:t>on </a:t>
            </a:r>
            <a:r>
              <a:rPr lang="de-DE" sz="1800" dirty="0" err="1" smtClean="0">
                <a:solidFill>
                  <a:schemeClr val="tx1"/>
                </a:solidFill>
              </a:rPr>
              <a:t>some</a:t>
            </a:r>
            <a:r>
              <a:rPr lang="de-DE" sz="1800" dirty="0" smtClean="0">
                <a:solidFill>
                  <a:schemeClr val="tx1"/>
                </a:solidFill>
              </a:rPr>
              <a:t> </a:t>
            </a:r>
            <a:r>
              <a:rPr lang="de-DE" sz="1800" dirty="0" err="1" smtClean="0">
                <a:solidFill>
                  <a:schemeClr val="tx1"/>
                </a:solidFill>
              </a:rPr>
              <a:t>competences</a:t>
            </a:r>
            <a:endParaRPr lang="de-DE" sz="1800" dirty="0" smtClean="0">
              <a:solidFill>
                <a:schemeClr val="tx1"/>
              </a:solidFill>
            </a:endParaRPr>
          </a:p>
          <a:p>
            <a:pPr>
              <a:buClr>
                <a:srgbClr val="33ACE3"/>
              </a:buClr>
            </a:pPr>
            <a:endParaRPr lang="de-DE" sz="1800" dirty="0">
              <a:solidFill>
                <a:schemeClr val="tx1"/>
              </a:solidFill>
            </a:endParaRPr>
          </a:p>
          <a:p>
            <a:pPr>
              <a:buClr>
                <a:srgbClr val="33ACE3"/>
              </a:buClr>
            </a:pPr>
            <a:r>
              <a:rPr lang="de-DE" sz="1800" dirty="0" err="1" smtClean="0">
                <a:solidFill>
                  <a:schemeClr val="tx1"/>
                </a:solidFill>
              </a:rPr>
              <a:t>Allows</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monitoring</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measurement</a:t>
            </a:r>
            <a:r>
              <a:rPr lang="de-DE" sz="1800" dirty="0" smtClean="0">
                <a:solidFill>
                  <a:schemeClr val="tx1"/>
                </a:solidFill>
              </a:rPr>
              <a:t> at </a:t>
            </a:r>
            <a:r>
              <a:rPr lang="de-DE" sz="1800" dirty="0" err="1" smtClean="0">
                <a:solidFill>
                  <a:schemeClr val="tx1"/>
                </a:solidFill>
              </a:rPr>
              <a:t>school</a:t>
            </a:r>
            <a:r>
              <a:rPr lang="de-DE" sz="1800" dirty="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aggregate</a:t>
            </a:r>
            <a:r>
              <a:rPr lang="de-DE" sz="1800" dirty="0" smtClean="0">
                <a:solidFill>
                  <a:schemeClr val="tx1"/>
                </a:solidFill>
              </a:rPr>
              <a:t> </a:t>
            </a:r>
            <a:r>
              <a:rPr lang="de-DE" sz="1800" dirty="0" err="1" smtClean="0">
                <a:solidFill>
                  <a:schemeClr val="tx1"/>
                </a:solidFill>
              </a:rPr>
              <a:t>level</a:t>
            </a:r>
            <a:endParaRPr lang="de-DE" sz="1800" dirty="0" smtClean="0">
              <a:solidFill>
                <a:schemeClr val="tx1"/>
              </a:solidFill>
            </a:endParaRPr>
          </a:p>
          <a:p>
            <a:pPr>
              <a:buClr>
                <a:srgbClr val="33ACE3"/>
              </a:buClr>
            </a:pPr>
            <a:endParaRPr lang="de-DE" sz="1800" dirty="0">
              <a:solidFill>
                <a:schemeClr val="tx1"/>
              </a:solidFill>
            </a:endParaRPr>
          </a:p>
          <a:p>
            <a:pPr>
              <a:buClr>
                <a:srgbClr val="33ACE3"/>
              </a:buClr>
            </a:pPr>
            <a:r>
              <a:rPr lang="de-DE" sz="1800" dirty="0" err="1">
                <a:solidFill>
                  <a:schemeClr val="tx1"/>
                </a:solidFill>
              </a:rPr>
              <a:t>Crucial</a:t>
            </a:r>
            <a:r>
              <a:rPr lang="de-DE" sz="1800" dirty="0">
                <a:solidFill>
                  <a:schemeClr val="tx1"/>
                </a:solidFill>
              </a:rPr>
              <a:t> links </a:t>
            </a:r>
            <a:r>
              <a:rPr lang="de-DE" sz="1800" dirty="0" err="1">
                <a:solidFill>
                  <a:schemeClr val="tx1"/>
                </a:solidFill>
              </a:rPr>
              <a:t>with</a:t>
            </a:r>
            <a:r>
              <a:rPr lang="de-DE" sz="1800" dirty="0">
                <a:solidFill>
                  <a:schemeClr val="tx1"/>
                </a:solidFill>
              </a:rPr>
              <a:t> </a:t>
            </a:r>
            <a:r>
              <a:rPr lang="de-DE" sz="1800" dirty="0" err="1">
                <a:solidFill>
                  <a:schemeClr val="tx1"/>
                </a:solidFill>
              </a:rPr>
              <a:t>frameworks</a:t>
            </a:r>
            <a:r>
              <a:rPr lang="de-DE" sz="1800" dirty="0">
                <a:solidFill>
                  <a:schemeClr val="tx1"/>
                </a:solidFill>
              </a:rPr>
              <a:t> </a:t>
            </a:r>
            <a:r>
              <a:rPr lang="de-DE" sz="1800" dirty="0" err="1">
                <a:solidFill>
                  <a:schemeClr val="tx1"/>
                </a:solidFill>
              </a:rPr>
              <a:t>for</a:t>
            </a:r>
            <a:r>
              <a:rPr lang="de-DE" sz="1800" dirty="0">
                <a:solidFill>
                  <a:schemeClr val="tx1"/>
                </a:solidFill>
              </a:rPr>
              <a:t>  </a:t>
            </a:r>
            <a:r>
              <a:rPr lang="de-DE" sz="1800" dirty="0" err="1">
                <a:solidFill>
                  <a:schemeClr val="tx1"/>
                </a:solidFill>
              </a:rPr>
              <a:t>educational</a:t>
            </a:r>
            <a:r>
              <a:rPr lang="de-DE" sz="1800" dirty="0">
                <a:solidFill>
                  <a:schemeClr val="tx1"/>
                </a:solidFill>
              </a:rPr>
              <a:t> </a:t>
            </a:r>
            <a:r>
              <a:rPr lang="de-DE" sz="1800" dirty="0" err="1">
                <a:solidFill>
                  <a:schemeClr val="tx1"/>
                </a:solidFill>
              </a:rPr>
              <a:t>organisations</a:t>
            </a:r>
            <a:r>
              <a:rPr lang="de-DE" sz="1800" dirty="0">
                <a:solidFill>
                  <a:schemeClr val="tx1"/>
                </a:solidFill>
              </a:rPr>
              <a:t> (</a:t>
            </a:r>
            <a:r>
              <a:rPr lang="de-DE" sz="1800" dirty="0" err="1">
                <a:solidFill>
                  <a:schemeClr val="tx1"/>
                </a:solidFill>
              </a:rPr>
              <a:t>DigCompOrg</a:t>
            </a:r>
            <a:r>
              <a:rPr lang="de-DE" sz="1800" dirty="0">
                <a:solidFill>
                  <a:schemeClr val="tx1"/>
                </a:solidFill>
              </a:rPr>
              <a:t>), </a:t>
            </a:r>
            <a:r>
              <a:rPr lang="de-DE" sz="1800" dirty="0" err="1">
                <a:solidFill>
                  <a:schemeClr val="tx1"/>
                </a:solidFill>
              </a:rPr>
              <a:t>Educators</a:t>
            </a:r>
            <a:r>
              <a:rPr lang="de-DE" sz="1800" dirty="0">
                <a:solidFill>
                  <a:schemeClr val="tx1"/>
                </a:solidFill>
              </a:rPr>
              <a:t> (</a:t>
            </a:r>
            <a:r>
              <a:rPr lang="de-DE" sz="1800" dirty="0" err="1">
                <a:solidFill>
                  <a:schemeClr val="tx1"/>
                </a:solidFill>
              </a:rPr>
              <a:t>DigCompEdu</a:t>
            </a:r>
            <a:r>
              <a:rPr lang="de-DE" sz="1800" dirty="0">
                <a:solidFill>
                  <a:schemeClr val="tx1"/>
                </a:solidFill>
              </a:rPr>
              <a:t>), </a:t>
            </a:r>
            <a:r>
              <a:rPr lang="de-DE" sz="1800" dirty="0" err="1">
                <a:solidFill>
                  <a:schemeClr val="tx1"/>
                </a:solidFill>
              </a:rPr>
              <a:t>learners</a:t>
            </a:r>
            <a:r>
              <a:rPr lang="de-DE" sz="1800" dirty="0">
                <a:solidFill>
                  <a:schemeClr val="tx1"/>
                </a:solidFill>
              </a:rPr>
              <a:t> </a:t>
            </a:r>
            <a:r>
              <a:rPr lang="de-DE" sz="1800" dirty="0" err="1">
                <a:solidFill>
                  <a:schemeClr val="tx1"/>
                </a:solidFill>
              </a:rPr>
              <a:t>and</a:t>
            </a:r>
            <a:r>
              <a:rPr lang="de-DE" sz="1800" dirty="0">
                <a:solidFill>
                  <a:schemeClr val="tx1"/>
                </a:solidFill>
              </a:rPr>
              <a:t> </a:t>
            </a:r>
            <a:r>
              <a:rPr lang="de-DE" sz="1800" dirty="0" err="1">
                <a:solidFill>
                  <a:schemeClr val="tx1"/>
                </a:solidFill>
              </a:rPr>
              <a:t>citizens</a:t>
            </a:r>
            <a:r>
              <a:rPr lang="de-DE" sz="1800" dirty="0">
                <a:solidFill>
                  <a:schemeClr val="tx1"/>
                </a:solidFill>
              </a:rPr>
              <a:t> (</a:t>
            </a:r>
            <a:r>
              <a:rPr lang="de-DE" sz="1800" dirty="0" err="1">
                <a:solidFill>
                  <a:schemeClr val="tx1"/>
                </a:solidFill>
              </a:rPr>
              <a:t>DigComp</a:t>
            </a:r>
            <a:r>
              <a:rPr lang="de-DE" sz="1800" dirty="0">
                <a:solidFill>
                  <a:schemeClr val="tx1"/>
                </a:solidFill>
              </a:rPr>
              <a:t>), Open Education (OpenEdu) -&gt; </a:t>
            </a:r>
            <a:r>
              <a:rPr lang="de-DE" sz="1800" dirty="0" err="1">
                <a:solidFill>
                  <a:schemeClr val="tx1"/>
                </a:solidFill>
              </a:rPr>
              <a:t>holistic</a:t>
            </a:r>
            <a:r>
              <a:rPr lang="de-DE" sz="1800" dirty="0">
                <a:solidFill>
                  <a:schemeClr val="tx1"/>
                </a:solidFill>
              </a:rPr>
              <a:t> </a:t>
            </a:r>
            <a:r>
              <a:rPr lang="de-DE" sz="1800" dirty="0" err="1">
                <a:solidFill>
                  <a:schemeClr val="tx1"/>
                </a:solidFill>
              </a:rPr>
              <a:t>approach</a:t>
            </a:r>
            <a:endParaRPr lang="de-DE" sz="1800" dirty="0">
              <a:solidFill>
                <a:schemeClr val="tx1"/>
              </a:solidFill>
            </a:endParaRPr>
          </a:p>
          <a:p>
            <a:pPr>
              <a:buClr>
                <a:srgbClr val="33ACE3"/>
              </a:buClr>
            </a:pPr>
            <a:endParaRPr lang="en-GB" sz="1800" dirty="0" err="1" smtClean="0">
              <a:solidFill>
                <a:schemeClr val="tx1"/>
              </a:solidFill>
            </a:endParaRPr>
          </a:p>
        </p:txBody>
      </p:sp>
    </p:spTree>
    <p:extLst>
      <p:ext uri="{BB962C8B-B14F-4D97-AF65-F5344CB8AC3E}">
        <p14:creationId xmlns:p14="http://schemas.microsoft.com/office/powerpoint/2010/main" val="40949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barn(inVertical)">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barn(inVertical)">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Effect transition="in" filter="barn(inVertical)">
                                      <p:cBhvr>
                                        <p:cTn id="37" dur="500"/>
                                        <p:tgtEl>
                                          <p:spTgt spid="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4" end="14"/>
                                            </p:txEl>
                                          </p:spTgt>
                                        </p:tgtEl>
                                        <p:attrNameLst>
                                          <p:attrName>style.visibility</p:attrName>
                                        </p:attrNameLst>
                                      </p:cBhvr>
                                      <p:to>
                                        <p:strVal val="visible"/>
                                      </p:to>
                                    </p:set>
                                    <p:animEffect transition="in" filter="barn(inVertical)">
                                      <p:cBhvr>
                                        <p:cTn id="42"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9371" y="188640"/>
            <a:ext cx="3856565" cy="64807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de-DE" sz="2000" kern="0" dirty="0" smtClean="0">
              <a:solidFill>
                <a:schemeClr val="bg1"/>
              </a:solidFill>
            </a:endParaRPr>
          </a:p>
          <a:p>
            <a:r>
              <a:rPr lang="de-DE" sz="2000" kern="0" dirty="0" smtClean="0">
                <a:solidFill>
                  <a:schemeClr val="bg1"/>
                </a:solidFill>
              </a:rPr>
              <a:t>Next </a:t>
            </a:r>
            <a:r>
              <a:rPr lang="de-DE" sz="2000" kern="0" dirty="0" err="1" smtClean="0">
                <a:solidFill>
                  <a:schemeClr val="bg1"/>
                </a:solidFill>
              </a:rPr>
              <a:t>steps</a:t>
            </a:r>
            <a:endParaRPr lang="en-GB" sz="1400" kern="0" dirty="0">
              <a:solidFill>
                <a:schemeClr val="bg1"/>
              </a:solidFill>
            </a:endParaRPr>
          </a:p>
        </p:txBody>
      </p:sp>
      <p:sp>
        <p:nvSpPr>
          <p:cNvPr id="5" name="Down Arrow 40"/>
          <p:cNvSpPr/>
          <p:nvPr/>
        </p:nvSpPr>
        <p:spPr bwMode="auto">
          <a:xfrm>
            <a:off x="467544" y="1412776"/>
            <a:ext cx="1724432" cy="4341966"/>
          </a:xfrm>
          <a:prstGeom prst="downArrow">
            <a:avLst>
              <a:gd name="adj1" fmla="val 50000"/>
              <a:gd name="adj2" fmla="val 25451"/>
            </a:avLst>
          </a:prstGeom>
          <a:solidFill>
            <a:schemeClr val="bg1">
              <a:lumMod val="8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600" b="0" i="0" u="none" strike="noStrike" cap="none" normalizeH="0" baseline="0" smtClean="0">
              <a:ln>
                <a:noFill/>
              </a:ln>
              <a:solidFill>
                <a:srgbClr val="0F5494"/>
              </a:solidFill>
              <a:effectLst/>
              <a:latin typeface="Calibri" panose="020F0502020204030204" pitchFamily="34" charset="0"/>
            </a:endParaRPr>
          </a:p>
        </p:txBody>
      </p:sp>
      <p:sp>
        <p:nvSpPr>
          <p:cNvPr id="6" name="TextBox 48"/>
          <p:cNvSpPr txBox="1"/>
          <p:nvPr/>
        </p:nvSpPr>
        <p:spPr>
          <a:xfrm>
            <a:off x="641406" y="1706407"/>
            <a:ext cx="1398783" cy="461665"/>
          </a:xfrm>
          <a:prstGeom prst="rect">
            <a:avLst/>
          </a:prstGeom>
          <a:solidFill>
            <a:schemeClr val="bg1">
              <a:lumMod val="65000"/>
            </a:schemeClr>
          </a:solidFill>
        </p:spPr>
        <p:txBody>
          <a:bodyPr wrap="square" rtlCol="0">
            <a:spAutoFit/>
          </a:bodyPr>
          <a:lstStyle/>
          <a:p>
            <a:pPr algn="ctr"/>
            <a:r>
              <a:rPr lang="de-DE" dirty="0" smtClean="0">
                <a:solidFill>
                  <a:schemeClr val="bg1"/>
                </a:solidFill>
                <a:latin typeface="Calibri" panose="020F0502020204030204" pitchFamily="34" charset="0"/>
              </a:rPr>
              <a:t>March-</a:t>
            </a:r>
          </a:p>
          <a:p>
            <a:pPr algn="ctr"/>
            <a:r>
              <a:rPr lang="de-DE" dirty="0" smtClean="0">
                <a:solidFill>
                  <a:schemeClr val="bg1"/>
                </a:solidFill>
                <a:latin typeface="Calibri" panose="020F0502020204030204" pitchFamily="34" charset="0"/>
              </a:rPr>
              <a:t>May 2017</a:t>
            </a:r>
            <a:endParaRPr lang="en-GB" dirty="0">
              <a:solidFill>
                <a:schemeClr val="bg1"/>
              </a:solidFill>
              <a:latin typeface="Calibri" panose="020F0502020204030204" pitchFamily="34" charset="0"/>
            </a:endParaRPr>
          </a:p>
        </p:txBody>
      </p:sp>
      <p:sp>
        <p:nvSpPr>
          <p:cNvPr id="7" name="TextBox 49"/>
          <p:cNvSpPr txBox="1"/>
          <p:nvPr/>
        </p:nvSpPr>
        <p:spPr>
          <a:xfrm>
            <a:off x="562419" y="5754742"/>
            <a:ext cx="1525459" cy="338554"/>
          </a:xfrm>
          <a:prstGeom prst="rect">
            <a:avLst/>
          </a:prstGeom>
          <a:noFill/>
        </p:spPr>
        <p:txBody>
          <a:bodyPr wrap="square" rtlCol="0">
            <a:spAutoFit/>
          </a:bodyPr>
          <a:lstStyle/>
          <a:p>
            <a:pPr algn="ctr"/>
            <a:r>
              <a:rPr lang="de-DE" sz="1600" b="1" dirty="0" smtClean="0">
                <a:solidFill>
                  <a:schemeClr val="tx1">
                    <a:lumMod val="50000"/>
                    <a:lumOff val="50000"/>
                  </a:schemeClr>
                </a:solidFill>
                <a:latin typeface="Calibri" panose="020F0502020204030204" pitchFamily="34" charset="0"/>
              </a:rPr>
              <a:t>June 2017</a:t>
            </a:r>
            <a:endParaRPr lang="en-GB" sz="1600" b="1" dirty="0">
              <a:solidFill>
                <a:schemeClr val="tx1">
                  <a:lumMod val="50000"/>
                  <a:lumOff val="50000"/>
                </a:schemeClr>
              </a:solidFill>
              <a:latin typeface="Calibri" panose="020F0502020204030204" pitchFamily="34" charset="0"/>
            </a:endParaRPr>
          </a:p>
        </p:txBody>
      </p:sp>
      <p:sp>
        <p:nvSpPr>
          <p:cNvPr id="17" name="Rounded Rectangle 20"/>
          <p:cNvSpPr/>
          <p:nvPr/>
        </p:nvSpPr>
        <p:spPr bwMode="auto">
          <a:xfrm>
            <a:off x="228741" y="6161840"/>
            <a:ext cx="2255027" cy="36350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400" b="1" i="0" u="none" strike="noStrike" cap="none" normalizeH="0" baseline="0" dirty="0" smtClean="0">
                <a:ln>
                  <a:noFill/>
                </a:ln>
                <a:solidFill>
                  <a:schemeClr val="bg1"/>
                </a:solidFill>
                <a:effectLst/>
                <a:latin typeface="Calibri" panose="020F0502020204030204" pitchFamily="34" charset="0"/>
              </a:rPr>
              <a:t>Final Framework</a:t>
            </a:r>
            <a:endParaRPr kumimoji="0" lang="en-GB" sz="1400" b="1" i="0" u="none" strike="noStrike" cap="none" normalizeH="0" baseline="0" dirty="0" smtClean="0">
              <a:ln>
                <a:noFill/>
              </a:ln>
              <a:solidFill>
                <a:schemeClr val="bg1"/>
              </a:solidFill>
              <a:effectLst/>
              <a:latin typeface="Calibri" panose="020F0502020204030204" pitchFamily="34" charset="0"/>
            </a:endParaRPr>
          </a:p>
        </p:txBody>
      </p:sp>
      <p:sp>
        <p:nvSpPr>
          <p:cNvPr id="18" name="Rounded Rectangle 17"/>
          <p:cNvSpPr/>
          <p:nvPr/>
        </p:nvSpPr>
        <p:spPr bwMode="auto">
          <a:xfrm>
            <a:off x="2267744" y="1748965"/>
            <a:ext cx="1259467" cy="383891"/>
          </a:xfrm>
          <a:prstGeom prst="roundRect">
            <a:avLst/>
          </a:prstGeom>
          <a:solidFill>
            <a:schemeClr val="bg1"/>
          </a:solid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0" i="0" u="none" strike="noStrike" cap="none" normalizeH="0" baseline="0" dirty="0" smtClean="0">
                <a:ln>
                  <a:noFill/>
                </a:ln>
                <a:solidFill>
                  <a:schemeClr val="tx1">
                    <a:lumMod val="50000"/>
                    <a:lumOff val="50000"/>
                  </a:schemeClr>
                </a:solidFill>
                <a:effectLst/>
                <a:latin typeface="Verdana" pitchFamily="34" charset="0"/>
              </a:rPr>
              <a:t>Phase</a:t>
            </a:r>
            <a:r>
              <a:rPr kumimoji="0" lang="de-DE" sz="1600" b="0" i="0" u="none" strike="noStrike" cap="none" normalizeH="0" dirty="0" smtClean="0">
                <a:ln>
                  <a:noFill/>
                </a:ln>
                <a:solidFill>
                  <a:schemeClr val="tx1">
                    <a:lumMod val="50000"/>
                    <a:lumOff val="50000"/>
                  </a:schemeClr>
                </a:solidFill>
                <a:effectLst/>
                <a:latin typeface="Verdana" pitchFamily="34" charset="0"/>
              </a:rPr>
              <a:t> III</a:t>
            </a:r>
            <a:endParaRPr kumimoji="0" lang="en-GB" sz="1600" b="0" i="0" u="none" strike="noStrike" cap="none" normalizeH="0" baseline="0" dirty="0" smtClean="0">
              <a:ln>
                <a:noFill/>
              </a:ln>
              <a:solidFill>
                <a:schemeClr val="tx1">
                  <a:lumMod val="50000"/>
                  <a:lumOff val="50000"/>
                </a:schemeClr>
              </a:solidFill>
              <a:effectLst/>
              <a:latin typeface="Verdana" pitchFamily="34" charset="0"/>
            </a:endParaRPr>
          </a:p>
        </p:txBody>
      </p:sp>
      <p:sp>
        <p:nvSpPr>
          <p:cNvPr id="20" name="Rounded Rectangle 5"/>
          <p:cNvSpPr/>
          <p:nvPr/>
        </p:nvSpPr>
        <p:spPr bwMode="auto">
          <a:xfrm>
            <a:off x="3779912" y="1412776"/>
            <a:ext cx="4707724" cy="1008112"/>
          </a:xfrm>
          <a:prstGeom prst="roundRect">
            <a:avLst/>
          </a:prstGeom>
          <a:solidFill>
            <a:schemeClr val="bg1">
              <a:lumMod val="75000"/>
            </a:schemeClr>
          </a:solidFill>
          <a:ln>
            <a:noFill/>
          </a:ln>
          <a:effectLst/>
        </p:spPr>
        <p:txBody>
          <a:bodyPr vert="horz" wrap="square" lIns="91440" tIns="45720" rIns="91440" bIns="45720" numCol="1" rtlCol="0" anchor="t"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b="1" dirty="0" smtClean="0">
                <a:solidFill>
                  <a:schemeClr val="bg1"/>
                </a:solidFill>
                <a:latin typeface="Calibri" panose="020F0502020204030204" pitchFamily="34" charset="0"/>
              </a:rPr>
              <a:t>Stakeholder </a:t>
            </a:r>
            <a:r>
              <a:rPr lang="de-DE" b="1" dirty="0" err="1" smtClean="0">
                <a:solidFill>
                  <a:schemeClr val="bg1"/>
                </a:solidFill>
                <a:latin typeface="Calibri" panose="020F0502020204030204" pitchFamily="34" charset="0"/>
              </a:rPr>
              <a:t>Consultation</a:t>
            </a:r>
            <a:endParaRPr kumimoji="0" lang="en-GB" b="1" i="0" u="none" strike="noStrike" cap="none" normalizeH="0" baseline="0" dirty="0" smtClean="0">
              <a:ln>
                <a:noFill/>
              </a:ln>
              <a:solidFill>
                <a:schemeClr val="bg1"/>
              </a:solidFill>
              <a:effectLst/>
              <a:latin typeface="Calibri" panose="020F0502020204030204" pitchFamily="34" charset="0"/>
            </a:endParaRPr>
          </a:p>
        </p:txBody>
      </p:sp>
      <p:sp>
        <p:nvSpPr>
          <p:cNvPr id="21" name="Rounded Rectangle 11"/>
          <p:cNvSpPr/>
          <p:nvPr/>
        </p:nvSpPr>
        <p:spPr bwMode="auto">
          <a:xfrm>
            <a:off x="5571706" y="2060847"/>
            <a:ext cx="1304550" cy="255097"/>
          </a:xfrm>
          <a:prstGeom prst="roundRect">
            <a:avLst/>
          </a:prstGeom>
          <a:solidFill>
            <a:srgbClr val="3399FF"/>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smtClean="0">
                <a:ln>
                  <a:noFill/>
                </a:ln>
                <a:solidFill>
                  <a:schemeClr val="bg1"/>
                </a:solidFill>
                <a:effectLst/>
                <a:latin typeface="Calibri" panose="020F0502020204030204" pitchFamily="34" charset="0"/>
              </a:rPr>
              <a:t>Validation</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22" name="Rounded Rectangle 14"/>
          <p:cNvSpPr/>
          <p:nvPr/>
        </p:nvSpPr>
        <p:spPr bwMode="auto">
          <a:xfrm>
            <a:off x="3956127" y="1986402"/>
            <a:ext cx="1304550" cy="362477"/>
          </a:xfrm>
          <a:prstGeom prst="roundRect">
            <a:avLst/>
          </a:prstGeom>
          <a:solidFill>
            <a:srgbClr val="FF9933"/>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1100" b="1" dirty="0" smtClean="0">
                <a:solidFill>
                  <a:schemeClr val="bg1"/>
                </a:solidFill>
                <a:latin typeface="Calibri" panose="020F0502020204030204" pitchFamily="34" charset="0"/>
              </a:rPr>
              <a:t>Peer Review</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23" name="Right Arrow 16"/>
          <p:cNvSpPr/>
          <p:nvPr/>
        </p:nvSpPr>
        <p:spPr bwMode="auto">
          <a:xfrm>
            <a:off x="5261203" y="2101294"/>
            <a:ext cx="283567" cy="175577"/>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24" name="Right Arrow 17"/>
          <p:cNvSpPr/>
          <p:nvPr/>
        </p:nvSpPr>
        <p:spPr bwMode="auto">
          <a:xfrm rot="10800000">
            <a:off x="6880721" y="2094878"/>
            <a:ext cx="283567" cy="175577"/>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25" name="Rounded Rectangle 9"/>
          <p:cNvSpPr/>
          <p:nvPr/>
        </p:nvSpPr>
        <p:spPr bwMode="auto">
          <a:xfrm>
            <a:off x="7183810" y="1979840"/>
            <a:ext cx="1204614" cy="362477"/>
          </a:xfrm>
          <a:prstGeom prst="roundRect">
            <a:avLst/>
          </a:prstGeom>
          <a:solidFill>
            <a:srgbClr val="FF9933"/>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smtClean="0">
                <a:ln>
                  <a:noFill/>
                </a:ln>
                <a:solidFill>
                  <a:schemeClr val="bg1"/>
                </a:solidFill>
                <a:effectLst/>
                <a:latin typeface="Calibri" panose="020F0502020204030204" pitchFamily="34" charset="0"/>
              </a:rPr>
              <a:t>Online </a:t>
            </a:r>
            <a:r>
              <a:rPr kumimoji="0" lang="de-DE" sz="1100" b="1" i="0" u="none" strike="noStrike" cap="none" normalizeH="0" baseline="0" dirty="0" err="1" smtClean="0">
                <a:ln>
                  <a:noFill/>
                </a:ln>
                <a:solidFill>
                  <a:schemeClr val="bg1"/>
                </a:solidFill>
                <a:effectLst/>
                <a:latin typeface="Calibri" panose="020F0502020204030204" pitchFamily="34" charset="0"/>
              </a:rPr>
              <a:t>Consultation</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26" name="TextBox 25"/>
          <p:cNvSpPr txBox="1"/>
          <p:nvPr/>
        </p:nvSpPr>
        <p:spPr>
          <a:xfrm>
            <a:off x="7433800" y="1593465"/>
            <a:ext cx="738600" cy="285335"/>
          </a:xfrm>
          <a:prstGeom prst="rect">
            <a:avLst/>
          </a:prstGeom>
          <a:noFill/>
        </p:spPr>
        <p:txBody>
          <a:bodyPr wrap="none" rtlCol="0">
            <a:spAutoFit/>
          </a:bodyPr>
          <a:lstStyle/>
          <a:p>
            <a:pPr>
              <a:lnSpc>
                <a:spcPct val="110000"/>
              </a:lnSpc>
              <a:buClr>
                <a:srgbClr val="33ACE3"/>
              </a:buClr>
            </a:pPr>
            <a:r>
              <a:rPr lang="de-DE" b="1" dirty="0" err="1" smtClean="0">
                <a:solidFill>
                  <a:schemeClr val="tx1">
                    <a:lumMod val="65000"/>
                    <a:lumOff val="35000"/>
                  </a:schemeClr>
                </a:solidFill>
                <a:latin typeface="Calibri" panose="020F0502020204030204" pitchFamily="34" charset="0"/>
              </a:rPr>
              <a:t>Teachers</a:t>
            </a:r>
            <a:endParaRPr lang="en-GB" b="1" dirty="0" err="1" smtClean="0">
              <a:solidFill>
                <a:schemeClr val="tx1">
                  <a:lumMod val="65000"/>
                  <a:lumOff val="35000"/>
                </a:schemeClr>
              </a:solidFill>
              <a:latin typeface="Calibri" panose="020F0502020204030204" pitchFamily="34" charset="0"/>
            </a:endParaRPr>
          </a:p>
        </p:txBody>
      </p:sp>
      <p:sp>
        <p:nvSpPr>
          <p:cNvPr id="27" name="TextBox 26"/>
          <p:cNvSpPr txBox="1"/>
          <p:nvPr/>
        </p:nvSpPr>
        <p:spPr>
          <a:xfrm>
            <a:off x="4080339" y="1455167"/>
            <a:ext cx="1056123" cy="461665"/>
          </a:xfrm>
          <a:prstGeom prst="rect">
            <a:avLst/>
          </a:prstGeom>
          <a:noFill/>
        </p:spPr>
        <p:txBody>
          <a:bodyPr wrap="none" rtlCol="0">
            <a:spAutoFit/>
          </a:bodyPr>
          <a:lstStyle/>
          <a:p>
            <a:pPr algn="ctr">
              <a:buClr>
                <a:srgbClr val="33ACE3"/>
              </a:buClr>
            </a:pPr>
            <a:r>
              <a:rPr lang="de-DE" b="1" dirty="0" err="1" smtClean="0">
                <a:solidFill>
                  <a:schemeClr val="tx1">
                    <a:lumMod val="65000"/>
                    <a:lumOff val="35000"/>
                  </a:schemeClr>
                </a:solidFill>
                <a:latin typeface="Calibri" panose="020F0502020204030204" pitchFamily="34" charset="0"/>
              </a:rPr>
              <a:t>Experts</a:t>
            </a:r>
            <a:endParaRPr lang="de-DE" b="1" dirty="0" smtClean="0">
              <a:solidFill>
                <a:schemeClr val="tx1">
                  <a:lumMod val="65000"/>
                  <a:lumOff val="35000"/>
                </a:schemeClr>
              </a:solidFill>
              <a:latin typeface="Calibri" panose="020F0502020204030204" pitchFamily="34" charset="0"/>
            </a:endParaRPr>
          </a:p>
          <a:p>
            <a:pPr algn="ctr">
              <a:buClr>
                <a:srgbClr val="33ACE3"/>
              </a:buClr>
            </a:pPr>
            <a:r>
              <a:rPr lang="de-DE" b="1" dirty="0" err="1" smtClean="0">
                <a:solidFill>
                  <a:schemeClr val="tx1">
                    <a:lumMod val="65000"/>
                    <a:lumOff val="35000"/>
                  </a:schemeClr>
                </a:solidFill>
                <a:latin typeface="Calibri" panose="020F0502020204030204" pitchFamily="34" charset="0"/>
              </a:rPr>
              <a:t>Policy</a:t>
            </a:r>
            <a:r>
              <a:rPr lang="de-DE" b="1" dirty="0" smtClean="0">
                <a:solidFill>
                  <a:schemeClr val="tx1">
                    <a:lumMod val="65000"/>
                    <a:lumOff val="35000"/>
                  </a:schemeClr>
                </a:solidFill>
                <a:latin typeface="Calibri" panose="020F0502020204030204" pitchFamily="34" charset="0"/>
              </a:rPr>
              <a:t> </a:t>
            </a:r>
            <a:r>
              <a:rPr lang="de-DE" b="1" dirty="0" err="1" smtClean="0">
                <a:solidFill>
                  <a:schemeClr val="tx1">
                    <a:lumMod val="65000"/>
                    <a:lumOff val="35000"/>
                  </a:schemeClr>
                </a:solidFill>
                <a:latin typeface="Calibri" panose="020F0502020204030204" pitchFamily="34" charset="0"/>
              </a:rPr>
              <a:t>makers</a:t>
            </a:r>
            <a:endParaRPr lang="en-GB" b="1" dirty="0" err="1" smtClean="0">
              <a:solidFill>
                <a:schemeClr val="tx1">
                  <a:lumMod val="65000"/>
                  <a:lumOff val="35000"/>
                </a:schemeClr>
              </a:solidFill>
              <a:latin typeface="Calibri" panose="020F0502020204030204" pitchFamily="34" charset="0"/>
            </a:endParaRPr>
          </a:p>
        </p:txBody>
      </p:sp>
      <p:sp>
        <p:nvSpPr>
          <p:cNvPr id="36" name="TextBox 35"/>
          <p:cNvSpPr txBox="1"/>
          <p:nvPr/>
        </p:nvSpPr>
        <p:spPr>
          <a:xfrm>
            <a:off x="2772910" y="5484411"/>
            <a:ext cx="1548845" cy="634020"/>
          </a:xfrm>
          <a:prstGeom prst="rect">
            <a:avLst/>
          </a:prstGeom>
          <a:noFill/>
        </p:spPr>
        <p:txBody>
          <a:bodyPr wrap="square" rtlCol="0">
            <a:spAutoFit/>
          </a:bodyPr>
          <a:lstStyle/>
          <a:p>
            <a:pPr algn="ctr">
              <a:lnSpc>
                <a:spcPct val="110000"/>
              </a:lnSpc>
              <a:buClr>
                <a:srgbClr val="33ACE3"/>
              </a:buClr>
            </a:pPr>
            <a:r>
              <a:rPr lang="de-DE" sz="1600" dirty="0" smtClean="0">
                <a:solidFill>
                  <a:srgbClr val="00B0F0"/>
                </a:solidFill>
              </a:rPr>
              <a:t>Focus on </a:t>
            </a:r>
            <a:r>
              <a:rPr lang="de-DE" sz="1600" dirty="0" err="1" smtClean="0">
                <a:solidFill>
                  <a:srgbClr val="00B0F0"/>
                </a:solidFill>
              </a:rPr>
              <a:t>framework</a:t>
            </a:r>
            <a:endParaRPr lang="en-GB" sz="1600" dirty="0" err="1" smtClean="0">
              <a:solidFill>
                <a:srgbClr val="00B0F0"/>
              </a:solidFill>
            </a:endParaRPr>
          </a:p>
        </p:txBody>
      </p:sp>
      <p:sp>
        <p:nvSpPr>
          <p:cNvPr id="38" name="Rounded Rectangular Callout 37"/>
          <p:cNvSpPr/>
          <p:nvPr/>
        </p:nvSpPr>
        <p:spPr bwMode="auto">
          <a:xfrm rot="10800000">
            <a:off x="1835696" y="2636912"/>
            <a:ext cx="3423273" cy="2605180"/>
          </a:xfrm>
          <a:prstGeom prst="wedgeRoundRectCallout">
            <a:avLst>
              <a:gd name="adj1" fmla="val -40038"/>
              <a:gd name="adj2" fmla="val 60488"/>
              <a:gd name="adj3" fmla="val 16667"/>
            </a:avLst>
          </a:prstGeom>
          <a:no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39" name="TextBox 38"/>
          <p:cNvSpPr txBox="1"/>
          <p:nvPr/>
        </p:nvSpPr>
        <p:spPr>
          <a:xfrm>
            <a:off x="1979712" y="3069886"/>
            <a:ext cx="3442886" cy="1871282"/>
          </a:xfrm>
          <a:prstGeom prst="rect">
            <a:avLst/>
          </a:prstGeom>
          <a:noFill/>
        </p:spPr>
        <p:txBody>
          <a:bodyPr wrap="square" rtlCol="0">
            <a:spAutoFit/>
          </a:bodyPr>
          <a:lstStyle/>
          <a:p>
            <a:pPr marL="285750" indent="-285750">
              <a:lnSpc>
                <a:spcPct val="110000"/>
              </a:lnSpc>
              <a:spcAft>
                <a:spcPts val="600"/>
              </a:spcAft>
              <a:buClr>
                <a:schemeClr val="tx1">
                  <a:lumMod val="65000"/>
                  <a:lumOff val="35000"/>
                </a:schemeClr>
              </a:buClr>
              <a:buFont typeface="Arial" panose="020B0604020202020204" pitchFamily="34" charset="0"/>
              <a:buChar char="•"/>
            </a:pPr>
            <a:r>
              <a:rPr lang="de-DE" sz="1600" dirty="0">
                <a:solidFill>
                  <a:schemeClr val="tx1">
                    <a:lumMod val="65000"/>
                    <a:lumOff val="35000"/>
                  </a:schemeClr>
                </a:solidFill>
              </a:rPr>
              <a:t>24 Feb: Invitation </a:t>
            </a:r>
            <a:r>
              <a:rPr lang="de-DE" sz="1600" dirty="0" err="1">
                <a:solidFill>
                  <a:schemeClr val="tx1">
                    <a:lumMod val="65000"/>
                    <a:lumOff val="35000"/>
                  </a:schemeClr>
                </a:solidFill>
              </a:rPr>
              <a:t>to</a:t>
            </a:r>
            <a:r>
              <a:rPr lang="de-DE" sz="1600" dirty="0">
                <a:solidFill>
                  <a:schemeClr val="tx1">
                    <a:lumMod val="65000"/>
                    <a:lumOff val="35000"/>
                  </a:schemeClr>
                </a:solidFill>
              </a:rPr>
              <a:t> </a:t>
            </a:r>
            <a:r>
              <a:rPr lang="de-DE" sz="1600" dirty="0" err="1">
                <a:solidFill>
                  <a:schemeClr val="tx1">
                    <a:lumMod val="65000"/>
                    <a:lumOff val="35000"/>
                  </a:schemeClr>
                </a:solidFill>
              </a:rPr>
              <a:t>peer</a:t>
            </a:r>
            <a:r>
              <a:rPr lang="de-DE" sz="1600" dirty="0">
                <a:solidFill>
                  <a:schemeClr val="tx1">
                    <a:lumMod val="65000"/>
                    <a:lumOff val="35000"/>
                  </a:schemeClr>
                </a:solidFill>
              </a:rPr>
              <a:t> </a:t>
            </a:r>
            <a:r>
              <a:rPr lang="de-DE" sz="1600" dirty="0" err="1">
                <a:solidFill>
                  <a:schemeClr val="tx1">
                    <a:lumMod val="65000"/>
                    <a:lumOff val="35000"/>
                  </a:schemeClr>
                </a:solidFill>
              </a:rPr>
              <a:t>review</a:t>
            </a:r>
            <a:r>
              <a:rPr lang="de-DE" sz="1600" dirty="0">
                <a:solidFill>
                  <a:schemeClr val="tx1">
                    <a:lumMod val="65000"/>
                    <a:lumOff val="35000"/>
                  </a:schemeClr>
                </a:solidFill>
              </a:rPr>
              <a:t> (30 </a:t>
            </a:r>
            <a:r>
              <a:rPr lang="de-DE" sz="1600" dirty="0" err="1">
                <a:solidFill>
                  <a:schemeClr val="tx1">
                    <a:lumMod val="65000"/>
                    <a:lumOff val="35000"/>
                  </a:schemeClr>
                </a:solidFill>
              </a:rPr>
              <a:t>experts</a:t>
            </a:r>
            <a:r>
              <a:rPr lang="de-DE" sz="1600" dirty="0">
                <a:solidFill>
                  <a:schemeClr val="tx1">
                    <a:lumMod val="65000"/>
                    <a:lumOff val="35000"/>
                  </a:schemeClr>
                </a:solidFill>
              </a:rPr>
              <a:t>)</a:t>
            </a:r>
          </a:p>
          <a:p>
            <a:pPr marL="285750" indent="-285750">
              <a:lnSpc>
                <a:spcPct val="110000"/>
              </a:lnSpc>
              <a:spcAft>
                <a:spcPts val="600"/>
              </a:spcAft>
              <a:buClr>
                <a:schemeClr val="tx1">
                  <a:lumMod val="65000"/>
                  <a:lumOff val="35000"/>
                </a:schemeClr>
              </a:buClr>
              <a:buFont typeface="Arial" panose="020B0604020202020204" pitchFamily="34" charset="0"/>
              <a:buChar char="•"/>
            </a:pPr>
            <a:r>
              <a:rPr lang="de-DE" sz="1600" b="1" dirty="0">
                <a:solidFill>
                  <a:srgbClr val="FF0000"/>
                </a:solidFill>
              </a:rPr>
              <a:t>8 March: </a:t>
            </a:r>
            <a:r>
              <a:rPr lang="de-DE" sz="1600" b="1" dirty="0" err="1">
                <a:solidFill>
                  <a:srgbClr val="FF0000"/>
                </a:solidFill>
              </a:rPr>
              <a:t>Consultation</a:t>
            </a:r>
            <a:r>
              <a:rPr lang="de-DE" sz="1600" b="1" dirty="0">
                <a:solidFill>
                  <a:srgbClr val="FF0000"/>
                </a:solidFill>
              </a:rPr>
              <a:t> </a:t>
            </a:r>
            <a:r>
              <a:rPr lang="de-DE" sz="1600" b="1" dirty="0" smtClean="0">
                <a:solidFill>
                  <a:srgbClr val="FF0000"/>
                </a:solidFill>
              </a:rPr>
              <a:t>ET 2020 WG Digital Skills</a:t>
            </a:r>
          </a:p>
          <a:p>
            <a:pPr marL="285750" indent="-285750">
              <a:lnSpc>
                <a:spcPct val="110000"/>
              </a:lnSpc>
              <a:spcAft>
                <a:spcPts val="600"/>
              </a:spcAft>
              <a:buClr>
                <a:schemeClr val="tx1">
                  <a:lumMod val="65000"/>
                  <a:lumOff val="35000"/>
                </a:schemeClr>
              </a:buClr>
              <a:buFont typeface="Arial" panose="020B0604020202020204" pitchFamily="34" charset="0"/>
              <a:buChar char="•"/>
            </a:pPr>
            <a:r>
              <a:rPr lang="de-DE" sz="1600" dirty="0" smtClean="0">
                <a:solidFill>
                  <a:schemeClr val="tx1">
                    <a:lumMod val="65000"/>
                    <a:lumOff val="35000"/>
                  </a:schemeClr>
                </a:solidFill>
              </a:rPr>
              <a:t>14/15 </a:t>
            </a:r>
            <a:r>
              <a:rPr lang="de-DE" sz="1600" dirty="0">
                <a:solidFill>
                  <a:schemeClr val="tx1">
                    <a:lumMod val="65000"/>
                    <a:lumOff val="35000"/>
                  </a:schemeClr>
                </a:solidFill>
              </a:rPr>
              <a:t>March: </a:t>
            </a:r>
            <a:r>
              <a:rPr lang="de-DE" sz="1600" dirty="0" err="1">
                <a:solidFill>
                  <a:schemeClr val="tx1">
                    <a:lumMod val="65000"/>
                    <a:lumOff val="35000"/>
                  </a:schemeClr>
                </a:solidFill>
              </a:rPr>
              <a:t>Discussion</a:t>
            </a:r>
            <a:r>
              <a:rPr lang="de-DE" sz="1600" dirty="0">
                <a:solidFill>
                  <a:schemeClr val="tx1">
                    <a:lumMod val="65000"/>
                    <a:lumOff val="35000"/>
                  </a:schemeClr>
                </a:solidFill>
              </a:rPr>
              <a:t> at UNESCO Expert </a:t>
            </a:r>
            <a:r>
              <a:rPr lang="de-DE" sz="1600" dirty="0" err="1" smtClean="0">
                <a:solidFill>
                  <a:schemeClr val="tx1">
                    <a:lumMod val="65000"/>
                    <a:lumOff val="35000"/>
                  </a:schemeClr>
                </a:solidFill>
              </a:rPr>
              <a:t>meeting</a:t>
            </a:r>
            <a:endParaRPr lang="de-DE" sz="1600" dirty="0">
              <a:solidFill>
                <a:schemeClr val="tx1">
                  <a:lumMod val="65000"/>
                  <a:lumOff val="35000"/>
                </a:schemeClr>
              </a:solidFill>
            </a:endParaRPr>
          </a:p>
        </p:txBody>
      </p:sp>
      <p:sp>
        <p:nvSpPr>
          <p:cNvPr id="40" name="Rounded Rectangular Callout 39"/>
          <p:cNvSpPr/>
          <p:nvPr/>
        </p:nvSpPr>
        <p:spPr bwMode="auto">
          <a:xfrm rot="10800000">
            <a:off x="5521601" y="2636912"/>
            <a:ext cx="3423273" cy="2605180"/>
          </a:xfrm>
          <a:prstGeom prst="wedgeRoundRectCallout">
            <a:avLst>
              <a:gd name="adj1" fmla="val -3279"/>
              <a:gd name="adj2" fmla="val 60729"/>
              <a:gd name="adj3" fmla="val 16667"/>
            </a:avLst>
          </a:prstGeom>
          <a:no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41" name="TextBox 40"/>
          <p:cNvSpPr txBox="1"/>
          <p:nvPr/>
        </p:nvSpPr>
        <p:spPr>
          <a:xfrm>
            <a:off x="5665618" y="2794107"/>
            <a:ext cx="3442886" cy="2219069"/>
          </a:xfrm>
          <a:prstGeom prst="rect">
            <a:avLst/>
          </a:prstGeom>
          <a:noFill/>
        </p:spPr>
        <p:txBody>
          <a:bodyPr wrap="square" rtlCol="0">
            <a:spAutoFit/>
          </a:bodyPr>
          <a:lstStyle/>
          <a:p>
            <a:pPr marL="285750" indent="-285750">
              <a:lnSpc>
                <a:spcPct val="110000"/>
              </a:lnSpc>
              <a:spcAft>
                <a:spcPts val="600"/>
              </a:spcAft>
              <a:buClr>
                <a:schemeClr val="tx1">
                  <a:lumMod val="65000"/>
                  <a:lumOff val="35000"/>
                </a:schemeClr>
              </a:buClr>
              <a:buFont typeface="Arial" panose="020B0604020202020204" pitchFamily="34" charset="0"/>
              <a:buChar char="•"/>
            </a:pPr>
            <a:r>
              <a:rPr lang="de-DE" sz="1600" dirty="0" smtClean="0">
                <a:solidFill>
                  <a:schemeClr val="tx1">
                    <a:lumMod val="65000"/>
                    <a:lumOff val="35000"/>
                  </a:schemeClr>
                </a:solidFill>
              </a:rPr>
              <a:t>April: Launch </a:t>
            </a:r>
            <a:r>
              <a:rPr lang="de-DE" sz="1600" dirty="0" err="1" smtClean="0">
                <a:solidFill>
                  <a:schemeClr val="tx1">
                    <a:lumMod val="65000"/>
                    <a:lumOff val="35000"/>
                  </a:schemeClr>
                </a:solidFill>
              </a:rPr>
              <a:t>of</a:t>
            </a:r>
            <a:r>
              <a:rPr lang="de-DE" sz="1600" dirty="0" smtClean="0">
                <a:solidFill>
                  <a:schemeClr val="tx1">
                    <a:lumMod val="65000"/>
                    <a:lumOff val="35000"/>
                  </a:schemeClr>
                </a:solidFill>
              </a:rPr>
              <a:t> online </a:t>
            </a:r>
            <a:r>
              <a:rPr lang="de-DE" sz="1600" dirty="0" err="1" smtClean="0">
                <a:solidFill>
                  <a:schemeClr val="tx1">
                    <a:lumMod val="65000"/>
                    <a:lumOff val="35000"/>
                  </a:schemeClr>
                </a:solidFill>
              </a:rPr>
              <a:t>consultation</a:t>
            </a:r>
            <a:r>
              <a:rPr lang="de-DE" sz="1600" dirty="0" smtClean="0">
                <a:solidFill>
                  <a:schemeClr val="tx1">
                    <a:lumMod val="65000"/>
                    <a:lumOff val="35000"/>
                  </a:schemeClr>
                </a:solidFill>
              </a:rPr>
              <a:t> (</a:t>
            </a:r>
            <a:r>
              <a:rPr lang="de-DE" sz="1600" dirty="0" err="1" smtClean="0">
                <a:solidFill>
                  <a:schemeClr val="tx1">
                    <a:lumMod val="65000"/>
                    <a:lumOff val="35000"/>
                  </a:schemeClr>
                </a:solidFill>
              </a:rPr>
              <a:t>survey</a:t>
            </a:r>
            <a:r>
              <a:rPr lang="de-DE" sz="1600" dirty="0" smtClean="0">
                <a:solidFill>
                  <a:schemeClr val="tx1">
                    <a:lumMod val="65000"/>
                    <a:lumOff val="35000"/>
                  </a:schemeClr>
                </a:solidFill>
              </a:rPr>
              <a:t>)</a:t>
            </a:r>
          </a:p>
          <a:p>
            <a:pPr marL="285750" indent="-285750">
              <a:lnSpc>
                <a:spcPct val="110000"/>
              </a:lnSpc>
              <a:spcAft>
                <a:spcPts val="600"/>
              </a:spcAft>
              <a:buClr>
                <a:schemeClr val="tx1">
                  <a:lumMod val="65000"/>
                  <a:lumOff val="35000"/>
                </a:schemeClr>
              </a:buClr>
              <a:buFont typeface="Arial" panose="020B0604020202020204" pitchFamily="34" charset="0"/>
              <a:buChar char="•"/>
            </a:pPr>
            <a:endParaRPr lang="de-DE" sz="1600" dirty="0" smtClean="0">
              <a:solidFill>
                <a:schemeClr val="tx1">
                  <a:lumMod val="65000"/>
                  <a:lumOff val="35000"/>
                </a:schemeClr>
              </a:solidFill>
            </a:endParaRPr>
          </a:p>
          <a:p>
            <a:pPr marL="285750" indent="-285750">
              <a:lnSpc>
                <a:spcPct val="110000"/>
              </a:lnSpc>
              <a:spcAft>
                <a:spcPts val="600"/>
              </a:spcAft>
              <a:buClr>
                <a:schemeClr val="tx1">
                  <a:lumMod val="65000"/>
                  <a:lumOff val="35000"/>
                </a:schemeClr>
              </a:buClr>
              <a:buFont typeface="Arial" panose="020B0604020202020204" pitchFamily="34" charset="0"/>
              <a:buChar char="•"/>
            </a:pPr>
            <a:r>
              <a:rPr lang="de-DE" sz="1600" dirty="0" err="1" smtClean="0">
                <a:solidFill>
                  <a:schemeClr val="tx1">
                    <a:lumMod val="65000"/>
                    <a:lumOff val="35000"/>
                  </a:schemeClr>
                </a:solidFill>
              </a:rPr>
              <a:t>eTwinning</a:t>
            </a:r>
            <a:r>
              <a:rPr lang="de-DE" sz="1600" dirty="0" smtClean="0">
                <a:solidFill>
                  <a:schemeClr val="tx1">
                    <a:lumMod val="65000"/>
                    <a:lumOff val="35000"/>
                  </a:schemeClr>
                </a:solidFill>
              </a:rPr>
              <a:t>; </a:t>
            </a:r>
            <a:r>
              <a:rPr lang="de-DE" sz="1600" dirty="0" err="1" smtClean="0">
                <a:solidFill>
                  <a:schemeClr val="tx1">
                    <a:lumMod val="65000"/>
                    <a:lumOff val="35000"/>
                  </a:schemeClr>
                </a:solidFill>
              </a:rPr>
              <a:t>DigCompOrg</a:t>
            </a:r>
            <a:r>
              <a:rPr lang="de-DE" sz="1600" dirty="0" smtClean="0">
                <a:solidFill>
                  <a:schemeClr val="tx1">
                    <a:lumMod val="65000"/>
                    <a:lumOff val="35000"/>
                  </a:schemeClr>
                </a:solidFill>
              </a:rPr>
              <a:t> </a:t>
            </a:r>
            <a:r>
              <a:rPr lang="de-DE" sz="1600" dirty="0" err="1" smtClean="0">
                <a:solidFill>
                  <a:schemeClr val="tx1">
                    <a:lumMod val="65000"/>
                    <a:lumOff val="35000"/>
                  </a:schemeClr>
                </a:solidFill>
              </a:rPr>
              <a:t>teachers</a:t>
            </a:r>
            <a:endParaRPr lang="de-DE" sz="1600" dirty="0" smtClean="0">
              <a:solidFill>
                <a:schemeClr val="tx1">
                  <a:lumMod val="65000"/>
                  <a:lumOff val="35000"/>
                </a:schemeClr>
              </a:solidFill>
            </a:endParaRPr>
          </a:p>
          <a:p>
            <a:pPr marL="285750" indent="-285750">
              <a:lnSpc>
                <a:spcPct val="110000"/>
              </a:lnSpc>
              <a:spcAft>
                <a:spcPts val="600"/>
              </a:spcAft>
              <a:buClr>
                <a:schemeClr val="tx1">
                  <a:lumMod val="65000"/>
                  <a:lumOff val="35000"/>
                </a:schemeClr>
              </a:buClr>
              <a:buFont typeface="Arial" panose="020B0604020202020204" pitchFamily="34" charset="0"/>
              <a:buChar char="•"/>
            </a:pPr>
            <a:r>
              <a:rPr lang="de-DE" sz="1600" dirty="0" smtClean="0">
                <a:solidFill>
                  <a:schemeClr val="tx1">
                    <a:lumMod val="65000"/>
                    <a:lumOff val="35000"/>
                  </a:schemeClr>
                </a:solidFill>
              </a:rPr>
              <a:t>Invitation </a:t>
            </a:r>
            <a:r>
              <a:rPr lang="de-DE" sz="1600" dirty="0" err="1" smtClean="0">
                <a:solidFill>
                  <a:schemeClr val="tx1">
                    <a:lumMod val="65000"/>
                    <a:lumOff val="35000"/>
                  </a:schemeClr>
                </a:solidFill>
              </a:rPr>
              <a:t>to</a:t>
            </a:r>
            <a:r>
              <a:rPr lang="de-DE" sz="1600" dirty="0">
                <a:solidFill>
                  <a:schemeClr val="tx1">
                    <a:lumMod val="65000"/>
                    <a:lumOff val="35000"/>
                  </a:schemeClr>
                </a:solidFill>
              </a:rPr>
              <a:t> </a:t>
            </a:r>
            <a:r>
              <a:rPr lang="de-DE" sz="1600" dirty="0" err="1" smtClean="0">
                <a:solidFill>
                  <a:schemeClr val="tx1">
                    <a:lumMod val="65000"/>
                    <a:lumOff val="35000"/>
                  </a:schemeClr>
                </a:solidFill>
              </a:rPr>
              <a:t>other</a:t>
            </a:r>
            <a:r>
              <a:rPr lang="de-DE" sz="1600" dirty="0" smtClean="0">
                <a:solidFill>
                  <a:schemeClr val="tx1">
                    <a:lumMod val="65000"/>
                    <a:lumOff val="35000"/>
                  </a:schemeClr>
                </a:solidFill>
              </a:rPr>
              <a:t> </a:t>
            </a:r>
            <a:r>
              <a:rPr lang="de-DE" sz="1600" dirty="0" err="1" smtClean="0">
                <a:solidFill>
                  <a:schemeClr val="tx1">
                    <a:lumMod val="65000"/>
                    <a:lumOff val="35000"/>
                  </a:schemeClr>
                </a:solidFill>
              </a:rPr>
              <a:t>stakeholders</a:t>
            </a:r>
            <a:r>
              <a:rPr lang="de-DE" sz="1600" dirty="0" smtClean="0">
                <a:solidFill>
                  <a:schemeClr val="tx1">
                    <a:lumMod val="65000"/>
                    <a:lumOff val="35000"/>
                  </a:schemeClr>
                </a:solidFill>
              </a:rPr>
              <a:t> (e.g. LinkedIn)</a:t>
            </a:r>
            <a:endParaRPr lang="en-GB" sz="1600" dirty="0" err="1" smtClean="0">
              <a:solidFill>
                <a:srgbClr val="164194"/>
              </a:solidFill>
            </a:endParaRPr>
          </a:p>
        </p:txBody>
      </p:sp>
      <p:sp>
        <p:nvSpPr>
          <p:cNvPr id="42" name="TextBox 41"/>
          <p:cNvSpPr txBox="1"/>
          <p:nvPr/>
        </p:nvSpPr>
        <p:spPr>
          <a:xfrm>
            <a:off x="5724128" y="5457383"/>
            <a:ext cx="3032965" cy="634020"/>
          </a:xfrm>
          <a:prstGeom prst="rect">
            <a:avLst/>
          </a:prstGeom>
          <a:noFill/>
        </p:spPr>
        <p:txBody>
          <a:bodyPr wrap="square" rtlCol="0">
            <a:spAutoFit/>
          </a:bodyPr>
          <a:lstStyle/>
          <a:p>
            <a:pPr algn="ctr">
              <a:lnSpc>
                <a:spcPct val="110000"/>
              </a:lnSpc>
              <a:buClr>
                <a:srgbClr val="33ACE3"/>
              </a:buClr>
            </a:pPr>
            <a:r>
              <a:rPr lang="de-DE" sz="1600" dirty="0" smtClean="0">
                <a:solidFill>
                  <a:srgbClr val="00B0F0"/>
                </a:solidFill>
              </a:rPr>
              <a:t>Focus on </a:t>
            </a:r>
            <a:r>
              <a:rPr lang="de-DE" sz="1600" dirty="0" err="1" smtClean="0">
                <a:solidFill>
                  <a:srgbClr val="00B0F0"/>
                </a:solidFill>
              </a:rPr>
              <a:t>self-assessment</a:t>
            </a:r>
            <a:r>
              <a:rPr lang="de-DE" sz="1600" dirty="0" smtClean="0">
                <a:solidFill>
                  <a:srgbClr val="00B0F0"/>
                </a:solidFill>
              </a:rPr>
              <a:t> </a:t>
            </a:r>
            <a:r>
              <a:rPr lang="de-DE" sz="1600" dirty="0" err="1" smtClean="0">
                <a:solidFill>
                  <a:srgbClr val="00B0F0"/>
                </a:solidFill>
              </a:rPr>
              <a:t>questionnaire</a:t>
            </a:r>
            <a:endParaRPr lang="en-GB" sz="1600" dirty="0" err="1" smtClean="0">
              <a:solidFill>
                <a:srgbClr val="00B0F0"/>
              </a:solidFill>
            </a:endParaRPr>
          </a:p>
        </p:txBody>
      </p:sp>
      <p:sp>
        <p:nvSpPr>
          <p:cNvPr id="44" name="TextBox 43"/>
          <p:cNvSpPr txBox="1"/>
          <p:nvPr/>
        </p:nvSpPr>
        <p:spPr>
          <a:xfrm>
            <a:off x="5958613" y="3356992"/>
            <a:ext cx="2645835" cy="498598"/>
          </a:xfrm>
          <a:prstGeom prst="rect">
            <a:avLst/>
          </a:prstGeom>
          <a:noFill/>
        </p:spPr>
        <p:txBody>
          <a:bodyPr wrap="square" rtlCol="0">
            <a:spAutoFit/>
          </a:bodyPr>
          <a:lstStyle/>
          <a:p>
            <a:pPr>
              <a:lnSpc>
                <a:spcPct val="110000"/>
              </a:lnSpc>
              <a:buClr>
                <a:srgbClr val="33ACE3"/>
              </a:buClr>
            </a:pPr>
            <a:r>
              <a:rPr lang="de-DE" u="sng" dirty="0">
                <a:solidFill>
                  <a:schemeClr val="tx1">
                    <a:lumMod val="50000"/>
                    <a:lumOff val="50000"/>
                  </a:schemeClr>
                </a:solidFill>
              </a:rPr>
              <a:t>https://</a:t>
            </a:r>
            <a:r>
              <a:rPr lang="de-DE" u="sng" dirty="0" smtClean="0">
                <a:solidFill>
                  <a:schemeClr val="tx1">
                    <a:lumMod val="50000"/>
                    <a:lumOff val="50000"/>
                  </a:schemeClr>
                </a:solidFill>
              </a:rPr>
              <a:t>ec.europa.eu/eusurvey/runner/DigCompEduSAQ</a:t>
            </a:r>
          </a:p>
        </p:txBody>
      </p:sp>
    </p:spTree>
    <p:extLst>
      <p:ext uri="{BB962C8B-B14F-4D97-AF65-F5344CB8AC3E}">
        <p14:creationId xmlns:p14="http://schemas.microsoft.com/office/powerpoint/2010/main" val="192827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39" grpId="0"/>
      <p:bldP spid="40" grpId="0" animBg="1"/>
      <p:bldP spid="41" grpId="0"/>
      <p:bldP spid="42"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4" name="Content Placeholder 3"/>
          <p:cNvSpPr txBox="1">
            <a:spLocks noGrp="1"/>
          </p:cNvSpPr>
          <p:nvPr>
            <p:ph idx="1"/>
          </p:nvPr>
        </p:nvSpPr>
        <p:spPr>
          <a:xfrm>
            <a:off x="467544" y="2203455"/>
            <a:ext cx="8568952" cy="2708434"/>
          </a:xfrm>
          <a:prstGeom prst="rect">
            <a:avLst/>
          </a:prstGeom>
          <a:noFill/>
        </p:spPr>
        <p:txBody>
          <a:bodyPr wrap="square" rtlCol="0">
            <a:spAutoFit/>
          </a:bodyPr>
          <a:lstStyle/>
          <a:p>
            <a:pPr>
              <a:lnSpc>
                <a:spcPct val="110000"/>
              </a:lnSpc>
              <a:buClr>
                <a:srgbClr val="33ACE3"/>
              </a:buClr>
            </a:pPr>
            <a:r>
              <a:rPr lang="de-DE" dirty="0" smtClean="0">
                <a:solidFill>
                  <a:schemeClr val="tx1">
                    <a:lumMod val="50000"/>
                    <a:lumOff val="50000"/>
                  </a:schemeClr>
                </a:solidFill>
              </a:rPr>
              <a:t>ET 2020 WG Digital Skills </a:t>
            </a:r>
            <a:r>
              <a:rPr lang="de-DE" dirty="0" err="1" smtClean="0">
                <a:solidFill>
                  <a:schemeClr val="tx1">
                    <a:lumMod val="50000"/>
                    <a:lumOff val="50000"/>
                  </a:schemeClr>
                </a:solidFill>
              </a:rPr>
              <a:t>consultation</a:t>
            </a:r>
            <a:r>
              <a:rPr lang="de-DE" dirty="0" smtClean="0">
                <a:solidFill>
                  <a:schemeClr val="tx1">
                    <a:lumMod val="50000"/>
                    <a:lumOff val="50000"/>
                  </a:schemeClr>
                </a:solidFill>
              </a:rPr>
              <a:t> 8 March: </a:t>
            </a:r>
          </a:p>
          <a:p>
            <a:pPr>
              <a:lnSpc>
                <a:spcPct val="110000"/>
              </a:lnSpc>
              <a:buClr>
                <a:srgbClr val="33ACE3"/>
              </a:buClr>
            </a:pPr>
            <a:endParaRPr lang="de-DE" dirty="0">
              <a:solidFill>
                <a:schemeClr val="tx1">
                  <a:lumMod val="50000"/>
                  <a:lumOff val="50000"/>
                </a:schemeClr>
              </a:solidFill>
            </a:endParaRPr>
          </a:p>
          <a:p>
            <a:pPr>
              <a:lnSpc>
                <a:spcPct val="110000"/>
              </a:lnSpc>
              <a:buClr>
                <a:srgbClr val="33ACE3"/>
              </a:buClr>
            </a:pPr>
            <a:r>
              <a:rPr lang="de-DE" dirty="0" err="1" smtClean="0">
                <a:solidFill>
                  <a:schemeClr val="tx1">
                    <a:lumMod val="50000"/>
                    <a:lumOff val="50000"/>
                  </a:schemeClr>
                </a:solidFill>
              </a:rPr>
              <a:t>Supporting</a:t>
            </a:r>
            <a:r>
              <a:rPr lang="de-DE" dirty="0" smtClean="0">
                <a:solidFill>
                  <a:schemeClr val="tx1">
                    <a:lumMod val="50000"/>
                    <a:lumOff val="50000"/>
                  </a:schemeClr>
                </a:solidFill>
              </a:rPr>
              <a:t> </a:t>
            </a:r>
            <a:r>
              <a:rPr lang="de-DE" dirty="0" err="1" smtClean="0">
                <a:solidFill>
                  <a:schemeClr val="tx1">
                    <a:lumMod val="50000"/>
                    <a:lumOff val="50000"/>
                  </a:schemeClr>
                </a:solidFill>
              </a:rPr>
              <a:t>survey</a:t>
            </a:r>
            <a:r>
              <a:rPr lang="de-DE" dirty="0" smtClean="0">
                <a:solidFill>
                  <a:schemeClr val="tx1">
                    <a:lumMod val="50000"/>
                    <a:lumOff val="50000"/>
                  </a:schemeClr>
                </a:solidFill>
              </a:rPr>
              <a:t> </a:t>
            </a:r>
          </a:p>
          <a:p>
            <a:pPr>
              <a:lnSpc>
                <a:spcPct val="110000"/>
              </a:lnSpc>
              <a:buClr>
                <a:srgbClr val="33ACE3"/>
              </a:buClr>
            </a:pPr>
            <a:endParaRPr lang="de-DE" dirty="0" smtClean="0">
              <a:solidFill>
                <a:schemeClr val="tx1">
                  <a:lumMod val="50000"/>
                  <a:lumOff val="50000"/>
                </a:schemeClr>
              </a:solidFill>
            </a:endParaRPr>
          </a:p>
          <a:p>
            <a:pPr algn="ctr">
              <a:lnSpc>
                <a:spcPct val="110000"/>
              </a:lnSpc>
              <a:buClr>
                <a:srgbClr val="33ACE3"/>
              </a:buClr>
            </a:pPr>
            <a:r>
              <a:rPr lang="de-DE" sz="3200" u="sng" dirty="0">
                <a:solidFill>
                  <a:schemeClr val="tx1">
                    <a:lumMod val="50000"/>
                    <a:lumOff val="50000"/>
                  </a:schemeClr>
                </a:solidFill>
              </a:rPr>
              <a:t>https://</a:t>
            </a:r>
            <a:r>
              <a:rPr lang="de-DE" sz="3200" u="sng" dirty="0" smtClean="0">
                <a:solidFill>
                  <a:schemeClr val="tx1">
                    <a:lumMod val="50000"/>
                    <a:lumOff val="50000"/>
                  </a:schemeClr>
                </a:solidFill>
              </a:rPr>
              <a:t>ec.europa.eu/eusurvey/</a:t>
            </a:r>
          </a:p>
          <a:p>
            <a:pPr algn="ctr">
              <a:lnSpc>
                <a:spcPct val="110000"/>
              </a:lnSpc>
              <a:buClr>
                <a:srgbClr val="33ACE3"/>
              </a:buClr>
            </a:pPr>
            <a:r>
              <a:rPr lang="de-DE" sz="3200" u="sng" dirty="0" err="1" smtClean="0">
                <a:solidFill>
                  <a:schemeClr val="tx1">
                    <a:lumMod val="50000"/>
                    <a:lumOff val="50000"/>
                  </a:schemeClr>
                </a:solidFill>
              </a:rPr>
              <a:t>runner</a:t>
            </a:r>
            <a:r>
              <a:rPr lang="de-DE" sz="3200" u="sng" dirty="0" smtClean="0">
                <a:solidFill>
                  <a:schemeClr val="tx1">
                    <a:lumMod val="50000"/>
                    <a:lumOff val="50000"/>
                  </a:schemeClr>
                </a:solidFill>
              </a:rPr>
              <a:t>/</a:t>
            </a:r>
            <a:r>
              <a:rPr lang="de-DE" sz="3200" u="sng" dirty="0" err="1" smtClean="0">
                <a:solidFill>
                  <a:schemeClr val="tx1">
                    <a:lumMod val="50000"/>
                    <a:lumOff val="50000"/>
                  </a:schemeClr>
                </a:solidFill>
              </a:rPr>
              <a:t>DigCompEduConsultation</a:t>
            </a:r>
            <a:endParaRPr lang="de-DE" sz="3200" u="sng" dirty="0" smtClean="0">
              <a:solidFill>
                <a:schemeClr val="tx1">
                  <a:lumMod val="50000"/>
                  <a:lumOff val="50000"/>
                </a:schemeClr>
              </a:solidFill>
            </a:endParaRPr>
          </a:p>
        </p:txBody>
      </p:sp>
      <p:sp>
        <p:nvSpPr>
          <p:cNvPr id="6" name="Content Placeholder 3"/>
          <p:cNvSpPr txBox="1">
            <a:spLocks/>
          </p:cNvSpPr>
          <p:nvPr/>
        </p:nvSpPr>
        <p:spPr>
          <a:xfrm>
            <a:off x="467544" y="5589240"/>
            <a:ext cx="8568952" cy="406265"/>
          </a:xfrm>
          <a:prstGeom prst="rect">
            <a:avLst/>
          </a:prstGeom>
          <a:noFill/>
        </p:spPr>
        <p:txBody>
          <a:bodyPr wrap="square" lIns="0" tIns="0" rIns="0" bIns="0" rtlCol="0">
            <a:spAutoFit/>
          </a:bodyPr>
          <a:lstStyle>
            <a:lvl1pPr marL="0" indent="0" algn="l" rtl="0" eaLnBrk="1" fontAlgn="base" hangingPunct="1">
              <a:lnSpc>
                <a:spcPct val="110000"/>
              </a:lnSpc>
              <a:spcBef>
                <a:spcPts val="0"/>
              </a:spcBef>
              <a:spcAft>
                <a:spcPct val="0"/>
              </a:spcAft>
              <a:buClr>
                <a:srgbClr val="33ACE3"/>
              </a:buClr>
              <a:buFont typeface="Arial"/>
              <a:buNone/>
              <a:defRPr sz="2400" b="0" i="0">
                <a:solidFill>
                  <a:srgbClr val="164194"/>
                </a:solidFill>
                <a:latin typeface="+mn-lt"/>
                <a:ea typeface="+mn-ea"/>
                <a:cs typeface="+mn-cs"/>
              </a:defRPr>
            </a:lvl1pPr>
            <a:lvl2pPr marL="342900" indent="-342900" algn="l" rtl="0" eaLnBrk="1" fontAlgn="base" hangingPunct="1">
              <a:lnSpc>
                <a:spcPct val="110000"/>
              </a:lnSpc>
              <a:spcBef>
                <a:spcPts val="0"/>
              </a:spcBef>
              <a:spcAft>
                <a:spcPct val="0"/>
              </a:spcAft>
              <a:buClr>
                <a:srgbClr val="33ACE3"/>
              </a:buClr>
              <a:buFont typeface="Arial"/>
              <a:buChar char="•"/>
              <a:defRPr sz="2000" b="1">
                <a:solidFill>
                  <a:srgbClr val="164194"/>
                </a:solidFill>
                <a:latin typeface="+mn-lt"/>
              </a:defRPr>
            </a:lvl2pPr>
            <a:lvl3pPr marL="0" indent="0" algn="l" rtl="0" eaLnBrk="1" fontAlgn="base" hangingPunct="1">
              <a:lnSpc>
                <a:spcPct val="110000"/>
              </a:lnSpc>
              <a:spcBef>
                <a:spcPts val="0"/>
              </a:spcBef>
              <a:spcAft>
                <a:spcPct val="0"/>
              </a:spcAft>
              <a:buClr>
                <a:srgbClr val="33ACE3"/>
              </a:buClr>
              <a:buFont typeface="Arial"/>
              <a:buNone/>
              <a:defRPr sz="1600">
                <a:solidFill>
                  <a:srgbClr val="164194"/>
                </a:solidFill>
                <a:latin typeface="+mn-lt"/>
              </a:defRPr>
            </a:lvl3pPr>
            <a:lvl4pPr marL="0" indent="-228600" algn="l" rtl="0" eaLnBrk="1" fontAlgn="base" hangingPunct="1">
              <a:spcBef>
                <a:spcPts val="0"/>
              </a:spcBef>
              <a:spcAft>
                <a:spcPct val="0"/>
              </a:spcAft>
              <a:buChar char="–"/>
              <a:defRPr sz="2000">
                <a:solidFill>
                  <a:schemeClr val="tx1"/>
                </a:solidFill>
                <a:latin typeface="Arial" charset="0"/>
              </a:defRPr>
            </a:lvl4pPr>
            <a:lvl5pPr marL="0" indent="-228600" algn="l" rtl="0" eaLnBrk="1" fontAlgn="base" hangingPunct="1">
              <a:spcBef>
                <a:spcPts val="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de-DE" kern="0" dirty="0" smtClean="0">
                <a:solidFill>
                  <a:schemeClr val="tx1">
                    <a:lumMod val="50000"/>
                    <a:lumOff val="50000"/>
                  </a:schemeClr>
                </a:solidFill>
              </a:rPr>
              <a:t>Further </a:t>
            </a:r>
            <a:r>
              <a:rPr lang="de-DE" kern="0" dirty="0" err="1" smtClean="0">
                <a:solidFill>
                  <a:schemeClr val="tx1">
                    <a:lumMod val="50000"/>
                    <a:lumOff val="50000"/>
                  </a:schemeClr>
                </a:solidFill>
              </a:rPr>
              <a:t>involvement</a:t>
            </a:r>
            <a:r>
              <a:rPr lang="de-DE" kern="0" dirty="0" smtClean="0">
                <a:solidFill>
                  <a:schemeClr val="tx1">
                    <a:lumMod val="50000"/>
                    <a:lumOff val="50000"/>
                  </a:schemeClr>
                </a:solidFill>
              </a:rPr>
              <a:t>: Expression </a:t>
            </a:r>
            <a:r>
              <a:rPr lang="de-DE" kern="0" dirty="0" err="1" smtClean="0">
                <a:solidFill>
                  <a:schemeClr val="tx1">
                    <a:lumMod val="50000"/>
                    <a:lumOff val="50000"/>
                  </a:schemeClr>
                </a:solidFill>
              </a:rPr>
              <a:t>of</a:t>
            </a:r>
            <a:r>
              <a:rPr lang="de-DE" kern="0" dirty="0" smtClean="0">
                <a:solidFill>
                  <a:schemeClr val="tx1">
                    <a:lumMod val="50000"/>
                    <a:lumOff val="50000"/>
                  </a:schemeClr>
                </a:solidFill>
              </a:rPr>
              <a:t> </a:t>
            </a:r>
            <a:r>
              <a:rPr lang="de-DE" kern="0" dirty="0" err="1" smtClean="0">
                <a:solidFill>
                  <a:schemeClr val="tx1">
                    <a:lumMod val="50000"/>
                    <a:lumOff val="50000"/>
                  </a:schemeClr>
                </a:solidFill>
              </a:rPr>
              <a:t>interest</a:t>
            </a:r>
            <a:r>
              <a:rPr lang="de-DE" kern="0" dirty="0" smtClean="0">
                <a:solidFill>
                  <a:schemeClr val="tx1">
                    <a:lumMod val="50000"/>
                    <a:lumOff val="50000"/>
                  </a:schemeClr>
                </a:solidFill>
              </a:rPr>
              <a:t> </a:t>
            </a:r>
            <a:r>
              <a:rPr lang="de-DE" kern="0" dirty="0" err="1" smtClean="0">
                <a:solidFill>
                  <a:schemeClr val="tx1">
                    <a:lumMod val="50000"/>
                    <a:lumOff val="50000"/>
                  </a:schemeClr>
                </a:solidFill>
              </a:rPr>
              <a:t>sheet</a:t>
            </a:r>
            <a:endParaRPr lang="de-DE" kern="0" dirty="0" smtClean="0">
              <a:solidFill>
                <a:schemeClr val="tx1">
                  <a:lumMod val="50000"/>
                  <a:lumOff val="50000"/>
                </a:schemeClr>
              </a:solidFill>
            </a:endParaRPr>
          </a:p>
        </p:txBody>
      </p:sp>
    </p:spTree>
    <p:extLst>
      <p:ext uri="{BB962C8B-B14F-4D97-AF65-F5344CB8AC3E}">
        <p14:creationId xmlns:p14="http://schemas.microsoft.com/office/powerpoint/2010/main" val="23025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36659" y="1979704"/>
            <a:ext cx="78708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spcBef>
                <a:spcPts val="2250"/>
              </a:spcBef>
              <a:defRPr/>
            </a:pPr>
            <a:r>
              <a:rPr lang="en-GB" sz="3600" dirty="0" smtClean="0">
                <a:cs typeface="Arial" pitchFamily="34" charset="0"/>
                <a:sym typeface="Verdana" pitchFamily="34" charset="0"/>
              </a:rPr>
              <a:t>Thank you</a:t>
            </a:r>
            <a:endParaRPr lang="en-GB" sz="3600" dirty="0">
              <a:cs typeface="Arial" pitchFamily="34" charset="0"/>
              <a:sym typeface="Verdana" pitchFamily="34" charset="0"/>
            </a:endParaRPr>
          </a:p>
        </p:txBody>
      </p:sp>
      <p:pic>
        <p:nvPicPr>
          <p:cNvPr id="99331" name="Picture 5" descr="wavingeur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900" y="3212976"/>
            <a:ext cx="26797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19911" y="5190291"/>
            <a:ext cx="6209305" cy="830997"/>
          </a:xfrm>
          <a:prstGeom prst="rect">
            <a:avLst/>
          </a:prstGeom>
        </p:spPr>
        <p:txBody>
          <a:bodyPr wrap="square">
            <a:spAutoFit/>
          </a:bodyPr>
          <a:lstStyle/>
          <a:p>
            <a:r>
              <a:rPr lang="en-US" sz="2400" b="1" dirty="0" smtClean="0">
                <a:ea typeface="Verdana" pitchFamily="34" charset="0"/>
                <a:cs typeface="Arial" pitchFamily="34" charset="0"/>
                <a:sym typeface="Verdana" pitchFamily="34" charset="0"/>
              </a:rPr>
              <a:t>Christine.Redecker@ec.europa.eu</a:t>
            </a:r>
          </a:p>
          <a:p>
            <a:r>
              <a:rPr lang="en-US" sz="2400" b="1" dirty="0" smtClean="0">
                <a:ea typeface="Verdana" pitchFamily="34" charset="0"/>
                <a:cs typeface="Arial" pitchFamily="34" charset="0"/>
                <a:sym typeface="Verdana" pitchFamily="34" charset="0"/>
              </a:rPr>
              <a:t>Yves.Punie@ec.europa.eu</a:t>
            </a:r>
            <a:endParaRPr lang="en-GB" sz="2400" b="1" dirty="0">
              <a:ea typeface="Verdana" pitchFamily="34" charset="0"/>
              <a:cs typeface="Arial" pitchFamily="34" charset="0"/>
              <a:sym typeface="Verdana" pitchFamily="34" charset="0"/>
            </a:endParaRPr>
          </a:p>
        </p:txBody>
      </p:sp>
      <p:sp>
        <p:nvSpPr>
          <p:cNvPr id="5" name="Rectangle 4"/>
          <p:cNvSpPr/>
          <p:nvPr/>
        </p:nvSpPr>
        <p:spPr>
          <a:xfrm>
            <a:off x="6048270" y="6197242"/>
            <a:ext cx="5915734" cy="461665"/>
          </a:xfrm>
          <a:prstGeom prst="rect">
            <a:avLst/>
          </a:prstGeom>
        </p:spPr>
        <p:txBody>
          <a:bodyPr wrap="square">
            <a:spAutoFit/>
          </a:bodyPr>
          <a:lstStyle/>
          <a:p>
            <a:r>
              <a:rPr lang="en-US" sz="2400" dirty="0" smtClean="0">
                <a:cs typeface="Arial" pitchFamily="34" charset="0"/>
              </a:rPr>
              <a:t>@yves998</a:t>
            </a:r>
            <a:endParaRPr lang="en-GB" sz="2400" dirty="0">
              <a:cs typeface="Arial" pitchFamily="34" charset="0"/>
            </a:endParaRPr>
          </a:p>
        </p:txBody>
      </p:sp>
      <p:pic>
        <p:nvPicPr>
          <p:cNvPr id="6" name="Picture 3" descr="H:\Desktop\NS_Visuals\Ppt\JRC ppt\2015 04 14 VS Expo\twitter-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062" y="6260599"/>
            <a:ext cx="365538" cy="39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8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e 9"/>
          <p:cNvSpPr/>
          <p:nvPr/>
        </p:nvSpPr>
        <p:spPr bwMode="auto">
          <a:xfrm>
            <a:off x="5097760" y="5733143"/>
            <a:ext cx="3938736" cy="914400"/>
          </a:xfrm>
          <a:prstGeom prst="pie">
            <a:avLst>
              <a:gd name="adj1" fmla="val 298390"/>
              <a:gd name="adj2" fmla="val 10568533"/>
            </a:avLst>
          </a:prstGeom>
          <a:gradFill flip="none" rotWithShape="1">
            <a:gsLst>
              <a:gs pos="0">
                <a:srgbClr val="666633">
                  <a:tint val="66000"/>
                  <a:satMod val="160000"/>
                </a:srgbClr>
              </a:gs>
              <a:gs pos="50000">
                <a:srgbClr val="666633">
                  <a:tint val="44500"/>
                  <a:satMod val="160000"/>
                </a:srgbClr>
              </a:gs>
              <a:gs pos="100000">
                <a:srgbClr val="666633">
                  <a:tint val="23500"/>
                  <a:satMod val="160000"/>
                </a:srgbClr>
              </a:gs>
            </a:gsLst>
            <a:lin ang="2700000" scaled="1"/>
            <a:tileRect/>
          </a:gra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Pie 11"/>
          <p:cNvSpPr/>
          <p:nvPr/>
        </p:nvSpPr>
        <p:spPr bwMode="auto">
          <a:xfrm>
            <a:off x="251520" y="5733143"/>
            <a:ext cx="3938736" cy="914400"/>
          </a:xfrm>
          <a:prstGeom prst="pie">
            <a:avLst>
              <a:gd name="adj1" fmla="val 298390"/>
              <a:gd name="adj2" fmla="val 10568533"/>
            </a:avLst>
          </a:prstGeom>
          <a:gradFill flip="none" rotWithShape="1">
            <a:gsLst>
              <a:gs pos="0">
                <a:srgbClr val="666633">
                  <a:tint val="66000"/>
                  <a:satMod val="160000"/>
                </a:srgbClr>
              </a:gs>
              <a:gs pos="50000">
                <a:srgbClr val="666633">
                  <a:tint val="44500"/>
                  <a:satMod val="160000"/>
                </a:srgbClr>
              </a:gs>
              <a:gs pos="100000">
                <a:srgbClr val="666633">
                  <a:tint val="23500"/>
                  <a:satMod val="160000"/>
                </a:srgbClr>
              </a:gs>
            </a:gsLst>
            <a:lin ang="2700000" scaled="1"/>
            <a:tileRect/>
          </a:gra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13" name="Diamond 12"/>
          <p:cNvSpPr/>
          <p:nvPr/>
        </p:nvSpPr>
        <p:spPr bwMode="auto">
          <a:xfrm rot="16200000">
            <a:off x="4330824" y="-290377"/>
            <a:ext cx="288032" cy="4846240"/>
          </a:xfrm>
          <a:prstGeom prst="diamond">
            <a:avLst/>
          </a:prstGeom>
          <a:gradFill flip="none" rotWithShape="1">
            <a:gsLst>
              <a:gs pos="0">
                <a:srgbClr val="666633">
                  <a:tint val="66000"/>
                  <a:satMod val="160000"/>
                </a:srgbClr>
              </a:gs>
              <a:gs pos="50000">
                <a:srgbClr val="666633">
                  <a:tint val="44500"/>
                  <a:satMod val="160000"/>
                </a:srgbClr>
              </a:gs>
              <a:gs pos="100000">
                <a:srgbClr val="666633">
                  <a:tint val="23500"/>
                  <a:satMod val="160000"/>
                </a:srgbClr>
              </a:gs>
            </a:gsLst>
            <a:lin ang="2700000" scaled="1"/>
            <a:tileRect/>
          </a:gra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cxnSp>
        <p:nvCxnSpPr>
          <p:cNvPr id="15" name="Straight Connector 14"/>
          <p:cNvCxnSpPr>
            <a:stCxn id="13" idx="0"/>
          </p:cNvCxnSpPr>
          <p:nvPr/>
        </p:nvCxnSpPr>
        <p:spPr bwMode="auto">
          <a:xfrm flipH="1">
            <a:off x="395536" y="2132743"/>
            <a:ext cx="1656184" cy="4176464"/>
          </a:xfrm>
          <a:prstGeom prst="line">
            <a:avLst/>
          </a:prstGeom>
          <a:noFill/>
          <a:ln w="28575" cap="flat" cmpd="sng" algn="ctr">
            <a:solidFill>
              <a:srgbClr val="DBDAB4"/>
            </a:solidFill>
            <a:prstDash val="solid"/>
            <a:round/>
            <a:headEnd type="none" w="med" len="med"/>
            <a:tailEnd type="none" w="med" len="med"/>
          </a:ln>
          <a:effectLst/>
        </p:spPr>
      </p:cxnSp>
      <p:cxnSp>
        <p:nvCxnSpPr>
          <p:cNvPr id="17" name="Straight Connector 16"/>
          <p:cNvCxnSpPr>
            <a:stCxn id="13" idx="0"/>
          </p:cNvCxnSpPr>
          <p:nvPr/>
        </p:nvCxnSpPr>
        <p:spPr bwMode="auto">
          <a:xfrm>
            <a:off x="2051720" y="2132743"/>
            <a:ext cx="1944216" cy="4176464"/>
          </a:xfrm>
          <a:prstGeom prst="line">
            <a:avLst/>
          </a:prstGeom>
          <a:noFill/>
          <a:ln w="28575" cap="flat" cmpd="sng" algn="ctr">
            <a:solidFill>
              <a:srgbClr val="DBDAB4"/>
            </a:solidFill>
            <a:prstDash val="solid"/>
            <a:round/>
            <a:headEnd type="none" w="med" len="med"/>
            <a:tailEnd type="none" w="med" len="med"/>
          </a:ln>
          <a:effectLst/>
        </p:spPr>
      </p:cxnSp>
      <p:cxnSp>
        <p:nvCxnSpPr>
          <p:cNvPr id="23" name="Straight Connector 22"/>
          <p:cNvCxnSpPr/>
          <p:nvPr/>
        </p:nvCxnSpPr>
        <p:spPr bwMode="auto">
          <a:xfrm flipH="1">
            <a:off x="5241776" y="2132743"/>
            <a:ext cx="1656184" cy="4176464"/>
          </a:xfrm>
          <a:prstGeom prst="line">
            <a:avLst/>
          </a:prstGeom>
          <a:noFill/>
          <a:ln w="28575" cap="flat" cmpd="sng" algn="ctr">
            <a:solidFill>
              <a:srgbClr val="DBDAB4"/>
            </a:solidFill>
            <a:prstDash val="solid"/>
            <a:round/>
            <a:headEnd type="none" w="med" len="med"/>
            <a:tailEnd type="none" w="med" len="med"/>
          </a:ln>
          <a:effectLst/>
        </p:spPr>
      </p:cxnSp>
      <p:cxnSp>
        <p:nvCxnSpPr>
          <p:cNvPr id="24" name="Straight Connector 23"/>
          <p:cNvCxnSpPr/>
          <p:nvPr/>
        </p:nvCxnSpPr>
        <p:spPr bwMode="auto">
          <a:xfrm>
            <a:off x="6897960" y="2132743"/>
            <a:ext cx="1944216" cy="4176464"/>
          </a:xfrm>
          <a:prstGeom prst="line">
            <a:avLst/>
          </a:prstGeom>
          <a:noFill/>
          <a:ln w="28575" cap="flat" cmpd="sng" algn="ctr">
            <a:solidFill>
              <a:srgbClr val="DBDAB4"/>
            </a:solidFill>
            <a:prstDash val="solid"/>
            <a:round/>
            <a:headEnd type="none" w="med" len="med"/>
            <a:tailEnd type="none" w="med" len="med"/>
          </a:ln>
          <a:effectLst/>
        </p:spPr>
      </p:cxnSp>
      <p:sp>
        <p:nvSpPr>
          <p:cNvPr id="3" name="Content Placeholder 2"/>
          <p:cNvSpPr>
            <a:spLocks noGrp="1"/>
          </p:cNvSpPr>
          <p:nvPr>
            <p:ph idx="1"/>
          </p:nvPr>
        </p:nvSpPr>
        <p:spPr>
          <a:xfrm>
            <a:off x="4510474" y="2420888"/>
            <a:ext cx="4442792" cy="4824537"/>
          </a:xfrm>
        </p:spPr>
        <p:txBody>
          <a:bodyPr/>
          <a:lstStyle/>
          <a:p>
            <a:pPr algn="r">
              <a:spcBef>
                <a:spcPts val="1200"/>
              </a:spcBef>
            </a:pPr>
            <a:r>
              <a:rPr lang="en-GB" sz="1600" b="1" dirty="0">
                <a:solidFill>
                  <a:srgbClr val="004494"/>
                </a:solidFill>
              </a:rPr>
              <a:t>Almost all jobs</a:t>
            </a:r>
            <a:r>
              <a:rPr lang="en-GB" sz="1400" dirty="0">
                <a:solidFill>
                  <a:srgbClr val="004494"/>
                </a:solidFill>
              </a:rPr>
              <a:t>, </a:t>
            </a:r>
            <a:r>
              <a:rPr lang="en-GB" sz="1400" dirty="0" smtClean="0">
                <a:solidFill>
                  <a:srgbClr val="004494"/>
                </a:solidFill>
              </a:rPr>
              <a:t>require </a:t>
            </a:r>
            <a:r>
              <a:rPr lang="en-GB" sz="1400" dirty="0">
                <a:solidFill>
                  <a:srgbClr val="004494"/>
                </a:solidFill>
              </a:rPr>
              <a:t>some level of </a:t>
            </a:r>
            <a:r>
              <a:rPr lang="en-GB" sz="1600" b="1" dirty="0">
                <a:solidFill>
                  <a:srgbClr val="004494"/>
                </a:solidFill>
              </a:rPr>
              <a:t>digital skills</a:t>
            </a:r>
            <a:r>
              <a:rPr lang="en-GB" sz="1400" dirty="0">
                <a:solidFill>
                  <a:srgbClr val="004494"/>
                </a:solidFill>
              </a:rPr>
              <a:t>, as does participation in society at </a:t>
            </a:r>
            <a:r>
              <a:rPr lang="en-GB" sz="1400" dirty="0" smtClean="0">
                <a:solidFill>
                  <a:srgbClr val="004494"/>
                </a:solidFill>
              </a:rPr>
              <a:t>large. </a:t>
            </a:r>
            <a:r>
              <a:rPr lang="en-GB" sz="1400" dirty="0">
                <a:solidFill>
                  <a:srgbClr val="004494"/>
                </a:solidFill>
              </a:rPr>
              <a:t>(1) </a:t>
            </a:r>
            <a:endParaRPr lang="en-GB" sz="1400" b="1" dirty="0" smtClean="0">
              <a:solidFill>
                <a:srgbClr val="004494"/>
              </a:solidFill>
            </a:endParaRPr>
          </a:p>
          <a:p>
            <a:pPr algn="r">
              <a:spcBef>
                <a:spcPts val="1200"/>
              </a:spcBef>
            </a:pPr>
            <a:r>
              <a:rPr lang="en-GB" sz="1600" b="1" dirty="0" smtClean="0">
                <a:solidFill>
                  <a:srgbClr val="004494"/>
                </a:solidFill>
              </a:rPr>
              <a:t>70% of teachers </a:t>
            </a:r>
            <a:r>
              <a:rPr lang="en-GB" sz="1400" dirty="0" smtClean="0">
                <a:solidFill>
                  <a:srgbClr val="004494"/>
                </a:solidFill>
              </a:rPr>
              <a:t>in the EU recognize the </a:t>
            </a:r>
            <a:r>
              <a:rPr lang="en-GB" sz="1600" b="1" dirty="0" smtClean="0">
                <a:solidFill>
                  <a:srgbClr val="004494"/>
                </a:solidFill>
              </a:rPr>
              <a:t>importance of training </a:t>
            </a:r>
            <a:r>
              <a:rPr lang="en-GB" sz="1400" dirty="0" smtClean="0">
                <a:solidFill>
                  <a:srgbClr val="004494"/>
                </a:solidFill>
              </a:rPr>
              <a:t>in digital-supported ways (2)</a:t>
            </a:r>
            <a:endParaRPr lang="en-GB" sz="1600" dirty="0" smtClean="0">
              <a:solidFill>
                <a:srgbClr val="004494"/>
              </a:solidFill>
            </a:endParaRPr>
          </a:p>
          <a:p>
            <a:pPr algn="r">
              <a:spcBef>
                <a:spcPts val="1200"/>
              </a:spcBef>
            </a:pPr>
            <a:r>
              <a:rPr lang="en-GB" sz="1600" b="1" dirty="0" smtClean="0">
                <a:solidFill>
                  <a:srgbClr val="004494"/>
                </a:solidFill>
              </a:rPr>
              <a:t>Learners </a:t>
            </a:r>
            <a:r>
              <a:rPr lang="en-GB" sz="1600" b="1" dirty="0">
                <a:solidFill>
                  <a:srgbClr val="004494"/>
                </a:solidFill>
              </a:rPr>
              <a:t>expect more personalization, collaboration </a:t>
            </a:r>
            <a:r>
              <a:rPr lang="en-GB" sz="1400" dirty="0" smtClean="0">
                <a:solidFill>
                  <a:srgbClr val="004494"/>
                </a:solidFill>
              </a:rPr>
              <a:t>much </a:t>
            </a:r>
            <a:r>
              <a:rPr lang="en-GB" sz="1400" dirty="0">
                <a:solidFill>
                  <a:srgbClr val="004494"/>
                </a:solidFill>
              </a:rPr>
              <a:t>of it being possible through digital-supported </a:t>
            </a:r>
            <a:r>
              <a:rPr lang="en-GB" sz="1400" dirty="0" smtClean="0">
                <a:solidFill>
                  <a:srgbClr val="004494"/>
                </a:solidFill>
              </a:rPr>
              <a:t>learning (2)</a:t>
            </a:r>
          </a:p>
          <a:p>
            <a:pPr algn="r">
              <a:spcBef>
                <a:spcPts val="1200"/>
              </a:spcBef>
            </a:pPr>
            <a:r>
              <a:rPr lang="en-GB" sz="1600" b="1" dirty="0" smtClean="0">
                <a:solidFill>
                  <a:srgbClr val="004494"/>
                </a:solidFill>
              </a:rPr>
              <a:t>A </a:t>
            </a:r>
            <a:r>
              <a:rPr lang="en-GB" sz="1600" b="1" dirty="0">
                <a:solidFill>
                  <a:srgbClr val="004494"/>
                </a:solidFill>
              </a:rPr>
              <a:t>new digital divide</a:t>
            </a:r>
            <a:r>
              <a:rPr lang="en-GB" sz="1600" dirty="0">
                <a:solidFill>
                  <a:srgbClr val="004494"/>
                </a:solidFill>
              </a:rPr>
              <a:t> </a:t>
            </a:r>
            <a:r>
              <a:rPr lang="en-GB" sz="1400" dirty="0">
                <a:solidFill>
                  <a:srgbClr val="004494"/>
                </a:solidFill>
              </a:rPr>
              <a:t>in the EU, between those who have </a:t>
            </a:r>
            <a:r>
              <a:rPr lang="en-GB" sz="1600" b="1" dirty="0">
                <a:solidFill>
                  <a:srgbClr val="004494"/>
                </a:solidFill>
              </a:rPr>
              <a:t>access to innovative, technology-based education </a:t>
            </a:r>
            <a:r>
              <a:rPr lang="en-GB" sz="1400" dirty="0">
                <a:solidFill>
                  <a:srgbClr val="004494"/>
                </a:solidFill>
              </a:rPr>
              <a:t>and those who do not, is on the </a:t>
            </a:r>
            <a:r>
              <a:rPr lang="en-GB" sz="1400" dirty="0" smtClean="0">
                <a:solidFill>
                  <a:srgbClr val="004494"/>
                </a:solidFill>
              </a:rPr>
              <a:t>rise (2)</a:t>
            </a:r>
            <a:endParaRPr lang="en-GB" sz="1600" dirty="0" smtClean="0">
              <a:solidFill>
                <a:srgbClr val="004494"/>
              </a:solidFill>
            </a:endParaRPr>
          </a:p>
          <a:p>
            <a:pPr algn="r">
              <a:spcBef>
                <a:spcPts val="1200"/>
              </a:spcBef>
            </a:pPr>
            <a:endParaRPr lang="de-DE" sz="1600" dirty="0" smtClean="0">
              <a:solidFill>
                <a:srgbClr val="004494"/>
              </a:solidFill>
            </a:endParaRPr>
          </a:p>
        </p:txBody>
      </p:sp>
      <p:sp>
        <p:nvSpPr>
          <p:cNvPr id="27" name="Content Placeholder 2"/>
          <p:cNvSpPr txBox="1">
            <a:spLocks/>
          </p:cNvSpPr>
          <p:nvPr/>
        </p:nvSpPr>
        <p:spPr>
          <a:xfrm>
            <a:off x="179512" y="2420888"/>
            <a:ext cx="4113584" cy="4044435"/>
          </a:xfrm>
          <a:prstGeom prst="rect">
            <a:avLst/>
          </a:prstGeom>
        </p:spPr>
        <p:txBody>
          <a:bodyPr lIns="0" tIns="0" rIns="0" bIns="0"/>
          <a:lstStyle>
            <a:lvl1pPr marL="0" indent="0" algn="l" rtl="0" eaLnBrk="1" fontAlgn="base" hangingPunct="1">
              <a:lnSpc>
                <a:spcPct val="110000"/>
              </a:lnSpc>
              <a:spcBef>
                <a:spcPts val="0"/>
              </a:spcBef>
              <a:spcAft>
                <a:spcPct val="0"/>
              </a:spcAft>
              <a:buClr>
                <a:srgbClr val="33ACE3"/>
              </a:buClr>
              <a:buFont typeface="Arial"/>
              <a:buNone/>
              <a:defRPr sz="2400" b="0" i="0">
                <a:solidFill>
                  <a:srgbClr val="164194"/>
                </a:solidFill>
                <a:latin typeface="+mn-lt"/>
                <a:ea typeface="+mn-ea"/>
                <a:cs typeface="+mn-cs"/>
              </a:defRPr>
            </a:lvl1pPr>
            <a:lvl2pPr marL="342900" indent="-342900" algn="l" rtl="0" eaLnBrk="1" fontAlgn="base" hangingPunct="1">
              <a:lnSpc>
                <a:spcPct val="110000"/>
              </a:lnSpc>
              <a:spcBef>
                <a:spcPts val="0"/>
              </a:spcBef>
              <a:spcAft>
                <a:spcPct val="0"/>
              </a:spcAft>
              <a:buClr>
                <a:srgbClr val="33ACE3"/>
              </a:buClr>
              <a:buFont typeface="Arial"/>
              <a:buChar char="•"/>
              <a:defRPr sz="2000" b="1">
                <a:solidFill>
                  <a:srgbClr val="164194"/>
                </a:solidFill>
                <a:latin typeface="+mn-lt"/>
              </a:defRPr>
            </a:lvl2pPr>
            <a:lvl3pPr marL="0" indent="0" algn="l" rtl="0" eaLnBrk="1" fontAlgn="base" hangingPunct="1">
              <a:lnSpc>
                <a:spcPct val="110000"/>
              </a:lnSpc>
              <a:spcBef>
                <a:spcPts val="0"/>
              </a:spcBef>
              <a:spcAft>
                <a:spcPct val="0"/>
              </a:spcAft>
              <a:buClr>
                <a:srgbClr val="33ACE3"/>
              </a:buClr>
              <a:buFont typeface="Arial"/>
              <a:buNone/>
              <a:defRPr sz="1600">
                <a:solidFill>
                  <a:srgbClr val="164194"/>
                </a:solidFill>
                <a:latin typeface="+mn-lt"/>
              </a:defRPr>
            </a:lvl3pPr>
            <a:lvl4pPr marL="0" indent="-228600" algn="l" rtl="0" eaLnBrk="1" fontAlgn="base" hangingPunct="1">
              <a:spcBef>
                <a:spcPts val="0"/>
              </a:spcBef>
              <a:spcAft>
                <a:spcPct val="0"/>
              </a:spcAft>
              <a:buChar char="–"/>
              <a:defRPr sz="2000">
                <a:solidFill>
                  <a:schemeClr val="tx1"/>
                </a:solidFill>
                <a:latin typeface="Arial" charset="0"/>
              </a:defRPr>
            </a:lvl4pPr>
            <a:lvl5pPr marL="0" indent="-228600" algn="l" rtl="0" eaLnBrk="1" fontAlgn="base" hangingPunct="1">
              <a:spcBef>
                <a:spcPts val="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GB" sz="1600" kern="0" dirty="0" smtClean="0"/>
              <a:t>63% of nine year olds do </a:t>
            </a:r>
            <a:r>
              <a:rPr lang="en-GB" sz="1600" b="1" kern="0" dirty="0" smtClean="0"/>
              <a:t>not</a:t>
            </a:r>
            <a:r>
              <a:rPr lang="en-GB" sz="1600" kern="0" dirty="0" smtClean="0"/>
              <a:t> study at a 'highly digitally-equipped school' </a:t>
            </a:r>
            <a:r>
              <a:rPr lang="en-GB" sz="1400" kern="0" dirty="0" smtClean="0"/>
              <a:t>(with appropriate equipment, fast broadband and high 'connectivity'). (2) </a:t>
            </a:r>
          </a:p>
          <a:p>
            <a:endParaRPr lang="en-GB" sz="1400" kern="0" dirty="0" smtClean="0"/>
          </a:p>
          <a:p>
            <a:r>
              <a:rPr lang="en-GB" sz="1600" b="1" kern="0" dirty="0" smtClean="0"/>
              <a:t>Only 20-25% </a:t>
            </a:r>
            <a:r>
              <a:rPr lang="en-GB" sz="1400" kern="0" dirty="0" smtClean="0"/>
              <a:t>of students are taught by </a:t>
            </a:r>
            <a:r>
              <a:rPr lang="en-GB" sz="1600" b="1" kern="0" dirty="0" smtClean="0"/>
              <a:t>digitally confident and supportive teachers. </a:t>
            </a:r>
            <a:r>
              <a:rPr lang="en-GB" sz="1400" kern="0" dirty="0" smtClean="0"/>
              <a:t>(2)</a:t>
            </a:r>
          </a:p>
          <a:p>
            <a:endParaRPr lang="en-GB" sz="1400" kern="0" dirty="0"/>
          </a:p>
          <a:p>
            <a:r>
              <a:rPr lang="en-GB" sz="1400" kern="0" dirty="0" smtClean="0"/>
              <a:t>Between </a:t>
            </a:r>
            <a:r>
              <a:rPr lang="en-GB" sz="1600" b="1" kern="0" dirty="0" smtClean="0"/>
              <a:t>50% and 80% </a:t>
            </a:r>
            <a:r>
              <a:rPr lang="en-GB" sz="1400" kern="0" dirty="0" smtClean="0"/>
              <a:t>of students in the EU </a:t>
            </a:r>
            <a:r>
              <a:rPr lang="en-GB" sz="1600" b="1" kern="0" dirty="0" smtClean="0"/>
              <a:t>never use</a:t>
            </a:r>
            <a:r>
              <a:rPr lang="en-GB" sz="1600" kern="0" dirty="0" smtClean="0"/>
              <a:t> digital textbooks, exercise software, broadcasts/podcasts, simulations or learning games. </a:t>
            </a:r>
            <a:endParaRPr lang="en-GB" sz="1400" kern="0" dirty="0">
              <a:solidFill>
                <a:schemeClr val="tx1"/>
              </a:solidFill>
            </a:endParaRPr>
          </a:p>
        </p:txBody>
      </p:sp>
      <p:sp>
        <p:nvSpPr>
          <p:cNvPr id="28" name="TextBox 27"/>
          <p:cNvSpPr txBox="1"/>
          <p:nvPr/>
        </p:nvSpPr>
        <p:spPr>
          <a:xfrm>
            <a:off x="5386554" y="517090"/>
            <a:ext cx="3743654" cy="397032"/>
          </a:xfrm>
          <a:prstGeom prst="rect">
            <a:avLst/>
          </a:prstGeom>
          <a:noFill/>
        </p:spPr>
        <p:txBody>
          <a:bodyPr wrap="none" rtlCol="0">
            <a:spAutoFit/>
          </a:bodyPr>
          <a:lstStyle/>
          <a:p>
            <a:pPr marL="265113" indent="-265113">
              <a:lnSpc>
                <a:spcPct val="110000"/>
              </a:lnSpc>
              <a:buClr>
                <a:srgbClr val="244061"/>
              </a:buClr>
              <a:buAutoNum type="arabicParenBoth"/>
            </a:pPr>
            <a:r>
              <a:rPr lang="de-DE" sz="900" dirty="0" smtClean="0">
                <a:solidFill>
                  <a:srgbClr val="164194"/>
                </a:solidFill>
              </a:rPr>
              <a:t>New Skills Agenda </a:t>
            </a:r>
            <a:r>
              <a:rPr lang="de-DE" sz="900" dirty="0" err="1" smtClean="0">
                <a:solidFill>
                  <a:srgbClr val="164194"/>
                </a:solidFill>
              </a:rPr>
              <a:t>for</a:t>
            </a:r>
            <a:r>
              <a:rPr lang="de-DE" sz="900" dirty="0" smtClean="0">
                <a:solidFill>
                  <a:srgbClr val="164194"/>
                </a:solidFill>
              </a:rPr>
              <a:t> Europe, COM(2016) 381</a:t>
            </a:r>
          </a:p>
          <a:p>
            <a:pPr marL="265113" indent="-265113">
              <a:lnSpc>
                <a:spcPct val="110000"/>
              </a:lnSpc>
              <a:buClr>
                <a:srgbClr val="244061"/>
              </a:buClr>
              <a:buAutoNum type="arabicParenBoth"/>
            </a:pPr>
            <a:r>
              <a:rPr lang="de-DE" sz="900" dirty="0" err="1" smtClean="0">
                <a:solidFill>
                  <a:srgbClr val="164194"/>
                </a:solidFill>
              </a:rPr>
              <a:t>Opening</a:t>
            </a:r>
            <a:r>
              <a:rPr lang="de-DE" sz="900" dirty="0" smtClean="0">
                <a:solidFill>
                  <a:srgbClr val="164194"/>
                </a:solidFill>
              </a:rPr>
              <a:t> </a:t>
            </a:r>
            <a:r>
              <a:rPr lang="de-DE" sz="900" dirty="0" err="1" smtClean="0">
                <a:solidFill>
                  <a:srgbClr val="164194"/>
                </a:solidFill>
              </a:rPr>
              <a:t>Up</a:t>
            </a:r>
            <a:r>
              <a:rPr lang="de-DE" sz="900" dirty="0" smtClean="0">
                <a:solidFill>
                  <a:srgbClr val="164194"/>
                </a:solidFill>
              </a:rPr>
              <a:t> Education Communication, COM(2013) 654</a:t>
            </a:r>
          </a:p>
        </p:txBody>
      </p:sp>
      <p:sp>
        <p:nvSpPr>
          <p:cNvPr id="2" name="TextBox 1"/>
          <p:cNvSpPr txBox="1"/>
          <p:nvPr/>
        </p:nvSpPr>
        <p:spPr>
          <a:xfrm>
            <a:off x="107504" y="1507431"/>
            <a:ext cx="9103076" cy="769441"/>
          </a:xfrm>
          <a:prstGeom prst="rect">
            <a:avLst/>
          </a:prstGeom>
          <a:noFill/>
        </p:spPr>
        <p:txBody>
          <a:bodyPr wrap="square" rtlCol="0">
            <a:spAutoFit/>
          </a:bodyPr>
          <a:lstStyle/>
          <a:p>
            <a:pPr>
              <a:lnSpc>
                <a:spcPct val="110000"/>
              </a:lnSpc>
              <a:buClr>
                <a:srgbClr val="33ACE3"/>
              </a:buClr>
            </a:pPr>
            <a:r>
              <a:rPr lang="en-GB" sz="2000" b="1" dirty="0" smtClean="0">
                <a:solidFill>
                  <a:srgbClr val="004494"/>
                </a:solidFill>
              </a:rPr>
              <a:t>"There </a:t>
            </a:r>
            <a:r>
              <a:rPr lang="en-GB" sz="2000" b="1" dirty="0">
                <a:solidFill>
                  <a:srgbClr val="004494"/>
                </a:solidFill>
              </a:rPr>
              <a:t>is a need for boosting teachers' digital </a:t>
            </a:r>
            <a:r>
              <a:rPr lang="en-GB" sz="2000" b="1" dirty="0" smtClean="0">
                <a:solidFill>
                  <a:srgbClr val="004494"/>
                </a:solidFill>
              </a:rPr>
              <a:t>competences"*</a:t>
            </a:r>
          </a:p>
          <a:p>
            <a:pPr>
              <a:lnSpc>
                <a:spcPct val="110000"/>
              </a:lnSpc>
              <a:buClr>
                <a:srgbClr val="33ACE3"/>
              </a:buClr>
            </a:pPr>
            <a:endParaRPr lang="en-GB" sz="2000" b="1" dirty="0" smtClean="0">
              <a:solidFill>
                <a:srgbClr val="164194"/>
              </a:solidFill>
            </a:endParaRPr>
          </a:p>
        </p:txBody>
      </p:sp>
      <p:sp>
        <p:nvSpPr>
          <p:cNvPr id="14" name="TextBox 13"/>
          <p:cNvSpPr txBox="1"/>
          <p:nvPr/>
        </p:nvSpPr>
        <p:spPr>
          <a:xfrm>
            <a:off x="4665711" y="970360"/>
            <a:ext cx="4464497" cy="397032"/>
          </a:xfrm>
          <a:prstGeom prst="rect">
            <a:avLst/>
          </a:prstGeom>
          <a:noFill/>
        </p:spPr>
        <p:txBody>
          <a:bodyPr wrap="square" rtlCol="0">
            <a:spAutoFit/>
          </a:bodyPr>
          <a:lstStyle/>
          <a:p>
            <a:pPr algn="r">
              <a:lnSpc>
                <a:spcPct val="110000"/>
              </a:lnSpc>
              <a:buClr>
                <a:srgbClr val="33ACE3"/>
              </a:buClr>
            </a:pPr>
            <a:r>
              <a:rPr lang="en-GB" sz="900" i="1" dirty="0" smtClean="0">
                <a:solidFill>
                  <a:schemeClr val="tx1"/>
                </a:solidFill>
                <a:hlinkClick r:id="rId2"/>
              </a:rPr>
              <a:t>*http</a:t>
            </a:r>
            <a:r>
              <a:rPr lang="en-GB" sz="900" i="1" dirty="0">
                <a:solidFill>
                  <a:schemeClr val="tx1"/>
                </a:solidFill>
                <a:hlinkClick r:id="rId2"/>
              </a:rPr>
              <a:t>://</a:t>
            </a:r>
            <a:r>
              <a:rPr lang="en-GB" sz="900" i="1" dirty="0" smtClean="0">
                <a:solidFill>
                  <a:schemeClr val="tx1"/>
                </a:solidFill>
                <a:hlinkClick r:id="rId2"/>
              </a:rPr>
              <a:t>ec.europa.eu/education/policy/strategic-framework/education-technology_en</a:t>
            </a:r>
            <a:r>
              <a:rPr lang="en-GB" sz="900" i="1" dirty="0" smtClean="0">
                <a:solidFill>
                  <a:schemeClr val="tx1"/>
                </a:solidFill>
              </a:rPr>
              <a:t> </a:t>
            </a:r>
          </a:p>
        </p:txBody>
      </p:sp>
      <p:sp>
        <p:nvSpPr>
          <p:cNvPr id="16" name="Shape 1396"/>
          <p:cNvSpPr/>
          <p:nvPr/>
        </p:nvSpPr>
        <p:spPr>
          <a:xfrm>
            <a:off x="130795" y="260648"/>
            <a:ext cx="4162301" cy="523216"/>
          </a:xfrm>
          <a:prstGeom prst="rect">
            <a:avLst/>
          </a:prstGeom>
          <a:ln w="12700">
            <a:miter lim="400000"/>
          </a:ln>
          <a:extLst>
            <a:ext uri="{C572A759-6A51-4108-AA02-DFA0A04FC94B}"/>
          </a:extLst>
        </p:spPr>
        <p:txBody>
          <a:bodyPr wrap="square" lIns="45718" tIns="45718" rIns="45718" bIns="45718">
            <a:spAutoFit/>
          </a:bodyPr>
          <a:lstStyle>
            <a:lvl1pPr algn="ctr">
              <a:defRPr sz="1800" b="1">
                <a:solidFill>
                  <a:srgbClr val="4A452A"/>
                </a:solidFill>
                <a:latin typeface="Calibri"/>
                <a:ea typeface="Calibri"/>
                <a:cs typeface="Calibri"/>
                <a:sym typeface="Calibri"/>
              </a:defRPr>
            </a:lvl1pPr>
          </a:lstStyle>
          <a:p>
            <a:pPr algn="l">
              <a:defRPr/>
            </a:pPr>
            <a:r>
              <a:rPr lang="de-DE" sz="2800" dirty="0" err="1" smtClean="0">
                <a:solidFill>
                  <a:srgbClr val="FFFFFF"/>
                </a:solidFill>
                <a:latin typeface="Verdana"/>
                <a:ea typeface="+mj-ea"/>
                <a:cs typeface="+mj-cs"/>
                <a:sym typeface="Verdana"/>
              </a:rPr>
              <a:t>Policy</a:t>
            </a:r>
            <a:r>
              <a:rPr lang="de-DE" sz="2800" dirty="0" smtClean="0">
                <a:solidFill>
                  <a:srgbClr val="FFFFFF"/>
                </a:solidFill>
                <a:latin typeface="Verdana"/>
                <a:ea typeface="+mj-ea"/>
                <a:cs typeface="+mj-cs"/>
                <a:sym typeface="Verdana"/>
              </a:rPr>
              <a:t> Background</a:t>
            </a:r>
            <a:endParaRPr sz="2800" dirty="0">
              <a:solidFill>
                <a:srgbClr val="FFFFFF"/>
              </a:solidFill>
              <a:latin typeface="Verdana"/>
              <a:ea typeface="+mj-ea"/>
              <a:cs typeface="+mj-cs"/>
              <a:sym typeface="Verdana"/>
            </a:endParaRPr>
          </a:p>
        </p:txBody>
      </p:sp>
      <p:sp>
        <p:nvSpPr>
          <p:cNvPr id="4" name="TextBox 3"/>
          <p:cNvSpPr txBox="1"/>
          <p:nvPr/>
        </p:nvSpPr>
        <p:spPr>
          <a:xfrm>
            <a:off x="1619672" y="6228661"/>
            <a:ext cx="1087157" cy="368691"/>
          </a:xfrm>
          <a:prstGeom prst="rect">
            <a:avLst/>
          </a:prstGeom>
          <a:noFill/>
        </p:spPr>
        <p:txBody>
          <a:bodyPr wrap="none" rtlCol="0">
            <a:spAutoFit/>
          </a:bodyPr>
          <a:lstStyle/>
          <a:p>
            <a:pPr>
              <a:lnSpc>
                <a:spcPct val="110000"/>
              </a:lnSpc>
              <a:buClr>
                <a:srgbClr val="33ACE3"/>
              </a:buClr>
            </a:pPr>
            <a:r>
              <a:rPr lang="de-DE" sz="1800" b="1" dirty="0" smtClean="0">
                <a:solidFill>
                  <a:schemeClr val="bg1"/>
                </a:solidFill>
              </a:rPr>
              <a:t>Reality</a:t>
            </a:r>
            <a:endParaRPr lang="en-GB" sz="1800" b="1" dirty="0" err="1" smtClean="0">
              <a:solidFill>
                <a:schemeClr val="bg1"/>
              </a:solidFill>
            </a:endParaRPr>
          </a:p>
        </p:txBody>
      </p:sp>
      <p:sp>
        <p:nvSpPr>
          <p:cNvPr id="18" name="TextBox 17"/>
          <p:cNvSpPr txBox="1"/>
          <p:nvPr/>
        </p:nvSpPr>
        <p:spPr>
          <a:xfrm>
            <a:off x="6300192" y="6237312"/>
            <a:ext cx="1851789" cy="368691"/>
          </a:xfrm>
          <a:prstGeom prst="rect">
            <a:avLst/>
          </a:prstGeom>
          <a:noFill/>
        </p:spPr>
        <p:txBody>
          <a:bodyPr wrap="none" rtlCol="0">
            <a:spAutoFit/>
          </a:bodyPr>
          <a:lstStyle/>
          <a:p>
            <a:pPr>
              <a:lnSpc>
                <a:spcPct val="110000"/>
              </a:lnSpc>
              <a:buClr>
                <a:srgbClr val="33ACE3"/>
              </a:buClr>
            </a:pPr>
            <a:r>
              <a:rPr lang="de-DE" sz="1800" b="1" dirty="0" err="1" smtClean="0">
                <a:solidFill>
                  <a:schemeClr val="bg1"/>
                </a:solidFill>
              </a:rPr>
              <a:t>Expectations</a:t>
            </a:r>
            <a:endParaRPr lang="en-GB" sz="1800" b="1" dirty="0" err="1" smtClean="0">
              <a:solidFill>
                <a:schemeClr val="bg1"/>
              </a:solidFill>
            </a:endParaRPr>
          </a:p>
        </p:txBody>
      </p:sp>
    </p:spTree>
    <p:extLst>
      <p:ext uri="{BB962C8B-B14F-4D97-AF65-F5344CB8AC3E}">
        <p14:creationId xmlns:p14="http://schemas.microsoft.com/office/powerpoint/2010/main" val="37207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2"/>
          <p:cNvSpPr>
            <a:spLocks noGrp="1"/>
          </p:cNvSpPr>
          <p:nvPr>
            <p:ph type="title"/>
          </p:nvPr>
        </p:nvSpPr>
        <p:spPr>
          <a:xfrm>
            <a:off x="112323" y="188640"/>
            <a:ext cx="3791546" cy="648072"/>
          </a:xfrm>
        </p:spPr>
        <p:txBody>
          <a:bodyPr/>
          <a:lstStyle/>
          <a:p>
            <a:r>
              <a:rPr lang="de-DE" sz="2000" dirty="0" err="1" smtClean="0">
                <a:solidFill>
                  <a:schemeClr val="bg1"/>
                </a:solidFill>
              </a:rPr>
              <a:t>Why</a:t>
            </a:r>
            <a:r>
              <a:rPr lang="de-DE" sz="2000" dirty="0" smtClean="0">
                <a:solidFill>
                  <a:schemeClr val="bg1"/>
                </a:solidFill>
              </a:rPr>
              <a:t> a </a:t>
            </a:r>
            <a:r>
              <a:rPr lang="de-DE" sz="2000" dirty="0" err="1" smtClean="0">
                <a:solidFill>
                  <a:schemeClr val="bg1"/>
                </a:solidFill>
              </a:rPr>
              <a:t>new</a:t>
            </a:r>
            <a:r>
              <a:rPr lang="de-DE" sz="2000" dirty="0" smtClean="0">
                <a:solidFill>
                  <a:schemeClr val="bg1"/>
                </a:solidFill>
              </a:rPr>
              <a:t> European </a:t>
            </a:r>
            <a:r>
              <a:rPr lang="de-DE" sz="2000" dirty="0" err="1" smtClean="0">
                <a:solidFill>
                  <a:schemeClr val="bg1"/>
                </a:solidFill>
              </a:rPr>
              <a:t>framework</a:t>
            </a:r>
            <a:r>
              <a:rPr lang="de-DE" sz="2000" dirty="0" smtClean="0">
                <a:solidFill>
                  <a:schemeClr val="bg1"/>
                </a:solidFill>
              </a:rPr>
              <a:t>?</a:t>
            </a:r>
            <a:endParaRPr lang="en-GB" sz="2000" dirty="0">
              <a:solidFill>
                <a:schemeClr val="bg1"/>
              </a:solidFill>
            </a:endParaRPr>
          </a:p>
        </p:txBody>
      </p:sp>
      <p:sp>
        <p:nvSpPr>
          <p:cNvPr id="148" name="TextBox 5"/>
          <p:cNvSpPr txBox="1"/>
          <p:nvPr/>
        </p:nvSpPr>
        <p:spPr>
          <a:xfrm>
            <a:off x="5481642" y="3876581"/>
            <a:ext cx="1929659" cy="2077492"/>
          </a:xfrm>
          <a:prstGeom prst="rect">
            <a:avLst/>
          </a:prstGeom>
          <a:noFill/>
        </p:spPr>
        <p:txBody>
          <a:bodyPr wrap="square" rtlCol="0">
            <a:spAutoFit/>
          </a:bodyPr>
          <a:lstStyle/>
          <a:p>
            <a:pPr>
              <a:lnSpc>
                <a:spcPct val="110000"/>
              </a:lnSpc>
              <a:spcAft>
                <a:spcPts val="1200"/>
              </a:spcAft>
              <a:buClr>
                <a:srgbClr val="33ACE3"/>
              </a:buClr>
            </a:pPr>
            <a:r>
              <a:rPr lang="de-DE" sz="1000" dirty="0" smtClean="0">
                <a:solidFill>
                  <a:srgbClr val="164194"/>
                </a:solidFill>
              </a:rPr>
              <a:t>Part </a:t>
            </a:r>
            <a:r>
              <a:rPr lang="de-DE" sz="1000" dirty="0" err="1" smtClean="0">
                <a:solidFill>
                  <a:srgbClr val="164194"/>
                </a:solidFill>
              </a:rPr>
              <a:t>of</a:t>
            </a:r>
            <a:r>
              <a:rPr lang="de-DE" sz="1000" dirty="0" smtClean="0">
                <a:solidFill>
                  <a:srgbClr val="164194"/>
                </a:solidFill>
              </a:rPr>
              <a:t> a </a:t>
            </a:r>
            <a:r>
              <a:rPr lang="de-DE" sz="1000" dirty="0" err="1" smtClean="0">
                <a:solidFill>
                  <a:srgbClr val="164194"/>
                </a:solidFill>
              </a:rPr>
              <a:t>set</a:t>
            </a:r>
            <a:r>
              <a:rPr lang="de-DE" sz="1000" dirty="0" smtClean="0">
                <a:solidFill>
                  <a:srgbClr val="164194"/>
                </a:solidFill>
              </a:rPr>
              <a:t> </a:t>
            </a:r>
            <a:r>
              <a:rPr lang="de-DE" sz="1000" dirty="0" err="1" smtClean="0">
                <a:solidFill>
                  <a:srgbClr val="164194"/>
                </a:solidFill>
              </a:rPr>
              <a:t>of</a:t>
            </a:r>
            <a:r>
              <a:rPr lang="de-DE" sz="1000" dirty="0" smtClean="0">
                <a:solidFill>
                  <a:srgbClr val="164194"/>
                </a:solidFill>
              </a:rPr>
              <a:t> </a:t>
            </a:r>
            <a:r>
              <a:rPr lang="de-DE" sz="1000" dirty="0" err="1" smtClean="0">
                <a:solidFill>
                  <a:srgbClr val="164194"/>
                </a:solidFill>
              </a:rPr>
              <a:t>standards</a:t>
            </a:r>
            <a:r>
              <a:rPr lang="de-DE" sz="1000" dirty="0" smtClean="0">
                <a:solidFill>
                  <a:srgbClr val="164194"/>
                </a:solidFill>
              </a:rPr>
              <a:t> </a:t>
            </a:r>
          </a:p>
          <a:p>
            <a:pPr>
              <a:lnSpc>
                <a:spcPct val="110000"/>
              </a:lnSpc>
              <a:spcAft>
                <a:spcPts val="1200"/>
              </a:spcAft>
              <a:buClr>
                <a:srgbClr val="33ACE3"/>
              </a:buClr>
            </a:pPr>
            <a:r>
              <a:rPr lang="de-DE" sz="1000" dirty="0" err="1" smtClean="0">
                <a:solidFill>
                  <a:srgbClr val="164194"/>
                </a:solidFill>
              </a:rPr>
              <a:t>for</a:t>
            </a:r>
            <a:r>
              <a:rPr lang="de-DE" sz="1000" dirty="0" smtClean="0">
                <a:solidFill>
                  <a:srgbClr val="164194"/>
                </a:solidFill>
              </a:rPr>
              <a:t> </a:t>
            </a:r>
            <a:r>
              <a:rPr lang="en-GB" sz="1000" dirty="0">
                <a:solidFill>
                  <a:srgbClr val="164194"/>
                </a:solidFill>
              </a:rPr>
              <a:t>students, </a:t>
            </a:r>
            <a:r>
              <a:rPr lang="en-GB" sz="1000" dirty="0" smtClean="0">
                <a:solidFill>
                  <a:srgbClr val="164194"/>
                </a:solidFill>
              </a:rPr>
              <a:t>educators</a:t>
            </a:r>
            <a:r>
              <a:rPr lang="en-GB" sz="1000" dirty="0">
                <a:solidFill>
                  <a:srgbClr val="164194"/>
                </a:solidFill>
              </a:rPr>
              <a:t>, administrators, coaches and computer science educators</a:t>
            </a:r>
            <a:r>
              <a:rPr lang="en-GB" sz="1000" dirty="0" smtClean="0">
                <a:solidFill>
                  <a:srgbClr val="164194"/>
                </a:solidFill>
              </a:rPr>
              <a:t>)</a:t>
            </a:r>
          </a:p>
          <a:p>
            <a:pPr>
              <a:lnSpc>
                <a:spcPct val="110000"/>
              </a:lnSpc>
              <a:spcAft>
                <a:spcPts val="1200"/>
              </a:spcAft>
              <a:buClr>
                <a:srgbClr val="33ACE3"/>
              </a:buClr>
            </a:pPr>
            <a:r>
              <a:rPr lang="en-GB" sz="1000" dirty="0" smtClean="0">
                <a:solidFill>
                  <a:srgbClr val="164194"/>
                </a:solidFill>
              </a:rPr>
              <a:t>International </a:t>
            </a:r>
            <a:r>
              <a:rPr lang="en-GB" sz="1000" dirty="0">
                <a:solidFill>
                  <a:srgbClr val="164194"/>
                </a:solidFill>
              </a:rPr>
              <a:t>Society for Technology in </a:t>
            </a:r>
            <a:r>
              <a:rPr lang="en-GB" sz="1000" dirty="0" smtClean="0">
                <a:solidFill>
                  <a:srgbClr val="164194"/>
                </a:solidFill>
              </a:rPr>
              <a:t>Education, US-based. </a:t>
            </a:r>
          </a:p>
          <a:p>
            <a:pPr>
              <a:lnSpc>
                <a:spcPct val="110000"/>
              </a:lnSpc>
              <a:spcAft>
                <a:spcPts val="1200"/>
              </a:spcAft>
              <a:buClr>
                <a:srgbClr val="33ACE3"/>
              </a:buClr>
            </a:pPr>
            <a:r>
              <a:rPr lang="en-GB" sz="1000" dirty="0" smtClean="0">
                <a:solidFill>
                  <a:srgbClr val="164194"/>
                </a:solidFill>
              </a:rPr>
              <a:t>In Europe, used in Estonia</a:t>
            </a:r>
          </a:p>
        </p:txBody>
      </p:sp>
      <p:grpSp>
        <p:nvGrpSpPr>
          <p:cNvPr id="149" name="Group 3"/>
          <p:cNvGrpSpPr/>
          <p:nvPr/>
        </p:nvGrpSpPr>
        <p:grpSpPr>
          <a:xfrm>
            <a:off x="3429525" y="1699019"/>
            <a:ext cx="2052117" cy="1728193"/>
            <a:chOff x="0" y="390525"/>
            <a:chExt cx="5724525" cy="4572000"/>
          </a:xfrm>
        </p:grpSpPr>
        <p:pic>
          <p:nvPicPr>
            <p:cNvPr id="150" name="Picture 4"/>
            <p:cNvPicPr>
              <a:picLocks noChangeAspect="1"/>
            </p:cNvPicPr>
            <p:nvPr/>
          </p:nvPicPr>
          <p:blipFill>
            <a:blip r:embed="rId3"/>
            <a:srcRect/>
            <a:stretch>
              <a:fillRect/>
            </a:stretch>
          </p:blipFill>
          <p:spPr bwMode="auto">
            <a:xfrm>
              <a:off x="0" y="390525"/>
              <a:ext cx="5724525" cy="4505325"/>
            </a:xfrm>
            <a:prstGeom prst="rect">
              <a:avLst/>
            </a:prstGeom>
            <a:noFill/>
            <a:ln>
              <a:noFill/>
            </a:ln>
          </p:spPr>
        </p:pic>
        <p:sp>
          <p:nvSpPr>
            <p:cNvPr id="151" name="Text Box 2"/>
            <p:cNvSpPr txBox="1">
              <a:spLocks noChangeArrowheads="1"/>
            </p:cNvSpPr>
            <p:nvPr/>
          </p:nvSpPr>
          <p:spPr bwMode="auto">
            <a:xfrm>
              <a:off x="228600" y="4705350"/>
              <a:ext cx="4886325"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1000"/>
                </a:spcAft>
              </a:pPr>
              <a:r>
                <a:rPr lang="en-GB" sz="900" i="1" dirty="0" smtClean="0">
                  <a:effectLst/>
                  <a:latin typeface="Verdana"/>
                  <a:ea typeface="Calibri"/>
                  <a:cs typeface="Times New Roman"/>
                </a:rPr>
                <a:t>UNESCO </a:t>
              </a:r>
              <a:r>
                <a:rPr lang="en-GB" sz="900" i="1" dirty="0">
                  <a:effectLst/>
                  <a:latin typeface="Verdana"/>
                  <a:ea typeface="Calibri"/>
                  <a:cs typeface="Times New Roman"/>
                </a:rPr>
                <a:t>ICT Competency Framework for </a:t>
              </a:r>
              <a:r>
                <a:rPr lang="en-GB" sz="900" i="1" dirty="0" smtClean="0">
                  <a:effectLst/>
                  <a:latin typeface="Verdana"/>
                  <a:ea typeface="Calibri"/>
                  <a:cs typeface="Times New Roman"/>
                </a:rPr>
                <a:t>Teachers, 2011</a:t>
              </a:r>
            </a:p>
            <a:p>
              <a:pPr algn="just">
                <a:spcAft>
                  <a:spcPts val="1000"/>
                </a:spcAft>
              </a:pPr>
              <a:endParaRPr lang="en-GB" sz="900" i="1" dirty="0">
                <a:effectLst/>
                <a:latin typeface="Verdana"/>
                <a:ea typeface="Calibri"/>
                <a:cs typeface="Times New Roman"/>
              </a:endParaRPr>
            </a:p>
            <a:p>
              <a:pPr algn="just">
                <a:spcAft>
                  <a:spcPts val="600"/>
                </a:spcAft>
              </a:pPr>
              <a:r>
                <a:rPr lang="en-GB" sz="1000" dirty="0">
                  <a:effectLst/>
                  <a:latin typeface="Verdana"/>
                  <a:ea typeface="MS Mincho"/>
                  <a:cs typeface="Times New Roman"/>
                </a:rPr>
                <a:t> </a:t>
              </a:r>
            </a:p>
          </p:txBody>
        </p:sp>
      </p:grpSp>
      <p:sp>
        <p:nvSpPr>
          <p:cNvPr id="2" name="TextBox 1"/>
          <p:cNvSpPr txBox="1"/>
          <p:nvPr/>
        </p:nvSpPr>
        <p:spPr>
          <a:xfrm>
            <a:off x="3522898" y="1289593"/>
            <a:ext cx="1814728" cy="338041"/>
          </a:xfrm>
          <a:prstGeom prst="rect">
            <a:avLst/>
          </a:prstGeom>
          <a:noFill/>
        </p:spPr>
        <p:txBody>
          <a:bodyPr wrap="none" rtlCol="0">
            <a:spAutoFit/>
          </a:bodyPr>
          <a:lstStyle/>
          <a:p>
            <a:pPr>
              <a:lnSpc>
                <a:spcPct val="110000"/>
              </a:lnSpc>
              <a:buClr>
                <a:srgbClr val="33ACE3"/>
              </a:buClr>
            </a:pPr>
            <a:r>
              <a:rPr lang="de-DE" sz="1600" dirty="0" smtClean="0">
                <a:solidFill>
                  <a:srgbClr val="164194"/>
                </a:solidFill>
              </a:rPr>
              <a:t>UNECO ICT CFT</a:t>
            </a:r>
            <a:endParaRPr lang="en-GB" sz="1600" dirty="0" err="1" smtClean="0">
              <a:solidFill>
                <a:srgbClr val="164194"/>
              </a:solidFill>
            </a:endParaRPr>
          </a:p>
        </p:txBody>
      </p:sp>
      <p:pic>
        <p:nvPicPr>
          <p:cNvPr id="153" name="Picture 6"/>
          <p:cNvPicPr>
            <a:picLocks noChangeAspect="1"/>
          </p:cNvPicPr>
          <p:nvPr/>
        </p:nvPicPr>
        <p:blipFill>
          <a:blip r:embed="rId4" cstate="print"/>
          <a:stretch>
            <a:fillRect/>
          </a:stretch>
        </p:blipFill>
        <p:spPr>
          <a:xfrm>
            <a:off x="6132819" y="2419100"/>
            <a:ext cx="1103257" cy="1427745"/>
          </a:xfrm>
          <a:prstGeom prst="rect">
            <a:avLst/>
          </a:prstGeom>
        </p:spPr>
      </p:pic>
      <p:pic>
        <p:nvPicPr>
          <p:cNvPr id="154" name="Picture 7"/>
          <p:cNvPicPr>
            <a:picLocks noChangeAspect="1"/>
          </p:cNvPicPr>
          <p:nvPr/>
        </p:nvPicPr>
        <p:blipFill>
          <a:blip r:embed="rId5" cstate="print"/>
          <a:stretch>
            <a:fillRect/>
          </a:stretch>
        </p:blipFill>
        <p:spPr>
          <a:xfrm>
            <a:off x="5590993" y="1740065"/>
            <a:ext cx="1112851" cy="1440160"/>
          </a:xfrm>
          <a:prstGeom prst="rect">
            <a:avLst/>
          </a:prstGeom>
        </p:spPr>
      </p:pic>
      <p:sp>
        <p:nvSpPr>
          <p:cNvPr id="155" name="TextBox 154"/>
          <p:cNvSpPr txBox="1"/>
          <p:nvPr/>
        </p:nvSpPr>
        <p:spPr>
          <a:xfrm>
            <a:off x="5445749" y="1288971"/>
            <a:ext cx="1995483" cy="338041"/>
          </a:xfrm>
          <a:prstGeom prst="rect">
            <a:avLst/>
          </a:prstGeom>
          <a:noFill/>
        </p:spPr>
        <p:txBody>
          <a:bodyPr wrap="none" rtlCol="0">
            <a:spAutoFit/>
          </a:bodyPr>
          <a:lstStyle/>
          <a:p>
            <a:pPr>
              <a:lnSpc>
                <a:spcPct val="110000"/>
              </a:lnSpc>
              <a:buClr>
                <a:srgbClr val="33ACE3"/>
              </a:buClr>
            </a:pPr>
            <a:r>
              <a:rPr lang="de-DE" sz="1600" dirty="0" smtClean="0">
                <a:solidFill>
                  <a:srgbClr val="164194"/>
                </a:solidFill>
              </a:rPr>
              <a:t>ISTE Standards-T</a:t>
            </a:r>
            <a:endParaRPr lang="en-GB" sz="1600" dirty="0" err="1" smtClean="0">
              <a:solidFill>
                <a:srgbClr val="164194"/>
              </a:solidFill>
            </a:endParaRPr>
          </a:p>
        </p:txBody>
      </p:sp>
      <p:pic>
        <p:nvPicPr>
          <p:cNvPr id="156" name="Picture 15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1301" y="1849036"/>
            <a:ext cx="1490832" cy="1410752"/>
          </a:xfrm>
          <a:prstGeom prst="rect">
            <a:avLst/>
          </a:prstGeom>
          <a:noFill/>
        </p:spPr>
      </p:pic>
      <p:sp>
        <p:nvSpPr>
          <p:cNvPr id="157" name="TextBox 156"/>
          <p:cNvSpPr txBox="1"/>
          <p:nvPr/>
        </p:nvSpPr>
        <p:spPr>
          <a:xfrm>
            <a:off x="7627325" y="1289593"/>
            <a:ext cx="1021433" cy="338041"/>
          </a:xfrm>
          <a:prstGeom prst="rect">
            <a:avLst/>
          </a:prstGeom>
          <a:noFill/>
        </p:spPr>
        <p:txBody>
          <a:bodyPr wrap="none" rtlCol="0">
            <a:spAutoFit/>
          </a:bodyPr>
          <a:lstStyle/>
          <a:p>
            <a:pPr>
              <a:lnSpc>
                <a:spcPct val="110000"/>
              </a:lnSpc>
              <a:buClr>
                <a:srgbClr val="33ACE3"/>
              </a:buClr>
            </a:pPr>
            <a:r>
              <a:rPr lang="de-DE" sz="1600" dirty="0" smtClean="0">
                <a:solidFill>
                  <a:srgbClr val="164194"/>
                </a:solidFill>
              </a:rPr>
              <a:t>MENTEP</a:t>
            </a:r>
            <a:endParaRPr lang="en-GB" sz="1600" dirty="0" err="1" smtClean="0">
              <a:solidFill>
                <a:srgbClr val="164194"/>
              </a:solidFill>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888" y="1749360"/>
            <a:ext cx="1583792" cy="18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TextBox 158"/>
          <p:cNvSpPr txBox="1"/>
          <p:nvPr/>
        </p:nvSpPr>
        <p:spPr>
          <a:xfrm>
            <a:off x="251904" y="1268760"/>
            <a:ext cx="1189749" cy="338041"/>
          </a:xfrm>
          <a:prstGeom prst="rect">
            <a:avLst/>
          </a:prstGeom>
          <a:noFill/>
        </p:spPr>
        <p:txBody>
          <a:bodyPr wrap="none" rtlCol="0">
            <a:spAutoFit/>
          </a:bodyPr>
          <a:lstStyle/>
          <a:p>
            <a:pPr>
              <a:lnSpc>
                <a:spcPct val="110000"/>
              </a:lnSpc>
              <a:buClr>
                <a:srgbClr val="33ACE3"/>
              </a:buClr>
            </a:pPr>
            <a:r>
              <a:rPr lang="de-DE" sz="1600" dirty="0" smtClean="0">
                <a:solidFill>
                  <a:srgbClr val="164194"/>
                </a:solidFill>
              </a:rPr>
              <a:t>DIGCOMP</a:t>
            </a:r>
            <a:endParaRPr lang="en-GB" sz="1600" dirty="0" err="1" smtClean="0">
              <a:solidFill>
                <a:srgbClr val="164194"/>
              </a:solidFill>
            </a:endParaRPr>
          </a:p>
        </p:txBody>
      </p:sp>
      <p:sp>
        <p:nvSpPr>
          <p:cNvPr id="160" name="TextBox 159"/>
          <p:cNvSpPr txBox="1"/>
          <p:nvPr/>
        </p:nvSpPr>
        <p:spPr>
          <a:xfrm>
            <a:off x="2026550" y="1272972"/>
            <a:ext cx="856132" cy="338041"/>
          </a:xfrm>
          <a:prstGeom prst="rect">
            <a:avLst/>
          </a:prstGeom>
          <a:noFill/>
        </p:spPr>
        <p:txBody>
          <a:bodyPr wrap="none" rtlCol="0">
            <a:spAutoFit/>
          </a:bodyPr>
          <a:lstStyle/>
          <a:p>
            <a:pPr>
              <a:lnSpc>
                <a:spcPct val="110000"/>
              </a:lnSpc>
              <a:buClr>
                <a:srgbClr val="33ACE3"/>
              </a:buClr>
            </a:pPr>
            <a:r>
              <a:rPr lang="de-DE" sz="1600" dirty="0" smtClean="0">
                <a:solidFill>
                  <a:srgbClr val="164194"/>
                </a:solidFill>
              </a:rPr>
              <a:t>TPACK</a:t>
            </a:r>
            <a:endParaRPr lang="en-GB" sz="1600" dirty="0" err="1" smtClean="0">
              <a:solidFill>
                <a:srgbClr val="164194"/>
              </a:solidFill>
            </a:endParaRPr>
          </a:p>
        </p:txBody>
      </p:sp>
      <p:pic>
        <p:nvPicPr>
          <p:cNvPr id="163" name="Picture 1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6432" y="1849036"/>
            <a:ext cx="1434852" cy="1410752"/>
          </a:xfrm>
          <a:prstGeom prst="rect">
            <a:avLst/>
          </a:prstGeom>
        </p:spPr>
      </p:pic>
      <p:sp>
        <p:nvSpPr>
          <p:cNvPr id="164" name="TextBox 5"/>
          <p:cNvSpPr txBox="1"/>
          <p:nvPr/>
        </p:nvSpPr>
        <p:spPr>
          <a:xfrm>
            <a:off x="3548021" y="3863588"/>
            <a:ext cx="1897728" cy="2077492"/>
          </a:xfrm>
          <a:prstGeom prst="rect">
            <a:avLst/>
          </a:prstGeom>
          <a:noFill/>
        </p:spPr>
        <p:txBody>
          <a:bodyPr wrap="square" rtlCol="0">
            <a:spAutoFit/>
          </a:bodyPr>
          <a:lstStyle/>
          <a:p>
            <a:pPr>
              <a:lnSpc>
                <a:spcPct val="110000"/>
              </a:lnSpc>
              <a:spcAft>
                <a:spcPts val="1200"/>
              </a:spcAft>
              <a:buClr>
                <a:srgbClr val="33ACE3"/>
              </a:buClr>
            </a:pPr>
            <a:r>
              <a:rPr lang="de-DE" sz="1000" dirty="0" smtClean="0">
                <a:solidFill>
                  <a:srgbClr val="164194"/>
                </a:solidFill>
              </a:rPr>
              <a:t>Version 2.0 form 2011; 3rd </a:t>
            </a:r>
            <a:r>
              <a:rPr lang="de-DE" sz="1000" dirty="0" err="1" smtClean="0">
                <a:solidFill>
                  <a:srgbClr val="164194"/>
                </a:solidFill>
              </a:rPr>
              <a:t>version</a:t>
            </a:r>
            <a:r>
              <a:rPr lang="de-DE" sz="1000" dirty="0" smtClean="0">
                <a:solidFill>
                  <a:srgbClr val="164194"/>
                </a:solidFill>
              </a:rPr>
              <a:t> </a:t>
            </a:r>
            <a:r>
              <a:rPr lang="de-DE" sz="1000" dirty="0" err="1" smtClean="0">
                <a:solidFill>
                  <a:srgbClr val="164194"/>
                </a:solidFill>
              </a:rPr>
              <a:t>currently</a:t>
            </a:r>
            <a:r>
              <a:rPr lang="de-DE" sz="1000" dirty="0" smtClean="0">
                <a:solidFill>
                  <a:srgbClr val="164194"/>
                </a:solidFill>
              </a:rPr>
              <a:t> </a:t>
            </a:r>
            <a:r>
              <a:rPr lang="de-DE" sz="1000" dirty="0" err="1" smtClean="0">
                <a:solidFill>
                  <a:srgbClr val="164194"/>
                </a:solidFill>
              </a:rPr>
              <a:t>underway</a:t>
            </a:r>
            <a:endParaRPr lang="de-DE" sz="1000" dirty="0" smtClean="0">
              <a:solidFill>
                <a:srgbClr val="164194"/>
              </a:solidFill>
            </a:endParaRPr>
          </a:p>
          <a:p>
            <a:pPr>
              <a:lnSpc>
                <a:spcPct val="110000"/>
              </a:lnSpc>
              <a:spcAft>
                <a:spcPts val="1200"/>
              </a:spcAft>
              <a:buClr>
                <a:srgbClr val="33ACE3"/>
              </a:buClr>
            </a:pPr>
            <a:r>
              <a:rPr lang="de-DE" sz="1000" dirty="0" err="1" smtClean="0">
                <a:solidFill>
                  <a:srgbClr val="164194"/>
                </a:solidFill>
              </a:rPr>
              <a:t>Internationally</a:t>
            </a:r>
            <a:r>
              <a:rPr lang="de-DE" sz="1000" dirty="0" smtClean="0">
                <a:solidFill>
                  <a:srgbClr val="164194"/>
                </a:solidFill>
              </a:rPr>
              <a:t> </a:t>
            </a:r>
            <a:r>
              <a:rPr lang="de-DE" sz="1000" dirty="0" err="1" smtClean="0">
                <a:solidFill>
                  <a:srgbClr val="164194"/>
                </a:solidFill>
              </a:rPr>
              <a:t>recognized</a:t>
            </a:r>
            <a:endParaRPr lang="de-DE" sz="1000" dirty="0" smtClean="0">
              <a:solidFill>
                <a:srgbClr val="164194"/>
              </a:solidFill>
            </a:endParaRPr>
          </a:p>
          <a:p>
            <a:pPr>
              <a:lnSpc>
                <a:spcPct val="110000"/>
              </a:lnSpc>
              <a:spcAft>
                <a:spcPts val="1200"/>
              </a:spcAft>
              <a:buClr>
                <a:srgbClr val="33ACE3"/>
              </a:buClr>
            </a:pPr>
            <a:r>
              <a:rPr lang="de-DE" sz="1000" dirty="0" smtClean="0">
                <a:solidFill>
                  <a:srgbClr val="164194"/>
                </a:solidFill>
              </a:rPr>
              <a:t>Take-</a:t>
            </a:r>
            <a:r>
              <a:rPr lang="de-DE" sz="1000" dirty="0" err="1" smtClean="0">
                <a:solidFill>
                  <a:srgbClr val="164194"/>
                </a:solidFill>
              </a:rPr>
              <a:t>up</a:t>
            </a:r>
            <a:r>
              <a:rPr lang="de-DE" sz="1000" dirty="0" smtClean="0">
                <a:solidFill>
                  <a:srgbClr val="164194"/>
                </a:solidFill>
              </a:rPr>
              <a:t> </a:t>
            </a:r>
            <a:r>
              <a:rPr lang="de-DE" sz="1000" dirty="0" err="1" smtClean="0">
                <a:solidFill>
                  <a:srgbClr val="164194"/>
                </a:solidFill>
              </a:rPr>
              <a:t>with</a:t>
            </a:r>
            <a:r>
              <a:rPr lang="de-DE" sz="1000" dirty="0" smtClean="0">
                <a:solidFill>
                  <a:srgbClr val="164194"/>
                </a:solidFill>
              </a:rPr>
              <a:t> </a:t>
            </a:r>
            <a:r>
              <a:rPr lang="de-DE" sz="1000" dirty="0" err="1" smtClean="0">
                <a:solidFill>
                  <a:srgbClr val="164194"/>
                </a:solidFill>
              </a:rPr>
              <a:t>adaptations</a:t>
            </a:r>
            <a:r>
              <a:rPr lang="de-DE" sz="1000" dirty="0" smtClean="0">
                <a:solidFill>
                  <a:srgbClr val="164194"/>
                </a:solidFill>
              </a:rPr>
              <a:t> </a:t>
            </a:r>
            <a:r>
              <a:rPr lang="de-DE" sz="1000" dirty="0" err="1" smtClean="0">
                <a:solidFill>
                  <a:srgbClr val="164194"/>
                </a:solidFill>
              </a:rPr>
              <a:t>and</a:t>
            </a:r>
            <a:r>
              <a:rPr lang="de-DE" sz="1000" dirty="0" smtClean="0">
                <a:solidFill>
                  <a:srgbClr val="164194"/>
                </a:solidFill>
              </a:rPr>
              <a:t> </a:t>
            </a:r>
            <a:r>
              <a:rPr lang="de-DE" sz="1000" dirty="0" err="1" smtClean="0">
                <a:solidFill>
                  <a:srgbClr val="164194"/>
                </a:solidFill>
              </a:rPr>
              <a:t>transformations</a:t>
            </a:r>
            <a:r>
              <a:rPr lang="de-DE" sz="1000" dirty="0" smtClean="0">
                <a:solidFill>
                  <a:srgbClr val="164194"/>
                </a:solidFill>
              </a:rPr>
              <a:t> in </a:t>
            </a:r>
            <a:r>
              <a:rPr lang="de-DE" sz="1000" dirty="0" err="1" smtClean="0">
                <a:solidFill>
                  <a:srgbClr val="164194"/>
                </a:solidFill>
              </a:rPr>
              <a:t>many</a:t>
            </a:r>
            <a:r>
              <a:rPr lang="de-DE" sz="1000" dirty="0" smtClean="0">
                <a:solidFill>
                  <a:srgbClr val="164194"/>
                </a:solidFill>
              </a:rPr>
              <a:t> African countries</a:t>
            </a:r>
            <a:endParaRPr lang="en-GB" sz="1000" dirty="0" smtClean="0">
              <a:solidFill>
                <a:srgbClr val="164194"/>
              </a:solidFill>
            </a:endParaRPr>
          </a:p>
          <a:p>
            <a:pPr>
              <a:lnSpc>
                <a:spcPct val="110000"/>
              </a:lnSpc>
              <a:spcAft>
                <a:spcPts val="1200"/>
              </a:spcAft>
              <a:buClr>
                <a:srgbClr val="33ACE3"/>
              </a:buClr>
            </a:pPr>
            <a:r>
              <a:rPr lang="en-GB" sz="1000" dirty="0" smtClean="0">
                <a:solidFill>
                  <a:srgbClr val="164194"/>
                </a:solidFill>
              </a:rPr>
              <a:t>In Europe, Ireland is using it as a basis</a:t>
            </a:r>
          </a:p>
        </p:txBody>
      </p:sp>
      <p:sp>
        <p:nvSpPr>
          <p:cNvPr id="165" name="TextBox 5"/>
          <p:cNvSpPr txBox="1"/>
          <p:nvPr/>
        </p:nvSpPr>
        <p:spPr>
          <a:xfrm>
            <a:off x="7382726" y="3883055"/>
            <a:ext cx="1797786" cy="1785104"/>
          </a:xfrm>
          <a:prstGeom prst="rect">
            <a:avLst/>
          </a:prstGeom>
          <a:noFill/>
        </p:spPr>
        <p:txBody>
          <a:bodyPr wrap="square" rtlCol="0">
            <a:spAutoFit/>
          </a:bodyPr>
          <a:lstStyle/>
          <a:p>
            <a:pPr>
              <a:lnSpc>
                <a:spcPct val="110000"/>
              </a:lnSpc>
              <a:buClr>
                <a:srgbClr val="33ACE3"/>
              </a:buClr>
            </a:pPr>
            <a:r>
              <a:rPr lang="de-DE" sz="1000" dirty="0" err="1" smtClean="0">
                <a:solidFill>
                  <a:srgbClr val="164194"/>
                </a:solidFill>
              </a:rPr>
              <a:t>Developed</a:t>
            </a:r>
            <a:r>
              <a:rPr lang="de-DE" sz="1000" dirty="0" smtClean="0">
                <a:solidFill>
                  <a:srgbClr val="164194"/>
                </a:solidFill>
              </a:rPr>
              <a:t> </a:t>
            </a:r>
            <a:r>
              <a:rPr lang="de-DE" sz="1000" dirty="0" err="1" smtClean="0">
                <a:solidFill>
                  <a:srgbClr val="164194"/>
                </a:solidFill>
              </a:rPr>
              <a:t>by</a:t>
            </a:r>
            <a:r>
              <a:rPr lang="de-DE" sz="1000" dirty="0" smtClean="0">
                <a:solidFill>
                  <a:srgbClr val="164194"/>
                </a:solidFill>
              </a:rPr>
              <a:t> EUN &amp; MS </a:t>
            </a:r>
            <a:r>
              <a:rPr lang="de-DE" sz="1000" dirty="0" err="1" smtClean="0">
                <a:solidFill>
                  <a:srgbClr val="164194"/>
                </a:solidFill>
              </a:rPr>
              <a:t>consortium</a:t>
            </a:r>
            <a:r>
              <a:rPr lang="de-DE" sz="1000" dirty="0" smtClean="0">
                <a:solidFill>
                  <a:srgbClr val="164194"/>
                </a:solidFill>
              </a:rPr>
              <a:t> (Erasmus+)</a:t>
            </a:r>
          </a:p>
          <a:p>
            <a:pPr>
              <a:lnSpc>
                <a:spcPct val="110000"/>
              </a:lnSpc>
              <a:buClr>
                <a:srgbClr val="33ACE3"/>
              </a:buClr>
            </a:pPr>
            <a:endParaRPr lang="de-DE" sz="1000" dirty="0">
              <a:solidFill>
                <a:srgbClr val="164194"/>
              </a:solidFill>
            </a:endParaRPr>
          </a:p>
          <a:p>
            <a:pPr>
              <a:lnSpc>
                <a:spcPct val="110000"/>
              </a:lnSpc>
              <a:buClr>
                <a:srgbClr val="33ACE3"/>
              </a:buClr>
            </a:pPr>
            <a:r>
              <a:rPr lang="de-DE" sz="1000" dirty="0" err="1" smtClean="0">
                <a:solidFill>
                  <a:srgbClr val="164194"/>
                </a:solidFill>
              </a:rPr>
              <a:t>Integrates</a:t>
            </a:r>
            <a:r>
              <a:rPr lang="de-DE" sz="1000" dirty="0" smtClean="0">
                <a:solidFill>
                  <a:srgbClr val="164194"/>
                </a:solidFill>
              </a:rPr>
              <a:t> DIGCOMP</a:t>
            </a:r>
          </a:p>
          <a:p>
            <a:pPr>
              <a:lnSpc>
                <a:spcPct val="110000"/>
              </a:lnSpc>
              <a:buClr>
                <a:srgbClr val="33ACE3"/>
              </a:buClr>
            </a:pPr>
            <a:endParaRPr lang="de-DE" sz="1000" dirty="0">
              <a:solidFill>
                <a:srgbClr val="164194"/>
              </a:solidFill>
            </a:endParaRPr>
          </a:p>
          <a:p>
            <a:pPr>
              <a:lnSpc>
                <a:spcPct val="110000"/>
              </a:lnSpc>
              <a:buClr>
                <a:srgbClr val="33ACE3"/>
              </a:buClr>
            </a:pPr>
            <a:r>
              <a:rPr lang="de-DE" sz="1000" dirty="0" err="1" smtClean="0">
                <a:solidFill>
                  <a:srgbClr val="164194"/>
                </a:solidFill>
              </a:rPr>
              <a:t>Linked</a:t>
            </a:r>
            <a:r>
              <a:rPr lang="de-DE" sz="1000" dirty="0" smtClean="0">
                <a:solidFill>
                  <a:srgbClr val="164194"/>
                </a:solidFill>
              </a:rPr>
              <a:t> </a:t>
            </a:r>
            <a:r>
              <a:rPr lang="de-DE" sz="1000" dirty="0" err="1" smtClean="0">
                <a:solidFill>
                  <a:srgbClr val="164194"/>
                </a:solidFill>
              </a:rPr>
              <a:t>to</a:t>
            </a:r>
            <a:r>
              <a:rPr lang="de-DE" sz="1000" dirty="0" smtClean="0">
                <a:solidFill>
                  <a:srgbClr val="164194"/>
                </a:solidFill>
              </a:rPr>
              <a:t> a </a:t>
            </a:r>
            <a:r>
              <a:rPr lang="de-DE" sz="1000" dirty="0" err="1" smtClean="0">
                <a:solidFill>
                  <a:srgbClr val="164194"/>
                </a:solidFill>
              </a:rPr>
              <a:t>self-assessment</a:t>
            </a:r>
            <a:r>
              <a:rPr lang="de-DE" sz="1000" dirty="0" smtClean="0">
                <a:solidFill>
                  <a:srgbClr val="164194"/>
                </a:solidFill>
              </a:rPr>
              <a:t> </a:t>
            </a:r>
            <a:r>
              <a:rPr lang="de-DE" sz="1000" dirty="0" err="1" smtClean="0">
                <a:solidFill>
                  <a:srgbClr val="164194"/>
                </a:solidFill>
              </a:rPr>
              <a:t>tool</a:t>
            </a:r>
            <a:r>
              <a:rPr lang="de-DE" sz="1000" dirty="0" smtClean="0">
                <a:solidFill>
                  <a:srgbClr val="164194"/>
                </a:solidFill>
              </a:rPr>
              <a:t> </a:t>
            </a:r>
            <a:r>
              <a:rPr lang="de-DE" sz="1000" dirty="0" err="1" smtClean="0">
                <a:solidFill>
                  <a:srgbClr val="164194"/>
                </a:solidFill>
              </a:rPr>
              <a:t>for</a:t>
            </a:r>
            <a:r>
              <a:rPr lang="de-DE" sz="1000" dirty="0" smtClean="0">
                <a:solidFill>
                  <a:srgbClr val="164194"/>
                </a:solidFill>
              </a:rPr>
              <a:t> </a:t>
            </a:r>
            <a:r>
              <a:rPr lang="de-DE" sz="1000" dirty="0" err="1" smtClean="0">
                <a:solidFill>
                  <a:srgbClr val="164194"/>
                </a:solidFill>
              </a:rPr>
              <a:t>teachers</a:t>
            </a:r>
            <a:r>
              <a:rPr lang="de-DE" sz="1000" dirty="0" smtClean="0">
                <a:solidFill>
                  <a:srgbClr val="164194"/>
                </a:solidFill>
              </a:rPr>
              <a:t> </a:t>
            </a:r>
            <a:r>
              <a:rPr lang="de-DE" sz="1000" dirty="0" err="1" smtClean="0">
                <a:solidFill>
                  <a:srgbClr val="164194"/>
                </a:solidFill>
              </a:rPr>
              <a:t>which</a:t>
            </a:r>
            <a:r>
              <a:rPr lang="de-DE" sz="1000" dirty="0" smtClean="0">
                <a:solidFill>
                  <a:srgbClr val="164194"/>
                </a:solidFill>
              </a:rPr>
              <a:t> </a:t>
            </a:r>
            <a:r>
              <a:rPr lang="de-DE" sz="1000" dirty="0" err="1" smtClean="0">
                <a:solidFill>
                  <a:srgbClr val="164194"/>
                </a:solidFill>
              </a:rPr>
              <a:t>is</a:t>
            </a:r>
            <a:r>
              <a:rPr lang="de-DE" sz="1000" dirty="0" smtClean="0">
                <a:solidFill>
                  <a:srgbClr val="164194"/>
                </a:solidFill>
              </a:rPr>
              <a:t> </a:t>
            </a:r>
            <a:r>
              <a:rPr lang="de-DE" sz="1000" dirty="0" err="1" smtClean="0">
                <a:solidFill>
                  <a:srgbClr val="164194"/>
                </a:solidFill>
              </a:rPr>
              <a:t>currently</a:t>
            </a:r>
            <a:r>
              <a:rPr lang="de-DE" sz="1000" dirty="0" smtClean="0">
                <a:solidFill>
                  <a:srgbClr val="164194"/>
                </a:solidFill>
              </a:rPr>
              <a:t> </a:t>
            </a:r>
            <a:r>
              <a:rPr lang="de-DE" sz="1000" dirty="0" err="1" smtClean="0">
                <a:solidFill>
                  <a:srgbClr val="164194"/>
                </a:solidFill>
              </a:rPr>
              <a:t>being</a:t>
            </a:r>
            <a:r>
              <a:rPr lang="de-DE" sz="1000" dirty="0" smtClean="0">
                <a:solidFill>
                  <a:srgbClr val="164194"/>
                </a:solidFill>
              </a:rPr>
              <a:t> </a:t>
            </a:r>
            <a:r>
              <a:rPr lang="de-DE" sz="1000" dirty="0" err="1" smtClean="0">
                <a:solidFill>
                  <a:srgbClr val="164194"/>
                </a:solidFill>
              </a:rPr>
              <a:t>piloted</a:t>
            </a:r>
            <a:endParaRPr lang="de-DE" sz="1000" dirty="0" smtClean="0">
              <a:solidFill>
                <a:srgbClr val="164194"/>
              </a:solidFill>
            </a:endParaRPr>
          </a:p>
          <a:p>
            <a:pPr>
              <a:lnSpc>
                <a:spcPct val="110000"/>
              </a:lnSpc>
              <a:buClr>
                <a:srgbClr val="33ACE3"/>
              </a:buClr>
            </a:pPr>
            <a:endParaRPr lang="de-DE" sz="1000" dirty="0">
              <a:solidFill>
                <a:srgbClr val="164194"/>
              </a:solidFill>
            </a:endParaRPr>
          </a:p>
        </p:txBody>
      </p:sp>
      <p:sp>
        <p:nvSpPr>
          <p:cNvPr id="166" name="TextBox 5"/>
          <p:cNvSpPr txBox="1"/>
          <p:nvPr/>
        </p:nvSpPr>
        <p:spPr>
          <a:xfrm>
            <a:off x="110302" y="3721244"/>
            <a:ext cx="1581378" cy="1615827"/>
          </a:xfrm>
          <a:prstGeom prst="rect">
            <a:avLst/>
          </a:prstGeom>
          <a:noFill/>
        </p:spPr>
        <p:txBody>
          <a:bodyPr wrap="square" rtlCol="0">
            <a:spAutoFit/>
          </a:bodyPr>
          <a:lstStyle/>
          <a:p>
            <a:pPr>
              <a:lnSpc>
                <a:spcPct val="110000"/>
              </a:lnSpc>
              <a:buClr>
                <a:srgbClr val="33ACE3"/>
              </a:buClr>
            </a:pPr>
            <a:endParaRPr lang="de-DE" sz="1000" dirty="0" smtClean="0">
              <a:solidFill>
                <a:srgbClr val="164194"/>
              </a:solidFill>
            </a:endParaRPr>
          </a:p>
          <a:p>
            <a:pPr>
              <a:lnSpc>
                <a:spcPct val="110000"/>
              </a:lnSpc>
              <a:buClr>
                <a:srgbClr val="33ACE3"/>
              </a:buClr>
            </a:pPr>
            <a:r>
              <a:rPr lang="de-DE" sz="1000" dirty="0" smtClean="0">
                <a:solidFill>
                  <a:srgbClr val="004494"/>
                </a:solidFill>
              </a:rPr>
              <a:t>Not </a:t>
            </a:r>
            <a:r>
              <a:rPr lang="de-DE" sz="1000" dirty="0" err="1" smtClean="0">
                <a:solidFill>
                  <a:srgbClr val="004494"/>
                </a:solidFill>
              </a:rPr>
              <a:t>targeted</a:t>
            </a:r>
            <a:r>
              <a:rPr lang="de-DE" sz="1000" dirty="0" smtClean="0">
                <a:solidFill>
                  <a:srgbClr val="004494"/>
                </a:solidFill>
              </a:rPr>
              <a:t> at </a:t>
            </a:r>
            <a:r>
              <a:rPr lang="de-DE" sz="1000" dirty="0" err="1" smtClean="0">
                <a:solidFill>
                  <a:srgbClr val="004494"/>
                </a:solidFill>
              </a:rPr>
              <a:t>educators</a:t>
            </a:r>
            <a:endParaRPr lang="de-DE" sz="1000" dirty="0" smtClean="0">
              <a:solidFill>
                <a:srgbClr val="004494"/>
              </a:solidFill>
            </a:endParaRPr>
          </a:p>
          <a:p>
            <a:pPr>
              <a:lnSpc>
                <a:spcPct val="110000"/>
              </a:lnSpc>
              <a:buClr>
                <a:srgbClr val="33ACE3"/>
              </a:buClr>
            </a:pPr>
            <a:endParaRPr lang="de-DE" sz="1000" dirty="0">
              <a:solidFill>
                <a:srgbClr val="164194"/>
              </a:solidFill>
            </a:endParaRPr>
          </a:p>
          <a:p>
            <a:pPr>
              <a:lnSpc>
                <a:spcPct val="110000"/>
              </a:lnSpc>
              <a:buClr>
                <a:srgbClr val="33ACE3"/>
              </a:buClr>
            </a:pPr>
            <a:r>
              <a:rPr lang="de-DE" sz="1000" dirty="0" err="1" smtClean="0">
                <a:solidFill>
                  <a:srgbClr val="164194"/>
                </a:solidFill>
              </a:rPr>
              <a:t>Used</a:t>
            </a:r>
            <a:r>
              <a:rPr lang="de-DE" sz="1000" dirty="0" smtClean="0">
                <a:solidFill>
                  <a:srgbClr val="164194"/>
                </a:solidFill>
              </a:rPr>
              <a:t> </a:t>
            </a:r>
            <a:r>
              <a:rPr lang="de-DE" sz="1000" dirty="0" err="1" smtClean="0">
                <a:solidFill>
                  <a:srgbClr val="164194"/>
                </a:solidFill>
              </a:rPr>
              <a:t>as</a:t>
            </a:r>
            <a:r>
              <a:rPr lang="de-DE" sz="1000" dirty="0" smtClean="0">
                <a:solidFill>
                  <a:srgbClr val="164194"/>
                </a:solidFill>
              </a:rPr>
              <a:t> </a:t>
            </a:r>
            <a:r>
              <a:rPr lang="de-DE" sz="1000" dirty="0" err="1" smtClean="0">
                <a:solidFill>
                  <a:srgbClr val="164194"/>
                </a:solidFill>
              </a:rPr>
              <a:t>teacher</a:t>
            </a:r>
            <a:r>
              <a:rPr lang="de-DE" sz="1000" dirty="0" smtClean="0">
                <a:solidFill>
                  <a:srgbClr val="164194"/>
                </a:solidFill>
              </a:rPr>
              <a:t> </a:t>
            </a:r>
            <a:r>
              <a:rPr lang="de-DE" sz="1000" dirty="0" err="1" smtClean="0">
                <a:solidFill>
                  <a:srgbClr val="164194"/>
                </a:solidFill>
              </a:rPr>
              <a:t>competence</a:t>
            </a:r>
            <a:r>
              <a:rPr lang="de-DE" sz="1000" dirty="0" smtClean="0">
                <a:solidFill>
                  <a:srgbClr val="164194"/>
                </a:solidFill>
              </a:rPr>
              <a:t> </a:t>
            </a:r>
            <a:r>
              <a:rPr lang="de-DE" sz="1000" dirty="0" err="1" smtClean="0">
                <a:solidFill>
                  <a:srgbClr val="164194"/>
                </a:solidFill>
              </a:rPr>
              <a:t>framework</a:t>
            </a:r>
            <a:r>
              <a:rPr lang="de-DE" sz="1000" dirty="0" smtClean="0">
                <a:solidFill>
                  <a:srgbClr val="164194"/>
                </a:solidFill>
              </a:rPr>
              <a:t> in Spain </a:t>
            </a:r>
            <a:r>
              <a:rPr lang="de-DE" sz="1000" dirty="0" err="1" smtClean="0">
                <a:solidFill>
                  <a:srgbClr val="164194"/>
                </a:solidFill>
              </a:rPr>
              <a:t>and</a:t>
            </a:r>
            <a:r>
              <a:rPr lang="de-DE" sz="1000" dirty="0" smtClean="0">
                <a:solidFill>
                  <a:srgbClr val="164194"/>
                </a:solidFill>
              </a:rPr>
              <a:t> </a:t>
            </a:r>
            <a:r>
              <a:rPr lang="de-DE" sz="1000" dirty="0" err="1" smtClean="0">
                <a:solidFill>
                  <a:srgbClr val="164194"/>
                </a:solidFill>
              </a:rPr>
              <a:t>France</a:t>
            </a:r>
            <a:r>
              <a:rPr lang="de-DE" sz="1000" dirty="0" smtClean="0">
                <a:solidFill>
                  <a:srgbClr val="164194"/>
                </a:solidFill>
              </a:rPr>
              <a:t>, </a:t>
            </a:r>
            <a:r>
              <a:rPr lang="de-DE" sz="1000" dirty="0" err="1" smtClean="0">
                <a:solidFill>
                  <a:srgbClr val="164194"/>
                </a:solidFill>
              </a:rPr>
              <a:t>amongst</a:t>
            </a:r>
            <a:r>
              <a:rPr lang="de-DE" sz="1000" dirty="0" smtClean="0">
                <a:solidFill>
                  <a:srgbClr val="164194"/>
                </a:solidFill>
              </a:rPr>
              <a:t> </a:t>
            </a:r>
            <a:r>
              <a:rPr lang="de-DE" sz="1000" dirty="0" err="1" smtClean="0">
                <a:solidFill>
                  <a:srgbClr val="164194"/>
                </a:solidFill>
              </a:rPr>
              <a:t>others</a:t>
            </a:r>
            <a:endParaRPr lang="de-DE" sz="1000" dirty="0" smtClean="0">
              <a:solidFill>
                <a:srgbClr val="164194"/>
              </a:solidFill>
            </a:endParaRPr>
          </a:p>
        </p:txBody>
      </p:sp>
      <p:sp>
        <p:nvSpPr>
          <p:cNvPr id="167" name="TextBox 5"/>
          <p:cNvSpPr txBox="1"/>
          <p:nvPr/>
        </p:nvSpPr>
        <p:spPr>
          <a:xfrm>
            <a:off x="1848147" y="3721244"/>
            <a:ext cx="1581378" cy="1261564"/>
          </a:xfrm>
          <a:prstGeom prst="rect">
            <a:avLst/>
          </a:prstGeom>
          <a:noFill/>
        </p:spPr>
        <p:txBody>
          <a:bodyPr wrap="square" rtlCol="0">
            <a:spAutoFit/>
          </a:bodyPr>
          <a:lstStyle/>
          <a:p>
            <a:pPr>
              <a:lnSpc>
                <a:spcPct val="110000"/>
              </a:lnSpc>
              <a:buClr>
                <a:srgbClr val="33ACE3"/>
              </a:buClr>
            </a:pPr>
            <a:r>
              <a:rPr lang="de-DE" sz="1000" dirty="0" smtClean="0">
                <a:solidFill>
                  <a:srgbClr val="164194"/>
                </a:solidFill>
              </a:rPr>
              <a:t>Model </a:t>
            </a:r>
            <a:r>
              <a:rPr lang="de-DE" sz="1000" dirty="0" err="1" smtClean="0">
                <a:solidFill>
                  <a:srgbClr val="164194"/>
                </a:solidFill>
              </a:rPr>
              <a:t>often</a:t>
            </a:r>
            <a:r>
              <a:rPr lang="de-DE" sz="1000" dirty="0" smtClean="0">
                <a:solidFill>
                  <a:srgbClr val="164194"/>
                </a:solidFill>
              </a:rPr>
              <a:t> </a:t>
            </a:r>
            <a:r>
              <a:rPr lang="de-DE" sz="1000" dirty="0" err="1" smtClean="0">
                <a:solidFill>
                  <a:srgbClr val="164194"/>
                </a:solidFill>
              </a:rPr>
              <a:t>quoted</a:t>
            </a:r>
            <a:r>
              <a:rPr lang="de-DE" sz="1000" dirty="0" smtClean="0">
                <a:solidFill>
                  <a:srgbClr val="164194"/>
                </a:solidFill>
              </a:rPr>
              <a:t> in </a:t>
            </a:r>
            <a:r>
              <a:rPr lang="de-DE" sz="1000" dirty="0" err="1" smtClean="0">
                <a:solidFill>
                  <a:srgbClr val="164194"/>
                </a:solidFill>
              </a:rPr>
              <a:t>the</a:t>
            </a:r>
            <a:r>
              <a:rPr lang="de-DE" sz="1000" dirty="0" smtClean="0">
                <a:solidFill>
                  <a:srgbClr val="164194"/>
                </a:solidFill>
              </a:rPr>
              <a:t> </a:t>
            </a:r>
            <a:r>
              <a:rPr lang="de-DE" sz="1000" dirty="0" err="1" smtClean="0">
                <a:solidFill>
                  <a:srgbClr val="164194"/>
                </a:solidFill>
              </a:rPr>
              <a:t>scientific</a:t>
            </a:r>
            <a:r>
              <a:rPr lang="de-DE" sz="1000" dirty="0" smtClean="0">
                <a:solidFill>
                  <a:srgbClr val="164194"/>
                </a:solidFill>
              </a:rPr>
              <a:t> </a:t>
            </a:r>
            <a:r>
              <a:rPr lang="de-DE" sz="1000" dirty="0" err="1" smtClean="0">
                <a:solidFill>
                  <a:srgbClr val="164194"/>
                </a:solidFill>
              </a:rPr>
              <a:t>literature</a:t>
            </a:r>
            <a:r>
              <a:rPr lang="de-DE" sz="1000" dirty="0" smtClean="0">
                <a:solidFill>
                  <a:srgbClr val="164194"/>
                </a:solidFill>
              </a:rPr>
              <a:t> </a:t>
            </a:r>
            <a:r>
              <a:rPr lang="de-DE" sz="1000" dirty="0" err="1" smtClean="0">
                <a:solidFill>
                  <a:srgbClr val="164194"/>
                </a:solidFill>
              </a:rPr>
              <a:t>and</a:t>
            </a:r>
            <a:r>
              <a:rPr lang="de-DE" sz="1000" dirty="0" smtClean="0">
                <a:solidFill>
                  <a:srgbClr val="164194"/>
                </a:solidFill>
              </a:rPr>
              <a:t> </a:t>
            </a:r>
            <a:r>
              <a:rPr lang="de-DE" sz="1000" dirty="0" err="1" smtClean="0">
                <a:solidFill>
                  <a:srgbClr val="164194"/>
                </a:solidFill>
              </a:rPr>
              <a:t>used</a:t>
            </a:r>
            <a:r>
              <a:rPr lang="de-DE" sz="1000" dirty="0" smtClean="0">
                <a:solidFill>
                  <a:srgbClr val="164194"/>
                </a:solidFill>
              </a:rPr>
              <a:t> </a:t>
            </a:r>
            <a:r>
              <a:rPr lang="de-DE" sz="1000" dirty="0" err="1" smtClean="0">
                <a:solidFill>
                  <a:srgbClr val="164194"/>
                </a:solidFill>
              </a:rPr>
              <a:t>as</a:t>
            </a:r>
            <a:r>
              <a:rPr lang="de-DE" sz="1000" dirty="0" smtClean="0">
                <a:solidFill>
                  <a:srgbClr val="164194"/>
                </a:solidFill>
              </a:rPr>
              <a:t> a </a:t>
            </a:r>
            <a:r>
              <a:rPr lang="de-DE" sz="1000" dirty="0" err="1" smtClean="0">
                <a:solidFill>
                  <a:srgbClr val="164194"/>
                </a:solidFill>
              </a:rPr>
              <a:t>point</a:t>
            </a:r>
            <a:r>
              <a:rPr lang="de-DE" sz="1000" dirty="0" smtClean="0">
                <a:solidFill>
                  <a:srgbClr val="164194"/>
                </a:solidFill>
              </a:rPr>
              <a:t> </a:t>
            </a:r>
            <a:r>
              <a:rPr lang="de-DE" sz="1000" dirty="0" err="1" smtClean="0">
                <a:solidFill>
                  <a:srgbClr val="164194"/>
                </a:solidFill>
              </a:rPr>
              <a:t>of</a:t>
            </a:r>
            <a:r>
              <a:rPr lang="de-DE" sz="1000" dirty="0" smtClean="0">
                <a:solidFill>
                  <a:srgbClr val="164194"/>
                </a:solidFill>
              </a:rPr>
              <a:t> </a:t>
            </a:r>
            <a:r>
              <a:rPr lang="de-DE" sz="1000" dirty="0" err="1" smtClean="0">
                <a:solidFill>
                  <a:srgbClr val="164194"/>
                </a:solidFill>
              </a:rPr>
              <a:t>departure</a:t>
            </a:r>
            <a:r>
              <a:rPr lang="de-DE" sz="1000" dirty="0" smtClean="0">
                <a:solidFill>
                  <a:srgbClr val="164194"/>
                </a:solidFill>
              </a:rPr>
              <a:t> </a:t>
            </a:r>
            <a:r>
              <a:rPr lang="de-DE" sz="1000" dirty="0" err="1" smtClean="0">
                <a:solidFill>
                  <a:srgbClr val="164194"/>
                </a:solidFill>
              </a:rPr>
              <a:t>by</a:t>
            </a:r>
            <a:r>
              <a:rPr lang="de-DE" sz="1000" dirty="0" smtClean="0">
                <a:solidFill>
                  <a:srgbClr val="164194"/>
                </a:solidFill>
              </a:rPr>
              <a:t> </a:t>
            </a:r>
            <a:r>
              <a:rPr lang="de-DE" sz="1000" dirty="0" err="1" smtClean="0">
                <a:solidFill>
                  <a:srgbClr val="164194"/>
                </a:solidFill>
              </a:rPr>
              <a:t>some</a:t>
            </a:r>
            <a:r>
              <a:rPr lang="de-DE" sz="1000" dirty="0" smtClean="0">
                <a:solidFill>
                  <a:srgbClr val="164194"/>
                </a:solidFill>
              </a:rPr>
              <a:t> </a:t>
            </a:r>
            <a:r>
              <a:rPr lang="de-DE" sz="1000" dirty="0" err="1" smtClean="0">
                <a:solidFill>
                  <a:srgbClr val="164194"/>
                </a:solidFill>
              </a:rPr>
              <a:t>member</a:t>
            </a:r>
            <a:r>
              <a:rPr lang="de-DE" sz="1000" dirty="0" smtClean="0">
                <a:solidFill>
                  <a:srgbClr val="164194"/>
                </a:solidFill>
              </a:rPr>
              <a:t> </a:t>
            </a:r>
            <a:r>
              <a:rPr lang="de-DE" sz="1000" dirty="0" err="1" smtClean="0">
                <a:solidFill>
                  <a:srgbClr val="164194"/>
                </a:solidFill>
              </a:rPr>
              <a:t>states</a:t>
            </a:r>
            <a:r>
              <a:rPr lang="de-DE" sz="1000" dirty="0" smtClean="0">
                <a:solidFill>
                  <a:srgbClr val="164194"/>
                </a:solidFill>
              </a:rPr>
              <a:t> (Austria, </a:t>
            </a:r>
            <a:r>
              <a:rPr lang="de-DE" sz="1000" dirty="0" err="1" smtClean="0">
                <a:solidFill>
                  <a:srgbClr val="164194"/>
                </a:solidFill>
              </a:rPr>
              <a:t>Finland</a:t>
            </a:r>
            <a:r>
              <a:rPr lang="de-DE" sz="1000" dirty="0" smtClean="0">
                <a:solidFill>
                  <a:srgbClr val="164194"/>
                </a:solidFill>
              </a:rPr>
              <a:t>)</a:t>
            </a:r>
          </a:p>
        </p:txBody>
      </p:sp>
      <p:sp>
        <p:nvSpPr>
          <p:cNvPr id="4" name="TextBox 3"/>
          <p:cNvSpPr txBox="1"/>
          <p:nvPr/>
        </p:nvSpPr>
        <p:spPr>
          <a:xfrm>
            <a:off x="971600" y="6026526"/>
            <a:ext cx="1454244" cy="368691"/>
          </a:xfrm>
          <a:prstGeom prst="rect">
            <a:avLst/>
          </a:prstGeom>
          <a:noFill/>
        </p:spPr>
        <p:txBody>
          <a:bodyPr wrap="none" rtlCol="0">
            <a:spAutoFit/>
          </a:bodyPr>
          <a:lstStyle/>
          <a:p>
            <a:pPr>
              <a:lnSpc>
                <a:spcPct val="110000"/>
              </a:lnSpc>
              <a:buClr>
                <a:srgbClr val="33ACE3"/>
              </a:buClr>
            </a:pPr>
            <a:r>
              <a:rPr lang="de-DE" sz="1800" dirty="0" err="1" smtClean="0">
                <a:solidFill>
                  <a:schemeClr val="bg1">
                    <a:lumMod val="50000"/>
                  </a:schemeClr>
                </a:solidFill>
              </a:rPr>
              <a:t>incomplete</a:t>
            </a:r>
            <a:endParaRPr lang="en-GB" sz="1800" dirty="0" err="1" smtClean="0">
              <a:solidFill>
                <a:schemeClr val="bg1">
                  <a:lumMod val="50000"/>
                </a:schemeClr>
              </a:solidFill>
            </a:endParaRPr>
          </a:p>
        </p:txBody>
      </p:sp>
      <p:sp>
        <p:nvSpPr>
          <p:cNvPr id="5" name="Right Brace 4"/>
          <p:cNvSpPr/>
          <p:nvPr/>
        </p:nvSpPr>
        <p:spPr bwMode="auto">
          <a:xfrm rot="5400000">
            <a:off x="1447106" y="4108420"/>
            <a:ext cx="497373" cy="3170982"/>
          </a:xfrm>
          <a:prstGeom prst="rightBrace">
            <a:avLst>
              <a:gd name="adj1" fmla="val 34409"/>
              <a:gd name="adj2" fmla="val 50000"/>
            </a:avLst>
          </a:prstGeom>
          <a:noFill/>
          <a:ln w="9525" cap="flat" cmpd="sng" algn="ctr">
            <a:solidFill>
              <a:schemeClr val="bg1">
                <a:lumMod val="50000"/>
              </a:schemeClr>
            </a:solidFill>
            <a:prstDash val="solid"/>
            <a:round/>
            <a:headEnd type="none" w="med" len="med"/>
            <a:tailEnd type="none" w="med" len="med"/>
          </a:ln>
          <a:effectLst/>
        </p:spPr>
        <p:txBody>
          <a:bodyPr rtlCol="0" anchor="ctr"/>
          <a:lstStyle/>
          <a:p>
            <a:pPr algn="ctr"/>
            <a:endParaRPr lang="en-GB"/>
          </a:p>
        </p:txBody>
      </p:sp>
      <p:sp>
        <p:nvSpPr>
          <p:cNvPr id="26" name="TextBox 25"/>
          <p:cNvSpPr txBox="1"/>
          <p:nvPr/>
        </p:nvSpPr>
        <p:spPr>
          <a:xfrm>
            <a:off x="3429526" y="5877272"/>
            <a:ext cx="2052116" cy="544316"/>
          </a:xfrm>
          <a:prstGeom prst="rect">
            <a:avLst/>
          </a:prstGeom>
          <a:noFill/>
        </p:spPr>
        <p:txBody>
          <a:bodyPr wrap="square" rtlCol="0">
            <a:spAutoFit/>
          </a:bodyPr>
          <a:lstStyle/>
          <a:p>
            <a:pPr algn="ctr">
              <a:lnSpc>
                <a:spcPct val="110000"/>
              </a:lnSpc>
              <a:buClr>
                <a:srgbClr val="33ACE3"/>
              </a:buClr>
            </a:pPr>
            <a:r>
              <a:rPr lang="de-DE" sz="1400" dirty="0" err="1" smtClean="0">
                <a:solidFill>
                  <a:schemeClr val="bg1">
                    <a:lumMod val="50000"/>
                  </a:schemeClr>
                </a:solidFill>
              </a:rPr>
              <a:t>Designed</a:t>
            </a:r>
            <a:r>
              <a:rPr lang="de-DE" sz="1400" dirty="0" smtClean="0">
                <a:solidFill>
                  <a:schemeClr val="bg1">
                    <a:lumMod val="50000"/>
                  </a:schemeClr>
                </a:solidFill>
              </a:rPr>
              <a:t> </a:t>
            </a:r>
            <a:r>
              <a:rPr lang="de-DE" sz="1400" dirty="0" err="1" smtClean="0">
                <a:solidFill>
                  <a:schemeClr val="bg1">
                    <a:lumMod val="50000"/>
                  </a:schemeClr>
                </a:solidFill>
              </a:rPr>
              <a:t>for</a:t>
            </a:r>
            <a:r>
              <a:rPr lang="de-DE" sz="1400" dirty="0" smtClean="0">
                <a:solidFill>
                  <a:schemeClr val="bg1">
                    <a:lumMod val="50000"/>
                  </a:schemeClr>
                </a:solidFill>
              </a:rPr>
              <a:t> </a:t>
            </a:r>
            <a:r>
              <a:rPr lang="de-DE" sz="1400" dirty="0" err="1" smtClean="0">
                <a:solidFill>
                  <a:schemeClr val="bg1">
                    <a:lumMod val="50000"/>
                  </a:schemeClr>
                </a:solidFill>
              </a:rPr>
              <a:t>developing</a:t>
            </a:r>
            <a:r>
              <a:rPr lang="de-DE" sz="1400" dirty="0" smtClean="0">
                <a:solidFill>
                  <a:schemeClr val="bg1">
                    <a:lumMod val="50000"/>
                  </a:schemeClr>
                </a:solidFill>
              </a:rPr>
              <a:t> countries</a:t>
            </a:r>
            <a:endParaRPr lang="en-GB" sz="1400" dirty="0" err="1" smtClean="0">
              <a:solidFill>
                <a:schemeClr val="bg1">
                  <a:lumMod val="50000"/>
                </a:schemeClr>
              </a:solidFill>
            </a:endParaRPr>
          </a:p>
        </p:txBody>
      </p:sp>
      <p:sp>
        <p:nvSpPr>
          <p:cNvPr id="27" name="TextBox 26"/>
          <p:cNvSpPr txBox="1"/>
          <p:nvPr/>
        </p:nvSpPr>
        <p:spPr>
          <a:xfrm>
            <a:off x="5382006" y="6087889"/>
            <a:ext cx="2052116" cy="307328"/>
          </a:xfrm>
          <a:prstGeom prst="rect">
            <a:avLst/>
          </a:prstGeom>
          <a:noFill/>
        </p:spPr>
        <p:txBody>
          <a:bodyPr wrap="square" rtlCol="0">
            <a:spAutoFit/>
          </a:bodyPr>
          <a:lstStyle/>
          <a:p>
            <a:pPr algn="ctr">
              <a:lnSpc>
                <a:spcPct val="110000"/>
              </a:lnSpc>
              <a:buClr>
                <a:srgbClr val="33ACE3"/>
              </a:buClr>
            </a:pPr>
            <a:r>
              <a:rPr lang="de-DE" sz="1400" dirty="0" smtClean="0">
                <a:solidFill>
                  <a:schemeClr val="bg1">
                    <a:lumMod val="50000"/>
                  </a:schemeClr>
                </a:solidFill>
              </a:rPr>
              <a:t>US </a:t>
            </a:r>
            <a:r>
              <a:rPr lang="de-DE" sz="1400" dirty="0" err="1" smtClean="0">
                <a:solidFill>
                  <a:schemeClr val="bg1">
                    <a:lumMod val="50000"/>
                  </a:schemeClr>
                </a:solidFill>
              </a:rPr>
              <a:t>discourse</a:t>
            </a:r>
            <a:endParaRPr lang="en-GB" sz="1400" dirty="0" err="1" smtClean="0">
              <a:solidFill>
                <a:schemeClr val="bg1">
                  <a:lumMod val="50000"/>
                </a:schemeClr>
              </a:solidFill>
            </a:endParaRPr>
          </a:p>
        </p:txBody>
      </p:sp>
      <p:sp>
        <p:nvSpPr>
          <p:cNvPr id="28" name="TextBox 27"/>
          <p:cNvSpPr txBox="1"/>
          <p:nvPr/>
        </p:nvSpPr>
        <p:spPr>
          <a:xfrm>
            <a:off x="7236076" y="6092267"/>
            <a:ext cx="2052116" cy="329321"/>
          </a:xfrm>
          <a:prstGeom prst="rect">
            <a:avLst/>
          </a:prstGeom>
          <a:noFill/>
        </p:spPr>
        <p:txBody>
          <a:bodyPr wrap="square" rtlCol="0">
            <a:spAutoFit/>
          </a:bodyPr>
          <a:lstStyle/>
          <a:p>
            <a:pPr algn="ctr">
              <a:lnSpc>
                <a:spcPct val="110000"/>
              </a:lnSpc>
              <a:buClr>
                <a:srgbClr val="33ACE3"/>
              </a:buClr>
            </a:pPr>
            <a:r>
              <a:rPr lang="de-DE" sz="1400" dirty="0" smtClean="0">
                <a:solidFill>
                  <a:schemeClr val="bg1">
                    <a:lumMod val="50000"/>
                  </a:schemeClr>
                </a:solidFill>
              </a:rPr>
              <a:t>Basis </a:t>
            </a:r>
            <a:r>
              <a:rPr lang="de-DE" sz="1400" dirty="0" err="1" smtClean="0">
                <a:solidFill>
                  <a:schemeClr val="bg1">
                    <a:lumMod val="50000"/>
                  </a:schemeClr>
                </a:solidFill>
              </a:rPr>
              <a:t>to</a:t>
            </a:r>
            <a:r>
              <a:rPr lang="de-DE" sz="1400" dirty="0" smtClean="0">
                <a:solidFill>
                  <a:schemeClr val="bg1">
                    <a:lumMod val="50000"/>
                  </a:schemeClr>
                </a:solidFill>
              </a:rPr>
              <a:t> </a:t>
            </a:r>
            <a:r>
              <a:rPr lang="de-DE" sz="1400" dirty="0" err="1" smtClean="0">
                <a:solidFill>
                  <a:schemeClr val="bg1">
                    <a:lumMod val="50000"/>
                  </a:schemeClr>
                </a:solidFill>
              </a:rPr>
              <a:t>build</a:t>
            </a:r>
            <a:r>
              <a:rPr lang="de-DE" sz="1400" dirty="0" smtClean="0">
                <a:solidFill>
                  <a:schemeClr val="bg1">
                    <a:lumMod val="50000"/>
                  </a:schemeClr>
                </a:solidFill>
              </a:rPr>
              <a:t> on</a:t>
            </a:r>
            <a:endParaRPr lang="en-GB" sz="1400" dirty="0" err="1" smtClean="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barn(inVertical)">
                                      <p:cBhvr>
                                        <p:cTn id="7" dur="500"/>
                                        <p:tgtEl>
                                          <p:spTgt spid="159"/>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barn(inVertical)">
                                      <p:cBhvr>
                                        <p:cTn id="15" dur="500"/>
                                        <p:tgtEl>
                                          <p:spTgt spid="16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barn(inVertical)">
                                      <p:cBhvr>
                                        <p:cTn id="20" dur="500"/>
                                        <p:tgtEl>
                                          <p:spTgt spid="160"/>
                                        </p:tgtEl>
                                      </p:cBhvr>
                                    </p:animEffect>
                                  </p:childTnLst>
                                </p:cTn>
                              </p:par>
                              <p:par>
                                <p:cTn id="21" presetID="16" presetClass="entr" presetSubtype="21" fill="hold" nodeType="withEffect">
                                  <p:stCondLst>
                                    <p:cond delay="0"/>
                                  </p:stCondLst>
                                  <p:childTnLst>
                                    <p:set>
                                      <p:cBhvr>
                                        <p:cTn id="22" dur="1" fill="hold">
                                          <p:stCondLst>
                                            <p:cond delay="0"/>
                                          </p:stCondLst>
                                        </p:cTn>
                                        <p:tgtEl>
                                          <p:spTgt spid="163"/>
                                        </p:tgtEl>
                                        <p:attrNameLst>
                                          <p:attrName>style.visibility</p:attrName>
                                        </p:attrNameLst>
                                      </p:cBhvr>
                                      <p:to>
                                        <p:strVal val="visible"/>
                                      </p:to>
                                    </p:set>
                                    <p:animEffect transition="in" filter="barn(inVertical)">
                                      <p:cBhvr>
                                        <p:cTn id="23" dur="500"/>
                                        <p:tgtEl>
                                          <p:spTgt spid="16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7"/>
                                        </p:tgtEl>
                                        <p:attrNameLst>
                                          <p:attrName>style.visibility</p:attrName>
                                        </p:attrNameLst>
                                      </p:cBhvr>
                                      <p:to>
                                        <p:strVal val="visible"/>
                                      </p:to>
                                    </p:set>
                                    <p:animEffect transition="in" filter="barn(inVertical)">
                                      <p:cBhvr>
                                        <p:cTn id="26" dur="500"/>
                                        <p:tgtEl>
                                          <p:spTgt spid="16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4"/>
                                        </p:tgtEl>
                                        <p:attrNameLst>
                                          <p:attrName>style.visibility</p:attrName>
                                        </p:attrNameLst>
                                      </p:cBhvr>
                                      <p:to>
                                        <p:strVal val="visible"/>
                                      </p:to>
                                    </p:set>
                                    <p:animEffect transition="in" filter="barn(inVertical)">
                                      <p:cBhvr>
                                        <p:cTn id="40" dur="500"/>
                                        <p:tgtEl>
                                          <p:spTgt spid="16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16" presetClass="entr" presetSubtype="21"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barn(inVertical)">
                                      <p:cBhvr>
                                        <p:cTn id="46" dur="500"/>
                                        <p:tgtEl>
                                          <p:spTgt spid="1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4"/>
                                        </p:tgtEl>
                                        <p:attrNameLst>
                                          <p:attrName>style.visibility</p:attrName>
                                        </p:attrNameLst>
                                      </p:cBhvr>
                                      <p:to>
                                        <p:strVal val="visible"/>
                                      </p:to>
                                    </p:set>
                                    <p:animEffect transition="in" filter="barn(inVertical)">
                                      <p:cBhvr>
                                        <p:cTn id="51" dur="500"/>
                                        <p:tgtEl>
                                          <p:spTgt spid="15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5"/>
                                        </p:tgtEl>
                                        <p:attrNameLst>
                                          <p:attrName>style.visibility</p:attrName>
                                        </p:attrNameLst>
                                      </p:cBhvr>
                                      <p:to>
                                        <p:strVal val="visible"/>
                                      </p:to>
                                    </p:set>
                                    <p:animEffect transition="in" filter="barn(inVertical)">
                                      <p:cBhvr>
                                        <p:cTn id="54" dur="500"/>
                                        <p:tgtEl>
                                          <p:spTgt spid="155"/>
                                        </p:tgtEl>
                                      </p:cBhvr>
                                    </p:animEffect>
                                  </p:childTnLst>
                                </p:cTn>
                              </p:par>
                              <p:par>
                                <p:cTn id="55" presetID="16" presetClass="entr" presetSubtype="21" fill="hold" nodeType="withEffect">
                                  <p:stCondLst>
                                    <p:cond delay="0"/>
                                  </p:stCondLst>
                                  <p:childTnLst>
                                    <p:set>
                                      <p:cBhvr>
                                        <p:cTn id="56" dur="1" fill="hold">
                                          <p:stCondLst>
                                            <p:cond delay="0"/>
                                          </p:stCondLst>
                                        </p:cTn>
                                        <p:tgtEl>
                                          <p:spTgt spid="153"/>
                                        </p:tgtEl>
                                        <p:attrNameLst>
                                          <p:attrName>style.visibility</p:attrName>
                                        </p:attrNameLst>
                                      </p:cBhvr>
                                      <p:to>
                                        <p:strVal val="visible"/>
                                      </p:to>
                                    </p:set>
                                    <p:animEffect transition="in" filter="barn(inVertical)">
                                      <p:cBhvr>
                                        <p:cTn id="57" dur="500"/>
                                        <p:tgtEl>
                                          <p:spTgt spid="15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48"/>
                                        </p:tgtEl>
                                        <p:attrNameLst>
                                          <p:attrName>style.visibility</p:attrName>
                                        </p:attrNameLst>
                                      </p:cBhvr>
                                      <p:to>
                                        <p:strVal val="visible"/>
                                      </p:to>
                                    </p:set>
                                    <p:animEffect transition="in" filter="barn(inVertical)">
                                      <p:cBhvr>
                                        <p:cTn id="60" dur="500"/>
                                        <p:tgtEl>
                                          <p:spTgt spid="14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56"/>
                                        </p:tgtEl>
                                        <p:attrNameLst>
                                          <p:attrName>style.visibility</p:attrName>
                                        </p:attrNameLst>
                                      </p:cBhvr>
                                      <p:to>
                                        <p:strVal val="visible"/>
                                      </p:to>
                                    </p:set>
                                    <p:animEffect transition="in" filter="barn(inVertical)">
                                      <p:cBhvr>
                                        <p:cTn id="68" dur="500"/>
                                        <p:tgtEl>
                                          <p:spTgt spid="15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57"/>
                                        </p:tgtEl>
                                        <p:attrNameLst>
                                          <p:attrName>style.visibility</p:attrName>
                                        </p:attrNameLst>
                                      </p:cBhvr>
                                      <p:to>
                                        <p:strVal val="visible"/>
                                      </p:to>
                                    </p:set>
                                    <p:animEffect transition="in" filter="barn(inVertical)">
                                      <p:cBhvr>
                                        <p:cTn id="71" dur="500"/>
                                        <p:tgtEl>
                                          <p:spTgt spid="15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65"/>
                                        </p:tgtEl>
                                        <p:attrNameLst>
                                          <p:attrName>style.visibility</p:attrName>
                                        </p:attrNameLst>
                                      </p:cBhvr>
                                      <p:to>
                                        <p:strVal val="visible"/>
                                      </p:to>
                                    </p:set>
                                    <p:animEffect transition="in" filter="barn(inVertical)">
                                      <p:cBhvr>
                                        <p:cTn id="74" dur="500"/>
                                        <p:tgtEl>
                                          <p:spTgt spid="165"/>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arn(inVertical)">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2" grpId="0"/>
      <p:bldP spid="155" grpId="0"/>
      <p:bldP spid="157" grpId="0"/>
      <p:bldP spid="159" grpId="0"/>
      <p:bldP spid="160" grpId="0"/>
      <p:bldP spid="164" grpId="0"/>
      <p:bldP spid="165" grpId="0"/>
      <p:bldP spid="166" grpId="0"/>
      <p:bldP spid="167" grpId="0"/>
      <p:bldP spid="4" grpId="0"/>
      <p:bldP spid="5" grpId="0" animBg="1"/>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p:cNvSpPr/>
          <p:nvPr/>
        </p:nvSpPr>
        <p:spPr bwMode="auto">
          <a:xfrm rot="10800000">
            <a:off x="-3996952" y="1556792"/>
            <a:ext cx="8568952" cy="4464496"/>
          </a:xfrm>
          <a:prstGeom prst="chord">
            <a:avLst>
              <a:gd name="adj1" fmla="val 5416200"/>
              <a:gd name="adj2" fmla="val 16200000"/>
            </a:avLst>
          </a:prstGeom>
          <a:solidFill>
            <a:schemeClr val="bg1">
              <a:lumMod val="8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dirty="0" smtClean="0">
              <a:ln>
                <a:noFill/>
              </a:ln>
              <a:solidFill>
                <a:srgbClr val="0F5494"/>
              </a:solidFill>
              <a:effectLst/>
              <a:latin typeface="Verdana" pitchFamily="34" charset="0"/>
            </a:endParaRPr>
          </a:p>
        </p:txBody>
      </p:sp>
      <p:sp>
        <p:nvSpPr>
          <p:cNvPr id="22" name="Oval 21"/>
          <p:cNvSpPr/>
          <p:nvPr/>
        </p:nvSpPr>
        <p:spPr bwMode="auto">
          <a:xfrm>
            <a:off x="610214" y="5085184"/>
            <a:ext cx="2232247" cy="648071"/>
          </a:xfrm>
          <a:prstGeom prst="ellipse">
            <a:avLst/>
          </a:prstGeom>
          <a:solidFill>
            <a:schemeClr val="bg1"/>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b="1" i="0" u="none" strike="noStrike" cap="none" normalizeH="0" baseline="0" dirty="0" err="1" smtClean="0">
                <a:ln>
                  <a:noFill/>
                </a:ln>
                <a:solidFill>
                  <a:schemeClr val="bg1">
                    <a:lumMod val="50000"/>
                  </a:schemeClr>
                </a:solidFill>
                <a:effectLst/>
                <a:latin typeface="Verdana" pitchFamily="34" charset="0"/>
              </a:rPr>
              <a:t>Subject</a:t>
            </a:r>
            <a:r>
              <a:rPr kumimoji="0" lang="de-DE" b="1" i="0" u="none" strike="noStrike" cap="none" normalizeH="0" dirty="0" smtClean="0">
                <a:ln>
                  <a:noFill/>
                </a:ln>
                <a:solidFill>
                  <a:schemeClr val="bg1">
                    <a:lumMod val="50000"/>
                  </a:schemeClr>
                </a:solidFill>
                <a:effectLst/>
                <a:latin typeface="Verdana" pitchFamily="34" charset="0"/>
              </a:rPr>
              <a:t> </a:t>
            </a:r>
            <a:r>
              <a:rPr kumimoji="0" lang="de-DE" b="1" i="0" u="none" strike="noStrike" cap="none" normalizeH="0" dirty="0" err="1" smtClean="0">
                <a:ln>
                  <a:noFill/>
                </a:ln>
                <a:solidFill>
                  <a:schemeClr val="bg1">
                    <a:lumMod val="50000"/>
                  </a:schemeClr>
                </a:solidFill>
                <a:effectLst/>
                <a:latin typeface="Verdana" pitchFamily="34" charset="0"/>
              </a:rPr>
              <a:t>specific</a:t>
            </a:r>
            <a:endParaRPr kumimoji="0" lang="de-DE" b="1" i="0" u="none" strike="noStrike" cap="none" normalizeH="0" dirty="0" smtClean="0">
              <a:ln>
                <a:noFill/>
              </a:ln>
              <a:solidFill>
                <a:schemeClr val="bg1">
                  <a:lumMod val="50000"/>
                </a:schemeClr>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pPr>
            <a:r>
              <a:rPr lang="de-DE" b="1" baseline="0" dirty="0" err="1" smtClean="0">
                <a:solidFill>
                  <a:schemeClr val="bg1">
                    <a:lumMod val="50000"/>
                  </a:schemeClr>
                </a:solidFill>
              </a:rPr>
              <a:t>competences</a:t>
            </a:r>
            <a:endParaRPr kumimoji="0" lang="en-GB" b="1" i="0" u="none" strike="noStrike" cap="none" normalizeH="0" baseline="0" dirty="0" smtClean="0">
              <a:ln>
                <a:noFill/>
              </a:ln>
              <a:solidFill>
                <a:schemeClr val="bg1">
                  <a:lumMod val="50000"/>
                </a:schemeClr>
              </a:solidFill>
              <a:effectLst/>
              <a:latin typeface="Verdana" pitchFamily="34" charset="0"/>
            </a:endParaRPr>
          </a:p>
        </p:txBody>
      </p:sp>
      <p:sp>
        <p:nvSpPr>
          <p:cNvPr id="11" name="Chord 10"/>
          <p:cNvSpPr/>
          <p:nvPr/>
        </p:nvSpPr>
        <p:spPr bwMode="auto">
          <a:xfrm>
            <a:off x="4572000" y="1556792"/>
            <a:ext cx="8568952" cy="4464496"/>
          </a:xfrm>
          <a:prstGeom prst="chord">
            <a:avLst>
              <a:gd name="adj1" fmla="val 5416200"/>
              <a:gd name="adj2" fmla="val 16200000"/>
            </a:avLst>
          </a:prstGeom>
          <a:solidFill>
            <a:schemeClr val="bg1">
              <a:lumMod val="8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sp>
        <p:nvSpPr>
          <p:cNvPr id="3" name="TextBox 2"/>
          <p:cNvSpPr txBox="1"/>
          <p:nvPr/>
        </p:nvSpPr>
        <p:spPr>
          <a:xfrm rot="16200000">
            <a:off x="-1796645" y="3625096"/>
            <a:ext cx="4475162" cy="338554"/>
          </a:xfrm>
          <a:prstGeom prst="rect">
            <a:avLst/>
          </a:prstGeom>
          <a:noFill/>
        </p:spPr>
        <p:txBody>
          <a:bodyPr wrap="square" rtlCol="0">
            <a:spAutoFit/>
          </a:bodyPr>
          <a:lstStyle/>
          <a:p>
            <a:pPr algn="ctr"/>
            <a:r>
              <a:rPr lang="de-DE" sz="1600" dirty="0" err="1" smtClean="0">
                <a:solidFill>
                  <a:schemeClr val="bg1">
                    <a:lumMod val="50000"/>
                  </a:schemeClr>
                </a:solidFill>
              </a:rPr>
              <a:t>Educators</a:t>
            </a:r>
            <a:r>
              <a:rPr lang="de-DE" sz="1600" dirty="0" smtClean="0">
                <a:solidFill>
                  <a:schemeClr val="bg1">
                    <a:lumMod val="50000"/>
                  </a:schemeClr>
                </a:solidFill>
              </a:rPr>
              <a:t>' personal </a:t>
            </a:r>
            <a:r>
              <a:rPr lang="de-DE" sz="1600" dirty="0" err="1" smtClean="0">
                <a:solidFill>
                  <a:schemeClr val="bg1">
                    <a:lumMod val="50000"/>
                  </a:schemeClr>
                </a:solidFill>
              </a:rPr>
              <a:t>competences</a:t>
            </a:r>
            <a:endParaRPr lang="en-GB" sz="1600" dirty="0">
              <a:solidFill>
                <a:schemeClr val="bg1">
                  <a:lumMod val="50000"/>
                </a:schemeClr>
              </a:solidFill>
            </a:endParaRPr>
          </a:p>
        </p:txBody>
      </p:sp>
      <p:sp>
        <p:nvSpPr>
          <p:cNvPr id="12" name="TextBox 11"/>
          <p:cNvSpPr txBox="1"/>
          <p:nvPr/>
        </p:nvSpPr>
        <p:spPr>
          <a:xfrm rot="5400000">
            <a:off x="6413614" y="3625096"/>
            <a:ext cx="4475162" cy="338554"/>
          </a:xfrm>
          <a:prstGeom prst="rect">
            <a:avLst/>
          </a:prstGeom>
          <a:noFill/>
        </p:spPr>
        <p:txBody>
          <a:bodyPr wrap="square" rtlCol="0">
            <a:spAutoFit/>
          </a:bodyPr>
          <a:lstStyle/>
          <a:p>
            <a:pPr algn="ctr"/>
            <a:r>
              <a:rPr lang="de-DE" sz="1600" dirty="0" err="1" smtClean="0">
                <a:solidFill>
                  <a:schemeClr val="bg1">
                    <a:lumMod val="50000"/>
                  </a:schemeClr>
                </a:solidFill>
              </a:rPr>
              <a:t>Learners</a:t>
            </a:r>
            <a:r>
              <a:rPr lang="de-DE" sz="1600" dirty="0" smtClean="0">
                <a:solidFill>
                  <a:schemeClr val="bg1">
                    <a:lumMod val="50000"/>
                  </a:schemeClr>
                </a:solidFill>
              </a:rPr>
              <a:t>' </a:t>
            </a:r>
            <a:r>
              <a:rPr lang="de-DE" sz="1600" dirty="0" err="1" smtClean="0">
                <a:solidFill>
                  <a:schemeClr val="bg1">
                    <a:lumMod val="50000"/>
                  </a:schemeClr>
                </a:solidFill>
              </a:rPr>
              <a:t>overall</a:t>
            </a:r>
            <a:r>
              <a:rPr lang="de-DE" sz="1600" dirty="0" smtClean="0">
                <a:solidFill>
                  <a:schemeClr val="bg1">
                    <a:lumMod val="50000"/>
                  </a:schemeClr>
                </a:solidFill>
              </a:rPr>
              <a:t> </a:t>
            </a:r>
            <a:r>
              <a:rPr lang="de-DE" sz="1600" dirty="0" err="1" smtClean="0">
                <a:solidFill>
                  <a:schemeClr val="bg1">
                    <a:lumMod val="50000"/>
                  </a:schemeClr>
                </a:solidFill>
              </a:rPr>
              <a:t>learning</a:t>
            </a:r>
            <a:r>
              <a:rPr lang="de-DE" sz="1600" dirty="0" smtClean="0">
                <a:solidFill>
                  <a:schemeClr val="bg1">
                    <a:lumMod val="50000"/>
                  </a:schemeClr>
                </a:solidFill>
              </a:rPr>
              <a:t> </a:t>
            </a:r>
            <a:r>
              <a:rPr lang="de-DE" sz="1600" dirty="0" err="1" smtClean="0">
                <a:solidFill>
                  <a:schemeClr val="bg1">
                    <a:lumMod val="50000"/>
                  </a:schemeClr>
                </a:solidFill>
              </a:rPr>
              <a:t>objectives</a:t>
            </a:r>
            <a:endParaRPr lang="en-GB" sz="1600" dirty="0">
              <a:solidFill>
                <a:schemeClr val="bg1">
                  <a:lumMod val="50000"/>
                </a:schemeClr>
              </a:solidFill>
            </a:endParaRPr>
          </a:p>
        </p:txBody>
      </p:sp>
      <p:sp>
        <p:nvSpPr>
          <p:cNvPr id="13" name="Oval 12"/>
          <p:cNvSpPr/>
          <p:nvPr/>
        </p:nvSpPr>
        <p:spPr bwMode="auto">
          <a:xfrm>
            <a:off x="6249671" y="2037023"/>
            <a:ext cx="2232247" cy="648071"/>
          </a:xfrm>
          <a:prstGeom prst="ellipse">
            <a:avLst/>
          </a:prstGeom>
          <a:solidFill>
            <a:schemeClr val="bg1"/>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b="1" i="0" u="none" strike="noStrike" cap="none" normalizeH="0" baseline="0" dirty="0" smtClean="0">
                <a:ln>
                  <a:noFill/>
                </a:ln>
                <a:solidFill>
                  <a:schemeClr val="bg1">
                    <a:lumMod val="50000"/>
                  </a:schemeClr>
                </a:solidFill>
                <a:effectLst/>
                <a:latin typeface="Verdana" pitchFamily="34" charset="0"/>
              </a:rPr>
              <a:t>Transversal</a:t>
            </a:r>
            <a:endParaRPr kumimoji="0" lang="de-DE" b="1" i="0" u="none" strike="noStrike" cap="none" normalizeH="0" dirty="0" smtClean="0">
              <a:ln>
                <a:noFill/>
              </a:ln>
              <a:solidFill>
                <a:schemeClr val="bg1">
                  <a:lumMod val="50000"/>
                </a:schemeClr>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pPr>
            <a:r>
              <a:rPr lang="de-DE" b="1" baseline="0" dirty="0" err="1" smtClean="0">
                <a:solidFill>
                  <a:schemeClr val="bg1">
                    <a:lumMod val="50000"/>
                  </a:schemeClr>
                </a:solidFill>
              </a:rPr>
              <a:t>competences</a:t>
            </a:r>
            <a:endParaRPr kumimoji="0" lang="en-GB" b="1" i="0" u="none" strike="noStrike" cap="none" normalizeH="0" baseline="0" dirty="0" smtClean="0">
              <a:ln>
                <a:noFill/>
              </a:ln>
              <a:solidFill>
                <a:schemeClr val="bg1">
                  <a:lumMod val="50000"/>
                </a:schemeClr>
              </a:solidFill>
              <a:effectLst/>
              <a:latin typeface="Verdana" pitchFamily="34" charset="0"/>
            </a:endParaRPr>
          </a:p>
        </p:txBody>
      </p:sp>
      <p:sp>
        <p:nvSpPr>
          <p:cNvPr id="14" name="Oval 13"/>
          <p:cNvSpPr/>
          <p:nvPr/>
        </p:nvSpPr>
        <p:spPr bwMode="auto">
          <a:xfrm>
            <a:off x="6249671" y="4883968"/>
            <a:ext cx="2232247" cy="648071"/>
          </a:xfrm>
          <a:prstGeom prst="ellipse">
            <a:avLst/>
          </a:prstGeom>
          <a:solidFill>
            <a:schemeClr val="bg1"/>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b="1" i="0" u="none" strike="noStrike" cap="none" normalizeH="0" baseline="0" dirty="0" err="1" smtClean="0">
                <a:ln>
                  <a:noFill/>
                </a:ln>
                <a:solidFill>
                  <a:schemeClr val="bg1">
                    <a:lumMod val="50000"/>
                  </a:schemeClr>
                </a:solidFill>
                <a:effectLst/>
                <a:latin typeface="Verdana" pitchFamily="34" charset="0"/>
              </a:rPr>
              <a:t>Subject</a:t>
            </a:r>
            <a:r>
              <a:rPr kumimoji="0" lang="de-DE" b="1" i="0" u="none" strike="noStrike" cap="none" normalizeH="0" dirty="0" smtClean="0">
                <a:ln>
                  <a:noFill/>
                </a:ln>
                <a:solidFill>
                  <a:schemeClr val="bg1">
                    <a:lumMod val="50000"/>
                  </a:schemeClr>
                </a:solidFill>
                <a:effectLst/>
                <a:latin typeface="Verdana" pitchFamily="34" charset="0"/>
              </a:rPr>
              <a:t> </a:t>
            </a:r>
            <a:r>
              <a:rPr kumimoji="0" lang="de-DE" b="1" i="0" u="none" strike="noStrike" cap="none" normalizeH="0" dirty="0" err="1" smtClean="0">
                <a:ln>
                  <a:noFill/>
                </a:ln>
                <a:solidFill>
                  <a:schemeClr val="bg1">
                    <a:lumMod val="50000"/>
                  </a:schemeClr>
                </a:solidFill>
                <a:effectLst/>
                <a:latin typeface="Verdana" pitchFamily="34" charset="0"/>
              </a:rPr>
              <a:t>specific</a:t>
            </a:r>
            <a:endParaRPr kumimoji="0" lang="de-DE" b="1" i="0" u="none" strike="noStrike" cap="none" normalizeH="0" dirty="0" smtClean="0">
              <a:ln>
                <a:noFill/>
              </a:ln>
              <a:solidFill>
                <a:schemeClr val="bg1">
                  <a:lumMod val="50000"/>
                </a:schemeClr>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pPr>
            <a:r>
              <a:rPr lang="de-DE" b="1" baseline="0" dirty="0" err="1" smtClean="0">
                <a:solidFill>
                  <a:schemeClr val="bg1">
                    <a:lumMod val="50000"/>
                  </a:schemeClr>
                </a:solidFill>
              </a:rPr>
              <a:t>competences</a:t>
            </a:r>
            <a:endParaRPr kumimoji="0" lang="en-GB" b="1" i="0" u="none" strike="noStrike" cap="none" normalizeH="0" baseline="0" dirty="0" smtClean="0">
              <a:ln>
                <a:noFill/>
              </a:ln>
              <a:solidFill>
                <a:schemeClr val="bg1">
                  <a:lumMod val="50000"/>
                </a:schemeClr>
              </a:solidFill>
              <a:effectLst/>
              <a:latin typeface="Verdana" pitchFamily="34" charset="0"/>
            </a:endParaRPr>
          </a:p>
        </p:txBody>
      </p:sp>
      <p:sp>
        <p:nvSpPr>
          <p:cNvPr id="23" name="Oval 22"/>
          <p:cNvSpPr/>
          <p:nvPr/>
        </p:nvSpPr>
        <p:spPr bwMode="auto">
          <a:xfrm>
            <a:off x="683567" y="4365104"/>
            <a:ext cx="1901447" cy="648071"/>
          </a:xfrm>
          <a:prstGeom prst="ellipse">
            <a:avLst/>
          </a:prstGeom>
          <a:solidFill>
            <a:schemeClr val="bg1"/>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b="1" i="0" u="none" strike="noStrike" cap="none" normalizeH="0" baseline="0" dirty="0" err="1" smtClean="0">
                <a:ln>
                  <a:noFill/>
                </a:ln>
                <a:solidFill>
                  <a:schemeClr val="bg1">
                    <a:lumMod val="50000"/>
                  </a:schemeClr>
                </a:solidFill>
                <a:effectLst/>
                <a:latin typeface="Verdana" pitchFamily="34" charset="0"/>
              </a:rPr>
              <a:t>Pedagogic</a:t>
            </a:r>
            <a:r>
              <a:rPr kumimoji="0" lang="de-DE" b="1" i="0" u="none" strike="noStrike" cap="none" normalizeH="0" baseline="0" dirty="0" smtClean="0">
                <a:ln>
                  <a:noFill/>
                </a:ln>
                <a:solidFill>
                  <a:schemeClr val="bg1">
                    <a:lumMod val="50000"/>
                  </a:schemeClr>
                </a:solidFill>
                <a:effectLst/>
                <a:latin typeface="Verdana" pitchFamily="34" charset="0"/>
              </a:rPr>
              <a:t> </a:t>
            </a:r>
            <a:r>
              <a:rPr kumimoji="0" lang="de-DE" b="1" i="0" u="none" strike="noStrike" cap="none" normalizeH="0" baseline="0" dirty="0" err="1" smtClean="0">
                <a:ln>
                  <a:noFill/>
                </a:ln>
                <a:solidFill>
                  <a:schemeClr val="bg1">
                    <a:lumMod val="50000"/>
                  </a:schemeClr>
                </a:solidFill>
                <a:effectLst/>
                <a:latin typeface="Verdana" pitchFamily="34" charset="0"/>
              </a:rPr>
              <a:t>competences</a:t>
            </a:r>
            <a:endParaRPr kumimoji="0" lang="en-GB" b="1" i="0" u="none" strike="noStrike" cap="none" normalizeH="0" baseline="0" dirty="0" smtClean="0">
              <a:ln>
                <a:noFill/>
              </a:ln>
              <a:solidFill>
                <a:schemeClr val="bg1">
                  <a:lumMod val="50000"/>
                </a:schemeClr>
              </a:solidFill>
              <a:effectLst/>
              <a:latin typeface="Verdana" pitchFamily="34" charset="0"/>
            </a:endParaRPr>
          </a:p>
        </p:txBody>
      </p:sp>
      <p:sp>
        <p:nvSpPr>
          <p:cNvPr id="24" name="Diamond 23"/>
          <p:cNvSpPr/>
          <p:nvPr/>
        </p:nvSpPr>
        <p:spPr bwMode="auto">
          <a:xfrm>
            <a:off x="1475657" y="1556792"/>
            <a:ext cx="6192688" cy="4464496"/>
          </a:xfrm>
          <a:prstGeom prst="diamond">
            <a:avLst/>
          </a:prstGeom>
          <a:solidFill>
            <a:srgbClr val="00B0F0"/>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2000" b="0" i="0" u="none" strike="noStrike" cap="none" normalizeH="0" baseline="0" smtClean="0">
              <a:ln>
                <a:noFill/>
              </a:ln>
              <a:solidFill>
                <a:srgbClr val="0F5494"/>
              </a:solidFill>
              <a:effectLst/>
              <a:latin typeface="Verdana" pitchFamily="34" charset="0"/>
            </a:endParaRPr>
          </a:p>
        </p:txBody>
      </p:sp>
      <p:sp>
        <p:nvSpPr>
          <p:cNvPr id="26" name="Oval 25"/>
          <p:cNvSpPr/>
          <p:nvPr/>
        </p:nvSpPr>
        <p:spPr bwMode="auto">
          <a:xfrm>
            <a:off x="572960" y="1772816"/>
            <a:ext cx="2125579" cy="1512168"/>
          </a:xfrm>
          <a:prstGeom prst="ellipse">
            <a:avLst/>
          </a:prstGeom>
          <a:solidFill>
            <a:schemeClr val="bg1"/>
          </a:solidFill>
          <a:ln>
            <a:noFill/>
          </a:ln>
          <a:effectLst/>
        </p:spPr>
        <p:txBody>
          <a:bodyPr vert="horz" wrap="square" lIns="91440" tIns="0" rIns="91440" bIns="45720" numCol="1" rtlCol="0" anchor="t"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b="1" i="0" u="none" strike="noStrike" cap="none" normalizeH="0" baseline="0" dirty="0" smtClean="0">
                <a:ln>
                  <a:noFill/>
                </a:ln>
                <a:solidFill>
                  <a:schemeClr val="bg1">
                    <a:lumMod val="50000"/>
                  </a:schemeClr>
                </a:solidFill>
                <a:effectLst/>
                <a:latin typeface="Verdana" pitchFamily="34" charset="0"/>
              </a:rPr>
              <a:t>DIGCOMP</a:t>
            </a:r>
            <a:endParaRPr kumimoji="0" lang="en-GB" b="1" i="0" u="none" strike="noStrike" cap="none" normalizeH="0" baseline="0" dirty="0" smtClean="0">
              <a:ln>
                <a:noFill/>
              </a:ln>
              <a:solidFill>
                <a:schemeClr val="bg1">
                  <a:lumMod val="50000"/>
                </a:schemeClr>
              </a:solidFill>
              <a:effectLst/>
              <a:latin typeface="Verdana" pitchFamily="34" charset="0"/>
            </a:endParaRPr>
          </a:p>
        </p:txBody>
      </p:sp>
      <p:sp>
        <p:nvSpPr>
          <p:cNvPr id="32" name="Oval 31"/>
          <p:cNvSpPr/>
          <p:nvPr/>
        </p:nvSpPr>
        <p:spPr bwMode="auto">
          <a:xfrm>
            <a:off x="539552" y="2132857"/>
            <a:ext cx="2398315" cy="936103"/>
          </a:xfrm>
          <a:prstGeom prst="ellipse">
            <a:avLst/>
          </a:prstGeom>
          <a:noFill/>
          <a:ln>
            <a:noFill/>
          </a:ln>
          <a:effectLst/>
        </p:spPr>
        <p:txBody>
          <a:bodyPr vert="horz" wrap="square" lIns="0" tIns="45720" rIns="0" bIns="45720" numCol="1" rtlCol="0" anchor="ctr" anchorCtr="0" compatLnSpc="1">
            <a:prstTxWarp prst="textNoShape">
              <a:avLst/>
            </a:prstTxWarp>
          </a:bodyPr>
          <a:lstStyle/>
          <a:p>
            <a:pPr marL="231775" marR="0" indent="-228600" defTabSz="914400" rtl="0" eaLnBrk="1" fontAlgn="base" latinLnBrk="0" hangingPunct="1">
              <a:lnSpc>
                <a:spcPct val="100000"/>
              </a:lnSpc>
              <a:spcBef>
                <a:spcPct val="0"/>
              </a:spcBef>
              <a:spcAft>
                <a:spcPct val="0"/>
              </a:spcAft>
              <a:buClrTx/>
              <a:buSzTx/>
              <a:buFontTx/>
              <a:buAutoNum type="arabicPeriod"/>
            </a:pPr>
            <a:r>
              <a:rPr kumimoji="0" lang="de-DE" sz="1050" b="1" i="0" u="none" strike="noStrike" cap="none" normalizeH="0" baseline="0" dirty="0" smtClean="0">
                <a:ln>
                  <a:noFill/>
                </a:ln>
                <a:solidFill>
                  <a:schemeClr val="bg1">
                    <a:lumMod val="50000"/>
                  </a:schemeClr>
                </a:solidFill>
                <a:effectLst/>
                <a:latin typeface="Verdana" pitchFamily="34" charset="0"/>
              </a:rPr>
              <a:t>Information</a:t>
            </a:r>
          </a:p>
          <a:p>
            <a:pPr marL="231775" marR="0" indent="-228600" defTabSz="914400" rtl="0" eaLnBrk="1" fontAlgn="base" latinLnBrk="0" hangingPunct="1">
              <a:lnSpc>
                <a:spcPct val="100000"/>
              </a:lnSpc>
              <a:spcBef>
                <a:spcPct val="0"/>
              </a:spcBef>
              <a:spcAft>
                <a:spcPct val="0"/>
              </a:spcAft>
              <a:buClrTx/>
              <a:buSzTx/>
              <a:buFontTx/>
              <a:buAutoNum type="arabicPeriod"/>
            </a:pPr>
            <a:r>
              <a:rPr lang="de-DE" sz="1050" b="1" dirty="0" smtClean="0">
                <a:solidFill>
                  <a:schemeClr val="bg1">
                    <a:lumMod val="50000"/>
                  </a:schemeClr>
                </a:solidFill>
              </a:rPr>
              <a:t>Communication</a:t>
            </a:r>
          </a:p>
          <a:p>
            <a:pPr marL="231775" marR="0" indent="-228600" defTabSz="914400" rtl="0" eaLnBrk="1" fontAlgn="base" latinLnBrk="0" hangingPunct="1">
              <a:lnSpc>
                <a:spcPct val="100000"/>
              </a:lnSpc>
              <a:spcBef>
                <a:spcPct val="0"/>
              </a:spcBef>
              <a:spcAft>
                <a:spcPct val="0"/>
              </a:spcAft>
              <a:buClrTx/>
              <a:buSzTx/>
              <a:buFontTx/>
              <a:buAutoNum type="arabicPeriod"/>
            </a:pPr>
            <a:r>
              <a:rPr kumimoji="0" lang="de-DE" sz="1050" b="1" i="0" u="none" strike="noStrike" cap="none" normalizeH="0" baseline="0" dirty="0" smtClean="0">
                <a:ln>
                  <a:noFill/>
                </a:ln>
                <a:solidFill>
                  <a:schemeClr val="bg1">
                    <a:lumMod val="50000"/>
                  </a:schemeClr>
                </a:solidFill>
                <a:effectLst/>
                <a:latin typeface="Verdana" pitchFamily="34" charset="0"/>
              </a:rPr>
              <a:t>Content </a:t>
            </a:r>
            <a:r>
              <a:rPr kumimoji="0" lang="de-DE" sz="1050" b="1" i="0" u="none" strike="noStrike" cap="none" normalizeH="0" baseline="0" dirty="0" err="1" smtClean="0">
                <a:ln>
                  <a:noFill/>
                </a:ln>
                <a:solidFill>
                  <a:schemeClr val="bg1">
                    <a:lumMod val="50000"/>
                  </a:schemeClr>
                </a:solidFill>
                <a:effectLst/>
                <a:latin typeface="Verdana" pitchFamily="34" charset="0"/>
              </a:rPr>
              <a:t>creation</a:t>
            </a:r>
            <a:endParaRPr kumimoji="0" lang="de-DE" sz="1050" b="1" i="0" u="none" strike="noStrike" cap="none" normalizeH="0" baseline="0" dirty="0" smtClean="0">
              <a:ln>
                <a:noFill/>
              </a:ln>
              <a:solidFill>
                <a:schemeClr val="bg1">
                  <a:lumMod val="50000"/>
                </a:schemeClr>
              </a:solidFill>
              <a:effectLst/>
              <a:latin typeface="Verdana" pitchFamily="34" charset="0"/>
            </a:endParaRPr>
          </a:p>
          <a:p>
            <a:pPr marL="231775" marR="0" indent="-228600" defTabSz="914400" rtl="0" eaLnBrk="1" fontAlgn="base" latinLnBrk="0" hangingPunct="1">
              <a:lnSpc>
                <a:spcPct val="100000"/>
              </a:lnSpc>
              <a:spcBef>
                <a:spcPct val="0"/>
              </a:spcBef>
              <a:spcAft>
                <a:spcPct val="0"/>
              </a:spcAft>
              <a:buClrTx/>
              <a:buSzTx/>
              <a:buFontTx/>
              <a:buAutoNum type="arabicPeriod"/>
            </a:pPr>
            <a:r>
              <a:rPr lang="de-DE" sz="1050" b="1" dirty="0" err="1" smtClean="0">
                <a:solidFill>
                  <a:schemeClr val="bg1">
                    <a:lumMod val="50000"/>
                  </a:schemeClr>
                </a:solidFill>
              </a:rPr>
              <a:t>Safety</a:t>
            </a:r>
            <a:endParaRPr lang="de-DE" sz="1050" b="1" dirty="0" smtClean="0">
              <a:solidFill>
                <a:schemeClr val="bg1">
                  <a:lumMod val="50000"/>
                </a:schemeClr>
              </a:solidFill>
            </a:endParaRPr>
          </a:p>
          <a:p>
            <a:pPr marL="231775" marR="0" indent="-228600" defTabSz="914400" rtl="0" eaLnBrk="1" fontAlgn="base" latinLnBrk="0" hangingPunct="1">
              <a:lnSpc>
                <a:spcPct val="100000"/>
              </a:lnSpc>
              <a:spcBef>
                <a:spcPct val="0"/>
              </a:spcBef>
              <a:spcAft>
                <a:spcPct val="0"/>
              </a:spcAft>
              <a:buClrTx/>
              <a:buSzTx/>
              <a:buFontTx/>
              <a:buAutoNum type="arabicPeriod"/>
            </a:pPr>
            <a:r>
              <a:rPr kumimoji="0" lang="de-DE" sz="1050" b="1" i="0" u="none" strike="noStrike" cap="none" normalizeH="0" baseline="0" dirty="0" smtClean="0">
                <a:ln>
                  <a:noFill/>
                </a:ln>
                <a:solidFill>
                  <a:schemeClr val="bg1">
                    <a:lumMod val="50000"/>
                  </a:schemeClr>
                </a:solidFill>
                <a:effectLst/>
                <a:latin typeface="Verdana" pitchFamily="34" charset="0"/>
              </a:rPr>
              <a:t>Problem </a:t>
            </a:r>
            <a:r>
              <a:rPr kumimoji="0" lang="de-DE" sz="1050" b="1" i="0" u="none" strike="noStrike" cap="none" normalizeH="0" baseline="0" dirty="0" err="1" smtClean="0">
                <a:ln>
                  <a:noFill/>
                </a:ln>
                <a:solidFill>
                  <a:schemeClr val="bg1">
                    <a:lumMod val="50000"/>
                  </a:schemeClr>
                </a:solidFill>
                <a:effectLst/>
                <a:latin typeface="Verdana" pitchFamily="34" charset="0"/>
              </a:rPr>
              <a:t>solving</a:t>
            </a:r>
            <a:r>
              <a:rPr kumimoji="0" lang="de-DE" sz="1050" b="1" i="0" u="none" strike="noStrike" cap="none" normalizeH="0" baseline="0" dirty="0" smtClean="0">
                <a:ln>
                  <a:noFill/>
                </a:ln>
                <a:solidFill>
                  <a:schemeClr val="bg1">
                    <a:lumMod val="50000"/>
                  </a:schemeClr>
                </a:solidFill>
                <a:effectLst/>
                <a:latin typeface="Verdana" pitchFamily="34" charset="0"/>
              </a:rPr>
              <a:t> </a:t>
            </a:r>
            <a:endParaRPr kumimoji="0" lang="en-GB" sz="1050" b="1" i="0" u="none" strike="noStrike" cap="none" normalizeH="0" baseline="0" dirty="0" smtClean="0">
              <a:ln>
                <a:noFill/>
              </a:ln>
              <a:solidFill>
                <a:schemeClr val="bg1">
                  <a:lumMod val="50000"/>
                </a:schemeClr>
              </a:solidFill>
              <a:effectLst/>
              <a:latin typeface="Verdana" pitchFamily="34" charset="0"/>
            </a:endParaRPr>
          </a:p>
        </p:txBody>
      </p:sp>
      <p:sp>
        <p:nvSpPr>
          <p:cNvPr id="17" name="Title 1"/>
          <p:cNvSpPr>
            <a:spLocks noGrp="1"/>
          </p:cNvSpPr>
          <p:nvPr>
            <p:ph type="title"/>
          </p:nvPr>
        </p:nvSpPr>
        <p:spPr>
          <a:xfrm>
            <a:off x="107504" y="44624"/>
            <a:ext cx="8208963" cy="648072"/>
          </a:xfrm>
        </p:spPr>
        <p:txBody>
          <a:bodyPr/>
          <a:lstStyle/>
          <a:p>
            <a:r>
              <a:rPr lang="de-DE" dirty="0" err="1" smtClean="0">
                <a:solidFill>
                  <a:schemeClr val="bg1"/>
                </a:solidFill>
              </a:rPr>
              <a:t>Expectations</a:t>
            </a:r>
            <a:r>
              <a:rPr lang="de-DE" dirty="0" smtClean="0">
                <a:solidFill>
                  <a:schemeClr val="bg1"/>
                </a:solidFill>
              </a:rPr>
              <a:t> </a:t>
            </a:r>
            <a:r>
              <a:rPr lang="de-DE" dirty="0" err="1" smtClean="0">
                <a:solidFill>
                  <a:schemeClr val="bg1"/>
                </a:solidFill>
              </a:rPr>
              <a:t>for</a:t>
            </a:r>
            <a:r>
              <a:rPr lang="de-DE" dirty="0" smtClean="0">
                <a:solidFill>
                  <a:schemeClr val="bg1"/>
                </a:solidFill>
              </a:rPr>
              <a:t/>
            </a:r>
            <a:br>
              <a:rPr lang="de-DE" dirty="0" smtClean="0">
                <a:solidFill>
                  <a:schemeClr val="bg1"/>
                </a:solidFill>
              </a:rPr>
            </a:br>
            <a:r>
              <a:rPr lang="de-DE" dirty="0" err="1" smtClean="0">
                <a:solidFill>
                  <a:schemeClr val="bg1"/>
                </a:solidFill>
              </a:rPr>
              <a:t>DigCompEdu</a:t>
            </a:r>
            <a:r>
              <a:rPr lang="de-DE" dirty="0" smtClean="0">
                <a:solidFill>
                  <a:schemeClr val="bg1"/>
                </a:solidFill>
              </a:rPr>
              <a:t/>
            </a:r>
            <a:br>
              <a:rPr lang="de-DE" dirty="0" smtClean="0">
                <a:solidFill>
                  <a:schemeClr val="bg1"/>
                </a:solidFill>
              </a:rPr>
            </a:br>
            <a:endParaRPr lang="en-GB" dirty="0">
              <a:solidFill>
                <a:schemeClr val="bg1"/>
              </a:solidFill>
            </a:endParaRPr>
          </a:p>
        </p:txBody>
      </p:sp>
      <p:sp>
        <p:nvSpPr>
          <p:cNvPr id="4" name="TextBox 3"/>
          <p:cNvSpPr txBox="1"/>
          <p:nvPr/>
        </p:nvSpPr>
        <p:spPr>
          <a:xfrm>
            <a:off x="2483767" y="2492896"/>
            <a:ext cx="4176465" cy="2733056"/>
          </a:xfrm>
          <a:prstGeom prst="rect">
            <a:avLst/>
          </a:prstGeom>
          <a:noFill/>
        </p:spPr>
        <p:txBody>
          <a:bodyPr wrap="square" rtlCol="0">
            <a:spAutoFit/>
          </a:bodyPr>
          <a:lstStyle/>
          <a:p>
            <a:pPr algn="ctr">
              <a:lnSpc>
                <a:spcPct val="110000"/>
              </a:lnSpc>
              <a:buClr>
                <a:srgbClr val="33ACE3"/>
              </a:buClr>
            </a:pPr>
            <a:r>
              <a:rPr lang="de-DE" sz="2800" b="1" dirty="0" err="1" smtClean="0">
                <a:solidFill>
                  <a:schemeClr val="bg1"/>
                </a:solidFill>
              </a:rPr>
              <a:t>Synthesize</a:t>
            </a:r>
            <a:r>
              <a:rPr lang="de-DE" sz="2800" dirty="0" smtClean="0">
                <a:solidFill>
                  <a:schemeClr val="bg1"/>
                </a:solidFill>
              </a:rPr>
              <a:t> </a:t>
            </a:r>
          </a:p>
          <a:p>
            <a:pPr algn="ctr">
              <a:lnSpc>
                <a:spcPct val="110000"/>
              </a:lnSpc>
              <a:buClr>
                <a:srgbClr val="33ACE3"/>
              </a:buClr>
            </a:pPr>
            <a:r>
              <a:rPr lang="de-DE" sz="2400" dirty="0" smtClean="0">
                <a:solidFill>
                  <a:schemeClr val="bg1"/>
                </a:solidFill>
              </a:rPr>
              <a:t>all </a:t>
            </a:r>
            <a:r>
              <a:rPr lang="de-DE" sz="2400" dirty="0" err="1" smtClean="0">
                <a:solidFill>
                  <a:schemeClr val="bg1"/>
                </a:solidFill>
              </a:rPr>
              <a:t>existing</a:t>
            </a:r>
            <a:r>
              <a:rPr lang="de-DE" sz="2400" dirty="0" smtClean="0">
                <a:solidFill>
                  <a:schemeClr val="bg1"/>
                </a:solidFill>
              </a:rPr>
              <a:t> </a:t>
            </a:r>
            <a:r>
              <a:rPr lang="de-DE" sz="2400" dirty="0" err="1" smtClean="0">
                <a:solidFill>
                  <a:schemeClr val="bg1"/>
                </a:solidFill>
              </a:rPr>
              <a:t>models</a:t>
            </a:r>
            <a:r>
              <a:rPr lang="de-DE" sz="2400" dirty="0" smtClean="0">
                <a:solidFill>
                  <a:schemeClr val="bg1"/>
                </a:solidFill>
              </a:rPr>
              <a:t> </a:t>
            </a:r>
            <a:r>
              <a:rPr lang="de-DE" sz="2400" dirty="0" err="1" smtClean="0">
                <a:solidFill>
                  <a:schemeClr val="bg1"/>
                </a:solidFill>
              </a:rPr>
              <a:t>and</a:t>
            </a:r>
            <a:r>
              <a:rPr lang="de-DE" sz="2400" dirty="0" smtClean="0">
                <a:solidFill>
                  <a:schemeClr val="bg1"/>
                </a:solidFill>
              </a:rPr>
              <a:t> </a:t>
            </a:r>
            <a:r>
              <a:rPr lang="de-DE" sz="2400" dirty="0" err="1" smtClean="0">
                <a:solidFill>
                  <a:schemeClr val="bg1"/>
                </a:solidFill>
              </a:rPr>
              <a:t>instruments</a:t>
            </a:r>
            <a:r>
              <a:rPr lang="de-DE" sz="2400" dirty="0" smtClean="0">
                <a:solidFill>
                  <a:schemeClr val="bg1"/>
                </a:solidFill>
              </a:rPr>
              <a:t> </a:t>
            </a:r>
            <a:r>
              <a:rPr lang="de-DE" sz="2400" dirty="0" err="1" smtClean="0">
                <a:solidFill>
                  <a:schemeClr val="bg1"/>
                </a:solidFill>
              </a:rPr>
              <a:t>into</a:t>
            </a:r>
            <a:r>
              <a:rPr lang="de-DE" sz="2400" dirty="0" smtClean="0">
                <a:solidFill>
                  <a:schemeClr val="bg1"/>
                </a:solidFill>
              </a:rPr>
              <a:t> </a:t>
            </a:r>
            <a:r>
              <a:rPr lang="de-DE" sz="2400" dirty="0" err="1" smtClean="0">
                <a:solidFill>
                  <a:schemeClr val="bg1"/>
                </a:solidFill>
              </a:rPr>
              <a:t>one</a:t>
            </a:r>
            <a:r>
              <a:rPr lang="de-DE" sz="2400" dirty="0" smtClean="0">
                <a:solidFill>
                  <a:schemeClr val="bg1"/>
                </a:solidFill>
              </a:rPr>
              <a:t> </a:t>
            </a:r>
            <a:r>
              <a:rPr lang="de-DE" sz="2400" dirty="0" err="1" smtClean="0">
                <a:solidFill>
                  <a:schemeClr val="bg1"/>
                </a:solidFill>
              </a:rPr>
              <a:t>generic</a:t>
            </a:r>
            <a:r>
              <a:rPr lang="de-DE" sz="2400" dirty="0" smtClean="0">
                <a:solidFill>
                  <a:schemeClr val="bg1"/>
                </a:solidFill>
              </a:rPr>
              <a:t> </a:t>
            </a:r>
            <a:r>
              <a:rPr lang="de-DE" sz="2400" dirty="0" err="1" smtClean="0">
                <a:solidFill>
                  <a:schemeClr val="bg1"/>
                </a:solidFill>
              </a:rPr>
              <a:t>framework</a:t>
            </a:r>
            <a:r>
              <a:rPr lang="de-DE" sz="2400" dirty="0" smtClean="0">
                <a:solidFill>
                  <a:schemeClr val="bg1"/>
                </a:solidFill>
              </a:rPr>
              <a:t> </a:t>
            </a:r>
            <a:r>
              <a:rPr lang="de-DE" sz="2400" dirty="0" err="1" smtClean="0">
                <a:solidFill>
                  <a:schemeClr val="bg1"/>
                </a:solidFill>
              </a:rPr>
              <a:t>as</a:t>
            </a:r>
            <a:r>
              <a:rPr lang="de-DE" sz="2400" dirty="0" smtClean="0">
                <a:solidFill>
                  <a:schemeClr val="bg1"/>
                </a:solidFill>
              </a:rPr>
              <a:t> a </a:t>
            </a:r>
          </a:p>
          <a:p>
            <a:pPr algn="ctr">
              <a:lnSpc>
                <a:spcPct val="110000"/>
              </a:lnSpc>
              <a:buClr>
                <a:srgbClr val="33ACE3"/>
              </a:buClr>
            </a:pPr>
            <a:r>
              <a:rPr lang="de-DE" sz="2800" b="1" dirty="0" err="1" smtClean="0">
                <a:solidFill>
                  <a:schemeClr val="bg1"/>
                </a:solidFill>
              </a:rPr>
              <a:t>common</a:t>
            </a:r>
            <a:r>
              <a:rPr lang="de-DE" sz="2800" b="1" dirty="0" smtClean="0">
                <a:solidFill>
                  <a:schemeClr val="bg1"/>
                </a:solidFill>
              </a:rPr>
              <a:t> </a:t>
            </a:r>
            <a:r>
              <a:rPr lang="de-DE" sz="2800" b="1" dirty="0" err="1" smtClean="0">
                <a:solidFill>
                  <a:schemeClr val="bg1"/>
                </a:solidFill>
              </a:rPr>
              <a:t>frame</a:t>
            </a:r>
            <a:r>
              <a:rPr lang="de-DE" sz="2800" b="1" dirty="0" smtClean="0">
                <a:solidFill>
                  <a:schemeClr val="bg1"/>
                </a:solidFill>
              </a:rPr>
              <a:t> </a:t>
            </a:r>
            <a:r>
              <a:rPr lang="de-DE" sz="2800" b="1" dirty="0" err="1" smtClean="0">
                <a:solidFill>
                  <a:schemeClr val="bg1"/>
                </a:solidFill>
              </a:rPr>
              <a:t>of</a:t>
            </a:r>
            <a:r>
              <a:rPr lang="de-DE" sz="2800" b="1" dirty="0" smtClean="0">
                <a:solidFill>
                  <a:schemeClr val="bg1"/>
                </a:solidFill>
              </a:rPr>
              <a:t> </a:t>
            </a:r>
            <a:r>
              <a:rPr lang="de-DE" sz="2800" b="1" dirty="0" err="1" smtClean="0">
                <a:solidFill>
                  <a:schemeClr val="bg1"/>
                </a:solidFill>
              </a:rPr>
              <a:t>reference</a:t>
            </a:r>
            <a:r>
              <a:rPr lang="de-DE" sz="2800" b="1" dirty="0" smtClean="0">
                <a:solidFill>
                  <a:schemeClr val="bg1"/>
                </a:solidFill>
              </a:rPr>
              <a:t> </a:t>
            </a:r>
            <a:endParaRPr lang="en-GB" sz="2800" b="1" dirty="0" err="1" smtClean="0">
              <a:solidFill>
                <a:schemeClr val="bg1"/>
              </a:solidFill>
            </a:endParaRPr>
          </a:p>
        </p:txBody>
      </p:sp>
    </p:spTree>
    <p:extLst>
      <p:ext uri="{BB962C8B-B14F-4D97-AF65-F5344CB8AC3E}">
        <p14:creationId xmlns:p14="http://schemas.microsoft.com/office/powerpoint/2010/main" val="1996729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96"/>
          <p:cNvSpPr/>
          <p:nvPr/>
        </p:nvSpPr>
        <p:spPr>
          <a:xfrm>
            <a:off x="193675" y="116632"/>
            <a:ext cx="4162301" cy="707882"/>
          </a:xfrm>
          <a:prstGeom prst="rect">
            <a:avLst/>
          </a:prstGeom>
          <a:ln w="12700">
            <a:miter lim="400000"/>
          </a:ln>
          <a:extLst>
            <a:ext uri="{C572A759-6A51-4108-AA02-DFA0A04FC94B}"/>
          </a:extLst>
        </p:spPr>
        <p:txBody>
          <a:bodyPr wrap="square" lIns="45718" tIns="45718" rIns="45718" bIns="45718">
            <a:spAutoFit/>
          </a:bodyPr>
          <a:lstStyle>
            <a:lvl1pPr algn="ctr">
              <a:defRPr sz="1800" b="1">
                <a:solidFill>
                  <a:srgbClr val="4A452A"/>
                </a:solidFill>
                <a:latin typeface="Calibri"/>
                <a:ea typeface="Calibri"/>
                <a:cs typeface="Calibri"/>
                <a:sym typeface="Calibri"/>
              </a:defRPr>
            </a:lvl1pPr>
          </a:lstStyle>
          <a:p>
            <a:pPr algn="l">
              <a:defRPr/>
            </a:pPr>
            <a:r>
              <a:rPr lang="de-DE" sz="2000" dirty="0" err="1" smtClean="0">
                <a:solidFill>
                  <a:srgbClr val="FFFFFF"/>
                </a:solidFill>
                <a:latin typeface="Verdana"/>
                <a:ea typeface="+mj-ea"/>
                <a:cs typeface="+mj-cs"/>
                <a:sym typeface="Verdana"/>
              </a:rPr>
              <a:t>What</a:t>
            </a:r>
            <a:r>
              <a:rPr lang="de-DE" sz="2000" dirty="0" smtClean="0">
                <a:solidFill>
                  <a:srgbClr val="FFFFFF"/>
                </a:solidFill>
                <a:latin typeface="Verdana"/>
                <a:ea typeface="+mj-ea"/>
                <a:cs typeface="+mj-cs"/>
                <a:sym typeface="Verdana"/>
              </a:rPr>
              <a:t> </a:t>
            </a:r>
            <a:r>
              <a:rPr lang="de-DE" sz="2000" dirty="0" err="1" smtClean="0">
                <a:solidFill>
                  <a:srgbClr val="FFFFFF"/>
                </a:solidFill>
                <a:latin typeface="Verdana"/>
                <a:ea typeface="+mj-ea"/>
                <a:cs typeface="+mj-cs"/>
                <a:sym typeface="Verdana"/>
              </a:rPr>
              <a:t>can</a:t>
            </a:r>
            <a:r>
              <a:rPr lang="de-DE" sz="2000" dirty="0" smtClean="0">
                <a:solidFill>
                  <a:srgbClr val="FFFFFF"/>
                </a:solidFill>
                <a:latin typeface="Verdana"/>
                <a:ea typeface="+mj-ea"/>
                <a:cs typeface="+mj-cs"/>
                <a:sym typeface="Verdana"/>
              </a:rPr>
              <a:t> a European </a:t>
            </a:r>
            <a:r>
              <a:rPr lang="de-DE" sz="2000" dirty="0" err="1" smtClean="0">
                <a:solidFill>
                  <a:srgbClr val="FFFFFF"/>
                </a:solidFill>
                <a:latin typeface="Verdana"/>
                <a:ea typeface="+mj-ea"/>
                <a:cs typeface="+mj-cs"/>
                <a:sym typeface="Verdana"/>
              </a:rPr>
              <a:t>framework</a:t>
            </a:r>
            <a:r>
              <a:rPr lang="de-DE" sz="2000" dirty="0" smtClean="0">
                <a:solidFill>
                  <a:srgbClr val="FFFFFF"/>
                </a:solidFill>
                <a:latin typeface="Verdana"/>
                <a:ea typeface="+mj-ea"/>
                <a:cs typeface="+mj-cs"/>
                <a:sym typeface="Verdana"/>
              </a:rPr>
              <a:t> </a:t>
            </a:r>
            <a:r>
              <a:rPr lang="de-DE" sz="2000" dirty="0" err="1" smtClean="0">
                <a:solidFill>
                  <a:srgbClr val="FFFFFF"/>
                </a:solidFill>
                <a:latin typeface="Verdana"/>
                <a:ea typeface="+mj-ea"/>
                <a:cs typeface="+mj-cs"/>
                <a:sym typeface="Verdana"/>
              </a:rPr>
              <a:t>contribute</a:t>
            </a:r>
            <a:r>
              <a:rPr lang="de-DE" sz="2000" dirty="0" smtClean="0">
                <a:solidFill>
                  <a:srgbClr val="FFFFFF"/>
                </a:solidFill>
                <a:latin typeface="Verdana"/>
                <a:ea typeface="+mj-ea"/>
                <a:cs typeface="+mj-cs"/>
                <a:sym typeface="Verdana"/>
              </a:rPr>
              <a:t>?</a:t>
            </a:r>
            <a:endParaRPr sz="2000" dirty="0">
              <a:solidFill>
                <a:srgbClr val="FFFFFF"/>
              </a:solidFill>
              <a:latin typeface="Verdana"/>
              <a:ea typeface="+mj-ea"/>
              <a:cs typeface="+mj-cs"/>
              <a:sym typeface="Verdana"/>
            </a:endParaRPr>
          </a:p>
        </p:txBody>
      </p:sp>
      <p:sp>
        <p:nvSpPr>
          <p:cNvPr id="9" name="TextBox 8"/>
          <p:cNvSpPr txBox="1"/>
          <p:nvPr/>
        </p:nvSpPr>
        <p:spPr>
          <a:xfrm>
            <a:off x="3412596" y="1652022"/>
            <a:ext cx="5479884" cy="4247317"/>
          </a:xfrm>
          <a:prstGeom prst="rect">
            <a:avLst/>
          </a:prstGeom>
          <a:noFill/>
        </p:spPr>
        <p:txBody>
          <a:bodyPr wrap="square" rtlCol="0">
            <a:spAutoFit/>
          </a:bodyPr>
          <a:lstStyle/>
          <a:p>
            <a:pPr>
              <a:buClr>
                <a:srgbClr val="33ACE3"/>
              </a:buClr>
            </a:pPr>
            <a:r>
              <a:rPr lang="de-DE" sz="1800" dirty="0" err="1" smtClean="0">
                <a:solidFill>
                  <a:schemeClr val="tx1"/>
                </a:solidFill>
              </a:rPr>
              <a:t>Provide</a:t>
            </a:r>
            <a:r>
              <a:rPr lang="de-DE" sz="1800" dirty="0" smtClean="0">
                <a:solidFill>
                  <a:schemeClr val="tx1"/>
                </a:solidFill>
              </a:rPr>
              <a:t> a </a:t>
            </a:r>
            <a:r>
              <a:rPr lang="de-DE" sz="1800" dirty="0" err="1" smtClean="0">
                <a:solidFill>
                  <a:schemeClr val="tx1"/>
                </a:solidFill>
              </a:rPr>
              <a:t>common</a:t>
            </a:r>
            <a:r>
              <a:rPr lang="de-DE" sz="1800" dirty="0" smtClean="0">
                <a:solidFill>
                  <a:schemeClr val="tx1"/>
                </a:solidFill>
              </a:rPr>
              <a:t> </a:t>
            </a:r>
            <a:r>
              <a:rPr lang="de-DE" sz="1800" dirty="0" err="1" smtClean="0">
                <a:solidFill>
                  <a:schemeClr val="tx1"/>
                </a:solidFill>
              </a:rPr>
              <a:t>language</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shared</a:t>
            </a:r>
            <a:r>
              <a:rPr lang="de-DE" sz="1800" dirty="0" smtClean="0">
                <a:solidFill>
                  <a:schemeClr val="tx1"/>
                </a:solidFill>
              </a:rPr>
              <a:t> </a:t>
            </a:r>
            <a:r>
              <a:rPr lang="de-DE" sz="1800" dirty="0" err="1" smtClean="0">
                <a:solidFill>
                  <a:schemeClr val="tx1"/>
                </a:solidFill>
              </a:rPr>
              <a:t>understanding</a:t>
            </a:r>
            <a:r>
              <a:rPr lang="de-DE" sz="1800" dirty="0" smtClean="0">
                <a:solidFill>
                  <a:schemeClr val="tx1"/>
                </a:solidFill>
              </a:rPr>
              <a:t> </a:t>
            </a:r>
            <a:r>
              <a:rPr lang="de-DE" sz="1800" dirty="0" err="1">
                <a:solidFill>
                  <a:srgbClr val="164194"/>
                </a:solidFill>
              </a:rPr>
              <a:t>of</a:t>
            </a:r>
            <a:r>
              <a:rPr lang="de-DE" sz="1800" dirty="0">
                <a:solidFill>
                  <a:srgbClr val="164194"/>
                </a:solidFill>
              </a:rPr>
              <a:t> </a:t>
            </a:r>
            <a:r>
              <a:rPr lang="de-DE" sz="1800" dirty="0" err="1">
                <a:solidFill>
                  <a:srgbClr val="164194"/>
                </a:solidFill>
              </a:rPr>
              <a:t>the</a:t>
            </a:r>
            <a:r>
              <a:rPr lang="de-DE" sz="1800" dirty="0">
                <a:solidFill>
                  <a:srgbClr val="164194"/>
                </a:solidFill>
              </a:rPr>
              <a:t> </a:t>
            </a:r>
            <a:r>
              <a:rPr lang="de-DE" sz="1800" dirty="0" err="1" smtClean="0">
                <a:solidFill>
                  <a:srgbClr val="164194"/>
                </a:solidFill>
              </a:rPr>
              <a:t>key</a:t>
            </a:r>
            <a:r>
              <a:rPr lang="de-DE" sz="1800" dirty="0" smtClean="0">
                <a:solidFill>
                  <a:srgbClr val="164194"/>
                </a:solidFill>
              </a:rPr>
              <a:t> </a:t>
            </a:r>
            <a:r>
              <a:rPr lang="de-DE" sz="1800" dirty="0" err="1" smtClean="0">
                <a:solidFill>
                  <a:srgbClr val="164194"/>
                </a:solidFill>
              </a:rPr>
              <a:t>elements</a:t>
            </a:r>
            <a:r>
              <a:rPr lang="de-DE" sz="1800" dirty="0" smtClean="0">
                <a:solidFill>
                  <a:srgbClr val="164194"/>
                </a:solidFill>
              </a:rPr>
              <a:t> </a:t>
            </a:r>
            <a:r>
              <a:rPr lang="de-DE" sz="1800" dirty="0" err="1">
                <a:solidFill>
                  <a:srgbClr val="164194"/>
                </a:solidFill>
              </a:rPr>
              <a:t>of</a:t>
            </a:r>
            <a:r>
              <a:rPr lang="de-DE" sz="1800" dirty="0">
                <a:solidFill>
                  <a:srgbClr val="164194"/>
                </a:solidFill>
              </a:rPr>
              <a:t> </a:t>
            </a:r>
            <a:r>
              <a:rPr lang="de-DE" sz="1800" dirty="0" err="1">
                <a:solidFill>
                  <a:srgbClr val="164194"/>
                </a:solidFill>
              </a:rPr>
              <a:t>educators</a:t>
            </a:r>
            <a:r>
              <a:rPr lang="de-DE" sz="1800" dirty="0">
                <a:solidFill>
                  <a:srgbClr val="164194"/>
                </a:solidFill>
              </a:rPr>
              <a:t>' digital </a:t>
            </a:r>
            <a:r>
              <a:rPr lang="de-DE" sz="1800" dirty="0" err="1" smtClean="0">
                <a:solidFill>
                  <a:srgbClr val="164194"/>
                </a:solidFill>
              </a:rPr>
              <a:t>competence</a:t>
            </a:r>
            <a:r>
              <a:rPr lang="de-DE" sz="1800" dirty="0" smtClean="0">
                <a:solidFill>
                  <a:srgbClr val="164194"/>
                </a:solidFill>
              </a:rPr>
              <a:t> (all </a:t>
            </a:r>
            <a:r>
              <a:rPr lang="de-DE" sz="1800" dirty="0" err="1" smtClean="0">
                <a:solidFill>
                  <a:srgbClr val="164194"/>
                </a:solidFill>
              </a:rPr>
              <a:t>levels</a:t>
            </a:r>
            <a:r>
              <a:rPr lang="de-DE" sz="1800" dirty="0" smtClean="0">
                <a:solidFill>
                  <a:srgbClr val="164194"/>
                </a:solidFill>
              </a:rPr>
              <a:t>)</a:t>
            </a:r>
            <a:endParaRPr lang="de-DE" sz="1800" dirty="0" smtClean="0">
              <a:solidFill>
                <a:schemeClr val="tx1"/>
              </a:solidFill>
            </a:endParaRPr>
          </a:p>
          <a:p>
            <a:pPr>
              <a:buClr>
                <a:srgbClr val="33ACE3"/>
              </a:buClr>
            </a:pPr>
            <a:endParaRPr lang="de-DE" sz="1800" dirty="0">
              <a:solidFill>
                <a:srgbClr val="164194"/>
              </a:solidFill>
            </a:endParaRPr>
          </a:p>
          <a:p>
            <a:pPr>
              <a:buClr>
                <a:srgbClr val="33ACE3"/>
              </a:buClr>
            </a:pPr>
            <a:r>
              <a:rPr lang="de-DE" sz="1800" dirty="0" err="1" smtClean="0">
                <a:solidFill>
                  <a:srgbClr val="164194"/>
                </a:solidFill>
              </a:rPr>
              <a:t>Explain</a:t>
            </a:r>
            <a:r>
              <a:rPr lang="de-DE" sz="1800" dirty="0" smtClean="0">
                <a:solidFill>
                  <a:srgbClr val="164194"/>
                </a:solidFill>
              </a:rPr>
              <a:t> </a:t>
            </a:r>
            <a:r>
              <a:rPr lang="de-DE" sz="1800" dirty="0" err="1" smtClean="0">
                <a:solidFill>
                  <a:srgbClr val="164194"/>
                </a:solidFill>
              </a:rPr>
              <a:t>how</a:t>
            </a:r>
            <a:r>
              <a:rPr lang="de-DE" sz="1800" dirty="0" smtClean="0">
                <a:solidFill>
                  <a:srgbClr val="164194"/>
                </a:solidFill>
              </a:rPr>
              <a:t> </a:t>
            </a:r>
            <a:r>
              <a:rPr lang="de-DE" sz="1800" dirty="0" err="1" smtClean="0">
                <a:solidFill>
                  <a:srgbClr val="164194"/>
                </a:solidFill>
              </a:rPr>
              <a:t>educators</a:t>
            </a:r>
            <a:r>
              <a:rPr lang="de-DE" sz="1800" dirty="0" smtClean="0">
                <a:solidFill>
                  <a:srgbClr val="164194"/>
                </a:solidFill>
              </a:rPr>
              <a:t>' digital </a:t>
            </a:r>
            <a:r>
              <a:rPr lang="de-DE" sz="1800" dirty="0" err="1" smtClean="0">
                <a:solidFill>
                  <a:srgbClr val="164194"/>
                </a:solidFill>
              </a:rPr>
              <a:t>competence</a:t>
            </a:r>
            <a:r>
              <a:rPr lang="de-DE" sz="1800" dirty="0" smtClean="0">
                <a:solidFill>
                  <a:srgbClr val="164194"/>
                </a:solidFill>
              </a:rPr>
              <a:t> </a:t>
            </a:r>
            <a:r>
              <a:rPr lang="de-DE" sz="1800" dirty="0" err="1" smtClean="0">
                <a:solidFill>
                  <a:srgbClr val="164194"/>
                </a:solidFill>
              </a:rPr>
              <a:t>can</a:t>
            </a:r>
            <a:r>
              <a:rPr lang="de-DE" sz="1800" dirty="0" smtClean="0">
                <a:solidFill>
                  <a:srgbClr val="164194"/>
                </a:solidFill>
              </a:rPr>
              <a:t> </a:t>
            </a:r>
            <a:r>
              <a:rPr lang="de-DE" sz="1800" dirty="0" err="1" smtClean="0">
                <a:solidFill>
                  <a:srgbClr val="164194"/>
                </a:solidFill>
              </a:rPr>
              <a:t>contribute</a:t>
            </a:r>
            <a:r>
              <a:rPr lang="de-DE" sz="1800" dirty="0" smtClean="0">
                <a:solidFill>
                  <a:srgbClr val="164194"/>
                </a:solidFill>
              </a:rPr>
              <a:t> </a:t>
            </a:r>
            <a:r>
              <a:rPr lang="de-DE" sz="1800" dirty="0" err="1" smtClean="0">
                <a:solidFill>
                  <a:srgbClr val="164194"/>
                </a:solidFill>
              </a:rPr>
              <a:t>to</a:t>
            </a:r>
            <a:r>
              <a:rPr lang="de-DE" sz="1800" dirty="0" smtClean="0">
                <a:solidFill>
                  <a:srgbClr val="164194"/>
                </a:solidFill>
              </a:rPr>
              <a:t> </a:t>
            </a:r>
            <a:r>
              <a:rPr lang="de-DE" sz="1800" dirty="0" err="1" smtClean="0">
                <a:solidFill>
                  <a:schemeClr val="tx1"/>
                </a:solidFill>
              </a:rPr>
              <a:t>innovation</a:t>
            </a:r>
            <a:r>
              <a:rPr lang="de-DE" sz="1800" dirty="0" smtClean="0">
                <a:solidFill>
                  <a:schemeClr val="tx1"/>
                </a:solidFill>
              </a:rPr>
              <a:t> in </a:t>
            </a:r>
            <a:r>
              <a:rPr lang="de-DE" sz="1800" dirty="0" err="1" smtClean="0">
                <a:solidFill>
                  <a:schemeClr val="tx1"/>
                </a:solidFill>
              </a:rPr>
              <a:t>education</a:t>
            </a:r>
            <a:endParaRPr lang="de-DE" sz="1800" dirty="0" smtClean="0">
              <a:solidFill>
                <a:schemeClr val="tx1"/>
              </a:solidFill>
            </a:endParaRPr>
          </a:p>
          <a:p>
            <a:pPr>
              <a:buClr>
                <a:srgbClr val="33ACE3"/>
              </a:buClr>
            </a:pPr>
            <a:endParaRPr lang="de-DE" sz="1800" dirty="0" smtClean="0">
              <a:solidFill>
                <a:srgbClr val="164194"/>
              </a:solidFill>
            </a:endParaRPr>
          </a:p>
          <a:p>
            <a:pPr>
              <a:buClr>
                <a:srgbClr val="33ACE3"/>
              </a:buClr>
            </a:pPr>
            <a:r>
              <a:rPr lang="de-DE" sz="1800" dirty="0" err="1" smtClean="0">
                <a:solidFill>
                  <a:srgbClr val="164194"/>
                </a:solidFill>
              </a:rPr>
              <a:t>Indicate</a:t>
            </a:r>
            <a:r>
              <a:rPr lang="de-DE" sz="1800" dirty="0" smtClean="0">
                <a:solidFill>
                  <a:srgbClr val="164194"/>
                </a:solidFill>
              </a:rPr>
              <a:t> </a:t>
            </a:r>
            <a:r>
              <a:rPr lang="de-DE" sz="1800" dirty="0" err="1" smtClean="0">
                <a:solidFill>
                  <a:srgbClr val="164194"/>
                </a:solidFill>
              </a:rPr>
              <a:t>how</a:t>
            </a:r>
            <a:r>
              <a:rPr lang="de-DE" sz="1800" dirty="0" smtClean="0">
                <a:solidFill>
                  <a:srgbClr val="164194"/>
                </a:solidFill>
              </a:rPr>
              <a:t> digital </a:t>
            </a:r>
            <a:r>
              <a:rPr lang="de-DE" sz="1800" dirty="0" err="1" smtClean="0">
                <a:solidFill>
                  <a:srgbClr val="164194"/>
                </a:solidFill>
              </a:rPr>
              <a:t>competence</a:t>
            </a:r>
            <a:r>
              <a:rPr lang="de-DE" sz="1800" dirty="0" smtClean="0">
                <a:solidFill>
                  <a:srgbClr val="164194"/>
                </a:solidFill>
              </a:rPr>
              <a:t>  </a:t>
            </a:r>
            <a:r>
              <a:rPr lang="de-DE" sz="1800" dirty="0" err="1" smtClean="0">
                <a:solidFill>
                  <a:srgbClr val="164194"/>
                </a:solidFill>
              </a:rPr>
              <a:t>progresses</a:t>
            </a:r>
            <a:r>
              <a:rPr lang="de-DE" sz="1800" dirty="0" smtClean="0">
                <a:solidFill>
                  <a:srgbClr val="164194"/>
                </a:solidFill>
              </a:rPr>
              <a:t> </a:t>
            </a:r>
            <a:r>
              <a:rPr lang="de-DE" sz="1800" dirty="0" err="1" smtClean="0">
                <a:solidFill>
                  <a:srgbClr val="164194"/>
                </a:solidFill>
              </a:rPr>
              <a:t>and</a:t>
            </a:r>
            <a:r>
              <a:rPr lang="de-DE" sz="1800" dirty="0" smtClean="0">
                <a:solidFill>
                  <a:srgbClr val="164194"/>
                </a:solidFill>
              </a:rPr>
              <a:t> </a:t>
            </a:r>
            <a:r>
              <a:rPr lang="de-DE" sz="1800" dirty="0" err="1" smtClean="0">
                <a:solidFill>
                  <a:srgbClr val="164194"/>
                </a:solidFill>
              </a:rPr>
              <a:t>can</a:t>
            </a:r>
            <a:r>
              <a:rPr lang="de-DE" sz="1800" dirty="0" smtClean="0">
                <a:solidFill>
                  <a:srgbClr val="164194"/>
                </a:solidFill>
              </a:rPr>
              <a:t> </a:t>
            </a:r>
            <a:r>
              <a:rPr lang="de-DE" sz="1800" dirty="0" err="1" smtClean="0">
                <a:solidFill>
                  <a:srgbClr val="164194"/>
                </a:solidFill>
              </a:rPr>
              <a:t>be</a:t>
            </a:r>
            <a:r>
              <a:rPr lang="de-DE" sz="1800" dirty="0" smtClean="0">
                <a:solidFill>
                  <a:srgbClr val="164194"/>
                </a:solidFill>
              </a:rPr>
              <a:t> </a:t>
            </a:r>
            <a:r>
              <a:rPr lang="de-DE" sz="1800" dirty="0" err="1" smtClean="0">
                <a:solidFill>
                  <a:srgbClr val="164194"/>
                </a:solidFill>
              </a:rPr>
              <a:t>developed</a:t>
            </a:r>
            <a:r>
              <a:rPr lang="de-DE" sz="1800" dirty="0" smtClean="0">
                <a:solidFill>
                  <a:srgbClr val="164194"/>
                </a:solidFill>
              </a:rPr>
              <a:t>, on </a:t>
            </a:r>
            <a:r>
              <a:rPr lang="de-DE" sz="1800" dirty="0" err="1" smtClean="0">
                <a:solidFill>
                  <a:srgbClr val="164194"/>
                </a:solidFill>
              </a:rPr>
              <a:t>the</a:t>
            </a:r>
            <a:r>
              <a:rPr lang="de-DE" sz="1800" dirty="0" smtClean="0">
                <a:solidFill>
                  <a:srgbClr val="164194"/>
                </a:solidFill>
              </a:rPr>
              <a:t> individual </a:t>
            </a:r>
            <a:r>
              <a:rPr lang="de-DE" sz="1800" dirty="0" err="1" smtClean="0">
                <a:solidFill>
                  <a:srgbClr val="164194"/>
                </a:solidFill>
              </a:rPr>
              <a:t>level</a:t>
            </a:r>
            <a:endParaRPr lang="de-DE" sz="1800" dirty="0" smtClean="0">
              <a:solidFill>
                <a:srgbClr val="164194"/>
              </a:solidFill>
            </a:endParaRPr>
          </a:p>
          <a:p>
            <a:pPr>
              <a:buClr>
                <a:srgbClr val="33ACE3"/>
              </a:buClr>
            </a:pPr>
            <a:endParaRPr lang="de-DE" sz="1800" dirty="0">
              <a:solidFill>
                <a:srgbClr val="164194"/>
              </a:solidFill>
            </a:endParaRPr>
          </a:p>
          <a:p>
            <a:pPr>
              <a:buClr>
                <a:srgbClr val="33ACE3"/>
              </a:buClr>
            </a:pPr>
            <a:r>
              <a:rPr lang="de-DE" sz="1800" dirty="0" err="1" smtClean="0">
                <a:solidFill>
                  <a:srgbClr val="164194"/>
                </a:solidFill>
              </a:rPr>
              <a:t>Allow</a:t>
            </a:r>
            <a:r>
              <a:rPr lang="de-DE" sz="1800" dirty="0" smtClean="0">
                <a:solidFill>
                  <a:srgbClr val="164194"/>
                </a:solidFill>
              </a:rPr>
              <a:t> </a:t>
            </a:r>
            <a:r>
              <a:rPr lang="de-DE" sz="1800" dirty="0" err="1" smtClean="0">
                <a:solidFill>
                  <a:srgbClr val="164194"/>
                </a:solidFill>
              </a:rPr>
              <a:t>to</a:t>
            </a:r>
            <a:r>
              <a:rPr lang="de-DE" sz="1800" dirty="0" smtClean="0">
                <a:solidFill>
                  <a:srgbClr val="164194"/>
                </a:solidFill>
              </a:rPr>
              <a:t> </a:t>
            </a:r>
            <a:r>
              <a:rPr lang="de-DE" sz="1800" dirty="0" err="1" smtClean="0">
                <a:solidFill>
                  <a:srgbClr val="164194"/>
                </a:solidFill>
              </a:rPr>
              <a:t>understand</a:t>
            </a:r>
            <a:r>
              <a:rPr lang="de-DE" sz="1800" dirty="0" smtClean="0">
                <a:solidFill>
                  <a:srgbClr val="164194"/>
                </a:solidFill>
              </a:rPr>
              <a:t> </a:t>
            </a:r>
            <a:r>
              <a:rPr lang="de-DE" sz="1800" dirty="0" err="1" smtClean="0">
                <a:solidFill>
                  <a:schemeClr val="tx1"/>
                </a:solidFill>
              </a:rPr>
              <a:t>current</a:t>
            </a:r>
            <a:r>
              <a:rPr lang="de-DE" sz="1800" dirty="0" smtClean="0">
                <a:solidFill>
                  <a:schemeClr val="tx1"/>
                </a:solidFill>
              </a:rPr>
              <a:t> </a:t>
            </a:r>
            <a:r>
              <a:rPr lang="de-DE" sz="1800" dirty="0" err="1" smtClean="0">
                <a:solidFill>
                  <a:schemeClr val="tx1"/>
                </a:solidFill>
              </a:rPr>
              <a:t>levels</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digital </a:t>
            </a:r>
            <a:r>
              <a:rPr lang="de-DE" sz="1800" dirty="0" err="1" smtClean="0">
                <a:solidFill>
                  <a:schemeClr val="tx1"/>
                </a:solidFill>
              </a:rPr>
              <a:t>competence</a:t>
            </a:r>
            <a:r>
              <a:rPr lang="de-DE" sz="1800" dirty="0" smtClean="0">
                <a:solidFill>
                  <a:srgbClr val="164194"/>
                </a:solidFill>
              </a:rPr>
              <a:t> </a:t>
            </a:r>
            <a:r>
              <a:rPr lang="de-DE" sz="1800" dirty="0" err="1" smtClean="0">
                <a:solidFill>
                  <a:srgbClr val="164194"/>
                </a:solidFill>
              </a:rPr>
              <a:t>and</a:t>
            </a:r>
            <a:r>
              <a:rPr lang="de-DE" sz="1800" dirty="0" smtClean="0">
                <a:solidFill>
                  <a:srgbClr val="164194"/>
                </a:solidFill>
              </a:rPr>
              <a:t> </a:t>
            </a:r>
            <a:r>
              <a:rPr lang="de-DE" sz="1800" dirty="0" err="1" smtClean="0">
                <a:solidFill>
                  <a:srgbClr val="164194"/>
                </a:solidFill>
              </a:rPr>
              <a:t>development</a:t>
            </a:r>
            <a:r>
              <a:rPr lang="de-DE" sz="1800" dirty="0" smtClean="0">
                <a:solidFill>
                  <a:srgbClr val="164194"/>
                </a:solidFill>
              </a:rPr>
              <a:t> </a:t>
            </a:r>
            <a:r>
              <a:rPr lang="de-DE" sz="1800" dirty="0" err="1" smtClean="0">
                <a:solidFill>
                  <a:srgbClr val="164194"/>
                </a:solidFill>
              </a:rPr>
              <a:t>needs</a:t>
            </a:r>
            <a:endParaRPr lang="de-DE" sz="1800" dirty="0">
              <a:solidFill>
                <a:srgbClr val="164194"/>
              </a:solidFill>
            </a:endParaRPr>
          </a:p>
          <a:p>
            <a:pPr>
              <a:buClr>
                <a:srgbClr val="33ACE3"/>
              </a:buClr>
            </a:pPr>
            <a:endParaRPr lang="de-DE" sz="1800" dirty="0" smtClean="0">
              <a:solidFill>
                <a:srgbClr val="164194"/>
              </a:solidFill>
            </a:endParaRPr>
          </a:p>
          <a:p>
            <a:pPr>
              <a:buClr>
                <a:srgbClr val="33ACE3"/>
              </a:buClr>
            </a:pPr>
            <a:r>
              <a:rPr lang="de-DE" sz="1800" dirty="0" err="1" smtClean="0">
                <a:solidFill>
                  <a:srgbClr val="164194"/>
                </a:solidFill>
              </a:rPr>
              <a:t>Understand</a:t>
            </a:r>
            <a:r>
              <a:rPr lang="de-DE" sz="1800" dirty="0" smtClean="0">
                <a:solidFill>
                  <a:srgbClr val="164194"/>
                </a:solidFill>
              </a:rPr>
              <a:t> </a:t>
            </a:r>
            <a:r>
              <a:rPr lang="de-DE" sz="1800" dirty="0" err="1" smtClean="0">
                <a:solidFill>
                  <a:srgbClr val="164194"/>
                </a:solidFill>
              </a:rPr>
              <a:t>what</a:t>
            </a:r>
            <a:r>
              <a:rPr lang="de-DE" sz="1800" dirty="0" smtClean="0">
                <a:solidFill>
                  <a:srgbClr val="164194"/>
                </a:solidFill>
              </a:rPr>
              <a:t> </a:t>
            </a:r>
            <a:r>
              <a:rPr lang="de-DE" sz="1800" dirty="0" err="1" smtClean="0">
                <a:solidFill>
                  <a:srgbClr val="164194"/>
                </a:solidFill>
              </a:rPr>
              <a:t>kind</a:t>
            </a:r>
            <a:r>
              <a:rPr lang="de-DE" sz="1800" dirty="0" smtClean="0">
                <a:solidFill>
                  <a:srgbClr val="164194"/>
                </a:solidFill>
              </a:rPr>
              <a:t> </a:t>
            </a:r>
            <a:r>
              <a:rPr lang="de-DE" sz="1800" dirty="0" err="1" smtClean="0">
                <a:solidFill>
                  <a:srgbClr val="164194"/>
                </a:solidFill>
              </a:rPr>
              <a:t>of</a:t>
            </a:r>
            <a:r>
              <a:rPr lang="de-DE" sz="1800" dirty="0" smtClean="0">
                <a:solidFill>
                  <a:srgbClr val="164194"/>
                </a:solidFill>
              </a:rPr>
              <a:t> </a:t>
            </a:r>
            <a:r>
              <a:rPr lang="de-DE" sz="1800" dirty="0" err="1" smtClean="0">
                <a:solidFill>
                  <a:srgbClr val="164194"/>
                </a:solidFill>
              </a:rPr>
              <a:t>training</a:t>
            </a:r>
            <a:r>
              <a:rPr lang="de-DE" sz="1800" dirty="0" smtClean="0">
                <a:solidFill>
                  <a:srgbClr val="164194"/>
                </a:solidFill>
              </a:rPr>
              <a:t> </a:t>
            </a:r>
            <a:r>
              <a:rPr lang="de-DE" sz="1800" dirty="0" err="1" smtClean="0">
                <a:solidFill>
                  <a:srgbClr val="164194"/>
                </a:solidFill>
              </a:rPr>
              <a:t>and</a:t>
            </a:r>
            <a:r>
              <a:rPr lang="de-DE" sz="1800" dirty="0" smtClean="0">
                <a:solidFill>
                  <a:srgbClr val="164194"/>
                </a:solidFill>
              </a:rPr>
              <a:t> CPD </a:t>
            </a:r>
            <a:r>
              <a:rPr lang="de-DE" sz="1800" dirty="0" err="1" smtClean="0">
                <a:solidFill>
                  <a:srgbClr val="164194"/>
                </a:solidFill>
              </a:rPr>
              <a:t>could</a:t>
            </a:r>
            <a:r>
              <a:rPr lang="de-DE" sz="1800" dirty="0" smtClean="0">
                <a:solidFill>
                  <a:srgbClr val="164194"/>
                </a:solidFill>
              </a:rPr>
              <a:t> </a:t>
            </a:r>
            <a:r>
              <a:rPr lang="de-DE" sz="1800" dirty="0" err="1" smtClean="0">
                <a:solidFill>
                  <a:srgbClr val="164194"/>
                </a:solidFill>
              </a:rPr>
              <a:t>boost</a:t>
            </a:r>
            <a:r>
              <a:rPr lang="de-DE" sz="1800" dirty="0" smtClean="0">
                <a:solidFill>
                  <a:srgbClr val="164194"/>
                </a:solidFill>
              </a:rPr>
              <a:t> </a:t>
            </a:r>
            <a:r>
              <a:rPr lang="de-DE" sz="1800" dirty="0" err="1" smtClean="0">
                <a:solidFill>
                  <a:srgbClr val="164194"/>
                </a:solidFill>
              </a:rPr>
              <a:t>educators</a:t>
            </a:r>
            <a:r>
              <a:rPr lang="de-DE" sz="1800" dirty="0" smtClean="0">
                <a:solidFill>
                  <a:srgbClr val="164194"/>
                </a:solidFill>
              </a:rPr>
              <a:t>' </a:t>
            </a:r>
            <a:r>
              <a:rPr lang="de-DE" sz="1800" dirty="0" err="1" smtClean="0">
                <a:solidFill>
                  <a:srgbClr val="164194"/>
                </a:solidFill>
              </a:rPr>
              <a:t>competences</a:t>
            </a:r>
            <a:endParaRPr lang="en-GB" sz="1800" dirty="0" err="1" smtClean="0">
              <a:solidFill>
                <a:srgbClr val="164194"/>
              </a:solidFill>
            </a:endParaRPr>
          </a:p>
        </p:txBody>
      </p:sp>
      <p:sp>
        <p:nvSpPr>
          <p:cNvPr id="6" name="TextBox 5"/>
          <p:cNvSpPr txBox="1"/>
          <p:nvPr/>
        </p:nvSpPr>
        <p:spPr>
          <a:xfrm>
            <a:off x="534391" y="1670489"/>
            <a:ext cx="2418887" cy="830997"/>
          </a:xfrm>
          <a:prstGeom prst="rect">
            <a:avLst/>
          </a:prstGeom>
          <a:noFill/>
        </p:spPr>
        <p:txBody>
          <a:bodyPr wrap="square" rtlCol="0">
            <a:spAutoFit/>
          </a:bodyPr>
          <a:lstStyle/>
          <a:p>
            <a:pPr>
              <a:buClr>
                <a:srgbClr val="33ACE3"/>
              </a:buClr>
            </a:pPr>
            <a:r>
              <a:rPr lang="de-DE" sz="2400" dirty="0" err="1" smtClean="0">
                <a:solidFill>
                  <a:schemeClr val="tx1"/>
                </a:solidFill>
              </a:rPr>
              <a:t>Shared</a:t>
            </a:r>
            <a:r>
              <a:rPr lang="de-DE" sz="2400" dirty="0" smtClean="0">
                <a:solidFill>
                  <a:schemeClr val="tx1"/>
                </a:solidFill>
              </a:rPr>
              <a:t> </a:t>
            </a:r>
            <a:r>
              <a:rPr lang="de-DE" sz="2400" dirty="0" err="1" smtClean="0">
                <a:solidFill>
                  <a:schemeClr val="tx1"/>
                </a:solidFill>
              </a:rPr>
              <a:t>understanding</a:t>
            </a:r>
            <a:endParaRPr lang="de-DE" sz="2400" dirty="0" smtClean="0">
              <a:solidFill>
                <a:schemeClr val="tx1"/>
              </a:solidFill>
            </a:endParaRPr>
          </a:p>
        </p:txBody>
      </p:sp>
      <p:sp>
        <p:nvSpPr>
          <p:cNvPr id="7" name="TextBox 6"/>
          <p:cNvSpPr txBox="1"/>
          <p:nvPr/>
        </p:nvSpPr>
        <p:spPr>
          <a:xfrm>
            <a:off x="492443" y="2919767"/>
            <a:ext cx="2448272" cy="461665"/>
          </a:xfrm>
          <a:prstGeom prst="rect">
            <a:avLst/>
          </a:prstGeom>
          <a:noFill/>
        </p:spPr>
        <p:txBody>
          <a:bodyPr wrap="square" rtlCol="0">
            <a:spAutoFit/>
          </a:bodyPr>
          <a:lstStyle/>
          <a:p>
            <a:pPr>
              <a:buClr>
                <a:srgbClr val="33ACE3"/>
              </a:buClr>
            </a:pPr>
            <a:r>
              <a:rPr lang="de-DE" sz="2400" dirty="0" smtClean="0">
                <a:solidFill>
                  <a:schemeClr val="tx1"/>
                </a:solidFill>
              </a:rPr>
              <a:t>Innovation</a:t>
            </a:r>
          </a:p>
        </p:txBody>
      </p:sp>
      <p:sp>
        <p:nvSpPr>
          <p:cNvPr id="8" name="TextBox 7"/>
          <p:cNvSpPr txBox="1"/>
          <p:nvPr/>
        </p:nvSpPr>
        <p:spPr>
          <a:xfrm>
            <a:off x="463057" y="3808857"/>
            <a:ext cx="1984839" cy="461665"/>
          </a:xfrm>
          <a:prstGeom prst="rect">
            <a:avLst/>
          </a:prstGeom>
          <a:noFill/>
        </p:spPr>
        <p:txBody>
          <a:bodyPr wrap="none" rtlCol="0">
            <a:spAutoFit/>
          </a:bodyPr>
          <a:lstStyle/>
          <a:p>
            <a:pPr>
              <a:buClr>
                <a:srgbClr val="33ACE3"/>
              </a:buClr>
            </a:pPr>
            <a:r>
              <a:rPr lang="de-DE" sz="2400" dirty="0" smtClean="0">
                <a:solidFill>
                  <a:schemeClr val="tx1"/>
                </a:solidFill>
              </a:rPr>
              <a:t>Progression</a:t>
            </a:r>
            <a:endParaRPr lang="de-DE" sz="2400" dirty="0">
              <a:solidFill>
                <a:schemeClr val="tx1"/>
              </a:solidFill>
            </a:endParaRPr>
          </a:p>
        </p:txBody>
      </p:sp>
      <p:sp>
        <p:nvSpPr>
          <p:cNvPr id="10" name="TextBox 9"/>
          <p:cNvSpPr txBox="1"/>
          <p:nvPr/>
        </p:nvSpPr>
        <p:spPr>
          <a:xfrm>
            <a:off x="463058" y="4600507"/>
            <a:ext cx="2127505" cy="461665"/>
          </a:xfrm>
          <a:prstGeom prst="rect">
            <a:avLst/>
          </a:prstGeom>
          <a:noFill/>
        </p:spPr>
        <p:txBody>
          <a:bodyPr wrap="none" rtlCol="0">
            <a:spAutoFit/>
          </a:bodyPr>
          <a:lstStyle/>
          <a:p>
            <a:pPr>
              <a:buClr>
                <a:srgbClr val="33ACE3"/>
              </a:buClr>
            </a:pPr>
            <a:r>
              <a:rPr lang="de-DE" sz="2400" dirty="0" smtClean="0">
                <a:solidFill>
                  <a:schemeClr val="tx1"/>
                </a:solidFill>
              </a:rPr>
              <a:t>Assessment </a:t>
            </a:r>
          </a:p>
        </p:txBody>
      </p:sp>
      <p:sp>
        <p:nvSpPr>
          <p:cNvPr id="11" name="TextBox 10"/>
          <p:cNvSpPr txBox="1"/>
          <p:nvPr/>
        </p:nvSpPr>
        <p:spPr>
          <a:xfrm>
            <a:off x="534391" y="5415606"/>
            <a:ext cx="1407565" cy="461665"/>
          </a:xfrm>
          <a:prstGeom prst="rect">
            <a:avLst/>
          </a:prstGeom>
          <a:noFill/>
        </p:spPr>
        <p:txBody>
          <a:bodyPr wrap="none" rtlCol="0">
            <a:spAutoFit/>
          </a:bodyPr>
          <a:lstStyle/>
          <a:p>
            <a:pPr>
              <a:buClr>
                <a:srgbClr val="33ACE3"/>
              </a:buClr>
            </a:pPr>
            <a:r>
              <a:rPr lang="de-DE" sz="2400" dirty="0" smtClean="0">
                <a:solidFill>
                  <a:schemeClr val="tx1"/>
                </a:solidFill>
              </a:rPr>
              <a:t>Training</a:t>
            </a:r>
            <a:endParaRPr lang="en-GB" sz="2400" dirty="0" err="1" smtClean="0">
              <a:solidFill>
                <a:schemeClr val="tx1"/>
              </a:solidFill>
            </a:endParaRPr>
          </a:p>
        </p:txBody>
      </p:sp>
    </p:spTree>
    <p:extLst>
      <p:ext uri="{BB962C8B-B14F-4D97-AF65-F5344CB8AC3E}">
        <p14:creationId xmlns:p14="http://schemas.microsoft.com/office/powerpoint/2010/main" val="365789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arn(inVertical)">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barn(inVertical)">
                                      <p:cBhvr>
                                        <p:cTn id="26" dur="500"/>
                                        <p:tgtEl>
                                          <p:spTgt spid="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arn(inVertical)">
                                      <p:cBhvr>
                                        <p:cTn id="34" dur="500"/>
                                        <p:tgtEl>
                                          <p:spTgt spid="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barn(inVertical)">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Rounded Rectangle 5"/>
          <p:cNvSpPr/>
          <p:nvPr/>
        </p:nvSpPr>
        <p:spPr bwMode="auto">
          <a:xfrm>
            <a:off x="3536684" y="2632916"/>
            <a:ext cx="4707724" cy="868091"/>
          </a:xfrm>
          <a:prstGeom prst="roundRect">
            <a:avLst/>
          </a:prstGeom>
          <a:solidFill>
            <a:schemeClr val="bg1">
              <a:lumMod val="75000"/>
            </a:schemeClr>
          </a:solidFill>
          <a:ln>
            <a:noFill/>
          </a:ln>
          <a:effectLst/>
        </p:spPr>
        <p:txBody>
          <a:bodyPr vert="horz" wrap="square" lIns="91440" tIns="45720" rIns="91440" bIns="45720" numCol="1" rtlCol="0" anchor="t"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b="1" dirty="0" smtClean="0">
                <a:solidFill>
                  <a:schemeClr val="bg1"/>
                </a:solidFill>
                <a:latin typeface="Calibri" panose="020F0502020204030204" pitchFamily="34" charset="0"/>
              </a:rPr>
              <a:t>Stakeholder </a:t>
            </a:r>
            <a:r>
              <a:rPr lang="de-DE" b="1" dirty="0" err="1" smtClean="0">
                <a:solidFill>
                  <a:schemeClr val="bg1"/>
                </a:solidFill>
                <a:latin typeface="Calibri" panose="020F0502020204030204" pitchFamily="34" charset="0"/>
              </a:rPr>
              <a:t>Consultation</a:t>
            </a:r>
            <a:endParaRPr kumimoji="0" lang="en-GB" b="1" i="0" u="none" strike="noStrike" cap="none" normalizeH="0" baseline="0" dirty="0" smtClean="0">
              <a:ln>
                <a:noFill/>
              </a:ln>
              <a:solidFill>
                <a:schemeClr val="bg1"/>
              </a:solidFill>
              <a:effectLst/>
              <a:latin typeface="Calibri" panose="020F0502020204030204" pitchFamily="34" charset="0"/>
            </a:endParaRPr>
          </a:p>
        </p:txBody>
      </p:sp>
      <p:sp>
        <p:nvSpPr>
          <p:cNvPr id="1048591" name="Rounded Rectangle 6"/>
          <p:cNvSpPr/>
          <p:nvPr/>
        </p:nvSpPr>
        <p:spPr bwMode="auto">
          <a:xfrm>
            <a:off x="3536684" y="1412776"/>
            <a:ext cx="4707724" cy="725907"/>
          </a:xfrm>
          <a:prstGeom prst="roundRect">
            <a:avLst/>
          </a:prstGeom>
          <a:solidFill>
            <a:schemeClr val="bg1">
              <a:lumMod val="75000"/>
            </a:schemeClr>
          </a:solidFill>
          <a:ln>
            <a:noFill/>
          </a:ln>
          <a:effectLst/>
        </p:spPr>
        <p:txBody>
          <a:bodyPr vert="horz" wrap="square" lIns="91440" tIns="45720" rIns="91440" bIns="45720" numCol="1" rtlCol="0" anchor="t"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b="1" i="0" u="none" strike="noStrike" cap="none" normalizeH="0" baseline="0" dirty="0" smtClean="0">
                <a:ln>
                  <a:noFill/>
                </a:ln>
                <a:solidFill>
                  <a:schemeClr val="bg1"/>
                </a:solidFill>
                <a:effectLst/>
                <a:latin typeface="Calibri" panose="020F0502020204030204" pitchFamily="34" charset="0"/>
              </a:rPr>
              <a:t>Desk Research</a:t>
            </a:r>
            <a:endParaRPr kumimoji="0" lang="en-GB" b="1" i="0" u="none" strike="noStrike" cap="none" normalizeH="0" baseline="0" dirty="0" smtClean="0">
              <a:ln>
                <a:noFill/>
              </a:ln>
              <a:solidFill>
                <a:schemeClr val="bg1"/>
              </a:solidFill>
              <a:effectLst/>
              <a:latin typeface="Calibri" panose="020F0502020204030204" pitchFamily="34" charset="0"/>
            </a:endParaRPr>
          </a:p>
        </p:txBody>
      </p:sp>
      <p:sp>
        <p:nvSpPr>
          <p:cNvPr id="1048592" name="Rounded Rectangle 7"/>
          <p:cNvSpPr/>
          <p:nvPr/>
        </p:nvSpPr>
        <p:spPr bwMode="auto">
          <a:xfrm>
            <a:off x="3608692" y="1651443"/>
            <a:ext cx="1304550" cy="362477"/>
          </a:xfrm>
          <a:prstGeom prst="roundRect">
            <a:avLst/>
          </a:prstGeom>
          <a:solidFill>
            <a:srgbClr val="FF9933"/>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err="1" smtClean="0">
                <a:ln>
                  <a:noFill/>
                </a:ln>
                <a:solidFill>
                  <a:schemeClr val="bg1"/>
                </a:solidFill>
                <a:effectLst/>
                <a:latin typeface="Calibri" panose="020F0502020204030204" pitchFamily="34" charset="0"/>
              </a:rPr>
              <a:t>Literature</a:t>
            </a:r>
            <a:r>
              <a:rPr kumimoji="0" lang="de-DE" sz="1100" b="1" i="0" u="none" strike="noStrike" cap="none" normalizeH="0" baseline="0" dirty="0" smtClean="0">
                <a:ln>
                  <a:noFill/>
                </a:ln>
                <a:solidFill>
                  <a:schemeClr val="bg1"/>
                </a:solidFill>
                <a:effectLst/>
                <a:latin typeface="Calibri" panose="020F0502020204030204" pitchFamily="34" charset="0"/>
              </a:rPr>
              <a:t> Review</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1048593" name="Rounded Rectangle 8"/>
          <p:cNvSpPr/>
          <p:nvPr/>
        </p:nvSpPr>
        <p:spPr bwMode="auto">
          <a:xfrm>
            <a:off x="5315027" y="1706800"/>
            <a:ext cx="1034606" cy="255097"/>
          </a:xfrm>
          <a:prstGeom prst="roundRect">
            <a:avLst/>
          </a:prstGeom>
          <a:solidFill>
            <a:srgbClr val="3399FF"/>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err="1" smtClean="0">
                <a:ln>
                  <a:noFill/>
                </a:ln>
                <a:solidFill>
                  <a:schemeClr val="bg1"/>
                </a:solidFill>
                <a:effectLst/>
                <a:latin typeface="Calibri" panose="020F0502020204030204" pitchFamily="34" charset="0"/>
              </a:rPr>
              <a:t>Inventory</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1048594" name="Rounded Rectangle 9"/>
          <p:cNvSpPr/>
          <p:nvPr/>
        </p:nvSpPr>
        <p:spPr bwMode="auto">
          <a:xfrm>
            <a:off x="6705036" y="1651444"/>
            <a:ext cx="1304550" cy="362477"/>
          </a:xfrm>
          <a:prstGeom prst="roundRect">
            <a:avLst/>
          </a:prstGeom>
          <a:solidFill>
            <a:srgbClr val="FF9933"/>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smtClean="0">
                <a:ln>
                  <a:noFill/>
                </a:ln>
                <a:solidFill>
                  <a:schemeClr val="bg1"/>
                </a:solidFill>
                <a:effectLst/>
                <a:latin typeface="Calibri" panose="020F0502020204030204" pitchFamily="34" charset="0"/>
              </a:rPr>
              <a:t>Meta</a:t>
            </a:r>
            <a:r>
              <a:rPr lang="de-DE" sz="1100" b="1" dirty="0">
                <a:solidFill>
                  <a:schemeClr val="bg1"/>
                </a:solidFill>
                <a:latin typeface="Calibri" panose="020F0502020204030204" pitchFamily="34" charset="0"/>
              </a:rPr>
              <a:t>-</a:t>
            </a:r>
            <a:r>
              <a:rPr kumimoji="0" lang="de-DE" sz="1100" b="1" i="0" u="none" strike="noStrike" cap="none" normalizeH="0" baseline="0" dirty="0" smtClean="0">
                <a:ln>
                  <a:noFill/>
                </a:ln>
                <a:solidFill>
                  <a:schemeClr val="bg1"/>
                </a:solidFill>
                <a:effectLst/>
                <a:latin typeface="Calibri" panose="020F0502020204030204" pitchFamily="34" charset="0"/>
              </a:rPr>
              <a:t>Analysis</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1048595" name="Right Arrow 10"/>
          <p:cNvSpPr/>
          <p:nvPr/>
        </p:nvSpPr>
        <p:spPr bwMode="auto">
          <a:xfrm>
            <a:off x="4976844" y="1746559"/>
            <a:ext cx="283567" cy="175577"/>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1048596" name="Rounded Rectangle 11"/>
          <p:cNvSpPr/>
          <p:nvPr/>
        </p:nvSpPr>
        <p:spPr bwMode="auto">
          <a:xfrm>
            <a:off x="5408892" y="3068960"/>
            <a:ext cx="892822" cy="305392"/>
          </a:xfrm>
          <a:prstGeom prst="roundRect">
            <a:avLst/>
          </a:prstGeom>
          <a:solidFill>
            <a:srgbClr val="3399FF"/>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smtClean="0">
                <a:ln>
                  <a:noFill/>
                </a:ln>
                <a:solidFill>
                  <a:schemeClr val="bg1"/>
                </a:solidFill>
                <a:effectLst/>
                <a:latin typeface="Calibri" panose="020F0502020204030204" pitchFamily="34" charset="0"/>
              </a:rPr>
              <a:t>Revision</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1048597" name="Right Arrow 12"/>
          <p:cNvSpPr/>
          <p:nvPr/>
        </p:nvSpPr>
        <p:spPr bwMode="auto">
          <a:xfrm rot="10800000">
            <a:off x="6373722" y="1746559"/>
            <a:ext cx="283567" cy="175577"/>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1048598" name="Right Arrow 13"/>
          <p:cNvSpPr/>
          <p:nvPr/>
        </p:nvSpPr>
        <p:spPr bwMode="auto">
          <a:xfrm rot="5400000">
            <a:off x="5767561" y="2018246"/>
            <a:ext cx="206696" cy="240874"/>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1048599" name="Rounded Rectangle 14"/>
          <p:cNvSpPr/>
          <p:nvPr/>
        </p:nvSpPr>
        <p:spPr bwMode="auto">
          <a:xfrm>
            <a:off x="3684971" y="3066523"/>
            <a:ext cx="1304550" cy="362477"/>
          </a:xfrm>
          <a:prstGeom prst="roundRect">
            <a:avLst/>
          </a:prstGeom>
          <a:solidFill>
            <a:srgbClr val="FF9933"/>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smtClean="0">
                <a:ln>
                  <a:noFill/>
                </a:ln>
                <a:solidFill>
                  <a:schemeClr val="bg1"/>
                </a:solidFill>
                <a:effectLst/>
                <a:latin typeface="Calibri" panose="020F0502020204030204" pitchFamily="34" charset="0"/>
              </a:rPr>
              <a:t>Expert Workshop</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1048601" name="Right Arrow 16"/>
          <p:cNvSpPr/>
          <p:nvPr/>
        </p:nvSpPr>
        <p:spPr bwMode="auto">
          <a:xfrm>
            <a:off x="5048852" y="3143767"/>
            <a:ext cx="283567" cy="175577"/>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1048602" name="Right Arrow 17"/>
          <p:cNvSpPr/>
          <p:nvPr/>
        </p:nvSpPr>
        <p:spPr bwMode="auto">
          <a:xfrm rot="10800000">
            <a:off x="6344996" y="3140968"/>
            <a:ext cx="283567" cy="175577"/>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1048603" name="Right Arrow 18"/>
          <p:cNvSpPr/>
          <p:nvPr/>
        </p:nvSpPr>
        <p:spPr bwMode="auto">
          <a:xfrm rot="5400000">
            <a:off x="5761171" y="3441964"/>
            <a:ext cx="206696" cy="240874"/>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1048604" name="Rounded Rectangle 19"/>
          <p:cNvSpPr/>
          <p:nvPr/>
        </p:nvSpPr>
        <p:spPr bwMode="auto">
          <a:xfrm>
            <a:off x="5210956" y="2242054"/>
            <a:ext cx="1304550" cy="255097"/>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err="1" smtClean="0">
                <a:ln>
                  <a:noFill/>
                </a:ln>
                <a:solidFill>
                  <a:schemeClr val="bg1"/>
                </a:solidFill>
                <a:effectLst/>
                <a:latin typeface="Calibri" panose="020F0502020204030204" pitchFamily="34" charset="0"/>
              </a:rPr>
              <a:t>Proposal</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1048605" name="Rounded Rectangle 20"/>
          <p:cNvSpPr/>
          <p:nvPr/>
        </p:nvSpPr>
        <p:spPr bwMode="auto">
          <a:xfrm>
            <a:off x="4743395" y="3717032"/>
            <a:ext cx="2255027" cy="36350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400" b="1" i="0" u="none" strike="noStrike" cap="none" normalizeH="0" baseline="0" dirty="0" err="1" smtClean="0">
                <a:ln>
                  <a:noFill/>
                </a:ln>
                <a:solidFill>
                  <a:schemeClr val="bg1"/>
                </a:solidFill>
                <a:effectLst/>
                <a:latin typeface="Calibri" panose="020F0502020204030204" pitchFamily="34" charset="0"/>
              </a:rPr>
              <a:t>Draft</a:t>
            </a:r>
            <a:r>
              <a:rPr kumimoji="0" lang="de-DE" sz="1400" b="1" i="0" u="none" strike="noStrike" cap="none" normalizeH="0" baseline="0" dirty="0" smtClean="0">
                <a:ln>
                  <a:noFill/>
                </a:ln>
                <a:solidFill>
                  <a:schemeClr val="bg1"/>
                </a:solidFill>
                <a:effectLst/>
                <a:latin typeface="Calibri" panose="020F0502020204030204" pitchFamily="34" charset="0"/>
              </a:rPr>
              <a:t> Framework</a:t>
            </a:r>
            <a:endParaRPr kumimoji="0" lang="en-GB" sz="1400" b="1" i="0" u="none" strike="noStrike" cap="none" normalizeH="0" baseline="0" dirty="0" smtClean="0">
              <a:ln>
                <a:noFill/>
              </a:ln>
              <a:solidFill>
                <a:schemeClr val="bg1"/>
              </a:solidFill>
              <a:effectLst/>
              <a:latin typeface="Calibri" panose="020F0502020204030204" pitchFamily="34" charset="0"/>
            </a:endParaRPr>
          </a:p>
        </p:txBody>
      </p:sp>
      <p:sp>
        <p:nvSpPr>
          <p:cNvPr id="1048625" name="Down Arrow 40"/>
          <p:cNvSpPr/>
          <p:nvPr/>
        </p:nvSpPr>
        <p:spPr bwMode="auto">
          <a:xfrm>
            <a:off x="323528" y="1412776"/>
            <a:ext cx="1724432" cy="4176464"/>
          </a:xfrm>
          <a:prstGeom prst="downArrow">
            <a:avLst>
              <a:gd name="adj1" fmla="val 50000"/>
              <a:gd name="adj2" fmla="val 25451"/>
            </a:avLst>
          </a:prstGeom>
          <a:solidFill>
            <a:schemeClr val="bg1">
              <a:lumMod val="8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600" b="0" i="0" u="none" strike="noStrike" cap="none" normalizeH="0" baseline="0" smtClean="0">
              <a:ln>
                <a:noFill/>
              </a:ln>
              <a:solidFill>
                <a:srgbClr val="0F5494"/>
              </a:solidFill>
              <a:effectLst/>
              <a:latin typeface="Calibri" panose="020F0502020204030204" pitchFamily="34" charset="0"/>
            </a:endParaRPr>
          </a:p>
        </p:txBody>
      </p:sp>
      <p:sp>
        <p:nvSpPr>
          <p:cNvPr id="1048626" name="TextBox 41"/>
          <p:cNvSpPr txBox="1"/>
          <p:nvPr/>
        </p:nvSpPr>
        <p:spPr>
          <a:xfrm>
            <a:off x="517388" y="1628800"/>
            <a:ext cx="1403035" cy="307777"/>
          </a:xfrm>
          <a:prstGeom prst="rect">
            <a:avLst/>
          </a:prstGeom>
          <a:solidFill>
            <a:schemeClr val="bg1">
              <a:lumMod val="65000"/>
            </a:schemeClr>
          </a:solidFill>
        </p:spPr>
        <p:txBody>
          <a:bodyPr wrap="square" rtlCol="0">
            <a:spAutoFit/>
          </a:bodyPr>
          <a:lstStyle/>
          <a:p>
            <a:pPr algn="ctr"/>
            <a:r>
              <a:rPr lang="de-DE" sz="1400" dirty="0" smtClean="0">
                <a:solidFill>
                  <a:schemeClr val="bg1"/>
                </a:solidFill>
                <a:latin typeface="Calibri" panose="020F0502020204030204" pitchFamily="34" charset="0"/>
              </a:rPr>
              <a:t>June-Oct2016</a:t>
            </a:r>
            <a:endParaRPr lang="en-GB" sz="1400" dirty="0">
              <a:solidFill>
                <a:schemeClr val="bg1"/>
              </a:solidFill>
              <a:latin typeface="Calibri" panose="020F0502020204030204" pitchFamily="34" charset="0"/>
            </a:endParaRPr>
          </a:p>
        </p:txBody>
      </p:sp>
      <p:sp>
        <p:nvSpPr>
          <p:cNvPr id="1048627" name="TextBox 42"/>
          <p:cNvSpPr txBox="1"/>
          <p:nvPr/>
        </p:nvSpPr>
        <p:spPr>
          <a:xfrm>
            <a:off x="634427" y="2215018"/>
            <a:ext cx="1044607" cy="307777"/>
          </a:xfrm>
          <a:prstGeom prst="rect">
            <a:avLst/>
          </a:prstGeom>
          <a:solidFill>
            <a:schemeClr val="bg1"/>
          </a:solidFill>
        </p:spPr>
        <p:txBody>
          <a:bodyPr wrap="square" rtlCol="0">
            <a:spAutoFit/>
          </a:bodyPr>
          <a:lstStyle/>
          <a:p>
            <a:r>
              <a:rPr lang="de-DE" sz="1400" b="1" dirty="0" err="1" smtClean="0">
                <a:solidFill>
                  <a:schemeClr val="tx1">
                    <a:lumMod val="50000"/>
                    <a:lumOff val="50000"/>
                  </a:schemeClr>
                </a:solidFill>
                <a:latin typeface="Calibri" panose="020F0502020204030204" pitchFamily="34" charset="0"/>
              </a:rPr>
              <a:t>Oct</a:t>
            </a:r>
            <a:r>
              <a:rPr lang="de-DE" sz="1400" b="1" dirty="0" smtClean="0">
                <a:solidFill>
                  <a:schemeClr val="tx1">
                    <a:lumMod val="50000"/>
                    <a:lumOff val="50000"/>
                  </a:schemeClr>
                </a:solidFill>
                <a:latin typeface="Calibri" panose="020F0502020204030204" pitchFamily="34" charset="0"/>
              </a:rPr>
              <a:t>. 2016</a:t>
            </a:r>
            <a:endParaRPr lang="en-GB" sz="1400" b="1" dirty="0">
              <a:solidFill>
                <a:schemeClr val="tx1">
                  <a:lumMod val="50000"/>
                  <a:lumOff val="50000"/>
                </a:schemeClr>
              </a:solidFill>
              <a:latin typeface="Calibri" panose="020F0502020204030204" pitchFamily="34" charset="0"/>
            </a:endParaRPr>
          </a:p>
        </p:txBody>
      </p:sp>
      <p:sp>
        <p:nvSpPr>
          <p:cNvPr id="1048628" name="TextBox 43"/>
          <p:cNvSpPr txBox="1"/>
          <p:nvPr/>
        </p:nvSpPr>
        <p:spPr>
          <a:xfrm>
            <a:off x="490411" y="2823319"/>
            <a:ext cx="1398783" cy="461665"/>
          </a:xfrm>
          <a:prstGeom prst="rect">
            <a:avLst/>
          </a:prstGeom>
          <a:solidFill>
            <a:schemeClr val="bg1">
              <a:lumMod val="65000"/>
            </a:schemeClr>
          </a:solidFill>
        </p:spPr>
        <p:txBody>
          <a:bodyPr wrap="square" rtlCol="0">
            <a:spAutoFit/>
          </a:bodyPr>
          <a:lstStyle/>
          <a:p>
            <a:pPr algn="ctr"/>
            <a:r>
              <a:rPr lang="de-DE" dirty="0" err="1" smtClean="0">
                <a:solidFill>
                  <a:schemeClr val="bg1"/>
                </a:solidFill>
                <a:latin typeface="Calibri" panose="020F0502020204030204" pitchFamily="34" charset="0"/>
              </a:rPr>
              <a:t>October</a:t>
            </a:r>
            <a:r>
              <a:rPr lang="de-DE" dirty="0" smtClean="0">
                <a:solidFill>
                  <a:schemeClr val="bg1"/>
                </a:solidFill>
                <a:latin typeface="Calibri" panose="020F0502020204030204" pitchFamily="34" charset="0"/>
              </a:rPr>
              <a:t> 2016- </a:t>
            </a:r>
          </a:p>
          <a:p>
            <a:pPr algn="ctr"/>
            <a:r>
              <a:rPr lang="de-DE" dirty="0" err="1" smtClean="0">
                <a:solidFill>
                  <a:schemeClr val="bg1"/>
                </a:solidFill>
                <a:latin typeface="Calibri" panose="020F0502020204030204" pitchFamily="34" charset="0"/>
              </a:rPr>
              <a:t>February</a:t>
            </a:r>
            <a:r>
              <a:rPr lang="de-DE" dirty="0" smtClean="0">
                <a:solidFill>
                  <a:schemeClr val="bg1"/>
                </a:solidFill>
                <a:latin typeface="Calibri" panose="020F0502020204030204" pitchFamily="34" charset="0"/>
              </a:rPr>
              <a:t> 2017</a:t>
            </a:r>
            <a:endParaRPr lang="en-GB" dirty="0">
              <a:solidFill>
                <a:schemeClr val="bg1"/>
              </a:solidFill>
              <a:latin typeface="Calibri" panose="020F0502020204030204" pitchFamily="34" charset="0"/>
            </a:endParaRPr>
          </a:p>
        </p:txBody>
      </p:sp>
      <p:sp>
        <p:nvSpPr>
          <p:cNvPr id="1048633" name="TextBox 48"/>
          <p:cNvSpPr txBox="1"/>
          <p:nvPr/>
        </p:nvSpPr>
        <p:spPr>
          <a:xfrm>
            <a:off x="497390" y="4514719"/>
            <a:ext cx="1398783" cy="461665"/>
          </a:xfrm>
          <a:prstGeom prst="rect">
            <a:avLst/>
          </a:prstGeom>
          <a:solidFill>
            <a:schemeClr val="bg1">
              <a:lumMod val="65000"/>
            </a:schemeClr>
          </a:solidFill>
        </p:spPr>
        <p:txBody>
          <a:bodyPr wrap="square" rtlCol="0">
            <a:spAutoFit/>
          </a:bodyPr>
          <a:lstStyle/>
          <a:p>
            <a:pPr algn="ctr"/>
            <a:r>
              <a:rPr lang="de-DE" dirty="0" smtClean="0">
                <a:solidFill>
                  <a:schemeClr val="bg1"/>
                </a:solidFill>
                <a:latin typeface="Calibri" panose="020F0502020204030204" pitchFamily="34" charset="0"/>
              </a:rPr>
              <a:t>March-</a:t>
            </a:r>
          </a:p>
          <a:p>
            <a:pPr algn="ctr"/>
            <a:r>
              <a:rPr lang="de-DE" dirty="0" smtClean="0">
                <a:solidFill>
                  <a:schemeClr val="bg1"/>
                </a:solidFill>
                <a:latin typeface="Calibri" panose="020F0502020204030204" pitchFamily="34" charset="0"/>
              </a:rPr>
              <a:t>May 2017</a:t>
            </a:r>
            <a:endParaRPr lang="en-GB" dirty="0">
              <a:solidFill>
                <a:schemeClr val="bg1"/>
              </a:solidFill>
              <a:latin typeface="Calibri" panose="020F0502020204030204" pitchFamily="34" charset="0"/>
            </a:endParaRPr>
          </a:p>
        </p:txBody>
      </p:sp>
      <p:sp>
        <p:nvSpPr>
          <p:cNvPr id="1048634" name="TextBox 49"/>
          <p:cNvSpPr txBox="1"/>
          <p:nvPr/>
        </p:nvSpPr>
        <p:spPr>
          <a:xfrm>
            <a:off x="418403" y="5589240"/>
            <a:ext cx="1525459" cy="338554"/>
          </a:xfrm>
          <a:prstGeom prst="rect">
            <a:avLst/>
          </a:prstGeom>
          <a:noFill/>
        </p:spPr>
        <p:txBody>
          <a:bodyPr wrap="square" rtlCol="0">
            <a:spAutoFit/>
          </a:bodyPr>
          <a:lstStyle/>
          <a:p>
            <a:pPr algn="ctr"/>
            <a:r>
              <a:rPr lang="de-DE" sz="1600" b="1" dirty="0" smtClean="0">
                <a:solidFill>
                  <a:schemeClr val="tx1">
                    <a:lumMod val="50000"/>
                    <a:lumOff val="50000"/>
                  </a:schemeClr>
                </a:solidFill>
                <a:latin typeface="Calibri" panose="020F0502020204030204" pitchFamily="34" charset="0"/>
              </a:rPr>
              <a:t>June 2017</a:t>
            </a:r>
            <a:endParaRPr lang="en-GB" sz="1600" b="1" dirty="0">
              <a:solidFill>
                <a:schemeClr val="tx1">
                  <a:lumMod val="50000"/>
                  <a:lumOff val="50000"/>
                </a:schemeClr>
              </a:solidFill>
              <a:latin typeface="Calibri" panose="020F0502020204030204" pitchFamily="34" charset="0"/>
            </a:endParaRPr>
          </a:p>
        </p:txBody>
      </p:sp>
      <p:sp>
        <p:nvSpPr>
          <p:cNvPr id="1048635" name="Title 2"/>
          <p:cNvSpPr>
            <a:spLocks noGrp="1"/>
          </p:cNvSpPr>
          <p:nvPr>
            <p:ph type="title"/>
          </p:nvPr>
        </p:nvSpPr>
        <p:spPr>
          <a:xfrm>
            <a:off x="112323" y="116632"/>
            <a:ext cx="3791546" cy="648072"/>
          </a:xfrm>
        </p:spPr>
        <p:txBody>
          <a:bodyPr/>
          <a:lstStyle/>
          <a:p>
            <a:r>
              <a:rPr lang="de-DE" sz="2000" dirty="0" err="1" smtClean="0">
                <a:solidFill>
                  <a:schemeClr val="bg1"/>
                </a:solidFill>
              </a:rPr>
              <a:t>DigCompEdu</a:t>
            </a:r>
            <a:r>
              <a:rPr lang="de-DE" sz="2000" dirty="0" smtClean="0">
                <a:solidFill>
                  <a:schemeClr val="bg1"/>
                </a:solidFill>
              </a:rPr>
              <a:t/>
            </a:r>
            <a:br>
              <a:rPr lang="de-DE" sz="2000" dirty="0" smtClean="0">
                <a:solidFill>
                  <a:schemeClr val="bg1"/>
                </a:solidFill>
              </a:rPr>
            </a:br>
            <a:r>
              <a:rPr lang="de-DE" sz="2000" dirty="0" smtClean="0">
                <a:solidFill>
                  <a:schemeClr val="bg1"/>
                </a:solidFill>
              </a:rPr>
              <a:t>Project </a:t>
            </a:r>
            <a:r>
              <a:rPr lang="de-DE" sz="2000" dirty="0" err="1" smtClean="0">
                <a:solidFill>
                  <a:schemeClr val="bg1"/>
                </a:solidFill>
              </a:rPr>
              <a:t>Methodology</a:t>
            </a:r>
            <a:endParaRPr lang="en-GB" sz="2000" dirty="0">
              <a:solidFill>
                <a:schemeClr val="bg1"/>
              </a:solidFill>
            </a:endParaRPr>
          </a:p>
        </p:txBody>
      </p:sp>
      <p:sp>
        <p:nvSpPr>
          <p:cNvPr id="49" name="Rounded Rectangle 9"/>
          <p:cNvSpPr/>
          <p:nvPr/>
        </p:nvSpPr>
        <p:spPr bwMode="auto">
          <a:xfrm>
            <a:off x="6699077" y="3059961"/>
            <a:ext cx="1304550" cy="362477"/>
          </a:xfrm>
          <a:prstGeom prst="roundRect">
            <a:avLst/>
          </a:prstGeom>
          <a:solidFill>
            <a:srgbClr val="FF9933"/>
          </a:solidFill>
          <a:ln>
            <a:noFill/>
          </a:ln>
          <a:effectLst/>
        </p:spPr>
        <p:txBody>
          <a:bodyPr vert="horz" wrap="square" lIns="91440" tIns="45720" rIns="91440" bIns="45720" numCol="1" rtlCol="0" anchor="ctr" anchorCtr="0" compatLnSpc="1">
            <a:prstTxWarp prst="textNoShape">
              <a:avLst/>
            </a:prstTxWarp>
          </a:bodyPr>
          <a:lstStyle/>
          <a:p>
            <a:pPr marL="3175" algn="ctr"/>
            <a:r>
              <a:rPr lang="de-DE" sz="1100" b="1" dirty="0" err="1">
                <a:solidFill>
                  <a:schemeClr val="bg1"/>
                </a:solidFill>
                <a:latin typeface="Calibri" panose="020F0502020204030204" pitchFamily="34" charset="0"/>
              </a:rPr>
              <a:t>eTwinning</a:t>
            </a:r>
            <a:r>
              <a:rPr lang="de-DE" sz="1100" b="1" dirty="0">
                <a:solidFill>
                  <a:schemeClr val="bg1"/>
                </a:solidFill>
                <a:latin typeface="Calibri" panose="020F0502020204030204" pitchFamily="34" charset="0"/>
              </a:rPr>
              <a:t> Workshops</a:t>
            </a:r>
            <a:endParaRPr lang="en-GB" sz="1100" b="1" dirty="0">
              <a:solidFill>
                <a:schemeClr val="bg1"/>
              </a:solidFill>
              <a:latin typeface="Calibri" panose="020F0502020204030204" pitchFamily="34" charset="0"/>
            </a:endParaRPr>
          </a:p>
        </p:txBody>
      </p:sp>
      <p:sp>
        <p:nvSpPr>
          <p:cNvPr id="54" name="Right Arrow 13"/>
          <p:cNvSpPr/>
          <p:nvPr/>
        </p:nvSpPr>
        <p:spPr bwMode="auto">
          <a:xfrm rot="5400000">
            <a:off x="5761171" y="2547815"/>
            <a:ext cx="206696" cy="240874"/>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55" name="TextBox 42"/>
          <p:cNvSpPr txBox="1"/>
          <p:nvPr/>
        </p:nvSpPr>
        <p:spPr>
          <a:xfrm>
            <a:off x="508106" y="3750018"/>
            <a:ext cx="1297248" cy="307777"/>
          </a:xfrm>
          <a:prstGeom prst="rect">
            <a:avLst/>
          </a:prstGeom>
          <a:solidFill>
            <a:schemeClr val="bg1"/>
          </a:solidFill>
        </p:spPr>
        <p:txBody>
          <a:bodyPr wrap="square" rtlCol="0">
            <a:spAutoFit/>
          </a:bodyPr>
          <a:lstStyle/>
          <a:p>
            <a:pPr algn="ctr"/>
            <a:r>
              <a:rPr lang="de-DE" sz="1400" b="1" dirty="0" smtClean="0">
                <a:solidFill>
                  <a:schemeClr val="tx1">
                    <a:lumMod val="50000"/>
                    <a:lumOff val="50000"/>
                  </a:schemeClr>
                </a:solidFill>
                <a:latin typeface="Calibri" panose="020F0502020204030204" pitchFamily="34" charset="0"/>
              </a:rPr>
              <a:t>March 2017</a:t>
            </a:r>
            <a:endParaRPr lang="en-GB" sz="1400" b="1" dirty="0">
              <a:solidFill>
                <a:schemeClr val="tx1">
                  <a:lumMod val="50000"/>
                  <a:lumOff val="50000"/>
                </a:schemeClr>
              </a:solidFill>
              <a:latin typeface="Calibri" panose="020F0502020204030204" pitchFamily="34" charset="0"/>
            </a:endParaRPr>
          </a:p>
        </p:txBody>
      </p:sp>
      <p:sp>
        <p:nvSpPr>
          <p:cNvPr id="56" name="Rounded Rectangle 5"/>
          <p:cNvSpPr/>
          <p:nvPr/>
        </p:nvSpPr>
        <p:spPr bwMode="auto">
          <a:xfrm>
            <a:off x="3536684" y="4339839"/>
            <a:ext cx="4707724" cy="827423"/>
          </a:xfrm>
          <a:prstGeom prst="roundRect">
            <a:avLst/>
          </a:prstGeom>
          <a:solidFill>
            <a:schemeClr val="bg1">
              <a:lumMod val="75000"/>
            </a:schemeClr>
          </a:solidFill>
          <a:ln>
            <a:noFill/>
          </a:ln>
          <a:effectLst/>
        </p:spPr>
        <p:txBody>
          <a:bodyPr vert="horz" wrap="square" lIns="91440" tIns="45720" rIns="91440" bIns="45720" numCol="1" rtlCol="0" anchor="t"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b="1" dirty="0" smtClean="0">
                <a:solidFill>
                  <a:schemeClr val="bg1"/>
                </a:solidFill>
                <a:latin typeface="Calibri" panose="020F0502020204030204" pitchFamily="34" charset="0"/>
              </a:rPr>
              <a:t>Stakeholder </a:t>
            </a:r>
            <a:r>
              <a:rPr lang="de-DE" b="1" dirty="0" err="1" smtClean="0">
                <a:solidFill>
                  <a:schemeClr val="bg1"/>
                </a:solidFill>
                <a:latin typeface="Calibri" panose="020F0502020204030204" pitchFamily="34" charset="0"/>
              </a:rPr>
              <a:t>Consultation</a:t>
            </a:r>
            <a:endParaRPr kumimoji="0" lang="en-GB" b="1" i="0" u="none" strike="noStrike" cap="none" normalizeH="0" baseline="0" dirty="0" smtClean="0">
              <a:ln>
                <a:noFill/>
              </a:ln>
              <a:solidFill>
                <a:schemeClr val="bg1"/>
              </a:solidFill>
              <a:effectLst/>
              <a:latin typeface="Calibri" panose="020F0502020204030204" pitchFamily="34" charset="0"/>
            </a:endParaRPr>
          </a:p>
        </p:txBody>
      </p:sp>
      <p:sp>
        <p:nvSpPr>
          <p:cNvPr id="57" name="Rounded Rectangle 11"/>
          <p:cNvSpPr/>
          <p:nvPr/>
        </p:nvSpPr>
        <p:spPr bwMode="auto">
          <a:xfrm>
            <a:off x="5283272" y="4742633"/>
            <a:ext cx="1304550" cy="255097"/>
          </a:xfrm>
          <a:prstGeom prst="roundRect">
            <a:avLst/>
          </a:prstGeom>
          <a:solidFill>
            <a:srgbClr val="3399FF"/>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smtClean="0">
                <a:ln>
                  <a:noFill/>
                </a:ln>
                <a:solidFill>
                  <a:schemeClr val="bg1"/>
                </a:solidFill>
                <a:effectLst/>
                <a:latin typeface="Calibri" panose="020F0502020204030204" pitchFamily="34" charset="0"/>
              </a:rPr>
              <a:t>Validation</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58" name="Rounded Rectangle 14"/>
          <p:cNvSpPr/>
          <p:nvPr/>
        </p:nvSpPr>
        <p:spPr bwMode="auto">
          <a:xfrm>
            <a:off x="3712899" y="4692110"/>
            <a:ext cx="1304550" cy="362477"/>
          </a:xfrm>
          <a:prstGeom prst="roundRect">
            <a:avLst/>
          </a:prstGeom>
          <a:solidFill>
            <a:srgbClr val="FF9933"/>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1100" b="1" dirty="0" smtClean="0">
                <a:solidFill>
                  <a:schemeClr val="bg1"/>
                </a:solidFill>
                <a:latin typeface="Calibri" panose="020F0502020204030204" pitchFamily="34" charset="0"/>
              </a:rPr>
              <a:t>Peer Review</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59" name="Right Arrow 16"/>
          <p:cNvSpPr/>
          <p:nvPr/>
        </p:nvSpPr>
        <p:spPr bwMode="auto">
          <a:xfrm>
            <a:off x="5017975" y="4769354"/>
            <a:ext cx="283567" cy="175577"/>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60" name="Right Arrow 17"/>
          <p:cNvSpPr/>
          <p:nvPr/>
        </p:nvSpPr>
        <p:spPr bwMode="auto">
          <a:xfrm rot="10800000">
            <a:off x="6586501" y="4800806"/>
            <a:ext cx="283567" cy="175577"/>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61" name="Right Arrow 18"/>
          <p:cNvSpPr/>
          <p:nvPr/>
        </p:nvSpPr>
        <p:spPr bwMode="auto">
          <a:xfrm rot="5400000">
            <a:off x="5789099" y="5187641"/>
            <a:ext cx="206696" cy="240874"/>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62" name="Rounded Rectangle 9"/>
          <p:cNvSpPr/>
          <p:nvPr/>
        </p:nvSpPr>
        <p:spPr bwMode="auto">
          <a:xfrm>
            <a:off x="6940582" y="4685548"/>
            <a:ext cx="1204614" cy="362477"/>
          </a:xfrm>
          <a:prstGeom prst="roundRect">
            <a:avLst/>
          </a:prstGeom>
          <a:solidFill>
            <a:srgbClr val="FF9933"/>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100" b="1" i="0" u="none" strike="noStrike" cap="none" normalizeH="0" baseline="0" dirty="0" smtClean="0">
                <a:ln>
                  <a:noFill/>
                </a:ln>
                <a:solidFill>
                  <a:schemeClr val="bg1"/>
                </a:solidFill>
                <a:effectLst/>
                <a:latin typeface="Calibri" panose="020F0502020204030204" pitchFamily="34" charset="0"/>
              </a:rPr>
              <a:t>Online </a:t>
            </a:r>
            <a:r>
              <a:rPr kumimoji="0" lang="de-DE" sz="1100" b="1" i="0" u="none" strike="noStrike" cap="none" normalizeH="0" baseline="0" dirty="0" err="1" smtClean="0">
                <a:ln>
                  <a:noFill/>
                </a:ln>
                <a:solidFill>
                  <a:schemeClr val="bg1"/>
                </a:solidFill>
                <a:effectLst/>
                <a:latin typeface="Calibri" panose="020F0502020204030204" pitchFamily="34" charset="0"/>
              </a:rPr>
              <a:t>Consultation</a:t>
            </a:r>
            <a:endParaRPr kumimoji="0" lang="en-GB" sz="1100" b="1" i="0" u="none" strike="noStrike" cap="none" normalizeH="0" baseline="0" dirty="0" smtClean="0">
              <a:ln>
                <a:noFill/>
              </a:ln>
              <a:solidFill>
                <a:schemeClr val="bg1"/>
              </a:solidFill>
              <a:effectLst/>
              <a:latin typeface="Calibri" panose="020F0502020204030204" pitchFamily="34" charset="0"/>
            </a:endParaRPr>
          </a:p>
        </p:txBody>
      </p:sp>
      <p:sp>
        <p:nvSpPr>
          <p:cNvPr id="63" name="Right Arrow 13"/>
          <p:cNvSpPr/>
          <p:nvPr/>
        </p:nvSpPr>
        <p:spPr bwMode="auto">
          <a:xfrm rot="5400000">
            <a:off x="5789099" y="4116055"/>
            <a:ext cx="206696" cy="240874"/>
          </a:xfrm>
          <a:prstGeom prst="rightArrow">
            <a:avLst/>
          </a:prstGeom>
          <a:solidFill>
            <a:schemeClr val="bg1">
              <a:lumMod val="50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b="0" i="0" u="none" strike="noStrike" cap="none" normalizeH="0" baseline="0" smtClean="0">
              <a:ln>
                <a:noFill/>
              </a:ln>
              <a:solidFill>
                <a:srgbClr val="0F5494"/>
              </a:solidFill>
              <a:effectLst/>
              <a:latin typeface="Calibri" panose="020F0502020204030204" pitchFamily="34" charset="0"/>
            </a:endParaRPr>
          </a:p>
        </p:txBody>
      </p:sp>
      <p:sp>
        <p:nvSpPr>
          <p:cNvPr id="2" name="TextBox 1"/>
          <p:cNvSpPr txBox="1"/>
          <p:nvPr/>
        </p:nvSpPr>
        <p:spPr>
          <a:xfrm>
            <a:off x="3968732" y="2771600"/>
            <a:ext cx="659155" cy="285335"/>
          </a:xfrm>
          <a:prstGeom prst="rect">
            <a:avLst/>
          </a:prstGeom>
          <a:noFill/>
        </p:spPr>
        <p:txBody>
          <a:bodyPr wrap="none" rtlCol="0">
            <a:spAutoFit/>
          </a:bodyPr>
          <a:lstStyle/>
          <a:p>
            <a:pPr>
              <a:lnSpc>
                <a:spcPct val="110000"/>
              </a:lnSpc>
              <a:buClr>
                <a:srgbClr val="33ACE3"/>
              </a:buClr>
            </a:pPr>
            <a:r>
              <a:rPr lang="de-DE" b="1" dirty="0" err="1" smtClean="0">
                <a:solidFill>
                  <a:schemeClr val="tx1">
                    <a:lumMod val="65000"/>
                    <a:lumOff val="35000"/>
                  </a:schemeClr>
                </a:solidFill>
                <a:latin typeface="Calibri" panose="020F0502020204030204" pitchFamily="34" charset="0"/>
              </a:rPr>
              <a:t>Experts</a:t>
            </a:r>
            <a:endParaRPr lang="en-GB" b="1" dirty="0" err="1" smtClean="0">
              <a:solidFill>
                <a:schemeClr val="tx1">
                  <a:lumMod val="65000"/>
                  <a:lumOff val="35000"/>
                </a:schemeClr>
              </a:solidFill>
              <a:latin typeface="Calibri" panose="020F0502020204030204" pitchFamily="34" charset="0"/>
            </a:endParaRPr>
          </a:p>
        </p:txBody>
      </p:sp>
      <p:sp>
        <p:nvSpPr>
          <p:cNvPr id="64" name="TextBox 63"/>
          <p:cNvSpPr txBox="1"/>
          <p:nvPr/>
        </p:nvSpPr>
        <p:spPr>
          <a:xfrm>
            <a:off x="7190572" y="2780928"/>
            <a:ext cx="738600" cy="285335"/>
          </a:xfrm>
          <a:prstGeom prst="rect">
            <a:avLst/>
          </a:prstGeom>
          <a:noFill/>
        </p:spPr>
        <p:txBody>
          <a:bodyPr wrap="none" rtlCol="0">
            <a:spAutoFit/>
          </a:bodyPr>
          <a:lstStyle/>
          <a:p>
            <a:pPr>
              <a:lnSpc>
                <a:spcPct val="110000"/>
              </a:lnSpc>
              <a:buClr>
                <a:srgbClr val="33ACE3"/>
              </a:buClr>
            </a:pPr>
            <a:r>
              <a:rPr lang="de-DE" b="1" dirty="0" err="1" smtClean="0">
                <a:solidFill>
                  <a:schemeClr val="tx1">
                    <a:lumMod val="65000"/>
                    <a:lumOff val="35000"/>
                  </a:schemeClr>
                </a:solidFill>
                <a:latin typeface="Calibri" panose="020F0502020204030204" pitchFamily="34" charset="0"/>
              </a:rPr>
              <a:t>Teachers</a:t>
            </a:r>
            <a:endParaRPr lang="en-GB" b="1" dirty="0" err="1" smtClean="0">
              <a:solidFill>
                <a:schemeClr val="tx1">
                  <a:lumMod val="65000"/>
                  <a:lumOff val="35000"/>
                </a:schemeClr>
              </a:solidFill>
              <a:latin typeface="Calibri" panose="020F0502020204030204" pitchFamily="34" charset="0"/>
            </a:endParaRPr>
          </a:p>
        </p:txBody>
      </p:sp>
      <p:sp>
        <p:nvSpPr>
          <p:cNvPr id="65" name="TextBox 64"/>
          <p:cNvSpPr txBox="1"/>
          <p:nvPr/>
        </p:nvSpPr>
        <p:spPr>
          <a:xfrm>
            <a:off x="7190572" y="4339840"/>
            <a:ext cx="738600" cy="285335"/>
          </a:xfrm>
          <a:prstGeom prst="rect">
            <a:avLst/>
          </a:prstGeom>
          <a:noFill/>
        </p:spPr>
        <p:txBody>
          <a:bodyPr wrap="none" rtlCol="0">
            <a:spAutoFit/>
          </a:bodyPr>
          <a:lstStyle/>
          <a:p>
            <a:pPr>
              <a:lnSpc>
                <a:spcPct val="110000"/>
              </a:lnSpc>
              <a:buClr>
                <a:srgbClr val="33ACE3"/>
              </a:buClr>
            </a:pPr>
            <a:r>
              <a:rPr lang="de-DE" b="1" dirty="0" err="1" smtClean="0">
                <a:solidFill>
                  <a:schemeClr val="tx1">
                    <a:lumMod val="65000"/>
                    <a:lumOff val="35000"/>
                  </a:schemeClr>
                </a:solidFill>
                <a:latin typeface="Calibri" panose="020F0502020204030204" pitchFamily="34" charset="0"/>
              </a:rPr>
              <a:t>Teachers</a:t>
            </a:r>
            <a:endParaRPr lang="en-GB" b="1" dirty="0" err="1" smtClean="0">
              <a:solidFill>
                <a:schemeClr val="tx1">
                  <a:lumMod val="65000"/>
                  <a:lumOff val="35000"/>
                </a:schemeClr>
              </a:solidFill>
              <a:latin typeface="Calibri" panose="020F0502020204030204" pitchFamily="34" charset="0"/>
            </a:endParaRPr>
          </a:p>
        </p:txBody>
      </p:sp>
      <p:sp>
        <p:nvSpPr>
          <p:cNvPr id="66" name="TextBox 65"/>
          <p:cNvSpPr txBox="1"/>
          <p:nvPr/>
        </p:nvSpPr>
        <p:spPr>
          <a:xfrm>
            <a:off x="3837112" y="4293096"/>
            <a:ext cx="1056123" cy="461665"/>
          </a:xfrm>
          <a:prstGeom prst="rect">
            <a:avLst/>
          </a:prstGeom>
          <a:noFill/>
        </p:spPr>
        <p:txBody>
          <a:bodyPr wrap="none" rtlCol="0">
            <a:spAutoFit/>
          </a:bodyPr>
          <a:lstStyle/>
          <a:p>
            <a:pPr algn="ctr">
              <a:buClr>
                <a:srgbClr val="33ACE3"/>
              </a:buClr>
            </a:pPr>
            <a:r>
              <a:rPr lang="de-DE" b="1" dirty="0" err="1" smtClean="0">
                <a:solidFill>
                  <a:schemeClr val="tx1">
                    <a:lumMod val="65000"/>
                    <a:lumOff val="35000"/>
                  </a:schemeClr>
                </a:solidFill>
                <a:latin typeface="Calibri" panose="020F0502020204030204" pitchFamily="34" charset="0"/>
              </a:rPr>
              <a:t>Experts</a:t>
            </a:r>
            <a:endParaRPr lang="de-DE" b="1" dirty="0" smtClean="0">
              <a:solidFill>
                <a:schemeClr val="tx1">
                  <a:lumMod val="65000"/>
                  <a:lumOff val="35000"/>
                </a:schemeClr>
              </a:solidFill>
              <a:latin typeface="Calibri" panose="020F0502020204030204" pitchFamily="34" charset="0"/>
            </a:endParaRPr>
          </a:p>
          <a:p>
            <a:pPr algn="ctr">
              <a:buClr>
                <a:srgbClr val="33ACE3"/>
              </a:buClr>
            </a:pPr>
            <a:r>
              <a:rPr lang="de-DE" b="1" dirty="0" err="1" smtClean="0">
                <a:solidFill>
                  <a:schemeClr val="tx1">
                    <a:lumMod val="65000"/>
                    <a:lumOff val="35000"/>
                  </a:schemeClr>
                </a:solidFill>
                <a:latin typeface="Calibri" panose="020F0502020204030204" pitchFamily="34" charset="0"/>
              </a:rPr>
              <a:t>Policy</a:t>
            </a:r>
            <a:r>
              <a:rPr lang="de-DE" b="1" dirty="0" smtClean="0">
                <a:solidFill>
                  <a:schemeClr val="tx1">
                    <a:lumMod val="65000"/>
                    <a:lumOff val="35000"/>
                  </a:schemeClr>
                </a:solidFill>
                <a:latin typeface="Calibri" panose="020F0502020204030204" pitchFamily="34" charset="0"/>
              </a:rPr>
              <a:t> </a:t>
            </a:r>
            <a:r>
              <a:rPr lang="de-DE" b="1" dirty="0" err="1" smtClean="0">
                <a:solidFill>
                  <a:schemeClr val="tx1">
                    <a:lumMod val="65000"/>
                    <a:lumOff val="35000"/>
                  </a:schemeClr>
                </a:solidFill>
                <a:latin typeface="Calibri" panose="020F0502020204030204" pitchFamily="34" charset="0"/>
              </a:rPr>
              <a:t>makers</a:t>
            </a:r>
            <a:endParaRPr lang="en-GB" b="1" dirty="0" err="1" smtClean="0">
              <a:solidFill>
                <a:schemeClr val="tx1">
                  <a:lumMod val="65000"/>
                  <a:lumOff val="35000"/>
                </a:schemeClr>
              </a:solidFill>
              <a:latin typeface="Calibri" panose="020F0502020204030204" pitchFamily="34" charset="0"/>
            </a:endParaRPr>
          </a:p>
        </p:txBody>
      </p:sp>
      <p:sp>
        <p:nvSpPr>
          <p:cNvPr id="67" name="Rounded Rectangle 20"/>
          <p:cNvSpPr/>
          <p:nvPr/>
        </p:nvSpPr>
        <p:spPr bwMode="auto">
          <a:xfrm>
            <a:off x="4760820" y="5513768"/>
            <a:ext cx="2255027" cy="72354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400" b="1" i="0" u="none" strike="noStrike" cap="none" normalizeH="0" baseline="0" dirty="0" smtClean="0">
                <a:ln>
                  <a:noFill/>
                </a:ln>
                <a:solidFill>
                  <a:schemeClr val="bg1"/>
                </a:solidFill>
                <a:effectLst/>
                <a:latin typeface="Calibri" panose="020F0502020204030204" pitchFamily="34" charset="0"/>
              </a:rPr>
              <a:t>Final Framework</a:t>
            </a:r>
          </a:p>
          <a:p>
            <a:pPr marL="3175" marR="0" indent="0" algn="ctr" defTabSz="914400" rtl="0" eaLnBrk="1" fontAlgn="base" latinLnBrk="0" hangingPunct="1">
              <a:lnSpc>
                <a:spcPct val="100000"/>
              </a:lnSpc>
              <a:spcBef>
                <a:spcPct val="0"/>
              </a:spcBef>
              <a:spcAft>
                <a:spcPct val="0"/>
              </a:spcAft>
              <a:buClrTx/>
              <a:buSzTx/>
              <a:buFontTx/>
              <a:buNone/>
            </a:pPr>
            <a:r>
              <a:rPr lang="de-DE" sz="1400" b="1" dirty="0" smtClean="0">
                <a:solidFill>
                  <a:schemeClr val="bg1"/>
                </a:solidFill>
                <a:latin typeface="Calibri" panose="020F0502020204030204" pitchFamily="34" charset="0"/>
              </a:rPr>
              <a:t>Incl. S-A </a:t>
            </a:r>
            <a:r>
              <a:rPr lang="de-DE" sz="1400" b="1" dirty="0" err="1" smtClean="0">
                <a:solidFill>
                  <a:schemeClr val="bg1"/>
                </a:solidFill>
                <a:latin typeface="Calibri" panose="020F0502020204030204" pitchFamily="34" charset="0"/>
              </a:rPr>
              <a:t>questions</a:t>
            </a:r>
            <a:endParaRPr kumimoji="0" lang="de-DE" sz="1400" b="1" i="0" u="none" strike="noStrike" cap="none" normalizeH="0" baseline="0" dirty="0" smtClean="0">
              <a:ln>
                <a:noFill/>
              </a:ln>
              <a:solidFill>
                <a:schemeClr val="bg1"/>
              </a:solidFill>
              <a:effectLst/>
              <a:latin typeface="Calibri" panose="020F0502020204030204" pitchFamily="34" charset="0"/>
            </a:endParaRPr>
          </a:p>
          <a:p>
            <a:pPr marL="3175" marR="0" indent="0" algn="ctr" defTabSz="914400" rtl="0" eaLnBrk="1" fontAlgn="base" latinLnBrk="0" hangingPunct="1">
              <a:lnSpc>
                <a:spcPct val="100000"/>
              </a:lnSpc>
              <a:spcBef>
                <a:spcPct val="0"/>
              </a:spcBef>
              <a:spcAft>
                <a:spcPct val="0"/>
              </a:spcAft>
              <a:buClrTx/>
              <a:buSzTx/>
              <a:buFontTx/>
              <a:buNone/>
            </a:pPr>
            <a:endParaRPr kumimoji="0" lang="en-GB" sz="1400" b="1" i="0" u="none" strike="noStrike" cap="none" normalizeH="0" baseline="0" dirty="0" smtClean="0">
              <a:ln>
                <a:noFill/>
              </a:ln>
              <a:solidFill>
                <a:schemeClr val="bg1"/>
              </a:solidFill>
              <a:effectLst/>
              <a:latin typeface="Calibri" panose="020F0502020204030204" pitchFamily="34" charset="0"/>
            </a:endParaRPr>
          </a:p>
        </p:txBody>
      </p:sp>
      <p:sp>
        <p:nvSpPr>
          <p:cNvPr id="3" name="Rounded Rectangle 2"/>
          <p:cNvSpPr/>
          <p:nvPr/>
        </p:nvSpPr>
        <p:spPr bwMode="auto">
          <a:xfrm>
            <a:off x="2123728" y="1590742"/>
            <a:ext cx="1259467" cy="383891"/>
          </a:xfrm>
          <a:prstGeom prst="roundRect">
            <a:avLst/>
          </a:prstGeom>
          <a:solidFill>
            <a:schemeClr val="bg1"/>
          </a:solid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0" i="0" u="none" strike="noStrike" cap="none" normalizeH="0" baseline="0" dirty="0" smtClean="0">
                <a:ln>
                  <a:noFill/>
                </a:ln>
                <a:solidFill>
                  <a:schemeClr val="tx1">
                    <a:lumMod val="50000"/>
                    <a:lumOff val="50000"/>
                  </a:schemeClr>
                </a:solidFill>
                <a:effectLst/>
                <a:latin typeface="Verdana" pitchFamily="34" charset="0"/>
              </a:rPr>
              <a:t>Phase</a:t>
            </a:r>
            <a:r>
              <a:rPr kumimoji="0" lang="de-DE" sz="1600" b="0" i="0" u="none" strike="noStrike" cap="none" normalizeH="0" dirty="0" smtClean="0">
                <a:ln>
                  <a:noFill/>
                </a:ln>
                <a:solidFill>
                  <a:schemeClr val="tx1">
                    <a:lumMod val="50000"/>
                    <a:lumOff val="50000"/>
                  </a:schemeClr>
                </a:solidFill>
                <a:effectLst/>
                <a:latin typeface="Verdana" pitchFamily="34" charset="0"/>
              </a:rPr>
              <a:t> I</a:t>
            </a:r>
            <a:endParaRPr kumimoji="0" lang="en-GB" sz="1600" b="0" i="0" u="none" strike="noStrike" cap="none" normalizeH="0" baseline="0" dirty="0" smtClean="0">
              <a:ln>
                <a:noFill/>
              </a:ln>
              <a:solidFill>
                <a:schemeClr val="tx1">
                  <a:lumMod val="50000"/>
                  <a:lumOff val="50000"/>
                </a:schemeClr>
              </a:solidFill>
              <a:effectLst/>
              <a:latin typeface="Verdana" pitchFamily="34" charset="0"/>
            </a:endParaRPr>
          </a:p>
        </p:txBody>
      </p:sp>
      <p:sp>
        <p:nvSpPr>
          <p:cNvPr id="68" name="Rounded Rectangle 67"/>
          <p:cNvSpPr/>
          <p:nvPr/>
        </p:nvSpPr>
        <p:spPr bwMode="auto">
          <a:xfrm>
            <a:off x="2123729" y="2852936"/>
            <a:ext cx="1259467" cy="383891"/>
          </a:xfrm>
          <a:prstGeom prst="roundRect">
            <a:avLst/>
          </a:prstGeom>
          <a:solidFill>
            <a:schemeClr val="bg1"/>
          </a:solid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0" i="0" u="none" strike="noStrike" cap="none" normalizeH="0" baseline="0" dirty="0" smtClean="0">
                <a:ln>
                  <a:noFill/>
                </a:ln>
                <a:solidFill>
                  <a:schemeClr val="tx1">
                    <a:lumMod val="50000"/>
                    <a:lumOff val="50000"/>
                  </a:schemeClr>
                </a:solidFill>
                <a:effectLst/>
                <a:latin typeface="Verdana" pitchFamily="34" charset="0"/>
              </a:rPr>
              <a:t>Phase</a:t>
            </a:r>
            <a:r>
              <a:rPr kumimoji="0" lang="de-DE" sz="1600" b="0" i="0" u="none" strike="noStrike" cap="none" normalizeH="0" dirty="0" smtClean="0">
                <a:ln>
                  <a:noFill/>
                </a:ln>
                <a:solidFill>
                  <a:schemeClr val="tx1">
                    <a:lumMod val="50000"/>
                    <a:lumOff val="50000"/>
                  </a:schemeClr>
                </a:solidFill>
                <a:effectLst/>
                <a:latin typeface="Verdana" pitchFamily="34" charset="0"/>
              </a:rPr>
              <a:t> II</a:t>
            </a:r>
            <a:endParaRPr kumimoji="0" lang="en-GB" sz="1600" b="0" i="0" u="none" strike="noStrike" cap="none" normalizeH="0" baseline="0" dirty="0" smtClean="0">
              <a:ln>
                <a:noFill/>
              </a:ln>
              <a:solidFill>
                <a:schemeClr val="tx1">
                  <a:lumMod val="50000"/>
                  <a:lumOff val="50000"/>
                </a:schemeClr>
              </a:solidFill>
              <a:effectLst/>
              <a:latin typeface="Verdana" pitchFamily="34" charset="0"/>
            </a:endParaRPr>
          </a:p>
        </p:txBody>
      </p:sp>
      <p:sp>
        <p:nvSpPr>
          <p:cNvPr id="69" name="Rounded Rectangle 68"/>
          <p:cNvSpPr/>
          <p:nvPr/>
        </p:nvSpPr>
        <p:spPr bwMode="auto">
          <a:xfrm>
            <a:off x="2123728" y="4557277"/>
            <a:ext cx="1259467" cy="383891"/>
          </a:xfrm>
          <a:prstGeom prst="roundRect">
            <a:avLst/>
          </a:prstGeom>
          <a:solidFill>
            <a:schemeClr val="bg1"/>
          </a:solid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0" i="0" u="none" strike="noStrike" cap="none" normalizeH="0" baseline="0" dirty="0" smtClean="0">
                <a:ln>
                  <a:noFill/>
                </a:ln>
                <a:solidFill>
                  <a:schemeClr val="tx1">
                    <a:lumMod val="50000"/>
                    <a:lumOff val="50000"/>
                  </a:schemeClr>
                </a:solidFill>
                <a:effectLst/>
                <a:latin typeface="Verdana" pitchFamily="34" charset="0"/>
              </a:rPr>
              <a:t>Phase</a:t>
            </a:r>
            <a:r>
              <a:rPr kumimoji="0" lang="de-DE" sz="1600" b="0" i="0" u="none" strike="noStrike" cap="none" normalizeH="0" dirty="0" smtClean="0">
                <a:ln>
                  <a:noFill/>
                </a:ln>
                <a:solidFill>
                  <a:schemeClr val="tx1">
                    <a:lumMod val="50000"/>
                    <a:lumOff val="50000"/>
                  </a:schemeClr>
                </a:solidFill>
                <a:effectLst/>
                <a:latin typeface="Verdana" pitchFamily="34" charset="0"/>
              </a:rPr>
              <a:t> III</a:t>
            </a:r>
            <a:endParaRPr kumimoji="0" lang="en-GB" sz="1600" b="0" i="0" u="none" strike="noStrike" cap="none" normalizeH="0" baseline="0" dirty="0" smtClean="0">
              <a:ln>
                <a:noFill/>
              </a:ln>
              <a:solidFill>
                <a:schemeClr val="tx1">
                  <a:lumMod val="50000"/>
                  <a:lumOff val="50000"/>
                </a:schemeClr>
              </a:solidFill>
              <a:effectLst/>
              <a:latin typeface="Verdana" pitchFamily="34" charset="0"/>
            </a:endParaRPr>
          </a:p>
        </p:txBody>
      </p:sp>
      <p:sp>
        <p:nvSpPr>
          <p:cNvPr id="43" name="Title 2"/>
          <p:cNvSpPr txBox="1">
            <a:spLocks/>
          </p:cNvSpPr>
          <p:nvPr/>
        </p:nvSpPr>
        <p:spPr>
          <a:xfrm>
            <a:off x="5821014" y="188640"/>
            <a:ext cx="3791546" cy="64807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de-DE" sz="2000" kern="0" dirty="0" smtClean="0">
                <a:solidFill>
                  <a:schemeClr val="bg1"/>
                </a:solidFill>
              </a:rPr>
              <a:t>On behalf </a:t>
            </a:r>
            <a:r>
              <a:rPr lang="de-DE" sz="2000" kern="0" dirty="0" err="1" smtClean="0">
                <a:solidFill>
                  <a:schemeClr val="bg1"/>
                </a:solidFill>
              </a:rPr>
              <a:t>of</a:t>
            </a:r>
            <a:r>
              <a:rPr lang="de-DE" sz="2000" kern="0" dirty="0" smtClean="0">
                <a:solidFill>
                  <a:schemeClr val="bg1"/>
                </a:solidFill>
              </a:rPr>
              <a:t> DG EAC</a:t>
            </a:r>
            <a:endParaRPr lang="en-GB" sz="2000" kern="0" dirty="0">
              <a:solidFill>
                <a:schemeClr val="bg1"/>
              </a:solidFill>
            </a:endParaRPr>
          </a:p>
        </p:txBody>
      </p:sp>
    </p:spTree>
    <p:extLst>
      <p:ext uri="{BB962C8B-B14F-4D97-AF65-F5344CB8AC3E}">
        <p14:creationId xmlns:p14="http://schemas.microsoft.com/office/powerpoint/2010/main" val="2863877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26104832"/>
              </p:ext>
            </p:extLst>
          </p:nvPr>
        </p:nvGraphicFramePr>
        <p:xfrm>
          <a:off x="395536" y="1268760"/>
          <a:ext cx="8352928" cy="5423058"/>
        </p:xfrm>
        <a:graphic>
          <a:graphicData uri="http://schemas.openxmlformats.org/drawingml/2006/table">
            <a:tbl>
              <a:tblPr firstRow="1" firstCol="1" bandRow="1"/>
              <a:tblGrid>
                <a:gridCol w="1403504"/>
                <a:gridCol w="1398904"/>
                <a:gridCol w="1399824"/>
                <a:gridCol w="1398904"/>
                <a:gridCol w="1391542"/>
                <a:gridCol w="1360250"/>
              </a:tblGrid>
              <a:tr h="288033">
                <a:tc>
                  <a:txBody>
                    <a:bodyPr/>
                    <a:lstStyle/>
                    <a:p>
                      <a:pPr algn="ctr">
                        <a:spcAft>
                          <a:spcPts val="0"/>
                        </a:spcAft>
                      </a:pPr>
                      <a:r>
                        <a:rPr lang="en-GB" sz="900" b="1" dirty="0" smtClean="0">
                          <a:effectLst/>
                          <a:latin typeface="Verdana"/>
                          <a:ea typeface="Times New Roman"/>
                          <a:cs typeface="Times New Roman"/>
                        </a:rPr>
                        <a:t>International </a:t>
                      </a:r>
                      <a:r>
                        <a:rPr lang="en-GB" sz="900" b="1" dirty="0">
                          <a:effectLst/>
                          <a:latin typeface="Verdana"/>
                          <a:ea typeface="Times New Roman"/>
                          <a:cs typeface="Times New Roman"/>
                        </a:rPr>
                        <a:t>Frameworks</a:t>
                      </a:r>
                      <a:endParaRPr lang="en-GB" sz="900" dirty="0">
                        <a:effectLst/>
                        <a:latin typeface="Verdana"/>
                        <a:ea typeface="MS Mincho"/>
                        <a:cs typeface="Times New Roman"/>
                      </a:endParaRPr>
                    </a:p>
                  </a:txBody>
                  <a:tcPr marL="118855" marR="14661" marT="0" marB="0" anchor="ctr">
                    <a:lnL>
                      <a:noFill/>
                    </a:lnL>
                    <a:lnR>
                      <a:noFill/>
                    </a:lnR>
                    <a:lnT>
                      <a:noFill/>
                    </a:lnT>
                    <a:lnB>
                      <a:noFill/>
                    </a:lnB>
                    <a:solidFill>
                      <a:srgbClr val="D9D9D9"/>
                    </a:solidFill>
                  </a:tcPr>
                </a:tc>
                <a:tc>
                  <a:txBody>
                    <a:bodyPr/>
                    <a:lstStyle/>
                    <a:p>
                      <a:pPr algn="ctr">
                        <a:spcAft>
                          <a:spcPts val="0"/>
                        </a:spcAft>
                      </a:pPr>
                      <a:r>
                        <a:rPr lang="en-GB" sz="900" b="1" dirty="0" smtClean="0">
                          <a:effectLst/>
                          <a:latin typeface="Verdana"/>
                          <a:ea typeface="Times New Roman"/>
                          <a:cs typeface="Times New Roman"/>
                        </a:rPr>
                        <a:t>European </a:t>
                      </a:r>
                      <a:r>
                        <a:rPr lang="en-GB" sz="900" b="1" dirty="0">
                          <a:effectLst/>
                          <a:latin typeface="Verdana"/>
                          <a:ea typeface="Times New Roman"/>
                          <a:cs typeface="Times New Roman"/>
                        </a:rPr>
                        <a:t>Frameworks</a:t>
                      </a:r>
                      <a:endParaRPr lang="en-GB" sz="900" dirty="0">
                        <a:effectLst/>
                        <a:latin typeface="Verdana"/>
                        <a:ea typeface="MS Mincho"/>
                        <a:cs typeface="Times New Roman"/>
                      </a:endParaRPr>
                    </a:p>
                  </a:txBody>
                  <a:tcPr marL="118855" marR="14661" marT="0" marB="0" anchor="ctr">
                    <a:lnL>
                      <a:noFill/>
                    </a:lnL>
                    <a:lnR>
                      <a:noFill/>
                    </a:lnR>
                    <a:lnT>
                      <a:noFill/>
                    </a:lnT>
                    <a:lnB>
                      <a:noFill/>
                    </a:lnB>
                    <a:solidFill>
                      <a:srgbClr val="D9D9D9"/>
                    </a:solidFill>
                  </a:tcPr>
                </a:tc>
                <a:tc>
                  <a:txBody>
                    <a:bodyPr/>
                    <a:lstStyle/>
                    <a:p>
                      <a:pPr algn="ctr">
                        <a:spcAft>
                          <a:spcPts val="0"/>
                        </a:spcAft>
                      </a:pPr>
                      <a:r>
                        <a:rPr lang="en-GB" sz="900" b="1" dirty="0" smtClean="0">
                          <a:effectLst/>
                          <a:latin typeface="Verdana"/>
                          <a:ea typeface="Times New Roman"/>
                          <a:cs typeface="Times New Roman"/>
                        </a:rPr>
                        <a:t>National </a:t>
                      </a:r>
                      <a:r>
                        <a:rPr lang="en-GB" sz="900" b="1" dirty="0">
                          <a:effectLst/>
                          <a:latin typeface="Verdana"/>
                          <a:ea typeface="Times New Roman"/>
                          <a:cs typeface="Times New Roman"/>
                        </a:rPr>
                        <a:t>Frameworks</a:t>
                      </a:r>
                      <a:endParaRPr lang="en-GB" sz="900" dirty="0">
                        <a:effectLst/>
                        <a:latin typeface="Verdana"/>
                        <a:ea typeface="MS Mincho"/>
                        <a:cs typeface="Times New Roman"/>
                      </a:endParaRPr>
                    </a:p>
                  </a:txBody>
                  <a:tcPr marL="118855" marR="14661" marT="0" marB="0" anchor="ctr">
                    <a:lnL>
                      <a:noFill/>
                    </a:lnL>
                    <a:lnR>
                      <a:noFill/>
                    </a:lnR>
                    <a:lnT>
                      <a:noFill/>
                    </a:lnT>
                    <a:lnB>
                      <a:noFill/>
                    </a:lnB>
                    <a:solidFill>
                      <a:srgbClr val="D9D9D9"/>
                    </a:solidFill>
                  </a:tcPr>
                </a:tc>
                <a:tc>
                  <a:txBody>
                    <a:bodyPr/>
                    <a:lstStyle/>
                    <a:p>
                      <a:pPr algn="ctr">
                        <a:spcAft>
                          <a:spcPts val="0"/>
                        </a:spcAft>
                      </a:pPr>
                      <a:r>
                        <a:rPr lang="en-GB" sz="900" b="1" dirty="0" smtClean="0">
                          <a:effectLst/>
                          <a:latin typeface="Verdana"/>
                          <a:ea typeface="Times New Roman"/>
                          <a:cs typeface="Times New Roman"/>
                        </a:rPr>
                        <a:t>Self-assessment </a:t>
                      </a:r>
                      <a:r>
                        <a:rPr lang="en-GB" sz="900" b="1" dirty="0">
                          <a:effectLst/>
                          <a:latin typeface="Verdana"/>
                          <a:ea typeface="Times New Roman"/>
                          <a:cs typeface="Times New Roman"/>
                        </a:rPr>
                        <a:t>tools</a:t>
                      </a:r>
                      <a:endParaRPr lang="en-GB" sz="900" dirty="0">
                        <a:effectLst/>
                        <a:latin typeface="Verdana"/>
                        <a:ea typeface="MS Mincho"/>
                        <a:cs typeface="Times New Roman"/>
                      </a:endParaRPr>
                    </a:p>
                  </a:txBody>
                  <a:tcPr marL="118855" marR="14661" marT="0" marB="0" anchor="ctr">
                    <a:lnL>
                      <a:noFill/>
                    </a:lnL>
                    <a:lnR>
                      <a:noFill/>
                    </a:lnR>
                    <a:lnT>
                      <a:noFill/>
                    </a:lnT>
                    <a:lnB>
                      <a:noFill/>
                    </a:lnB>
                    <a:solidFill>
                      <a:srgbClr val="D9D9D9"/>
                    </a:solidFill>
                  </a:tcPr>
                </a:tc>
                <a:tc>
                  <a:txBody>
                    <a:bodyPr/>
                    <a:lstStyle/>
                    <a:p>
                      <a:pPr algn="ctr">
                        <a:spcAft>
                          <a:spcPts val="0"/>
                        </a:spcAft>
                      </a:pPr>
                      <a:r>
                        <a:rPr lang="en-GB" sz="900" b="1" dirty="0" smtClean="0">
                          <a:effectLst/>
                          <a:latin typeface="Verdana"/>
                          <a:ea typeface="Times New Roman"/>
                          <a:cs typeface="Times New Roman"/>
                        </a:rPr>
                        <a:t>Courses </a:t>
                      </a:r>
                      <a:r>
                        <a:rPr lang="en-GB" sz="900" b="1" dirty="0">
                          <a:effectLst/>
                          <a:latin typeface="Verdana"/>
                          <a:ea typeface="Times New Roman"/>
                          <a:cs typeface="Times New Roman"/>
                        </a:rPr>
                        <a:t>&amp; certificates</a:t>
                      </a:r>
                      <a:endParaRPr lang="en-GB" sz="900" dirty="0">
                        <a:effectLst/>
                        <a:latin typeface="Verdana"/>
                        <a:ea typeface="MS Mincho"/>
                        <a:cs typeface="Times New Roman"/>
                      </a:endParaRPr>
                    </a:p>
                  </a:txBody>
                  <a:tcPr marL="118855" marR="14661" marT="0" marB="0" anchor="ctr">
                    <a:lnL>
                      <a:noFill/>
                    </a:lnL>
                    <a:lnR>
                      <a:noFill/>
                    </a:lnR>
                    <a:lnT>
                      <a:noFill/>
                    </a:lnT>
                    <a:lnB>
                      <a:noFill/>
                    </a:lnB>
                    <a:solidFill>
                      <a:srgbClr val="D9D9D9"/>
                    </a:solidFill>
                  </a:tcPr>
                </a:tc>
                <a:tc>
                  <a:txBody>
                    <a:bodyPr/>
                    <a:lstStyle/>
                    <a:p>
                      <a:pPr algn="ctr">
                        <a:spcAft>
                          <a:spcPts val="0"/>
                        </a:spcAft>
                      </a:pPr>
                      <a:r>
                        <a:rPr lang="en-GB" sz="900" b="1" dirty="0" smtClean="0">
                          <a:effectLst/>
                          <a:latin typeface="Verdana"/>
                          <a:ea typeface="Times New Roman"/>
                          <a:cs typeface="Times New Roman"/>
                        </a:rPr>
                        <a:t>Research </a:t>
                      </a:r>
                      <a:r>
                        <a:rPr lang="en-GB" sz="900" b="1" dirty="0">
                          <a:effectLst/>
                          <a:latin typeface="Verdana"/>
                          <a:ea typeface="Times New Roman"/>
                          <a:cs typeface="Times New Roman"/>
                        </a:rPr>
                        <a:t>&amp; Expert opinion</a:t>
                      </a:r>
                      <a:endParaRPr lang="en-GB" sz="900" dirty="0">
                        <a:effectLst/>
                        <a:latin typeface="Verdana"/>
                        <a:ea typeface="MS Mincho"/>
                        <a:cs typeface="Times New Roman"/>
                      </a:endParaRPr>
                    </a:p>
                  </a:txBody>
                  <a:tcPr marL="118855" marR="14661" marT="0" marB="0" anchor="ctr">
                    <a:lnL>
                      <a:noFill/>
                    </a:lnL>
                    <a:lnR>
                      <a:noFill/>
                    </a:lnR>
                    <a:lnT>
                      <a:noFill/>
                    </a:lnT>
                    <a:lnB>
                      <a:noFill/>
                    </a:lnB>
                    <a:solidFill>
                      <a:srgbClr val="D9D9D9"/>
                    </a:solidFill>
                  </a:tcPr>
                </a:tc>
              </a:tr>
              <a:tr h="235023">
                <a:tc>
                  <a:txBody>
                    <a:bodyPr/>
                    <a:lstStyle/>
                    <a:p>
                      <a:pPr algn="ctr">
                        <a:spcAft>
                          <a:spcPts val="0"/>
                        </a:spcAft>
                      </a:pPr>
                      <a:r>
                        <a:rPr lang="en-GB" sz="1100" b="1">
                          <a:solidFill>
                            <a:srgbClr val="0070C0"/>
                          </a:solidFill>
                          <a:effectLst/>
                          <a:latin typeface="Verdana"/>
                          <a:ea typeface="Times New Roman"/>
                          <a:cs typeface="Times New Roman"/>
                        </a:rPr>
                        <a:t>UNESCO ICT-CFT</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MENTEP</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EE-HITSA</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HU-eLEMÉR</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0070C0"/>
                          </a:solidFill>
                          <a:effectLst/>
                          <a:latin typeface="Verdana"/>
                          <a:ea typeface="Times New Roman"/>
                          <a:cs typeface="Times New Roman"/>
                        </a:rPr>
                        <a:t>ECDL</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Tondeur et al. (2016)</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235023">
                <a:tc>
                  <a:txBody>
                    <a:bodyPr/>
                    <a:lstStyle/>
                    <a:p>
                      <a:pPr algn="ctr">
                        <a:spcAft>
                          <a:spcPts val="0"/>
                        </a:spcAft>
                      </a:pPr>
                      <a:r>
                        <a:rPr lang="en-GB" sz="1100" b="1">
                          <a:solidFill>
                            <a:srgbClr val="943634"/>
                          </a:solidFill>
                          <a:effectLst/>
                          <a:latin typeface="Verdana"/>
                          <a:ea typeface="Times New Roman"/>
                          <a:cs typeface="Times New Roman"/>
                        </a:rPr>
                        <a:t>GESCI-H2O ICT-CPD</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0070C0"/>
                          </a:solidFill>
                          <a:effectLst/>
                          <a:latin typeface="Verdana"/>
                          <a:ea typeface="Times New Roman"/>
                          <a:cs typeface="Times New Roman"/>
                        </a:rPr>
                        <a:t>EIfEL</a:t>
                      </a:r>
                      <a:endParaRPr lang="en-GB" sz="1100">
                        <a:effectLst/>
                        <a:latin typeface="Verdana"/>
                        <a:ea typeface="MS Mincho"/>
                        <a:cs typeface="Times New Roman"/>
                      </a:endParaRPr>
                    </a:p>
                    <a:p>
                      <a:pPr algn="ctr">
                        <a:spcAft>
                          <a:spcPts val="0"/>
                        </a:spcAft>
                      </a:pPr>
                      <a:r>
                        <a:rPr lang="en-GB" sz="1100" b="1">
                          <a:solidFill>
                            <a:srgbClr val="0070C0"/>
                          </a:solidFill>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ES-MCCDD</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AT-DIGIcheck</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EPICT AT</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0070C0"/>
                          </a:solidFill>
                          <a:effectLst/>
                          <a:latin typeface="Verdana"/>
                          <a:ea typeface="Times New Roman"/>
                          <a:cs typeface="Times New Roman"/>
                        </a:rPr>
                        <a:t>Almerich et al. (2016)</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235023">
                <a:tc>
                  <a:txBody>
                    <a:bodyPr/>
                    <a:lstStyle/>
                    <a:p>
                      <a:pPr algn="ctr">
                        <a:spcAft>
                          <a:spcPts val="0"/>
                        </a:spcAft>
                      </a:pPr>
                      <a:r>
                        <a:rPr lang="en-GB" sz="1100" b="1">
                          <a:solidFill>
                            <a:srgbClr val="943634"/>
                          </a:solidFill>
                          <a:effectLst/>
                          <a:latin typeface="Verdana"/>
                          <a:ea typeface="Times New Roman"/>
                          <a:cs typeface="Times New Roman"/>
                        </a:rPr>
                        <a:t>ICTeTSA</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0070C0"/>
                          </a:solidFill>
                          <a:effectLst/>
                          <a:latin typeface="Verdana"/>
                          <a:ea typeface="Times New Roman"/>
                          <a:cs typeface="Times New Roman"/>
                        </a:rPr>
                        <a:t>eTQF</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NL-KB-ICT</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FI-Opeka</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EPICT UK</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Johnson &amp; Mielke (2013)</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117511">
                <a:tc>
                  <a:txBody>
                    <a:bodyPr/>
                    <a:lstStyle/>
                    <a:p>
                      <a:pPr algn="ctr">
                        <a:spcAft>
                          <a:spcPts val="0"/>
                        </a:spcAft>
                      </a:pPr>
                      <a:r>
                        <a:rPr lang="en-GB" sz="1100" b="1">
                          <a:solidFill>
                            <a:srgbClr val="943634"/>
                          </a:solidFill>
                          <a:effectLst/>
                          <a:latin typeface="Verdana"/>
                          <a:ea typeface="Times New Roman"/>
                          <a:cs typeface="Times New Roman"/>
                        </a:rPr>
                        <a:t>ISTE-T</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uTeacher</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MS Mincho"/>
                          <a:cs typeface="Times New Roman"/>
                        </a:rPr>
                        <a:t>AT-Digi.kompP</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SE-LIKA</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0070C0"/>
                          </a:solidFill>
                          <a:effectLst/>
                          <a:latin typeface="Verdana"/>
                          <a:ea typeface="Times New Roman"/>
                          <a:cs typeface="Times New Roman"/>
                        </a:rPr>
                        <a:t>UK-CMALT</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i="1">
                          <a:effectLst/>
                          <a:latin typeface="Verdana"/>
                          <a:ea typeface="MS Mincho"/>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137096">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MS Mincho"/>
                          <a:cs typeface="Times New Roman"/>
                        </a:rPr>
                        <a:t>EPICT</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0070C0"/>
                          </a:solidFill>
                          <a:effectLst/>
                          <a:latin typeface="Verdana"/>
                          <a:ea typeface="Times New Roman"/>
                          <a:cs typeface="Times New Roman"/>
                        </a:rPr>
                        <a:t>SI-eCom</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E36C0A"/>
                          </a:solidFill>
                          <a:effectLst/>
                          <a:latin typeface="Verdana"/>
                          <a:ea typeface="Times New Roman"/>
                          <a:cs typeface="Times New Roman"/>
                        </a:rPr>
                        <a:t>UK-DigiLit</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i="1">
                          <a:effectLst/>
                          <a:latin typeface="Verdana"/>
                          <a:ea typeface="MS Mincho"/>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137096">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E36C0A"/>
                          </a:solidFill>
                          <a:effectLst/>
                          <a:latin typeface="Verdana"/>
                          <a:ea typeface="Times New Roman"/>
                          <a:cs typeface="Times New Roman"/>
                        </a:rPr>
                        <a:t>ICT-UKPSF</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76923C"/>
                          </a:solidFill>
                          <a:effectLst/>
                          <a:latin typeface="Verdana"/>
                          <a:ea typeface="Times New Roman"/>
                          <a:cs typeface="Times New Roman"/>
                        </a:rPr>
                        <a:t>UK-RAPTA</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i="1">
                          <a:effectLst/>
                          <a:latin typeface="Verdana"/>
                          <a:ea typeface="MS Mincho"/>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137096">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E36C0A"/>
                          </a:solidFill>
                          <a:effectLst/>
                          <a:latin typeface="Verdana"/>
                          <a:ea typeface="MS Mincho"/>
                          <a:cs typeface="Times New Roman"/>
                        </a:rPr>
                        <a:t>UK-JISC</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E36C0A"/>
                          </a:solidFill>
                          <a:effectLst/>
                          <a:latin typeface="Verdana"/>
                          <a:ea typeface="Times New Roman"/>
                          <a:cs typeface="Times New Roman"/>
                        </a:rPr>
                        <a:t>UK-Ed-Assess</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i="1">
                          <a:effectLst/>
                          <a:latin typeface="Verdana"/>
                          <a:ea typeface="MS Mincho"/>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137096">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NO-PfDK</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i="1">
                          <a:effectLst/>
                          <a:latin typeface="Verdana"/>
                          <a:ea typeface="MS Mincho"/>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137096">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i="1">
                          <a:effectLst/>
                          <a:latin typeface="Verdana"/>
                          <a:ea typeface="MS Mincho"/>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a:solidFill>
                            <a:srgbClr val="943634"/>
                          </a:solidFill>
                          <a:effectLst/>
                          <a:latin typeface="Verdana"/>
                          <a:ea typeface="Times New Roman"/>
                          <a:cs typeface="Times New Roman"/>
                        </a:rPr>
                        <a:t>AU-GTS-ICT</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b="1" i="1">
                          <a:effectLst/>
                          <a:latin typeface="Verdana"/>
                          <a:ea typeface="MS Mincho"/>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292575">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w="57150" cap="flat" cmpd="dbl" algn="ctr">
                      <a:solidFill>
                        <a:srgbClr val="808080"/>
                      </a:solidFill>
                      <a:prstDash val="solid"/>
                      <a:round/>
                      <a:headEnd type="none" w="med" len="med"/>
                      <a:tailEnd type="none" w="med" len="med"/>
                    </a:lnB>
                  </a:tcPr>
                </a:tc>
                <a:tc>
                  <a:txBody>
                    <a:bodyPr/>
                    <a:lstStyle/>
                    <a:p>
                      <a:pPr algn="ctr">
                        <a:spcAft>
                          <a:spcPts val="0"/>
                        </a:spcAft>
                      </a:pPr>
                      <a:r>
                        <a:rPr lang="en-GB" sz="1100" b="1"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w="57150" cap="flat" cmpd="dbl" algn="ctr">
                      <a:solidFill>
                        <a:srgbClr val="808080"/>
                      </a:solidFill>
                      <a:prstDash val="solid"/>
                      <a:round/>
                      <a:headEnd type="none" w="med" len="med"/>
                      <a:tailEnd type="none" w="med" len="med"/>
                    </a:lnB>
                  </a:tcPr>
                </a:tc>
                <a:tc>
                  <a:txBody>
                    <a:bodyPr/>
                    <a:lstStyle/>
                    <a:p>
                      <a:pPr algn="ctr">
                        <a:spcAft>
                          <a:spcPts val="0"/>
                        </a:spcAft>
                      </a:pPr>
                      <a:r>
                        <a:rPr lang="en-GB" sz="1100" b="1">
                          <a:solidFill>
                            <a:srgbClr val="77933C"/>
                          </a:solidFill>
                          <a:effectLst/>
                          <a:latin typeface="Verdana"/>
                          <a:ea typeface="Times New Roman"/>
                          <a:cs typeface="Times New Roman"/>
                        </a:rPr>
                        <a:t>IE-TEL-DNA</a:t>
                      </a:r>
                      <a:endParaRPr lang="en-GB" sz="1100">
                        <a:effectLst/>
                        <a:latin typeface="Verdana"/>
                        <a:ea typeface="MS Mincho"/>
                        <a:cs typeface="Times New Roman"/>
                      </a:endParaRPr>
                    </a:p>
                  </a:txBody>
                  <a:tcPr marL="118855" marR="14661" marT="0" marB="0" anchor="ctr">
                    <a:lnL>
                      <a:noFill/>
                    </a:lnL>
                    <a:lnR>
                      <a:noFill/>
                    </a:lnR>
                    <a:lnT>
                      <a:noFill/>
                    </a:lnT>
                    <a:lnB w="57150" cap="flat" cmpd="dbl" algn="ctr">
                      <a:solidFill>
                        <a:srgbClr val="808080"/>
                      </a:solidFill>
                      <a:prstDash val="solid"/>
                      <a:round/>
                      <a:headEnd type="none" w="med" len="med"/>
                      <a:tailEnd type="none" w="med" len="med"/>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w="57150" cap="flat" cmpd="dbl" algn="ctr">
                      <a:solidFill>
                        <a:srgbClr val="808080"/>
                      </a:solidFill>
                      <a:prstDash val="solid"/>
                      <a:round/>
                      <a:headEnd type="none" w="med" len="med"/>
                      <a:tailEnd type="none" w="med" len="med"/>
                    </a:lnB>
                  </a:tcPr>
                </a:tc>
                <a:tc>
                  <a:txBody>
                    <a:bodyPr/>
                    <a:lstStyle/>
                    <a:p>
                      <a:pPr algn="ctr">
                        <a:spcAft>
                          <a:spcPts val="600"/>
                        </a:spcAft>
                      </a:pPr>
                      <a:r>
                        <a:rPr lang="en-GB" sz="1100" b="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w="57150" cap="flat" cmpd="dbl" algn="ctr">
                      <a:solidFill>
                        <a:srgbClr val="808080"/>
                      </a:solidFill>
                      <a:prstDash val="solid"/>
                      <a:round/>
                      <a:headEnd type="none" w="med" len="med"/>
                      <a:tailEnd type="none" w="med" len="med"/>
                    </a:lnB>
                  </a:tcPr>
                </a:tc>
                <a:tc>
                  <a:txBody>
                    <a:bodyPr/>
                    <a:lstStyle/>
                    <a:p>
                      <a:pPr algn="ctr">
                        <a:spcAft>
                          <a:spcPts val="0"/>
                        </a:spcAft>
                      </a:pPr>
                      <a:r>
                        <a:rPr lang="en-GB" sz="1100" b="1"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w="57150" cap="flat" cmpd="dbl" algn="ctr">
                      <a:solidFill>
                        <a:srgbClr val="808080"/>
                      </a:solidFill>
                      <a:prstDash val="solid"/>
                      <a:round/>
                      <a:headEnd type="none" w="med" len="med"/>
                      <a:tailEnd type="none" w="med" len="med"/>
                    </a:lnB>
                  </a:tcPr>
                </a:tc>
              </a:tr>
              <a:tr h="432048">
                <a:tc>
                  <a:txBody>
                    <a:bodyPr/>
                    <a:lstStyle/>
                    <a:p>
                      <a:pPr algn="l">
                        <a:spcAft>
                          <a:spcPts val="600"/>
                        </a:spcAft>
                      </a:pPr>
                      <a:r>
                        <a:rPr lang="en-GB" sz="1100">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w="57150" cap="flat" cmpd="dbl" algn="ctr">
                      <a:solidFill>
                        <a:srgbClr val="808080"/>
                      </a:solidFill>
                      <a:prstDash val="solid"/>
                      <a:round/>
                      <a:headEnd type="none" w="med" len="med"/>
                      <a:tailEnd type="none" w="med" len="med"/>
                    </a:lnT>
                    <a:lnB>
                      <a:noFill/>
                    </a:lnB>
                  </a:tcPr>
                </a:tc>
                <a:tc>
                  <a:txBody>
                    <a:bodyPr/>
                    <a:lstStyle/>
                    <a:p>
                      <a:pPr algn="l">
                        <a:spcAft>
                          <a:spcPts val="0"/>
                        </a:spcAft>
                      </a:pPr>
                      <a:r>
                        <a:rPr lang="en-GB" sz="1100" i="1">
                          <a:solidFill>
                            <a:srgbClr val="76923C"/>
                          </a:solidFill>
                          <a:effectLst/>
                          <a:latin typeface="Verdana"/>
                          <a:ea typeface="Times New Roman"/>
                          <a:cs typeface="Times New Roman"/>
                        </a:rPr>
                        <a:t>eVirtue</a:t>
                      </a:r>
                      <a:endParaRPr lang="en-GB" sz="1100">
                        <a:effectLst/>
                        <a:latin typeface="Verdana"/>
                        <a:ea typeface="MS Mincho"/>
                        <a:cs typeface="Times New Roman"/>
                      </a:endParaRPr>
                    </a:p>
                  </a:txBody>
                  <a:tcPr marL="118855" marR="14661" marT="0" marB="0" anchor="ctr">
                    <a:lnL>
                      <a:noFill/>
                    </a:lnL>
                    <a:lnR>
                      <a:noFill/>
                    </a:lnR>
                    <a:lnT w="57150" cap="flat" cmpd="dbl" algn="ctr">
                      <a:solidFill>
                        <a:srgbClr val="808080"/>
                      </a:solidFill>
                      <a:prstDash val="solid"/>
                      <a:round/>
                      <a:headEnd type="none" w="med" len="med"/>
                      <a:tailEnd type="none" w="med" len="med"/>
                    </a:lnT>
                    <a:lnB>
                      <a:noFill/>
                    </a:lnB>
                  </a:tcPr>
                </a:tc>
                <a:tc>
                  <a:txBody>
                    <a:bodyPr/>
                    <a:lstStyle/>
                    <a:p>
                      <a:pPr algn="l">
                        <a:spcAft>
                          <a:spcPts val="0"/>
                        </a:spcAft>
                      </a:pPr>
                      <a:r>
                        <a:rPr lang="en-GB" sz="1100" i="1">
                          <a:solidFill>
                            <a:srgbClr val="943634"/>
                          </a:solidFill>
                          <a:effectLst/>
                          <a:latin typeface="Verdana"/>
                          <a:ea typeface="Times New Roman"/>
                          <a:cs typeface="Times New Roman"/>
                        </a:rPr>
                        <a:t>Kennisnet (NL)</a:t>
                      </a:r>
                      <a:endParaRPr lang="en-GB" sz="1100">
                        <a:effectLst/>
                        <a:latin typeface="Verdana"/>
                        <a:ea typeface="MS Mincho"/>
                        <a:cs typeface="Times New Roman"/>
                      </a:endParaRPr>
                    </a:p>
                  </a:txBody>
                  <a:tcPr marL="118855" marR="14661" marT="0" marB="0" anchor="ctr">
                    <a:lnL>
                      <a:noFill/>
                    </a:lnL>
                    <a:lnR>
                      <a:noFill/>
                    </a:lnR>
                    <a:lnT w="57150" cap="flat" cmpd="dbl" algn="ctr">
                      <a:solidFill>
                        <a:srgbClr val="808080"/>
                      </a:solidFill>
                      <a:prstDash val="solid"/>
                      <a:round/>
                      <a:headEnd type="none" w="med" len="med"/>
                      <a:tailEnd type="none" w="med" len="med"/>
                    </a:lnT>
                    <a:lnB>
                      <a:noFill/>
                    </a:lnB>
                  </a:tcPr>
                </a:tc>
                <a:tc>
                  <a:txBody>
                    <a:bodyPr/>
                    <a:lstStyle/>
                    <a:p>
                      <a:pPr algn="l">
                        <a:spcAft>
                          <a:spcPts val="0"/>
                        </a:spcAft>
                      </a:pPr>
                      <a:r>
                        <a:rPr lang="en-GB" sz="1100" i="1" dirty="0">
                          <a:solidFill>
                            <a:srgbClr val="E36C0A"/>
                          </a:solidFill>
                          <a:effectLst/>
                          <a:latin typeface="Verdana"/>
                          <a:ea typeface="Times New Roman"/>
                          <a:cs typeface="Times New Roman"/>
                        </a:rPr>
                        <a:t>UK: </a:t>
                      </a:r>
                      <a:r>
                        <a:rPr lang="en-GB" sz="1100" i="1" dirty="0" smtClean="0">
                          <a:solidFill>
                            <a:srgbClr val="E36C0A"/>
                          </a:solidFill>
                          <a:effectLst/>
                          <a:latin typeface="Verdana"/>
                          <a:ea typeface="Times New Roman"/>
                          <a:cs typeface="Times New Roman"/>
                        </a:rPr>
                        <a:t>JISC-</a:t>
                      </a:r>
                      <a:r>
                        <a:rPr lang="en-GB" sz="1100" i="1" dirty="0" err="1" smtClean="0">
                          <a:solidFill>
                            <a:srgbClr val="E36C0A"/>
                          </a:solidFill>
                          <a:effectLst/>
                          <a:latin typeface="Verdana"/>
                          <a:ea typeface="Times New Roman"/>
                          <a:cs typeface="Times New Roman"/>
                        </a:rPr>
                        <a:t>PriDE</a:t>
                      </a:r>
                      <a:endParaRPr lang="en-GB" sz="1100" dirty="0">
                        <a:effectLst/>
                        <a:latin typeface="Verdana"/>
                        <a:ea typeface="MS Mincho"/>
                        <a:cs typeface="Times New Roman"/>
                      </a:endParaRPr>
                    </a:p>
                  </a:txBody>
                  <a:tcPr marL="118855" marR="14661" marT="0" marB="0" anchor="ctr">
                    <a:lnL>
                      <a:noFill/>
                    </a:lnL>
                    <a:lnR>
                      <a:noFill/>
                    </a:lnR>
                    <a:lnT w="57150" cap="flat" cmpd="dbl" algn="ctr">
                      <a:solidFill>
                        <a:srgbClr val="808080"/>
                      </a:solidFill>
                      <a:prstDash val="solid"/>
                      <a:round/>
                      <a:headEnd type="none" w="med" len="med"/>
                      <a:tailEnd type="none" w="med" len="med"/>
                    </a:lnT>
                    <a:lnB>
                      <a:noFill/>
                    </a:lnB>
                  </a:tcPr>
                </a:tc>
                <a:tc>
                  <a:txBody>
                    <a:bodyPr/>
                    <a:lstStyle/>
                    <a:p>
                      <a:pPr algn="l">
                        <a:spcAft>
                          <a:spcPts val="0"/>
                        </a:spcAft>
                      </a:pPr>
                      <a:r>
                        <a:rPr lang="en-GB" sz="1100" i="1">
                          <a:solidFill>
                            <a:srgbClr val="76923C"/>
                          </a:solidFill>
                          <a:effectLst/>
                          <a:latin typeface="Verdana"/>
                          <a:ea typeface="Times New Roman"/>
                          <a:cs typeface="Times New Roman"/>
                        </a:rPr>
                        <a:t>Blended Learning Essentials (UK)</a:t>
                      </a:r>
                      <a:endParaRPr lang="en-GB" sz="1100">
                        <a:effectLst/>
                        <a:latin typeface="Verdana"/>
                        <a:ea typeface="MS Mincho"/>
                        <a:cs typeface="Times New Roman"/>
                      </a:endParaRPr>
                    </a:p>
                  </a:txBody>
                  <a:tcPr marL="118855" marR="14661" marT="0" marB="0" anchor="ctr">
                    <a:lnL>
                      <a:noFill/>
                    </a:lnL>
                    <a:lnR>
                      <a:noFill/>
                    </a:lnR>
                    <a:lnT w="57150" cap="flat" cmpd="dbl" algn="ctr">
                      <a:solidFill>
                        <a:srgbClr val="808080"/>
                      </a:solidFill>
                      <a:prstDash val="solid"/>
                      <a:round/>
                      <a:headEnd type="none" w="med" len="med"/>
                      <a:tailEnd type="none" w="med" len="med"/>
                    </a:lnT>
                    <a:lnB>
                      <a:noFill/>
                    </a:lnB>
                  </a:tcPr>
                </a:tc>
                <a:tc>
                  <a:txBody>
                    <a:bodyPr/>
                    <a:lstStyle/>
                    <a:p>
                      <a:pPr algn="l">
                        <a:spcAft>
                          <a:spcPts val="0"/>
                        </a:spcAft>
                      </a:pPr>
                      <a:r>
                        <a:rPr lang="en-GB" sz="1100" i="1">
                          <a:solidFill>
                            <a:srgbClr val="E36C0A"/>
                          </a:solidFill>
                          <a:effectLst/>
                          <a:latin typeface="Verdana"/>
                          <a:ea typeface="Times New Roman"/>
                          <a:cs typeface="Times New Roman"/>
                        </a:rPr>
                        <a:t>Muñoz Carril et al. (2013</a:t>
                      </a:r>
                      <a:endParaRPr lang="en-GB" sz="1100">
                        <a:effectLst/>
                        <a:latin typeface="Verdana"/>
                        <a:ea typeface="MS Mincho"/>
                        <a:cs typeface="Times New Roman"/>
                      </a:endParaRPr>
                    </a:p>
                  </a:txBody>
                  <a:tcPr marL="118855" marR="14661" marT="0" marB="0" anchor="ctr">
                    <a:lnL>
                      <a:noFill/>
                    </a:lnL>
                    <a:lnR>
                      <a:noFill/>
                    </a:lnR>
                    <a:lnT w="57150" cap="flat" cmpd="dbl" algn="ctr">
                      <a:solidFill>
                        <a:srgbClr val="808080"/>
                      </a:solidFill>
                      <a:prstDash val="solid"/>
                      <a:round/>
                      <a:headEnd type="none" w="med" len="med"/>
                      <a:tailEnd type="none" w="med" len="med"/>
                    </a:lnT>
                    <a:lnB>
                      <a:noFill/>
                    </a:lnB>
                  </a:tcPr>
                </a:tc>
              </a:tr>
              <a:tr h="445445">
                <a:tc>
                  <a:txBody>
                    <a:bodyPr/>
                    <a:lstStyle/>
                    <a:p>
                      <a:pPr algn="l">
                        <a:spcAft>
                          <a:spcPts val="600"/>
                        </a:spcAft>
                      </a:pPr>
                      <a:r>
                        <a:rPr lang="en-GB" sz="1100">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solidFill>
                            <a:srgbClr val="E36C0A"/>
                          </a:solidFill>
                          <a:effectLst/>
                          <a:latin typeface="Verdana"/>
                          <a:ea typeface="Times New Roman"/>
                          <a:cs typeface="Times New Roman"/>
                        </a:rPr>
                        <a:t>ePortfolios &amp; Open Badges Maturity Matrix</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dirty="0">
                          <a:solidFill>
                            <a:srgbClr val="E36C0A"/>
                          </a:solidFill>
                          <a:effectLst/>
                          <a:latin typeface="Verdana"/>
                          <a:ea typeface="Times New Roman"/>
                          <a:cs typeface="Times New Roman"/>
                        </a:rPr>
                        <a:t>IE: e-Learning Roadmap </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dirty="0">
                          <a:solidFill>
                            <a:srgbClr val="943634"/>
                          </a:solidFill>
                          <a:effectLst/>
                          <a:latin typeface="Verdana"/>
                          <a:ea typeface="Times New Roman"/>
                          <a:cs typeface="Times New Roman"/>
                        </a:rPr>
                        <a:t>NO: </a:t>
                      </a:r>
                      <a:r>
                        <a:rPr lang="en-GB" sz="1100" i="1" dirty="0" err="1">
                          <a:solidFill>
                            <a:srgbClr val="943634"/>
                          </a:solidFill>
                          <a:effectLst/>
                          <a:latin typeface="Verdana"/>
                          <a:ea typeface="Times New Roman"/>
                          <a:cs typeface="Times New Roman"/>
                        </a:rPr>
                        <a:t>Laerermentor</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solidFill>
                            <a:srgbClr val="943634"/>
                          </a:solidFill>
                          <a:effectLst/>
                          <a:latin typeface="Verdana"/>
                          <a:ea typeface="Times New Roman"/>
                          <a:cs typeface="Times New Roman"/>
                        </a:rPr>
                        <a:t>British Council: TeachingEnglish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solidFill>
                            <a:srgbClr val="E36C0A"/>
                          </a:solidFill>
                          <a:effectLst/>
                          <a:latin typeface="Verdana"/>
                          <a:ea typeface="Times New Roman"/>
                          <a:cs typeface="Times New Roman"/>
                        </a:rPr>
                        <a:t>Bawane &amp; Spector (2009)</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352534">
                <a:tc>
                  <a:txBody>
                    <a:bodyPr/>
                    <a:lstStyle/>
                    <a:p>
                      <a:pPr algn="l">
                        <a:spcAft>
                          <a:spcPts val="0"/>
                        </a:spcAft>
                      </a:pPr>
                      <a:r>
                        <a:rPr lang="en-GB" sz="1100" i="1">
                          <a:solidFill>
                            <a:srgbClr val="C00000"/>
                          </a:solidFill>
                          <a:effectLst/>
                          <a:latin typeface="Verdana"/>
                          <a:ea typeface="Times New Roman"/>
                          <a:cs typeface="Times New Roman"/>
                        </a:rPr>
                        <a:t>UNESCO MIL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solidFill>
                            <a:srgbClr val="E36C0A"/>
                          </a:solidFill>
                          <a:effectLst/>
                          <a:latin typeface="Verdana"/>
                          <a:ea typeface="Times New Roman"/>
                          <a:cs typeface="Times New Roman"/>
                        </a:rPr>
                        <a:t>OEF: Open Educators Factory</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solidFill>
                            <a:srgbClr val="E36C0A"/>
                          </a:solidFill>
                          <a:effectLst/>
                          <a:latin typeface="Verdana"/>
                          <a:ea typeface="Times New Roman"/>
                          <a:cs typeface="Times New Roman"/>
                        </a:rPr>
                        <a:t>IE: All Aboard</a:t>
                      </a:r>
                      <a:endParaRPr lang="en-GB" sz="1100">
                        <a:effectLst/>
                        <a:latin typeface="Verdana"/>
                        <a:ea typeface="MS Mincho"/>
                        <a:cs typeface="Times New Roman"/>
                      </a:endParaRPr>
                    </a:p>
                  </a:txBody>
                  <a:tcPr marL="118855" marR="14661" marT="0" marB="0" anchor="ctr">
                    <a:lnL>
                      <a:noFill/>
                    </a:lnL>
                    <a:lnR>
                      <a:noFill/>
                    </a:lnR>
                    <a:lnT>
                      <a:noFill/>
                    </a:lnT>
                    <a:lnB>
                      <a:noFill/>
                    </a:lnB>
                  </a:tcPr>
                </a:tc>
                <a:tc rowSpan="7" gridSpan="2">
                  <a:txBody>
                    <a:bodyPr/>
                    <a:lstStyle/>
                    <a:p>
                      <a:pPr algn="l">
                        <a:spcAft>
                          <a:spcPts val="600"/>
                        </a:spcAft>
                      </a:pPr>
                      <a:r>
                        <a:rPr lang="en-GB" sz="1100" b="1" dirty="0" smtClean="0">
                          <a:effectLst/>
                          <a:latin typeface="Verdana"/>
                          <a:ea typeface="Times New Roman"/>
                          <a:cs typeface="Times New Roman"/>
                        </a:rPr>
                        <a:t>Legend</a:t>
                      </a:r>
                      <a:endParaRPr lang="en-GB" sz="1100" dirty="0" smtClean="0">
                        <a:effectLst/>
                        <a:latin typeface="Verdana"/>
                        <a:ea typeface="MS Mincho"/>
                        <a:cs typeface="Times New Roman"/>
                      </a:endParaRPr>
                    </a:p>
                    <a:p>
                      <a:pPr algn="l">
                        <a:spcAft>
                          <a:spcPts val="0"/>
                        </a:spcAft>
                      </a:pPr>
                      <a:r>
                        <a:rPr lang="en-GB" sz="1100" b="1" dirty="0" smtClean="0">
                          <a:solidFill>
                            <a:srgbClr val="548DD4"/>
                          </a:solidFill>
                          <a:effectLst/>
                          <a:latin typeface="Verdana"/>
                          <a:ea typeface="Times New Roman"/>
                          <a:cs typeface="Times New Roman"/>
                        </a:rPr>
                        <a:t>All education sectors</a:t>
                      </a:r>
                      <a:endParaRPr lang="en-GB" sz="1100" b="1" dirty="0" smtClean="0">
                        <a:effectLst/>
                        <a:latin typeface="Verdana"/>
                        <a:ea typeface="MS Mincho"/>
                        <a:cs typeface="Times New Roman"/>
                      </a:endParaRPr>
                    </a:p>
                    <a:p>
                      <a:pPr algn="l">
                        <a:spcAft>
                          <a:spcPts val="0"/>
                        </a:spcAft>
                      </a:pPr>
                      <a:r>
                        <a:rPr lang="en-GB" sz="1100" b="1" dirty="0" smtClean="0">
                          <a:solidFill>
                            <a:srgbClr val="943634"/>
                          </a:solidFill>
                          <a:effectLst/>
                          <a:latin typeface="Verdana"/>
                          <a:ea typeface="Times New Roman"/>
                          <a:cs typeface="Times New Roman"/>
                        </a:rPr>
                        <a:t>School education</a:t>
                      </a:r>
                      <a:endParaRPr lang="en-GB" sz="1100" b="1" dirty="0" smtClean="0">
                        <a:effectLst/>
                        <a:latin typeface="Verdana"/>
                        <a:ea typeface="MS Mincho"/>
                        <a:cs typeface="Times New Roman"/>
                      </a:endParaRPr>
                    </a:p>
                    <a:p>
                      <a:pPr algn="l">
                        <a:spcAft>
                          <a:spcPts val="0"/>
                        </a:spcAft>
                      </a:pPr>
                      <a:r>
                        <a:rPr lang="en-GB" sz="1100" b="1" dirty="0" smtClean="0">
                          <a:solidFill>
                            <a:srgbClr val="E36C0A"/>
                          </a:solidFill>
                          <a:effectLst/>
                          <a:latin typeface="Verdana"/>
                          <a:ea typeface="Times New Roman"/>
                          <a:cs typeface="Times New Roman"/>
                        </a:rPr>
                        <a:t>Higher education</a:t>
                      </a:r>
                      <a:endParaRPr lang="en-GB" sz="1100" b="1" dirty="0" smtClean="0">
                        <a:effectLst/>
                        <a:latin typeface="Verdana"/>
                        <a:ea typeface="MS Mincho"/>
                        <a:cs typeface="Times New Roman"/>
                      </a:endParaRPr>
                    </a:p>
                    <a:p>
                      <a:pPr algn="l">
                        <a:spcAft>
                          <a:spcPts val="0"/>
                        </a:spcAft>
                      </a:pPr>
                      <a:r>
                        <a:rPr lang="en-GB" sz="1100" b="1" dirty="0" smtClean="0">
                          <a:solidFill>
                            <a:srgbClr val="76923C"/>
                          </a:solidFill>
                          <a:effectLst/>
                          <a:latin typeface="Verdana"/>
                          <a:ea typeface="Times New Roman"/>
                          <a:cs typeface="Times New Roman"/>
                        </a:rPr>
                        <a:t>Further Education</a:t>
                      </a:r>
                      <a:endParaRPr lang="en-GB" sz="1100" b="1" dirty="0" smtClean="0">
                        <a:effectLst/>
                        <a:latin typeface="Verdana"/>
                        <a:ea typeface="MS Mincho"/>
                        <a:cs typeface="Times New Roman"/>
                      </a:endParaRPr>
                    </a:p>
                    <a:p>
                      <a:pPr algn="l">
                        <a:spcAft>
                          <a:spcPts val="0"/>
                        </a:spcAft>
                      </a:pPr>
                      <a:r>
                        <a:rPr lang="en-GB" sz="1100" b="1" dirty="0" smtClean="0">
                          <a:solidFill>
                            <a:srgbClr val="808080"/>
                          </a:solidFill>
                          <a:effectLst/>
                          <a:latin typeface="Verdana"/>
                          <a:ea typeface="Times New Roman"/>
                          <a:cs typeface="Times New Roman"/>
                        </a:rPr>
                        <a:t>Not specified</a:t>
                      </a:r>
                      <a:endParaRPr lang="en-GB" sz="1100" b="1" dirty="0">
                        <a:effectLst/>
                        <a:latin typeface="Verdana"/>
                        <a:ea typeface="MS Mincho"/>
                        <a:cs typeface="Times New Roman"/>
                      </a:endParaRPr>
                    </a:p>
                  </a:txBody>
                  <a:tcPr marL="118855" marR="14661" marT="0" marB="0" anchor="ctr">
                    <a:lnL>
                      <a:noFill/>
                    </a:lnL>
                    <a:lnR>
                      <a:noFill/>
                    </a:lnR>
                    <a:lnT>
                      <a:noFill/>
                    </a:lnT>
                    <a:lnB>
                      <a:noFill/>
                    </a:lnB>
                    <a:solidFill>
                      <a:schemeClr val="bg1">
                        <a:lumMod val="85000"/>
                      </a:schemeClr>
                    </a:solidFill>
                  </a:tcPr>
                </a:tc>
                <a:tc rowSpan="7" hMerge="1">
                  <a:txBody>
                    <a:bodyPr/>
                    <a:lstStyle/>
                    <a:p>
                      <a:pPr algn="l">
                        <a:spcAft>
                          <a:spcPts val="600"/>
                        </a:spcAft>
                      </a:pP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solidFill>
                            <a:srgbClr val="808080"/>
                          </a:solidFill>
                          <a:effectLst/>
                          <a:latin typeface="Verdana"/>
                          <a:ea typeface="Times New Roman"/>
                          <a:cs typeface="Times New Roman"/>
                        </a:rPr>
                        <a:t>TPACK (2006)</a:t>
                      </a:r>
                      <a:endParaRPr lang="en-GB" sz="1100">
                        <a:effectLst/>
                        <a:latin typeface="Verdana"/>
                        <a:ea typeface="MS Mincho"/>
                        <a:cs typeface="Times New Roman"/>
                      </a:endParaRPr>
                    </a:p>
                  </a:txBody>
                  <a:tcPr marL="118855" marR="14661" marT="0" marB="0" anchor="ctr">
                    <a:lnL>
                      <a:noFill/>
                    </a:lnL>
                    <a:lnR>
                      <a:noFill/>
                    </a:lnR>
                    <a:lnT>
                      <a:noFill/>
                    </a:lnT>
                    <a:lnB>
                      <a:noFill/>
                    </a:lnB>
                  </a:tcPr>
                </a:tc>
              </a:tr>
              <a:tr h="255105">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dirty="0">
                          <a:solidFill>
                            <a:srgbClr val="E36C0A"/>
                          </a:solidFill>
                          <a:effectLst/>
                          <a:latin typeface="Verdana"/>
                          <a:ea typeface="Times New Roman"/>
                          <a:cs typeface="Times New Roman"/>
                        </a:rPr>
                        <a:t>UK: </a:t>
                      </a:r>
                      <a:r>
                        <a:rPr lang="en-GB" sz="1100" i="1" dirty="0" smtClean="0">
                          <a:solidFill>
                            <a:srgbClr val="E36C0A"/>
                          </a:solidFill>
                          <a:effectLst/>
                          <a:latin typeface="Verdana"/>
                          <a:ea typeface="Times New Roman"/>
                          <a:cs typeface="Times New Roman"/>
                        </a:rPr>
                        <a:t>LSE</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c gridSpan="2" vMerge="1">
                  <a:txBody>
                    <a:bodyPr/>
                    <a:lstStyle/>
                    <a:p>
                      <a:pPr algn="l">
                        <a:spcAft>
                          <a:spcPts val="0"/>
                        </a:spcAft>
                      </a:pPr>
                      <a:endParaRPr lang="en-GB" sz="1100" dirty="0">
                        <a:effectLst/>
                        <a:latin typeface="Verdana"/>
                        <a:ea typeface="MS Mincho"/>
                        <a:cs typeface="Times New Roman"/>
                      </a:endParaRPr>
                    </a:p>
                  </a:txBody>
                  <a:tcPr marL="118855" marR="14661" marT="0" marB="0" anchor="ctr">
                    <a:lnL>
                      <a:noFill/>
                    </a:lnL>
                    <a:lnR>
                      <a:noFill/>
                    </a:lnR>
                    <a:lnT>
                      <a:noFill/>
                    </a:lnT>
                    <a:lnB>
                      <a:noFill/>
                    </a:lnB>
                    <a:solidFill>
                      <a:srgbClr val="D9D9D9"/>
                    </a:solidFill>
                  </a:tcPr>
                </a:tc>
                <a:tc hMerge="1" vMerge="1">
                  <a:txBody>
                    <a:bodyPr/>
                    <a:lstStyle/>
                    <a:p>
                      <a:endParaRPr lang="en-GB"/>
                    </a:p>
                  </a:txBody>
                  <a:tcPr/>
                </a:tc>
                <a:tc rowSpan="2">
                  <a:txBody>
                    <a:bodyPr/>
                    <a:lstStyle/>
                    <a:p>
                      <a:pPr algn="l">
                        <a:spcAft>
                          <a:spcPts val="0"/>
                        </a:spcAft>
                      </a:pPr>
                      <a:r>
                        <a:rPr lang="en-GB" sz="1100" i="1" dirty="0" err="1">
                          <a:solidFill>
                            <a:srgbClr val="943634"/>
                          </a:solidFill>
                          <a:effectLst/>
                          <a:latin typeface="Verdana"/>
                          <a:ea typeface="Times New Roman"/>
                          <a:cs typeface="Times New Roman"/>
                        </a:rPr>
                        <a:t>EdTech</a:t>
                      </a:r>
                      <a:r>
                        <a:rPr lang="en-GB" sz="1100" i="1" dirty="0">
                          <a:solidFill>
                            <a:srgbClr val="943634"/>
                          </a:solidFill>
                          <a:effectLst/>
                          <a:latin typeface="Verdana"/>
                          <a:ea typeface="Times New Roman"/>
                          <a:cs typeface="Times New Roman"/>
                        </a:rPr>
                        <a:t> (2015)</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r>
              <a:tr h="214940">
                <a:tc rowSpan="2">
                  <a:txBody>
                    <a:bodyPr/>
                    <a:lstStyle/>
                    <a:p>
                      <a:pPr algn="l">
                        <a:spcAft>
                          <a:spcPts val="0"/>
                        </a:spcAft>
                      </a:pPr>
                      <a:r>
                        <a:rPr lang="en-GB" sz="1100" i="1" dirty="0">
                          <a:effectLst/>
                          <a:latin typeface="Verdana"/>
                          <a:ea typeface="Times New Roman"/>
                          <a:cs typeface="Times New Roman"/>
                        </a:rPr>
                        <a:t> </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c rowSpan="2">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rowSpan="2">
                  <a:txBody>
                    <a:bodyPr/>
                    <a:lstStyle/>
                    <a:p>
                      <a:pPr algn="l">
                        <a:spcAft>
                          <a:spcPts val="0"/>
                        </a:spcAft>
                      </a:pPr>
                      <a:r>
                        <a:rPr lang="en-GB" sz="1100" i="1">
                          <a:solidFill>
                            <a:srgbClr val="E36C0A"/>
                          </a:solidFill>
                          <a:effectLst/>
                          <a:latin typeface="Verdana"/>
                          <a:ea typeface="Times New Roman"/>
                          <a:cs typeface="Times New Roman"/>
                        </a:rPr>
                        <a:t>UK: Information literacy lens </a:t>
                      </a:r>
                      <a:endParaRPr lang="en-GB" sz="1100">
                        <a:effectLst/>
                        <a:latin typeface="Verdana"/>
                        <a:ea typeface="MS Mincho"/>
                        <a:cs typeface="Times New Roman"/>
                      </a:endParaRPr>
                    </a:p>
                  </a:txBody>
                  <a:tcPr marL="118855" marR="14661" marT="0"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r>
              <a:tr h="235023">
                <a:tc vMerge="1">
                  <a:txBody>
                    <a:bodyPr/>
                    <a:lstStyle/>
                    <a:p>
                      <a:pPr algn="l">
                        <a:spcAft>
                          <a:spcPts val="0"/>
                        </a:spcAft>
                      </a:pPr>
                      <a:endParaRPr lang="en-GB" sz="1100">
                        <a:effectLst/>
                        <a:latin typeface="Verdana"/>
                        <a:ea typeface="MS Mincho"/>
                        <a:cs typeface="Times New Roman"/>
                      </a:endParaRPr>
                    </a:p>
                  </a:txBody>
                  <a:tcPr marL="118855" marR="14661" marT="0" marB="0" anchor="ctr">
                    <a:lnL>
                      <a:noFill/>
                    </a:lnL>
                    <a:lnR>
                      <a:noFill/>
                    </a:lnR>
                    <a:lnT>
                      <a:noFill/>
                    </a:lnT>
                    <a:lnB>
                      <a:noFill/>
                    </a:lnB>
                  </a:tcPr>
                </a:tc>
                <a:tc vMerge="1">
                  <a:txBody>
                    <a:bodyPr/>
                    <a:lstStyle/>
                    <a:p>
                      <a:pPr algn="l">
                        <a:spcAft>
                          <a:spcPts val="0"/>
                        </a:spcAft>
                      </a:pPr>
                      <a:endParaRPr lang="en-GB" sz="1100">
                        <a:effectLst/>
                        <a:latin typeface="Verdana"/>
                        <a:ea typeface="MS Mincho"/>
                        <a:cs typeface="Times New Roman"/>
                      </a:endParaRPr>
                    </a:p>
                  </a:txBody>
                  <a:tcPr marL="118855" marR="14661" marT="0" marB="0" anchor="ctr">
                    <a:lnL>
                      <a:noFill/>
                    </a:lnL>
                    <a:lnR>
                      <a:noFill/>
                    </a:lnR>
                    <a:lnT>
                      <a:noFill/>
                    </a:lnT>
                    <a:lnB>
                      <a:noFill/>
                    </a:lnB>
                  </a:tcPr>
                </a:tc>
                <a:tc vMerge="1">
                  <a:txBody>
                    <a:bodyPr/>
                    <a:lstStyle/>
                    <a:p>
                      <a:pPr algn="l">
                        <a:spcAft>
                          <a:spcPts val="0"/>
                        </a:spcAft>
                      </a:pPr>
                      <a:endParaRPr lang="en-GB" sz="1100">
                        <a:effectLst/>
                        <a:latin typeface="Verdana"/>
                        <a:ea typeface="MS Mincho"/>
                        <a:cs typeface="Times New Roman"/>
                      </a:endParaRPr>
                    </a:p>
                  </a:txBody>
                  <a:tcPr marL="118855" marR="14661" marT="0"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a:spcAft>
                          <a:spcPts val="0"/>
                        </a:spcAft>
                      </a:pPr>
                      <a:r>
                        <a:rPr lang="en-GB" sz="1100" i="1" dirty="0">
                          <a:solidFill>
                            <a:srgbClr val="808080"/>
                          </a:solidFill>
                          <a:effectLst/>
                          <a:latin typeface="Verdana"/>
                          <a:ea typeface="Times New Roman"/>
                          <a:cs typeface="Times New Roman"/>
                        </a:rPr>
                        <a:t>Jeff Dunn(2014)</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r>
              <a:tr h="235023">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solidFill>
                            <a:srgbClr val="C00000"/>
                          </a:solidFill>
                          <a:effectLst/>
                          <a:latin typeface="Verdana"/>
                          <a:ea typeface="Times New Roman"/>
                          <a:cs typeface="Times New Roman"/>
                        </a:rPr>
                        <a:t>China: CETS</a:t>
                      </a:r>
                      <a:endParaRPr lang="en-GB" sz="1100">
                        <a:effectLst/>
                        <a:latin typeface="Verdana"/>
                        <a:ea typeface="MS Mincho"/>
                        <a:cs typeface="Times New Roman"/>
                      </a:endParaRPr>
                    </a:p>
                  </a:txBody>
                  <a:tcPr marL="118855" marR="14661" marT="0"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a:spcAft>
                          <a:spcPts val="0"/>
                        </a:spcAft>
                      </a:pPr>
                      <a:r>
                        <a:rPr lang="en-GB" sz="1100" i="1" dirty="0">
                          <a:solidFill>
                            <a:srgbClr val="76923C"/>
                          </a:solidFill>
                          <a:effectLst/>
                          <a:latin typeface="Verdana"/>
                          <a:ea typeface="Times New Roman"/>
                          <a:cs typeface="Times New Roman"/>
                        </a:rPr>
                        <a:t>T.H.E Journal (2014)</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r>
              <a:tr h="117511">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a:spcAft>
                          <a:spcPts val="0"/>
                        </a:spcAft>
                      </a:pPr>
                      <a:r>
                        <a:rPr lang="en-GB" sz="1100" i="1" dirty="0">
                          <a:solidFill>
                            <a:srgbClr val="808080"/>
                          </a:solidFill>
                          <a:effectLst/>
                          <a:latin typeface="Verdana"/>
                          <a:ea typeface="Times New Roman"/>
                          <a:cs typeface="Times New Roman"/>
                        </a:rPr>
                        <a:t>Pool (2012) </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r>
              <a:tr h="117511">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a:spcAft>
                          <a:spcPts val="0"/>
                        </a:spcAft>
                      </a:pPr>
                      <a:r>
                        <a:rPr lang="en-GB" sz="1100" i="1" dirty="0">
                          <a:solidFill>
                            <a:srgbClr val="808080"/>
                          </a:solidFill>
                          <a:effectLst/>
                          <a:latin typeface="Verdana"/>
                          <a:ea typeface="Times New Roman"/>
                          <a:cs typeface="Times New Roman"/>
                        </a:rPr>
                        <a:t>Andrade (2012)</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r>
              <a:tr h="137096">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ctr">
                        <a:spcAft>
                          <a:spcPts val="0"/>
                        </a:spcAft>
                      </a:pPr>
                      <a:r>
                        <a:rPr lang="en-GB" sz="1100" i="1">
                          <a:effectLst/>
                          <a:latin typeface="Verdana"/>
                          <a:ea typeface="Times New Roman"/>
                          <a:cs typeface="Times New Roman"/>
                        </a:rPr>
                        <a:t> </a:t>
                      </a:r>
                      <a:endParaRPr lang="en-GB" sz="110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600"/>
                        </a:spcAft>
                      </a:pPr>
                      <a:r>
                        <a:rPr lang="en-GB" sz="1100" dirty="0">
                          <a:effectLst/>
                          <a:latin typeface="Verdana"/>
                          <a:ea typeface="Times New Roman"/>
                          <a:cs typeface="Times New Roman"/>
                        </a:rPr>
                        <a:t> </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600"/>
                        </a:spcAft>
                      </a:pPr>
                      <a:r>
                        <a:rPr lang="en-GB" sz="1100" dirty="0">
                          <a:effectLst/>
                          <a:latin typeface="Verdana"/>
                          <a:ea typeface="Times New Roman"/>
                          <a:cs typeface="Times New Roman"/>
                        </a:rPr>
                        <a:t> </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c>
                  <a:txBody>
                    <a:bodyPr/>
                    <a:lstStyle/>
                    <a:p>
                      <a:pPr algn="l">
                        <a:spcAft>
                          <a:spcPts val="0"/>
                        </a:spcAft>
                      </a:pPr>
                      <a:r>
                        <a:rPr lang="en-GB" sz="1100" i="1" dirty="0">
                          <a:solidFill>
                            <a:srgbClr val="0070C0"/>
                          </a:solidFill>
                          <a:effectLst/>
                          <a:latin typeface="Verdana"/>
                          <a:ea typeface="Times New Roman"/>
                          <a:cs typeface="Times New Roman"/>
                        </a:rPr>
                        <a:t>Turner (2005)</a:t>
                      </a:r>
                      <a:endParaRPr lang="en-GB" sz="1100" dirty="0">
                        <a:effectLst/>
                        <a:latin typeface="Verdana"/>
                        <a:ea typeface="MS Mincho"/>
                        <a:cs typeface="Times New Roman"/>
                      </a:endParaRPr>
                    </a:p>
                  </a:txBody>
                  <a:tcPr marL="118855" marR="14661" marT="0" marB="0" anchor="ctr">
                    <a:lnL>
                      <a:noFill/>
                    </a:lnL>
                    <a:lnR>
                      <a:noFill/>
                    </a:lnR>
                    <a:lnT>
                      <a:noFill/>
                    </a:lnT>
                    <a:lnB>
                      <a:noFill/>
                    </a:lnB>
                  </a:tcPr>
                </a:tc>
              </a:tr>
            </a:tbl>
          </a:graphicData>
        </a:graphic>
      </p:graphicFrame>
      <p:sp>
        <p:nvSpPr>
          <p:cNvPr id="6" name="Title 2"/>
          <p:cNvSpPr>
            <a:spLocks noGrp="1"/>
          </p:cNvSpPr>
          <p:nvPr>
            <p:ph type="title"/>
          </p:nvPr>
        </p:nvSpPr>
        <p:spPr>
          <a:xfrm>
            <a:off x="112323" y="188640"/>
            <a:ext cx="3791546" cy="648072"/>
          </a:xfrm>
        </p:spPr>
        <p:txBody>
          <a:bodyPr/>
          <a:lstStyle/>
          <a:p>
            <a:pPr marL="0" indent="0"/>
            <a:r>
              <a:rPr lang="de-DE" sz="2000" dirty="0" err="1" smtClean="0">
                <a:solidFill>
                  <a:schemeClr val="bg1"/>
                </a:solidFill>
              </a:rPr>
              <a:t>Inventory</a:t>
            </a:r>
            <a:r>
              <a:rPr lang="de-DE" sz="2000" dirty="0" smtClean="0">
                <a:solidFill>
                  <a:schemeClr val="bg1"/>
                </a:solidFill>
              </a:rPr>
              <a:t> </a:t>
            </a:r>
            <a:r>
              <a:rPr lang="de-DE" sz="2000" dirty="0" err="1" smtClean="0">
                <a:solidFill>
                  <a:schemeClr val="bg1"/>
                </a:solidFill>
              </a:rPr>
              <a:t>of</a:t>
            </a:r>
            <a:r>
              <a:rPr lang="de-DE" sz="2000" dirty="0" smtClean="0">
                <a:solidFill>
                  <a:schemeClr val="bg1"/>
                </a:solidFill>
              </a:rPr>
              <a:t> </a:t>
            </a:r>
            <a:br>
              <a:rPr lang="de-DE" sz="2000" dirty="0" smtClean="0">
                <a:solidFill>
                  <a:schemeClr val="bg1"/>
                </a:solidFill>
              </a:rPr>
            </a:br>
            <a:r>
              <a:rPr lang="de-DE" sz="2000" dirty="0" smtClean="0">
                <a:solidFill>
                  <a:schemeClr val="bg1"/>
                </a:solidFill>
              </a:rPr>
              <a:t>Instruments</a:t>
            </a:r>
            <a:endParaRPr lang="en-GB" sz="2000" dirty="0">
              <a:solidFill>
                <a:schemeClr val="bg1"/>
              </a:solidFill>
            </a:endParaRPr>
          </a:p>
        </p:txBody>
      </p:sp>
      <p:sp>
        <p:nvSpPr>
          <p:cNvPr id="7" name="Rounded Rectangle 6"/>
          <p:cNvSpPr/>
          <p:nvPr/>
        </p:nvSpPr>
        <p:spPr bwMode="auto">
          <a:xfrm>
            <a:off x="7668344" y="260648"/>
            <a:ext cx="1259467" cy="383891"/>
          </a:xfrm>
          <a:prstGeom prst="roundRect">
            <a:avLst/>
          </a:prstGeom>
          <a:solidFill>
            <a:schemeClr val="bg1"/>
          </a:solid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0" i="0" u="none" strike="noStrike" cap="none" normalizeH="0" baseline="0" dirty="0" smtClean="0">
                <a:ln>
                  <a:noFill/>
                </a:ln>
                <a:solidFill>
                  <a:schemeClr val="tx1">
                    <a:lumMod val="50000"/>
                    <a:lumOff val="50000"/>
                  </a:schemeClr>
                </a:solidFill>
                <a:effectLst/>
                <a:latin typeface="Verdana" pitchFamily="34" charset="0"/>
              </a:rPr>
              <a:t>Phase</a:t>
            </a:r>
            <a:r>
              <a:rPr kumimoji="0" lang="de-DE" sz="1600" b="0" i="0" u="none" strike="noStrike" cap="none" normalizeH="0" dirty="0" smtClean="0">
                <a:ln>
                  <a:noFill/>
                </a:ln>
                <a:solidFill>
                  <a:schemeClr val="tx1">
                    <a:lumMod val="50000"/>
                    <a:lumOff val="50000"/>
                  </a:schemeClr>
                </a:solidFill>
                <a:effectLst/>
                <a:latin typeface="Verdana" pitchFamily="34" charset="0"/>
              </a:rPr>
              <a:t> I</a:t>
            </a:r>
            <a:endParaRPr kumimoji="0" lang="en-GB" sz="1600" b="0" i="0" u="none" strike="noStrike" cap="none" normalizeH="0" baseline="0" dirty="0" smtClean="0">
              <a:ln>
                <a:noFill/>
              </a:ln>
              <a:solidFill>
                <a:schemeClr val="tx1">
                  <a:lumMod val="50000"/>
                  <a:lumOff val="50000"/>
                </a:schemeClr>
              </a:solidFill>
              <a:effectLst/>
              <a:latin typeface="Verdana" pitchFamily="34" charset="0"/>
            </a:endParaRPr>
          </a:p>
        </p:txBody>
      </p:sp>
      <p:sp>
        <p:nvSpPr>
          <p:cNvPr id="2" name="Slide Number Placeholder 1"/>
          <p:cNvSpPr>
            <a:spLocks noGrp="1"/>
          </p:cNvSpPr>
          <p:nvPr>
            <p:ph type="sldNum" sz="quarter" idx="12"/>
          </p:nvPr>
        </p:nvSpPr>
        <p:spPr/>
        <p:txBody>
          <a:bodyPr/>
          <a:lstStyle/>
          <a:p>
            <a:fld id="{8D814660-F146-4EE6-B2FF-E9299B35B020}" type="slidenum">
              <a:rPr lang="en-GB" smtClean="0">
                <a:solidFill>
                  <a:srgbClr val="000000"/>
                </a:solidFill>
              </a:rPr>
              <a:t>7</a:t>
            </a:fld>
            <a:endParaRPr lang="en-GB">
              <a:solidFill>
                <a:srgbClr val="000000"/>
              </a:solidFill>
            </a:endParaRPr>
          </a:p>
        </p:txBody>
      </p:sp>
    </p:spTree>
    <p:extLst>
      <p:ext uri="{BB962C8B-B14F-4D97-AF65-F5344CB8AC3E}">
        <p14:creationId xmlns:p14="http://schemas.microsoft.com/office/powerpoint/2010/main" val="4226915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2"/>
          <p:cNvSpPr>
            <a:spLocks noGrp="1"/>
          </p:cNvSpPr>
          <p:nvPr>
            <p:ph type="title"/>
          </p:nvPr>
        </p:nvSpPr>
        <p:spPr>
          <a:xfrm>
            <a:off x="98851" y="433758"/>
            <a:ext cx="3791546" cy="648072"/>
          </a:xfrm>
        </p:spPr>
        <p:txBody>
          <a:bodyPr/>
          <a:lstStyle/>
          <a:p>
            <a:r>
              <a:rPr lang="de-DE" sz="2000" dirty="0" smtClean="0">
                <a:solidFill>
                  <a:schemeClr val="bg1"/>
                </a:solidFill>
              </a:rPr>
              <a:t>Framework Development</a:t>
            </a:r>
            <a:endParaRPr lang="en-GB" sz="2000" dirty="0">
              <a:solidFill>
                <a:schemeClr val="bg1"/>
              </a:solidFill>
            </a:endParaRPr>
          </a:p>
        </p:txBody>
      </p:sp>
      <p:grpSp>
        <p:nvGrpSpPr>
          <p:cNvPr id="43" name="Group 144"/>
          <p:cNvGrpSpPr/>
          <p:nvPr/>
        </p:nvGrpSpPr>
        <p:grpSpPr>
          <a:xfrm>
            <a:off x="136888" y="1751910"/>
            <a:ext cx="1306162" cy="3902343"/>
            <a:chOff x="136888" y="1751910"/>
            <a:chExt cx="1306162" cy="3902343"/>
          </a:xfrm>
        </p:grpSpPr>
        <p:sp>
          <p:nvSpPr>
            <p:cNvPr id="1048713" name="Rounded Rectangle 17"/>
            <p:cNvSpPr/>
            <p:nvPr/>
          </p:nvSpPr>
          <p:spPr bwMode="auto">
            <a:xfrm>
              <a:off x="136888" y="1751910"/>
              <a:ext cx="1306162" cy="3902343"/>
            </a:xfrm>
            <a:prstGeom prst="round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14" name="Rounded Rectangle 18"/>
            <p:cNvSpPr/>
            <p:nvPr/>
          </p:nvSpPr>
          <p:spPr bwMode="auto">
            <a:xfrm>
              <a:off x="267911" y="2557909"/>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1</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15" name="Rounded Rectangle 19"/>
            <p:cNvSpPr/>
            <p:nvPr/>
          </p:nvSpPr>
          <p:spPr bwMode="auto">
            <a:xfrm>
              <a:off x="267911" y="2845941"/>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2</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16" name="Rounded Rectangle 20"/>
            <p:cNvSpPr/>
            <p:nvPr/>
          </p:nvSpPr>
          <p:spPr bwMode="auto">
            <a:xfrm>
              <a:off x="267911" y="3133973"/>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3</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17" name="Rounded Rectangle 21"/>
            <p:cNvSpPr/>
            <p:nvPr/>
          </p:nvSpPr>
          <p:spPr bwMode="auto">
            <a:xfrm>
              <a:off x="267911" y="3411153"/>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4</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18" name="Rounded Rectangle 22"/>
            <p:cNvSpPr/>
            <p:nvPr/>
          </p:nvSpPr>
          <p:spPr bwMode="auto">
            <a:xfrm>
              <a:off x="267911" y="3706413"/>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5</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19" name="Rounded Rectangle 23"/>
            <p:cNvSpPr/>
            <p:nvPr/>
          </p:nvSpPr>
          <p:spPr bwMode="auto">
            <a:xfrm>
              <a:off x="856968" y="2557909"/>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1</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20" name="Rounded Rectangle 24"/>
            <p:cNvSpPr/>
            <p:nvPr/>
          </p:nvSpPr>
          <p:spPr bwMode="auto">
            <a:xfrm>
              <a:off x="856968" y="2845941"/>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2</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21" name="Rounded Rectangle 25"/>
            <p:cNvSpPr/>
            <p:nvPr/>
          </p:nvSpPr>
          <p:spPr bwMode="auto">
            <a:xfrm>
              <a:off x="856968" y="313397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3</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22" name="Rounded Rectangle 26"/>
            <p:cNvSpPr/>
            <p:nvPr/>
          </p:nvSpPr>
          <p:spPr bwMode="auto">
            <a:xfrm>
              <a:off x="856968" y="341115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4</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23" name="Rounded Rectangle 27"/>
            <p:cNvSpPr/>
            <p:nvPr/>
          </p:nvSpPr>
          <p:spPr bwMode="auto">
            <a:xfrm>
              <a:off x="856968" y="370641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5</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24" name="Rounded Rectangle 28"/>
            <p:cNvSpPr/>
            <p:nvPr/>
          </p:nvSpPr>
          <p:spPr bwMode="auto">
            <a:xfrm>
              <a:off x="856968" y="3998069"/>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200" b="1" i="0" u="none" strike="noStrike" cap="none" normalizeH="0" baseline="0" dirty="0" smtClean="0">
                  <a:ln>
                    <a:noFill/>
                  </a:ln>
                  <a:solidFill>
                    <a:schemeClr val="bg1"/>
                  </a:solidFill>
                  <a:effectLst/>
                  <a:latin typeface="Verdana" pitchFamily="34" charset="0"/>
                </a:rPr>
                <a:t>6</a:t>
              </a:r>
              <a:endParaRPr kumimoji="0" lang="en-GB" sz="1200" b="1" i="0" u="none" strike="noStrike" cap="none" normalizeH="0" baseline="0" dirty="0" smtClean="0">
                <a:ln>
                  <a:noFill/>
                </a:ln>
                <a:solidFill>
                  <a:schemeClr val="bg1"/>
                </a:solidFill>
                <a:effectLst/>
                <a:latin typeface="Verdana" pitchFamily="34" charset="0"/>
              </a:endParaRPr>
            </a:p>
          </p:txBody>
        </p:sp>
        <p:sp>
          <p:nvSpPr>
            <p:cNvPr id="1048725" name="TextBox 43"/>
            <p:cNvSpPr txBox="1"/>
            <p:nvPr/>
          </p:nvSpPr>
          <p:spPr>
            <a:xfrm>
              <a:off x="208896" y="1812858"/>
              <a:ext cx="1021080" cy="269240"/>
            </a:xfrm>
            <a:prstGeom prst="rect">
              <a:avLst/>
            </a:prstGeom>
            <a:noFill/>
          </p:spPr>
          <p:txBody>
            <a:bodyPr wrap="none" rtlCol="0">
              <a:spAutoFit/>
            </a:bodyPr>
            <a:lstStyle/>
            <a:p>
              <a:r>
                <a:rPr lang="de-DE" dirty="0" smtClean="0">
                  <a:solidFill>
                    <a:schemeClr val="tx1"/>
                  </a:solidFill>
                </a:rPr>
                <a:t>Frameworks</a:t>
              </a:r>
              <a:endParaRPr lang="en-GB" dirty="0">
                <a:solidFill>
                  <a:schemeClr val="tx1"/>
                </a:solidFill>
              </a:endParaRPr>
            </a:p>
          </p:txBody>
        </p:sp>
        <p:sp>
          <p:nvSpPr>
            <p:cNvPr id="1048726" name="TextBox 44"/>
            <p:cNvSpPr txBox="1"/>
            <p:nvPr/>
          </p:nvSpPr>
          <p:spPr>
            <a:xfrm>
              <a:off x="338703" y="2125861"/>
              <a:ext cx="290464" cy="276999"/>
            </a:xfrm>
            <a:prstGeom prst="rect">
              <a:avLst/>
            </a:prstGeom>
            <a:noFill/>
          </p:spPr>
          <p:txBody>
            <a:bodyPr wrap="none" rtlCol="0">
              <a:spAutoFit/>
            </a:bodyPr>
            <a:lstStyle/>
            <a:p>
              <a:r>
                <a:rPr lang="de-DE" dirty="0" smtClean="0">
                  <a:solidFill>
                    <a:schemeClr val="tx1"/>
                  </a:solidFill>
                </a:rPr>
                <a:t>A</a:t>
              </a:r>
              <a:endParaRPr lang="en-GB" dirty="0">
                <a:solidFill>
                  <a:schemeClr val="tx1"/>
                </a:solidFill>
              </a:endParaRPr>
            </a:p>
          </p:txBody>
        </p:sp>
        <p:sp>
          <p:nvSpPr>
            <p:cNvPr id="1048727" name="TextBox 45"/>
            <p:cNvSpPr txBox="1"/>
            <p:nvPr/>
          </p:nvSpPr>
          <p:spPr>
            <a:xfrm>
              <a:off x="927760" y="2125861"/>
              <a:ext cx="290464" cy="276999"/>
            </a:xfrm>
            <a:prstGeom prst="rect">
              <a:avLst/>
            </a:prstGeom>
            <a:noFill/>
          </p:spPr>
          <p:txBody>
            <a:bodyPr wrap="none" rtlCol="0">
              <a:spAutoFit/>
            </a:bodyPr>
            <a:lstStyle/>
            <a:p>
              <a:r>
                <a:rPr lang="de-DE" dirty="0" smtClean="0">
                  <a:solidFill>
                    <a:schemeClr val="tx1"/>
                  </a:solidFill>
                </a:rPr>
                <a:t>B</a:t>
              </a:r>
              <a:endParaRPr lang="en-GB" dirty="0">
                <a:solidFill>
                  <a:schemeClr val="tx1"/>
                </a:solidFill>
              </a:endParaRPr>
            </a:p>
          </p:txBody>
        </p:sp>
      </p:grpSp>
      <p:grpSp>
        <p:nvGrpSpPr>
          <p:cNvPr id="44" name="Group 3"/>
          <p:cNvGrpSpPr/>
          <p:nvPr/>
        </p:nvGrpSpPr>
        <p:grpSpPr>
          <a:xfrm>
            <a:off x="3007190" y="1765821"/>
            <a:ext cx="1306162" cy="3902343"/>
            <a:chOff x="3007190" y="1765821"/>
            <a:chExt cx="1306162" cy="3902343"/>
          </a:xfrm>
        </p:grpSpPr>
        <p:sp>
          <p:nvSpPr>
            <p:cNvPr id="1048728" name="Rounded Rectangle 8"/>
            <p:cNvSpPr/>
            <p:nvPr/>
          </p:nvSpPr>
          <p:spPr bwMode="auto">
            <a:xfrm>
              <a:off x="3007190" y="1765821"/>
              <a:ext cx="1306162" cy="3902343"/>
            </a:xfrm>
            <a:prstGeom prst="round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29" name="Rounded Rectangle 9"/>
            <p:cNvSpPr/>
            <p:nvPr/>
          </p:nvSpPr>
          <p:spPr bwMode="auto">
            <a:xfrm>
              <a:off x="3089216" y="3025960"/>
              <a:ext cx="1117007" cy="317579"/>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30" name="Rounded Rectangle 10"/>
            <p:cNvSpPr/>
            <p:nvPr/>
          </p:nvSpPr>
          <p:spPr bwMode="auto">
            <a:xfrm>
              <a:off x="3089216" y="3422005"/>
              <a:ext cx="1117007" cy="317579"/>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31" name="Rounded Rectangle 11"/>
            <p:cNvSpPr/>
            <p:nvPr/>
          </p:nvSpPr>
          <p:spPr bwMode="auto">
            <a:xfrm>
              <a:off x="3089216" y="3824506"/>
              <a:ext cx="1117007" cy="317579"/>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32" name="Rounded Rectangle 12"/>
            <p:cNvSpPr/>
            <p:nvPr/>
          </p:nvSpPr>
          <p:spPr bwMode="auto">
            <a:xfrm>
              <a:off x="3089216" y="4214093"/>
              <a:ext cx="1117007" cy="317579"/>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33" name="Rounded Rectangle 13"/>
            <p:cNvSpPr/>
            <p:nvPr/>
          </p:nvSpPr>
          <p:spPr bwMode="auto">
            <a:xfrm>
              <a:off x="3089215" y="4613670"/>
              <a:ext cx="1117007" cy="317579"/>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34" name="Rounded Rectangle 29"/>
            <p:cNvSpPr/>
            <p:nvPr/>
          </p:nvSpPr>
          <p:spPr bwMode="auto">
            <a:xfrm>
              <a:off x="3161224" y="2413893"/>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2</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35" name="Rounded Rectangle 30"/>
            <p:cNvSpPr/>
            <p:nvPr/>
          </p:nvSpPr>
          <p:spPr bwMode="auto">
            <a:xfrm>
              <a:off x="3200054" y="4685678"/>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4</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36" name="Rounded Rectangle 31"/>
            <p:cNvSpPr/>
            <p:nvPr/>
          </p:nvSpPr>
          <p:spPr bwMode="auto">
            <a:xfrm>
              <a:off x="3161224" y="2701925"/>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37" name="Rounded Rectangle 32"/>
            <p:cNvSpPr/>
            <p:nvPr/>
          </p:nvSpPr>
          <p:spPr bwMode="auto">
            <a:xfrm>
              <a:off x="3687844" y="3061965"/>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38" name="Rounded Rectangle 33"/>
            <p:cNvSpPr/>
            <p:nvPr/>
          </p:nvSpPr>
          <p:spPr bwMode="auto">
            <a:xfrm>
              <a:off x="3705373" y="349401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2</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39" name="Rounded Rectangle 34"/>
            <p:cNvSpPr/>
            <p:nvPr/>
          </p:nvSpPr>
          <p:spPr bwMode="auto">
            <a:xfrm>
              <a:off x="3705373" y="385405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3</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0" name="Rounded Rectangle 35"/>
            <p:cNvSpPr/>
            <p:nvPr/>
          </p:nvSpPr>
          <p:spPr bwMode="auto">
            <a:xfrm>
              <a:off x="3711283" y="5006181"/>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4</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1" name="Rounded Rectangle 36"/>
            <p:cNvSpPr/>
            <p:nvPr/>
          </p:nvSpPr>
          <p:spPr bwMode="auto">
            <a:xfrm>
              <a:off x="3705372" y="4685678"/>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6</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2" name="Rounded Rectangle 37"/>
            <p:cNvSpPr/>
            <p:nvPr/>
          </p:nvSpPr>
          <p:spPr bwMode="auto">
            <a:xfrm>
              <a:off x="3305240" y="3494013"/>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3" name="Rounded Rectangle 38"/>
            <p:cNvSpPr/>
            <p:nvPr/>
          </p:nvSpPr>
          <p:spPr bwMode="auto">
            <a:xfrm>
              <a:off x="3305240" y="4286101"/>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4" name="Rounded Rectangle 39"/>
            <p:cNvSpPr/>
            <p:nvPr/>
          </p:nvSpPr>
          <p:spPr bwMode="auto">
            <a:xfrm>
              <a:off x="3305240" y="3854053"/>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800" b="1" dirty="0">
                  <a:solidFill>
                    <a:schemeClr val="bg1"/>
                  </a:solidFill>
                </a:rPr>
                <a:t>3</a:t>
              </a:r>
              <a:r>
                <a:rPr kumimoji="0" lang="de-DE" sz="800" b="1" i="0" u="none" strike="noStrike" cap="none" normalizeH="0" baseline="0" dirty="0" smtClean="0">
                  <a:ln>
                    <a:noFill/>
                  </a:ln>
                  <a:solidFill>
                    <a:schemeClr val="bg1"/>
                  </a:solidFill>
                  <a:effectLst/>
                  <a:latin typeface="Verdana" pitchFamily="34" charset="0"/>
                </a:rPr>
                <a:t>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5" name="Rounded Rectangle 40"/>
            <p:cNvSpPr/>
            <p:nvPr/>
          </p:nvSpPr>
          <p:spPr bwMode="auto">
            <a:xfrm>
              <a:off x="3305240" y="3061965"/>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800" b="1" dirty="0" smtClean="0">
                  <a:solidFill>
                    <a:schemeClr val="bg1"/>
                  </a:solidFill>
                </a:rPr>
                <a:t>3a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6" name="Rounded Rectangle 41"/>
            <p:cNvSpPr/>
            <p:nvPr/>
          </p:nvSpPr>
          <p:spPr bwMode="auto">
            <a:xfrm>
              <a:off x="3881304" y="5294213"/>
              <a:ext cx="216024"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7" name="Rounded Rectangle 42"/>
            <p:cNvSpPr/>
            <p:nvPr/>
          </p:nvSpPr>
          <p:spPr bwMode="auto">
            <a:xfrm>
              <a:off x="3812535" y="4286101"/>
              <a:ext cx="216024"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48" name="TextBox 49"/>
            <p:cNvSpPr txBox="1"/>
            <p:nvPr/>
          </p:nvSpPr>
          <p:spPr>
            <a:xfrm>
              <a:off x="3273325" y="2125861"/>
              <a:ext cx="290464" cy="276999"/>
            </a:xfrm>
            <a:prstGeom prst="rect">
              <a:avLst/>
            </a:prstGeom>
            <a:noFill/>
          </p:spPr>
          <p:txBody>
            <a:bodyPr wrap="none" rtlCol="0">
              <a:spAutoFit/>
            </a:bodyPr>
            <a:lstStyle/>
            <a:p>
              <a:r>
                <a:rPr lang="de-DE" dirty="0" smtClean="0">
                  <a:solidFill>
                    <a:schemeClr val="tx1"/>
                  </a:solidFill>
                </a:rPr>
                <a:t>A</a:t>
              </a:r>
              <a:endParaRPr lang="en-GB" dirty="0">
                <a:solidFill>
                  <a:schemeClr val="tx1"/>
                </a:solidFill>
              </a:endParaRPr>
            </a:p>
          </p:txBody>
        </p:sp>
        <p:sp>
          <p:nvSpPr>
            <p:cNvPr id="1048749" name="TextBox 50"/>
            <p:cNvSpPr txBox="1"/>
            <p:nvPr/>
          </p:nvSpPr>
          <p:spPr>
            <a:xfrm>
              <a:off x="3776165" y="2125862"/>
              <a:ext cx="290464" cy="276999"/>
            </a:xfrm>
            <a:prstGeom prst="rect">
              <a:avLst/>
            </a:prstGeom>
            <a:noFill/>
          </p:spPr>
          <p:txBody>
            <a:bodyPr wrap="none" rtlCol="0">
              <a:spAutoFit/>
            </a:bodyPr>
            <a:lstStyle/>
            <a:p>
              <a:r>
                <a:rPr lang="de-DE" dirty="0" smtClean="0">
                  <a:solidFill>
                    <a:schemeClr val="tx1"/>
                  </a:solidFill>
                </a:rPr>
                <a:t>B</a:t>
              </a:r>
              <a:endParaRPr lang="en-GB" dirty="0">
                <a:solidFill>
                  <a:schemeClr val="tx1"/>
                </a:solidFill>
              </a:endParaRPr>
            </a:p>
          </p:txBody>
        </p:sp>
        <p:sp>
          <p:nvSpPr>
            <p:cNvPr id="1048750" name="TextBox 51"/>
            <p:cNvSpPr txBox="1"/>
            <p:nvPr/>
          </p:nvSpPr>
          <p:spPr>
            <a:xfrm>
              <a:off x="3220647" y="1812858"/>
              <a:ext cx="792481" cy="269240"/>
            </a:xfrm>
            <a:prstGeom prst="rect">
              <a:avLst/>
            </a:prstGeom>
            <a:noFill/>
          </p:spPr>
          <p:txBody>
            <a:bodyPr wrap="none" rtlCol="0">
              <a:spAutoFit/>
            </a:bodyPr>
            <a:lstStyle/>
            <a:p>
              <a:r>
                <a:rPr lang="de-DE" dirty="0" smtClean="0">
                  <a:solidFill>
                    <a:schemeClr val="tx1"/>
                  </a:solidFill>
                </a:rPr>
                <a:t>Mapping</a:t>
              </a:r>
              <a:endParaRPr lang="en-GB" dirty="0">
                <a:solidFill>
                  <a:schemeClr val="tx1"/>
                </a:solidFill>
              </a:endParaRPr>
            </a:p>
          </p:txBody>
        </p:sp>
      </p:grpSp>
      <p:grpSp>
        <p:nvGrpSpPr>
          <p:cNvPr id="45" name="Group 143"/>
          <p:cNvGrpSpPr/>
          <p:nvPr/>
        </p:nvGrpSpPr>
        <p:grpSpPr>
          <a:xfrm>
            <a:off x="7380312" y="1777277"/>
            <a:ext cx="1656184" cy="3902343"/>
            <a:chOff x="7380312" y="1777277"/>
            <a:chExt cx="1656184" cy="3902343"/>
          </a:xfrm>
        </p:grpSpPr>
        <p:sp>
          <p:nvSpPr>
            <p:cNvPr id="1048751" name="Rounded Rectangle 15"/>
            <p:cNvSpPr/>
            <p:nvPr/>
          </p:nvSpPr>
          <p:spPr bwMode="auto">
            <a:xfrm>
              <a:off x="7427798" y="1777277"/>
              <a:ext cx="1608698" cy="3902343"/>
            </a:xfrm>
            <a:prstGeom prst="round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52" name="TextBox 64"/>
            <p:cNvSpPr txBox="1"/>
            <p:nvPr/>
          </p:nvSpPr>
          <p:spPr>
            <a:xfrm>
              <a:off x="7688628" y="2125861"/>
              <a:ext cx="290464" cy="276999"/>
            </a:xfrm>
            <a:prstGeom prst="rect">
              <a:avLst/>
            </a:prstGeom>
            <a:noFill/>
          </p:spPr>
          <p:txBody>
            <a:bodyPr wrap="none" rtlCol="0">
              <a:spAutoFit/>
            </a:bodyPr>
            <a:lstStyle/>
            <a:p>
              <a:r>
                <a:rPr lang="de-DE" dirty="0" smtClean="0">
                  <a:solidFill>
                    <a:schemeClr val="tx1"/>
                  </a:solidFill>
                </a:rPr>
                <a:t>A</a:t>
              </a:r>
              <a:endParaRPr lang="en-GB" dirty="0">
                <a:solidFill>
                  <a:schemeClr val="tx1"/>
                </a:solidFill>
              </a:endParaRPr>
            </a:p>
          </p:txBody>
        </p:sp>
        <p:sp>
          <p:nvSpPr>
            <p:cNvPr id="1048753" name="TextBox 65"/>
            <p:cNvSpPr txBox="1"/>
            <p:nvPr/>
          </p:nvSpPr>
          <p:spPr>
            <a:xfrm>
              <a:off x="8433478" y="2125862"/>
              <a:ext cx="290464" cy="276999"/>
            </a:xfrm>
            <a:prstGeom prst="rect">
              <a:avLst/>
            </a:prstGeom>
            <a:noFill/>
          </p:spPr>
          <p:txBody>
            <a:bodyPr wrap="none" rtlCol="0">
              <a:spAutoFit/>
            </a:bodyPr>
            <a:lstStyle/>
            <a:p>
              <a:r>
                <a:rPr lang="de-DE" dirty="0" smtClean="0">
                  <a:solidFill>
                    <a:schemeClr val="tx1"/>
                  </a:solidFill>
                </a:rPr>
                <a:t>B</a:t>
              </a:r>
              <a:endParaRPr lang="en-GB" dirty="0">
                <a:solidFill>
                  <a:schemeClr val="tx1"/>
                </a:solidFill>
              </a:endParaRPr>
            </a:p>
          </p:txBody>
        </p:sp>
        <p:sp>
          <p:nvSpPr>
            <p:cNvPr id="1048754" name="TextBox 66"/>
            <p:cNvSpPr txBox="1"/>
            <p:nvPr/>
          </p:nvSpPr>
          <p:spPr>
            <a:xfrm>
              <a:off x="7673631" y="1809324"/>
              <a:ext cx="1033780" cy="269240"/>
            </a:xfrm>
            <a:prstGeom prst="rect">
              <a:avLst/>
            </a:prstGeom>
            <a:noFill/>
          </p:spPr>
          <p:txBody>
            <a:bodyPr wrap="none" rtlCol="0">
              <a:spAutoFit/>
            </a:bodyPr>
            <a:lstStyle/>
            <a:p>
              <a:r>
                <a:rPr lang="de-DE" dirty="0" err="1" smtClean="0">
                  <a:solidFill>
                    <a:schemeClr val="tx1"/>
                  </a:solidFill>
                </a:rPr>
                <a:t>Backcasting</a:t>
              </a:r>
              <a:endParaRPr lang="en-GB" dirty="0">
                <a:solidFill>
                  <a:schemeClr val="tx1"/>
                </a:solidFill>
              </a:endParaRPr>
            </a:p>
          </p:txBody>
        </p:sp>
        <p:sp>
          <p:nvSpPr>
            <p:cNvPr id="1048755" name="Rounded Rectangle 79"/>
            <p:cNvSpPr/>
            <p:nvPr/>
          </p:nvSpPr>
          <p:spPr bwMode="auto">
            <a:xfrm>
              <a:off x="7740352" y="3120013"/>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2</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56" name="Rounded Rectangle 80"/>
            <p:cNvSpPr/>
            <p:nvPr/>
          </p:nvSpPr>
          <p:spPr bwMode="auto">
            <a:xfrm>
              <a:off x="7710689" y="4065130"/>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4</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57" name="Rounded Rectangle 81"/>
            <p:cNvSpPr/>
            <p:nvPr/>
          </p:nvSpPr>
          <p:spPr bwMode="auto">
            <a:xfrm>
              <a:off x="7727009" y="4349527"/>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58" name="Rounded Rectangle 82"/>
            <p:cNvSpPr/>
            <p:nvPr/>
          </p:nvSpPr>
          <p:spPr bwMode="auto">
            <a:xfrm>
              <a:off x="8532440" y="2557909"/>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59" name="Rounded Rectangle 83"/>
            <p:cNvSpPr/>
            <p:nvPr/>
          </p:nvSpPr>
          <p:spPr bwMode="auto">
            <a:xfrm>
              <a:off x="8532440" y="2845941"/>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2</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0" name="Rounded Rectangle 84"/>
            <p:cNvSpPr/>
            <p:nvPr/>
          </p:nvSpPr>
          <p:spPr bwMode="auto">
            <a:xfrm>
              <a:off x="8532440" y="313397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3</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1" name="Rounded Rectangle 85"/>
            <p:cNvSpPr/>
            <p:nvPr/>
          </p:nvSpPr>
          <p:spPr bwMode="auto">
            <a:xfrm>
              <a:off x="8532440" y="3422005"/>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4</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2" name="Rounded Rectangle 86"/>
            <p:cNvSpPr/>
            <p:nvPr/>
          </p:nvSpPr>
          <p:spPr bwMode="auto">
            <a:xfrm>
              <a:off x="8532440" y="4286101"/>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6</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3" name="Rounded Rectangle 87"/>
            <p:cNvSpPr/>
            <p:nvPr/>
          </p:nvSpPr>
          <p:spPr bwMode="auto">
            <a:xfrm>
              <a:off x="7740352" y="2847981"/>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4" name="Rounded Rectangle 88"/>
            <p:cNvSpPr/>
            <p:nvPr/>
          </p:nvSpPr>
          <p:spPr bwMode="auto">
            <a:xfrm>
              <a:off x="7727009" y="2568203"/>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5" name="Rounded Rectangle 89"/>
            <p:cNvSpPr/>
            <p:nvPr/>
          </p:nvSpPr>
          <p:spPr bwMode="auto">
            <a:xfrm>
              <a:off x="7764517" y="3728448"/>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800" b="1" dirty="0">
                  <a:solidFill>
                    <a:schemeClr val="bg1"/>
                  </a:solidFill>
                </a:rPr>
                <a:t>3</a:t>
              </a:r>
              <a:r>
                <a:rPr kumimoji="0" lang="de-DE" sz="800" b="1" i="0" u="none" strike="noStrike" cap="none" normalizeH="0" baseline="0" dirty="0" smtClean="0">
                  <a:ln>
                    <a:noFill/>
                  </a:ln>
                  <a:solidFill>
                    <a:schemeClr val="bg1"/>
                  </a:solidFill>
                  <a:effectLst/>
                  <a:latin typeface="Verdana" pitchFamily="34" charset="0"/>
                </a:rPr>
                <a:t>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6" name="Rounded Rectangle 90"/>
            <p:cNvSpPr/>
            <p:nvPr/>
          </p:nvSpPr>
          <p:spPr bwMode="auto">
            <a:xfrm>
              <a:off x="7753695" y="3415050"/>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800" b="1" dirty="0" smtClean="0">
                  <a:solidFill>
                    <a:schemeClr val="bg1"/>
                  </a:solidFill>
                </a:rPr>
                <a:t>3a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7" name="Rounded Rectangle 91"/>
            <p:cNvSpPr/>
            <p:nvPr/>
          </p:nvSpPr>
          <p:spPr bwMode="auto">
            <a:xfrm>
              <a:off x="8546835" y="3998069"/>
              <a:ext cx="216024"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8" name="Rounded Rectangle 92"/>
            <p:cNvSpPr/>
            <p:nvPr/>
          </p:nvSpPr>
          <p:spPr bwMode="auto">
            <a:xfrm>
              <a:off x="8532440" y="3710037"/>
              <a:ext cx="216024"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69" name="TextBox 93"/>
            <p:cNvSpPr txBox="1"/>
            <p:nvPr/>
          </p:nvSpPr>
          <p:spPr>
            <a:xfrm>
              <a:off x="7404834" y="2568942"/>
              <a:ext cx="407526" cy="246221"/>
            </a:xfrm>
            <a:prstGeom prst="rect">
              <a:avLst/>
            </a:prstGeom>
            <a:noFill/>
          </p:spPr>
          <p:txBody>
            <a:bodyPr wrap="square" rtlCol="0">
              <a:spAutoFit/>
            </a:bodyPr>
            <a:lstStyle/>
            <a:p>
              <a:pPr algn="r"/>
              <a:r>
                <a:rPr lang="de-DE" sz="1000" dirty="0" smtClean="0">
                  <a:solidFill>
                    <a:schemeClr val="bg2">
                      <a:lumMod val="75000"/>
                    </a:schemeClr>
                  </a:solidFill>
                </a:rPr>
                <a:t>2.2</a:t>
              </a:r>
              <a:endParaRPr lang="en-GB" sz="1000" dirty="0">
                <a:solidFill>
                  <a:schemeClr val="bg2">
                    <a:lumMod val="75000"/>
                  </a:schemeClr>
                </a:solidFill>
              </a:endParaRPr>
            </a:p>
          </p:txBody>
        </p:sp>
        <p:sp>
          <p:nvSpPr>
            <p:cNvPr id="1048770" name="TextBox 94"/>
            <p:cNvSpPr txBox="1"/>
            <p:nvPr/>
          </p:nvSpPr>
          <p:spPr>
            <a:xfrm>
              <a:off x="7404834" y="2843014"/>
              <a:ext cx="407526" cy="246221"/>
            </a:xfrm>
            <a:prstGeom prst="rect">
              <a:avLst/>
            </a:prstGeom>
            <a:noFill/>
          </p:spPr>
          <p:txBody>
            <a:bodyPr wrap="square" rtlCol="0">
              <a:spAutoFit/>
            </a:bodyPr>
            <a:lstStyle/>
            <a:p>
              <a:pPr algn="r"/>
              <a:r>
                <a:rPr lang="de-DE" sz="1000" dirty="0" smtClean="0">
                  <a:solidFill>
                    <a:schemeClr val="bg2">
                      <a:lumMod val="75000"/>
                    </a:schemeClr>
                  </a:solidFill>
                </a:rPr>
                <a:t>4.1</a:t>
              </a:r>
              <a:endParaRPr lang="en-GB" sz="1000" dirty="0">
                <a:solidFill>
                  <a:schemeClr val="bg2">
                    <a:lumMod val="75000"/>
                  </a:schemeClr>
                </a:solidFill>
              </a:endParaRPr>
            </a:p>
          </p:txBody>
        </p:sp>
        <p:sp>
          <p:nvSpPr>
            <p:cNvPr id="1048771" name="TextBox 95"/>
            <p:cNvSpPr txBox="1"/>
            <p:nvPr/>
          </p:nvSpPr>
          <p:spPr>
            <a:xfrm>
              <a:off x="7404834" y="3103776"/>
              <a:ext cx="407526" cy="246221"/>
            </a:xfrm>
            <a:prstGeom prst="rect">
              <a:avLst/>
            </a:prstGeom>
            <a:noFill/>
          </p:spPr>
          <p:txBody>
            <a:bodyPr wrap="square" rtlCol="0">
              <a:spAutoFit/>
            </a:bodyPr>
            <a:lstStyle/>
            <a:p>
              <a:pPr algn="r"/>
              <a:r>
                <a:rPr lang="de-DE" sz="1000" dirty="0" smtClean="0">
                  <a:solidFill>
                    <a:schemeClr val="bg2">
                      <a:lumMod val="75000"/>
                    </a:schemeClr>
                  </a:solidFill>
                </a:rPr>
                <a:t>1.1</a:t>
              </a:r>
              <a:endParaRPr lang="en-GB" sz="1000" dirty="0">
                <a:solidFill>
                  <a:schemeClr val="bg2">
                    <a:lumMod val="75000"/>
                  </a:schemeClr>
                </a:solidFill>
              </a:endParaRPr>
            </a:p>
          </p:txBody>
        </p:sp>
        <p:sp>
          <p:nvSpPr>
            <p:cNvPr id="1048772" name="TextBox 96"/>
            <p:cNvSpPr txBox="1"/>
            <p:nvPr/>
          </p:nvSpPr>
          <p:spPr>
            <a:xfrm>
              <a:off x="7404834" y="3391808"/>
              <a:ext cx="407526" cy="246221"/>
            </a:xfrm>
            <a:prstGeom prst="rect">
              <a:avLst/>
            </a:prstGeom>
            <a:noFill/>
          </p:spPr>
          <p:txBody>
            <a:bodyPr wrap="square" rtlCol="0">
              <a:spAutoFit/>
            </a:bodyPr>
            <a:lstStyle/>
            <a:p>
              <a:pPr algn="r"/>
              <a:r>
                <a:rPr lang="de-DE" sz="1000" dirty="0" smtClean="0">
                  <a:solidFill>
                    <a:schemeClr val="bg2">
                      <a:lumMod val="75000"/>
                    </a:schemeClr>
                  </a:solidFill>
                </a:rPr>
                <a:t>2.1</a:t>
              </a:r>
              <a:endParaRPr lang="en-GB" sz="1000" dirty="0">
                <a:solidFill>
                  <a:schemeClr val="bg2">
                    <a:lumMod val="75000"/>
                  </a:schemeClr>
                </a:solidFill>
              </a:endParaRPr>
            </a:p>
          </p:txBody>
        </p:sp>
        <p:sp>
          <p:nvSpPr>
            <p:cNvPr id="1048773" name="TextBox 97"/>
            <p:cNvSpPr txBox="1"/>
            <p:nvPr/>
          </p:nvSpPr>
          <p:spPr>
            <a:xfrm>
              <a:off x="7404834" y="3721070"/>
              <a:ext cx="407526" cy="246221"/>
            </a:xfrm>
            <a:prstGeom prst="rect">
              <a:avLst/>
            </a:prstGeom>
            <a:noFill/>
          </p:spPr>
          <p:txBody>
            <a:bodyPr wrap="square" rtlCol="0">
              <a:spAutoFit/>
            </a:bodyPr>
            <a:lstStyle/>
            <a:p>
              <a:pPr algn="r"/>
              <a:r>
                <a:rPr lang="de-DE" sz="1000" dirty="0" smtClean="0">
                  <a:solidFill>
                    <a:schemeClr val="bg2">
                      <a:lumMod val="75000"/>
                    </a:schemeClr>
                  </a:solidFill>
                </a:rPr>
                <a:t>3.1</a:t>
              </a:r>
              <a:endParaRPr lang="en-GB" sz="1000" dirty="0">
                <a:solidFill>
                  <a:schemeClr val="bg2">
                    <a:lumMod val="75000"/>
                  </a:schemeClr>
                </a:solidFill>
              </a:endParaRPr>
            </a:p>
          </p:txBody>
        </p:sp>
        <p:sp>
          <p:nvSpPr>
            <p:cNvPr id="1048774" name="TextBox 98"/>
            <p:cNvSpPr txBox="1"/>
            <p:nvPr/>
          </p:nvSpPr>
          <p:spPr>
            <a:xfrm>
              <a:off x="7380312" y="4039880"/>
              <a:ext cx="407526" cy="246221"/>
            </a:xfrm>
            <a:prstGeom prst="rect">
              <a:avLst/>
            </a:prstGeom>
            <a:noFill/>
          </p:spPr>
          <p:txBody>
            <a:bodyPr wrap="square" rtlCol="0">
              <a:spAutoFit/>
            </a:bodyPr>
            <a:lstStyle/>
            <a:p>
              <a:pPr algn="r"/>
              <a:r>
                <a:rPr lang="de-DE" sz="1000" dirty="0" smtClean="0">
                  <a:solidFill>
                    <a:schemeClr val="bg2">
                      <a:lumMod val="75000"/>
                    </a:schemeClr>
                  </a:solidFill>
                </a:rPr>
                <a:t>4.2</a:t>
              </a:r>
              <a:endParaRPr lang="en-GB" sz="1000" dirty="0">
                <a:solidFill>
                  <a:schemeClr val="bg2">
                    <a:lumMod val="75000"/>
                  </a:schemeClr>
                </a:solidFill>
              </a:endParaRPr>
            </a:p>
          </p:txBody>
        </p:sp>
        <p:sp>
          <p:nvSpPr>
            <p:cNvPr id="1048775" name="TextBox 99"/>
            <p:cNvSpPr txBox="1"/>
            <p:nvPr/>
          </p:nvSpPr>
          <p:spPr>
            <a:xfrm>
              <a:off x="7380312" y="4327912"/>
              <a:ext cx="407526" cy="246221"/>
            </a:xfrm>
            <a:prstGeom prst="rect">
              <a:avLst/>
            </a:prstGeom>
            <a:noFill/>
          </p:spPr>
          <p:txBody>
            <a:bodyPr wrap="square" rtlCol="0">
              <a:spAutoFit/>
            </a:bodyPr>
            <a:lstStyle/>
            <a:p>
              <a:pPr algn="r"/>
              <a:r>
                <a:rPr lang="de-DE" sz="1000" dirty="0" smtClean="0">
                  <a:solidFill>
                    <a:schemeClr val="bg2">
                      <a:lumMod val="75000"/>
                    </a:schemeClr>
                  </a:solidFill>
                </a:rPr>
                <a:t>1.3</a:t>
              </a:r>
              <a:endParaRPr lang="en-GB" sz="1000" dirty="0">
                <a:solidFill>
                  <a:schemeClr val="bg2">
                    <a:lumMod val="75000"/>
                  </a:schemeClr>
                </a:solidFill>
              </a:endParaRPr>
            </a:p>
          </p:txBody>
        </p:sp>
        <p:sp>
          <p:nvSpPr>
            <p:cNvPr id="1048776" name="TextBox 100"/>
            <p:cNvSpPr txBox="1"/>
            <p:nvPr/>
          </p:nvSpPr>
          <p:spPr>
            <a:xfrm>
              <a:off x="8181243" y="2557909"/>
              <a:ext cx="407526" cy="246221"/>
            </a:xfrm>
            <a:prstGeom prst="rect">
              <a:avLst/>
            </a:prstGeom>
            <a:noFill/>
          </p:spPr>
          <p:txBody>
            <a:bodyPr wrap="square" rtlCol="0">
              <a:spAutoFit/>
            </a:bodyPr>
            <a:lstStyle/>
            <a:p>
              <a:pPr algn="r"/>
              <a:r>
                <a:rPr lang="de-DE" sz="1000" dirty="0" smtClean="0">
                  <a:solidFill>
                    <a:schemeClr val="bg2">
                      <a:lumMod val="75000"/>
                    </a:schemeClr>
                  </a:solidFill>
                </a:rPr>
                <a:t>2.1</a:t>
              </a:r>
              <a:endParaRPr lang="en-GB" sz="1000" dirty="0">
                <a:solidFill>
                  <a:schemeClr val="bg2">
                    <a:lumMod val="75000"/>
                  </a:schemeClr>
                </a:solidFill>
              </a:endParaRPr>
            </a:p>
          </p:txBody>
        </p:sp>
        <p:sp>
          <p:nvSpPr>
            <p:cNvPr id="1048777" name="TextBox 101"/>
            <p:cNvSpPr txBox="1"/>
            <p:nvPr/>
          </p:nvSpPr>
          <p:spPr>
            <a:xfrm>
              <a:off x="8181243" y="2831981"/>
              <a:ext cx="407526" cy="246221"/>
            </a:xfrm>
            <a:prstGeom prst="rect">
              <a:avLst/>
            </a:prstGeom>
            <a:noFill/>
          </p:spPr>
          <p:txBody>
            <a:bodyPr wrap="square" rtlCol="0">
              <a:spAutoFit/>
            </a:bodyPr>
            <a:lstStyle/>
            <a:p>
              <a:pPr algn="r"/>
              <a:r>
                <a:rPr lang="de-DE" sz="1000" dirty="0" smtClean="0">
                  <a:solidFill>
                    <a:schemeClr val="bg2">
                      <a:lumMod val="75000"/>
                    </a:schemeClr>
                  </a:solidFill>
                </a:rPr>
                <a:t>4.1</a:t>
              </a:r>
              <a:endParaRPr lang="en-GB" sz="1000" dirty="0">
                <a:solidFill>
                  <a:schemeClr val="bg2">
                    <a:lumMod val="75000"/>
                  </a:schemeClr>
                </a:solidFill>
              </a:endParaRPr>
            </a:p>
          </p:txBody>
        </p:sp>
        <p:sp>
          <p:nvSpPr>
            <p:cNvPr id="1048778" name="TextBox 102"/>
            <p:cNvSpPr txBox="1"/>
            <p:nvPr/>
          </p:nvSpPr>
          <p:spPr>
            <a:xfrm>
              <a:off x="8181243" y="3133973"/>
              <a:ext cx="407526" cy="246221"/>
            </a:xfrm>
            <a:prstGeom prst="rect">
              <a:avLst/>
            </a:prstGeom>
            <a:noFill/>
          </p:spPr>
          <p:txBody>
            <a:bodyPr wrap="square" rtlCol="0">
              <a:spAutoFit/>
            </a:bodyPr>
            <a:lstStyle/>
            <a:p>
              <a:pPr algn="r"/>
              <a:r>
                <a:rPr lang="de-DE" sz="1000" dirty="0" smtClean="0">
                  <a:solidFill>
                    <a:schemeClr val="bg2">
                      <a:lumMod val="75000"/>
                    </a:schemeClr>
                  </a:solidFill>
                </a:rPr>
                <a:t>3.1</a:t>
              </a:r>
              <a:endParaRPr lang="en-GB" sz="1000" dirty="0">
                <a:solidFill>
                  <a:schemeClr val="bg2">
                    <a:lumMod val="75000"/>
                  </a:schemeClr>
                </a:solidFill>
              </a:endParaRPr>
            </a:p>
          </p:txBody>
        </p:sp>
        <p:sp>
          <p:nvSpPr>
            <p:cNvPr id="1048779" name="TextBox 103"/>
            <p:cNvSpPr txBox="1"/>
            <p:nvPr/>
          </p:nvSpPr>
          <p:spPr>
            <a:xfrm>
              <a:off x="8181243" y="3422005"/>
              <a:ext cx="407526" cy="246221"/>
            </a:xfrm>
            <a:prstGeom prst="rect">
              <a:avLst/>
            </a:prstGeom>
            <a:noFill/>
          </p:spPr>
          <p:txBody>
            <a:bodyPr wrap="square" rtlCol="0">
              <a:spAutoFit/>
            </a:bodyPr>
            <a:lstStyle/>
            <a:p>
              <a:pPr algn="r"/>
              <a:r>
                <a:rPr lang="de-DE" sz="1000" dirty="0" smtClean="0">
                  <a:solidFill>
                    <a:schemeClr val="bg2">
                      <a:lumMod val="75000"/>
                    </a:schemeClr>
                  </a:solidFill>
                </a:rPr>
                <a:t>1.2</a:t>
              </a:r>
              <a:endParaRPr lang="en-GB" sz="1000" dirty="0">
                <a:solidFill>
                  <a:schemeClr val="bg2">
                    <a:lumMod val="75000"/>
                  </a:schemeClr>
                </a:solidFill>
              </a:endParaRPr>
            </a:p>
          </p:txBody>
        </p:sp>
        <p:sp>
          <p:nvSpPr>
            <p:cNvPr id="1048780" name="TextBox 104"/>
            <p:cNvSpPr txBox="1"/>
            <p:nvPr/>
          </p:nvSpPr>
          <p:spPr>
            <a:xfrm>
              <a:off x="8181243" y="3710037"/>
              <a:ext cx="407526" cy="246221"/>
            </a:xfrm>
            <a:prstGeom prst="rect">
              <a:avLst/>
            </a:prstGeom>
            <a:noFill/>
          </p:spPr>
          <p:txBody>
            <a:bodyPr wrap="square" rtlCol="0">
              <a:spAutoFit/>
            </a:bodyPr>
            <a:lstStyle/>
            <a:p>
              <a:pPr algn="r"/>
              <a:r>
                <a:rPr lang="de-DE" sz="1000" dirty="0" smtClean="0">
                  <a:solidFill>
                    <a:schemeClr val="bg2">
                      <a:lumMod val="75000"/>
                    </a:schemeClr>
                  </a:solidFill>
                </a:rPr>
                <a:t>2.2</a:t>
              </a:r>
              <a:endParaRPr lang="en-GB" sz="1000" dirty="0">
                <a:solidFill>
                  <a:schemeClr val="bg2">
                    <a:lumMod val="75000"/>
                  </a:schemeClr>
                </a:solidFill>
              </a:endParaRPr>
            </a:p>
          </p:txBody>
        </p:sp>
        <p:sp>
          <p:nvSpPr>
            <p:cNvPr id="1048781" name="TextBox 105"/>
            <p:cNvSpPr txBox="1"/>
            <p:nvPr/>
          </p:nvSpPr>
          <p:spPr>
            <a:xfrm>
              <a:off x="8253251" y="3926061"/>
              <a:ext cx="407526" cy="276999"/>
            </a:xfrm>
            <a:prstGeom prst="rect">
              <a:avLst/>
            </a:prstGeom>
            <a:noFill/>
          </p:spPr>
          <p:txBody>
            <a:bodyPr wrap="square" rtlCol="0">
              <a:spAutoFit/>
            </a:bodyPr>
            <a:lstStyle/>
            <a:p>
              <a:pPr algn="ctr"/>
              <a:r>
                <a:rPr lang="de-DE" dirty="0" smtClean="0">
                  <a:solidFill>
                    <a:schemeClr val="bg2">
                      <a:lumMod val="75000"/>
                    </a:schemeClr>
                  </a:solidFill>
                </a:rPr>
                <a:t>-</a:t>
              </a:r>
              <a:endParaRPr lang="en-GB" dirty="0">
                <a:solidFill>
                  <a:schemeClr val="bg2">
                    <a:lumMod val="75000"/>
                  </a:schemeClr>
                </a:solidFill>
              </a:endParaRPr>
            </a:p>
          </p:txBody>
        </p:sp>
        <p:sp>
          <p:nvSpPr>
            <p:cNvPr id="1048782" name="TextBox 106"/>
            <p:cNvSpPr txBox="1"/>
            <p:nvPr/>
          </p:nvSpPr>
          <p:spPr>
            <a:xfrm>
              <a:off x="8196922" y="4255904"/>
              <a:ext cx="407526" cy="246221"/>
            </a:xfrm>
            <a:prstGeom prst="rect">
              <a:avLst/>
            </a:prstGeom>
            <a:noFill/>
          </p:spPr>
          <p:txBody>
            <a:bodyPr wrap="square" rtlCol="0">
              <a:spAutoFit/>
            </a:bodyPr>
            <a:lstStyle/>
            <a:p>
              <a:pPr algn="r"/>
              <a:r>
                <a:rPr lang="de-DE" sz="1000" dirty="0" smtClean="0">
                  <a:solidFill>
                    <a:schemeClr val="bg2">
                      <a:lumMod val="75000"/>
                    </a:schemeClr>
                  </a:solidFill>
                </a:rPr>
                <a:t>4.2</a:t>
              </a:r>
              <a:endParaRPr lang="en-GB" sz="1000" dirty="0">
                <a:solidFill>
                  <a:schemeClr val="bg2">
                    <a:lumMod val="75000"/>
                  </a:schemeClr>
                </a:solidFill>
              </a:endParaRPr>
            </a:p>
          </p:txBody>
        </p:sp>
      </p:grpSp>
      <p:grpSp>
        <p:nvGrpSpPr>
          <p:cNvPr id="46" name="Group 1"/>
          <p:cNvGrpSpPr/>
          <p:nvPr/>
        </p:nvGrpSpPr>
        <p:grpSpPr>
          <a:xfrm>
            <a:off x="1567030" y="1765821"/>
            <a:ext cx="1306162" cy="3902343"/>
            <a:chOff x="1567030" y="1765821"/>
            <a:chExt cx="1306162" cy="3902343"/>
          </a:xfrm>
        </p:grpSpPr>
        <p:sp>
          <p:nvSpPr>
            <p:cNvPr id="1048783" name="Rounded Rectangle 16"/>
            <p:cNvSpPr/>
            <p:nvPr/>
          </p:nvSpPr>
          <p:spPr bwMode="auto">
            <a:xfrm>
              <a:off x="1567030" y="1765821"/>
              <a:ext cx="1306162" cy="3902343"/>
            </a:xfrm>
            <a:prstGeom prst="round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784" name="TextBox 46"/>
            <p:cNvSpPr txBox="1"/>
            <p:nvPr/>
          </p:nvSpPr>
          <p:spPr>
            <a:xfrm>
              <a:off x="1793072" y="1812857"/>
              <a:ext cx="767080" cy="269241"/>
            </a:xfrm>
            <a:prstGeom prst="rect">
              <a:avLst/>
            </a:prstGeom>
            <a:noFill/>
          </p:spPr>
          <p:txBody>
            <a:bodyPr wrap="none" rtlCol="0">
              <a:spAutoFit/>
            </a:bodyPr>
            <a:lstStyle/>
            <a:p>
              <a:r>
                <a:rPr lang="de-DE" dirty="0" smtClean="0">
                  <a:solidFill>
                    <a:schemeClr val="tx1"/>
                  </a:solidFill>
                </a:rPr>
                <a:t>Analysis</a:t>
              </a:r>
              <a:endParaRPr lang="en-GB" dirty="0">
                <a:solidFill>
                  <a:schemeClr val="tx1"/>
                </a:solidFill>
              </a:endParaRPr>
            </a:p>
          </p:txBody>
        </p:sp>
        <p:sp>
          <p:nvSpPr>
            <p:cNvPr id="1048785" name="TextBox 47"/>
            <p:cNvSpPr txBox="1"/>
            <p:nvPr/>
          </p:nvSpPr>
          <p:spPr>
            <a:xfrm>
              <a:off x="1731082" y="2125861"/>
              <a:ext cx="350022" cy="276999"/>
            </a:xfrm>
            <a:prstGeom prst="rect">
              <a:avLst/>
            </a:prstGeom>
            <a:noFill/>
          </p:spPr>
          <p:txBody>
            <a:bodyPr wrap="square" rtlCol="0">
              <a:spAutoFit/>
            </a:bodyPr>
            <a:lstStyle/>
            <a:p>
              <a:r>
                <a:rPr lang="de-DE" dirty="0" smtClean="0">
                  <a:solidFill>
                    <a:schemeClr val="tx1"/>
                  </a:solidFill>
                </a:rPr>
                <a:t>A</a:t>
              </a:r>
              <a:endParaRPr lang="en-GB" dirty="0">
                <a:solidFill>
                  <a:schemeClr val="tx1"/>
                </a:solidFill>
              </a:endParaRPr>
            </a:p>
          </p:txBody>
        </p:sp>
        <p:sp>
          <p:nvSpPr>
            <p:cNvPr id="1048786" name="TextBox 48"/>
            <p:cNvSpPr txBox="1"/>
            <p:nvPr/>
          </p:nvSpPr>
          <p:spPr>
            <a:xfrm>
              <a:off x="2388674" y="2136894"/>
              <a:ext cx="290464" cy="276999"/>
            </a:xfrm>
            <a:prstGeom prst="rect">
              <a:avLst/>
            </a:prstGeom>
            <a:noFill/>
          </p:spPr>
          <p:txBody>
            <a:bodyPr wrap="none" rtlCol="0">
              <a:spAutoFit/>
            </a:bodyPr>
            <a:lstStyle/>
            <a:p>
              <a:r>
                <a:rPr lang="de-DE" dirty="0" smtClean="0">
                  <a:solidFill>
                    <a:schemeClr val="tx1"/>
                  </a:solidFill>
                </a:rPr>
                <a:t>B</a:t>
              </a:r>
              <a:endParaRPr lang="en-GB" dirty="0">
                <a:solidFill>
                  <a:schemeClr val="tx1"/>
                </a:solidFill>
              </a:endParaRPr>
            </a:p>
          </p:txBody>
        </p:sp>
        <p:sp>
          <p:nvSpPr>
            <p:cNvPr id="1048787" name="Rounded Rectangle 107"/>
            <p:cNvSpPr/>
            <p:nvPr/>
          </p:nvSpPr>
          <p:spPr bwMode="auto">
            <a:xfrm>
              <a:off x="1678719" y="3128595"/>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2</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88" name="Rounded Rectangle 108"/>
            <p:cNvSpPr/>
            <p:nvPr/>
          </p:nvSpPr>
          <p:spPr bwMode="auto">
            <a:xfrm>
              <a:off x="1649056" y="4073712"/>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4</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89" name="Rounded Rectangle 109"/>
            <p:cNvSpPr/>
            <p:nvPr/>
          </p:nvSpPr>
          <p:spPr bwMode="auto">
            <a:xfrm>
              <a:off x="1665376" y="4358109"/>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0" name="Rounded Rectangle 110"/>
            <p:cNvSpPr/>
            <p:nvPr/>
          </p:nvSpPr>
          <p:spPr bwMode="auto">
            <a:xfrm>
              <a:off x="2299777" y="2566491"/>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1" name="Rounded Rectangle 111"/>
            <p:cNvSpPr/>
            <p:nvPr/>
          </p:nvSpPr>
          <p:spPr bwMode="auto">
            <a:xfrm>
              <a:off x="2299777" y="285452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2</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2" name="Rounded Rectangle 112"/>
            <p:cNvSpPr/>
            <p:nvPr/>
          </p:nvSpPr>
          <p:spPr bwMode="auto">
            <a:xfrm>
              <a:off x="2299777" y="3142555"/>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3</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3" name="Rounded Rectangle 113"/>
            <p:cNvSpPr/>
            <p:nvPr/>
          </p:nvSpPr>
          <p:spPr bwMode="auto">
            <a:xfrm>
              <a:off x="2299777" y="3430587"/>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4</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4" name="Rounded Rectangle 114"/>
            <p:cNvSpPr/>
            <p:nvPr/>
          </p:nvSpPr>
          <p:spPr bwMode="auto">
            <a:xfrm>
              <a:off x="2299777" y="429468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6</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5" name="Rounded Rectangle 115"/>
            <p:cNvSpPr/>
            <p:nvPr/>
          </p:nvSpPr>
          <p:spPr bwMode="auto">
            <a:xfrm>
              <a:off x="1678719" y="2856563"/>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6" name="Rounded Rectangle 116"/>
            <p:cNvSpPr/>
            <p:nvPr/>
          </p:nvSpPr>
          <p:spPr bwMode="auto">
            <a:xfrm>
              <a:off x="1665376" y="2576785"/>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7" name="Rounded Rectangle 117"/>
            <p:cNvSpPr/>
            <p:nvPr/>
          </p:nvSpPr>
          <p:spPr bwMode="auto">
            <a:xfrm>
              <a:off x="1702884" y="3737030"/>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800" b="1" dirty="0">
                  <a:solidFill>
                    <a:schemeClr val="bg1"/>
                  </a:solidFill>
                </a:rPr>
                <a:t>3</a:t>
              </a:r>
              <a:r>
                <a:rPr kumimoji="0" lang="de-DE" sz="800" b="1" i="0" u="none" strike="noStrike" cap="none" normalizeH="0" baseline="0" dirty="0" smtClean="0">
                  <a:ln>
                    <a:noFill/>
                  </a:ln>
                  <a:solidFill>
                    <a:schemeClr val="bg1"/>
                  </a:solidFill>
                  <a:effectLst/>
                  <a:latin typeface="Verdana" pitchFamily="34" charset="0"/>
                </a:rPr>
                <a:t>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8" name="Rounded Rectangle 118"/>
            <p:cNvSpPr/>
            <p:nvPr/>
          </p:nvSpPr>
          <p:spPr bwMode="auto">
            <a:xfrm>
              <a:off x="1692062" y="3423632"/>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800" b="1" dirty="0" smtClean="0">
                  <a:solidFill>
                    <a:schemeClr val="bg1"/>
                  </a:solidFill>
                </a:rPr>
                <a:t>3a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799" name="Rounded Rectangle 119"/>
            <p:cNvSpPr/>
            <p:nvPr/>
          </p:nvSpPr>
          <p:spPr bwMode="auto">
            <a:xfrm>
              <a:off x="2314172" y="4006651"/>
              <a:ext cx="216024"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00" name="Rounded Rectangle 120"/>
            <p:cNvSpPr/>
            <p:nvPr/>
          </p:nvSpPr>
          <p:spPr bwMode="auto">
            <a:xfrm>
              <a:off x="2299777" y="3718619"/>
              <a:ext cx="216024"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5a</a:t>
              </a:r>
              <a:endParaRPr kumimoji="0" lang="en-GB" sz="800" b="1" i="0" u="none" strike="noStrike" cap="none" normalizeH="0" baseline="0" dirty="0" smtClean="0">
                <a:ln>
                  <a:noFill/>
                </a:ln>
                <a:solidFill>
                  <a:schemeClr val="bg1"/>
                </a:solidFill>
                <a:effectLst/>
                <a:latin typeface="Verdana" pitchFamily="34" charset="0"/>
              </a:endParaRPr>
            </a:p>
          </p:txBody>
        </p:sp>
      </p:grpSp>
      <p:grpSp>
        <p:nvGrpSpPr>
          <p:cNvPr id="47" name="Group 4"/>
          <p:cNvGrpSpPr/>
          <p:nvPr/>
        </p:nvGrpSpPr>
        <p:grpSpPr>
          <a:xfrm>
            <a:off x="4202209" y="1765821"/>
            <a:ext cx="1551303" cy="3902343"/>
            <a:chOff x="4202209" y="1765821"/>
            <a:chExt cx="1551303" cy="3902343"/>
          </a:xfrm>
        </p:grpSpPr>
        <p:sp>
          <p:nvSpPr>
            <p:cNvPr id="1048801" name="Rounded Rectangle 6"/>
            <p:cNvSpPr/>
            <p:nvPr/>
          </p:nvSpPr>
          <p:spPr bwMode="auto">
            <a:xfrm>
              <a:off x="4447350" y="1765821"/>
              <a:ext cx="1306162" cy="3902343"/>
            </a:xfrm>
            <a:prstGeom prst="round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02" name="Rounded Rectangle 7"/>
            <p:cNvSpPr/>
            <p:nvPr/>
          </p:nvSpPr>
          <p:spPr bwMode="auto">
            <a:xfrm>
              <a:off x="4790206" y="3968523"/>
              <a:ext cx="819290" cy="275188"/>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03" name="Rounded Rectangle 14"/>
            <p:cNvSpPr/>
            <p:nvPr/>
          </p:nvSpPr>
          <p:spPr bwMode="auto">
            <a:xfrm>
              <a:off x="4616427" y="3926061"/>
              <a:ext cx="1065077" cy="360040"/>
            </a:xfrm>
            <a:prstGeom prst="round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04" name="Rounded Rectangle 52"/>
            <p:cNvSpPr/>
            <p:nvPr/>
          </p:nvSpPr>
          <p:spPr bwMode="auto">
            <a:xfrm>
              <a:off x="4695452" y="2377889"/>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2</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05" name="Rounded Rectangle 53"/>
            <p:cNvSpPr/>
            <p:nvPr/>
          </p:nvSpPr>
          <p:spPr bwMode="auto">
            <a:xfrm>
              <a:off x="4718152" y="2665921"/>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06" name="Rounded Rectangle 54"/>
            <p:cNvSpPr/>
            <p:nvPr/>
          </p:nvSpPr>
          <p:spPr bwMode="auto">
            <a:xfrm>
              <a:off x="5177448" y="3998069"/>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3</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07" name="Rounded Rectangle 55"/>
            <p:cNvSpPr/>
            <p:nvPr/>
          </p:nvSpPr>
          <p:spPr bwMode="auto">
            <a:xfrm>
              <a:off x="5222254" y="2507921"/>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4</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08" name="Rounded Rectangle 56"/>
            <p:cNvSpPr/>
            <p:nvPr/>
          </p:nvSpPr>
          <p:spPr bwMode="auto">
            <a:xfrm>
              <a:off x="4889416" y="3998069"/>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800" b="1" dirty="0">
                  <a:solidFill>
                    <a:schemeClr val="bg1"/>
                  </a:solidFill>
                </a:rPr>
                <a:t>3</a:t>
              </a:r>
              <a:r>
                <a:rPr kumimoji="0" lang="de-DE" sz="800" b="1" i="0" u="none" strike="noStrike" cap="none" normalizeH="0" baseline="0" dirty="0" smtClean="0">
                  <a:ln>
                    <a:noFill/>
                  </a:ln>
                  <a:solidFill>
                    <a:schemeClr val="bg1"/>
                  </a:solidFill>
                  <a:effectLst/>
                  <a:latin typeface="Verdana" pitchFamily="34" charset="0"/>
                </a:rPr>
                <a:t>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09" name="Rounded Rectangle 57"/>
            <p:cNvSpPr/>
            <p:nvPr/>
          </p:nvSpPr>
          <p:spPr bwMode="auto">
            <a:xfrm>
              <a:off x="5330632" y="5344128"/>
              <a:ext cx="216024"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10" name="TextBox 58"/>
            <p:cNvSpPr txBox="1"/>
            <p:nvPr/>
          </p:nvSpPr>
          <p:spPr>
            <a:xfrm>
              <a:off x="4745400" y="2053853"/>
              <a:ext cx="290464" cy="276999"/>
            </a:xfrm>
            <a:prstGeom prst="rect">
              <a:avLst/>
            </a:prstGeom>
            <a:noFill/>
          </p:spPr>
          <p:txBody>
            <a:bodyPr wrap="none" rtlCol="0">
              <a:spAutoFit/>
            </a:bodyPr>
            <a:lstStyle/>
            <a:p>
              <a:r>
                <a:rPr lang="de-DE" dirty="0" smtClean="0">
                  <a:solidFill>
                    <a:schemeClr val="tx1"/>
                  </a:solidFill>
                </a:rPr>
                <a:t>A</a:t>
              </a:r>
              <a:endParaRPr lang="en-GB" dirty="0">
                <a:solidFill>
                  <a:schemeClr val="tx1"/>
                </a:solidFill>
              </a:endParaRPr>
            </a:p>
          </p:txBody>
        </p:sp>
        <p:sp>
          <p:nvSpPr>
            <p:cNvPr id="1048811" name="TextBox 59"/>
            <p:cNvSpPr txBox="1"/>
            <p:nvPr/>
          </p:nvSpPr>
          <p:spPr>
            <a:xfrm>
              <a:off x="5248240" y="2053854"/>
              <a:ext cx="290464" cy="276999"/>
            </a:xfrm>
            <a:prstGeom prst="rect">
              <a:avLst/>
            </a:prstGeom>
            <a:noFill/>
          </p:spPr>
          <p:txBody>
            <a:bodyPr wrap="none" rtlCol="0">
              <a:spAutoFit/>
            </a:bodyPr>
            <a:lstStyle/>
            <a:p>
              <a:r>
                <a:rPr lang="de-DE" dirty="0" smtClean="0">
                  <a:solidFill>
                    <a:schemeClr val="tx1"/>
                  </a:solidFill>
                </a:rPr>
                <a:t>B</a:t>
              </a:r>
              <a:endParaRPr lang="en-GB" dirty="0">
                <a:solidFill>
                  <a:schemeClr val="tx1"/>
                </a:solidFill>
              </a:endParaRPr>
            </a:p>
          </p:txBody>
        </p:sp>
        <p:sp>
          <p:nvSpPr>
            <p:cNvPr id="1048812" name="TextBox 60"/>
            <p:cNvSpPr txBox="1"/>
            <p:nvPr/>
          </p:nvSpPr>
          <p:spPr>
            <a:xfrm>
              <a:off x="4644167" y="1809325"/>
              <a:ext cx="881380" cy="269241"/>
            </a:xfrm>
            <a:prstGeom prst="rect">
              <a:avLst/>
            </a:prstGeom>
            <a:noFill/>
          </p:spPr>
          <p:txBody>
            <a:bodyPr wrap="none" rtlCol="0">
              <a:spAutoFit/>
            </a:bodyPr>
            <a:lstStyle/>
            <a:p>
              <a:r>
                <a:rPr lang="de-DE" dirty="0" smtClean="0">
                  <a:solidFill>
                    <a:schemeClr val="tx1"/>
                  </a:solidFill>
                </a:rPr>
                <a:t>Clustering</a:t>
              </a:r>
              <a:endParaRPr lang="en-GB" dirty="0">
                <a:solidFill>
                  <a:schemeClr val="tx1"/>
                </a:solidFill>
              </a:endParaRPr>
            </a:p>
          </p:txBody>
        </p:sp>
        <p:sp>
          <p:nvSpPr>
            <p:cNvPr id="1048813" name="Rounded Rectangle 61"/>
            <p:cNvSpPr/>
            <p:nvPr/>
          </p:nvSpPr>
          <p:spPr bwMode="auto">
            <a:xfrm>
              <a:off x="4616427" y="2341885"/>
              <a:ext cx="1080120" cy="576064"/>
            </a:xfrm>
            <a:prstGeom prst="round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14" name="Rounded Rectangle 62"/>
            <p:cNvSpPr/>
            <p:nvPr/>
          </p:nvSpPr>
          <p:spPr bwMode="auto">
            <a:xfrm>
              <a:off x="4616427" y="2989957"/>
              <a:ext cx="1065077" cy="792089"/>
            </a:xfrm>
            <a:prstGeom prst="round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15" name="Rounded Rectangle 63"/>
            <p:cNvSpPr/>
            <p:nvPr/>
          </p:nvSpPr>
          <p:spPr bwMode="auto">
            <a:xfrm>
              <a:off x="4647406" y="4430117"/>
              <a:ext cx="1080120" cy="792088"/>
            </a:xfrm>
            <a:prstGeom prst="round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16" name="TextBox 67"/>
            <p:cNvSpPr txBox="1"/>
            <p:nvPr/>
          </p:nvSpPr>
          <p:spPr>
            <a:xfrm>
              <a:off x="4390942" y="2467387"/>
              <a:ext cx="282450" cy="276999"/>
            </a:xfrm>
            <a:prstGeom prst="rect">
              <a:avLst/>
            </a:prstGeom>
            <a:noFill/>
          </p:spPr>
          <p:txBody>
            <a:bodyPr wrap="none" rtlCol="0">
              <a:spAutoFit/>
            </a:bodyPr>
            <a:lstStyle/>
            <a:p>
              <a:r>
                <a:rPr lang="de-DE" dirty="0" smtClean="0">
                  <a:solidFill>
                    <a:schemeClr val="bg2">
                      <a:lumMod val="75000"/>
                    </a:schemeClr>
                  </a:solidFill>
                </a:rPr>
                <a:t>1</a:t>
              </a:r>
              <a:endParaRPr lang="en-GB" dirty="0">
                <a:solidFill>
                  <a:schemeClr val="bg2">
                    <a:lumMod val="75000"/>
                  </a:schemeClr>
                </a:solidFill>
              </a:endParaRPr>
            </a:p>
          </p:txBody>
        </p:sp>
        <p:sp>
          <p:nvSpPr>
            <p:cNvPr id="1048817" name="TextBox 68"/>
            <p:cNvSpPr txBox="1"/>
            <p:nvPr/>
          </p:nvSpPr>
          <p:spPr>
            <a:xfrm>
              <a:off x="4411346" y="3205981"/>
              <a:ext cx="282450" cy="276999"/>
            </a:xfrm>
            <a:prstGeom prst="rect">
              <a:avLst/>
            </a:prstGeom>
            <a:noFill/>
          </p:spPr>
          <p:txBody>
            <a:bodyPr wrap="none" rtlCol="0">
              <a:spAutoFit/>
            </a:bodyPr>
            <a:lstStyle/>
            <a:p>
              <a:pPr algn="r"/>
              <a:r>
                <a:rPr lang="de-DE" dirty="0" smtClean="0">
                  <a:solidFill>
                    <a:schemeClr val="bg2">
                      <a:lumMod val="75000"/>
                    </a:schemeClr>
                  </a:solidFill>
                </a:rPr>
                <a:t>2</a:t>
              </a:r>
              <a:endParaRPr lang="en-GB" dirty="0">
                <a:solidFill>
                  <a:schemeClr val="bg2">
                    <a:lumMod val="75000"/>
                  </a:schemeClr>
                </a:solidFill>
              </a:endParaRPr>
            </a:p>
          </p:txBody>
        </p:sp>
        <p:sp>
          <p:nvSpPr>
            <p:cNvPr id="1048818" name="TextBox 69"/>
            <p:cNvSpPr txBox="1"/>
            <p:nvPr/>
          </p:nvSpPr>
          <p:spPr>
            <a:xfrm>
              <a:off x="4411346" y="3937094"/>
              <a:ext cx="282450" cy="276999"/>
            </a:xfrm>
            <a:prstGeom prst="rect">
              <a:avLst/>
            </a:prstGeom>
            <a:noFill/>
          </p:spPr>
          <p:txBody>
            <a:bodyPr wrap="none" rtlCol="0">
              <a:spAutoFit/>
            </a:bodyPr>
            <a:lstStyle/>
            <a:p>
              <a:pPr algn="r"/>
              <a:r>
                <a:rPr lang="de-DE" dirty="0">
                  <a:solidFill>
                    <a:schemeClr val="bg2">
                      <a:lumMod val="75000"/>
                    </a:schemeClr>
                  </a:solidFill>
                </a:rPr>
                <a:t>3</a:t>
              </a:r>
              <a:endParaRPr lang="en-GB" dirty="0">
                <a:solidFill>
                  <a:schemeClr val="bg2">
                    <a:lumMod val="75000"/>
                  </a:schemeClr>
                </a:solidFill>
              </a:endParaRPr>
            </a:p>
          </p:txBody>
        </p:sp>
        <p:sp>
          <p:nvSpPr>
            <p:cNvPr id="1048819" name="TextBox 70"/>
            <p:cNvSpPr txBox="1"/>
            <p:nvPr/>
          </p:nvSpPr>
          <p:spPr>
            <a:xfrm>
              <a:off x="4385360" y="4646141"/>
              <a:ext cx="282450" cy="276999"/>
            </a:xfrm>
            <a:prstGeom prst="rect">
              <a:avLst/>
            </a:prstGeom>
            <a:noFill/>
          </p:spPr>
          <p:txBody>
            <a:bodyPr wrap="none" rtlCol="0">
              <a:spAutoFit/>
            </a:bodyPr>
            <a:lstStyle/>
            <a:p>
              <a:pPr algn="r"/>
              <a:r>
                <a:rPr lang="de-DE" dirty="0" smtClean="0">
                  <a:solidFill>
                    <a:schemeClr val="bg2">
                      <a:lumMod val="75000"/>
                    </a:schemeClr>
                  </a:solidFill>
                </a:rPr>
                <a:t>4</a:t>
              </a:r>
              <a:endParaRPr lang="en-GB" dirty="0">
                <a:solidFill>
                  <a:schemeClr val="bg2">
                    <a:lumMod val="75000"/>
                  </a:schemeClr>
                </a:solidFill>
              </a:endParaRPr>
            </a:p>
          </p:txBody>
        </p:sp>
        <p:sp>
          <p:nvSpPr>
            <p:cNvPr id="1048820" name="Rounded Rectangle 127"/>
            <p:cNvSpPr/>
            <p:nvPr/>
          </p:nvSpPr>
          <p:spPr bwMode="auto">
            <a:xfrm>
              <a:off x="4718152" y="4862165"/>
              <a:ext cx="978395" cy="317579"/>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21" name="Rounded Rectangle 128"/>
            <p:cNvSpPr/>
            <p:nvPr/>
          </p:nvSpPr>
          <p:spPr bwMode="auto">
            <a:xfrm>
              <a:off x="4744138" y="4934173"/>
              <a:ext cx="432048"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4</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22" name="Rounded Rectangle 129"/>
            <p:cNvSpPr/>
            <p:nvPr/>
          </p:nvSpPr>
          <p:spPr bwMode="auto">
            <a:xfrm>
              <a:off x="5249456" y="493417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6</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23" name="Rounded Rectangle 130"/>
            <p:cNvSpPr/>
            <p:nvPr/>
          </p:nvSpPr>
          <p:spPr bwMode="auto">
            <a:xfrm>
              <a:off x="4790206" y="3430587"/>
              <a:ext cx="806183" cy="308997"/>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24" name="Rounded Rectangle 131"/>
            <p:cNvSpPr/>
            <p:nvPr/>
          </p:nvSpPr>
          <p:spPr bwMode="auto">
            <a:xfrm>
              <a:off x="4889416" y="3494013"/>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25" name="Rounded Rectangle 132"/>
            <p:cNvSpPr/>
            <p:nvPr/>
          </p:nvSpPr>
          <p:spPr bwMode="auto">
            <a:xfrm>
              <a:off x="5321464" y="3494013"/>
              <a:ext cx="216024"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5a</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26" name="Rounded Rectangle 133"/>
            <p:cNvSpPr/>
            <p:nvPr/>
          </p:nvSpPr>
          <p:spPr bwMode="auto">
            <a:xfrm>
              <a:off x="4790206" y="3061965"/>
              <a:ext cx="823712" cy="317579"/>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27" name="Rounded Rectangle 134"/>
            <p:cNvSpPr/>
            <p:nvPr/>
          </p:nvSpPr>
          <p:spPr bwMode="auto">
            <a:xfrm>
              <a:off x="4718153" y="4502125"/>
              <a:ext cx="978394" cy="317579"/>
            </a:xfrm>
            <a:prstGeom prst="round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28" name="Rounded Rectangle 135"/>
            <p:cNvSpPr/>
            <p:nvPr/>
          </p:nvSpPr>
          <p:spPr bwMode="auto">
            <a:xfrm>
              <a:off x="5164341" y="3097970"/>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29" name="Rounded Rectangle 136"/>
            <p:cNvSpPr/>
            <p:nvPr/>
          </p:nvSpPr>
          <p:spPr bwMode="auto">
            <a:xfrm>
              <a:off x="5209072" y="4574133"/>
              <a:ext cx="432048" cy="216024"/>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2</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30" name="Rounded Rectangle 137"/>
            <p:cNvSpPr/>
            <p:nvPr/>
          </p:nvSpPr>
          <p:spPr bwMode="auto">
            <a:xfrm>
              <a:off x="4817408" y="4574133"/>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1b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048831" name="Rounded Rectangle 138"/>
            <p:cNvSpPr/>
            <p:nvPr/>
          </p:nvSpPr>
          <p:spPr bwMode="auto">
            <a:xfrm>
              <a:off x="4889416" y="3097970"/>
              <a:ext cx="216024" cy="216024"/>
            </a:xfrm>
            <a:prstGeom prst="roundRect">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800" b="1" dirty="0" smtClean="0">
                  <a:solidFill>
                    <a:schemeClr val="bg1"/>
                  </a:solidFill>
                </a:rPr>
                <a:t>3a</a:t>
              </a:r>
              <a:endParaRPr kumimoji="0" lang="en-GB" sz="800" b="1" i="0" u="none" strike="noStrike" cap="none" normalizeH="0" baseline="0" dirty="0" smtClean="0">
                <a:ln>
                  <a:noFill/>
                </a:ln>
                <a:solidFill>
                  <a:schemeClr val="bg1"/>
                </a:solidFill>
                <a:effectLst/>
                <a:latin typeface="Verdana" pitchFamily="34" charset="0"/>
              </a:endParaRPr>
            </a:p>
          </p:txBody>
        </p:sp>
        <p:cxnSp>
          <p:nvCxnSpPr>
            <p:cNvPr id="3145746" name="Straight Arrow Connector 139"/>
            <p:cNvCxnSpPr>
              <a:cxnSpLocks/>
              <a:endCxn id="1048826" idx="1"/>
            </p:cNvCxnSpPr>
            <p:nvPr/>
          </p:nvCxnSpPr>
          <p:spPr bwMode="auto">
            <a:xfrm>
              <a:off x="4216804" y="3205981"/>
              <a:ext cx="573402" cy="14774"/>
            </a:xfrm>
            <a:prstGeom prst="straightConnector1">
              <a:avLst/>
            </a:prstGeom>
            <a:noFill/>
            <a:ln w="19050" cap="flat" cmpd="sng" algn="ctr">
              <a:solidFill>
                <a:schemeClr val="tx1">
                  <a:lumMod val="50000"/>
                  <a:lumOff val="50000"/>
                </a:schemeClr>
              </a:solidFill>
              <a:prstDash val="sysDot"/>
              <a:round/>
              <a:headEnd type="none" w="med" len="med"/>
              <a:tailEnd type="triangle" w="med" len="med"/>
            </a:ln>
            <a:effectLst/>
          </p:spPr>
        </p:cxnSp>
        <p:cxnSp>
          <p:nvCxnSpPr>
            <p:cNvPr id="3145747" name="Straight Arrow Connector 140"/>
            <p:cNvCxnSpPr>
              <a:cxnSpLocks/>
              <a:endCxn id="1048823" idx="1"/>
            </p:cNvCxnSpPr>
            <p:nvPr/>
          </p:nvCxnSpPr>
          <p:spPr bwMode="auto">
            <a:xfrm flipV="1">
              <a:off x="4202209" y="3585086"/>
              <a:ext cx="587997" cy="799870"/>
            </a:xfrm>
            <a:prstGeom prst="straightConnector1">
              <a:avLst/>
            </a:prstGeom>
            <a:noFill/>
            <a:ln w="19050" cap="flat" cmpd="sng" algn="ctr">
              <a:solidFill>
                <a:schemeClr val="tx1">
                  <a:lumMod val="50000"/>
                  <a:lumOff val="50000"/>
                </a:schemeClr>
              </a:solidFill>
              <a:prstDash val="sysDot"/>
              <a:round/>
              <a:headEnd type="none" w="med" len="med"/>
              <a:tailEnd type="triangle" w="med" len="med"/>
            </a:ln>
            <a:effectLst/>
          </p:spPr>
        </p:cxnSp>
        <p:cxnSp>
          <p:nvCxnSpPr>
            <p:cNvPr id="3145748" name="Straight Arrow Connector 141"/>
            <p:cNvCxnSpPr>
              <a:cxnSpLocks/>
            </p:cNvCxnSpPr>
            <p:nvPr/>
          </p:nvCxnSpPr>
          <p:spPr bwMode="auto">
            <a:xfrm>
              <a:off x="4215052" y="4758881"/>
              <a:ext cx="503100" cy="262073"/>
            </a:xfrm>
            <a:prstGeom prst="straightConnector1">
              <a:avLst/>
            </a:prstGeom>
            <a:noFill/>
            <a:ln w="19050" cap="flat" cmpd="sng" algn="ctr">
              <a:solidFill>
                <a:schemeClr val="tx1">
                  <a:lumMod val="50000"/>
                  <a:lumOff val="50000"/>
                </a:schemeClr>
              </a:solidFill>
              <a:prstDash val="sysDot"/>
              <a:round/>
              <a:headEnd type="none" w="med" len="med"/>
              <a:tailEnd type="triangle" w="med" len="med"/>
            </a:ln>
            <a:effectLst/>
          </p:spPr>
        </p:cxnSp>
        <p:cxnSp>
          <p:nvCxnSpPr>
            <p:cNvPr id="3145749" name="Straight Arrow Connector 142"/>
            <p:cNvCxnSpPr>
              <a:cxnSpLocks/>
              <a:endCxn id="1048827" idx="1"/>
            </p:cNvCxnSpPr>
            <p:nvPr/>
          </p:nvCxnSpPr>
          <p:spPr bwMode="auto">
            <a:xfrm>
              <a:off x="4216804" y="3606355"/>
              <a:ext cx="501349" cy="1054560"/>
            </a:xfrm>
            <a:prstGeom prst="straightConnector1">
              <a:avLst/>
            </a:prstGeom>
            <a:noFill/>
            <a:ln w="19050" cap="flat" cmpd="sng" algn="ctr">
              <a:solidFill>
                <a:schemeClr val="tx1">
                  <a:lumMod val="50000"/>
                  <a:lumOff val="50000"/>
                </a:schemeClr>
              </a:solidFill>
              <a:prstDash val="sysDot"/>
              <a:round/>
              <a:headEnd type="none" w="med" len="med"/>
              <a:tailEnd type="triangle" w="med" len="med"/>
            </a:ln>
            <a:effectLst/>
          </p:spPr>
        </p:cxnSp>
      </p:grpSp>
      <p:sp>
        <p:nvSpPr>
          <p:cNvPr id="1048832" name="Rounded Rectangle 149"/>
          <p:cNvSpPr/>
          <p:nvPr/>
        </p:nvSpPr>
        <p:spPr bwMode="auto">
          <a:xfrm>
            <a:off x="5753511" y="1412776"/>
            <a:ext cx="1626801" cy="4968552"/>
          </a:xfrm>
          <a:prstGeom prst="roundRect">
            <a:avLst>
              <a:gd name="adj" fmla="val 11874"/>
            </a:avLst>
          </a:prstGeom>
          <a:solidFill>
            <a:srgbClr val="0070C0"/>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33" name="Rounded Rectangle 71"/>
          <p:cNvSpPr/>
          <p:nvPr/>
        </p:nvSpPr>
        <p:spPr bwMode="auto">
          <a:xfrm>
            <a:off x="5887510" y="1765821"/>
            <a:ext cx="1306162" cy="3902343"/>
          </a:xfrm>
          <a:prstGeom prst="round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34" name="TextBox 72"/>
          <p:cNvSpPr txBox="1"/>
          <p:nvPr/>
        </p:nvSpPr>
        <p:spPr>
          <a:xfrm>
            <a:off x="6003664" y="1809325"/>
            <a:ext cx="1084580" cy="447040"/>
          </a:xfrm>
          <a:prstGeom prst="rect">
            <a:avLst/>
          </a:prstGeom>
          <a:noFill/>
        </p:spPr>
        <p:txBody>
          <a:bodyPr wrap="none" rtlCol="0">
            <a:spAutoFit/>
          </a:bodyPr>
          <a:lstStyle/>
          <a:p>
            <a:r>
              <a:rPr lang="de-DE" dirty="0" err="1" smtClean="0">
                <a:solidFill>
                  <a:schemeClr val="tx1"/>
                </a:solidFill>
              </a:rPr>
              <a:t>DigCompEdu</a:t>
            </a:r>
            <a:endParaRPr lang="de-DE" dirty="0" smtClean="0">
              <a:solidFill>
                <a:schemeClr val="tx1"/>
              </a:solidFill>
            </a:endParaRPr>
          </a:p>
          <a:p>
            <a:r>
              <a:rPr lang="de-DE" dirty="0" smtClean="0">
                <a:solidFill>
                  <a:schemeClr val="tx1"/>
                </a:solidFill>
              </a:rPr>
              <a:t>Framework</a:t>
            </a:r>
            <a:endParaRPr lang="en-GB" dirty="0">
              <a:solidFill>
                <a:schemeClr val="tx1"/>
              </a:solidFill>
            </a:endParaRPr>
          </a:p>
        </p:txBody>
      </p:sp>
      <p:sp>
        <p:nvSpPr>
          <p:cNvPr id="1048835" name="TextBox 73"/>
          <p:cNvSpPr txBox="1"/>
          <p:nvPr/>
        </p:nvSpPr>
        <p:spPr>
          <a:xfrm>
            <a:off x="5922050" y="2639837"/>
            <a:ext cx="407526" cy="276999"/>
          </a:xfrm>
          <a:prstGeom prst="rect">
            <a:avLst/>
          </a:prstGeom>
          <a:noFill/>
        </p:spPr>
        <p:txBody>
          <a:bodyPr wrap="square" rtlCol="0">
            <a:spAutoFit/>
          </a:bodyPr>
          <a:lstStyle/>
          <a:p>
            <a:pPr algn="ctr"/>
            <a:r>
              <a:rPr lang="de-DE" dirty="0" smtClean="0">
                <a:solidFill>
                  <a:schemeClr val="bg2">
                    <a:lumMod val="75000"/>
                  </a:schemeClr>
                </a:solidFill>
              </a:rPr>
              <a:t>1</a:t>
            </a:r>
            <a:endParaRPr lang="en-GB" dirty="0">
              <a:solidFill>
                <a:schemeClr val="bg2">
                  <a:lumMod val="75000"/>
                </a:schemeClr>
              </a:solidFill>
            </a:endParaRPr>
          </a:p>
        </p:txBody>
      </p:sp>
      <p:sp>
        <p:nvSpPr>
          <p:cNvPr id="1048836" name="Rounded Rectangle 74"/>
          <p:cNvSpPr/>
          <p:nvPr/>
        </p:nvSpPr>
        <p:spPr bwMode="auto">
          <a:xfrm>
            <a:off x="6003664" y="2413893"/>
            <a:ext cx="1045992" cy="646959"/>
          </a:xfrm>
          <a:prstGeom prst="round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37" name="TextBox 75"/>
          <p:cNvSpPr txBox="1"/>
          <p:nvPr/>
        </p:nvSpPr>
        <p:spPr>
          <a:xfrm>
            <a:off x="5922050" y="3361030"/>
            <a:ext cx="407526" cy="276999"/>
          </a:xfrm>
          <a:prstGeom prst="rect">
            <a:avLst/>
          </a:prstGeom>
          <a:noFill/>
        </p:spPr>
        <p:txBody>
          <a:bodyPr wrap="square" rtlCol="0">
            <a:spAutoFit/>
          </a:bodyPr>
          <a:lstStyle/>
          <a:p>
            <a:pPr algn="ctr"/>
            <a:r>
              <a:rPr lang="de-DE" dirty="0" smtClean="0">
                <a:solidFill>
                  <a:schemeClr val="bg2">
                    <a:lumMod val="75000"/>
                  </a:schemeClr>
                </a:solidFill>
              </a:rPr>
              <a:t>2</a:t>
            </a:r>
            <a:endParaRPr lang="en-GB" dirty="0">
              <a:solidFill>
                <a:schemeClr val="bg2">
                  <a:lumMod val="75000"/>
                </a:schemeClr>
              </a:solidFill>
            </a:endParaRPr>
          </a:p>
        </p:txBody>
      </p:sp>
      <p:sp>
        <p:nvSpPr>
          <p:cNvPr id="1048838" name="Rounded Rectangle 76"/>
          <p:cNvSpPr/>
          <p:nvPr/>
        </p:nvSpPr>
        <p:spPr bwMode="auto">
          <a:xfrm>
            <a:off x="6003664" y="3277989"/>
            <a:ext cx="1045992" cy="440630"/>
          </a:xfrm>
          <a:prstGeom prst="round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39" name="TextBox 77"/>
          <p:cNvSpPr txBox="1"/>
          <p:nvPr/>
        </p:nvSpPr>
        <p:spPr>
          <a:xfrm>
            <a:off x="5909386" y="3930707"/>
            <a:ext cx="407526" cy="276999"/>
          </a:xfrm>
          <a:prstGeom prst="rect">
            <a:avLst/>
          </a:prstGeom>
          <a:noFill/>
        </p:spPr>
        <p:txBody>
          <a:bodyPr wrap="square" rtlCol="0">
            <a:spAutoFit/>
          </a:bodyPr>
          <a:lstStyle/>
          <a:p>
            <a:pPr algn="ctr"/>
            <a:r>
              <a:rPr lang="de-DE" dirty="0" smtClean="0">
                <a:solidFill>
                  <a:schemeClr val="bg2">
                    <a:lumMod val="75000"/>
                  </a:schemeClr>
                </a:solidFill>
              </a:rPr>
              <a:t>3</a:t>
            </a:r>
            <a:endParaRPr lang="en-GB" dirty="0">
              <a:solidFill>
                <a:schemeClr val="bg2">
                  <a:lumMod val="75000"/>
                </a:schemeClr>
              </a:solidFill>
            </a:endParaRPr>
          </a:p>
        </p:txBody>
      </p:sp>
      <p:sp>
        <p:nvSpPr>
          <p:cNvPr id="1048840" name="Rounded Rectangle 78"/>
          <p:cNvSpPr/>
          <p:nvPr/>
        </p:nvSpPr>
        <p:spPr bwMode="auto">
          <a:xfrm>
            <a:off x="6003664" y="3919674"/>
            <a:ext cx="1045992" cy="324036"/>
          </a:xfrm>
          <a:prstGeom prst="round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41" name="TextBox 121"/>
          <p:cNvSpPr txBox="1"/>
          <p:nvPr/>
        </p:nvSpPr>
        <p:spPr>
          <a:xfrm>
            <a:off x="6422998" y="2428236"/>
            <a:ext cx="623550" cy="646331"/>
          </a:xfrm>
          <a:prstGeom prst="rect">
            <a:avLst/>
          </a:prstGeom>
          <a:noFill/>
        </p:spPr>
        <p:txBody>
          <a:bodyPr wrap="square" rtlCol="0">
            <a:spAutoFit/>
          </a:bodyPr>
          <a:lstStyle/>
          <a:p>
            <a:pPr algn="ctr"/>
            <a:r>
              <a:rPr lang="de-DE" dirty="0" smtClean="0">
                <a:solidFill>
                  <a:schemeClr val="bg2">
                    <a:lumMod val="75000"/>
                  </a:schemeClr>
                </a:solidFill>
              </a:rPr>
              <a:t>1.1</a:t>
            </a:r>
          </a:p>
          <a:p>
            <a:pPr algn="ctr"/>
            <a:r>
              <a:rPr lang="de-DE" dirty="0" smtClean="0">
                <a:solidFill>
                  <a:schemeClr val="bg2">
                    <a:lumMod val="75000"/>
                  </a:schemeClr>
                </a:solidFill>
              </a:rPr>
              <a:t>1.2</a:t>
            </a:r>
          </a:p>
          <a:p>
            <a:pPr algn="ctr"/>
            <a:r>
              <a:rPr lang="de-DE" dirty="0" smtClean="0">
                <a:solidFill>
                  <a:schemeClr val="bg2">
                    <a:lumMod val="75000"/>
                  </a:schemeClr>
                </a:solidFill>
              </a:rPr>
              <a:t>1.3</a:t>
            </a:r>
            <a:endParaRPr lang="en-GB" dirty="0">
              <a:solidFill>
                <a:schemeClr val="bg2">
                  <a:lumMod val="75000"/>
                </a:schemeClr>
              </a:solidFill>
            </a:endParaRPr>
          </a:p>
        </p:txBody>
      </p:sp>
      <p:sp>
        <p:nvSpPr>
          <p:cNvPr id="1048842" name="TextBox 122"/>
          <p:cNvSpPr txBox="1"/>
          <p:nvPr/>
        </p:nvSpPr>
        <p:spPr>
          <a:xfrm>
            <a:off x="6426106" y="3277989"/>
            <a:ext cx="623550" cy="461665"/>
          </a:xfrm>
          <a:prstGeom prst="rect">
            <a:avLst/>
          </a:prstGeom>
          <a:noFill/>
        </p:spPr>
        <p:txBody>
          <a:bodyPr wrap="square" rtlCol="0">
            <a:spAutoFit/>
          </a:bodyPr>
          <a:lstStyle/>
          <a:p>
            <a:pPr algn="ctr"/>
            <a:r>
              <a:rPr lang="de-DE" dirty="0" smtClean="0">
                <a:solidFill>
                  <a:schemeClr val="bg2">
                    <a:lumMod val="75000"/>
                  </a:schemeClr>
                </a:solidFill>
              </a:rPr>
              <a:t>2.1</a:t>
            </a:r>
          </a:p>
          <a:p>
            <a:pPr algn="ctr"/>
            <a:r>
              <a:rPr lang="de-DE" dirty="0" smtClean="0">
                <a:solidFill>
                  <a:schemeClr val="bg2">
                    <a:lumMod val="75000"/>
                  </a:schemeClr>
                </a:solidFill>
              </a:rPr>
              <a:t>2.2</a:t>
            </a:r>
            <a:endParaRPr lang="en-GB" dirty="0">
              <a:solidFill>
                <a:schemeClr val="bg2">
                  <a:lumMod val="75000"/>
                </a:schemeClr>
              </a:solidFill>
            </a:endParaRPr>
          </a:p>
        </p:txBody>
      </p:sp>
      <p:sp>
        <p:nvSpPr>
          <p:cNvPr id="1048843" name="TextBox 123"/>
          <p:cNvSpPr txBox="1"/>
          <p:nvPr/>
        </p:nvSpPr>
        <p:spPr>
          <a:xfrm>
            <a:off x="6426106" y="3930707"/>
            <a:ext cx="623550" cy="276999"/>
          </a:xfrm>
          <a:prstGeom prst="rect">
            <a:avLst/>
          </a:prstGeom>
          <a:noFill/>
        </p:spPr>
        <p:txBody>
          <a:bodyPr wrap="square" rtlCol="0">
            <a:spAutoFit/>
          </a:bodyPr>
          <a:lstStyle/>
          <a:p>
            <a:pPr algn="ctr"/>
            <a:r>
              <a:rPr lang="de-DE" dirty="0" smtClean="0">
                <a:solidFill>
                  <a:schemeClr val="bg2">
                    <a:lumMod val="75000"/>
                  </a:schemeClr>
                </a:solidFill>
              </a:rPr>
              <a:t>3.1</a:t>
            </a:r>
            <a:endParaRPr lang="en-GB" dirty="0">
              <a:solidFill>
                <a:schemeClr val="bg2">
                  <a:lumMod val="75000"/>
                </a:schemeClr>
              </a:solidFill>
            </a:endParaRPr>
          </a:p>
        </p:txBody>
      </p:sp>
      <p:sp>
        <p:nvSpPr>
          <p:cNvPr id="1048844" name="TextBox 124"/>
          <p:cNvSpPr txBox="1"/>
          <p:nvPr/>
        </p:nvSpPr>
        <p:spPr>
          <a:xfrm>
            <a:off x="5922050" y="4613670"/>
            <a:ext cx="407526" cy="276999"/>
          </a:xfrm>
          <a:prstGeom prst="rect">
            <a:avLst/>
          </a:prstGeom>
          <a:noFill/>
        </p:spPr>
        <p:txBody>
          <a:bodyPr wrap="square" rtlCol="0">
            <a:spAutoFit/>
          </a:bodyPr>
          <a:lstStyle/>
          <a:p>
            <a:pPr algn="ctr"/>
            <a:r>
              <a:rPr lang="de-DE" dirty="0" smtClean="0">
                <a:solidFill>
                  <a:schemeClr val="bg2">
                    <a:lumMod val="75000"/>
                  </a:schemeClr>
                </a:solidFill>
              </a:rPr>
              <a:t>4</a:t>
            </a:r>
            <a:endParaRPr lang="en-GB" dirty="0">
              <a:solidFill>
                <a:schemeClr val="bg2">
                  <a:lumMod val="75000"/>
                </a:schemeClr>
              </a:solidFill>
            </a:endParaRPr>
          </a:p>
        </p:txBody>
      </p:sp>
      <p:sp>
        <p:nvSpPr>
          <p:cNvPr id="1048845" name="Rounded Rectangle 125"/>
          <p:cNvSpPr/>
          <p:nvPr/>
        </p:nvSpPr>
        <p:spPr bwMode="auto">
          <a:xfrm>
            <a:off x="6003664" y="4530629"/>
            <a:ext cx="1045992" cy="440630"/>
          </a:xfrm>
          <a:prstGeom prst="round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1048846" name="TextBox 126"/>
          <p:cNvSpPr txBox="1"/>
          <p:nvPr/>
        </p:nvSpPr>
        <p:spPr>
          <a:xfrm>
            <a:off x="6426106" y="4530629"/>
            <a:ext cx="623550" cy="461665"/>
          </a:xfrm>
          <a:prstGeom prst="rect">
            <a:avLst/>
          </a:prstGeom>
          <a:noFill/>
        </p:spPr>
        <p:txBody>
          <a:bodyPr wrap="square" rtlCol="0">
            <a:spAutoFit/>
          </a:bodyPr>
          <a:lstStyle/>
          <a:p>
            <a:pPr algn="ctr"/>
            <a:r>
              <a:rPr lang="de-DE" dirty="0" smtClean="0">
                <a:solidFill>
                  <a:schemeClr val="bg2">
                    <a:lumMod val="75000"/>
                  </a:schemeClr>
                </a:solidFill>
              </a:rPr>
              <a:t>4.1</a:t>
            </a:r>
          </a:p>
          <a:p>
            <a:pPr algn="ctr"/>
            <a:r>
              <a:rPr lang="de-DE" dirty="0">
                <a:solidFill>
                  <a:schemeClr val="bg2">
                    <a:lumMod val="75000"/>
                  </a:schemeClr>
                </a:solidFill>
              </a:rPr>
              <a:t>4</a:t>
            </a:r>
            <a:r>
              <a:rPr lang="de-DE" dirty="0" smtClean="0">
                <a:solidFill>
                  <a:schemeClr val="bg2">
                    <a:lumMod val="75000"/>
                  </a:schemeClr>
                </a:solidFill>
              </a:rPr>
              <a:t>.2</a:t>
            </a:r>
            <a:endParaRPr lang="en-GB" dirty="0">
              <a:solidFill>
                <a:schemeClr val="bg2">
                  <a:lumMod val="75000"/>
                </a:schemeClr>
              </a:solidFill>
            </a:endParaRPr>
          </a:p>
        </p:txBody>
      </p:sp>
      <p:sp>
        <p:nvSpPr>
          <p:cNvPr id="1048847" name="Rounded Rectangle 148"/>
          <p:cNvSpPr/>
          <p:nvPr/>
        </p:nvSpPr>
        <p:spPr bwMode="auto">
          <a:xfrm>
            <a:off x="6732240" y="5301208"/>
            <a:ext cx="216024" cy="216024"/>
          </a:xfrm>
          <a:prstGeom prst="roundRect">
            <a:avLst/>
          </a:prstGeom>
          <a:solidFill>
            <a:schemeClr val="bg1"/>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800" b="1" i="0" u="none" strike="noStrike" cap="none" normalizeH="0" baseline="0" dirty="0" smtClean="0">
                <a:ln>
                  <a:noFill/>
                </a:ln>
                <a:solidFill>
                  <a:schemeClr val="bg1"/>
                </a:solidFill>
                <a:effectLst/>
                <a:latin typeface="Verdana" pitchFamily="34" charset="0"/>
              </a:rPr>
              <a:t>5b</a:t>
            </a:r>
            <a:endParaRPr kumimoji="0" lang="en-GB" sz="800" b="1" i="0" u="none" strike="noStrike" cap="none" normalizeH="0" baseline="0" dirty="0" smtClean="0">
              <a:ln>
                <a:noFill/>
              </a:ln>
              <a:solidFill>
                <a:schemeClr val="bg1"/>
              </a:solidFill>
              <a:effectLst/>
              <a:latin typeface="Verdana" pitchFamily="34" charset="0"/>
            </a:endParaRPr>
          </a:p>
        </p:txBody>
      </p:sp>
      <p:sp>
        <p:nvSpPr>
          <p:cNvPr id="161" name="Rounded Rectangle 160"/>
          <p:cNvSpPr/>
          <p:nvPr/>
        </p:nvSpPr>
        <p:spPr bwMode="auto">
          <a:xfrm>
            <a:off x="7668344" y="260648"/>
            <a:ext cx="1259467" cy="383891"/>
          </a:xfrm>
          <a:prstGeom prst="roundRect">
            <a:avLst/>
          </a:prstGeom>
          <a:solidFill>
            <a:schemeClr val="bg1"/>
          </a:solid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0" i="0" u="none" strike="noStrike" cap="none" normalizeH="0" baseline="0" dirty="0" smtClean="0">
                <a:ln>
                  <a:noFill/>
                </a:ln>
                <a:solidFill>
                  <a:schemeClr val="tx1">
                    <a:lumMod val="50000"/>
                    <a:lumOff val="50000"/>
                  </a:schemeClr>
                </a:solidFill>
                <a:effectLst/>
                <a:latin typeface="Verdana" pitchFamily="34" charset="0"/>
              </a:rPr>
              <a:t>Phase</a:t>
            </a:r>
            <a:r>
              <a:rPr kumimoji="0" lang="de-DE" sz="1600" b="0" i="0" u="none" strike="noStrike" cap="none" normalizeH="0" dirty="0" smtClean="0">
                <a:ln>
                  <a:noFill/>
                </a:ln>
                <a:solidFill>
                  <a:schemeClr val="tx1">
                    <a:lumMod val="50000"/>
                    <a:lumOff val="50000"/>
                  </a:schemeClr>
                </a:solidFill>
                <a:effectLst/>
                <a:latin typeface="Verdana" pitchFamily="34" charset="0"/>
              </a:rPr>
              <a:t> I</a:t>
            </a:r>
            <a:endParaRPr kumimoji="0" lang="en-GB" sz="1600" b="0" i="0" u="none" strike="noStrike" cap="none" normalizeH="0" baseline="0" dirty="0" smtClean="0">
              <a:ln>
                <a:noFill/>
              </a:ln>
              <a:solidFill>
                <a:schemeClr val="tx1">
                  <a:lumMod val="50000"/>
                  <a:lumOff val="50000"/>
                </a:schemeClr>
              </a:solidFill>
              <a:effectLst/>
              <a:latin typeface="Verdana" pitchFamily="34" charset="0"/>
            </a:endParaRPr>
          </a:p>
        </p:txBody>
      </p:sp>
      <p:sp>
        <p:nvSpPr>
          <p:cNvPr id="2" name="TextBox 1"/>
          <p:cNvSpPr txBox="1"/>
          <p:nvPr/>
        </p:nvSpPr>
        <p:spPr>
          <a:xfrm>
            <a:off x="5766412" y="5704278"/>
            <a:ext cx="1686837" cy="608885"/>
          </a:xfrm>
          <a:prstGeom prst="rect">
            <a:avLst/>
          </a:prstGeom>
          <a:noFill/>
        </p:spPr>
        <p:txBody>
          <a:bodyPr wrap="square" rtlCol="0">
            <a:spAutoFit/>
          </a:bodyPr>
          <a:lstStyle/>
          <a:p>
            <a:pPr algn="ctr">
              <a:lnSpc>
                <a:spcPct val="110000"/>
              </a:lnSpc>
              <a:buClr>
                <a:srgbClr val="33ACE3"/>
              </a:buClr>
            </a:pPr>
            <a:r>
              <a:rPr lang="de-DE" sz="1600" dirty="0" err="1" smtClean="0">
                <a:solidFill>
                  <a:schemeClr val="bg1"/>
                </a:solidFill>
              </a:rPr>
              <a:t>Proposal</a:t>
            </a:r>
            <a:r>
              <a:rPr lang="de-DE" sz="1600" dirty="0" smtClean="0">
                <a:solidFill>
                  <a:schemeClr val="bg1"/>
                </a:solidFill>
              </a:rPr>
              <a:t> </a:t>
            </a:r>
            <a:r>
              <a:rPr lang="de-DE" sz="1600" dirty="0" err="1" smtClean="0">
                <a:solidFill>
                  <a:schemeClr val="bg1"/>
                </a:solidFill>
              </a:rPr>
              <a:t>October</a:t>
            </a:r>
            <a:r>
              <a:rPr lang="de-DE" sz="1600" dirty="0" smtClean="0">
                <a:solidFill>
                  <a:schemeClr val="bg1"/>
                </a:solidFill>
              </a:rPr>
              <a:t> 2016</a:t>
            </a:r>
            <a:endParaRPr lang="en-GB" sz="1600" dirty="0" err="1" smtClean="0">
              <a:solidFill>
                <a:schemeClr val="bg1"/>
              </a:solidFill>
            </a:endParaRPr>
          </a:p>
        </p:txBody>
      </p:sp>
    </p:spTree>
    <p:extLst>
      <p:ext uri="{BB962C8B-B14F-4D97-AF65-F5344CB8AC3E}">
        <p14:creationId xmlns:p14="http://schemas.microsoft.com/office/powerpoint/2010/main" val="274246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p:cNvSpPr/>
          <p:nvPr/>
        </p:nvSpPr>
        <p:spPr bwMode="auto">
          <a:xfrm rot="16200000">
            <a:off x="3021399" y="2526471"/>
            <a:ext cx="3142809" cy="1110521"/>
          </a:xfrm>
          <a:prstGeom prst="downArrow">
            <a:avLst>
              <a:gd name="adj1" fmla="val 50000"/>
              <a:gd name="adj2" fmla="val 58449"/>
            </a:avLst>
          </a:prstGeom>
          <a:solidFill>
            <a:schemeClr val="bg1">
              <a:lumMod val="50000"/>
            </a:schemeClr>
          </a:solidFill>
          <a:ln w="38100">
            <a:noFill/>
            <a:prstDash val="sysDot"/>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ounded Rectangle 4"/>
          <p:cNvSpPr/>
          <p:nvPr/>
        </p:nvSpPr>
        <p:spPr bwMode="auto">
          <a:xfrm>
            <a:off x="7668344" y="260648"/>
            <a:ext cx="1259467" cy="383891"/>
          </a:xfrm>
          <a:prstGeom prst="roundRect">
            <a:avLst/>
          </a:prstGeom>
          <a:solidFill>
            <a:schemeClr val="bg1"/>
          </a:solidFill>
          <a:ln w="28575">
            <a:solidFill>
              <a:schemeClr val="bg1">
                <a:lumMod val="65000"/>
              </a:schemeClr>
            </a:solidFill>
            <a:prstDash val="sysDot"/>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0" i="0" u="none" strike="noStrike" cap="none" normalizeH="0" baseline="0" dirty="0" smtClean="0">
                <a:ln>
                  <a:noFill/>
                </a:ln>
                <a:solidFill>
                  <a:schemeClr val="tx1">
                    <a:lumMod val="50000"/>
                    <a:lumOff val="50000"/>
                  </a:schemeClr>
                </a:solidFill>
                <a:effectLst/>
                <a:latin typeface="Verdana" pitchFamily="34" charset="0"/>
              </a:rPr>
              <a:t>Phase</a:t>
            </a:r>
            <a:r>
              <a:rPr kumimoji="0" lang="de-DE" sz="1600" b="0" i="0" u="none" strike="noStrike" cap="none" normalizeH="0" dirty="0" smtClean="0">
                <a:ln>
                  <a:noFill/>
                </a:ln>
                <a:solidFill>
                  <a:schemeClr val="tx1">
                    <a:lumMod val="50000"/>
                    <a:lumOff val="50000"/>
                  </a:schemeClr>
                </a:solidFill>
                <a:effectLst/>
                <a:latin typeface="Verdana" pitchFamily="34" charset="0"/>
              </a:rPr>
              <a:t> II</a:t>
            </a:r>
            <a:endParaRPr kumimoji="0" lang="en-GB" sz="1600" b="0" i="0" u="none" strike="noStrike" cap="none" normalizeH="0" baseline="0" dirty="0" smtClean="0">
              <a:ln>
                <a:noFill/>
              </a:ln>
              <a:solidFill>
                <a:schemeClr val="tx1">
                  <a:lumMod val="50000"/>
                  <a:lumOff val="50000"/>
                </a:schemeClr>
              </a:solidFill>
              <a:effectLst/>
              <a:latin typeface="Verdana" pitchFamily="34" charset="0"/>
            </a:endParaRPr>
          </a:p>
        </p:txBody>
      </p:sp>
      <p:sp>
        <p:nvSpPr>
          <p:cNvPr id="6" name="Rounded Rectangle 14"/>
          <p:cNvSpPr/>
          <p:nvPr/>
        </p:nvSpPr>
        <p:spPr bwMode="auto">
          <a:xfrm>
            <a:off x="3995935" y="2368823"/>
            <a:ext cx="1142527" cy="797688"/>
          </a:xfrm>
          <a:prstGeom prst="roundRect">
            <a:avLst/>
          </a:prstGeom>
          <a:no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b="1" dirty="0" err="1" smtClean="0">
                <a:solidFill>
                  <a:schemeClr val="bg1"/>
                </a:solidFill>
                <a:latin typeface="Calibri" panose="020F0502020204030204" pitchFamily="34" charset="0"/>
              </a:rPr>
              <a:t>eTwinning</a:t>
            </a:r>
            <a:endParaRPr lang="de-DE" b="1" dirty="0" smtClean="0">
              <a:solidFill>
                <a:schemeClr val="bg1"/>
              </a:solidFill>
              <a:latin typeface="Calibri" panose="020F0502020204030204" pitchFamily="34" charset="0"/>
            </a:endParaRPr>
          </a:p>
          <a:p>
            <a:pPr marL="3175" marR="0" indent="0" algn="ctr" defTabSz="914400" rtl="0" eaLnBrk="1" fontAlgn="base" latinLnBrk="0" hangingPunct="1">
              <a:lnSpc>
                <a:spcPct val="100000"/>
              </a:lnSpc>
              <a:spcBef>
                <a:spcPct val="0"/>
              </a:spcBef>
              <a:spcAft>
                <a:spcPct val="0"/>
              </a:spcAft>
              <a:buClrTx/>
              <a:buSzTx/>
              <a:buFontTx/>
              <a:buNone/>
            </a:pPr>
            <a:r>
              <a:rPr lang="de-DE" b="1" dirty="0" smtClean="0">
                <a:solidFill>
                  <a:schemeClr val="bg1"/>
                </a:solidFill>
                <a:latin typeface="Calibri" panose="020F0502020204030204" pitchFamily="34" charset="0"/>
              </a:rPr>
              <a:t>Workshops</a:t>
            </a:r>
            <a:endParaRPr kumimoji="0" lang="en-GB" b="1" i="0" u="none" strike="noStrike" cap="none" normalizeH="0" baseline="0" dirty="0" smtClean="0">
              <a:ln>
                <a:noFill/>
              </a:ln>
              <a:solidFill>
                <a:schemeClr val="bg1"/>
              </a:solidFill>
              <a:effectLst/>
              <a:latin typeface="Calibri" panose="020F0502020204030204" pitchFamily="34"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81" y="1980456"/>
            <a:ext cx="3927118" cy="240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19"/>
          <p:cNvSpPr/>
          <p:nvPr/>
        </p:nvSpPr>
        <p:spPr bwMode="auto">
          <a:xfrm>
            <a:off x="683568" y="1412776"/>
            <a:ext cx="2766884" cy="367969"/>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1" i="0" u="none" strike="noStrike" cap="none" normalizeH="0" baseline="0" dirty="0" err="1" smtClean="0">
                <a:ln>
                  <a:noFill/>
                </a:ln>
                <a:solidFill>
                  <a:schemeClr val="bg1"/>
                </a:solidFill>
                <a:effectLst/>
                <a:latin typeface="Calibri" panose="020F0502020204030204" pitchFamily="34" charset="0"/>
              </a:rPr>
              <a:t>Proposal</a:t>
            </a:r>
            <a:r>
              <a:rPr kumimoji="0" lang="de-DE" sz="1600" b="1" i="0" u="none" strike="noStrike" cap="none" normalizeH="0" baseline="0" dirty="0" smtClean="0">
                <a:ln>
                  <a:noFill/>
                </a:ln>
                <a:solidFill>
                  <a:schemeClr val="bg1"/>
                </a:solidFill>
                <a:effectLst/>
                <a:latin typeface="Calibri" panose="020F0502020204030204" pitchFamily="34" charset="0"/>
              </a:rPr>
              <a:t> </a:t>
            </a:r>
            <a:r>
              <a:rPr kumimoji="0" lang="de-DE" sz="1600" b="1" i="0" u="none" strike="noStrike" cap="none" normalizeH="0" baseline="0" dirty="0" err="1" smtClean="0">
                <a:ln>
                  <a:noFill/>
                </a:ln>
                <a:solidFill>
                  <a:schemeClr val="bg1"/>
                </a:solidFill>
                <a:effectLst/>
                <a:latin typeface="Calibri" panose="020F0502020204030204" pitchFamily="34" charset="0"/>
              </a:rPr>
              <a:t>October</a:t>
            </a:r>
            <a:r>
              <a:rPr kumimoji="0" lang="de-DE" sz="1600" b="1" i="0" u="none" strike="noStrike" cap="none" normalizeH="0" baseline="0" dirty="0" smtClean="0">
                <a:ln>
                  <a:noFill/>
                </a:ln>
                <a:solidFill>
                  <a:schemeClr val="bg1"/>
                </a:solidFill>
                <a:effectLst/>
                <a:latin typeface="Calibri" panose="020F0502020204030204" pitchFamily="34" charset="0"/>
              </a:rPr>
              <a:t> 2016</a:t>
            </a:r>
            <a:endParaRPr kumimoji="0" lang="en-GB" sz="1600" b="1" i="0" u="none" strike="noStrike" cap="none" normalizeH="0" baseline="0" dirty="0" smtClean="0">
              <a:ln>
                <a:noFill/>
              </a:ln>
              <a:solidFill>
                <a:schemeClr val="bg1"/>
              </a:solidFill>
              <a:effectLst/>
              <a:latin typeface="Calibri" panose="020F0502020204030204" pitchFamily="34" charset="0"/>
            </a:endParaRP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3" y="1988840"/>
            <a:ext cx="3832928" cy="234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9"/>
          <p:cNvSpPr/>
          <p:nvPr/>
        </p:nvSpPr>
        <p:spPr bwMode="auto">
          <a:xfrm>
            <a:off x="5628054" y="1412776"/>
            <a:ext cx="2642474" cy="293207"/>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1" i="0" u="none" strike="noStrike" cap="none" normalizeH="0" baseline="0" dirty="0" err="1" smtClean="0">
                <a:ln>
                  <a:noFill/>
                </a:ln>
                <a:solidFill>
                  <a:schemeClr val="bg1"/>
                </a:solidFill>
                <a:effectLst/>
                <a:latin typeface="Calibri" panose="020F0502020204030204" pitchFamily="34" charset="0"/>
              </a:rPr>
              <a:t>Proposal</a:t>
            </a:r>
            <a:r>
              <a:rPr kumimoji="0" lang="de-DE" sz="1600" b="1" i="0" u="none" strike="noStrike" cap="none" normalizeH="0" baseline="0" dirty="0" smtClean="0">
                <a:ln>
                  <a:noFill/>
                </a:ln>
                <a:solidFill>
                  <a:schemeClr val="bg1"/>
                </a:solidFill>
                <a:effectLst/>
                <a:latin typeface="Calibri" panose="020F0502020204030204" pitchFamily="34" charset="0"/>
              </a:rPr>
              <a:t> </a:t>
            </a:r>
            <a:r>
              <a:rPr kumimoji="0" lang="de-DE" sz="1600" b="1" i="0" u="none" strike="noStrike" cap="none" normalizeH="0" baseline="0" dirty="0" err="1" smtClean="0">
                <a:ln>
                  <a:noFill/>
                </a:ln>
                <a:solidFill>
                  <a:schemeClr val="bg1"/>
                </a:solidFill>
                <a:effectLst/>
                <a:latin typeface="Calibri" panose="020F0502020204030204" pitchFamily="34" charset="0"/>
              </a:rPr>
              <a:t>January</a:t>
            </a:r>
            <a:r>
              <a:rPr kumimoji="0" lang="de-DE" sz="1600" b="1" i="0" u="none" strike="noStrike" cap="none" normalizeH="0" baseline="0" dirty="0" smtClean="0">
                <a:ln>
                  <a:noFill/>
                </a:ln>
                <a:solidFill>
                  <a:schemeClr val="bg1"/>
                </a:solidFill>
                <a:effectLst/>
                <a:latin typeface="Calibri" panose="020F0502020204030204" pitchFamily="34" charset="0"/>
              </a:rPr>
              <a:t> 2017</a:t>
            </a:r>
            <a:endParaRPr kumimoji="0" lang="en-GB" sz="1600" b="1" i="0" u="none" strike="noStrike" cap="none" normalizeH="0" baseline="0" dirty="0" smtClean="0">
              <a:ln>
                <a:noFill/>
              </a:ln>
              <a:solidFill>
                <a:schemeClr val="bg1"/>
              </a:solidFill>
              <a:effectLst/>
              <a:latin typeface="Calibri" panose="020F0502020204030204" pitchFamily="34" charset="0"/>
            </a:endParaRPr>
          </a:p>
        </p:txBody>
      </p:sp>
      <p:sp>
        <p:nvSpPr>
          <p:cNvPr id="17" name="Rounded Rectangle 14"/>
          <p:cNvSpPr/>
          <p:nvPr/>
        </p:nvSpPr>
        <p:spPr bwMode="auto">
          <a:xfrm>
            <a:off x="3923928" y="2924944"/>
            <a:ext cx="1224136" cy="797688"/>
          </a:xfrm>
          <a:prstGeom prst="roundRect">
            <a:avLst/>
          </a:prstGeom>
          <a:no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b="1" dirty="0" smtClean="0">
                <a:solidFill>
                  <a:schemeClr val="bg1"/>
                </a:solidFill>
                <a:latin typeface="Calibri" panose="020F0502020204030204" pitchFamily="34" charset="0"/>
              </a:rPr>
              <a:t>In-house </a:t>
            </a:r>
            <a:r>
              <a:rPr lang="de-DE" b="1" dirty="0" err="1" smtClean="0">
                <a:solidFill>
                  <a:schemeClr val="bg1"/>
                </a:solidFill>
                <a:latin typeface="Calibri" panose="020F0502020204030204" pitchFamily="34" charset="0"/>
              </a:rPr>
              <a:t>consultations</a:t>
            </a:r>
            <a:endParaRPr kumimoji="0" lang="en-GB" b="1" i="0" u="none" strike="noStrike" cap="none" normalizeH="0" baseline="0" dirty="0" smtClean="0">
              <a:ln>
                <a:noFill/>
              </a:ln>
              <a:solidFill>
                <a:schemeClr val="bg1"/>
              </a:solidFill>
              <a:effectLst/>
              <a:latin typeface="Calibri" panose="020F0502020204030204" pitchFamily="34" charset="0"/>
            </a:endParaRPr>
          </a:p>
        </p:txBody>
      </p:sp>
      <p:sp>
        <p:nvSpPr>
          <p:cNvPr id="20" name="Down Arrow 19"/>
          <p:cNvSpPr/>
          <p:nvPr/>
        </p:nvSpPr>
        <p:spPr bwMode="auto">
          <a:xfrm>
            <a:off x="5389631" y="4478719"/>
            <a:ext cx="3142809" cy="1110521"/>
          </a:xfrm>
          <a:prstGeom prst="downArrow">
            <a:avLst>
              <a:gd name="adj1" fmla="val 50000"/>
              <a:gd name="adj2" fmla="val 58449"/>
            </a:avLst>
          </a:prstGeom>
          <a:solidFill>
            <a:schemeClr val="bg1">
              <a:lumMod val="50000"/>
            </a:schemeClr>
          </a:solidFill>
          <a:ln w="38100">
            <a:noFill/>
            <a:prstDash val="sysDot"/>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pPr>
            <a:endParaRPr kumimoji="0" lang="en-GB" sz="1200" b="0" i="0" u="none" strike="noStrike" cap="none" normalizeH="0" baseline="0" smtClean="0">
              <a:ln>
                <a:noFill/>
              </a:ln>
              <a:solidFill>
                <a:srgbClr val="0F5494"/>
              </a:solidFill>
              <a:effectLst/>
              <a:latin typeface="Verdana" pitchFamily="34" charset="0"/>
            </a:endParaRPr>
          </a:p>
        </p:txBody>
      </p:sp>
      <p:sp>
        <p:nvSpPr>
          <p:cNvPr id="21" name="Rounded Rectangle 14"/>
          <p:cNvSpPr/>
          <p:nvPr/>
        </p:nvSpPr>
        <p:spPr bwMode="auto">
          <a:xfrm>
            <a:off x="6122541" y="4441560"/>
            <a:ext cx="1676988" cy="561641"/>
          </a:xfrm>
          <a:prstGeom prst="roundRect">
            <a:avLst/>
          </a:prstGeom>
          <a:no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1400" b="1" dirty="0" smtClean="0">
                <a:solidFill>
                  <a:schemeClr val="bg1"/>
                </a:solidFill>
                <a:latin typeface="Calibri" panose="020F0502020204030204" pitchFamily="34" charset="0"/>
              </a:rPr>
              <a:t>Expert Workshop</a:t>
            </a:r>
            <a:endParaRPr kumimoji="0" lang="en-GB" sz="1400" b="1" i="0" u="none" strike="noStrike" cap="none" normalizeH="0" baseline="0" dirty="0" smtClean="0">
              <a:ln>
                <a:noFill/>
              </a:ln>
              <a:solidFill>
                <a:schemeClr val="bg1"/>
              </a:solidFill>
              <a:effectLst/>
              <a:latin typeface="Calibri" panose="020F0502020204030204" pitchFamily="34" charset="0"/>
            </a:endParaRPr>
          </a:p>
        </p:txBody>
      </p:sp>
      <p:sp>
        <p:nvSpPr>
          <p:cNvPr id="22" name="Rounded Rectangle 14"/>
          <p:cNvSpPr/>
          <p:nvPr/>
        </p:nvSpPr>
        <p:spPr bwMode="auto">
          <a:xfrm>
            <a:off x="5901719" y="4946417"/>
            <a:ext cx="2141898" cy="349616"/>
          </a:xfrm>
          <a:prstGeom prst="roundRect">
            <a:avLst/>
          </a:prstGeom>
          <a:no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lang="de-DE" sz="1400" b="1" dirty="0" smtClean="0">
                <a:solidFill>
                  <a:schemeClr val="bg1"/>
                </a:solidFill>
                <a:latin typeface="Calibri" panose="020F0502020204030204" pitchFamily="34" charset="0"/>
              </a:rPr>
              <a:t>In-house </a:t>
            </a:r>
            <a:r>
              <a:rPr lang="de-DE" sz="1400" b="1" dirty="0" err="1" smtClean="0">
                <a:solidFill>
                  <a:schemeClr val="bg1"/>
                </a:solidFill>
                <a:latin typeface="Calibri" panose="020F0502020204030204" pitchFamily="34" charset="0"/>
              </a:rPr>
              <a:t>consultations</a:t>
            </a:r>
            <a:endParaRPr kumimoji="0" lang="en-GB" sz="1400" b="1" i="0" u="none" strike="noStrike" cap="none" normalizeH="0" baseline="0" dirty="0" smtClean="0">
              <a:ln>
                <a:noFill/>
              </a:ln>
              <a:solidFill>
                <a:schemeClr val="bg1"/>
              </a:solidFill>
              <a:effectLst/>
              <a:latin typeface="Calibri" panose="020F0502020204030204" pitchFamily="34" charset="0"/>
            </a:endParaRPr>
          </a:p>
        </p:txBody>
      </p:sp>
      <p:sp>
        <p:nvSpPr>
          <p:cNvPr id="23" name="Rounded Rectangle 19"/>
          <p:cNvSpPr/>
          <p:nvPr/>
        </p:nvSpPr>
        <p:spPr bwMode="auto">
          <a:xfrm>
            <a:off x="5589226" y="5805264"/>
            <a:ext cx="2766884" cy="504056"/>
          </a:xfrm>
          <a:prstGeom prst="roundRect">
            <a:avLst/>
          </a:prstGeom>
          <a:solidFill>
            <a:srgbClr val="3E6FD2"/>
          </a:solidFill>
          <a:ln>
            <a:noFill/>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pPr>
            <a:r>
              <a:rPr kumimoji="0" lang="de-DE" sz="1600" b="1" i="0" u="none" strike="noStrike" cap="none" normalizeH="0" baseline="0" dirty="0" err="1" smtClean="0">
                <a:ln>
                  <a:noFill/>
                </a:ln>
                <a:solidFill>
                  <a:schemeClr val="bg1"/>
                </a:solidFill>
                <a:effectLst/>
                <a:latin typeface="Calibri" panose="020F0502020204030204" pitchFamily="34" charset="0"/>
              </a:rPr>
              <a:t>Draft</a:t>
            </a:r>
            <a:r>
              <a:rPr kumimoji="0" lang="de-DE" sz="1600" b="1" i="0" u="none" strike="noStrike" cap="none" normalizeH="0" baseline="0" dirty="0" smtClean="0">
                <a:ln>
                  <a:noFill/>
                </a:ln>
                <a:solidFill>
                  <a:schemeClr val="bg1"/>
                </a:solidFill>
                <a:effectLst/>
                <a:latin typeface="Calibri" panose="020F0502020204030204" pitchFamily="34" charset="0"/>
              </a:rPr>
              <a:t> Framework</a:t>
            </a:r>
          </a:p>
          <a:p>
            <a:pPr marL="3175" marR="0" indent="0" algn="ctr" defTabSz="914400" rtl="0" eaLnBrk="1" fontAlgn="base" latinLnBrk="0" hangingPunct="1">
              <a:lnSpc>
                <a:spcPct val="100000"/>
              </a:lnSpc>
              <a:spcBef>
                <a:spcPct val="0"/>
              </a:spcBef>
              <a:spcAft>
                <a:spcPct val="0"/>
              </a:spcAft>
              <a:buClrTx/>
              <a:buSzTx/>
              <a:buFontTx/>
              <a:buNone/>
            </a:pPr>
            <a:r>
              <a:rPr lang="de-DE" sz="1600" b="1" dirty="0" err="1" smtClean="0">
                <a:solidFill>
                  <a:schemeClr val="bg1"/>
                </a:solidFill>
                <a:latin typeface="Calibri" panose="020F0502020204030204" pitchFamily="34" charset="0"/>
              </a:rPr>
              <a:t>February</a:t>
            </a:r>
            <a:r>
              <a:rPr lang="de-DE" sz="1600" b="1" dirty="0" smtClean="0">
                <a:solidFill>
                  <a:schemeClr val="bg1"/>
                </a:solidFill>
                <a:latin typeface="Calibri" panose="020F0502020204030204" pitchFamily="34" charset="0"/>
              </a:rPr>
              <a:t> </a:t>
            </a:r>
            <a:r>
              <a:rPr kumimoji="0" lang="de-DE" sz="1600" b="1" i="0" u="none" strike="noStrike" cap="none" normalizeH="0" baseline="0" dirty="0" smtClean="0">
                <a:ln>
                  <a:noFill/>
                </a:ln>
                <a:solidFill>
                  <a:schemeClr val="bg1"/>
                </a:solidFill>
                <a:effectLst/>
                <a:latin typeface="Calibri" panose="020F0502020204030204" pitchFamily="34" charset="0"/>
              </a:rPr>
              <a:t>2017</a:t>
            </a:r>
            <a:endParaRPr kumimoji="0" lang="en-GB" sz="1600" b="1" i="0" u="none" strike="noStrike" cap="none" normalizeH="0" baseline="0" dirty="0" smtClean="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225643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ACE3"/>
        </a:solidFill>
        <a:ln>
          <a:noFill/>
        </a:ln>
        <a:effectLst/>
      </a:spPr>
      <a:bodyPr vert="horz" wrap="square" lIns="91440" tIns="45720" rIns="91440" bIns="45720" numCol="1" rtlCol="0"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rgbClr val="33ACE3"/>
          </a:solidFill>
          <a:prstDash val="solid"/>
          <a:round/>
          <a:headEnd type="none" w="med" len="med"/>
          <a:tailEnd type="none" w="med" len="med"/>
        </a:ln>
        <a:effectLst/>
      </a:spPr>
      <a:bodyPr/>
      <a:lstStyle/>
    </a:lnDef>
    <a:txDef>
      <a:spPr>
        <a:noFill/>
      </a:spPr>
      <a:bodyPr wrap="square" rtlCol="0">
        <a:spAutoFit/>
      </a:bodyPr>
      <a:lstStyle>
        <a:defPPr>
          <a:lnSpc>
            <a:spcPct val="110000"/>
          </a:lnSpc>
          <a:buClr>
            <a:srgbClr val="33ACE3"/>
          </a:buClr>
          <a:defRPr sz="2400" dirty="0" err="1" smtClean="0">
            <a:solidFill>
              <a:srgbClr val="164194"/>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defRPr kumimoji="0" lang="en-GB" sz="20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defRPr kumimoji="0" lang="en-GB" sz="20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4_Slide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2485</Words>
  <Application>Microsoft Office PowerPoint</Application>
  <PresentationFormat>On-screen Show (4:3)</PresentationFormat>
  <Paragraphs>617</Paragraphs>
  <Slides>19</Slides>
  <Notes>8</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Custom Design</vt:lpstr>
      <vt:lpstr>Blank</vt:lpstr>
      <vt:lpstr>5_Slide_Master</vt:lpstr>
      <vt:lpstr>24_Slide_Master</vt:lpstr>
      <vt:lpstr>DigCompEdu</vt:lpstr>
      <vt:lpstr>PowerPoint Presentation</vt:lpstr>
      <vt:lpstr>Why a new European framework?</vt:lpstr>
      <vt:lpstr>Expectations for DigCompEdu </vt:lpstr>
      <vt:lpstr>PowerPoint Presentation</vt:lpstr>
      <vt:lpstr>DigCompEdu Project Methodology</vt:lpstr>
      <vt:lpstr>Inventory of  Instruments</vt:lpstr>
      <vt:lpstr>Framework Development</vt:lpstr>
      <vt:lpstr>PowerPoint Presentation</vt:lpstr>
      <vt:lpstr>Draft Framework February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JRC Visitors'Centre: May – Nov 2015</dc:title>
  <dc:creator>DURA Adelaide (JRC-ISPRA)</dc:creator>
  <cp:lastModifiedBy>PUNIE Yves (JRC-SEVILLA)</cp:lastModifiedBy>
  <cp:revision>312</cp:revision>
  <cp:lastPrinted>2017-01-30T14:02:31Z</cp:lastPrinted>
  <dcterms:created xsi:type="dcterms:W3CDTF">2015-11-03T12:12:48Z</dcterms:created>
  <dcterms:modified xsi:type="dcterms:W3CDTF">2017-03-07T10:38:05Z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52afc27d-b5bc-4b96-a2eb-04279b695b6e</vt:lpwstr>
  </property>
  <property fmtid="{D5CDD505-2E9C-101B-9397-08002B2CF9AE}" pid="3" name="Offisync_ProviderInitializationData">
    <vt:lpwstr>https://connected.cnect.cec.eu.int</vt:lpwstr>
  </property>
  <property fmtid="{D5CDD505-2E9C-101B-9397-08002B2CF9AE}" pid="4" name="Offisync_UpdateToken">
    <vt:lpwstr>20</vt:lpwstr>
  </property>
  <property fmtid="{D5CDD505-2E9C-101B-9397-08002B2CF9AE}" pid="5" name="Offisync_UniqueId">
    <vt:lpwstr>44390</vt:lpwstr>
  </property>
  <property fmtid="{D5CDD505-2E9C-101B-9397-08002B2CF9AE}" pid="6" name="Offisync_ServerID">
    <vt:lpwstr>0d3b22a6-6203-4efc-8e8e-b5279256493b</vt:lpwstr>
  </property>
  <property fmtid="{D5CDD505-2E9C-101B-9397-08002B2CF9AE}" pid="7" name="Jive_LatestUserAccountName">
    <vt:lpwstr>carrese</vt:lpwstr>
  </property>
  <property fmtid="{D5CDD505-2E9C-101B-9397-08002B2CF9AE}" pid="8" name="Jive_ModifiedButNotPublished">
    <vt:lpwstr/>
  </property>
  <property fmtid="{D5CDD505-2E9C-101B-9397-08002B2CF9AE}" pid="9" name="Jive_PrevVersionNumber">
    <vt:lpwstr/>
  </property>
  <property fmtid="{D5CDD505-2E9C-101B-9397-08002B2CF9AE}" pid="10" name="Jive_VersionGuid_v2.5">
    <vt:lpwstr/>
  </property>
  <property fmtid="{D5CDD505-2E9C-101B-9397-08002B2CF9AE}" pid="11" name="Jive_LatestFileFullName">
    <vt:lpwstr/>
  </property>
</Properties>
</file>