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74100FCF-C05C-4BA0-BC00-1122604378B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744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9E44215-F6EC-4CA4-8C8D-693B9C7A9F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2426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7278BB01-28E5-4A3A-A6DA-972D70C2768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  <p:transition advTm="3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209A37-2ECE-4DDA-9D79-41D620A114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15034019"/>
      </p:ext>
    </p:extLst>
  </p:cSld>
  <p:clrMapOvr>
    <a:masterClrMapping/>
  </p:clrMapOvr>
  <p:transition advTm="3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D26AC7-AE6B-43C2-8576-683084485CA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1748"/>
      </p:ext>
    </p:extLst>
  </p:cSld>
  <p:clrMapOvr>
    <a:masterClrMapping/>
  </p:clrMapOvr>
  <p:transition advTm="3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912184-CF88-4AC6-AC3D-1B646457725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1410403"/>
      </p:ext>
    </p:extLst>
  </p:cSld>
  <p:clrMapOvr>
    <a:masterClrMapping/>
  </p:clrMapOvr>
  <p:transition advTm="3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65936-61D6-4E58-8064-23450B9B975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0533129"/>
      </p:ext>
    </p:extLst>
  </p:cSld>
  <p:clrMapOvr>
    <a:masterClrMapping/>
  </p:clrMapOvr>
  <p:transition advTm="3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CE8FAC-5AE2-4AB9-8375-0679BCDFC0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9142755"/>
      </p:ext>
    </p:extLst>
  </p:cSld>
  <p:clrMapOvr>
    <a:masterClrMapping/>
  </p:clrMapOvr>
  <p:transition advTm="3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7E4DE-DCCA-420E-AD0D-7373A2FE6D9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8839011"/>
      </p:ext>
    </p:extLst>
  </p:cSld>
  <p:clrMapOvr>
    <a:masterClrMapping/>
  </p:clrMapOvr>
  <p:transition advTm="3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DD4E1-D0AA-40F0-93B7-9D13687DBD6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7881220"/>
      </p:ext>
    </p:extLst>
  </p:cSld>
  <p:clrMapOvr>
    <a:masterClrMapping/>
  </p:clrMapOvr>
  <p:transition advTm="3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4DB8C8-BFD8-4016-B940-FE9A003E0C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7069453"/>
      </p:ext>
    </p:extLst>
  </p:cSld>
  <p:clrMapOvr>
    <a:masterClrMapping/>
  </p:clrMapOvr>
  <p:transition advTm="3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0DCD6D-EF28-46AE-83BD-90108B1C41D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2927562"/>
      </p:ext>
    </p:extLst>
  </p:cSld>
  <p:clrMapOvr>
    <a:masterClrMapping/>
  </p:clrMapOvr>
  <p:transition advTm="3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570B3-8BB1-43F5-AB6F-8BC1FBAF22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9965906"/>
      </p:ext>
    </p:extLst>
  </p:cSld>
  <p:clrMapOvr>
    <a:masterClrMapping/>
  </p:clrMapOvr>
  <p:transition advTm="3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9A1441C6-9B85-45AA-AAA5-4934C0B450C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30000"/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r-BE" altLang="en-US" sz="7000" dirty="0" smtClean="0"/>
              <a:t>Agenda</a:t>
            </a:r>
            <a:endParaRPr lang="en-GB" altLang="en-US" sz="70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altLang="en-US" dirty="0" smtClean="0"/>
              <a:t>ET2020 </a:t>
            </a:r>
            <a:r>
              <a:rPr lang="fr-BE" altLang="en-US" dirty="0" err="1" smtClean="0"/>
              <a:t>Working</a:t>
            </a:r>
            <a:r>
              <a:rPr lang="fr-BE" altLang="en-US" dirty="0" smtClean="0"/>
              <a:t> Group</a:t>
            </a:r>
          </a:p>
          <a:p>
            <a:r>
              <a:rPr lang="fr-BE" altLang="en-US" dirty="0" smtClean="0"/>
              <a:t>Digital </a:t>
            </a:r>
            <a:r>
              <a:rPr lang="fr-BE" altLang="en-US" dirty="0" err="1" smtClean="0"/>
              <a:t>Skills</a:t>
            </a:r>
            <a:r>
              <a:rPr lang="fr-BE" altLang="en-US" dirty="0" smtClean="0"/>
              <a:t> and </a:t>
            </a:r>
            <a:r>
              <a:rPr lang="fr-BE" altLang="en-US" dirty="0" err="1" smtClean="0"/>
              <a:t>Competences</a:t>
            </a:r>
            <a:endParaRPr lang="en-GB" altLang="en-US" dirty="0"/>
          </a:p>
        </p:txBody>
      </p:sp>
    </p:spTree>
  </p:cSld>
  <p:clrMapOvr>
    <a:masterClrMapping/>
  </p:clrMapOvr>
  <p:transition advTm="3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Tuesday 7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March</a:t>
            </a:r>
            <a:endParaRPr lang="en-US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1600" dirty="0" smtClean="0"/>
              <a:t>08:45	Coffee and registration</a:t>
            </a:r>
          </a:p>
          <a:p>
            <a:r>
              <a:rPr lang="en-US" altLang="en-US" sz="1600" dirty="0" smtClean="0"/>
              <a:t>09:15	Welcome and introduction to the agenda</a:t>
            </a:r>
          </a:p>
          <a:p>
            <a:r>
              <a:rPr lang="en-US" altLang="en-US" sz="1600" dirty="0" smtClean="0"/>
              <a:t>09:20	</a:t>
            </a:r>
            <a:r>
              <a:rPr lang="en-GB" sz="1600" b="1" dirty="0" smtClean="0"/>
              <a:t>Good </a:t>
            </a:r>
            <a:r>
              <a:rPr lang="en-GB" sz="1600" b="1" dirty="0"/>
              <a:t>practice, news and updates from the </a:t>
            </a:r>
            <a:r>
              <a:rPr lang="en-GB" sz="1600" b="1" dirty="0" smtClean="0"/>
              <a:t>Member 		States</a:t>
            </a:r>
            <a:endParaRPr lang="en-US" altLang="en-US" sz="1600" dirty="0" smtClean="0"/>
          </a:p>
          <a:p>
            <a:pPr lvl="2"/>
            <a:r>
              <a:rPr lang="en-US" altLang="en-US" sz="1600" b="1" i="1" dirty="0"/>
              <a:t>	</a:t>
            </a:r>
            <a:r>
              <a:rPr lang="en-US" altLang="en-US" sz="1600" b="1" i="1" dirty="0" smtClean="0"/>
              <a:t>	Germany:</a:t>
            </a:r>
            <a:r>
              <a:rPr lang="en-US" altLang="en-US" sz="1600" i="1" dirty="0" smtClean="0"/>
              <a:t> Strategy of the Standing Conference of </a:t>
            </a:r>
            <a:r>
              <a:rPr lang="en-US" altLang="en-US" sz="1600" i="1" dirty="0" smtClean="0"/>
              <a:t>the 	Ministers </a:t>
            </a:r>
            <a:r>
              <a:rPr lang="en-US" altLang="en-US" sz="1600" i="1" dirty="0" smtClean="0"/>
              <a:t>of Education and Cultural Affairs of the </a:t>
            </a:r>
            <a:r>
              <a:rPr lang="en-US" altLang="en-US" sz="1600" i="1" dirty="0" err="1" smtClean="0"/>
              <a:t>Länder</a:t>
            </a:r>
            <a:r>
              <a:rPr lang="en-US" altLang="en-US" sz="1600" i="1" dirty="0" smtClean="0"/>
              <a:t> 	in </a:t>
            </a:r>
            <a:r>
              <a:rPr lang="en-US" altLang="en-US" sz="1600" i="1" dirty="0" smtClean="0"/>
              <a:t>the Federal Republic of Germany "</a:t>
            </a:r>
            <a:r>
              <a:rPr lang="en-US" altLang="en-US" sz="1600" i="1" dirty="0" err="1" smtClean="0"/>
              <a:t>Buildung</a:t>
            </a:r>
            <a:r>
              <a:rPr lang="en-US" altLang="en-US" sz="1600" i="1" dirty="0" smtClean="0"/>
              <a:t> </a:t>
            </a:r>
            <a:r>
              <a:rPr lang="en-US" altLang="en-US" sz="1600" i="1" dirty="0" smtClean="0"/>
              <a:t>in der 	</a:t>
            </a:r>
            <a:r>
              <a:rPr lang="en-US" altLang="en-US" sz="1600" i="1" dirty="0" err="1" smtClean="0"/>
              <a:t>digitalen</a:t>
            </a:r>
            <a:r>
              <a:rPr lang="en-US" altLang="en-US" sz="1600" i="1" dirty="0" smtClean="0"/>
              <a:t> </a:t>
            </a:r>
            <a:r>
              <a:rPr lang="en-US" altLang="en-US" sz="1600" i="1" dirty="0" smtClean="0"/>
              <a:t>Welt</a:t>
            </a:r>
            <a:r>
              <a:rPr lang="en-US" altLang="en-US" sz="1600" i="1" dirty="0" smtClean="0"/>
              <a:t>" - </a:t>
            </a:r>
            <a:r>
              <a:rPr lang="en-GB" sz="1600" dirty="0"/>
              <a:t>Arthur </a:t>
            </a:r>
            <a:r>
              <a:rPr lang="en-GB" sz="1600" dirty="0" err="1"/>
              <a:t>Gottwald</a:t>
            </a:r>
            <a:endParaRPr lang="en-US" altLang="en-US" sz="1600" dirty="0" smtClean="0"/>
          </a:p>
          <a:p>
            <a:pPr lvl="2"/>
            <a:r>
              <a:rPr lang="en-US" altLang="en-US" sz="1600" i="1" dirty="0" smtClean="0"/>
              <a:t>		</a:t>
            </a:r>
            <a:r>
              <a:rPr lang="en-US" altLang="en-US" sz="1600" b="1" i="1" dirty="0"/>
              <a:t>UK</a:t>
            </a:r>
            <a:r>
              <a:rPr lang="en-US" altLang="en-US" sz="1600" i="1" dirty="0"/>
              <a:t>: New UK digital skills strategy </a:t>
            </a:r>
            <a:r>
              <a:rPr lang="en-US" altLang="en-US" sz="1600" i="1" dirty="0" smtClean="0"/>
              <a:t>- Justin </a:t>
            </a:r>
            <a:r>
              <a:rPr lang="en-US" altLang="en-US" sz="1600" i="1" dirty="0"/>
              <a:t>Edwards</a:t>
            </a:r>
          </a:p>
          <a:p>
            <a:pPr lvl="2"/>
            <a:r>
              <a:rPr lang="en-US" altLang="en-US" sz="1600" i="1" dirty="0" smtClean="0"/>
              <a:t>		</a:t>
            </a:r>
            <a:r>
              <a:rPr lang="en-US" altLang="en-US" sz="1600" b="1" i="1" dirty="0" smtClean="0"/>
              <a:t>Denmark:</a:t>
            </a:r>
            <a:r>
              <a:rPr lang="en-US" altLang="en-US" sz="1600" i="1" dirty="0" smtClean="0"/>
              <a:t> Digital Competences in the reform of 	general upper secondary schools </a:t>
            </a:r>
            <a:r>
              <a:rPr lang="en-US" altLang="en-US" sz="1600" i="1" dirty="0"/>
              <a:t>- </a:t>
            </a:r>
            <a:r>
              <a:rPr lang="en-US" altLang="en-US" sz="1600" dirty="0"/>
              <a:t>Hans </a:t>
            </a:r>
            <a:r>
              <a:rPr lang="en-US" altLang="en-US" sz="1600" dirty="0" err="1"/>
              <a:t>Laugesen</a:t>
            </a:r>
            <a:r>
              <a:rPr lang="en-US" altLang="en-US" sz="1600" dirty="0"/>
              <a:t> </a:t>
            </a:r>
            <a:r>
              <a:rPr lang="en-US" altLang="en-US" sz="1600" dirty="0" smtClean="0"/>
              <a:t>	(</a:t>
            </a:r>
            <a:r>
              <a:rPr lang="en-US" altLang="en-US" sz="1600" dirty="0"/>
              <a:t>ETUCE)</a:t>
            </a:r>
            <a:endParaRPr lang="en-US" altLang="en-US" sz="1600" dirty="0" smtClean="0"/>
          </a:p>
          <a:p>
            <a:pPr lvl="2"/>
            <a:r>
              <a:rPr lang="en-US" altLang="en-US" sz="1600" i="1" dirty="0"/>
              <a:t>	</a:t>
            </a:r>
            <a:r>
              <a:rPr lang="en-US" altLang="en-US" sz="1600" i="1" dirty="0" smtClean="0"/>
              <a:t>	</a:t>
            </a:r>
            <a:r>
              <a:rPr lang="en-US" altLang="en-US" sz="1600" b="1" i="1" dirty="0" smtClean="0"/>
              <a:t>Norway:</a:t>
            </a:r>
            <a:r>
              <a:rPr lang="en-US" altLang="en-US" sz="1600" i="1" dirty="0" smtClean="0"/>
              <a:t> Skolekassa.no: providing migrants and 	asylum seekers digital learning </a:t>
            </a:r>
            <a:r>
              <a:rPr lang="en-US" altLang="en-US" sz="1600" i="1" dirty="0" smtClean="0"/>
              <a:t>materials - </a:t>
            </a:r>
            <a:r>
              <a:rPr lang="en-GB" sz="1600" dirty="0"/>
              <a:t>Jan Peter </a:t>
            </a:r>
            <a:r>
              <a:rPr lang="en-GB" sz="1600" dirty="0" smtClean="0"/>
              <a:t>	</a:t>
            </a:r>
            <a:r>
              <a:rPr lang="en-GB" sz="1600" dirty="0" err="1" smtClean="0"/>
              <a:t>Strømsheim</a:t>
            </a:r>
            <a:endParaRPr lang="en-US" altLang="en-US" sz="1600" dirty="0"/>
          </a:p>
        </p:txBody>
      </p:sp>
    </p:spTree>
  </p:cSld>
  <p:clrMapOvr>
    <a:masterClrMapping/>
  </p:clrMapOvr>
  <p:transition advTm="3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Tuesday 7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March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1600" dirty="0" smtClean="0"/>
              <a:t>10:30</a:t>
            </a:r>
            <a:r>
              <a:rPr lang="da-DK" sz="1600" dirty="0" smtClean="0"/>
              <a:t>	</a:t>
            </a:r>
            <a:r>
              <a:rPr lang="da-DK" sz="1600" dirty="0" err="1" smtClean="0"/>
              <a:t>Coffee</a:t>
            </a:r>
            <a:r>
              <a:rPr lang="da-DK" sz="1600" dirty="0" smtClean="0"/>
              <a:t> break</a:t>
            </a:r>
          </a:p>
          <a:p>
            <a:r>
              <a:rPr lang="da-DK" sz="1600" dirty="0" smtClean="0"/>
              <a:t>10:40</a:t>
            </a:r>
            <a:r>
              <a:rPr lang="da-DK" sz="1600" dirty="0" smtClean="0"/>
              <a:t>	</a:t>
            </a:r>
            <a:r>
              <a:rPr lang="da-DK" sz="1600" b="1" dirty="0" smtClean="0"/>
              <a:t>The </a:t>
            </a:r>
            <a:r>
              <a:rPr lang="da-DK" sz="1600" b="1" dirty="0" err="1" smtClean="0"/>
              <a:t>working</a:t>
            </a:r>
            <a:r>
              <a:rPr lang="da-DK" sz="1600" b="1" dirty="0" smtClean="0"/>
              <a:t> </a:t>
            </a:r>
            <a:r>
              <a:rPr lang="da-DK" sz="1600" b="1" dirty="0" err="1" smtClean="0"/>
              <a:t>group</a:t>
            </a:r>
            <a:r>
              <a:rPr lang="da-DK" sz="1600" b="1" dirty="0" smtClean="0"/>
              <a:t> – 1 </a:t>
            </a:r>
            <a:r>
              <a:rPr lang="da-DK" sz="1600" b="1" dirty="0" err="1" smtClean="0"/>
              <a:t>year</a:t>
            </a:r>
            <a:r>
              <a:rPr lang="da-DK" sz="1600" b="1" dirty="0" smtClean="0"/>
              <a:t> on. </a:t>
            </a:r>
            <a:r>
              <a:rPr lang="da-DK" sz="1600" dirty="0" err="1" smtClean="0"/>
              <a:t>Reflections</a:t>
            </a:r>
            <a:r>
              <a:rPr lang="da-DK" sz="1600" dirty="0" smtClean="0"/>
              <a:t> and </a:t>
            </a:r>
            <a:r>
              <a:rPr lang="da-DK" sz="1600" dirty="0" err="1" smtClean="0"/>
              <a:t>way</a:t>
            </a:r>
            <a:r>
              <a:rPr lang="da-DK" sz="1600" dirty="0" smtClean="0"/>
              <a:t> 		forward </a:t>
            </a:r>
            <a:r>
              <a:rPr lang="da-DK" sz="1600" i="0" dirty="0" smtClean="0"/>
              <a:t>- </a:t>
            </a:r>
            <a:r>
              <a:rPr lang="en-GB" sz="1600" i="0" dirty="0"/>
              <a:t>Jan </a:t>
            </a:r>
            <a:r>
              <a:rPr lang="en-GB" sz="1600" i="0" dirty="0" err="1"/>
              <a:t>Hylén</a:t>
            </a:r>
            <a:r>
              <a:rPr lang="en-GB" sz="1600" i="0" dirty="0"/>
              <a:t>, Konstantin </a:t>
            </a:r>
            <a:r>
              <a:rPr lang="en-GB" sz="1600" i="0" dirty="0" err="1"/>
              <a:t>Scheller</a:t>
            </a:r>
            <a:r>
              <a:rPr lang="en-GB" sz="1600" i="0" dirty="0"/>
              <a:t>, Deirdre </a:t>
            </a:r>
            <a:r>
              <a:rPr lang="en-GB" sz="1600" i="0" dirty="0" err="1" smtClean="0"/>
              <a:t>Hodson</a:t>
            </a:r>
            <a:endParaRPr lang="en-GB" sz="1600" i="0" dirty="0" smtClean="0"/>
          </a:p>
          <a:p>
            <a:r>
              <a:rPr lang="da-DK" sz="1600" dirty="0" smtClean="0"/>
              <a:t>12:10	</a:t>
            </a:r>
            <a:r>
              <a:rPr lang="en-GB" sz="1600" b="1" dirty="0"/>
              <a:t>Good practice, news and updates from the Member </a:t>
            </a:r>
            <a:r>
              <a:rPr lang="en-GB" sz="1600" b="1" dirty="0" smtClean="0"/>
              <a:t>		States II</a:t>
            </a:r>
          </a:p>
          <a:p>
            <a:pPr lvl="2"/>
            <a:r>
              <a:rPr lang="en-GB" sz="1600" b="1" i="1" dirty="0" smtClean="0"/>
              <a:t>		Slovenia</a:t>
            </a:r>
            <a:r>
              <a:rPr lang="en-GB" sz="1600" b="1" i="1" dirty="0"/>
              <a:t>:</a:t>
            </a:r>
            <a:r>
              <a:rPr lang="en-GB" sz="1600" i="1" dirty="0"/>
              <a:t> New policy on ICT in </a:t>
            </a:r>
            <a:r>
              <a:rPr lang="en-GB" sz="1600" i="1" dirty="0" smtClean="0"/>
              <a:t>education </a:t>
            </a:r>
            <a:r>
              <a:rPr lang="en-GB" sz="1600" dirty="0" smtClean="0"/>
              <a:t>- </a:t>
            </a:r>
            <a:r>
              <a:rPr lang="en-GB" sz="1600" dirty="0" err="1" smtClean="0"/>
              <a:t>Borut</a:t>
            </a:r>
            <a:r>
              <a:rPr lang="en-GB" sz="1600" dirty="0" smtClean="0"/>
              <a:t> </a:t>
            </a:r>
            <a:r>
              <a:rPr lang="en-GB" sz="1600" dirty="0" err="1" smtClean="0"/>
              <a:t>Campelj</a:t>
            </a:r>
            <a:endParaRPr lang="da-DK" sz="1600" b="1" dirty="0" smtClean="0"/>
          </a:p>
          <a:p>
            <a:r>
              <a:rPr lang="da-DK" sz="1600" dirty="0" smtClean="0"/>
              <a:t>12:30</a:t>
            </a:r>
            <a:r>
              <a:rPr lang="da-DK" sz="1600" i="0" dirty="0" smtClean="0"/>
              <a:t>	Lunch with EAC country </a:t>
            </a:r>
            <a:r>
              <a:rPr lang="da-DK" sz="1600" i="0" dirty="0" err="1" smtClean="0"/>
              <a:t>desk</a:t>
            </a:r>
            <a:r>
              <a:rPr lang="da-DK" sz="1600" i="0" dirty="0" smtClean="0"/>
              <a:t> officers</a:t>
            </a:r>
          </a:p>
          <a:p>
            <a:r>
              <a:rPr lang="da-DK" sz="1600" dirty="0" smtClean="0"/>
              <a:t>13:45	Report from Malta PLA and </a:t>
            </a:r>
            <a:r>
              <a:rPr lang="da-DK" sz="1600" dirty="0" err="1" smtClean="0"/>
              <a:t>Presidency</a:t>
            </a:r>
            <a:r>
              <a:rPr lang="da-DK" sz="1600" dirty="0" smtClean="0"/>
              <a:t> </a:t>
            </a:r>
            <a:r>
              <a:rPr lang="da-DK" sz="1600" dirty="0" err="1" smtClean="0"/>
              <a:t>conference</a:t>
            </a:r>
            <a:endParaRPr lang="da-DK" sz="1600" dirty="0" smtClean="0"/>
          </a:p>
          <a:p>
            <a:r>
              <a:rPr lang="da-DK" sz="1600" dirty="0" smtClean="0"/>
              <a:t>14:00	</a:t>
            </a:r>
            <a:r>
              <a:rPr lang="da-DK" sz="1600" b="1" dirty="0" err="1" smtClean="0"/>
              <a:t>Upcoming</a:t>
            </a:r>
            <a:r>
              <a:rPr lang="da-DK" sz="1600" b="1" dirty="0" smtClean="0"/>
              <a:t> Peer-Learning </a:t>
            </a:r>
            <a:r>
              <a:rPr lang="da-DK" sz="1600" b="1" dirty="0" err="1" smtClean="0"/>
              <a:t>Activities</a:t>
            </a:r>
            <a:r>
              <a:rPr lang="da-DK" sz="1600" b="1" dirty="0" smtClean="0"/>
              <a:t> (</a:t>
            </a:r>
            <a:r>
              <a:rPr lang="da-DK" sz="1600" b="1" dirty="0" err="1" smtClean="0"/>
              <a:t>PLAs</a:t>
            </a:r>
            <a:r>
              <a:rPr lang="da-DK" sz="1600" b="1" dirty="0" smtClean="0"/>
              <a:t>)</a:t>
            </a:r>
          </a:p>
          <a:p>
            <a:pPr lvl="2"/>
            <a:r>
              <a:rPr lang="da-DK" sz="1600" i="1" dirty="0"/>
              <a:t>	</a:t>
            </a:r>
            <a:r>
              <a:rPr lang="da-DK" sz="1600" i="1" dirty="0" smtClean="0"/>
              <a:t>	</a:t>
            </a:r>
            <a:r>
              <a:rPr lang="da-DK" sz="1600" b="1" i="1" dirty="0" smtClean="0"/>
              <a:t>April 5-7, Belfast:</a:t>
            </a:r>
            <a:r>
              <a:rPr lang="da-DK" sz="1600" i="1" dirty="0" smtClean="0"/>
              <a:t> </a:t>
            </a:r>
            <a:r>
              <a:rPr lang="da-DK" sz="1600" i="1" dirty="0" err="1" smtClean="0"/>
              <a:t>Working</a:t>
            </a:r>
            <a:r>
              <a:rPr lang="da-DK" sz="1600" i="1" dirty="0" smtClean="0"/>
              <a:t> in </a:t>
            </a:r>
            <a:r>
              <a:rPr lang="da-DK" sz="1600" i="1" dirty="0" err="1" smtClean="0"/>
              <a:t>partnership</a:t>
            </a:r>
            <a:r>
              <a:rPr lang="da-DK" sz="1600" i="1" dirty="0" smtClean="0"/>
              <a:t> to tackle 	the </a:t>
            </a:r>
            <a:r>
              <a:rPr lang="da-DK" sz="1600" i="1" dirty="0" smtClean="0"/>
              <a:t>	digital </a:t>
            </a:r>
            <a:r>
              <a:rPr lang="da-DK" sz="1600" i="1" dirty="0" err="1" smtClean="0"/>
              <a:t>gap</a:t>
            </a:r>
            <a:r>
              <a:rPr lang="da-DK" sz="1600" i="1" dirty="0" smtClean="0"/>
              <a:t> </a:t>
            </a:r>
            <a:r>
              <a:rPr lang="da-DK" sz="1600" dirty="0" smtClean="0"/>
              <a:t>- </a:t>
            </a:r>
            <a:r>
              <a:rPr lang="en-GB" sz="1600" dirty="0"/>
              <a:t>Justin </a:t>
            </a:r>
            <a:r>
              <a:rPr lang="en-GB" sz="1600" dirty="0" smtClean="0"/>
              <a:t>Edwards</a:t>
            </a:r>
            <a:endParaRPr lang="da-DK" sz="1600" dirty="0" smtClean="0"/>
          </a:p>
          <a:p>
            <a:pPr lvl="2"/>
            <a:r>
              <a:rPr lang="da-DK" sz="1600" i="1" dirty="0"/>
              <a:t>	</a:t>
            </a:r>
            <a:r>
              <a:rPr lang="da-DK" sz="1600" i="1" dirty="0" smtClean="0"/>
              <a:t>	</a:t>
            </a:r>
            <a:r>
              <a:rPr lang="da-DK" sz="1600" b="1" i="1" dirty="0" smtClean="0"/>
              <a:t>June 8-9, Vienna:</a:t>
            </a:r>
            <a:r>
              <a:rPr lang="da-DK" sz="1600" i="1" dirty="0" smtClean="0"/>
              <a:t> "Mobile Learning – digital </a:t>
            </a:r>
            <a:r>
              <a:rPr lang="da-DK" sz="1600" i="1" dirty="0" err="1" smtClean="0"/>
              <a:t>skills</a:t>
            </a:r>
            <a:r>
              <a:rPr lang="da-DK" sz="1600" i="1" dirty="0" smtClean="0"/>
              <a:t> 	and </a:t>
            </a:r>
            <a:r>
              <a:rPr lang="da-DK" sz="1600" i="1" dirty="0" smtClean="0"/>
              <a:t>	</a:t>
            </a:r>
            <a:r>
              <a:rPr lang="da-DK" sz="1600" i="1" dirty="0" err="1" smtClean="0"/>
              <a:t>competences</a:t>
            </a:r>
            <a:r>
              <a:rPr lang="da-DK" sz="1600" i="1" dirty="0" smtClean="0"/>
              <a:t> </a:t>
            </a:r>
            <a:r>
              <a:rPr lang="da-DK" sz="1600" i="1" dirty="0" smtClean="0"/>
              <a:t>for </a:t>
            </a:r>
            <a:r>
              <a:rPr lang="da-DK" sz="1600" i="1" dirty="0" err="1" smtClean="0"/>
              <a:t>personal</a:t>
            </a:r>
            <a:r>
              <a:rPr lang="da-DK" sz="1600" i="1" dirty="0" smtClean="0"/>
              <a:t> and professional </a:t>
            </a:r>
            <a:r>
              <a:rPr lang="da-DK" sz="1600" i="1" dirty="0" err="1" smtClean="0"/>
              <a:t>life</a:t>
            </a:r>
            <a:r>
              <a:rPr lang="da-DK" sz="1600" i="1" dirty="0" smtClean="0"/>
              <a:t>" </a:t>
            </a:r>
            <a:r>
              <a:rPr lang="da-DK" sz="1600" dirty="0" smtClean="0"/>
              <a:t>- </a:t>
            </a:r>
            <a:r>
              <a:rPr lang="en-GB" sz="1600" dirty="0"/>
              <a:t>Christian </a:t>
            </a:r>
            <a:r>
              <a:rPr lang="en-GB" sz="1600" dirty="0" smtClean="0"/>
              <a:t>	</a:t>
            </a:r>
            <a:r>
              <a:rPr lang="en-GB" sz="1600" dirty="0" err="1" smtClean="0"/>
              <a:t>Schrack</a:t>
            </a:r>
            <a:endParaRPr lang="da-DK" sz="1600" dirty="0" smtClean="0"/>
          </a:p>
        </p:txBody>
      </p:sp>
    </p:spTree>
    <p:extLst>
      <p:ext uri="{BB962C8B-B14F-4D97-AF65-F5344CB8AC3E}">
        <p14:creationId xmlns:p14="http://schemas.microsoft.com/office/powerpoint/2010/main" val="491326258"/>
      </p:ext>
    </p:extLst>
  </p:cSld>
  <p:clrMapOvr>
    <a:masterClrMapping/>
  </p:clrMapOvr>
  <p:transition advTm="3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Tuesday 7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March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da-DK" sz="800" dirty="0" smtClean="0"/>
              <a:t>	</a:t>
            </a:r>
            <a:r>
              <a:rPr lang="da-DK" sz="800" i="1" dirty="0" smtClean="0"/>
              <a:t>	</a:t>
            </a:r>
            <a:r>
              <a:rPr lang="en-GB" sz="1600" b="1" i="1" dirty="0" smtClean="0"/>
              <a:t>October </a:t>
            </a:r>
            <a:r>
              <a:rPr lang="en-GB" sz="1600" b="1" i="1" dirty="0"/>
              <a:t>4-5, Tallinn: </a:t>
            </a:r>
            <a:r>
              <a:rPr lang="en-GB" sz="1600" i="1" dirty="0"/>
              <a:t>Technological opportunities </a:t>
            </a:r>
            <a:r>
              <a:rPr lang="en-GB" sz="1600" i="1" dirty="0" smtClean="0"/>
              <a:t>for skills 	assessment</a:t>
            </a:r>
            <a:endParaRPr lang="da-DK" sz="1600" i="1" dirty="0" smtClean="0"/>
          </a:p>
          <a:p>
            <a:r>
              <a:rPr lang="da-DK" sz="1600" dirty="0" smtClean="0"/>
              <a:t>15:00</a:t>
            </a:r>
            <a:r>
              <a:rPr lang="da-DK" sz="1600" dirty="0" smtClean="0"/>
              <a:t>	</a:t>
            </a:r>
            <a:r>
              <a:rPr lang="da-DK" sz="1600" b="1" dirty="0" smtClean="0"/>
              <a:t>Tools:</a:t>
            </a:r>
            <a:r>
              <a:rPr lang="da-DK" sz="1600" dirty="0" smtClean="0"/>
              <a:t> Update on Digital </a:t>
            </a:r>
            <a:r>
              <a:rPr lang="da-DK" sz="1600" dirty="0" err="1" smtClean="0"/>
              <a:t>Competence</a:t>
            </a:r>
            <a:r>
              <a:rPr lang="da-DK" sz="1600" dirty="0" smtClean="0"/>
              <a:t> Framework </a:t>
            </a:r>
            <a:r>
              <a:rPr lang="da-DK" sz="1600" dirty="0" smtClean="0"/>
              <a:t>for 		</a:t>
            </a:r>
            <a:r>
              <a:rPr lang="da-DK" sz="1600" dirty="0" err="1" smtClean="0"/>
              <a:t>citizens</a:t>
            </a:r>
            <a:r>
              <a:rPr lang="da-DK" sz="1600" dirty="0" smtClean="0"/>
              <a:t> </a:t>
            </a:r>
            <a:r>
              <a:rPr lang="da-DK" sz="1600" i="0" dirty="0" smtClean="0"/>
              <a:t>- </a:t>
            </a:r>
            <a:r>
              <a:rPr lang="en-GB" sz="1600" i="0" dirty="0"/>
              <a:t>William O'Keeffe, DG Employment, </a:t>
            </a:r>
            <a:r>
              <a:rPr lang="en-GB" sz="1600" i="0" dirty="0" smtClean="0"/>
              <a:t>European 		Commission </a:t>
            </a:r>
            <a:endParaRPr lang="da-DK" sz="1600" i="0" dirty="0" smtClean="0"/>
          </a:p>
          <a:p>
            <a:r>
              <a:rPr lang="da-DK" sz="1600" dirty="0" smtClean="0"/>
              <a:t>15:30	</a:t>
            </a:r>
            <a:r>
              <a:rPr lang="da-DK" sz="1600" dirty="0" err="1" smtClean="0"/>
              <a:t>Coffee</a:t>
            </a:r>
            <a:r>
              <a:rPr lang="da-DK" sz="1600" dirty="0" smtClean="0"/>
              <a:t> break</a:t>
            </a:r>
          </a:p>
          <a:p>
            <a:r>
              <a:rPr lang="da-DK" sz="1600" dirty="0" smtClean="0"/>
              <a:t>16:00	</a:t>
            </a:r>
            <a:r>
              <a:rPr lang="da-DK" sz="1600" b="1" dirty="0" smtClean="0"/>
              <a:t>Policy: </a:t>
            </a:r>
            <a:r>
              <a:rPr lang="da-DK" sz="1600" dirty="0" err="1" smtClean="0"/>
              <a:t>forthcoming</a:t>
            </a:r>
            <a:r>
              <a:rPr lang="da-DK" sz="1600" dirty="0" smtClean="0"/>
              <a:t> </a:t>
            </a:r>
            <a:r>
              <a:rPr lang="da-DK" sz="1600" dirty="0" err="1" smtClean="0"/>
              <a:t>Communication</a:t>
            </a:r>
            <a:r>
              <a:rPr lang="da-DK" sz="1600" dirty="0" smtClean="0"/>
              <a:t> on the </a:t>
            </a:r>
            <a:r>
              <a:rPr lang="da-DK" sz="1600" dirty="0" err="1" smtClean="0"/>
              <a:t>Modernisation</a:t>
            </a:r>
            <a:r>
              <a:rPr lang="da-DK" sz="1600" dirty="0" smtClean="0"/>
              <a:t> </a:t>
            </a:r>
            <a:r>
              <a:rPr lang="da-DK" sz="1600" dirty="0" smtClean="0"/>
              <a:t>of </a:t>
            </a:r>
            <a:r>
              <a:rPr lang="da-DK" sz="1600" dirty="0" smtClean="0"/>
              <a:t>		</a:t>
            </a:r>
            <a:r>
              <a:rPr lang="da-DK" sz="1600" dirty="0" err="1" smtClean="0"/>
              <a:t>Higher</a:t>
            </a:r>
            <a:r>
              <a:rPr lang="da-DK" sz="1600" dirty="0" smtClean="0"/>
              <a:t> Education </a:t>
            </a:r>
            <a:r>
              <a:rPr lang="da-DK" sz="1600" i="0" dirty="0" smtClean="0"/>
              <a:t>- </a:t>
            </a:r>
            <a:r>
              <a:rPr lang="en-GB" sz="1600" i="0" dirty="0"/>
              <a:t>Simon </a:t>
            </a:r>
            <a:r>
              <a:rPr lang="en-GB" sz="1600" i="0" dirty="0" smtClean="0"/>
              <a:t>Roy, EAC.B1 </a:t>
            </a:r>
            <a:endParaRPr lang="da-DK" sz="1600" i="0" dirty="0" smtClean="0"/>
          </a:p>
          <a:p>
            <a:r>
              <a:rPr lang="da-DK" sz="1600" dirty="0" smtClean="0"/>
              <a:t>16:20	</a:t>
            </a:r>
            <a:r>
              <a:rPr lang="da-DK" sz="1600" b="1" dirty="0" smtClean="0"/>
              <a:t>Policy: </a:t>
            </a:r>
            <a:r>
              <a:rPr lang="da-DK" sz="1600" dirty="0" smtClean="0"/>
              <a:t>Updates on the Digital </a:t>
            </a:r>
            <a:r>
              <a:rPr lang="da-DK" sz="1600" dirty="0" err="1" smtClean="0"/>
              <a:t>Skills</a:t>
            </a:r>
            <a:r>
              <a:rPr lang="da-DK" sz="1600" dirty="0" smtClean="0"/>
              <a:t> and Job </a:t>
            </a:r>
            <a:r>
              <a:rPr lang="da-DK" sz="1600" dirty="0" err="1" smtClean="0"/>
              <a:t>Coalition</a:t>
            </a:r>
            <a:r>
              <a:rPr lang="da-DK" sz="1600" dirty="0" smtClean="0"/>
              <a:t> </a:t>
            </a:r>
            <a:r>
              <a:rPr lang="da-DK" sz="1600" dirty="0" smtClean="0"/>
              <a:t>&amp; EU </a:t>
            </a:r>
            <a:r>
              <a:rPr lang="da-DK" sz="1600" dirty="0" smtClean="0"/>
              <a:t>		Code </a:t>
            </a:r>
            <a:r>
              <a:rPr lang="da-DK" sz="1600" dirty="0" err="1" smtClean="0"/>
              <a:t>Week</a:t>
            </a:r>
            <a:r>
              <a:rPr lang="da-DK" sz="1600" dirty="0" smtClean="0"/>
              <a:t> </a:t>
            </a:r>
            <a:r>
              <a:rPr lang="da-DK" sz="1600" i="0" dirty="0" smtClean="0"/>
              <a:t>- </a:t>
            </a:r>
            <a:r>
              <a:rPr lang="en-GB" sz="1600" i="0" dirty="0"/>
              <a:t>Annika Ostergren, </a:t>
            </a:r>
            <a:r>
              <a:rPr lang="en-GB" sz="1600" i="0" dirty="0" smtClean="0"/>
              <a:t>DG	CNECT</a:t>
            </a:r>
            <a:endParaRPr lang="da-DK" sz="1600" i="0" dirty="0"/>
          </a:p>
          <a:p>
            <a:r>
              <a:rPr lang="da-DK" sz="1600" dirty="0" smtClean="0"/>
              <a:t>16:40	</a:t>
            </a:r>
            <a:r>
              <a:rPr lang="da-DK" sz="1600" b="1" dirty="0" smtClean="0"/>
              <a:t>Research:</a:t>
            </a:r>
            <a:r>
              <a:rPr lang="da-DK" sz="1600" dirty="0" smtClean="0"/>
              <a:t> New ICT in </a:t>
            </a:r>
            <a:r>
              <a:rPr lang="da-DK" sz="1600" dirty="0" err="1" smtClean="0"/>
              <a:t>school</a:t>
            </a:r>
            <a:r>
              <a:rPr lang="da-DK" sz="1600" dirty="0" smtClean="0"/>
              <a:t> </a:t>
            </a:r>
            <a:r>
              <a:rPr lang="da-DK" sz="1600" dirty="0" err="1" smtClean="0"/>
              <a:t>survey</a:t>
            </a:r>
            <a:r>
              <a:rPr lang="da-DK" sz="1600" dirty="0" smtClean="0"/>
              <a:t> </a:t>
            </a:r>
            <a:r>
              <a:rPr lang="en-GB" sz="1600" dirty="0"/>
              <a:t>(ESSIE 2</a:t>
            </a:r>
            <a:r>
              <a:rPr lang="en-GB" sz="1600" dirty="0" smtClean="0"/>
              <a:t>) </a:t>
            </a:r>
            <a:r>
              <a:rPr lang="da-DK" sz="1600" i="0" dirty="0" smtClean="0"/>
              <a:t>- </a:t>
            </a:r>
            <a:r>
              <a:rPr lang="en-GB" sz="1600" i="0" dirty="0"/>
              <a:t>Dr Carlo </a:t>
            </a:r>
            <a:r>
              <a:rPr lang="en-GB" sz="1600" i="0" dirty="0" smtClean="0"/>
              <a:t>		</a:t>
            </a:r>
            <a:r>
              <a:rPr lang="en-GB" sz="1600" i="0" dirty="0" err="1" smtClean="0"/>
              <a:t>Duprel</a:t>
            </a:r>
            <a:r>
              <a:rPr lang="en-GB" sz="1600" i="0" dirty="0"/>
              <a:t>, Deloitte &amp; Elena </a:t>
            </a:r>
            <a:r>
              <a:rPr lang="en-GB" sz="1600" i="0" dirty="0" err="1"/>
              <a:t>Lucica</a:t>
            </a:r>
            <a:r>
              <a:rPr lang="en-GB" sz="1600" i="0" dirty="0"/>
              <a:t>, </a:t>
            </a:r>
            <a:r>
              <a:rPr lang="en-GB" sz="1600" i="0" dirty="0" err="1"/>
              <a:t>Ipsos</a:t>
            </a:r>
            <a:endParaRPr lang="da-DK" sz="1600" i="0" dirty="0"/>
          </a:p>
          <a:p>
            <a:r>
              <a:rPr lang="da-DK" sz="1600" dirty="0" smtClean="0"/>
              <a:t>19:00	</a:t>
            </a:r>
            <a:r>
              <a:rPr lang="da-DK" sz="1600" dirty="0" err="1" smtClean="0"/>
              <a:t>Ristorante</a:t>
            </a:r>
            <a:r>
              <a:rPr lang="da-DK" sz="1600" dirty="0" smtClean="0"/>
              <a:t> </a:t>
            </a:r>
            <a:r>
              <a:rPr lang="da-DK" sz="1600" dirty="0" err="1" smtClean="0"/>
              <a:t>Antas</a:t>
            </a:r>
            <a:r>
              <a:rPr lang="da-DK" sz="1600" dirty="0" smtClean="0"/>
              <a:t>, </a:t>
            </a:r>
            <a:r>
              <a:rPr lang="da-DK" sz="1600" dirty="0" err="1" smtClean="0"/>
              <a:t>Chaussée</a:t>
            </a:r>
            <a:r>
              <a:rPr lang="da-DK" sz="1600" dirty="0" smtClean="0"/>
              <a:t> de </a:t>
            </a:r>
            <a:r>
              <a:rPr lang="da-DK" sz="1600" dirty="0" err="1" smtClean="0"/>
              <a:t>Wavre</a:t>
            </a:r>
            <a:r>
              <a:rPr lang="da-DK" sz="1600" dirty="0" smtClean="0"/>
              <a:t> 414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079031247"/>
      </p:ext>
    </p:extLst>
  </p:cSld>
  <p:clrMapOvr>
    <a:masterClrMapping/>
  </p:clrMapOvr>
  <p:transition advTm="3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Wednesday 8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March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1600" dirty="0" smtClean="0"/>
              <a:t>08:30	</a:t>
            </a:r>
            <a:r>
              <a:rPr lang="da-DK" sz="1600" dirty="0" err="1" smtClean="0"/>
              <a:t>Registration</a:t>
            </a:r>
            <a:r>
              <a:rPr lang="da-DK" sz="1600" dirty="0" smtClean="0"/>
              <a:t> and </a:t>
            </a:r>
            <a:r>
              <a:rPr lang="da-DK" sz="1600" dirty="0" err="1" smtClean="0"/>
              <a:t>coffee</a:t>
            </a:r>
            <a:endParaRPr lang="da-DK" sz="1600" dirty="0" smtClean="0"/>
          </a:p>
          <a:p>
            <a:r>
              <a:rPr lang="da-DK" sz="1600" dirty="0" smtClean="0"/>
              <a:t>09:00	</a:t>
            </a:r>
            <a:r>
              <a:rPr lang="da-DK" sz="1600" dirty="0" err="1" smtClean="0"/>
              <a:t>Welcome</a:t>
            </a:r>
            <a:r>
              <a:rPr lang="da-DK" sz="1600" dirty="0" smtClean="0"/>
              <a:t> and </a:t>
            </a:r>
            <a:r>
              <a:rPr lang="da-DK" sz="1600" dirty="0" err="1" smtClean="0"/>
              <a:t>introduction</a:t>
            </a:r>
            <a:r>
              <a:rPr lang="da-DK" sz="1600" dirty="0" smtClean="0"/>
              <a:t> to Day 2</a:t>
            </a:r>
          </a:p>
          <a:p>
            <a:r>
              <a:rPr lang="da-DK" sz="1600" dirty="0" smtClean="0"/>
              <a:t>09:05	</a:t>
            </a:r>
            <a:r>
              <a:rPr lang="da-DK" sz="1600" b="1" dirty="0" smtClean="0"/>
              <a:t>Policy: </a:t>
            </a:r>
            <a:r>
              <a:rPr lang="da-DK" sz="1600" dirty="0" smtClean="0"/>
              <a:t>Update on the </a:t>
            </a:r>
            <a:r>
              <a:rPr lang="da-DK" sz="1600" dirty="0" err="1" smtClean="0"/>
              <a:t>key</a:t>
            </a:r>
            <a:r>
              <a:rPr lang="da-DK" sz="1600" dirty="0" smtClean="0"/>
              <a:t> </a:t>
            </a:r>
            <a:r>
              <a:rPr lang="da-DK" sz="1600" dirty="0" err="1" smtClean="0"/>
              <a:t>competences</a:t>
            </a:r>
            <a:r>
              <a:rPr lang="da-DK" sz="1600" dirty="0" smtClean="0"/>
              <a:t> </a:t>
            </a:r>
            <a:r>
              <a:rPr lang="da-DK" sz="1600" dirty="0" err="1" smtClean="0"/>
              <a:t>review</a:t>
            </a:r>
            <a:r>
              <a:rPr lang="da-DK" sz="1600" dirty="0" smtClean="0"/>
              <a:t> &amp; </a:t>
            </a:r>
            <a:r>
              <a:rPr lang="da-DK" sz="1600" dirty="0" smtClean="0"/>
              <a:t>public 		</a:t>
            </a:r>
            <a:r>
              <a:rPr lang="da-DK" sz="1600" dirty="0" err="1" smtClean="0"/>
              <a:t>consultation</a:t>
            </a:r>
            <a:r>
              <a:rPr lang="da-DK" sz="1600" i="0" dirty="0" smtClean="0"/>
              <a:t> - </a:t>
            </a:r>
            <a:r>
              <a:rPr lang="en-GB" sz="1600" i="0" dirty="0"/>
              <a:t>Hannah Grainger-Clemson, EAC.B2</a:t>
            </a:r>
            <a:endParaRPr lang="da-DK" sz="1600" i="0" dirty="0" smtClean="0"/>
          </a:p>
          <a:p>
            <a:r>
              <a:rPr lang="da-DK" sz="1600" dirty="0" smtClean="0"/>
              <a:t>09:40	</a:t>
            </a:r>
            <a:r>
              <a:rPr lang="da-DK" sz="1600" b="1" dirty="0" smtClean="0"/>
              <a:t>Research: </a:t>
            </a:r>
            <a:r>
              <a:rPr lang="da-DK" sz="1600" dirty="0" smtClean="0"/>
              <a:t>Update on the Digital </a:t>
            </a:r>
            <a:r>
              <a:rPr lang="da-DK" sz="1600" dirty="0" err="1" smtClean="0"/>
              <a:t>Competence</a:t>
            </a:r>
            <a:r>
              <a:rPr lang="da-DK" sz="1600" dirty="0" smtClean="0"/>
              <a:t> </a:t>
            </a:r>
            <a:r>
              <a:rPr lang="da-DK" sz="1600" dirty="0" smtClean="0"/>
              <a:t>Framework 		for </a:t>
            </a:r>
            <a:r>
              <a:rPr lang="da-DK" sz="1600" dirty="0" err="1" smtClean="0"/>
              <a:t>Educators</a:t>
            </a:r>
            <a:r>
              <a:rPr lang="da-DK" sz="1600" i="0" dirty="0" smtClean="0"/>
              <a:t> - </a:t>
            </a:r>
            <a:r>
              <a:rPr lang="en-GB" sz="1600" i="0" dirty="0"/>
              <a:t>Yves </a:t>
            </a:r>
            <a:r>
              <a:rPr lang="en-GB" sz="1600" i="0" dirty="0" err="1"/>
              <a:t>Punie</a:t>
            </a:r>
            <a:r>
              <a:rPr lang="en-GB" sz="1600" i="0" dirty="0"/>
              <a:t>, JRC Seville</a:t>
            </a:r>
            <a:endParaRPr lang="da-DK" sz="1600" i="0" dirty="0" smtClean="0"/>
          </a:p>
          <a:p>
            <a:r>
              <a:rPr lang="da-DK" sz="1600" dirty="0" smtClean="0"/>
              <a:t>10:00	</a:t>
            </a:r>
            <a:r>
              <a:rPr lang="da-DK" sz="1600" dirty="0" err="1" smtClean="0"/>
              <a:t>Coffee</a:t>
            </a:r>
            <a:r>
              <a:rPr lang="da-DK" sz="1600" dirty="0" smtClean="0"/>
              <a:t> break</a:t>
            </a:r>
          </a:p>
          <a:p>
            <a:r>
              <a:rPr lang="da-DK" sz="1600" dirty="0" smtClean="0"/>
              <a:t>10:10	</a:t>
            </a:r>
            <a:r>
              <a:rPr lang="da-DK" sz="1600" b="1" dirty="0" smtClean="0"/>
              <a:t>Research:</a:t>
            </a:r>
            <a:r>
              <a:rPr lang="da-DK" sz="1600" dirty="0" smtClean="0"/>
              <a:t> The SELFIE </a:t>
            </a:r>
            <a:r>
              <a:rPr lang="da-DK" sz="1600" dirty="0" err="1" smtClean="0"/>
              <a:t>self-assessment</a:t>
            </a:r>
            <a:r>
              <a:rPr lang="da-DK" sz="1600" dirty="0" smtClean="0"/>
              <a:t> </a:t>
            </a:r>
            <a:r>
              <a:rPr lang="da-DK" sz="1600" dirty="0" err="1" smtClean="0"/>
              <a:t>tool</a:t>
            </a:r>
            <a:r>
              <a:rPr lang="da-DK" sz="1600" dirty="0" smtClean="0"/>
              <a:t> for </a:t>
            </a:r>
            <a:r>
              <a:rPr lang="da-DK" sz="1600" dirty="0" err="1" smtClean="0"/>
              <a:t>schools</a:t>
            </a:r>
            <a:r>
              <a:rPr lang="da-DK" sz="1600" dirty="0" err="1" smtClean="0"/>
              <a:t>'</a:t>
            </a:r>
            <a:r>
              <a:rPr lang="da-DK" sz="1600" dirty="0" smtClean="0"/>
              <a:t> </a:t>
            </a:r>
            <a:r>
              <a:rPr lang="da-DK" sz="1600" dirty="0" smtClean="0"/>
              <a:t>		digital </a:t>
            </a:r>
            <a:r>
              <a:rPr lang="da-DK" sz="1600" dirty="0" err="1" smtClean="0"/>
              <a:t>capacity</a:t>
            </a:r>
            <a:r>
              <a:rPr lang="da-DK" sz="1600" i="0" dirty="0" smtClean="0"/>
              <a:t> - </a:t>
            </a:r>
            <a:r>
              <a:rPr lang="en-GB" sz="1600" i="0" dirty="0"/>
              <a:t>Panagiotis </a:t>
            </a:r>
            <a:r>
              <a:rPr lang="en-GB" sz="1600" i="0" dirty="0" err="1"/>
              <a:t>Kampylis</a:t>
            </a:r>
            <a:r>
              <a:rPr lang="en-GB" sz="1600" i="0" dirty="0"/>
              <a:t>, JRC Seville</a:t>
            </a:r>
            <a:endParaRPr lang="da-DK" sz="1600" i="0" dirty="0" smtClean="0"/>
          </a:p>
          <a:p>
            <a:r>
              <a:rPr lang="da-DK" sz="1600" dirty="0"/>
              <a:t>11:05	</a:t>
            </a:r>
            <a:r>
              <a:rPr lang="da-DK" sz="1600" b="1" dirty="0"/>
              <a:t>Event </a:t>
            </a:r>
            <a:r>
              <a:rPr lang="da-DK" sz="1600" b="1" dirty="0" err="1" smtClean="0"/>
              <a:t>announcements</a:t>
            </a:r>
            <a:endParaRPr lang="da-DK" sz="1600" b="1" dirty="0" smtClean="0"/>
          </a:p>
          <a:p>
            <a:pPr marL="914400" lvl="2" indent="0"/>
            <a:r>
              <a:rPr lang="da-DK" sz="600" b="1" dirty="0"/>
              <a:t>	</a:t>
            </a:r>
            <a:r>
              <a:rPr lang="da-DK" sz="1600" i="1" dirty="0" smtClean="0"/>
              <a:t>Final </a:t>
            </a:r>
            <a:r>
              <a:rPr lang="da-DK" sz="1600" i="1" dirty="0" err="1"/>
              <a:t>conference</a:t>
            </a:r>
            <a:r>
              <a:rPr lang="da-DK" sz="1600" i="1" dirty="0"/>
              <a:t> TACCLE 3 </a:t>
            </a:r>
            <a:r>
              <a:rPr lang="da-DK" sz="1600" i="1" dirty="0" err="1"/>
              <a:t>Coding</a:t>
            </a:r>
            <a:r>
              <a:rPr lang="da-DK" sz="1600" i="1" dirty="0"/>
              <a:t>, 6 </a:t>
            </a:r>
            <a:r>
              <a:rPr lang="da-DK" sz="1600" i="1" dirty="0" err="1"/>
              <a:t>October</a:t>
            </a:r>
            <a:r>
              <a:rPr lang="da-DK" sz="1600" i="1" dirty="0"/>
              <a:t>, </a:t>
            </a:r>
            <a:r>
              <a:rPr lang="da-DK" sz="1600" i="1" dirty="0" err="1" smtClean="0"/>
              <a:t>Brussels</a:t>
            </a:r>
            <a:r>
              <a:rPr lang="da-DK" sz="1600" i="1" dirty="0" smtClean="0"/>
              <a:t> -</a:t>
            </a:r>
            <a:r>
              <a:rPr lang="da-DK" sz="1600" dirty="0" smtClean="0"/>
              <a:t> 	Jens </a:t>
            </a:r>
            <a:r>
              <a:rPr lang="da-DK" sz="1600" dirty="0" err="1"/>
              <a:t>Vermeersch</a:t>
            </a:r>
            <a:endParaRPr lang="da-DK" sz="1600" dirty="0"/>
          </a:p>
          <a:p>
            <a:pPr lvl="2">
              <a:buFont typeface="Arial" panose="020B0604020202020204" pitchFamily="34" charset="0"/>
              <a:buChar char="•"/>
            </a:pPr>
            <a:endParaRPr lang="da-DK" sz="1600" dirty="0" smtClean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34649817"/>
      </p:ext>
    </p:extLst>
  </p:cSld>
  <p:clrMapOvr>
    <a:masterClrMapping/>
  </p:clrMapOvr>
  <p:transition advTm="3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Wednesday 8</a:t>
            </a:r>
            <a:r>
              <a:rPr lang="en-US" altLang="en-US" baseline="30000" dirty="0"/>
              <a:t>th</a:t>
            </a:r>
            <a:r>
              <a:rPr lang="en-US" altLang="en-US" dirty="0"/>
              <a:t> March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GB" sz="600" dirty="0" smtClean="0"/>
              <a:t>	</a:t>
            </a:r>
            <a:r>
              <a:rPr lang="en-GB" sz="1600" i="1" dirty="0" smtClean="0"/>
              <a:t>Lifelong </a:t>
            </a:r>
            <a:r>
              <a:rPr lang="en-GB" sz="1600" i="1" dirty="0"/>
              <a:t>Learning Platform Annual Conference, June 1- 2, </a:t>
            </a:r>
            <a:r>
              <a:rPr lang="en-GB" sz="1600" i="1" dirty="0" smtClean="0"/>
              <a:t>Tallinn - </a:t>
            </a:r>
            <a:endParaRPr lang="en-GB" sz="1600" i="1" dirty="0"/>
          </a:p>
          <a:p>
            <a:pPr lvl="2"/>
            <a:r>
              <a:rPr lang="en-GB" sz="1600" dirty="0" smtClean="0"/>
              <a:t>	Brikena </a:t>
            </a:r>
            <a:r>
              <a:rPr lang="en-GB" sz="1600" dirty="0" err="1"/>
              <a:t>Xhomaqi</a:t>
            </a:r>
            <a:r>
              <a:rPr lang="en-GB" sz="1600" dirty="0"/>
              <a:t> </a:t>
            </a:r>
          </a:p>
          <a:p>
            <a:pPr lvl="2"/>
            <a:r>
              <a:rPr lang="en-GB" sz="600" dirty="0" smtClean="0"/>
              <a:t>	</a:t>
            </a:r>
          </a:p>
          <a:p>
            <a:pPr lvl="2"/>
            <a:r>
              <a:rPr lang="en-GB" sz="600" i="1" dirty="0"/>
              <a:t>	</a:t>
            </a:r>
            <a:r>
              <a:rPr lang="en-GB" sz="1600" i="1" dirty="0" smtClean="0"/>
              <a:t>EUNIS </a:t>
            </a:r>
            <a:r>
              <a:rPr lang="en-GB" sz="1600" i="1" dirty="0"/>
              <a:t>annual conference, 7-9 June 2017, University of </a:t>
            </a:r>
            <a:r>
              <a:rPr lang="en-GB" sz="1600" i="1" dirty="0" err="1" smtClean="0"/>
              <a:t>Münster</a:t>
            </a:r>
            <a:r>
              <a:rPr lang="en-GB" sz="1600" i="1" dirty="0" smtClean="0"/>
              <a:t>, Germany</a:t>
            </a:r>
            <a:r>
              <a:rPr lang="en-GB" sz="1600" i="1" dirty="0"/>
              <a:t> </a:t>
            </a:r>
            <a:r>
              <a:rPr lang="en-GB" sz="1600" i="1" dirty="0" smtClean="0"/>
              <a:t>- </a:t>
            </a:r>
            <a:r>
              <a:rPr lang="en-GB" sz="1600" i="0" dirty="0" smtClean="0"/>
              <a:t>Ramon </a:t>
            </a:r>
            <a:r>
              <a:rPr lang="en-GB" sz="1600" i="0" dirty="0" err="1"/>
              <a:t>Grau</a:t>
            </a:r>
            <a:r>
              <a:rPr lang="en-GB" sz="1600" i="0" dirty="0"/>
              <a:t>-Sala, EUNIS</a:t>
            </a:r>
          </a:p>
          <a:p>
            <a:pPr lvl="2"/>
            <a:r>
              <a:rPr lang="en-GB" sz="600" dirty="0" smtClean="0"/>
              <a:t>	</a:t>
            </a:r>
          </a:p>
          <a:p>
            <a:pPr lvl="2"/>
            <a:r>
              <a:rPr lang="en-GB" sz="600" i="1" dirty="0"/>
              <a:t>	</a:t>
            </a:r>
            <a:r>
              <a:rPr lang="en-GB" sz="1600" i="1" dirty="0" smtClean="0"/>
              <a:t>EDEN </a:t>
            </a:r>
            <a:r>
              <a:rPr lang="en-GB" sz="1600" i="1" dirty="0"/>
              <a:t>Annual Conference "Diversity Matters", June 14-16, Jönköping (</a:t>
            </a:r>
            <a:r>
              <a:rPr lang="en-GB" sz="1600" i="1" dirty="0" smtClean="0"/>
              <a:t>Sweden) - </a:t>
            </a:r>
            <a:r>
              <a:rPr lang="en-GB" sz="1600" dirty="0" err="1" smtClean="0"/>
              <a:t>Andras</a:t>
            </a:r>
            <a:r>
              <a:rPr lang="en-GB" sz="1600" dirty="0" smtClean="0"/>
              <a:t> </a:t>
            </a:r>
            <a:r>
              <a:rPr lang="en-GB" sz="1600" dirty="0" err="1"/>
              <a:t>Szucs</a:t>
            </a:r>
            <a:r>
              <a:rPr lang="en-GB" sz="1600" dirty="0"/>
              <a:t> </a:t>
            </a:r>
          </a:p>
          <a:p>
            <a:pPr lvl="2"/>
            <a:r>
              <a:rPr lang="en-GB" sz="600" dirty="0" smtClean="0"/>
              <a:t>	</a:t>
            </a:r>
          </a:p>
          <a:p>
            <a:pPr lvl="2"/>
            <a:r>
              <a:rPr lang="en-GB" sz="600" i="1" dirty="0"/>
              <a:t>	</a:t>
            </a:r>
            <a:r>
              <a:rPr lang="en-GB" sz="1600" i="1" dirty="0" smtClean="0"/>
              <a:t>eLene4work </a:t>
            </a:r>
            <a:r>
              <a:rPr lang="en-GB" sz="1600" i="1" dirty="0"/>
              <a:t>Conference, 19-20 May &amp; D-Transform Leadership school, 19-22 May, Nancy (</a:t>
            </a:r>
            <a:r>
              <a:rPr lang="en-GB" sz="1600" i="1" dirty="0" smtClean="0"/>
              <a:t>France)</a:t>
            </a:r>
            <a:r>
              <a:rPr lang="en-GB" sz="1600" dirty="0" smtClean="0"/>
              <a:t> - Deborah </a:t>
            </a:r>
            <a:r>
              <a:rPr lang="en-GB" sz="1600" dirty="0"/>
              <a:t>Arnold</a:t>
            </a:r>
          </a:p>
          <a:p>
            <a:pPr lvl="2"/>
            <a:r>
              <a:rPr lang="en-GB" sz="600" i="1" dirty="0" smtClean="0"/>
              <a:t>	</a:t>
            </a:r>
          </a:p>
          <a:p>
            <a:pPr lvl="2"/>
            <a:r>
              <a:rPr lang="en-GB" sz="600" i="1" dirty="0"/>
              <a:t>	</a:t>
            </a:r>
            <a:r>
              <a:rPr lang="en-GB" sz="1600" i="1" dirty="0" smtClean="0"/>
              <a:t>National </a:t>
            </a:r>
            <a:r>
              <a:rPr lang="en-GB" sz="1600" i="1" dirty="0"/>
              <a:t>Makerspace summer event, July 3, </a:t>
            </a:r>
            <a:r>
              <a:rPr lang="en-GB" sz="1600" i="1" dirty="0" smtClean="0"/>
              <a:t>Luxembourg - </a:t>
            </a:r>
            <a:r>
              <a:rPr lang="en-GB" sz="1600" dirty="0" smtClean="0"/>
              <a:t>Serge </a:t>
            </a:r>
            <a:r>
              <a:rPr lang="en-GB" sz="1600" dirty="0" err="1"/>
              <a:t>Linckels</a:t>
            </a:r>
            <a:endParaRPr lang="en-GB" sz="1600" dirty="0"/>
          </a:p>
          <a:p>
            <a:pPr lvl="2"/>
            <a:r>
              <a:rPr lang="en-GB" sz="600" dirty="0" smtClean="0"/>
              <a:t>	</a:t>
            </a:r>
          </a:p>
          <a:p>
            <a:pPr lvl="2"/>
            <a:r>
              <a:rPr lang="en-GB" sz="600" i="1" dirty="0"/>
              <a:t>	</a:t>
            </a:r>
            <a:r>
              <a:rPr lang="en-GB" sz="1600" i="1" dirty="0" smtClean="0"/>
              <a:t>2nd </a:t>
            </a:r>
            <a:r>
              <a:rPr lang="en-GB" sz="1600" i="1" dirty="0"/>
              <a:t>World OER Congress, 17-20 September, Ljubljana (</a:t>
            </a:r>
            <a:r>
              <a:rPr lang="en-GB" sz="1600" i="1" dirty="0" smtClean="0"/>
              <a:t>Slovenia) </a:t>
            </a:r>
            <a:r>
              <a:rPr lang="en-GB" sz="1600" dirty="0" smtClean="0"/>
              <a:t>- </a:t>
            </a:r>
            <a:r>
              <a:rPr lang="en-GB" sz="1600" dirty="0" err="1" smtClean="0"/>
              <a:t>Borut</a:t>
            </a:r>
            <a:r>
              <a:rPr lang="en-GB" sz="1600" dirty="0" smtClean="0"/>
              <a:t> </a:t>
            </a:r>
            <a:r>
              <a:rPr lang="en-GB" sz="1600" dirty="0" err="1"/>
              <a:t>Campelj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164327080"/>
      </p:ext>
    </p:extLst>
  </p:cSld>
  <p:clrMapOvr>
    <a:masterClrMapping/>
  </p:clrMapOvr>
  <p:transition advTm="3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Wednesday 8</a:t>
            </a:r>
            <a:r>
              <a:rPr lang="en-US" altLang="en-US" baseline="30000" dirty="0"/>
              <a:t>th</a:t>
            </a:r>
            <a:r>
              <a:rPr lang="en-US" altLang="en-US" dirty="0"/>
              <a:t> March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1600" dirty="0" smtClean="0"/>
              <a:t>11:30	</a:t>
            </a:r>
            <a:r>
              <a:rPr lang="en-GB" sz="1600" b="1" dirty="0" smtClean="0"/>
              <a:t>Discussion: </a:t>
            </a:r>
            <a:r>
              <a:rPr lang="en-GB" sz="1600" dirty="0" smtClean="0"/>
              <a:t>Teacher </a:t>
            </a:r>
            <a:r>
              <a:rPr lang="en-GB" sz="1600" dirty="0"/>
              <a:t>training for digital </a:t>
            </a:r>
            <a:r>
              <a:rPr lang="en-GB" sz="1600" dirty="0" smtClean="0"/>
              <a:t>education</a:t>
            </a:r>
            <a:r>
              <a:rPr lang="en-GB" sz="1600" i="0" dirty="0" smtClean="0"/>
              <a:t> - Chair</a:t>
            </a:r>
            <a:r>
              <a:rPr lang="en-GB" sz="1600" i="0" dirty="0"/>
              <a:t>: </a:t>
            </a:r>
            <a:r>
              <a:rPr lang="en-GB" sz="1600" i="0" dirty="0" smtClean="0"/>
              <a:t>		Sandra </a:t>
            </a:r>
            <a:r>
              <a:rPr lang="en-GB" sz="1600" i="0" dirty="0" err="1"/>
              <a:t>Kucina</a:t>
            </a:r>
            <a:r>
              <a:rPr lang="en-GB" sz="1600" i="0" dirty="0"/>
              <a:t> </a:t>
            </a:r>
            <a:r>
              <a:rPr lang="en-GB" sz="1600" i="0" dirty="0" err="1"/>
              <a:t>Softic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da-DK" sz="1600" dirty="0" smtClean="0"/>
              <a:t>12:30	Lunch break</a:t>
            </a:r>
          </a:p>
          <a:p>
            <a:r>
              <a:rPr lang="da-DK" sz="1600" dirty="0" smtClean="0"/>
              <a:t>13:30	</a:t>
            </a:r>
            <a:r>
              <a:rPr lang="en-GB" sz="1600" dirty="0"/>
              <a:t>Planning update from the future Bulgarian </a:t>
            </a:r>
            <a:r>
              <a:rPr lang="en-GB" sz="1600" dirty="0" smtClean="0"/>
              <a:t>Presidency (tbc)</a:t>
            </a:r>
          </a:p>
          <a:p>
            <a:r>
              <a:rPr lang="da-DK" sz="1600" dirty="0" smtClean="0"/>
              <a:t>13:45	</a:t>
            </a:r>
            <a:r>
              <a:rPr lang="en-GB" sz="1600" b="1" dirty="0"/>
              <a:t>Stakeholder presentation: </a:t>
            </a:r>
            <a:r>
              <a:rPr lang="en-GB" sz="1600" dirty="0" err="1"/>
              <a:t>Telecentres</a:t>
            </a:r>
            <a:r>
              <a:rPr lang="en-GB" sz="1600" dirty="0"/>
              <a:t> </a:t>
            </a:r>
            <a:r>
              <a:rPr lang="en-GB" sz="1600" dirty="0" smtClean="0"/>
              <a:t>Europe </a:t>
            </a:r>
            <a:r>
              <a:rPr lang="en-GB" sz="1600" i="0" dirty="0" smtClean="0"/>
              <a:t>- Gabriela 		</a:t>
            </a:r>
            <a:r>
              <a:rPr lang="en-GB" sz="1600" i="0" dirty="0" err="1" smtClean="0"/>
              <a:t>Ruseva</a:t>
            </a:r>
            <a:endParaRPr lang="en-GB" sz="1600" dirty="0" smtClean="0"/>
          </a:p>
          <a:p>
            <a:r>
              <a:rPr lang="da-DK" sz="1600" dirty="0" smtClean="0"/>
              <a:t>14:15	</a:t>
            </a:r>
            <a:r>
              <a:rPr lang="da-DK" sz="1600" dirty="0" err="1" smtClean="0"/>
              <a:t>Coffee</a:t>
            </a:r>
            <a:r>
              <a:rPr lang="da-DK" sz="1600" dirty="0" smtClean="0"/>
              <a:t> break</a:t>
            </a:r>
          </a:p>
          <a:p>
            <a:r>
              <a:rPr lang="da-DK" sz="1600" dirty="0" smtClean="0"/>
              <a:t>14:30	</a:t>
            </a:r>
            <a:r>
              <a:rPr lang="en-GB" sz="1600" b="1" dirty="0"/>
              <a:t>Programme:</a:t>
            </a:r>
            <a:r>
              <a:rPr lang="en-GB" sz="1600" dirty="0"/>
              <a:t> Erasmus+ – ongoing projects and upcoming </a:t>
            </a:r>
            <a:r>
              <a:rPr lang="en-GB" sz="1600" dirty="0" smtClean="0"/>
              <a:t>		calls </a:t>
            </a:r>
            <a:r>
              <a:rPr lang="en-GB" sz="1600" i="0" dirty="0" smtClean="0"/>
              <a:t>- Erik </a:t>
            </a:r>
            <a:r>
              <a:rPr lang="en-GB" sz="1600" i="0" dirty="0" err="1"/>
              <a:t>Ballhausen</a:t>
            </a:r>
            <a:r>
              <a:rPr lang="en-GB" sz="1600" i="0" dirty="0"/>
              <a:t>, Education and Culture Executive </a:t>
            </a:r>
            <a:r>
              <a:rPr lang="en-GB" sz="1600" i="0" dirty="0" smtClean="0"/>
              <a:t>		Agency </a:t>
            </a:r>
            <a:r>
              <a:rPr lang="en-GB" sz="1600" i="0" dirty="0"/>
              <a:t>(EACEA</a:t>
            </a:r>
            <a:r>
              <a:rPr lang="en-GB" sz="1600" i="0" dirty="0" smtClean="0"/>
              <a:t>).</a:t>
            </a:r>
          </a:p>
          <a:p>
            <a:r>
              <a:rPr lang="da-DK" sz="1600" dirty="0" smtClean="0"/>
              <a:t>15:30	</a:t>
            </a:r>
            <a:r>
              <a:rPr lang="en-GB" sz="1600" dirty="0"/>
              <a:t>AOB, next dates and close of </a:t>
            </a:r>
            <a:r>
              <a:rPr lang="en-GB" sz="1600" dirty="0" smtClean="0"/>
              <a:t>meeting</a:t>
            </a:r>
          </a:p>
          <a:p>
            <a:endParaRPr lang="da-DK" sz="1600" i="0" dirty="0"/>
          </a:p>
          <a:p>
            <a:pPr lvl="2"/>
            <a:r>
              <a:rPr lang="da-DK" sz="600" i="1" dirty="0" smtClean="0"/>
              <a:t>		</a:t>
            </a:r>
            <a:r>
              <a:rPr lang="da-DK" sz="1600" i="1" dirty="0" smtClean="0"/>
              <a:t>End of Day 2</a:t>
            </a:r>
            <a:endParaRPr lang="en-GB" sz="600" i="1" dirty="0"/>
          </a:p>
        </p:txBody>
      </p:sp>
    </p:spTree>
    <p:extLst>
      <p:ext uri="{BB962C8B-B14F-4D97-AF65-F5344CB8AC3E}">
        <p14:creationId xmlns:p14="http://schemas.microsoft.com/office/powerpoint/2010/main" val="2811139349"/>
      </p:ext>
    </p:extLst>
  </p:cSld>
  <p:clrMapOvr>
    <a:masterClrMapping/>
  </p:clrMapOvr>
  <p:transition advTm="3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435</TotalTime>
  <Words>30</Words>
  <Application>Microsoft Office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Blank</vt:lpstr>
      <vt:lpstr>Agenda</vt:lpstr>
      <vt:lpstr>Tuesday 7th March</vt:lpstr>
      <vt:lpstr>Tuesday 7th March</vt:lpstr>
      <vt:lpstr>Tuesday 7th March</vt:lpstr>
      <vt:lpstr>Wednesday 8th March</vt:lpstr>
      <vt:lpstr>Wednesday 8th March</vt:lpstr>
      <vt:lpstr>Wednesday 8th March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SKAFTE Nicolai (EAC)</dc:creator>
  <cp:lastModifiedBy>SKAFTE Nicolai (EAC)</cp:lastModifiedBy>
  <cp:revision>11</cp:revision>
  <dcterms:created xsi:type="dcterms:W3CDTF">2017-03-06T08:05:18Z</dcterms:created>
  <dcterms:modified xsi:type="dcterms:W3CDTF">2017-03-06T17:17:47Z</dcterms:modified>
</cp:coreProperties>
</file>