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87" r:id="rId2"/>
    <p:sldId id="279" r:id="rId3"/>
    <p:sldId id="289" r:id="rId4"/>
    <p:sldId id="267" r:id="rId5"/>
    <p:sldId id="296" r:id="rId6"/>
    <p:sldId id="268" r:id="rId7"/>
    <p:sldId id="269" r:id="rId8"/>
    <p:sldId id="292" r:id="rId9"/>
    <p:sldId id="291" r:id="rId10"/>
    <p:sldId id="298" r:id="rId11"/>
    <p:sldId id="293" r:id="rId12"/>
    <p:sldId id="295" r:id="rId13"/>
    <p:sldId id="294" r:id="rId14"/>
    <p:sldId id="299" r:id="rId15"/>
    <p:sldId id="272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6" d="100"/>
          <a:sy n="126" d="100"/>
        </p:scale>
        <p:origin x="-27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4DD3DA-9140-4814-908D-3BF454D1EDC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1DCA678-EAA3-40C9-8155-6B34644BF3D4}">
      <dgm:prSet phldrT="[Text]"/>
      <dgm:spPr/>
      <dgm:t>
        <a:bodyPr/>
        <a:lstStyle/>
        <a:p>
          <a:r>
            <a:rPr lang="en-US" dirty="0" smtClean="0"/>
            <a:t>1-Aftësia e </a:t>
          </a:r>
          <a:r>
            <a:rPr lang="en-US" dirty="0" err="1" smtClean="0"/>
            <a:t>të</a:t>
          </a:r>
          <a:r>
            <a:rPr lang="en-US" dirty="0" smtClean="0"/>
            <a:t> </a:t>
          </a:r>
          <a:r>
            <a:rPr lang="en-US" dirty="0" err="1" smtClean="0"/>
            <a:t>nxënit</a:t>
          </a:r>
          <a:r>
            <a:rPr lang="en-US" dirty="0" smtClean="0"/>
            <a:t> </a:t>
          </a:r>
          <a:r>
            <a:rPr lang="en-US" dirty="0" err="1" smtClean="0"/>
            <a:t>është</a:t>
          </a:r>
          <a:r>
            <a:rPr lang="en-US" dirty="0" smtClean="0"/>
            <a:t> e </a:t>
          </a:r>
          <a:r>
            <a:rPr lang="en-US" dirty="0" err="1" smtClean="0"/>
            <a:t>ndryshme</a:t>
          </a:r>
          <a:r>
            <a:rPr lang="en-US" dirty="0" smtClean="0"/>
            <a:t> </a:t>
          </a:r>
          <a:r>
            <a:rPr lang="en-US" dirty="0" err="1" smtClean="0"/>
            <a:t>në</a:t>
          </a:r>
          <a:r>
            <a:rPr lang="en-US" dirty="0" smtClean="0"/>
            <a:t> </a:t>
          </a:r>
          <a:r>
            <a:rPr lang="en-US" dirty="0" err="1" smtClean="0"/>
            <a:t>individë</a:t>
          </a:r>
          <a:r>
            <a:rPr lang="en-US" dirty="0" smtClean="0"/>
            <a:t> </a:t>
          </a:r>
          <a:r>
            <a:rPr lang="en-US" dirty="0" err="1" smtClean="0"/>
            <a:t>të</a:t>
          </a:r>
          <a:r>
            <a:rPr lang="en-US" dirty="0" smtClean="0"/>
            <a:t> </a:t>
          </a:r>
          <a:r>
            <a:rPr lang="en-US" dirty="0" err="1" smtClean="0"/>
            <a:t>ndryshëm</a:t>
          </a:r>
          <a:r>
            <a:rPr lang="en-US" dirty="0" smtClean="0"/>
            <a:t> </a:t>
          </a:r>
          <a:r>
            <a:rPr lang="en-US" dirty="0" err="1" smtClean="0"/>
            <a:t>edhe</a:t>
          </a:r>
          <a:r>
            <a:rPr lang="en-US" dirty="0" smtClean="0"/>
            <a:t> </a:t>
          </a:r>
          <a:r>
            <a:rPr lang="en-US" dirty="0" err="1" smtClean="0"/>
            <a:t>pse</a:t>
          </a:r>
          <a:r>
            <a:rPr lang="en-US" dirty="0" smtClean="0"/>
            <a:t> </a:t>
          </a:r>
          <a:r>
            <a:rPr lang="en-US" dirty="0" err="1" smtClean="0"/>
            <a:t>të</a:t>
          </a:r>
          <a:r>
            <a:rPr lang="en-US" dirty="0" smtClean="0"/>
            <a:t> </a:t>
          </a:r>
          <a:r>
            <a:rPr lang="en-US" dirty="0" err="1" smtClean="0"/>
            <a:t>të</a:t>
          </a:r>
          <a:r>
            <a:rPr lang="en-US" dirty="0" smtClean="0"/>
            <a:t> </a:t>
          </a:r>
          <a:r>
            <a:rPr lang="en-US" dirty="0" err="1" smtClean="0"/>
            <a:t>njëjtës</a:t>
          </a:r>
          <a:r>
            <a:rPr lang="en-US" dirty="0" smtClean="0"/>
            <a:t> </a:t>
          </a:r>
          <a:r>
            <a:rPr lang="en-US" dirty="0" err="1" smtClean="0"/>
            <a:t>moshë</a:t>
          </a:r>
          <a:r>
            <a:rPr lang="en-US" dirty="0" smtClean="0"/>
            <a:t>. </a:t>
          </a:r>
          <a:endParaRPr lang="en-US" dirty="0"/>
        </a:p>
      </dgm:t>
    </dgm:pt>
    <dgm:pt modelId="{089D6C0A-D6D2-4FF6-B0FF-7A9C7D570C38}" type="parTrans" cxnId="{A83D2CFF-9ACD-47B9-99F0-0318BE846F70}">
      <dgm:prSet/>
      <dgm:spPr/>
      <dgm:t>
        <a:bodyPr/>
        <a:lstStyle/>
        <a:p>
          <a:endParaRPr lang="en-US"/>
        </a:p>
      </dgm:t>
    </dgm:pt>
    <dgm:pt modelId="{C38DC249-7486-437B-B5DC-59978B18EBF5}" type="sibTrans" cxnId="{A83D2CFF-9ACD-47B9-99F0-0318BE846F70}">
      <dgm:prSet/>
      <dgm:spPr/>
      <dgm:t>
        <a:bodyPr/>
        <a:lstStyle/>
        <a:p>
          <a:endParaRPr lang="en-US"/>
        </a:p>
      </dgm:t>
    </dgm:pt>
    <dgm:pt modelId="{E8A13E84-A959-4B82-8A99-84C061CC5A5A}">
      <dgm:prSet/>
      <dgm:spPr/>
      <dgm:t>
        <a:bodyPr/>
        <a:lstStyle/>
        <a:p>
          <a:r>
            <a:rPr lang="en-US" dirty="0" smtClean="0"/>
            <a:t>2-Diferencat e </a:t>
          </a:r>
          <a:r>
            <a:rPr lang="en-US" dirty="0" err="1" smtClean="0"/>
            <a:t>të</a:t>
          </a:r>
          <a:r>
            <a:rPr lang="en-US" dirty="0" smtClean="0"/>
            <a:t> </a:t>
          </a:r>
          <a:r>
            <a:rPr lang="en-US" dirty="0" err="1" smtClean="0"/>
            <a:t>nxënit</a:t>
          </a:r>
          <a:r>
            <a:rPr lang="en-US" dirty="0" smtClean="0"/>
            <a:t> </a:t>
          </a:r>
          <a:r>
            <a:rPr lang="en-US" dirty="0" err="1" smtClean="0"/>
            <a:t>janë</a:t>
          </a:r>
          <a:r>
            <a:rPr lang="en-US" dirty="0" smtClean="0"/>
            <a:t> </a:t>
          </a:r>
          <a:r>
            <a:rPr lang="en-US" dirty="0" err="1" smtClean="0"/>
            <a:t>të</a:t>
          </a:r>
          <a:r>
            <a:rPr lang="en-US" dirty="0" smtClean="0"/>
            <a:t> </a:t>
          </a:r>
          <a:r>
            <a:rPr lang="en-US" dirty="0" err="1" smtClean="0"/>
            <a:t>lidhura</a:t>
          </a:r>
          <a:r>
            <a:rPr lang="en-US" dirty="0" smtClean="0"/>
            <a:t> me </a:t>
          </a:r>
          <a:r>
            <a:rPr lang="en-US" dirty="0" err="1" smtClean="0"/>
            <a:t>aftësi</a:t>
          </a:r>
          <a:r>
            <a:rPr lang="en-US" dirty="0" smtClean="0"/>
            <a:t> </a:t>
          </a:r>
          <a:r>
            <a:rPr lang="en-US" dirty="0" err="1" smtClean="0"/>
            <a:t>të</a:t>
          </a:r>
          <a:r>
            <a:rPr lang="en-US" dirty="0" smtClean="0"/>
            <a:t> </a:t>
          </a:r>
          <a:r>
            <a:rPr lang="en-US" dirty="0" err="1" smtClean="0"/>
            <a:t>ndryshme</a:t>
          </a:r>
          <a:r>
            <a:rPr lang="en-US" dirty="0" smtClean="0"/>
            <a:t>, </a:t>
          </a:r>
          <a:r>
            <a:rPr lang="en-US" dirty="0" err="1" smtClean="0"/>
            <a:t>që</a:t>
          </a:r>
          <a:r>
            <a:rPr lang="en-US" dirty="0" smtClean="0"/>
            <a:t> </a:t>
          </a:r>
          <a:r>
            <a:rPr lang="en-US" dirty="0" err="1" smtClean="0"/>
            <a:t>ndikojnë</a:t>
          </a:r>
          <a:r>
            <a:rPr lang="en-US" dirty="0" smtClean="0"/>
            <a:t> </a:t>
          </a:r>
          <a:r>
            <a:rPr lang="en-US" dirty="0" err="1" smtClean="0"/>
            <a:t>në</a:t>
          </a:r>
          <a:r>
            <a:rPr lang="en-US" dirty="0" smtClean="0"/>
            <a:t> </a:t>
          </a:r>
          <a:r>
            <a:rPr lang="en-US" dirty="0" err="1" smtClean="0"/>
            <a:t>përpunimin</a:t>
          </a:r>
          <a:r>
            <a:rPr lang="en-US" dirty="0" smtClean="0"/>
            <a:t> e </a:t>
          </a:r>
          <a:r>
            <a:rPr lang="en-US" dirty="0" err="1" smtClean="0"/>
            <a:t>informacionit</a:t>
          </a:r>
          <a:r>
            <a:rPr lang="en-US" dirty="0" smtClean="0"/>
            <a:t>.</a:t>
          </a:r>
          <a:endParaRPr lang="en-US" dirty="0"/>
        </a:p>
      </dgm:t>
    </dgm:pt>
    <dgm:pt modelId="{F21814CD-DF1D-4ED2-9452-E8DA6A306D9C}" type="parTrans" cxnId="{5B53716A-557D-4018-8ADA-DC76396E1ABF}">
      <dgm:prSet/>
      <dgm:spPr/>
      <dgm:t>
        <a:bodyPr/>
        <a:lstStyle/>
        <a:p>
          <a:endParaRPr lang="en-US"/>
        </a:p>
      </dgm:t>
    </dgm:pt>
    <dgm:pt modelId="{239BE52F-8B89-4621-9E72-2B9BE0F1B6CA}" type="sibTrans" cxnId="{5B53716A-557D-4018-8ADA-DC76396E1ABF}">
      <dgm:prSet/>
      <dgm:spPr/>
      <dgm:t>
        <a:bodyPr/>
        <a:lstStyle/>
        <a:p>
          <a:endParaRPr lang="en-US"/>
        </a:p>
      </dgm:t>
    </dgm:pt>
    <dgm:pt modelId="{98A7EDE4-07A7-4DC9-8C18-B162718233C5}" type="pres">
      <dgm:prSet presAssocID="{224DD3DA-9140-4814-908D-3BF454D1EDC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57D2784-A4C1-4C76-87D6-A34B40523B18}" type="pres">
      <dgm:prSet presAssocID="{F1DCA678-EAA3-40C9-8155-6B34644BF3D4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0E59C7-1A2C-436F-BDF1-04FB086AE640}" type="pres">
      <dgm:prSet presAssocID="{C38DC249-7486-437B-B5DC-59978B18EBF5}" presName="spacer" presStyleCnt="0"/>
      <dgm:spPr/>
    </dgm:pt>
    <dgm:pt modelId="{A97272BE-DD9D-4723-A257-2371CDDC0202}" type="pres">
      <dgm:prSet presAssocID="{E8A13E84-A959-4B82-8A99-84C061CC5A5A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83D2CFF-9ACD-47B9-99F0-0318BE846F70}" srcId="{224DD3DA-9140-4814-908D-3BF454D1EDC8}" destId="{F1DCA678-EAA3-40C9-8155-6B34644BF3D4}" srcOrd="0" destOrd="0" parTransId="{089D6C0A-D6D2-4FF6-B0FF-7A9C7D570C38}" sibTransId="{C38DC249-7486-437B-B5DC-59978B18EBF5}"/>
    <dgm:cxn modelId="{3006C642-CD4F-474D-AF9C-B91A2EE3BC6A}" type="presOf" srcId="{224DD3DA-9140-4814-908D-3BF454D1EDC8}" destId="{98A7EDE4-07A7-4DC9-8C18-B162718233C5}" srcOrd="0" destOrd="0" presId="urn:microsoft.com/office/officeart/2005/8/layout/vList2"/>
    <dgm:cxn modelId="{A39F4700-EC9F-42CF-B4FB-89A082266744}" type="presOf" srcId="{E8A13E84-A959-4B82-8A99-84C061CC5A5A}" destId="{A97272BE-DD9D-4723-A257-2371CDDC0202}" srcOrd="0" destOrd="0" presId="urn:microsoft.com/office/officeart/2005/8/layout/vList2"/>
    <dgm:cxn modelId="{02D74D44-53AF-4A94-B4D0-928FFBCA202C}" type="presOf" srcId="{F1DCA678-EAA3-40C9-8155-6B34644BF3D4}" destId="{257D2784-A4C1-4C76-87D6-A34B40523B18}" srcOrd="0" destOrd="0" presId="urn:microsoft.com/office/officeart/2005/8/layout/vList2"/>
    <dgm:cxn modelId="{5B53716A-557D-4018-8ADA-DC76396E1ABF}" srcId="{224DD3DA-9140-4814-908D-3BF454D1EDC8}" destId="{E8A13E84-A959-4B82-8A99-84C061CC5A5A}" srcOrd="1" destOrd="0" parTransId="{F21814CD-DF1D-4ED2-9452-E8DA6A306D9C}" sibTransId="{239BE52F-8B89-4621-9E72-2B9BE0F1B6CA}"/>
    <dgm:cxn modelId="{6D3815B9-F103-4473-BE1B-AD17F3A82314}" type="presParOf" srcId="{98A7EDE4-07A7-4DC9-8C18-B162718233C5}" destId="{257D2784-A4C1-4C76-87D6-A34B40523B18}" srcOrd="0" destOrd="0" presId="urn:microsoft.com/office/officeart/2005/8/layout/vList2"/>
    <dgm:cxn modelId="{9C54AB3C-CAD3-44D3-BB3F-2AAE444F021E}" type="presParOf" srcId="{98A7EDE4-07A7-4DC9-8C18-B162718233C5}" destId="{F10E59C7-1A2C-436F-BDF1-04FB086AE640}" srcOrd="1" destOrd="0" presId="urn:microsoft.com/office/officeart/2005/8/layout/vList2"/>
    <dgm:cxn modelId="{ADF13F8A-D616-4637-B2F2-0C4B36ADE7BF}" type="presParOf" srcId="{98A7EDE4-07A7-4DC9-8C18-B162718233C5}" destId="{A97272BE-DD9D-4723-A257-2371CDDC0202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E944CE2-7FE6-4E51-A007-4A143325E3E2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42DB6CE-FC88-40BB-8183-9936D25DE824}">
      <dgm:prSet/>
      <dgm:spPr/>
      <dgm:t>
        <a:bodyPr/>
        <a:lstStyle/>
        <a:p>
          <a:r>
            <a:rPr lang="en-US" dirty="0" smtClean="0"/>
            <a:t>c</a:t>
          </a:r>
          <a:endParaRPr lang="en-US" dirty="0"/>
        </a:p>
      </dgm:t>
    </dgm:pt>
    <dgm:pt modelId="{2C213C9F-3D9B-4B6F-88D7-343C28D67E4D}" type="parTrans" cxnId="{B5D1A4CF-1AC3-4D4D-86EF-86EF56AD7F59}">
      <dgm:prSet/>
      <dgm:spPr/>
      <dgm:t>
        <a:bodyPr/>
        <a:lstStyle/>
        <a:p>
          <a:endParaRPr lang="en-US"/>
        </a:p>
      </dgm:t>
    </dgm:pt>
    <dgm:pt modelId="{ADFEEB1C-1DF6-4D0D-976E-E184E6E8453D}" type="sibTrans" cxnId="{B5D1A4CF-1AC3-4D4D-86EF-86EF56AD7F59}">
      <dgm:prSet/>
      <dgm:spPr/>
      <dgm:t>
        <a:bodyPr/>
        <a:lstStyle/>
        <a:p>
          <a:endParaRPr lang="en-US"/>
        </a:p>
      </dgm:t>
    </dgm:pt>
    <dgm:pt modelId="{AC5B4112-3AC7-404A-A65A-FC18CBC5BBF2}">
      <dgm:prSet/>
      <dgm:spPr/>
      <dgm:t>
        <a:bodyPr/>
        <a:lstStyle/>
        <a:p>
          <a:r>
            <a:rPr lang="en-US" dirty="0" smtClean="0"/>
            <a:t>a</a:t>
          </a:r>
          <a:endParaRPr lang="en-US" dirty="0"/>
        </a:p>
      </dgm:t>
    </dgm:pt>
    <dgm:pt modelId="{F67879B4-AC8C-4D4F-B95A-B25166965E0F}" type="parTrans" cxnId="{A807FA5D-989B-41E1-B481-45B32B39664F}">
      <dgm:prSet/>
      <dgm:spPr/>
      <dgm:t>
        <a:bodyPr/>
        <a:lstStyle/>
        <a:p>
          <a:endParaRPr lang="en-US"/>
        </a:p>
      </dgm:t>
    </dgm:pt>
    <dgm:pt modelId="{AC93203B-DD21-48C2-9C93-BC8463C61E7B}" type="sibTrans" cxnId="{A807FA5D-989B-41E1-B481-45B32B39664F}">
      <dgm:prSet/>
      <dgm:spPr/>
      <dgm:t>
        <a:bodyPr/>
        <a:lstStyle/>
        <a:p>
          <a:endParaRPr lang="en-US"/>
        </a:p>
      </dgm:t>
    </dgm:pt>
    <dgm:pt modelId="{D90426B0-1D24-4F4B-A25F-E9BAB8E2925D}">
      <dgm:prSet/>
      <dgm:spPr/>
      <dgm:t>
        <a:bodyPr/>
        <a:lstStyle/>
        <a:p>
          <a:r>
            <a:rPr lang="en-US" dirty="0" smtClean="0"/>
            <a:t>b</a:t>
          </a:r>
          <a:endParaRPr lang="en-US" dirty="0"/>
        </a:p>
      </dgm:t>
    </dgm:pt>
    <dgm:pt modelId="{6CA532DF-170E-4B02-8A97-3BE04B043A1B}" type="parTrans" cxnId="{2D3B72F4-A79E-431B-A353-161D87856B71}">
      <dgm:prSet/>
      <dgm:spPr/>
      <dgm:t>
        <a:bodyPr/>
        <a:lstStyle/>
        <a:p>
          <a:endParaRPr lang="en-US"/>
        </a:p>
      </dgm:t>
    </dgm:pt>
    <dgm:pt modelId="{524F827A-242C-45BF-B8B5-485857719BAF}" type="sibTrans" cxnId="{2D3B72F4-A79E-431B-A353-161D87856B71}">
      <dgm:prSet/>
      <dgm:spPr/>
      <dgm:t>
        <a:bodyPr/>
        <a:lstStyle/>
        <a:p>
          <a:endParaRPr lang="en-US"/>
        </a:p>
      </dgm:t>
    </dgm:pt>
    <dgm:pt modelId="{CDB308A7-3619-4A54-ACE6-B3E24431FC2F}">
      <dgm:prSet/>
      <dgm:spPr/>
      <dgm:t>
        <a:bodyPr/>
        <a:lstStyle/>
        <a:p>
          <a:r>
            <a:rPr lang="en-US" dirty="0" err="1" smtClean="0"/>
            <a:t>Çfarë</a:t>
          </a:r>
          <a:r>
            <a:rPr lang="en-US" dirty="0" smtClean="0"/>
            <a:t> </a:t>
          </a:r>
          <a:r>
            <a:rPr lang="en-US" dirty="0" err="1" smtClean="0"/>
            <a:t>është</a:t>
          </a:r>
          <a:r>
            <a:rPr lang="en-US" dirty="0" smtClean="0"/>
            <a:t> </a:t>
          </a:r>
          <a:r>
            <a:rPr lang="en-US" dirty="0" err="1" smtClean="0"/>
            <a:t>ajo</a:t>
          </a:r>
          <a:r>
            <a:rPr lang="en-US" dirty="0" smtClean="0"/>
            <a:t> </a:t>
          </a:r>
          <a:r>
            <a:rPr lang="en-US" dirty="0" err="1" smtClean="0"/>
            <a:t>që</a:t>
          </a:r>
          <a:r>
            <a:rPr lang="en-US" dirty="0" smtClean="0"/>
            <a:t> </a:t>
          </a:r>
          <a:r>
            <a:rPr lang="en-US" dirty="0" err="1" smtClean="0"/>
            <a:t>shkakton</a:t>
          </a:r>
          <a:r>
            <a:rPr lang="en-US" dirty="0" smtClean="0"/>
            <a:t> </a:t>
          </a:r>
          <a:r>
            <a:rPr lang="en-US" dirty="0" err="1" smtClean="0"/>
            <a:t>tek</a:t>
          </a:r>
          <a:r>
            <a:rPr lang="en-US" dirty="0" smtClean="0"/>
            <a:t> </a:t>
          </a:r>
          <a:r>
            <a:rPr lang="en-US" dirty="0" err="1" smtClean="0"/>
            <a:t>një</a:t>
          </a:r>
          <a:r>
            <a:rPr lang="en-US" dirty="0" smtClean="0"/>
            <a:t> person </a:t>
          </a:r>
          <a:r>
            <a:rPr lang="en-US" b="1" dirty="0" err="1" smtClean="0"/>
            <a:t>nxitjen</a:t>
          </a:r>
          <a:r>
            <a:rPr lang="en-US" dirty="0" smtClean="0"/>
            <a:t> </a:t>
          </a:r>
          <a:r>
            <a:rPr lang="en-US" dirty="0" err="1" smtClean="0"/>
            <a:t>për</a:t>
          </a:r>
          <a:r>
            <a:rPr lang="en-US" dirty="0" smtClean="0"/>
            <a:t> </a:t>
          </a:r>
          <a:r>
            <a:rPr lang="en-US" dirty="0" err="1" smtClean="0"/>
            <a:t>të</a:t>
          </a:r>
          <a:r>
            <a:rPr lang="en-US" dirty="0" smtClean="0"/>
            <a:t> </a:t>
          </a:r>
          <a:r>
            <a:rPr lang="en-US" dirty="0" err="1" smtClean="0"/>
            <a:t>filluar</a:t>
          </a:r>
          <a:r>
            <a:rPr lang="en-US" dirty="0" smtClean="0"/>
            <a:t> </a:t>
          </a:r>
          <a:r>
            <a:rPr lang="en-US" dirty="0" err="1" smtClean="0"/>
            <a:t>një</a:t>
          </a:r>
          <a:r>
            <a:rPr lang="en-US" dirty="0" smtClean="0"/>
            <a:t> </a:t>
          </a:r>
          <a:r>
            <a:rPr lang="en-US" dirty="0" err="1" smtClean="0"/>
            <a:t>veprim</a:t>
          </a:r>
          <a:r>
            <a:rPr lang="en-US" dirty="0" smtClean="0"/>
            <a:t>. </a:t>
          </a:r>
          <a:br>
            <a:rPr lang="en-US" dirty="0" smtClean="0"/>
          </a:br>
          <a:endParaRPr lang="en-US" dirty="0"/>
        </a:p>
      </dgm:t>
    </dgm:pt>
    <dgm:pt modelId="{001DA40B-2E2A-45B9-ADF4-BCC0E2011751}" type="parTrans" cxnId="{020F059C-CF10-4232-8370-EDE4C5BF9849}">
      <dgm:prSet/>
      <dgm:spPr/>
      <dgm:t>
        <a:bodyPr/>
        <a:lstStyle/>
        <a:p>
          <a:endParaRPr lang="en-US"/>
        </a:p>
      </dgm:t>
    </dgm:pt>
    <dgm:pt modelId="{9465F899-8EBF-4D29-A180-EBDA4A2FD7A8}" type="sibTrans" cxnId="{020F059C-CF10-4232-8370-EDE4C5BF9849}">
      <dgm:prSet/>
      <dgm:spPr/>
      <dgm:t>
        <a:bodyPr/>
        <a:lstStyle/>
        <a:p>
          <a:endParaRPr lang="en-US"/>
        </a:p>
      </dgm:t>
    </dgm:pt>
    <dgm:pt modelId="{8B9A4729-6405-482E-B2FE-A6FB1FAFC144}">
      <dgm:prSet/>
      <dgm:spPr/>
      <dgm:t>
        <a:bodyPr/>
        <a:lstStyle/>
        <a:p>
          <a:r>
            <a:rPr lang="en-US" dirty="0" err="1" smtClean="0"/>
            <a:t>Çfarë</a:t>
          </a:r>
          <a:r>
            <a:rPr lang="en-US" dirty="0" smtClean="0"/>
            <a:t> e </a:t>
          </a:r>
          <a:r>
            <a:rPr lang="en-US" dirty="0" err="1" smtClean="0"/>
            <a:t>çon</a:t>
          </a:r>
          <a:r>
            <a:rPr lang="en-US" dirty="0" smtClean="0"/>
            <a:t> </a:t>
          </a:r>
          <a:r>
            <a:rPr lang="en-US" dirty="0" err="1" smtClean="0"/>
            <a:t>një</a:t>
          </a:r>
          <a:r>
            <a:rPr lang="en-US" dirty="0" smtClean="0"/>
            <a:t> person </a:t>
          </a:r>
          <a:r>
            <a:rPr lang="en-US" b="1" dirty="0" err="1" smtClean="0"/>
            <a:t>drejt</a:t>
          </a:r>
          <a:r>
            <a:rPr lang="en-US" b="1" dirty="0" smtClean="0"/>
            <a:t> </a:t>
          </a:r>
          <a:r>
            <a:rPr lang="en-US" b="1" dirty="0" err="1" smtClean="0"/>
            <a:t>një</a:t>
          </a:r>
          <a:r>
            <a:rPr lang="en-US" b="1" dirty="0" smtClean="0"/>
            <a:t> </a:t>
          </a:r>
          <a:r>
            <a:rPr lang="en-US" b="1" dirty="0" err="1" smtClean="0"/>
            <a:t>qëllimi</a:t>
          </a:r>
          <a:r>
            <a:rPr lang="en-US" b="1" dirty="0" smtClean="0"/>
            <a:t> </a:t>
          </a:r>
          <a:r>
            <a:rPr lang="en-US" b="1" dirty="0" err="1" smtClean="0"/>
            <a:t>të</a:t>
          </a:r>
          <a:r>
            <a:rPr lang="en-US" b="1" dirty="0" smtClean="0"/>
            <a:t> </a:t>
          </a:r>
          <a:r>
            <a:rPr lang="en-US" dirty="0" err="1" smtClean="0"/>
            <a:t>caktuar</a:t>
          </a:r>
          <a:r>
            <a:rPr lang="en-US" dirty="0" smtClean="0"/>
            <a:t>. </a:t>
          </a:r>
          <a:endParaRPr lang="en-US" dirty="0"/>
        </a:p>
      </dgm:t>
    </dgm:pt>
    <dgm:pt modelId="{C3622CF6-82A3-4E83-BFC8-9E9F9BF99235}" type="parTrans" cxnId="{63DA08AA-43A5-4F22-A73F-86CD4318235A}">
      <dgm:prSet/>
      <dgm:spPr/>
      <dgm:t>
        <a:bodyPr/>
        <a:lstStyle/>
        <a:p>
          <a:endParaRPr lang="en-US"/>
        </a:p>
      </dgm:t>
    </dgm:pt>
    <dgm:pt modelId="{56A77626-FFEF-4B8B-96CD-55D858B580C8}" type="sibTrans" cxnId="{63DA08AA-43A5-4F22-A73F-86CD4318235A}">
      <dgm:prSet/>
      <dgm:spPr/>
      <dgm:t>
        <a:bodyPr/>
        <a:lstStyle/>
        <a:p>
          <a:endParaRPr lang="en-US"/>
        </a:p>
      </dgm:t>
    </dgm:pt>
    <dgm:pt modelId="{BA2F17C8-F947-4C1B-A3F0-B825B72A41CB}">
      <dgm:prSet/>
      <dgm:spPr/>
      <dgm:t>
        <a:bodyPr/>
        <a:lstStyle/>
        <a:p>
          <a:r>
            <a:rPr lang="en-US" dirty="0" err="1" smtClean="0"/>
            <a:t>Çfarë</a:t>
          </a:r>
          <a:r>
            <a:rPr lang="en-US" dirty="0" smtClean="0"/>
            <a:t> e </a:t>
          </a:r>
          <a:r>
            <a:rPr lang="en-US" dirty="0" err="1" smtClean="0"/>
            <a:t>bën</a:t>
          </a:r>
          <a:r>
            <a:rPr lang="en-US" dirty="0" smtClean="0"/>
            <a:t> </a:t>
          </a:r>
          <a:r>
            <a:rPr lang="en-US" dirty="0" err="1" smtClean="0"/>
            <a:t>një</a:t>
          </a:r>
          <a:r>
            <a:rPr lang="en-US" dirty="0" smtClean="0"/>
            <a:t> person </a:t>
          </a:r>
          <a:r>
            <a:rPr lang="en-US" dirty="0" err="1" smtClean="0"/>
            <a:t>të</a:t>
          </a:r>
          <a:r>
            <a:rPr lang="en-US" dirty="0" smtClean="0"/>
            <a:t> </a:t>
          </a:r>
          <a:r>
            <a:rPr lang="en-US" dirty="0" err="1" smtClean="0"/>
            <a:t>ngulë</a:t>
          </a:r>
          <a:r>
            <a:rPr lang="en-US" dirty="0" smtClean="0"/>
            <a:t> </a:t>
          </a:r>
          <a:r>
            <a:rPr lang="en-US" dirty="0" err="1" smtClean="0"/>
            <a:t>këmbë</a:t>
          </a:r>
          <a:r>
            <a:rPr lang="en-US" dirty="0" smtClean="0"/>
            <a:t> </a:t>
          </a:r>
          <a:r>
            <a:rPr lang="en-US" dirty="0" err="1" smtClean="0"/>
            <a:t>në</a:t>
          </a:r>
          <a:r>
            <a:rPr lang="en-US" dirty="0" smtClean="0"/>
            <a:t> </a:t>
          </a:r>
          <a:r>
            <a:rPr lang="en-US" b="1" dirty="0" err="1" smtClean="0"/>
            <a:t>përpjekjet</a:t>
          </a:r>
          <a:r>
            <a:rPr lang="en-US" b="1" dirty="0" smtClean="0"/>
            <a:t> e </a:t>
          </a:r>
          <a:r>
            <a:rPr lang="en-US" b="1" dirty="0" err="1" smtClean="0"/>
            <a:t>tij</a:t>
          </a:r>
          <a:r>
            <a:rPr lang="en-US" b="1" dirty="0" smtClean="0"/>
            <a:t> </a:t>
          </a:r>
          <a:r>
            <a:rPr lang="en-US" b="1" dirty="0" err="1" smtClean="0"/>
            <a:t>për</a:t>
          </a:r>
          <a:r>
            <a:rPr lang="en-US" b="1" dirty="0" smtClean="0"/>
            <a:t> </a:t>
          </a:r>
          <a:r>
            <a:rPr lang="en-US" b="1" dirty="0" err="1" smtClean="0"/>
            <a:t>të</a:t>
          </a:r>
          <a:r>
            <a:rPr lang="en-US" b="1" dirty="0" smtClean="0"/>
            <a:t> </a:t>
          </a:r>
          <a:r>
            <a:rPr lang="en-US" b="1" dirty="0" err="1" smtClean="0"/>
            <a:t>arritur</a:t>
          </a:r>
          <a:r>
            <a:rPr lang="en-US" b="1" dirty="0" smtClean="0"/>
            <a:t> </a:t>
          </a:r>
          <a:r>
            <a:rPr lang="en-US" dirty="0" err="1" smtClean="0"/>
            <a:t>atë</a:t>
          </a:r>
          <a:r>
            <a:rPr lang="en-US" dirty="0" smtClean="0"/>
            <a:t> </a:t>
          </a:r>
          <a:r>
            <a:rPr lang="en-US" dirty="0" err="1" smtClean="0"/>
            <a:t>qëllim</a:t>
          </a:r>
          <a:endParaRPr lang="en-US" dirty="0"/>
        </a:p>
      </dgm:t>
    </dgm:pt>
    <dgm:pt modelId="{A41EDFF6-E207-48B9-AF0D-DDD652BAB6E8}" type="parTrans" cxnId="{C205D56B-DEA1-4B80-8CA8-4E917B2F5EC2}">
      <dgm:prSet/>
      <dgm:spPr/>
      <dgm:t>
        <a:bodyPr/>
        <a:lstStyle/>
        <a:p>
          <a:endParaRPr lang="en-US"/>
        </a:p>
      </dgm:t>
    </dgm:pt>
    <dgm:pt modelId="{2AF05F35-4EDF-424C-8D66-7199C2624C1B}" type="sibTrans" cxnId="{C205D56B-DEA1-4B80-8CA8-4E917B2F5EC2}">
      <dgm:prSet/>
      <dgm:spPr/>
      <dgm:t>
        <a:bodyPr/>
        <a:lstStyle/>
        <a:p>
          <a:endParaRPr lang="en-US"/>
        </a:p>
      </dgm:t>
    </dgm:pt>
    <dgm:pt modelId="{870AA061-5B08-4B40-AA52-9992048E809E}" type="pres">
      <dgm:prSet presAssocID="{FE944CE2-7FE6-4E51-A007-4A143325E3E2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E8018EB-AFAA-49DD-9965-F71E39BB402C}" type="pres">
      <dgm:prSet presAssocID="{AC5B4112-3AC7-404A-A65A-FC18CBC5BBF2}" presName="posSpace" presStyleCnt="0"/>
      <dgm:spPr/>
    </dgm:pt>
    <dgm:pt modelId="{38738C12-F759-4104-A322-B54E8804DD34}" type="pres">
      <dgm:prSet presAssocID="{AC5B4112-3AC7-404A-A65A-FC18CBC5BBF2}" presName="vertFlow" presStyleCnt="0"/>
      <dgm:spPr/>
    </dgm:pt>
    <dgm:pt modelId="{3218C103-3A14-458D-834D-E541551AEFAE}" type="pres">
      <dgm:prSet presAssocID="{AC5B4112-3AC7-404A-A65A-FC18CBC5BBF2}" presName="topSpace" presStyleCnt="0"/>
      <dgm:spPr/>
    </dgm:pt>
    <dgm:pt modelId="{7EDD3BEB-56E9-4D25-A0CE-4058989BA3A5}" type="pres">
      <dgm:prSet presAssocID="{AC5B4112-3AC7-404A-A65A-FC18CBC5BBF2}" presName="firstComp" presStyleCnt="0"/>
      <dgm:spPr/>
    </dgm:pt>
    <dgm:pt modelId="{05FB0E6E-98F6-47C6-B985-C007F9B298C4}" type="pres">
      <dgm:prSet presAssocID="{AC5B4112-3AC7-404A-A65A-FC18CBC5BBF2}" presName="firstChild" presStyleLbl="bgAccFollowNode1" presStyleIdx="0" presStyleCnt="3" custScaleY="250573"/>
      <dgm:spPr/>
      <dgm:t>
        <a:bodyPr/>
        <a:lstStyle/>
        <a:p>
          <a:endParaRPr lang="en-US"/>
        </a:p>
      </dgm:t>
    </dgm:pt>
    <dgm:pt modelId="{A3EB3858-9B64-45FC-9AA2-18069DDBBEB2}" type="pres">
      <dgm:prSet presAssocID="{AC5B4112-3AC7-404A-A65A-FC18CBC5BBF2}" presName="firstChildTx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2C82BE-69EA-4996-B687-048829ADB865}" type="pres">
      <dgm:prSet presAssocID="{AC5B4112-3AC7-404A-A65A-FC18CBC5BBF2}" presName="negSpace" presStyleCnt="0"/>
      <dgm:spPr/>
    </dgm:pt>
    <dgm:pt modelId="{7E985B27-D5BC-4F6F-B410-4F2FADFB82F4}" type="pres">
      <dgm:prSet presAssocID="{AC5B4112-3AC7-404A-A65A-FC18CBC5BBF2}" presName="circle" presStyleLbl="node1" presStyleIdx="0" presStyleCnt="3"/>
      <dgm:spPr/>
      <dgm:t>
        <a:bodyPr/>
        <a:lstStyle/>
        <a:p>
          <a:endParaRPr lang="en-US"/>
        </a:p>
      </dgm:t>
    </dgm:pt>
    <dgm:pt modelId="{3205813A-9DFF-41C5-82F3-75997EBCB25A}" type="pres">
      <dgm:prSet presAssocID="{AC93203B-DD21-48C2-9C93-BC8463C61E7B}" presName="transSpace" presStyleCnt="0"/>
      <dgm:spPr/>
    </dgm:pt>
    <dgm:pt modelId="{F46A85AE-A396-4BA1-9C3A-FA54F41FC830}" type="pres">
      <dgm:prSet presAssocID="{D90426B0-1D24-4F4B-A25F-E9BAB8E2925D}" presName="posSpace" presStyleCnt="0"/>
      <dgm:spPr/>
    </dgm:pt>
    <dgm:pt modelId="{49ADC2D1-E418-4799-955E-038D673419B9}" type="pres">
      <dgm:prSet presAssocID="{D90426B0-1D24-4F4B-A25F-E9BAB8E2925D}" presName="vertFlow" presStyleCnt="0"/>
      <dgm:spPr/>
    </dgm:pt>
    <dgm:pt modelId="{94A9505A-12D8-4CDD-A97B-48EEC464FDCD}" type="pres">
      <dgm:prSet presAssocID="{D90426B0-1D24-4F4B-A25F-E9BAB8E2925D}" presName="topSpace" presStyleCnt="0"/>
      <dgm:spPr/>
    </dgm:pt>
    <dgm:pt modelId="{9851BE38-4E3E-4BDD-AAAB-5E333B1D0ECC}" type="pres">
      <dgm:prSet presAssocID="{D90426B0-1D24-4F4B-A25F-E9BAB8E2925D}" presName="firstComp" presStyleCnt="0"/>
      <dgm:spPr/>
    </dgm:pt>
    <dgm:pt modelId="{CE8C02EC-D689-4308-A2E6-21D0145ACA34}" type="pres">
      <dgm:prSet presAssocID="{D90426B0-1D24-4F4B-A25F-E9BAB8E2925D}" presName="firstChild" presStyleLbl="bgAccFollowNode1" presStyleIdx="1" presStyleCnt="3" custScaleY="237059"/>
      <dgm:spPr/>
      <dgm:t>
        <a:bodyPr/>
        <a:lstStyle/>
        <a:p>
          <a:endParaRPr lang="en-US"/>
        </a:p>
      </dgm:t>
    </dgm:pt>
    <dgm:pt modelId="{B40EC693-A8A1-46C1-AB93-5316D92C6F38}" type="pres">
      <dgm:prSet presAssocID="{D90426B0-1D24-4F4B-A25F-E9BAB8E2925D}" presName="firstChildTx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E964B0-A087-44A4-8427-46D3AFB9D84C}" type="pres">
      <dgm:prSet presAssocID="{D90426B0-1D24-4F4B-A25F-E9BAB8E2925D}" presName="negSpace" presStyleCnt="0"/>
      <dgm:spPr/>
    </dgm:pt>
    <dgm:pt modelId="{CC1A1A59-CE12-4CD0-A56A-2DF72B782123}" type="pres">
      <dgm:prSet presAssocID="{D90426B0-1D24-4F4B-A25F-E9BAB8E2925D}" presName="circle" presStyleLbl="node1" presStyleIdx="1" presStyleCnt="3"/>
      <dgm:spPr/>
      <dgm:t>
        <a:bodyPr/>
        <a:lstStyle/>
        <a:p>
          <a:endParaRPr lang="en-US"/>
        </a:p>
      </dgm:t>
    </dgm:pt>
    <dgm:pt modelId="{267D089D-EE33-448E-9EBB-E91A5918ABAA}" type="pres">
      <dgm:prSet presAssocID="{524F827A-242C-45BF-B8B5-485857719BAF}" presName="transSpace" presStyleCnt="0"/>
      <dgm:spPr/>
    </dgm:pt>
    <dgm:pt modelId="{6DE01929-AB24-4063-AF79-29A4A95188E0}" type="pres">
      <dgm:prSet presAssocID="{742DB6CE-FC88-40BB-8183-9936D25DE824}" presName="posSpace" presStyleCnt="0"/>
      <dgm:spPr/>
    </dgm:pt>
    <dgm:pt modelId="{5B62CC56-005D-4470-B57C-C549F17F7DB2}" type="pres">
      <dgm:prSet presAssocID="{742DB6CE-FC88-40BB-8183-9936D25DE824}" presName="vertFlow" presStyleCnt="0"/>
      <dgm:spPr/>
    </dgm:pt>
    <dgm:pt modelId="{EBF5A4EF-EBDE-4C5A-817F-BE8544ABAB86}" type="pres">
      <dgm:prSet presAssocID="{742DB6CE-FC88-40BB-8183-9936D25DE824}" presName="topSpace" presStyleCnt="0"/>
      <dgm:spPr/>
    </dgm:pt>
    <dgm:pt modelId="{C82254FE-3926-4C1E-93F9-3B749B143399}" type="pres">
      <dgm:prSet presAssocID="{742DB6CE-FC88-40BB-8183-9936D25DE824}" presName="firstComp" presStyleCnt="0"/>
      <dgm:spPr/>
    </dgm:pt>
    <dgm:pt modelId="{F30FFE02-4FEC-4681-889A-0C04EEFB23FA}" type="pres">
      <dgm:prSet presAssocID="{742DB6CE-FC88-40BB-8183-9936D25DE824}" presName="firstChild" presStyleLbl="bgAccFollowNode1" presStyleIdx="2" presStyleCnt="3" custScaleY="237059"/>
      <dgm:spPr/>
      <dgm:t>
        <a:bodyPr/>
        <a:lstStyle/>
        <a:p>
          <a:endParaRPr lang="en-US"/>
        </a:p>
      </dgm:t>
    </dgm:pt>
    <dgm:pt modelId="{6CA61322-B052-4411-9676-9AF84C5DBA04}" type="pres">
      <dgm:prSet presAssocID="{742DB6CE-FC88-40BB-8183-9936D25DE824}" presName="firstChildTx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B858B5-9653-4C0D-8D92-7011006D9522}" type="pres">
      <dgm:prSet presAssocID="{742DB6CE-FC88-40BB-8183-9936D25DE824}" presName="negSpace" presStyleCnt="0"/>
      <dgm:spPr/>
    </dgm:pt>
    <dgm:pt modelId="{C89F95C7-A1FB-42A6-9D5B-0A260500E3BF}" type="pres">
      <dgm:prSet presAssocID="{742DB6CE-FC88-40BB-8183-9936D25DE824}" presName="circle" presStyleLbl="node1" presStyleIdx="2" presStyleCnt="3"/>
      <dgm:spPr/>
      <dgm:t>
        <a:bodyPr/>
        <a:lstStyle/>
        <a:p>
          <a:endParaRPr lang="en-US"/>
        </a:p>
      </dgm:t>
    </dgm:pt>
  </dgm:ptLst>
  <dgm:cxnLst>
    <dgm:cxn modelId="{B4D5CB04-808F-4080-8AE5-5202B81E41E0}" type="presOf" srcId="{BA2F17C8-F947-4C1B-A3F0-B825B72A41CB}" destId="{F30FFE02-4FEC-4681-889A-0C04EEFB23FA}" srcOrd="0" destOrd="0" presId="urn:microsoft.com/office/officeart/2005/8/layout/hList9"/>
    <dgm:cxn modelId="{C205D56B-DEA1-4B80-8CA8-4E917B2F5EC2}" srcId="{742DB6CE-FC88-40BB-8183-9936D25DE824}" destId="{BA2F17C8-F947-4C1B-A3F0-B825B72A41CB}" srcOrd="0" destOrd="0" parTransId="{A41EDFF6-E207-48B9-AF0D-DDD652BAB6E8}" sibTransId="{2AF05F35-4EDF-424C-8D66-7199C2624C1B}"/>
    <dgm:cxn modelId="{699FFDF8-AD16-4BC8-B4A6-7ABDE50E461D}" type="presOf" srcId="{8B9A4729-6405-482E-B2FE-A6FB1FAFC144}" destId="{CE8C02EC-D689-4308-A2E6-21D0145ACA34}" srcOrd="0" destOrd="0" presId="urn:microsoft.com/office/officeart/2005/8/layout/hList9"/>
    <dgm:cxn modelId="{4103124F-ED46-4C6E-83DF-056A0FCDEAEC}" type="presOf" srcId="{D90426B0-1D24-4F4B-A25F-E9BAB8E2925D}" destId="{CC1A1A59-CE12-4CD0-A56A-2DF72B782123}" srcOrd="0" destOrd="0" presId="urn:microsoft.com/office/officeart/2005/8/layout/hList9"/>
    <dgm:cxn modelId="{A807FA5D-989B-41E1-B481-45B32B39664F}" srcId="{FE944CE2-7FE6-4E51-A007-4A143325E3E2}" destId="{AC5B4112-3AC7-404A-A65A-FC18CBC5BBF2}" srcOrd="0" destOrd="0" parTransId="{F67879B4-AC8C-4D4F-B95A-B25166965E0F}" sibTransId="{AC93203B-DD21-48C2-9C93-BC8463C61E7B}"/>
    <dgm:cxn modelId="{63DA08AA-43A5-4F22-A73F-86CD4318235A}" srcId="{D90426B0-1D24-4F4B-A25F-E9BAB8E2925D}" destId="{8B9A4729-6405-482E-B2FE-A6FB1FAFC144}" srcOrd="0" destOrd="0" parTransId="{C3622CF6-82A3-4E83-BFC8-9E9F9BF99235}" sibTransId="{56A77626-FFEF-4B8B-96CD-55D858B580C8}"/>
    <dgm:cxn modelId="{2E7E6C4A-A159-44AD-8BC9-4B11178C3211}" type="presOf" srcId="{AC5B4112-3AC7-404A-A65A-FC18CBC5BBF2}" destId="{7E985B27-D5BC-4F6F-B410-4F2FADFB82F4}" srcOrd="0" destOrd="0" presId="urn:microsoft.com/office/officeart/2005/8/layout/hList9"/>
    <dgm:cxn modelId="{FD8265D8-9D38-437C-A36F-332FD6D14B81}" type="presOf" srcId="{8B9A4729-6405-482E-B2FE-A6FB1FAFC144}" destId="{B40EC693-A8A1-46C1-AB93-5316D92C6F38}" srcOrd="1" destOrd="0" presId="urn:microsoft.com/office/officeart/2005/8/layout/hList9"/>
    <dgm:cxn modelId="{020F059C-CF10-4232-8370-EDE4C5BF9849}" srcId="{AC5B4112-3AC7-404A-A65A-FC18CBC5BBF2}" destId="{CDB308A7-3619-4A54-ACE6-B3E24431FC2F}" srcOrd="0" destOrd="0" parTransId="{001DA40B-2E2A-45B9-ADF4-BCC0E2011751}" sibTransId="{9465F899-8EBF-4D29-A180-EBDA4A2FD7A8}"/>
    <dgm:cxn modelId="{3A5D1BD7-1672-4229-B0DE-53735F330F9A}" type="presOf" srcId="{CDB308A7-3619-4A54-ACE6-B3E24431FC2F}" destId="{05FB0E6E-98F6-47C6-B985-C007F9B298C4}" srcOrd="0" destOrd="0" presId="urn:microsoft.com/office/officeart/2005/8/layout/hList9"/>
    <dgm:cxn modelId="{2D3B72F4-A79E-431B-A353-161D87856B71}" srcId="{FE944CE2-7FE6-4E51-A007-4A143325E3E2}" destId="{D90426B0-1D24-4F4B-A25F-E9BAB8E2925D}" srcOrd="1" destOrd="0" parTransId="{6CA532DF-170E-4B02-8A97-3BE04B043A1B}" sibTransId="{524F827A-242C-45BF-B8B5-485857719BAF}"/>
    <dgm:cxn modelId="{7F24F16E-0F94-4BB9-8DCC-7C897CDBEC0C}" type="presOf" srcId="{FE944CE2-7FE6-4E51-A007-4A143325E3E2}" destId="{870AA061-5B08-4B40-AA52-9992048E809E}" srcOrd="0" destOrd="0" presId="urn:microsoft.com/office/officeart/2005/8/layout/hList9"/>
    <dgm:cxn modelId="{EFE3AF8C-66BD-468B-A5B5-D7189D953FAB}" type="presOf" srcId="{BA2F17C8-F947-4C1B-A3F0-B825B72A41CB}" destId="{6CA61322-B052-4411-9676-9AF84C5DBA04}" srcOrd="1" destOrd="0" presId="urn:microsoft.com/office/officeart/2005/8/layout/hList9"/>
    <dgm:cxn modelId="{F4E4CAFA-51D5-4157-8FD6-407B34D72325}" type="presOf" srcId="{CDB308A7-3619-4A54-ACE6-B3E24431FC2F}" destId="{A3EB3858-9B64-45FC-9AA2-18069DDBBEB2}" srcOrd="1" destOrd="0" presId="urn:microsoft.com/office/officeart/2005/8/layout/hList9"/>
    <dgm:cxn modelId="{D9B2AA4F-91DD-47D3-A8FE-6FE093292BD0}" type="presOf" srcId="{742DB6CE-FC88-40BB-8183-9936D25DE824}" destId="{C89F95C7-A1FB-42A6-9D5B-0A260500E3BF}" srcOrd="0" destOrd="0" presId="urn:microsoft.com/office/officeart/2005/8/layout/hList9"/>
    <dgm:cxn modelId="{B5D1A4CF-1AC3-4D4D-86EF-86EF56AD7F59}" srcId="{FE944CE2-7FE6-4E51-A007-4A143325E3E2}" destId="{742DB6CE-FC88-40BB-8183-9936D25DE824}" srcOrd="2" destOrd="0" parTransId="{2C213C9F-3D9B-4B6F-88D7-343C28D67E4D}" sibTransId="{ADFEEB1C-1DF6-4D0D-976E-E184E6E8453D}"/>
    <dgm:cxn modelId="{750E8CEC-AF81-4395-BFFF-12396E15E985}" type="presParOf" srcId="{870AA061-5B08-4B40-AA52-9992048E809E}" destId="{2E8018EB-AFAA-49DD-9965-F71E39BB402C}" srcOrd="0" destOrd="0" presId="urn:microsoft.com/office/officeart/2005/8/layout/hList9"/>
    <dgm:cxn modelId="{43815C41-1BD9-4157-B533-34F8ED5454B8}" type="presParOf" srcId="{870AA061-5B08-4B40-AA52-9992048E809E}" destId="{38738C12-F759-4104-A322-B54E8804DD34}" srcOrd="1" destOrd="0" presId="urn:microsoft.com/office/officeart/2005/8/layout/hList9"/>
    <dgm:cxn modelId="{FDAE619D-DAD8-4453-AD2A-EF2B9798DF27}" type="presParOf" srcId="{38738C12-F759-4104-A322-B54E8804DD34}" destId="{3218C103-3A14-458D-834D-E541551AEFAE}" srcOrd="0" destOrd="0" presId="urn:microsoft.com/office/officeart/2005/8/layout/hList9"/>
    <dgm:cxn modelId="{F6555A8B-437A-4584-901A-044CA404B97E}" type="presParOf" srcId="{38738C12-F759-4104-A322-B54E8804DD34}" destId="{7EDD3BEB-56E9-4D25-A0CE-4058989BA3A5}" srcOrd="1" destOrd="0" presId="urn:microsoft.com/office/officeart/2005/8/layout/hList9"/>
    <dgm:cxn modelId="{D21B4422-B12F-4B36-B027-228433E3754A}" type="presParOf" srcId="{7EDD3BEB-56E9-4D25-A0CE-4058989BA3A5}" destId="{05FB0E6E-98F6-47C6-B985-C007F9B298C4}" srcOrd="0" destOrd="0" presId="urn:microsoft.com/office/officeart/2005/8/layout/hList9"/>
    <dgm:cxn modelId="{1373C301-9739-4E66-A18D-E700B3910BF0}" type="presParOf" srcId="{7EDD3BEB-56E9-4D25-A0CE-4058989BA3A5}" destId="{A3EB3858-9B64-45FC-9AA2-18069DDBBEB2}" srcOrd="1" destOrd="0" presId="urn:microsoft.com/office/officeart/2005/8/layout/hList9"/>
    <dgm:cxn modelId="{12F82102-E48A-4143-9706-7C22E3C3F07A}" type="presParOf" srcId="{870AA061-5B08-4B40-AA52-9992048E809E}" destId="{1B2C82BE-69EA-4996-B687-048829ADB865}" srcOrd="2" destOrd="0" presId="urn:microsoft.com/office/officeart/2005/8/layout/hList9"/>
    <dgm:cxn modelId="{31F29FFA-D380-48FB-96F1-FF021A054067}" type="presParOf" srcId="{870AA061-5B08-4B40-AA52-9992048E809E}" destId="{7E985B27-D5BC-4F6F-B410-4F2FADFB82F4}" srcOrd="3" destOrd="0" presId="urn:microsoft.com/office/officeart/2005/8/layout/hList9"/>
    <dgm:cxn modelId="{1705904F-4794-4F25-9902-74983383C1C6}" type="presParOf" srcId="{870AA061-5B08-4B40-AA52-9992048E809E}" destId="{3205813A-9DFF-41C5-82F3-75997EBCB25A}" srcOrd="4" destOrd="0" presId="urn:microsoft.com/office/officeart/2005/8/layout/hList9"/>
    <dgm:cxn modelId="{809266E7-BBCC-4DA4-AD75-F66228C28857}" type="presParOf" srcId="{870AA061-5B08-4B40-AA52-9992048E809E}" destId="{F46A85AE-A396-4BA1-9C3A-FA54F41FC830}" srcOrd="5" destOrd="0" presId="urn:microsoft.com/office/officeart/2005/8/layout/hList9"/>
    <dgm:cxn modelId="{2B365367-A1EB-4A01-AFBC-DC03CDF73F83}" type="presParOf" srcId="{870AA061-5B08-4B40-AA52-9992048E809E}" destId="{49ADC2D1-E418-4799-955E-038D673419B9}" srcOrd="6" destOrd="0" presId="urn:microsoft.com/office/officeart/2005/8/layout/hList9"/>
    <dgm:cxn modelId="{E1E8DCD9-1D69-4945-99D9-CDBFAA1B0377}" type="presParOf" srcId="{49ADC2D1-E418-4799-955E-038D673419B9}" destId="{94A9505A-12D8-4CDD-A97B-48EEC464FDCD}" srcOrd="0" destOrd="0" presId="urn:microsoft.com/office/officeart/2005/8/layout/hList9"/>
    <dgm:cxn modelId="{2F4EA27C-0799-4F21-AC1A-DFE4B2C00519}" type="presParOf" srcId="{49ADC2D1-E418-4799-955E-038D673419B9}" destId="{9851BE38-4E3E-4BDD-AAAB-5E333B1D0ECC}" srcOrd="1" destOrd="0" presId="urn:microsoft.com/office/officeart/2005/8/layout/hList9"/>
    <dgm:cxn modelId="{D328232F-0D3D-4ED2-87BE-B125C4DBD2E1}" type="presParOf" srcId="{9851BE38-4E3E-4BDD-AAAB-5E333B1D0ECC}" destId="{CE8C02EC-D689-4308-A2E6-21D0145ACA34}" srcOrd="0" destOrd="0" presId="urn:microsoft.com/office/officeart/2005/8/layout/hList9"/>
    <dgm:cxn modelId="{D961BC72-595F-4533-8BFB-1F3D37EB2E2A}" type="presParOf" srcId="{9851BE38-4E3E-4BDD-AAAB-5E333B1D0ECC}" destId="{B40EC693-A8A1-46C1-AB93-5316D92C6F38}" srcOrd="1" destOrd="0" presId="urn:microsoft.com/office/officeart/2005/8/layout/hList9"/>
    <dgm:cxn modelId="{F6D6E654-4891-4CD3-9907-570CC7A69D85}" type="presParOf" srcId="{870AA061-5B08-4B40-AA52-9992048E809E}" destId="{40E964B0-A087-44A4-8427-46D3AFB9D84C}" srcOrd="7" destOrd="0" presId="urn:microsoft.com/office/officeart/2005/8/layout/hList9"/>
    <dgm:cxn modelId="{52A44A1B-9B7A-4B21-B988-143758AD5E20}" type="presParOf" srcId="{870AA061-5B08-4B40-AA52-9992048E809E}" destId="{CC1A1A59-CE12-4CD0-A56A-2DF72B782123}" srcOrd="8" destOrd="0" presId="urn:microsoft.com/office/officeart/2005/8/layout/hList9"/>
    <dgm:cxn modelId="{E76EC6E6-89F4-4E4F-B9F3-C2BE50BAB3AE}" type="presParOf" srcId="{870AA061-5B08-4B40-AA52-9992048E809E}" destId="{267D089D-EE33-448E-9EBB-E91A5918ABAA}" srcOrd="9" destOrd="0" presId="urn:microsoft.com/office/officeart/2005/8/layout/hList9"/>
    <dgm:cxn modelId="{2B661186-4A16-4701-98CC-49ABC4C8AA8F}" type="presParOf" srcId="{870AA061-5B08-4B40-AA52-9992048E809E}" destId="{6DE01929-AB24-4063-AF79-29A4A95188E0}" srcOrd="10" destOrd="0" presId="urn:microsoft.com/office/officeart/2005/8/layout/hList9"/>
    <dgm:cxn modelId="{B6C540FD-E0A6-4FE5-82F7-1F5409D9FD6F}" type="presParOf" srcId="{870AA061-5B08-4B40-AA52-9992048E809E}" destId="{5B62CC56-005D-4470-B57C-C549F17F7DB2}" srcOrd="11" destOrd="0" presId="urn:microsoft.com/office/officeart/2005/8/layout/hList9"/>
    <dgm:cxn modelId="{03265247-6CBC-4F67-ADD4-6BAA7A335EE3}" type="presParOf" srcId="{5B62CC56-005D-4470-B57C-C549F17F7DB2}" destId="{EBF5A4EF-EBDE-4C5A-817F-BE8544ABAB86}" srcOrd="0" destOrd="0" presId="urn:microsoft.com/office/officeart/2005/8/layout/hList9"/>
    <dgm:cxn modelId="{EA40354E-680C-4667-A2AF-F9C9659A4345}" type="presParOf" srcId="{5B62CC56-005D-4470-B57C-C549F17F7DB2}" destId="{C82254FE-3926-4C1E-93F9-3B749B143399}" srcOrd="1" destOrd="0" presId="urn:microsoft.com/office/officeart/2005/8/layout/hList9"/>
    <dgm:cxn modelId="{5901F97E-657F-45CA-9BB9-A0EDBF788720}" type="presParOf" srcId="{C82254FE-3926-4C1E-93F9-3B749B143399}" destId="{F30FFE02-4FEC-4681-889A-0C04EEFB23FA}" srcOrd="0" destOrd="0" presId="urn:microsoft.com/office/officeart/2005/8/layout/hList9"/>
    <dgm:cxn modelId="{8E1EC7DA-623D-4A53-A735-EA802F9F65F5}" type="presParOf" srcId="{C82254FE-3926-4C1E-93F9-3B749B143399}" destId="{6CA61322-B052-4411-9676-9AF84C5DBA04}" srcOrd="1" destOrd="0" presId="urn:microsoft.com/office/officeart/2005/8/layout/hList9"/>
    <dgm:cxn modelId="{60B56EA0-4C78-4079-A657-5540BE748CF7}" type="presParOf" srcId="{870AA061-5B08-4B40-AA52-9992048E809E}" destId="{97B858B5-9653-4C0D-8D92-7011006D9522}" srcOrd="12" destOrd="0" presId="urn:microsoft.com/office/officeart/2005/8/layout/hList9"/>
    <dgm:cxn modelId="{FB733541-8357-4F82-9E7F-28064D9B4AF6}" type="presParOf" srcId="{870AA061-5B08-4B40-AA52-9992048E809E}" destId="{C89F95C7-A1FB-42A6-9D5B-0A260500E3BF}" srcOrd="1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8F80868-DE4C-415D-B16C-396CE6F1541F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2A4E94F-A1B7-40D2-99F7-A9A27D49C905}">
      <dgm:prSet/>
      <dgm:spPr/>
      <dgm:t>
        <a:bodyPr/>
        <a:lstStyle/>
        <a:p>
          <a:r>
            <a:rPr lang="en-US" smtClean="0"/>
            <a:t>P</a:t>
          </a:r>
          <a:r>
            <a:rPr lang="az-Cyrl-AZ" smtClean="0"/>
            <a:t>ё</a:t>
          </a:r>
          <a:r>
            <a:rPr lang="en-US" smtClean="0"/>
            <a:t>rcaktohen pritshmëritë</a:t>
          </a:r>
          <a:endParaRPr lang="en-US" dirty="0"/>
        </a:p>
      </dgm:t>
    </dgm:pt>
    <dgm:pt modelId="{080282D1-7EDD-4759-B16C-3C05D6695E65}" type="parTrans" cxnId="{19AAFEBA-9E77-44B0-8BE1-690DC3C47F9B}">
      <dgm:prSet/>
      <dgm:spPr/>
      <dgm:t>
        <a:bodyPr/>
        <a:lstStyle/>
        <a:p>
          <a:endParaRPr lang="en-US"/>
        </a:p>
      </dgm:t>
    </dgm:pt>
    <dgm:pt modelId="{093F086E-D756-4214-9B48-18D6CEC5D359}" type="sibTrans" cxnId="{19AAFEBA-9E77-44B0-8BE1-690DC3C47F9B}">
      <dgm:prSet/>
      <dgm:spPr/>
      <dgm:t>
        <a:bodyPr/>
        <a:lstStyle/>
        <a:p>
          <a:endParaRPr lang="en-US"/>
        </a:p>
      </dgm:t>
    </dgm:pt>
    <dgm:pt modelId="{720E9DD3-D646-4814-BB2A-19EFA0019233}">
      <dgm:prSet/>
      <dgm:spPr/>
      <dgm:t>
        <a:bodyPr/>
        <a:lstStyle/>
        <a:p>
          <a:r>
            <a:rPr lang="en-US" dirty="0" err="1" smtClean="0"/>
            <a:t>Instruktori</a:t>
          </a:r>
          <a:r>
            <a:rPr lang="en-US" dirty="0" smtClean="0"/>
            <a:t> </a:t>
          </a:r>
          <a:r>
            <a:rPr lang="en-US" dirty="0" err="1" smtClean="0"/>
            <a:t>duhet</a:t>
          </a:r>
          <a:r>
            <a:rPr lang="en-US" dirty="0" smtClean="0"/>
            <a:t> </a:t>
          </a:r>
          <a:r>
            <a:rPr lang="en-US" dirty="0" err="1" smtClean="0"/>
            <a:t>të</a:t>
          </a:r>
          <a:r>
            <a:rPr lang="en-US" dirty="0" smtClean="0"/>
            <a:t> </a:t>
          </a:r>
          <a:r>
            <a:rPr lang="en-US" dirty="0" err="1" smtClean="0"/>
            <a:t>sqaroj</a:t>
          </a:r>
          <a:r>
            <a:rPr lang="az-Cyrl-AZ" dirty="0" smtClean="0"/>
            <a:t>ё </a:t>
          </a:r>
          <a:r>
            <a:rPr lang="en-US" dirty="0" smtClean="0"/>
            <a:t>q</a:t>
          </a:r>
          <a:r>
            <a:rPr lang="az-Cyrl-AZ" dirty="0" smtClean="0"/>
            <a:t>ё</a:t>
          </a:r>
          <a:r>
            <a:rPr lang="en-US" dirty="0" err="1" smtClean="0"/>
            <a:t>llimet</a:t>
          </a:r>
          <a:r>
            <a:rPr lang="en-US" dirty="0" smtClean="0"/>
            <a:t>, </a:t>
          </a:r>
          <a:r>
            <a:rPr lang="en-US" dirty="0" err="1" smtClean="0"/>
            <a:t>objektivat</a:t>
          </a:r>
          <a:r>
            <a:rPr lang="en-US" dirty="0" smtClean="0"/>
            <a:t> </a:t>
          </a:r>
          <a:r>
            <a:rPr lang="en-US" dirty="0" err="1" smtClean="0"/>
            <a:t>dhe</a:t>
          </a:r>
          <a:r>
            <a:rPr lang="en-US" dirty="0" smtClean="0"/>
            <a:t> </a:t>
          </a:r>
          <a:r>
            <a:rPr lang="en-US" dirty="0" err="1" smtClean="0"/>
            <a:t>standardet</a:t>
          </a:r>
          <a:endParaRPr lang="en-US" dirty="0"/>
        </a:p>
      </dgm:t>
    </dgm:pt>
    <dgm:pt modelId="{022BDB4D-76DE-4441-9F0E-3600734353FE}" type="parTrans" cxnId="{997DC746-591C-4B60-AAE4-9876C0000ACB}">
      <dgm:prSet/>
      <dgm:spPr/>
      <dgm:t>
        <a:bodyPr/>
        <a:lstStyle/>
        <a:p>
          <a:endParaRPr lang="en-US"/>
        </a:p>
      </dgm:t>
    </dgm:pt>
    <dgm:pt modelId="{72ED2851-6C8E-4714-9773-6A5E62255A89}" type="sibTrans" cxnId="{997DC746-591C-4B60-AAE4-9876C0000ACB}">
      <dgm:prSet/>
      <dgm:spPr/>
      <dgm:t>
        <a:bodyPr/>
        <a:lstStyle/>
        <a:p>
          <a:endParaRPr lang="en-US"/>
        </a:p>
      </dgm:t>
    </dgm:pt>
    <dgm:pt modelId="{F520199E-64E8-4852-AED4-139C9556BF84}">
      <dgm:prSet/>
      <dgm:spPr/>
      <dgm:t>
        <a:bodyPr/>
        <a:lstStyle/>
        <a:p>
          <a:r>
            <a:rPr lang="en-US" dirty="0" err="1" smtClean="0"/>
            <a:t>Evidentohet</a:t>
          </a:r>
          <a:r>
            <a:rPr lang="en-US" dirty="0" smtClean="0"/>
            <a:t> </a:t>
          </a:r>
          <a:r>
            <a:rPr lang="en-US" dirty="0" err="1" smtClean="0"/>
            <a:t>rëndësia</a:t>
          </a:r>
          <a:r>
            <a:rPr lang="en-US" dirty="0" smtClean="0"/>
            <a:t>/</a:t>
          </a:r>
          <a:r>
            <a:rPr lang="en-US" dirty="0" err="1" smtClean="0"/>
            <a:t>vlera</a:t>
          </a:r>
          <a:r>
            <a:rPr lang="en-US" dirty="0" smtClean="0"/>
            <a:t> e p</a:t>
          </a:r>
          <a:r>
            <a:rPr lang="az-Cyrl-AZ" dirty="0" smtClean="0"/>
            <a:t>ё</a:t>
          </a:r>
          <a:r>
            <a:rPr lang="en-US" dirty="0" smtClean="0"/>
            <a:t>rmbajtjes mësimore</a:t>
          </a:r>
          <a:endParaRPr lang="en-US" dirty="0"/>
        </a:p>
      </dgm:t>
    </dgm:pt>
    <dgm:pt modelId="{F062ACFB-9332-4A85-9B3E-D4C50716880E}" type="parTrans" cxnId="{6ABFE162-A708-441A-B018-2AF0D7A22AA8}">
      <dgm:prSet/>
      <dgm:spPr/>
      <dgm:t>
        <a:bodyPr/>
        <a:lstStyle/>
        <a:p>
          <a:endParaRPr lang="en-US"/>
        </a:p>
      </dgm:t>
    </dgm:pt>
    <dgm:pt modelId="{B1A4C6A0-EA77-4F5A-B8E4-C017B19C88A8}" type="sibTrans" cxnId="{6ABFE162-A708-441A-B018-2AF0D7A22AA8}">
      <dgm:prSet/>
      <dgm:spPr/>
      <dgm:t>
        <a:bodyPr/>
        <a:lstStyle/>
        <a:p>
          <a:endParaRPr lang="en-US"/>
        </a:p>
      </dgm:t>
    </dgm:pt>
    <dgm:pt modelId="{4A27C08D-7857-4CE2-8644-4F24E9221931}">
      <dgm:prSet/>
      <dgm:spPr/>
      <dgm:t>
        <a:bodyPr/>
        <a:lstStyle/>
        <a:p>
          <a:r>
            <a:rPr lang="en-US" smtClean="0"/>
            <a:t>P</a:t>
          </a:r>
          <a:r>
            <a:rPr lang="az-Cyrl-AZ" smtClean="0"/>
            <a:t>ё</a:t>
          </a:r>
          <a:r>
            <a:rPr lang="en-US" smtClean="0"/>
            <a:t>rmbajtja duhet të jet</a:t>
          </a:r>
          <a:r>
            <a:rPr lang="az-Cyrl-AZ" smtClean="0"/>
            <a:t>ё </a:t>
          </a:r>
          <a:r>
            <a:rPr lang="en-US" smtClean="0"/>
            <a:t>interesante dhe e perceptuar si e r</a:t>
          </a:r>
          <a:r>
            <a:rPr lang="az-Cyrl-AZ" smtClean="0"/>
            <a:t>ё</a:t>
          </a:r>
          <a:r>
            <a:rPr lang="en-US" smtClean="0"/>
            <a:t>nd</a:t>
          </a:r>
          <a:r>
            <a:rPr lang="az-Cyrl-AZ" smtClean="0"/>
            <a:t>ё</a:t>
          </a:r>
          <a:r>
            <a:rPr lang="en-US" smtClean="0"/>
            <a:t>sishme për pun</a:t>
          </a:r>
          <a:r>
            <a:rPr lang="az-Cyrl-AZ" smtClean="0"/>
            <a:t>ё</a:t>
          </a:r>
          <a:r>
            <a:rPr lang="en-US" smtClean="0"/>
            <a:t>n në të ardhmen</a:t>
          </a:r>
          <a:endParaRPr lang="en-US"/>
        </a:p>
      </dgm:t>
    </dgm:pt>
    <dgm:pt modelId="{BC7EDBE1-1919-4BEF-89AE-9527F03C9FDB}" type="parTrans" cxnId="{184D926F-6B33-4023-BDA0-96B5AB7952DC}">
      <dgm:prSet/>
      <dgm:spPr/>
      <dgm:t>
        <a:bodyPr/>
        <a:lstStyle/>
        <a:p>
          <a:endParaRPr lang="en-US"/>
        </a:p>
      </dgm:t>
    </dgm:pt>
    <dgm:pt modelId="{35E2F6A5-7858-4F49-8727-946A9836EEB6}" type="sibTrans" cxnId="{184D926F-6B33-4023-BDA0-96B5AB7952DC}">
      <dgm:prSet/>
      <dgm:spPr/>
      <dgm:t>
        <a:bodyPr/>
        <a:lstStyle/>
        <a:p>
          <a:endParaRPr lang="en-US"/>
        </a:p>
      </dgm:t>
    </dgm:pt>
    <dgm:pt modelId="{955FE78D-3072-4CAF-9BAF-98ADB7736187}">
      <dgm:prSet/>
      <dgm:spPr/>
      <dgm:t>
        <a:bodyPr/>
        <a:lstStyle/>
        <a:p>
          <a:r>
            <a:rPr lang="en-US" dirty="0" smtClean="0"/>
            <a:t>Tregohet entuziazëm</a:t>
          </a:r>
          <a:endParaRPr lang="en-US" dirty="0"/>
        </a:p>
      </dgm:t>
    </dgm:pt>
    <dgm:pt modelId="{3B95CC2C-3336-4535-970E-21BD16899164}" type="parTrans" cxnId="{45C0A8EF-67B4-4836-8DE8-EAFCED5CAFE4}">
      <dgm:prSet/>
      <dgm:spPr/>
      <dgm:t>
        <a:bodyPr/>
        <a:lstStyle/>
        <a:p>
          <a:endParaRPr lang="en-US"/>
        </a:p>
      </dgm:t>
    </dgm:pt>
    <dgm:pt modelId="{CA69CC93-E663-4F45-A090-C2AF448BC0A8}" type="sibTrans" cxnId="{45C0A8EF-67B4-4836-8DE8-EAFCED5CAFE4}">
      <dgm:prSet/>
      <dgm:spPr/>
      <dgm:t>
        <a:bodyPr/>
        <a:lstStyle/>
        <a:p>
          <a:endParaRPr lang="en-US"/>
        </a:p>
      </dgm:t>
    </dgm:pt>
    <dgm:pt modelId="{5F4E029A-6668-48B1-8AF0-E04F1063738D}">
      <dgm:prSet/>
      <dgm:spPr/>
      <dgm:t>
        <a:bodyPr/>
        <a:lstStyle/>
        <a:p>
          <a:r>
            <a:rPr lang="en-US" dirty="0" err="1" smtClean="0"/>
            <a:t>Për</a:t>
          </a:r>
          <a:r>
            <a:rPr lang="en-US" dirty="0" smtClean="0"/>
            <a:t> </a:t>
          </a:r>
          <a:r>
            <a:rPr lang="en-US" dirty="0" err="1" smtClean="0"/>
            <a:t>programin</a:t>
          </a:r>
          <a:r>
            <a:rPr lang="en-US" dirty="0" smtClean="0"/>
            <a:t>, p</a:t>
          </a:r>
          <a:r>
            <a:rPr lang="az-Cyrl-AZ" dirty="0" smtClean="0"/>
            <a:t>ё</a:t>
          </a:r>
          <a:r>
            <a:rPr lang="en-US" dirty="0" err="1" smtClean="0"/>
            <a:t>rmbajtjen</a:t>
          </a:r>
          <a:r>
            <a:rPr lang="en-US" dirty="0" smtClean="0"/>
            <a:t> </a:t>
          </a:r>
          <a:r>
            <a:rPr lang="en-US" dirty="0" err="1" smtClean="0"/>
            <a:t>apo</a:t>
          </a:r>
          <a:r>
            <a:rPr lang="en-US" dirty="0" smtClean="0"/>
            <a:t> </a:t>
          </a:r>
          <a:r>
            <a:rPr lang="en-US" dirty="0" err="1" smtClean="0"/>
            <a:t>prezantimin</a:t>
          </a:r>
          <a:endParaRPr lang="en-US" dirty="0"/>
        </a:p>
      </dgm:t>
    </dgm:pt>
    <dgm:pt modelId="{ACB7D94F-CD52-4C48-B549-8D02296D07F3}" type="parTrans" cxnId="{C1BA2424-4F6F-43E9-B78C-B249EECF5AEC}">
      <dgm:prSet/>
      <dgm:spPr/>
      <dgm:t>
        <a:bodyPr/>
        <a:lstStyle/>
        <a:p>
          <a:endParaRPr lang="en-US"/>
        </a:p>
      </dgm:t>
    </dgm:pt>
    <dgm:pt modelId="{6C93F9F0-E6CB-4EC6-9F47-2399115B29B4}" type="sibTrans" cxnId="{C1BA2424-4F6F-43E9-B78C-B249EECF5AEC}">
      <dgm:prSet/>
      <dgm:spPr/>
      <dgm:t>
        <a:bodyPr/>
        <a:lstStyle/>
        <a:p>
          <a:endParaRPr lang="en-US"/>
        </a:p>
      </dgm:t>
    </dgm:pt>
    <dgm:pt modelId="{5B7B5F97-AD70-4320-87F7-F357363DEBFB}">
      <dgm:prSet/>
      <dgm:spPr/>
      <dgm:t>
        <a:bodyPr/>
        <a:lstStyle/>
        <a:p>
          <a:r>
            <a:rPr lang="en-US" dirty="0" err="1" smtClean="0"/>
            <a:t>Mbahet</a:t>
          </a:r>
          <a:r>
            <a:rPr lang="en-US" dirty="0" smtClean="0"/>
            <a:t> </a:t>
          </a:r>
          <a:r>
            <a:rPr lang="en-US" dirty="0" err="1" smtClean="0"/>
            <a:t>rit</a:t>
          </a:r>
          <a:r>
            <a:rPr lang="az-Cyrl-AZ" dirty="0" smtClean="0"/>
            <a:t>ё</a:t>
          </a:r>
          <a:r>
            <a:rPr lang="en-US" dirty="0" smtClean="0"/>
            <a:t>m </a:t>
          </a:r>
          <a:r>
            <a:rPr lang="en-US" dirty="0" err="1" smtClean="0"/>
            <a:t>në</a:t>
          </a:r>
          <a:r>
            <a:rPr lang="en-US" dirty="0" smtClean="0"/>
            <a:t> </a:t>
          </a:r>
          <a:r>
            <a:rPr lang="en-US" dirty="0" err="1" smtClean="0"/>
            <a:t>procesin</a:t>
          </a:r>
          <a:r>
            <a:rPr lang="en-US" dirty="0" smtClean="0"/>
            <a:t> </a:t>
          </a:r>
          <a:r>
            <a:rPr lang="en-US" dirty="0" err="1" smtClean="0"/>
            <a:t>mësimor</a:t>
          </a:r>
          <a:endParaRPr lang="en-US" dirty="0"/>
        </a:p>
      </dgm:t>
    </dgm:pt>
    <dgm:pt modelId="{6DB168B8-1B6E-4D11-B2FD-DA130FC2B9AB}" type="parTrans" cxnId="{FE9E43E7-31E7-47B7-9B07-07681A0EE08A}">
      <dgm:prSet/>
      <dgm:spPr/>
      <dgm:t>
        <a:bodyPr/>
        <a:lstStyle/>
        <a:p>
          <a:endParaRPr lang="en-US"/>
        </a:p>
      </dgm:t>
    </dgm:pt>
    <dgm:pt modelId="{4ED94094-C4DB-4191-8D69-62C957C1A5A7}" type="sibTrans" cxnId="{FE9E43E7-31E7-47B7-9B07-07681A0EE08A}">
      <dgm:prSet/>
      <dgm:spPr/>
      <dgm:t>
        <a:bodyPr/>
        <a:lstStyle/>
        <a:p>
          <a:endParaRPr lang="en-US"/>
        </a:p>
      </dgm:t>
    </dgm:pt>
    <dgm:pt modelId="{C671E496-4C33-4B9D-AD49-2C490890D9E7}">
      <dgm:prSet/>
      <dgm:spPr/>
      <dgm:t>
        <a:bodyPr/>
        <a:lstStyle/>
        <a:p>
          <a:r>
            <a:rPr lang="en-US" dirty="0" smtClean="0"/>
            <a:t>Jepen detyra sfiduese</a:t>
          </a:r>
          <a:endParaRPr lang="en-US" dirty="0"/>
        </a:p>
      </dgm:t>
    </dgm:pt>
    <dgm:pt modelId="{9F512AC6-28BE-4396-99D8-86B7FF0279F1}" type="parTrans" cxnId="{EAF226B7-0C13-4896-B197-5B9EAED5C4B7}">
      <dgm:prSet/>
      <dgm:spPr/>
      <dgm:t>
        <a:bodyPr/>
        <a:lstStyle/>
        <a:p>
          <a:endParaRPr lang="en-US"/>
        </a:p>
      </dgm:t>
    </dgm:pt>
    <dgm:pt modelId="{88FC608B-921B-4F09-9A0B-EC642FB431F2}" type="sibTrans" cxnId="{EAF226B7-0C13-4896-B197-5B9EAED5C4B7}">
      <dgm:prSet/>
      <dgm:spPr/>
      <dgm:t>
        <a:bodyPr/>
        <a:lstStyle/>
        <a:p>
          <a:endParaRPr lang="en-US"/>
        </a:p>
      </dgm:t>
    </dgm:pt>
    <dgm:pt modelId="{080ABB0D-907E-4C30-8CC0-D9C893825F47}">
      <dgm:prSet/>
      <dgm:spPr/>
      <dgm:t>
        <a:bodyPr/>
        <a:lstStyle/>
        <a:p>
          <a:r>
            <a:rPr lang="en-US" smtClean="0"/>
            <a:t>Sfida nxit krijueshm</a:t>
          </a:r>
          <a:r>
            <a:rPr lang="az-Cyrl-AZ" smtClean="0"/>
            <a:t>ё</a:t>
          </a:r>
          <a:r>
            <a:rPr lang="en-US" smtClean="0"/>
            <a:t>rin</a:t>
          </a:r>
          <a:r>
            <a:rPr lang="az-Cyrl-AZ" smtClean="0"/>
            <a:t>ё</a:t>
          </a:r>
          <a:endParaRPr lang="en-US"/>
        </a:p>
      </dgm:t>
    </dgm:pt>
    <dgm:pt modelId="{F1EBC7BE-2E8B-492F-8E16-7807FED61573}" type="parTrans" cxnId="{5BF02758-A4B4-4BC7-B985-06122DFCA623}">
      <dgm:prSet/>
      <dgm:spPr/>
      <dgm:t>
        <a:bodyPr/>
        <a:lstStyle/>
        <a:p>
          <a:endParaRPr lang="en-US"/>
        </a:p>
      </dgm:t>
    </dgm:pt>
    <dgm:pt modelId="{7F6E3CE6-BF84-47F0-BA7F-FC54698A0D6F}" type="sibTrans" cxnId="{5BF02758-A4B4-4BC7-B985-06122DFCA623}">
      <dgm:prSet/>
      <dgm:spPr/>
      <dgm:t>
        <a:bodyPr/>
        <a:lstStyle/>
        <a:p>
          <a:endParaRPr lang="en-US"/>
        </a:p>
      </dgm:t>
    </dgm:pt>
    <dgm:pt modelId="{03C72058-D98E-4DE1-9A89-1C358DDC4C9E}">
      <dgm:prSet/>
      <dgm:spPr/>
      <dgm:t>
        <a:bodyPr/>
        <a:lstStyle/>
        <a:p>
          <a:r>
            <a:rPr lang="en-US" dirty="0" smtClean="0"/>
            <a:t>B</a:t>
          </a:r>
          <a:r>
            <a:rPr lang="az-Cyrl-AZ" dirty="0" smtClean="0"/>
            <a:t>ё</a:t>
          </a:r>
          <a:r>
            <a:rPr lang="en-US" dirty="0" smtClean="0"/>
            <a:t>het feedback </a:t>
          </a:r>
          <a:r>
            <a:rPr lang="en-US" dirty="0" err="1" smtClean="0"/>
            <a:t>koh</a:t>
          </a:r>
          <a:r>
            <a:rPr lang="az-Cyrl-AZ" dirty="0" smtClean="0"/>
            <a:t>ё </a:t>
          </a:r>
          <a:r>
            <a:rPr lang="en-US" dirty="0" err="1" smtClean="0"/>
            <a:t>mbas</a:t>
          </a:r>
          <a:r>
            <a:rPr lang="en-US" dirty="0" smtClean="0"/>
            <a:t> </a:t>
          </a:r>
          <a:r>
            <a:rPr lang="en-US" dirty="0" err="1" smtClean="0"/>
            <a:t>kohe</a:t>
          </a:r>
          <a:r>
            <a:rPr lang="en-US" dirty="0" smtClean="0"/>
            <a:t> </a:t>
          </a:r>
        </a:p>
      </dgm:t>
    </dgm:pt>
    <dgm:pt modelId="{BDA2FA4B-1282-46FB-ACA4-7AB263C2EE5E}" type="parTrans" cxnId="{60D7D9A2-47FF-4483-B40B-DB9C0BB2A91D}">
      <dgm:prSet/>
      <dgm:spPr/>
      <dgm:t>
        <a:bodyPr/>
        <a:lstStyle/>
        <a:p>
          <a:endParaRPr lang="en-US"/>
        </a:p>
      </dgm:t>
    </dgm:pt>
    <dgm:pt modelId="{AA218F38-66FD-4428-9A32-ADC4F87A1F59}" type="sibTrans" cxnId="{60D7D9A2-47FF-4483-B40B-DB9C0BB2A91D}">
      <dgm:prSet/>
      <dgm:spPr/>
      <dgm:t>
        <a:bodyPr/>
        <a:lstStyle/>
        <a:p>
          <a:endParaRPr lang="en-US"/>
        </a:p>
      </dgm:t>
    </dgm:pt>
    <dgm:pt modelId="{2D444EB9-690F-451E-854F-B9A79B43FA57}">
      <dgm:prSet/>
      <dgm:spPr/>
      <dgm:t>
        <a:bodyPr/>
        <a:lstStyle/>
        <a:p>
          <a:r>
            <a:rPr lang="en-US" smtClean="0"/>
            <a:t>Nxitja dhe korrigjimi jan</a:t>
          </a:r>
          <a:r>
            <a:rPr lang="az-Cyrl-AZ" smtClean="0"/>
            <a:t>ё </a:t>
          </a:r>
          <a:r>
            <a:rPr lang="en-US" smtClean="0"/>
            <a:t>të vlefshme</a:t>
          </a:r>
          <a:endParaRPr lang="en-US"/>
        </a:p>
      </dgm:t>
    </dgm:pt>
    <dgm:pt modelId="{9FE1467E-5D8A-4FAA-A867-E303F44CD8C0}" type="parTrans" cxnId="{AD415161-EAFC-48AF-8A36-4BADD27D7876}">
      <dgm:prSet/>
      <dgm:spPr/>
      <dgm:t>
        <a:bodyPr/>
        <a:lstStyle/>
        <a:p>
          <a:endParaRPr lang="en-US"/>
        </a:p>
      </dgm:t>
    </dgm:pt>
    <dgm:pt modelId="{4F43E963-73F7-44B6-8393-041F8D212418}" type="sibTrans" cxnId="{AD415161-EAFC-48AF-8A36-4BADD27D7876}">
      <dgm:prSet/>
      <dgm:spPr/>
      <dgm:t>
        <a:bodyPr/>
        <a:lstStyle/>
        <a:p>
          <a:endParaRPr lang="en-US"/>
        </a:p>
      </dgm:t>
    </dgm:pt>
    <dgm:pt modelId="{0F8C9FA9-A7CA-4C35-B0B2-0D8FEED9A067}">
      <dgm:prSet/>
      <dgm:spPr/>
      <dgm:t>
        <a:bodyPr/>
        <a:lstStyle/>
        <a:p>
          <a:r>
            <a:rPr lang="en-US" smtClean="0"/>
            <a:t>B</a:t>
          </a:r>
          <a:r>
            <a:rPr lang="az-Cyrl-AZ" smtClean="0"/>
            <a:t>ё</a:t>
          </a:r>
          <a:r>
            <a:rPr lang="en-US" smtClean="0"/>
            <a:t>het vler</a:t>
          </a:r>
          <a:r>
            <a:rPr lang="az-Cyrl-AZ" smtClean="0"/>
            <a:t>ё</a:t>
          </a:r>
          <a:r>
            <a:rPr lang="en-US" smtClean="0"/>
            <a:t>simi i sukseseve</a:t>
          </a:r>
          <a:endParaRPr lang="en-US" dirty="0" smtClean="0"/>
        </a:p>
      </dgm:t>
    </dgm:pt>
    <dgm:pt modelId="{85790EE1-8296-43A1-AD35-D3D5B6701B0A}" type="parTrans" cxnId="{400459FB-6313-48F8-935D-5A1B1BCB11D5}">
      <dgm:prSet/>
      <dgm:spPr/>
      <dgm:t>
        <a:bodyPr/>
        <a:lstStyle/>
        <a:p>
          <a:endParaRPr lang="en-US"/>
        </a:p>
      </dgm:t>
    </dgm:pt>
    <dgm:pt modelId="{B82BCCA8-02E3-41BA-AD50-DB48D86850AC}" type="sibTrans" cxnId="{400459FB-6313-48F8-935D-5A1B1BCB11D5}">
      <dgm:prSet/>
      <dgm:spPr/>
      <dgm:t>
        <a:bodyPr/>
        <a:lstStyle/>
        <a:p>
          <a:endParaRPr lang="en-US"/>
        </a:p>
      </dgm:t>
    </dgm:pt>
    <dgm:pt modelId="{C6BD9A50-9123-4954-B398-BD4658AB795D}">
      <dgm:prSet/>
      <dgm:spPr/>
      <dgm:t>
        <a:bodyPr/>
        <a:lstStyle/>
        <a:p>
          <a:r>
            <a:rPr lang="en-US" dirty="0" smtClean="0"/>
            <a:t>Krijohet dhe menaxhohet interesi</a:t>
          </a:r>
        </a:p>
      </dgm:t>
    </dgm:pt>
    <dgm:pt modelId="{A143735F-ACE3-4B6C-B3B0-9AF6F2A088E0}" type="parTrans" cxnId="{F696A540-34AB-4E98-A40A-01F07D7FFCF2}">
      <dgm:prSet/>
      <dgm:spPr/>
      <dgm:t>
        <a:bodyPr/>
        <a:lstStyle/>
        <a:p>
          <a:endParaRPr lang="en-US"/>
        </a:p>
      </dgm:t>
    </dgm:pt>
    <dgm:pt modelId="{A399DBDE-4262-4AAF-AC3F-B23E79EDA80C}" type="sibTrans" cxnId="{F696A540-34AB-4E98-A40A-01F07D7FFCF2}">
      <dgm:prSet/>
      <dgm:spPr/>
      <dgm:t>
        <a:bodyPr/>
        <a:lstStyle/>
        <a:p>
          <a:endParaRPr lang="en-US"/>
        </a:p>
      </dgm:t>
    </dgm:pt>
    <dgm:pt modelId="{1178B140-CBF2-4023-AF88-C4BE08613302}">
      <dgm:prSet/>
      <dgm:spPr/>
      <dgm:t>
        <a:bodyPr/>
        <a:lstStyle/>
        <a:p>
          <a:r>
            <a:rPr lang="en-US" smtClean="0"/>
            <a:t>Suksesi është gjithnj</a:t>
          </a:r>
          <a:r>
            <a:rPr lang="az-Cyrl-AZ" smtClean="0"/>
            <a:t>ё </a:t>
          </a:r>
          <a:r>
            <a:rPr lang="en-US" smtClean="0"/>
            <a:t>i shp</a:t>
          </a:r>
          <a:r>
            <a:rPr lang="az-Cyrl-AZ" smtClean="0"/>
            <a:t>ё</a:t>
          </a:r>
          <a:r>
            <a:rPr lang="en-US" smtClean="0"/>
            <a:t>rblyer</a:t>
          </a:r>
          <a:endParaRPr lang="en-US"/>
        </a:p>
      </dgm:t>
    </dgm:pt>
    <dgm:pt modelId="{09BB14FB-F833-4C42-9748-EB07FE6B19A4}" type="parTrans" cxnId="{6A31A6D5-5A50-476F-B7CC-FCE7402999B7}">
      <dgm:prSet/>
      <dgm:spPr/>
      <dgm:t>
        <a:bodyPr/>
        <a:lstStyle/>
        <a:p>
          <a:endParaRPr lang="en-US"/>
        </a:p>
      </dgm:t>
    </dgm:pt>
    <dgm:pt modelId="{6DF0C69A-AEAB-44B8-A043-4E54371E944D}" type="sibTrans" cxnId="{6A31A6D5-5A50-476F-B7CC-FCE7402999B7}">
      <dgm:prSet/>
      <dgm:spPr/>
      <dgm:t>
        <a:bodyPr/>
        <a:lstStyle/>
        <a:p>
          <a:endParaRPr lang="en-US"/>
        </a:p>
      </dgm:t>
    </dgm:pt>
    <dgm:pt modelId="{CEEAE103-3839-4AA1-B09B-5CC1627E44DC}">
      <dgm:prSet/>
      <dgm:spPr/>
      <dgm:t>
        <a:bodyPr/>
        <a:lstStyle/>
        <a:p>
          <a:r>
            <a:rPr lang="en-US" dirty="0" err="1" smtClean="0"/>
            <a:t>Kursantët</a:t>
          </a:r>
          <a:r>
            <a:rPr lang="en-US" dirty="0" smtClean="0"/>
            <a:t> </a:t>
          </a:r>
          <a:r>
            <a:rPr lang="en-US" dirty="0" err="1" smtClean="0"/>
            <a:t>inkurajohen</a:t>
          </a:r>
          <a:r>
            <a:rPr lang="en-US" dirty="0" smtClean="0"/>
            <a:t> </a:t>
          </a:r>
          <a:r>
            <a:rPr lang="en-US" dirty="0" err="1" smtClean="0"/>
            <a:t>në</a:t>
          </a:r>
          <a:r>
            <a:rPr lang="en-US" dirty="0" smtClean="0"/>
            <a:t> </a:t>
          </a:r>
          <a:r>
            <a:rPr lang="en-US" dirty="0" err="1" smtClean="0"/>
            <a:t>pjesëmarrjen</a:t>
          </a:r>
          <a:r>
            <a:rPr lang="en-US" dirty="0" smtClean="0"/>
            <a:t> </a:t>
          </a:r>
          <a:r>
            <a:rPr lang="en-US" dirty="0" err="1" smtClean="0"/>
            <a:t>në</a:t>
          </a:r>
          <a:r>
            <a:rPr lang="en-US" dirty="0" smtClean="0"/>
            <a:t> </a:t>
          </a:r>
          <a:r>
            <a:rPr lang="en-US" dirty="0" err="1" smtClean="0"/>
            <a:t>projekte</a:t>
          </a:r>
          <a:r>
            <a:rPr lang="en-US" dirty="0" smtClean="0"/>
            <a:t>, </a:t>
          </a:r>
          <a:r>
            <a:rPr lang="en-US" dirty="0" err="1" smtClean="0"/>
            <a:t>në</a:t>
          </a:r>
          <a:r>
            <a:rPr lang="en-US" dirty="0" smtClean="0"/>
            <a:t> b</a:t>
          </a:r>
          <a:r>
            <a:rPr lang="az-Cyrl-AZ" dirty="0" smtClean="0"/>
            <a:t>ё</a:t>
          </a:r>
          <a:r>
            <a:rPr lang="en-US" dirty="0" err="1" smtClean="0"/>
            <a:t>rjen</a:t>
          </a:r>
          <a:r>
            <a:rPr lang="en-US" dirty="0" smtClean="0"/>
            <a:t> e </a:t>
          </a:r>
          <a:r>
            <a:rPr lang="en-US" dirty="0" err="1" smtClean="0"/>
            <a:t>pyetjeve</a:t>
          </a:r>
          <a:r>
            <a:rPr lang="en-US" dirty="0" smtClean="0"/>
            <a:t> </a:t>
          </a:r>
          <a:r>
            <a:rPr lang="en-US" dirty="0" err="1" smtClean="0"/>
            <a:t>pasi</a:t>
          </a:r>
          <a:r>
            <a:rPr lang="en-US" dirty="0" smtClean="0"/>
            <a:t> </a:t>
          </a:r>
          <a:r>
            <a:rPr lang="en-US" dirty="0" err="1" smtClean="0"/>
            <a:t>këto</a:t>
          </a:r>
          <a:r>
            <a:rPr lang="en-US" dirty="0" smtClean="0"/>
            <a:t> </a:t>
          </a:r>
          <a:r>
            <a:rPr lang="en-US" dirty="0" err="1" smtClean="0"/>
            <a:t>dhe</a:t>
          </a:r>
          <a:r>
            <a:rPr lang="en-US" dirty="0" smtClean="0"/>
            <a:t> </a:t>
          </a:r>
          <a:r>
            <a:rPr lang="en-US" dirty="0" err="1" smtClean="0"/>
            <a:t>teknika</a:t>
          </a:r>
          <a:r>
            <a:rPr lang="en-US" dirty="0" smtClean="0"/>
            <a:t> </a:t>
          </a:r>
          <a:r>
            <a:rPr lang="en-US" dirty="0" err="1" smtClean="0"/>
            <a:t>të</a:t>
          </a:r>
          <a:r>
            <a:rPr lang="en-US" dirty="0" smtClean="0"/>
            <a:t> </a:t>
          </a:r>
          <a:r>
            <a:rPr lang="en-US" dirty="0" err="1" smtClean="0"/>
            <a:t>tjera</a:t>
          </a:r>
          <a:r>
            <a:rPr lang="en-US" dirty="0" smtClean="0"/>
            <a:t> </a:t>
          </a:r>
          <a:r>
            <a:rPr lang="en-US" dirty="0" err="1" smtClean="0"/>
            <a:t>zgjojnë</a:t>
          </a:r>
          <a:r>
            <a:rPr lang="en-US" dirty="0" smtClean="0"/>
            <a:t> </a:t>
          </a:r>
          <a:r>
            <a:rPr lang="en-US" dirty="0" err="1" smtClean="0"/>
            <a:t>interes</a:t>
          </a:r>
          <a:r>
            <a:rPr lang="en-US" dirty="0" smtClean="0"/>
            <a:t> </a:t>
          </a:r>
          <a:r>
            <a:rPr lang="en-US" dirty="0" err="1" smtClean="0"/>
            <a:t>dhe</a:t>
          </a:r>
          <a:r>
            <a:rPr lang="en-US" dirty="0" smtClean="0"/>
            <a:t> </a:t>
          </a:r>
          <a:r>
            <a:rPr lang="en-US" dirty="0" err="1" smtClean="0"/>
            <a:t>krijojn</a:t>
          </a:r>
          <a:r>
            <a:rPr lang="az-Cyrl-AZ" dirty="0" smtClean="0"/>
            <a:t>ё </a:t>
          </a:r>
          <a:r>
            <a:rPr lang="en-US" dirty="0" err="1" smtClean="0"/>
            <a:t>gjall</a:t>
          </a:r>
          <a:r>
            <a:rPr lang="az-Cyrl-AZ" dirty="0" smtClean="0"/>
            <a:t>ё</a:t>
          </a:r>
          <a:r>
            <a:rPr lang="en-US" dirty="0" err="1" smtClean="0"/>
            <a:t>ri</a:t>
          </a:r>
          <a:r>
            <a:rPr lang="en-US" dirty="0" smtClean="0"/>
            <a:t>.</a:t>
          </a:r>
          <a:endParaRPr lang="en-US" dirty="0"/>
        </a:p>
      </dgm:t>
    </dgm:pt>
    <dgm:pt modelId="{E66740EA-C914-4B8A-8137-9987D4626468}" type="parTrans" cxnId="{28FA3007-0AA1-4085-8A80-652C054CCC57}">
      <dgm:prSet/>
      <dgm:spPr/>
      <dgm:t>
        <a:bodyPr/>
        <a:lstStyle/>
        <a:p>
          <a:endParaRPr lang="en-US"/>
        </a:p>
      </dgm:t>
    </dgm:pt>
    <dgm:pt modelId="{B1DBFE2E-FE7B-42CC-91DB-E9E9342A8111}" type="sibTrans" cxnId="{28FA3007-0AA1-4085-8A80-652C054CCC57}">
      <dgm:prSet/>
      <dgm:spPr/>
      <dgm:t>
        <a:bodyPr/>
        <a:lstStyle/>
        <a:p>
          <a:endParaRPr lang="en-US"/>
        </a:p>
      </dgm:t>
    </dgm:pt>
    <dgm:pt modelId="{5923A17D-6CEE-4F91-BA09-D15C05DF9EA8}" type="pres">
      <dgm:prSet presAssocID="{48F80868-DE4C-415D-B16C-396CE6F1541F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FD5F6D2-9269-43FF-90B5-15D8644E1838}" type="pres">
      <dgm:prSet presAssocID="{52A4E94F-A1B7-40D2-99F7-A9A27D49C905}" presName="linNode" presStyleCnt="0"/>
      <dgm:spPr/>
    </dgm:pt>
    <dgm:pt modelId="{3259FBA0-ECE6-4DC9-AA01-24296991E5B6}" type="pres">
      <dgm:prSet presAssocID="{52A4E94F-A1B7-40D2-99F7-A9A27D49C905}" presName="parentShp" presStyleLbl="node1" presStyleIdx="0" presStyleCnt="8" custLinFactNeighborX="-1543" custLinFactNeighborY="-28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95626A-FFA6-4287-8E57-8826FA3D4B58}" type="pres">
      <dgm:prSet presAssocID="{52A4E94F-A1B7-40D2-99F7-A9A27D49C905}" presName="childShp" presStyleLbl="bgAccFollow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AAAC5E-46A6-4E4A-9050-81574B49C1DB}" type="pres">
      <dgm:prSet presAssocID="{093F086E-D756-4214-9B48-18D6CEC5D359}" presName="spacing" presStyleCnt="0"/>
      <dgm:spPr/>
    </dgm:pt>
    <dgm:pt modelId="{566CCDE5-B44D-44C0-9BA6-08F341134138}" type="pres">
      <dgm:prSet presAssocID="{F520199E-64E8-4852-AED4-139C9556BF84}" presName="linNode" presStyleCnt="0"/>
      <dgm:spPr/>
    </dgm:pt>
    <dgm:pt modelId="{90119503-16BD-40BD-8E76-DCA06E47EA8C}" type="pres">
      <dgm:prSet presAssocID="{F520199E-64E8-4852-AED4-139C9556BF84}" presName="parentShp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816003-80A6-4945-97C7-E97A3373A5B4}" type="pres">
      <dgm:prSet presAssocID="{F520199E-64E8-4852-AED4-139C9556BF84}" presName="childShp" presStyleLbl="bgAccFollow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CFF6E6-58A5-492E-B18A-4860E89E3695}" type="pres">
      <dgm:prSet presAssocID="{B1A4C6A0-EA77-4F5A-B8E4-C017B19C88A8}" presName="spacing" presStyleCnt="0"/>
      <dgm:spPr/>
    </dgm:pt>
    <dgm:pt modelId="{862D762D-8F5F-414C-8717-36750113A72F}" type="pres">
      <dgm:prSet presAssocID="{955FE78D-3072-4CAF-9BAF-98ADB7736187}" presName="linNode" presStyleCnt="0"/>
      <dgm:spPr/>
    </dgm:pt>
    <dgm:pt modelId="{3C150E4C-6303-4CD4-A650-CA68FDE9C13D}" type="pres">
      <dgm:prSet presAssocID="{955FE78D-3072-4CAF-9BAF-98ADB7736187}" presName="parentShp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BF9628-A6A9-4DF3-AAA8-874C02D62D75}" type="pres">
      <dgm:prSet presAssocID="{955FE78D-3072-4CAF-9BAF-98ADB7736187}" presName="childShp" presStyleLbl="bgAccFollow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08F2A6-0129-45C3-A7E8-01355AD84F8C}" type="pres">
      <dgm:prSet presAssocID="{CA69CC93-E663-4F45-A090-C2AF448BC0A8}" presName="spacing" presStyleCnt="0"/>
      <dgm:spPr/>
    </dgm:pt>
    <dgm:pt modelId="{C1B89FBD-70C9-4571-A4F3-37D200EC154E}" type="pres">
      <dgm:prSet presAssocID="{5B7B5F97-AD70-4320-87F7-F357363DEBFB}" presName="linNode" presStyleCnt="0"/>
      <dgm:spPr/>
    </dgm:pt>
    <dgm:pt modelId="{32B154E1-92AD-4BB2-BFDE-3E7095978100}" type="pres">
      <dgm:prSet presAssocID="{5B7B5F97-AD70-4320-87F7-F357363DEBFB}" presName="parentShp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B77AD8-61B7-469D-A9FE-57DEA86B402B}" type="pres">
      <dgm:prSet presAssocID="{5B7B5F97-AD70-4320-87F7-F357363DEBFB}" presName="childShp" presStyleLbl="bgAccFollowNode1" presStyleIdx="3" presStyleCnt="8">
        <dgm:presLayoutVars>
          <dgm:bulletEnabled val="1"/>
        </dgm:presLayoutVars>
      </dgm:prSet>
      <dgm:spPr/>
    </dgm:pt>
    <dgm:pt modelId="{7CFE0A01-D961-4747-8690-9584CED1D7E1}" type="pres">
      <dgm:prSet presAssocID="{4ED94094-C4DB-4191-8D69-62C957C1A5A7}" presName="spacing" presStyleCnt="0"/>
      <dgm:spPr/>
    </dgm:pt>
    <dgm:pt modelId="{3CBB4B53-4797-44DC-A141-8B5BED1F7747}" type="pres">
      <dgm:prSet presAssocID="{C671E496-4C33-4B9D-AD49-2C490890D9E7}" presName="linNode" presStyleCnt="0"/>
      <dgm:spPr/>
    </dgm:pt>
    <dgm:pt modelId="{10A8BD8A-D571-4F22-B48E-6E9BEB5029B1}" type="pres">
      <dgm:prSet presAssocID="{C671E496-4C33-4B9D-AD49-2C490890D9E7}" presName="parentShp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852532-B6FD-4B55-9A3D-FD53AD4D035D}" type="pres">
      <dgm:prSet presAssocID="{C671E496-4C33-4B9D-AD49-2C490890D9E7}" presName="childShp" presStyleLbl="bgAccFollow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504934-ACE7-442B-A50B-42AE978DE6A5}" type="pres">
      <dgm:prSet presAssocID="{88FC608B-921B-4F09-9A0B-EC642FB431F2}" presName="spacing" presStyleCnt="0"/>
      <dgm:spPr/>
    </dgm:pt>
    <dgm:pt modelId="{D74C99D6-726F-4C61-8C95-65A790914768}" type="pres">
      <dgm:prSet presAssocID="{03C72058-D98E-4DE1-9A89-1C358DDC4C9E}" presName="linNode" presStyleCnt="0"/>
      <dgm:spPr/>
    </dgm:pt>
    <dgm:pt modelId="{11D5898A-93B8-4C77-A04F-CF93C562697F}" type="pres">
      <dgm:prSet presAssocID="{03C72058-D98E-4DE1-9A89-1C358DDC4C9E}" presName="parentShp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2E9B68-2ABF-4748-9A1A-9BC87C3D7375}" type="pres">
      <dgm:prSet presAssocID="{03C72058-D98E-4DE1-9A89-1C358DDC4C9E}" presName="childShp" presStyleLbl="bgAccFollow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C35353-7842-4C42-A142-FD37A97D65D6}" type="pres">
      <dgm:prSet presAssocID="{AA218F38-66FD-4428-9A32-ADC4F87A1F59}" presName="spacing" presStyleCnt="0"/>
      <dgm:spPr/>
    </dgm:pt>
    <dgm:pt modelId="{B80CE036-5F86-454B-9883-242857B42E78}" type="pres">
      <dgm:prSet presAssocID="{0F8C9FA9-A7CA-4C35-B0B2-0D8FEED9A067}" presName="linNode" presStyleCnt="0"/>
      <dgm:spPr/>
    </dgm:pt>
    <dgm:pt modelId="{58C128AE-33C4-4717-8FB0-0CECCAFC81C1}" type="pres">
      <dgm:prSet presAssocID="{0F8C9FA9-A7CA-4C35-B0B2-0D8FEED9A067}" presName="parentShp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832D18-3257-42A8-B43F-9C074FBEA93C}" type="pres">
      <dgm:prSet presAssocID="{0F8C9FA9-A7CA-4C35-B0B2-0D8FEED9A067}" presName="childShp" presStyleLbl="bgAccFollow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66EAA8-DCBC-40C3-8F8D-014742DFDC0E}" type="pres">
      <dgm:prSet presAssocID="{B82BCCA8-02E3-41BA-AD50-DB48D86850AC}" presName="spacing" presStyleCnt="0"/>
      <dgm:spPr/>
    </dgm:pt>
    <dgm:pt modelId="{DA40A3F7-2EE4-4E5E-BF60-59A800ADA47D}" type="pres">
      <dgm:prSet presAssocID="{C6BD9A50-9123-4954-B398-BD4658AB795D}" presName="linNode" presStyleCnt="0"/>
      <dgm:spPr/>
    </dgm:pt>
    <dgm:pt modelId="{19BD253B-8E74-4117-B99A-9347EF0A5268}" type="pres">
      <dgm:prSet presAssocID="{C6BD9A50-9123-4954-B398-BD4658AB795D}" presName="parentShp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2944AF-97F4-4C10-A099-E02689B5414D}" type="pres">
      <dgm:prSet presAssocID="{C6BD9A50-9123-4954-B398-BD4658AB795D}" presName="childShp" presStyleLbl="bgAccFollow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E9E43E7-31E7-47B7-9B07-07681A0EE08A}" srcId="{48F80868-DE4C-415D-B16C-396CE6F1541F}" destId="{5B7B5F97-AD70-4320-87F7-F357363DEBFB}" srcOrd="3" destOrd="0" parTransId="{6DB168B8-1B6E-4D11-B2FD-DA130FC2B9AB}" sibTransId="{4ED94094-C4DB-4191-8D69-62C957C1A5A7}"/>
    <dgm:cxn modelId="{DCD60791-6380-4246-89BF-99521680ED28}" type="presOf" srcId="{C6BD9A50-9123-4954-B398-BD4658AB795D}" destId="{19BD253B-8E74-4117-B99A-9347EF0A5268}" srcOrd="0" destOrd="0" presId="urn:microsoft.com/office/officeart/2005/8/layout/vList6"/>
    <dgm:cxn modelId="{19AAFEBA-9E77-44B0-8BE1-690DC3C47F9B}" srcId="{48F80868-DE4C-415D-B16C-396CE6F1541F}" destId="{52A4E94F-A1B7-40D2-99F7-A9A27D49C905}" srcOrd="0" destOrd="0" parTransId="{080282D1-7EDD-4759-B16C-3C05D6695E65}" sibTransId="{093F086E-D756-4214-9B48-18D6CEC5D359}"/>
    <dgm:cxn modelId="{F696A540-34AB-4E98-A40A-01F07D7FFCF2}" srcId="{48F80868-DE4C-415D-B16C-396CE6F1541F}" destId="{C6BD9A50-9123-4954-B398-BD4658AB795D}" srcOrd="7" destOrd="0" parTransId="{A143735F-ACE3-4B6C-B3B0-9AF6F2A088E0}" sibTransId="{A399DBDE-4262-4AAF-AC3F-B23E79EDA80C}"/>
    <dgm:cxn modelId="{6A31A6D5-5A50-476F-B7CC-FCE7402999B7}" srcId="{0F8C9FA9-A7CA-4C35-B0B2-0D8FEED9A067}" destId="{1178B140-CBF2-4023-AF88-C4BE08613302}" srcOrd="0" destOrd="0" parTransId="{09BB14FB-F833-4C42-9748-EB07FE6B19A4}" sibTransId="{6DF0C69A-AEAB-44B8-A043-4E54371E944D}"/>
    <dgm:cxn modelId="{60D7D9A2-47FF-4483-B40B-DB9C0BB2A91D}" srcId="{48F80868-DE4C-415D-B16C-396CE6F1541F}" destId="{03C72058-D98E-4DE1-9A89-1C358DDC4C9E}" srcOrd="5" destOrd="0" parTransId="{BDA2FA4B-1282-46FB-ACA4-7AB263C2EE5E}" sibTransId="{AA218F38-66FD-4428-9A32-ADC4F87A1F59}"/>
    <dgm:cxn modelId="{EC4A5B9E-6432-4400-AF6B-518B4C8F503C}" type="presOf" srcId="{F520199E-64E8-4852-AED4-139C9556BF84}" destId="{90119503-16BD-40BD-8E76-DCA06E47EA8C}" srcOrd="0" destOrd="0" presId="urn:microsoft.com/office/officeart/2005/8/layout/vList6"/>
    <dgm:cxn modelId="{A4581088-CF5D-4B52-9B71-8F420C0E46E0}" type="presOf" srcId="{0F8C9FA9-A7CA-4C35-B0B2-0D8FEED9A067}" destId="{58C128AE-33C4-4717-8FB0-0CECCAFC81C1}" srcOrd="0" destOrd="0" presId="urn:microsoft.com/office/officeart/2005/8/layout/vList6"/>
    <dgm:cxn modelId="{6ABFE162-A708-441A-B018-2AF0D7A22AA8}" srcId="{48F80868-DE4C-415D-B16C-396CE6F1541F}" destId="{F520199E-64E8-4852-AED4-139C9556BF84}" srcOrd="1" destOrd="0" parTransId="{F062ACFB-9332-4A85-9B3E-D4C50716880E}" sibTransId="{B1A4C6A0-EA77-4F5A-B8E4-C017B19C88A8}"/>
    <dgm:cxn modelId="{5BF02758-A4B4-4BC7-B985-06122DFCA623}" srcId="{C671E496-4C33-4B9D-AD49-2C490890D9E7}" destId="{080ABB0D-907E-4C30-8CC0-D9C893825F47}" srcOrd="0" destOrd="0" parTransId="{F1EBC7BE-2E8B-492F-8E16-7807FED61573}" sibTransId="{7F6E3CE6-BF84-47F0-BA7F-FC54698A0D6F}"/>
    <dgm:cxn modelId="{FDAB931D-467D-4A32-9A50-D8657C086D34}" type="presOf" srcId="{5F4E029A-6668-48B1-8AF0-E04F1063738D}" destId="{AEBF9628-A6A9-4DF3-AAA8-874C02D62D75}" srcOrd="0" destOrd="0" presId="urn:microsoft.com/office/officeart/2005/8/layout/vList6"/>
    <dgm:cxn modelId="{7116D129-D15B-4DE9-A6B5-16DE975C6804}" type="presOf" srcId="{720E9DD3-D646-4814-BB2A-19EFA0019233}" destId="{1F95626A-FFA6-4287-8E57-8826FA3D4B58}" srcOrd="0" destOrd="0" presId="urn:microsoft.com/office/officeart/2005/8/layout/vList6"/>
    <dgm:cxn modelId="{28FA3007-0AA1-4085-8A80-652C054CCC57}" srcId="{C6BD9A50-9123-4954-B398-BD4658AB795D}" destId="{CEEAE103-3839-4AA1-B09B-5CC1627E44DC}" srcOrd="0" destOrd="0" parTransId="{E66740EA-C914-4B8A-8137-9987D4626468}" sibTransId="{B1DBFE2E-FE7B-42CC-91DB-E9E9342A8111}"/>
    <dgm:cxn modelId="{5F3FB6D1-E928-4069-98D5-44E3D34D7926}" type="presOf" srcId="{4A27C08D-7857-4CE2-8644-4F24E9221931}" destId="{54816003-80A6-4945-97C7-E97A3373A5B4}" srcOrd="0" destOrd="0" presId="urn:microsoft.com/office/officeart/2005/8/layout/vList6"/>
    <dgm:cxn modelId="{6D3F65FE-D44A-447E-8EC4-0E50A46C5F17}" type="presOf" srcId="{52A4E94F-A1B7-40D2-99F7-A9A27D49C905}" destId="{3259FBA0-ECE6-4DC9-AA01-24296991E5B6}" srcOrd="0" destOrd="0" presId="urn:microsoft.com/office/officeart/2005/8/layout/vList6"/>
    <dgm:cxn modelId="{AD415161-EAFC-48AF-8A36-4BADD27D7876}" srcId="{03C72058-D98E-4DE1-9A89-1C358DDC4C9E}" destId="{2D444EB9-690F-451E-854F-B9A79B43FA57}" srcOrd="0" destOrd="0" parTransId="{9FE1467E-5D8A-4FAA-A867-E303F44CD8C0}" sibTransId="{4F43E963-73F7-44B6-8393-041F8D212418}"/>
    <dgm:cxn modelId="{28FB1FFA-D2E3-4ED5-B951-1BEA22507AA3}" type="presOf" srcId="{48F80868-DE4C-415D-B16C-396CE6F1541F}" destId="{5923A17D-6CEE-4F91-BA09-D15C05DF9EA8}" srcOrd="0" destOrd="0" presId="urn:microsoft.com/office/officeart/2005/8/layout/vList6"/>
    <dgm:cxn modelId="{45C0A8EF-67B4-4836-8DE8-EAFCED5CAFE4}" srcId="{48F80868-DE4C-415D-B16C-396CE6F1541F}" destId="{955FE78D-3072-4CAF-9BAF-98ADB7736187}" srcOrd="2" destOrd="0" parTransId="{3B95CC2C-3336-4535-970E-21BD16899164}" sibTransId="{CA69CC93-E663-4F45-A090-C2AF448BC0A8}"/>
    <dgm:cxn modelId="{24F50800-4597-4913-82FA-9A4E5F0906DF}" type="presOf" srcId="{080ABB0D-907E-4C30-8CC0-D9C893825F47}" destId="{4E852532-B6FD-4B55-9A3D-FD53AD4D035D}" srcOrd="0" destOrd="0" presId="urn:microsoft.com/office/officeart/2005/8/layout/vList6"/>
    <dgm:cxn modelId="{28E4E388-EB8E-4453-BBCE-E915AB6C1645}" type="presOf" srcId="{1178B140-CBF2-4023-AF88-C4BE08613302}" destId="{15832D18-3257-42A8-B43F-9C074FBEA93C}" srcOrd="0" destOrd="0" presId="urn:microsoft.com/office/officeart/2005/8/layout/vList6"/>
    <dgm:cxn modelId="{F993E448-9D30-40BC-9F37-4DD68DEC3AF8}" type="presOf" srcId="{03C72058-D98E-4DE1-9A89-1C358DDC4C9E}" destId="{11D5898A-93B8-4C77-A04F-CF93C562697F}" srcOrd="0" destOrd="0" presId="urn:microsoft.com/office/officeart/2005/8/layout/vList6"/>
    <dgm:cxn modelId="{B4FA43FD-CD9D-4943-9380-0B2AD1E65C4C}" type="presOf" srcId="{2D444EB9-690F-451E-854F-B9A79B43FA57}" destId="{EE2E9B68-2ABF-4748-9A1A-9BC87C3D7375}" srcOrd="0" destOrd="0" presId="urn:microsoft.com/office/officeart/2005/8/layout/vList6"/>
    <dgm:cxn modelId="{E1E0636D-7456-4EF4-B984-1D8C5CDF6F7E}" type="presOf" srcId="{955FE78D-3072-4CAF-9BAF-98ADB7736187}" destId="{3C150E4C-6303-4CD4-A650-CA68FDE9C13D}" srcOrd="0" destOrd="0" presId="urn:microsoft.com/office/officeart/2005/8/layout/vList6"/>
    <dgm:cxn modelId="{997DC746-591C-4B60-AAE4-9876C0000ACB}" srcId="{52A4E94F-A1B7-40D2-99F7-A9A27D49C905}" destId="{720E9DD3-D646-4814-BB2A-19EFA0019233}" srcOrd="0" destOrd="0" parTransId="{022BDB4D-76DE-4441-9F0E-3600734353FE}" sibTransId="{72ED2851-6C8E-4714-9773-6A5E62255A89}"/>
    <dgm:cxn modelId="{EE08EA5C-6E60-46D0-9FB1-C180ED0C7DC9}" type="presOf" srcId="{CEEAE103-3839-4AA1-B09B-5CC1627E44DC}" destId="{752944AF-97F4-4C10-A099-E02689B5414D}" srcOrd="0" destOrd="0" presId="urn:microsoft.com/office/officeart/2005/8/layout/vList6"/>
    <dgm:cxn modelId="{C1BA2424-4F6F-43E9-B78C-B249EECF5AEC}" srcId="{955FE78D-3072-4CAF-9BAF-98ADB7736187}" destId="{5F4E029A-6668-48B1-8AF0-E04F1063738D}" srcOrd="0" destOrd="0" parTransId="{ACB7D94F-CD52-4C48-B549-8D02296D07F3}" sibTransId="{6C93F9F0-E6CB-4EC6-9F47-2399115B29B4}"/>
    <dgm:cxn modelId="{184D926F-6B33-4023-BDA0-96B5AB7952DC}" srcId="{F520199E-64E8-4852-AED4-139C9556BF84}" destId="{4A27C08D-7857-4CE2-8644-4F24E9221931}" srcOrd="0" destOrd="0" parTransId="{BC7EDBE1-1919-4BEF-89AE-9527F03C9FDB}" sibTransId="{35E2F6A5-7858-4F49-8727-946A9836EEB6}"/>
    <dgm:cxn modelId="{5C5F6B40-F814-4EDA-9DB7-9A1EB232BF80}" type="presOf" srcId="{5B7B5F97-AD70-4320-87F7-F357363DEBFB}" destId="{32B154E1-92AD-4BB2-BFDE-3E7095978100}" srcOrd="0" destOrd="0" presId="urn:microsoft.com/office/officeart/2005/8/layout/vList6"/>
    <dgm:cxn modelId="{400459FB-6313-48F8-935D-5A1B1BCB11D5}" srcId="{48F80868-DE4C-415D-B16C-396CE6F1541F}" destId="{0F8C9FA9-A7CA-4C35-B0B2-0D8FEED9A067}" srcOrd="6" destOrd="0" parTransId="{85790EE1-8296-43A1-AD35-D3D5B6701B0A}" sibTransId="{B82BCCA8-02E3-41BA-AD50-DB48D86850AC}"/>
    <dgm:cxn modelId="{E4A665AF-1E4A-46D7-8DCA-165F198BDB0C}" type="presOf" srcId="{C671E496-4C33-4B9D-AD49-2C490890D9E7}" destId="{10A8BD8A-D571-4F22-B48E-6E9BEB5029B1}" srcOrd="0" destOrd="0" presId="urn:microsoft.com/office/officeart/2005/8/layout/vList6"/>
    <dgm:cxn modelId="{EAF226B7-0C13-4896-B197-5B9EAED5C4B7}" srcId="{48F80868-DE4C-415D-B16C-396CE6F1541F}" destId="{C671E496-4C33-4B9D-AD49-2C490890D9E7}" srcOrd="4" destOrd="0" parTransId="{9F512AC6-28BE-4396-99D8-86B7FF0279F1}" sibTransId="{88FC608B-921B-4F09-9A0B-EC642FB431F2}"/>
    <dgm:cxn modelId="{DB1246D4-F4E5-4625-BA16-44B0898F64A8}" type="presParOf" srcId="{5923A17D-6CEE-4F91-BA09-D15C05DF9EA8}" destId="{CFD5F6D2-9269-43FF-90B5-15D8644E1838}" srcOrd="0" destOrd="0" presId="urn:microsoft.com/office/officeart/2005/8/layout/vList6"/>
    <dgm:cxn modelId="{2AFE84B5-2577-4855-A658-6F138186F1A7}" type="presParOf" srcId="{CFD5F6D2-9269-43FF-90B5-15D8644E1838}" destId="{3259FBA0-ECE6-4DC9-AA01-24296991E5B6}" srcOrd="0" destOrd="0" presId="urn:microsoft.com/office/officeart/2005/8/layout/vList6"/>
    <dgm:cxn modelId="{ECBD119D-9C4B-416C-BEE0-E80A53F4C35C}" type="presParOf" srcId="{CFD5F6D2-9269-43FF-90B5-15D8644E1838}" destId="{1F95626A-FFA6-4287-8E57-8826FA3D4B58}" srcOrd="1" destOrd="0" presId="urn:microsoft.com/office/officeart/2005/8/layout/vList6"/>
    <dgm:cxn modelId="{1488F6A9-2070-477B-A2DF-D5777B6C3B1A}" type="presParOf" srcId="{5923A17D-6CEE-4F91-BA09-D15C05DF9EA8}" destId="{B5AAAC5E-46A6-4E4A-9050-81574B49C1DB}" srcOrd="1" destOrd="0" presId="urn:microsoft.com/office/officeart/2005/8/layout/vList6"/>
    <dgm:cxn modelId="{40DB5A74-A2C1-4F78-9819-3FBC2E39A1E0}" type="presParOf" srcId="{5923A17D-6CEE-4F91-BA09-D15C05DF9EA8}" destId="{566CCDE5-B44D-44C0-9BA6-08F341134138}" srcOrd="2" destOrd="0" presId="urn:microsoft.com/office/officeart/2005/8/layout/vList6"/>
    <dgm:cxn modelId="{A4034767-26A0-47AE-A6A1-C5D4BCAF1E63}" type="presParOf" srcId="{566CCDE5-B44D-44C0-9BA6-08F341134138}" destId="{90119503-16BD-40BD-8E76-DCA06E47EA8C}" srcOrd="0" destOrd="0" presId="urn:microsoft.com/office/officeart/2005/8/layout/vList6"/>
    <dgm:cxn modelId="{BF833F18-820F-47E5-8CA0-F016B34891AB}" type="presParOf" srcId="{566CCDE5-B44D-44C0-9BA6-08F341134138}" destId="{54816003-80A6-4945-97C7-E97A3373A5B4}" srcOrd="1" destOrd="0" presId="urn:microsoft.com/office/officeart/2005/8/layout/vList6"/>
    <dgm:cxn modelId="{F8E661A6-D276-4E83-9EE7-0337AFA960DA}" type="presParOf" srcId="{5923A17D-6CEE-4F91-BA09-D15C05DF9EA8}" destId="{71CFF6E6-58A5-492E-B18A-4860E89E3695}" srcOrd="3" destOrd="0" presId="urn:microsoft.com/office/officeart/2005/8/layout/vList6"/>
    <dgm:cxn modelId="{390968F9-B4F2-41AD-A224-524DCBA46745}" type="presParOf" srcId="{5923A17D-6CEE-4F91-BA09-D15C05DF9EA8}" destId="{862D762D-8F5F-414C-8717-36750113A72F}" srcOrd="4" destOrd="0" presId="urn:microsoft.com/office/officeart/2005/8/layout/vList6"/>
    <dgm:cxn modelId="{5D1EDABC-1E4E-40A4-9CFA-EBF7838CC84F}" type="presParOf" srcId="{862D762D-8F5F-414C-8717-36750113A72F}" destId="{3C150E4C-6303-4CD4-A650-CA68FDE9C13D}" srcOrd="0" destOrd="0" presId="urn:microsoft.com/office/officeart/2005/8/layout/vList6"/>
    <dgm:cxn modelId="{7C303EC5-0BE3-48E8-A904-7C5C2174A3E6}" type="presParOf" srcId="{862D762D-8F5F-414C-8717-36750113A72F}" destId="{AEBF9628-A6A9-4DF3-AAA8-874C02D62D75}" srcOrd="1" destOrd="0" presId="urn:microsoft.com/office/officeart/2005/8/layout/vList6"/>
    <dgm:cxn modelId="{81E9A6ED-CA1B-47F9-99F7-48A817D752D1}" type="presParOf" srcId="{5923A17D-6CEE-4F91-BA09-D15C05DF9EA8}" destId="{DC08F2A6-0129-45C3-A7E8-01355AD84F8C}" srcOrd="5" destOrd="0" presId="urn:microsoft.com/office/officeart/2005/8/layout/vList6"/>
    <dgm:cxn modelId="{46FE8D31-A345-4AA5-AF28-174B4A60B8AD}" type="presParOf" srcId="{5923A17D-6CEE-4F91-BA09-D15C05DF9EA8}" destId="{C1B89FBD-70C9-4571-A4F3-37D200EC154E}" srcOrd="6" destOrd="0" presId="urn:microsoft.com/office/officeart/2005/8/layout/vList6"/>
    <dgm:cxn modelId="{23C8EF47-216A-4EF5-8F50-1408D638BA9A}" type="presParOf" srcId="{C1B89FBD-70C9-4571-A4F3-37D200EC154E}" destId="{32B154E1-92AD-4BB2-BFDE-3E7095978100}" srcOrd="0" destOrd="0" presId="urn:microsoft.com/office/officeart/2005/8/layout/vList6"/>
    <dgm:cxn modelId="{717A8927-87CE-4206-9EB6-E6137CBB0E99}" type="presParOf" srcId="{C1B89FBD-70C9-4571-A4F3-37D200EC154E}" destId="{D9B77AD8-61B7-469D-A9FE-57DEA86B402B}" srcOrd="1" destOrd="0" presId="urn:microsoft.com/office/officeart/2005/8/layout/vList6"/>
    <dgm:cxn modelId="{692FAA85-F3DE-4AAC-AF74-B79D4698F631}" type="presParOf" srcId="{5923A17D-6CEE-4F91-BA09-D15C05DF9EA8}" destId="{7CFE0A01-D961-4747-8690-9584CED1D7E1}" srcOrd="7" destOrd="0" presId="urn:microsoft.com/office/officeart/2005/8/layout/vList6"/>
    <dgm:cxn modelId="{D0AA06EA-3C92-447F-B91F-428039D6EB78}" type="presParOf" srcId="{5923A17D-6CEE-4F91-BA09-D15C05DF9EA8}" destId="{3CBB4B53-4797-44DC-A141-8B5BED1F7747}" srcOrd="8" destOrd="0" presId="urn:microsoft.com/office/officeart/2005/8/layout/vList6"/>
    <dgm:cxn modelId="{DFB666B1-9398-4DB0-8D5D-39CE9FC1FF8E}" type="presParOf" srcId="{3CBB4B53-4797-44DC-A141-8B5BED1F7747}" destId="{10A8BD8A-D571-4F22-B48E-6E9BEB5029B1}" srcOrd="0" destOrd="0" presId="urn:microsoft.com/office/officeart/2005/8/layout/vList6"/>
    <dgm:cxn modelId="{453D911D-9E8C-4DA9-B514-09CF4FCA20B4}" type="presParOf" srcId="{3CBB4B53-4797-44DC-A141-8B5BED1F7747}" destId="{4E852532-B6FD-4B55-9A3D-FD53AD4D035D}" srcOrd="1" destOrd="0" presId="urn:microsoft.com/office/officeart/2005/8/layout/vList6"/>
    <dgm:cxn modelId="{D40DDAB7-D638-412A-BA1B-31A082E92B04}" type="presParOf" srcId="{5923A17D-6CEE-4F91-BA09-D15C05DF9EA8}" destId="{BF504934-ACE7-442B-A50B-42AE978DE6A5}" srcOrd="9" destOrd="0" presId="urn:microsoft.com/office/officeart/2005/8/layout/vList6"/>
    <dgm:cxn modelId="{27F2D823-952B-4572-9563-F8EDB38E3D79}" type="presParOf" srcId="{5923A17D-6CEE-4F91-BA09-D15C05DF9EA8}" destId="{D74C99D6-726F-4C61-8C95-65A790914768}" srcOrd="10" destOrd="0" presId="urn:microsoft.com/office/officeart/2005/8/layout/vList6"/>
    <dgm:cxn modelId="{1201105B-C30F-4521-85F1-85D7A00042F6}" type="presParOf" srcId="{D74C99D6-726F-4C61-8C95-65A790914768}" destId="{11D5898A-93B8-4C77-A04F-CF93C562697F}" srcOrd="0" destOrd="0" presId="urn:microsoft.com/office/officeart/2005/8/layout/vList6"/>
    <dgm:cxn modelId="{6432A6C4-8B78-4C8C-BF63-36301795C614}" type="presParOf" srcId="{D74C99D6-726F-4C61-8C95-65A790914768}" destId="{EE2E9B68-2ABF-4748-9A1A-9BC87C3D7375}" srcOrd="1" destOrd="0" presId="urn:microsoft.com/office/officeart/2005/8/layout/vList6"/>
    <dgm:cxn modelId="{148D09A0-94F8-4B2C-915F-7150660334AD}" type="presParOf" srcId="{5923A17D-6CEE-4F91-BA09-D15C05DF9EA8}" destId="{3AC35353-7842-4C42-A142-FD37A97D65D6}" srcOrd="11" destOrd="0" presId="urn:microsoft.com/office/officeart/2005/8/layout/vList6"/>
    <dgm:cxn modelId="{8621A805-C1F2-4C4B-97F7-88A347C45D27}" type="presParOf" srcId="{5923A17D-6CEE-4F91-BA09-D15C05DF9EA8}" destId="{B80CE036-5F86-454B-9883-242857B42E78}" srcOrd="12" destOrd="0" presId="urn:microsoft.com/office/officeart/2005/8/layout/vList6"/>
    <dgm:cxn modelId="{25E1333D-02BF-422A-A9EA-2B53D000E80B}" type="presParOf" srcId="{B80CE036-5F86-454B-9883-242857B42E78}" destId="{58C128AE-33C4-4717-8FB0-0CECCAFC81C1}" srcOrd="0" destOrd="0" presId="urn:microsoft.com/office/officeart/2005/8/layout/vList6"/>
    <dgm:cxn modelId="{C4938318-79B6-49A6-9A4F-426B42B93EA1}" type="presParOf" srcId="{B80CE036-5F86-454B-9883-242857B42E78}" destId="{15832D18-3257-42A8-B43F-9C074FBEA93C}" srcOrd="1" destOrd="0" presId="urn:microsoft.com/office/officeart/2005/8/layout/vList6"/>
    <dgm:cxn modelId="{4250361F-7099-40FB-8B8C-004457C592F4}" type="presParOf" srcId="{5923A17D-6CEE-4F91-BA09-D15C05DF9EA8}" destId="{1D66EAA8-DCBC-40C3-8F8D-014742DFDC0E}" srcOrd="13" destOrd="0" presId="urn:microsoft.com/office/officeart/2005/8/layout/vList6"/>
    <dgm:cxn modelId="{1198C4D9-B746-4B35-BFD3-16202911B335}" type="presParOf" srcId="{5923A17D-6CEE-4F91-BA09-D15C05DF9EA8}" destId="{DA40A3F7-2EE4-4E5E-BF60-59A800ADA47D}" srcOrd="14" destOrd="0" presId="urn:microsoft.com/office/officeart/2005/8/layout/vList6"/>
    <dgm:cxn modelId="{ED170E03-9EBF-41C3-8348-831C5B620438}" type="presParOf" srcId="{DA40A3F7-2EE4-4E5E-BF60-59A800ADA47D}" destId="{19BD253B-8E74-4117-B99A-9347EF0A5268}" srcOrd="0" destOrd="0" presId="urn:microsoft.com/office/officeart/2005/8/layout/vList6"/>
    <dgm:cxn modelId="{9CC64BB1-BD3B-4802-9DB6-A670E5D62D9B}" type="presParOf" srcId="{DA40A3F7-2EE4-4E5E-BF60-59A800ADA47D}" destId="{752944AF-97F4-4C10-A099-E02689B5414D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6CDBD05-3E4C-4CCB-ADE6-B54792A9EAE4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C93A144-A31B-496F-A42C-E585AD35148B}">
      <dgm:prSet/>
      <dgm:spPr/>
      <dgm:t>
        <a:bodyPr/>
        <a:lstStyle/>
        <a:p>
          <a:r>
            <a:rPr lang="en-US" dirty="0" err="1" smtClean="0"/>
            <a:t>Bëni</a:t>
          </a:r>
          <a:r>
            <a:rPr lang="en-US" dirty="0" smtClean="0"/>
            <a:t> </a:t>
          </a:r>
          <a:r>
            <a:rPr lang="en-US" dirty="0" err="1" smtClean="0"/>
            <a:t>lëndën</a:t>
          </a:r>
          <a:r>
            <a:rPr lang="en-US" dirty="0" smtClean="0"/>
            <a:t> </a:t>
          </a:r>
          <a:r>
            <a:rPr lang="en-US" dirty="0" err="1" smtClean="0"/>
            <a:t>interesante</a:t>
          </a:r>
          <a:endParaRPr lang="en-US" dirty="0"/>
        </a:p>
      </dgm:t>
    </dgm:pt>
    <dgm:pt modelId="{9A4FABEB-E8DB-4094-AC00-A7996371556C}" type="parTrans" cxnId="{80E618A7-6542-4A98-93A1-76CFC4A9253C}">
      <dgm:prSet/>
      <dgm:spPr/>
      <dgm:t>
        <a:bodyPr/>
        <a:lstStyle/>
        <a:p>
          <a:endParaRPr lang="en-US"/>
        </a:p>
      </dgm:t>
    </dgm:pt>
    <dgm:pt modelId="{91F00D01-4C44-44D1-97D0-803340B908E4}" type="sibTrans" cxnId="{80E618A7-6542-4A98-93A1-76CFC4A9253C}">
      <dgm:prSet/>
      <dgm:spPr/>
      <dgm:t>
        <a:bodyPr/>
        <a:lstStyle/>
        <a:p>
          <a:endParaRPr lang="en-US"/>
        </a:p>
      </dgm:t>
    </dgm:pt>
    <dgm:pt modelId="{75BE2E2A-48AB-4764-AE53-036732448B4B}">
      <dgm:prSet custT="1"/>
      <dgm:spPr/>
      <dgm:t>
        <a:bodyPr/>
        <a:lstStyle/>
        <a:p>
          <a:r>
            <a:rPr lang="en-US" sz="1200" dirty="0" err="1" smtClean="0"/>
            <a:t>Përdorni</a:t>
          </a:r>
          <a:r>
            <a:rPr lang="en-US" sz="1200" dirty="0" smtClean="0"/>
            <a:t> </a:t>
          </a:r>
          <a:r>
            <a:rPr lang="en-US" sz="1200" dirty="0" err="1" smtClean="0"/>
            <a:t>teknika</a:t>
          </a:r>
          <a:r>
            <a:rPr lang="en-US" sz="1200" dirty="0" smtClean="0"/>
            <a:t> </a:t>
          </a:r>
          <a:r>
            <a:rPr lang="en-US" sz="1200" dirty="0" err="1" smtClean="0"/>
            <a:t>të</a:t>
          </a:r>
          <a:r>
            <a:rPr lang="en-US" sz="1200" dirty="0" smtClean="0"/>
            <a:t> </a:t>
          </a:r>
          <a:r>
            <a:rPr lang="en-US" sz="1200" dirty="0" err="1" smtClean="0"/>
            <a:t>modifikimit</a:t>
          </a:r>
          <a:r>
            <a:rPr lang="en-US" sz="1200" dirty="0" smtClean="0"/>
            <a:t> </a:t>
          </a:r>
          <a:r>
            <a:rPr lang="en-US" sz="1200" dirty="0" err="1" smtClean="0"/>
            <a:t>të</a:t>
          </a:r>
          <a:r>
            <a:rPr lang="en-US" sz="1200" dirty="0" smtClean="0"/>
            <a:t> </a:t>
          </a:r>
          <a:r>
            <a:rPr lang="en-US" sz="1200" dirty="0" err="1" smtClean="0"/>
            <a:t>sjelljes</a:t>
          </a:r>
          <a:r>
            <a:rPr lang="en-US" sz="1200" dirty="0" smtClean="0"/>
            <a:t> </a:t>
          </a:r>
          <a:r>
            <a:rPr lang="en-US" sz="1000" dirty="0" smtClean="0"/>
            <a:t>(</a:t>
          </a:r>
          <a:r>
            <a:rPr lang="en-US" sz="1000" dirty="0" err="1" smtClean="0"/>
            <a:t>portofoli</a:t>
          </a:r>
          <a:r>
            <a:rPr lang="en-US" sz="1000" dirty="0" smtClean="0"/>
            <a:t> </a:t>
          </a:r>
          <a:r>
            <a:rPr lang="en-US" sz="1000" dirty="0" err="1" smtClean="0"/>
            <a:t>i</a:t>
          </a:r>
          <a:r>
            <a:rPr lang="en-US" sz="1000" dirty="0" smtClean="0"/>
            <a:t> </a:t>
          </a:r>
          <a:r>
            <a:rPr lang="en-US" sz="1000" dirty="0" err="1" smtClean="0"/>
            <a:t>nxënësit</a:t>
          </a:r>
          <a:r>
            <a:rPr lang="en-US" sz="1000" dirty="0" smtClean="0"/>
            <a:t>, </a:t>
          </a:r>
          <a:r>
            <a:rPr lang="en-US" sz="1000" dirty="0" err="1" smtClean="0"/>
            <a:t>formular</a:t>
          </a:r>
          <a:r>
            <a:rPr lang="en-US" sz="1000" dirty="0" smtClean="0"/>
            <a:t> </a:t>
          </a:r>
          <a:r>
            <a:rPr lang="en-US" sz="1000" dirty="0" err="1" smtClean="0"/>
            <a:t>arritjeje</a:t>
          </a:r>
          <a:r>
            <a:rPr lang="en-US" sz="1000" dirty="0" smtClean="0"/>
            <a:t>, </a:t>
          </a:r>
          <a:r>
            <a:rPr lang="en-US" sz="1000" dirty="0" err="1" smtClean="0"/>
            <a:t>etj</a:t>
          </a:r>
          <a:r>
            <a:rPr lang="en-US" sz="1000" dirty="0" smtClean="0"/>
            <a:t>)</a:t>
          </a:r>
          <a:endParaRPr lang="en-US" sz="1000" dirty="0"/>
        </a:p>
      </dgm:t>
    </dgm:pt>
    <dgm:pt modelId="{8F57ED51-7189-4B17-BD85-4B05DA6EA917}" type="parTrans" cxnId="{EE9D0446-2AE6-4A3C-B10A-2828684E4542}">
      <dgm:prSet/>
      <dgm:spPr/>
      <dgm:t>
        <a:bodyPr/>
        <a:lstStyle/>
        <a:p>
          <a:endParaRPr lang="en-US"/>
        </a:p>
      </dgm:t>
    </dgm:pt>
    <dgm:pt modelId="{3A3B7D8B-B73F-48CE-A964-CBE7AC8CA2C3}" type="sibTrans" cxnId="{EE9D0446-2AE6-4A3C-B10A-2828684E4542}">
      <dgm:prSet/>
      <dgm:spPr/>
      <dgm:t>
        <a:bodyPr/>
        <a:lstStyle/>
        <a:p>
          <a:endParaRPr lang="en-US"/>
        </a:p>
      </dgm:t>
    </dgm:pt>
    <dgm:pt modelId="{95622B81-AD2F-4242-A2B6-D33EB416DDCD}">
      <dgm:prSet/>
      <dgm:spPr/>
      <dgm:t>
        <a:bodyPr/>
        <a:lstStyle/>
        <a:p>
          <a:r>
            <a:rPr lang="en-US" dirty="0" smtClean="0"/>
            <a:t>nxënësit ta kenë të qartë çfarë duhet të bëjnë</a:t>
          </a:r>
          <a:endParaRPr lang="en-US" dirty="0"/>
        </a:p>
      </dgm:t>
    </dgm:pt>
    <dgm:pt modelId="{A8623807-879A-42B7-9A14-4C6647898334}" type="parTrans" cxnId="{8E14C8B8-79BB-497B-BD1B-92A195464E61}">
      <dgm:prSet/>
      <dgm:spPr/>
      <dgm:t>
        <a:bodyPr/>
        <a:lstStyle/>
        <a:p>
          <a:endParaRPr lang="en-US"/>
        </a:p>
      </dgm:t>
    </dgm:pt>
    <dgm:pt modelId="{64BB00AE-0238-4062-B273-7A26509E68F7}" type="sibTrans" cxnId="{8E14C8B8-79BB-497B-BD1B-92A195464E61}">
      <dgm:prSet/>
      <dgm:spPr/>
      <dgm:t>
        <a:bodyPr/>
        <a:lstStyle/>
        <a:p>
          <a:endParaRPr lang="en-US"/>
        </a:p>
      </dgm:t>
    </dgm:pt>
    <dgm:pt modelId="{795CDF0F-40F2-4363-9660-2BE3B3DA9F4F}">
      <dgm:prSet/>
      <dgm:spPr/>
      <dgm:t>
        <a:bodyPr/>
        <a:lstStyle/>
        <a:p>
          <a:r>
            <a:rPr lang="en-US" dirty="0" err="1" smtClean="0"/>
            <a:t>Kini</a:t>
          </a:r>
          <a:r>
            <a:rPr lang="en-US" dirty="0" smtClean="0"/>
            <a:t> </a:t>
          </a:r>
          <a:r>
            <a:rPr lang="en-US" dirty="0" err="1" smtClean="0"/>
            <a:t>parasysh</a:t>
          </a:r>
          <a:r>
            <a:rPr lang="en-US" dirty="0" smtClean="0"/>
            <a:t> </a:t>
          </a:r>
          <a:r>
            <a:rPr lang="en-US" dirty="0" err="1" smtClean="0"/>
            <a:t>ndryshimet</a:t>
          </a:r>
          <a:r>
            <a:rPr lang="en-US" dirty="0" smtClean="0"/>
            <a:t> </a:t>
          </a:r>
          <a:r>
            <a:rPr lang="en-US" dirty="0" err="1" smtClean="0"/>
            <a:t>individuale</a:t>
          </a:r>
          <a:r>
            <a:rPr lang="en-US" dirty="0" smtClean="0"/>
            <a:t> </a:t>
          </a:r>
          <a:r>
            <a:rPr lang="en-US" dirty="0" err="1" smtClean="0"/>
            <a:t>shkollimin</a:t>
          </a:r>
          <a:endParaRPr lang="en-US" dirty="0"/>
        </a:p>
      </dgm:t>
    </dgm:pt>
    <dgm:pt modelId="{B5C1F668-6EE4-48C7-848D-B53598E9280E}" type="parTrans" cxnId="{7795144D-829B-44AC-AAA9-67072053986A}">
      <dgm:prSet/>
      <dgm:spPr/>
      <dgm:t>
        <a:bodyPr/>
        <a:lstStyle/>
        <a:p>
          <a:endParaRPr lang="en-US"/>
        </a:p>
      </dgm:t>
    </dgm:pt>
    <dgm:pt modelId="{2E2836D1-BF8A-44CE-B000-FBDEF3DD29C7}" type="sibTrans" cxnId="{7795144D-829B-44AC-AAA9-67072053986A}">
      <dgm:prSet/>
      <dgm:spPr/>
      <dgm:t>
        <a:bodyPr/>
        <a:lstStyle/>
        <a:p>
          <a:endParaRPr lang="en-US"/>
        </a:p>
      </dgm:t>
    </dgm:pt>
    <dgm:pt modelId="{D5E7914D-28BD-411B-A518-E8BCA185BB46}">
      <dgm:prSet/>
      <dgm:spPr/>
      <dgm:t>
        <a:bodyPr/>
        <a:lstStyle/>
        <a:p>
          <a:r>
            <a:rPr lang="en-US" smtClean="0"/>
            <a:t>Bëni gjithçka për të plotësuar nevojat që mungojnë</a:t>
          </a:r>
          <a:endParaRPr lang="en-US" dirty="0"/>
        </a:p>
      </dgm:t>
    </dgm:pt>
    <dgm:pt modelId="{D1B3601D-B898-4C5B-8305-BB9A542DF616}" type="parTrans" cxnId="{3F9BFD20-7FB4-4259-88D3-56C656F37B95}">
      <dgm:prSet/>
      <dgm:spPr/>
      <dgm:t>
        <a:bodyPr/>
        <a:lstStyle/>
        <a:p>
          <a:endParaRPr lang="en-US"/>
        </a:p>
      </dgm:t>
    </dgm:pt>
    <dgm:pt modelId="{0D0758A1-3CCF-488B-AB81-2F378A70BE0F}" type="sibTrans" cxnId="{3F9BFD20-7FB4-4259-88D3-56C656F37B95}">
      <dgm:prSet/>
      <dgm:spPr/>
      <dgm:t>
        <a:bodyPr/>
        <a:lstStyle/>
        <a:p>
          <a:endParaRPr lang="en-US"/>
        </a:p>
      </dgm:t>
    </dgm:pt>
    <dgm:pt modelId="{1DEA2E99-AF25-4CD9-8FE0-072D34D859FB}">
      <dgm:prSet/>
      <dgm:spPr/>
      <dgm:t>
        <a:bodyPr/>
        <a:lstStyle/>
        <a:p>
          <a:r>
            <a:rPr lang="en-US" dirty="0" err="1" smtClean="0"/>
            <a:t>orientimi</a:t>
          </a:r>
          <a:r>
            <a:rPr lang="en-US" dirty="0" smtClean="0"/>
            <a:t> </a:t>
          </a:r>
          <a:r>
            <a:rPr lang="en-US" dirty="0" err="1" smtClean="0"/>
            <a:t>drejt</a:t>
          </a:r>
          <a:r>
            <a:rPr lang="en-US" dirty="0" smtClean="0"/>
            <a:t>  </a:t>
          </a:r>
          <a:r>
            <a:rPr lang="en-US" dirty="0" err="1" smtClean="0"/>
            <a:t>vetëkoncepti</a:t>
          </a:r>
          <a:r>
            <a:rPr lang="en-US" dirty="0" smtClean="0"/>
            <a:t> </a:t>
          </a:r>
          <a:r>
            <a:rPr lang="en-US" dirty="0" err="1" smtClean="0"/>
            <a:t>pozitiv</a:t>
          </a:r>
          <a:endParaRPr lang="en-US" dirty="0"/>
        </a:p>
      </dgm:t>
    </dgm:pt>
    <dgm:pt modelId="{6C5BCF85-5C5B-4780-85AB-614CA87F110A}" type="parTrans" cxnId="{5D8D26EF-5996-47A0-812E-B1FD97B93414}">
      <dgm:prSet/>
      <dgm:spPr/>
      <dgm:t>
        <a:bodyPr/>
        <a:lstStyle/>
        <a:p>
          <a:endParaRPr lang="en-US"/>
        </a:p>
      </dgm:t>
    </dgm:pt>
    <dgm:pt modelId="{4D69F568-A53C-4661-AC06-C3087F04D570}" type="sibTrans" cxnId="{5D8D26EF-5996-47A0-812E-B1FD97B93414}">
      <dgm:prSet/>
      <dgm:spPr/>
      <dgm:t>
        <a:bodyPr/>
        <a:lstStyle/>
        <a:p>
          <a:endParaRPr lang="en-US"/>
        </a:p>
      </dgm:t>
    </dgm:pt>
    <dgm:pt modelId="{C072F3A4-DB42-4EA2-A288-06CB390AC82F}">
      <dgm:prSet/>
      <dgm:spPr/>
      <dgm:t>
        <a:bodyPr/>
        <a:lstStyle/>
        <a:p>
          <a:r>
            <a:rPr lang="en-US" dirty="0" smtClean="0"/>
            <a:t>Inkurajoji nxënësit të konkurojnë me </a:t>
          </a:r>
          <a:r>
            <a:rPr lang="en-US" dirty="0" err="1" smtClean="0"/>
            <a:t>veten</a:t>
          </a:r>
          <a:endParaRPr lang="en-US" dirty="0"/>
        </a:p>
      </dgm:t>
    </dgm:pt>
    <dgm:pt modelId="{23C232F6-A084-4DA9-81C5-E6A6E010BB5C}" type="parTrans" cxnId="{E0247579-157C-4E91-BA03-02CA04616106}">
      <dgm:prSet/>
      <dgm:spPr/>
      <dgm:t>
        <a:bodyPr/>
        <a:lstStyle/>
        <a:p>
          <a:endParaRPr lang="en-US"/>
        </a:p>
      </dgm:t>
    </dgm:pt>
    <dgm:pt modelId="{7B12EC2B-4AAD-479A-976E-4FA9F1373604}" type="sibTrans" cxnId="{E0247579-157C-4E91-BA03-02CA04616106}">
      <dgm:prSet/>
      <dgm:spPr/>
      <dgm:t>
        <a:bodyPr/>
        <a:lstStyle/>
        <a:p>
          <a:endParaRPr lang="en-US"/>
        </a:p>
      </dgm:t>
    </dgm:pt>
    <dgm:pt modelId="{8D06C4DE-88F5-493D-8A20-BE0E47DD986C}">
      <dgm:prSet/>
      <dgm:spPr/>
      <dgm:t>
        <a:bodyPr/>
        <a:lstStyle/>
        <a:p>
          <a:r>
            <a:rPr lang="en-US" dirty="0" err="1" smtClean="0"/>
            <a:t>inkurajoni</a:t>
          </a:r>
          <a:r>
            <a:rPr lang="en-US" dirty="0" smtClean="0"/>
            <a:t> </a:t>
          </a:r>
          <a:r>
            <a:rPr lang="en-US" dirty="0" err="1" smtClean="0"/>
            <a:t>për</a:t>
          </a:r>
          <a:r>
            <a:rPr lang="en-US" dirty="0" smtClean="0"/>
            <a:t> </a:t>
          </a:r>
          <a:r>
            <a:rPr lang="en-US" dirty="0" err="1" smtClean="0"/>
            <a:t>arritje</a:t>
          </a:r>
          <a:r>
            <a:rPr lang="en-US" dirty="0" smtClean="0"/>
            <a:t>, </a:t>
          </a:r>
          <a:r>
            <a:rPr lang="en-US" dirty="0" err="1" smtClean="0"/>
            <a:t>vetëbesim</a:t>
          </a:r>
          <a:r>
            <a:rPr lang="en-US" dirty="0" smtClean="0"/>
            <a:t> </a:t>
          </a:r>
          <a:r>
            <a:rPr lang="en-US" dirty="0" err="1" smtClean="0"/>
            <a:t>dhe</a:t>
          </a:r>
          <a:r>
            <a:rPr lang="en-US" dirty="0" smtClean="0"/>
            <a:t> </a:t>
          </a:r>
          <a:r>
            <a:rPr lang="en-US" dirty="0" err="1" smtClean="0"/>
            <a:t>vetëdrejtim</a:t>
          </a:r>
          <a:endParaRPr lang="en-US" dirty="0" smtClean="0"/>
        </a:p>
      </dgm:t>
    </dgm:pt>
    <dgm:pt modelId="{4A01C816-C9C1-4459-93FB-5FB724614114}" type="parTrans" cxnId="{8705FF69-A6F2-4C2B-A961-E9D41CA8D77D}">
      <dgm:prSet/>
      <dgm:spPr/>
      <dgm:t>
        <a:bodyPr/>
        <a:lstStyle/>
        <a:p>
          <a:endParaRPr lang="en-US"/>
        </a:p>
      </dgm:t>
    </dgm:pt>
    <dgm:pt modelId="{1BB3CC59-2373-42B9-800F-C53BB12F049E}" type="sibTrans" cxnId="{8705FF69-A6F2-4C2B-A961-E9D41CA8D77D}">
      <dgm:prSet/>
      <dgm:spPr/>
      <dgm:t>
        <a:bodyPr/>
        <a:lstStyle/>
        <a:p>
          <a:endParaRPr lang="en-US"/>
        </a:p>
      </dgm:t>
    </dgm:pt>
    <dgm:pt modelId="{B5C06E82-EDA0-4D77-99DF-4476B16DD2E4}">
      <dgm:prSet/>
      <dgm:spPr/>
      <dgm:t>
        <a:bodyPr/>
        <a:lstStyle/>
        <a:p>
          <a:r>
            <a:rPr lang="en-US" dirty="0" smtClean="0"/>
            <a:t> Sigurohuni </a:t>
          </a:r>
          <a:r>
            <a:rPr lang="en-US" dirty="0" err="1" smtClean="0"/>
            <a:t>që</a:t>
          </a:r>
          <a:r>
            <a:rPr lang="en-US" dirty="0" smtClean="0"/>
            <a:t> </a:t>
          </a:r>
          <a:r>
            <a:rPr lang="en-US" dirty="0" err="1" smtClean="0"/>
            <a:t>çdo</a:t>
          </a:r>
          <a:r>
            <a:rPr lang="en-US" dirty="0" smtClean="0"/>
            <a:t> nxënës të lavdërohet përpara gjithë klasës</a:t>
          </a:r>
          <a:endParaRPr lang="en-US" dirty="0"/>
        </a:p>
      </dgm:t>
    </dgm:pt>
    <dgm:pt modelId="{C7220680-4748-4376-9E48-4FAA740012D1}" type="parTrans" cxnId="{19333E72-8BA0-40F0-B69D-E17F1E1F2231}">
      <dgm:prSet/>
      <dgm:spPr/>
      <dgm:t>
        <a:bodyPr/>
        <a:lstStyle/>
        <a:p>
          <a:endParaRPr lang="en-US"/>
        </a:p>
      </dgm:t>
    </dgm:pt>
    <dgm:pt modelId="{95BC6BB5-2FF6-49CA-B18E-822041FEAACC}" type="sibTrans" cxnId="{19333E72-8BA0-40F0-B69D-E17F1E1F2231}">
      <dgm:prSet/>
      <dgm:spPr/>
      <dgm:t>
        <a:bodyPr/>
        <a:lstStyle/>
        <a:p>
          <a:endParaRPr lang="en-US"/>
        </a:p>
      </dgm:t>
    </dgm:pt>
    <dgm:pt modelId="{89716D51-D7A1-4DE0-8B3D-BCDABD470981}" type="pres">
      <dgm:prSet presAssocID="{56CDBD05-3E4C-4CCB-ADE6-B54792A9EAE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F8A4AC9-5727-436B-A8B3-364115510F4E}" type="pres">
      <dgm:prSet presAssocID="{DC93A144-A31B-496F-A42C-E585AD35148B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76CD08-D96F-4288-BBDB-B8786887BD47}" type="pres">
      <dgm:prSet presAssocID="{91F00D01-4C44-44D1-97D0-803340B908E4}" presName="sibTrans" presStyleLbl="sibTrans2D1" presStyleIdx="0" presStyleCnt="8"/>
      <dgm:spPr/>
      <dgm:t>
        <a:bodyPr/>
        <a:lstStyle/>
        <a:p>
          <a:endParaRPr lang="en-US"/>
        </a:p>
      </dgm:t>
    </dgm:pt>
    <dgm:pt modelId="{AB613075-898B-41EF-9AB8-1E17EC0B45D6}" type="pres">
      <dgm:prSet presAssocID="{91F00D01-4C44-44D1-97D0-803340B908E4}" presName="connectorText" presStyleLbl="sibTrans2D1" presStyleIdx="0" presStyleCnt="8"/>
      <dgm:spPr/>
      <dgm:t>
        <a:bodyPr/>
        <a:lstStyle/>
        <a:p>
          <a:endParaRPr lang="en-US"/>
        </a:p>
      </dgm:t>
    </dgm:pt>
    <dgm:pt modelId="{72AA589D-C30C-48D3-AAF4-21C53A30738A}" type="pres">
      <dgm:prSet presAssocID="{75BE2E2A-48AB-4764-AE53-036732448B4B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313E5B-079F-4994-812D-49BE2589835F}" type="pres">
      <dgm:prSet presAssocID="{3A3B7D8B-B73F-48CE-A964-CBE7AC8CA2C3}" presName="sibTrans" presStyleLbl="sibTrans2D1" presStyleIdx="1" presStyleCnt="8"/>
      <dgm:spPr/>
      <dgm:t>
        <a:bodyPr/>
        <a:lstStyle/>
        <a:p>
          <a:endParaRPr lang="en-US"/>
        </a:p>
      </dgm:t>
    </dgm:pt>
    <dgm:pt modelId="{5D13434A-F9F4-4876-8A32-69876E2391D8}" type="pres">
      <dgm:prSet presAssocID="{3A3B7D8B-B73F-48CE-A964-CBE7AC8CA2C3}" presName="connectorText" presStyleLbl="sibTrans2D1" presStyleIdx="1" presStyleCnt="8"/>
      <dgm:spPr/>
      <dgm:t>
        <a:bodyPr/>
        <a:lstStyle/>
        <a:p>
          <a:endParaRPr lang="en-US"/>
        </a:p>
      </dgm:t>
    </dgm:pt>
    <dgm:pt modelId="{7F14DB3E-4C73-47DF-9B5C-9D2C83340C3E}" type="pres">
      <dgm:prSet presAssocID="{95622B81-AD2F-4242-A2B6-D33EB416DDCD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5F5C36-6C61-4E82-BB28-5F52EC5B841D}" type="pres">
      <dgm:prSet presAssocID="{64BB00AE-0238-4062-B273-7A26509E68F7}" presName="sibTrans" presStyleLbl="sibTrans2D1" presStyleIdx="2" presStyleCnt="8"/>
      <dgm:spPr/>
      <dgm:t>
        <a:bodyPr/>
        <a:lstStyle/>
        <a:p>
          <a:endParaRPr lang="en-US"/>
        </a:p>
      </dgm:t>
    </dgm:pt>
    <dgm:pt modelId="{EDCA0675-48B9-492E-AD80-7015759B71F3}" type="pres">
      <dgm:prSet presAssocID="{64BB00AE-0238-4062-B273-7A26509E68F7}" presName="connectorText" presStyleLbl="sibTrans2D1" presStyleIdx="2" presStyleCnt="8"/>
      <dgm:spPr/>
      <dgm:t>
        <a:bodyPr/>
        <a:lstStyle/>
        <a:p>
          <a:endParaRPr lang="en-US"/>
        </a:p>
      </dgm:t>
    </dgm:pt>
    <dgm:pt modelId="{D8E011EF-1572-47E2-82C4-4347EA0EEBEE}" type="pres">
      <dgm:prSet presAssocID="{795CDF0F-40F2-4363-9660-2BE3B3DA9F4F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9E5AB3-9C5E-4ADE-B79D-BC40182568A1}" type="pres">
      <dgm:prSet presAssocID="{2E2836D1-BF8A-44CE-B000-FBDEF3DD29C7}" presName="sibTrans" presStyleLbl="sibTrans2D1" presStyleIdx="3" presStyleCnt="8"/>
      <dgm:spPr/>
      <dgm:t>
        <a:bodyPr/>
        <a:lstStyle/>
        <a:p>
          <a:endParaRPr lang="en-US"/>
        </a:p>
      </dgm:t>
    </dgm:pt>
    <dgm:pt modelId="{C411190B-BB70-48B8-87CF-18B966F651ED}" type="pres">
      <dgm:prSet presAssocID="{2E2836D1-BF8A-44CE-B000-FBDEF3DD29C7}" presName="connectorText" presStyleLbl="sibTrans2D1" presStyleIdx="3" presStyleCnt="8"/>
      <dgm:spPr/>
      <dgm:t>
        <a:bodyPr/>
        <a:lstStyle/>
        <a:p>
          <a:endParaRPr lang="en-US"/>
        </a:p>
      </dgm:t>
    </dgm:pt>
    <dgm:pt modelId="{DCE10B3C-64E4-4FEF-98FD-82A7B40058AB}" type="pres">
      <dgm:prSet presAssocID="{D5E7914D-28BD-411B-A518-E8BCA185BB46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ED37A5-7ED4-4F8C-B05D-00149E1A73B7}" type="pres">
      <dgm:prSet presAssocID="{0D0758A1-3CCF-488B-AB81-2F378A70BE0F}" presName="sibTrans" presStyleLbl="sibTrans2D1" presStyleIdx="4" presStyleCnt="8"/>
      <dgm:spPr/>
      <dgm:t>
        <a:bodyPr/>
        <a:lstStyle/>
        <a:p>
          <a:endParaRPr lang="en-US"/>
        </a:p>
      </dgm:t>
    </dgm:pt>
    <dgm:pt modelId="{44CAC45D-C812-446F-A9B2-3CF1577106EC}" type="pres">
      <dgm:prSet presAssocID="{0D0758A1-3CCF-488B-AB81-2F378A70BE0F}" presName="connectorText" presStyleLbl="sibTrans2D1" presStyleIdx="4" presStyleCnt="8"/>
      <dgm:spPr/>
      <dgm:t>
        <a:bodyPr/>
        <a:lstStyle/>
        <a:p>
          <a:endParaRPr lang="en-US"/>
        </a:p>
      </dgm:t>
    </dgm:pt>
    <dgm:pt modelId="{0026C5E0-8792-4F00-A41A-CF9FB740F207}" type="pres">
      <dgm:prSet presAssocID="{C072F3A4-DB42-4EA2-A288-06CB390AC82F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DF6786-5A29-4B34-B2D0-5077A07B662C}" type="pres">
      <dgm:prSet presAssocID="{7B12EC2B-4AAD-479A-976E-4FA9F1373604}" presName="sibTrans" presStyleLbl="sibTrans2D1" presStyleIdx="5" presStyleCnt="8"/>
      <dgm:spPr/>
      <dgm:t>
        <a:bodyPr/>
        <a:lstStyle/>
        <a:p>
          <a:endParaRPr lang="en-US"/>
        </a:p>
      </dgm:t>
    </dgm:pt>
    <dgm:pt modelId="{B66F5D2D-03FC-4229-976A-BEE64FC7202F}" type="pres">
      <dgm:prSet presAssocID="{7B12EC2B-4AAD-479A-976E-4FA9F1373604}" presName="connectorText" presStyleLbl="sibTrans2D1" presStyleIdx="5" presStyleCnt="8"/>
      <dgm:spPr/>
      <dgm:t>
        <a:bodyPr/>
        <a:lstStyle/>
        <a:p>
          <a:endParaRPr lang="en-US"/>
        </a:p>
      </dgm:t>
    </dgm:pt>
    <dgm:pt modelId="{B43B2BD8-CBDF-444B-9C6E-051BD578919D}" type="pres">
      <dgm:prSet presAssocID="{B5C06E82-EDA0-4D77-99DF-4476B16DD2E4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5F18C6-0DF4-413F-9101-C365D23CC782}" type="pres">
      <dgm:prSet presAssocID="{95BC6BB5-2FF6-49CA-B18E-822041FEAACC}" presName="sibTrans" presStyleLbl="sibTrans2D1" presStyleIdx="6" presStyleCnt="8"/>
      <dgm:spPr/>
      <dgm:t>
        <a:bodyPr/>
        <a:lstStyle/>
        <a:p>
          <a:endParaRPr lang="en-US"/>
        </a:p>
      </dgm:t>
    </dgm:pt>
    <dgm:pt modelId="{5FE199A8-C0F9-4DAB-943D-B3F026DD44AF}" type="pres">
      <dgm:prSet presAssocID="{95BC6BB5-2FF6-49CA-B18E-822041FEAACC}" presName="connectorText" presStyleLbl="sibTrans2D1" presStyleIdx="6" presStyleCnt="8"/>
      <dgm:spPr/>
      <dgm:t>
        <a:bodyPr/>
        <a:lstStyle/>
        <a:p>
          <a:endParaRPr lang="en-US"/>
        </a:p>
      </dgm:t>
    </dgm:pt>
    <dgm:pt modelId="{34604323-BDB4-4E70-B1BD-0517A4582293}" type="pres">
      <dgm:prSet presAssocID="{1DEA2E99-AF25-4CD9-8FE0-072D34D859FB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EC7F05-DE07-45DE-9310-1F7CD7E04AEE}" type="pres">
      <dgm:prSet presAssocID="{4D69F568-A53C-4661-AC06-C3087F04D570}" presName="sibTrans" presStyleLbl="sibTrans2D1" presStyleIdx="7" presStyleCnt="8"/>
      <dgm:spPr/>
      <dgm:t>
        <a:bodyPr/>
        <a:lstStyle/>
        <a:p>
          <a:endParaRPr lang="en-US"/>
        </a:p>
      </dgm:t>
    </dgm:pt>
    <dgm:pt modelId="{E13E92C5-CAC3-4281-8C20-6C3DE4BB1DFE}" type="pres">
      <dgm:prSet presAssocID="{4D69F568-A53C-4661-AC06-C3087F04D570}" presName="connectorText" presStyleLbl="sibTrans2D1" presStyleIdx="7" presStyleCnt="8"/>
      <dgm:spPr/>
      <dgm:t>
        <a:bodyPr/>
        <a:lstStyle/>
        <a:p>
          <a:endParaRPr lang="en-US"/>
        </a:p>
      </dgm:t>
    </dgm:pt>
    <dgm:pt modelId="{81B25F57-7CD1-4807-9152-FF2A9F4CA9AD}" type="pres">
      <dgm:prSet presAssocID="{8D06C4DE-88F5-493D-8A20-BE0E47DD986C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DA27FB0-D4FA-4483-A6A3-B2934650E744}" type="presOf" srcId="{1DEA2E99-AF25-4CD9-8FE0-072D34D859FB}" destId="{34604323-BDB4-4E70-B1BD-0517A4582293}" srcOrd="0" destOrd="0" presId="urn:microsoft.com/office/officeart/2005/8/layout/process5"/>
    <dgm:cxn modelId="{521B2D73-928A-4D60-8AFC-F066A60293B6}" type="presOf" srcId="{C072F3A4-DB42-4EA2-A288-06CB390AC82F}" destId="{0026C5E0-8792-4F00-A41A-CF9FB740F207}" srcOrd="0" destOrd="0" presId="urn:microsoft.com/office/officeart/2005/8/layout/process5"/>
    <dgm:cxn modelId="{E0247579-157C-4E91-BA03-02CA04616106}" srcId="{56CDBD05-3E4C-4CCB-ADE6-B54792A9EAE4}" destId="{C072F3A4-DB42-4EA2-A288-06CB390AC82F}" srcOrd="5" destOrd="0" parTransId="{23C232F6-A084-4DA9-81C5-E6A6E010BB5C}" sibTransId="{7B12EC2B-4AAD-479A-976E-4FA9F1373604}"/>
    <dgm:cxn modelId="{2791FD84-43AE-467F-B9F5-0195119295D5}" type="presOf" srcId="{4D69F568-A53C-4661-AC06-C3087F04D570}" destId="{E13E92C5-CAC3-4281-8C20-6C3DE4BB1DFE}" srcOrd="1" destOrd="0" presId="urn:microsoft.com/office/officeart/2005/8/layout/process5"/>
    <dgm:cxn modelId="{D1E87CAE-D7BF-4179-8804-A79C7936E20F}" type="presOf" srcId="{0D0758A1-3CCF-488B-AB81-2F378A70BE0F}" destId="{9BED37A5-7ED4-4F8C-B05D-00149E1A73B7}" srcOrd="0" destOrd="0" presId="urn:microsoft.com/office/officeart/2005/8/layout/process5"/>
    <dgm:cxn modelId="{298290D1-8CB2-45EB-8EB4-D7A0962DEF84}" type="presOf" srcId="{D5E7914D-28BD-411B-A518-E8BCA185BB46}" destId="{DCE10B3C-64E4-4FEF-98FD-82A7B40058AB}" srcOrd="0" destOrd="0" presId="urn:microsoft.com/office/officeart/2005/8/layout/process5"/>
    <dgm:cxn modelId="{B7E8BEC6-70DE-470A-B93D-3C9DEC0A0D22}" type="presOf" srcId="{DC93A144-A31B-496F-A42C-E585AD35148B}" destId="{6F8A4AC9-5727-436B-A8B3-364115510F4E}" srcOrd="0" destOrd="0" presId="urn:microsoft.com/office/officeart/2005/8/layout/process5"/>
    <dgm:cxn modelId="{80E618A7-6542-4A98-93A1-76CFC4A9253C}" srcId="{56CDBD05-3E4C-4CCB-ADE6-B54792A9EAE4}" destId="{DC93A144-A31B-496F-A42C-E585AD35148B}" srcOrd="0" destOrd="0" parTransId="{9A4FABEB-E8DB-4094-AC00-A7996371556C}" sibTransId="{91F00D01-4C44-44D1-97D0-803340B908E4}"/>
    <dgm:cxn modelId="{0F4D6953-2143-4DCF-B4D7-15132BCAFF6C}" type="presOf" srcId="{56CDBD05-3E4C-4CCB-ADE6-B54792A9EAE4}" destId="{89716D51-D7A1-4DE0-8B3D-BCDABD470981}" srcOrd="0" destOrd="0" presId="urn:microsoft.com/office/officeart/2005/8/layout/process5"/>
    <dgm:cxn modelId="{8EE52DEF-B870-439C-A969-BDA277B6728C}" type="presOf" srcId="{2E2836D1-BF8A-44CE-B000-FBDEF3DD29C7}" destId="{C411190B-BB70-48B8-87CF-18B966F651ED}" srcOrd="1" destOrd="0" presId="urn:microsoft.com/office/officeart/2005/8/layout/process5"/>
    <dgm:cxn modelId="{80AA228B-8578-4279-8DAB-EE8CA5EB5BF5}" type="presOf" srcId="{0D0758A1-3CCF-488B-AB81-2F378A70BE0F}" destId="{44CAC45D-C812-446F-A9B2-3CF1577106EC}" srcOrd="1" destOrd="0" presId="urn:microsoft.com/office/officeart/2005/8/layout/process5"/>
    <dgm:cxn modelId="{F9E1D8FD-0A63-4088-BF79-880004C57B22}" type="presOf" srcId="{3A3B7D8B-B73F-48CE-A964-CBE7AC8CA2C3}" destId="{5D13434A-F9F4-4876-8A32-69876E2391D8}" srcOrd="1" destOrd="0" presId="urn:microsoft.com/office/officeart/2005/8/layout/process5"/>
    <dgm:cxn modelId="{5D8D26EF-5996-47A0-812E-B1FD97B93414}" srcId="{56CDBD05-3E4C-4CCB-ADE6-B54792A9EAE4}" destId="{1DEA2E99-AF25-4CD9-8FE0-072D34D859FB}" srcOrd="7" destOrd="0" parTransId="{6C5BCF85-5C5B-4780-85AB-614CA87F110A}" sibTransId="{4D69F568-A53C-4661-AC06-C3087F04D570}"/>
    <dgm:cxn modelId="{8AB8A308-ADFA-4561-AD1D-6410CB57CD98}" type="presOf" srcId="{4D69F568-A53C-4661-AC06-C3087F04D570}" destId="{0FEC7F05-DE07-45DE-9310-1F7CD7E04AEE}" srcOrd="0" destOrd="0" presId="urn:microsoft.com/office/officeart/2005/8/layout/process5"/>
    <dgm:cxn modelId="{FFEAFAC3-4646-435B-9B26-C17445890A06}" type="presOf" srcId="{64BB00AE-0238-4062-B273-7A26509E68F7}" destId="{D15F5C36-6C61-4E82-BB28-5F52EC5B841D}" srcOrd="0" destOrd="0" presId="urn:microsoft.com/office/officeart/2005/8/layout/process5"/>
    <dgm:cxn modelId="{FAE5DCE6-CDFA-4DC0-83F1-C40D5094773D}" type="presOf" srcId="{64BB00AE-0238-4062-B273-7A26509E68F7}" destId="{EDCA0675-48B9-492E-AD80-7015759B71F3}" srcOrd="1" destOrd="0" presId="urn:microsoft.com/office/officeart/2005/8/layout/process5"/>
    <dgm:cxn modelId="{9CD5CE55-E39E-4487-A3A6-BA3319D09ABB}" type="presOf" srcId="{95BC6BB5-2FF6-49CA-B18E-822041FEAACC}" destId="{5FE199A8-C0F9-4DAB-943D-B3F026DD44AF}" srcOrd="1" destOrd="0" presId="urn:microsoft.com/office/officeart/2005/8/layout/process5"/>
    <dgm:cxn modelId="{8705FF69-A6F2-4C2B-A961-E9D41CA8D77D}" srcId="{56CDBD05-3E4C-4CCB-ADE6-B54792A9EAE4}" destId="{8D06C4DE-88F5-493D-8A20-BE0E47DD986C}" srcOrd="8" destOrd="0" parTransId="{4A01C816-C9C1-4459-93FB-5FB724614114}" sibTransId="{1BB3CC59-2373-42B9-800F-C53BB12F049E}"/>
    <dgm:cxn modelId="{2E1C274A-A24C-4171-93BB-34ED8481FB70}" type="presOf" srcId="{75BE2E2A-48AB-4764-AE53-036732448B4B}" destId="{72AA589D-C30C-48D3-AAF4-21C53A30738A}" srcOrd="0" destOrd="0" presId="urn:microsoft.com/office/officeart/2005/8/layout/process5"/>
    <dgm:cxn modelId="{EE9D0446-2AE6-4A3C-B10A-2828684E4542}" srcId="{56CDBD05-3E4C-4CCB-ADE6-B54792A9EAE4}" destId="{75BE2E2A-48AB-4764-AE53-036732448B4B}" srcOrd="1" destOrd="0" parTransId="{8F57ED51-7189-4B17-BD85-4B05DA6EA917}" sibTransId="{3A3B7D8B-B73F-48CE-A964-CBE7AC8CA2C3}"/>
    <dgm:cxn modelId="{9D047C00-509B-45DB-8BF1-DA774C067DB9}" type="presOf" srcId="{2E2836D1-BF8A-44CE-B000-FBDEF3DD29C7}" destId="{9D9E5AB3-9C5E-4ADE-B79D-BC40182568A1}" srcOrd="0" destOrd="0" presId="urn:microsoft.com/office/officeart/2005/8/layout/process5"/>
    <dgm:cxn modelId="{0E5439D7-D219-486F-A5D6-D8F41ABD14A4}" type="presOf" srcId="{91F00D01-4C44-44D1-97D0-803340B908E4}" destId="{AB613075-898B-41EF-9AB8-1E17EC0B45D6}" srcOrd="1" destOrd="0" presId="urn:microsoft.com/office/officeart/2005/8/layout/process5"/>
    <dgm:cxn modelId="{8E14C8B8-79BB-497B-BD1B-92A195464E61}" srcId="{56CDBD05-3E4C-4CCB-ADE6-B54792A9EAE4}" destId="{95622B81-AD2F-4242-A2B6-D33EB416DDCD}" srcOrd="2" destOrd="0" parTransId="{A8623807-879A-42B7-9A14-4C6647898334}" sibTransId="{64BB00AE-0238-4062-B273-7A26509E68F7}"/>
    <dgm:cxn modelId="{7B5A93A2-CF2C-4B29-AB08-A214DB2C0A47}" type="presOf" srcId="{795CDF0F-40F2-4363-9660-2BE3B3DA9F4F}" destId="{D8E011EF-1572-47E2-82C4-4347EA0EEBEE}" srcOrd="0" destOrd="0" presId="urn:microsoft.com/office/officeart/2005/8/layout/process5"/>
    <dgm:cxn modelId="{28A73AC2-6448-4FF7-9C91-DFB64B8BAF35}" type="presOf" srcId="{8D06C4DE-88F5-493D-8A20-BE0E47DD986C}" destId="{81B25F57-7CD1-4807-9152-FF2A9F4CA9AD}" srcOrd="0" destOrd="0" presId="urn:microsoft.com/office/officeart/2005/8/layout/process5"/>
    <dgm:cxn modelId="{3F9BFD20-7FB4-4259-88D3-56C656F37B95}" srcId="{56CDBD05-3E4C-4CCB-ADE6-B54792A9EAE4}" destId="{D5E7914D-28BD-411B-A518-E8BCA185BB46}" srcOrd="4" destOrd="0" parTransId="{D1B3601D-B898-4C5B-8305-BB9A542DF616}" sibTransId="{0D0758A1-3CCF-488B-AB81-2F378A70BE0F}"/>
    <dgm:cxn modelId="{7795144D-829B-44AC-AAA9-67072053986A}" srcId="{56CDBD05-3E4C-4CCB-ADE6-B54792A9EAE4}" destId="{795CDF0F-40F2-4363-9660-2BE3B3DA9F4F}" srcOrd="3" destOrd="0" parTransId="{B5C1F668-6EE4-48C7-848D-B53598E9280E}" sibTransId="{2E2836D1-BF8A-44CE-B000-FBDEF3DD29C7}"/>
    <dgm:cxn modelId="{19333E72-8BA0-40F0-B69D-E17F1E1F2231}" srcId="{56CDBD05-3E4C-4CCB-ADE6-B54792A9EAE4}" destId="{B5C06E82-EDA0-4D77-99DF-4476B16DD2E4}" srcOrd="6" destOrd="0" parTransId="{C7220680-4748-4376-9E48-4FAA740012D1}" sibTransId="{95BC6BB5-2FF6-49CA-B18E-822041FEAACC}"/>
    <dgm:cxn modelId="{A908BD88-6A03-48CD-A20A-C24106D0BFE9}" type="presOf" srcId="{95BC6BB5-2FF6-49CA-B18E-822041FEAACC}" destId="{315F18C6-0DF4-413F-9101-C365D23CC782}" srcOrd="0" destOrd="0" presId="urn:microsoft.com/office/officeart/2005/8/layout/process5"/>
    <dgm:cxn modelId="{39ACD546-7F43-4E49-BC91-2872C254198C}" type="presOf" srcId="{7B12EC2B-4AAD-479A-976E-4FA9F1373604}" destId="{B66F5D2D-03FC-4229-976A-BEE64FC7202F}" srcOrd="1" destOrd="0" presId="urn:microsoft.com/office/officeart/2005/8/layout/process5"/>
    <dgm:cxn modelId="{A235009F-9906-407F-AF56-A1CE695EA9A3}" type="presOf" srcId="{3A3B7D8B-B73F-48CE-A964-CBE7AC8CA2C3}" destId="{47313E5B-079F-4994-812D-49BE2589835F}" srcOrd="0" destOrd="0" presId="urn:microsoft.com/office/officeart/2005/8/layout/process5"/>
    <dgm:cxn modelId="{4725F30A-C52D-403D-8EAD-9D5713208130}" type="presOf" srcId="{95622B81-AD2F-4242-A2B6-D33EB416DDCD}" destId="{7F14DB3E-4C73-47DF-9B5C-9D2C83340C3E}" srcOrd="0" destOrd="0" presId="urn:microsoft.com/office/officeart/2005/8/layout/process5"/>
    <dgm:cxn modelId="{ADA53BCD-81E3-40A6-BE85-C17F9B6EB603}" type="presOf" srcId="{B5C06E82-EDA0-4D77-99DF-4476B16DD2E4}" destId="{B43B2BD8-CBDF-444B-9C6E-051BD578919D}" srcOrd="0" destOrd="0" presId="urn:microsoft.com/office/officeart/2005/8/layout/process5"/>
    <dgm:cxn modelId="{694DFE4B-C2A7-48B4-8037-010B3CEC2439}" type="presOf" srcId="{7B12EC2B-4AAD-479A-976E-4FA9F1373604}" destId="{C8DF6786-5A29-4B34-B2D0-5077A07B662C}" srcOrd="0" destOrd="0" presId="urn:microsoft.com/office/officeart/2005/8/layout/process5"/>
    <dgm:cxn modelId="{E0F583A3-2418-411A-9385-446204346900}" type="presOf" srcId="{91F00D01-4C44-44D1-97D0-803340B908E4}" destId="{EF76CD08-D96F-4288-BBDB-B8786887BD47}" srcOrd="0" destOrd="0" presId="urn:microsoft.com/office/officeart/2005/8/layout/process5"/>
    <dgm:cxn modelId="{E5D251AA-22A1-4101-8165-4AAC6F59D946}" type="presParOf" srcId="{89716D51-D7A1-4DE0-8B3D-BCDABD470981}" destId="{6F8A4AC9-5727-436B-A8B3-364115510F4E}" srcOrd="0" destOrd="0" presId="urn:microsoft.com/office/officeart/2005/8/layout/process5"/>
    <dgm:cxn modelId="{1A576CAC-FFDE-4120-B4CB-DB7ABFC0BC03}" type="presParOf" srcId="{89716D51-D7A1-4DE0-8B3D-BCDABD470981}" destId="{EF76CD08-D96F-4288-BBDB-B8786887BD47}" srcOrd="1" destOrd="0" presId="urn:microsoft.com/office/officeart/2005/8/layout/process5"/>
    <dgm:cxn modelId="{4777C57A-DC93-407B-B43B-48790C3CCFFA}" type="presParOf" srcId="{EF76CD08-D96F-4288-BBDB-B8786887BD47}" destId="{AB613075-898B-41EF-9AB8-1E17EC0B45D6}" srcOrd="0" destOrd="0" presId="urn:microsoft.com/office/officeart/2005/8/layout/process5"/>
    <dgm:cxn modelId="{E8717858-1486-44F9-AE7A-4AB9EA2425AA}" type="presParOf" srcId="{89716D51-D7A1-4DE0-8B3D-BCDABD470981}" destId="{72AA589D-C30C-48D3-AAF4-21C53A30738A}" srcOrd="2" destOrd="0" presId="urn:microsoft.com/office/officeart/2005/8/layout/process5"/>
    <dgm:cxn modelId="{FB27C9CA-667B-463D-915A-35573099E439}" type="presParOf" srcId="{89716D51-D7A1-4DE0-8B3D-BCDABD470981}" destId="{47313E5B-079F-4994-812D-49BE2589835F}" srcOrd="3" destOrd="0" presId="urn:microsoft.com/office/officeart/2005/8/layout/process5"/>
    <dgm:cxn modelId="{D22DA52A-6480-4F2E-9446-3C4426FB41BE}" type="presParOf" srcId="{47313E5B-079F-4994-812D-49BE2589835F}" destId="{5D13434A-F9F4-4876-8A32-69876E2391D8}" srcOrd="0" destOrd="0" presId="urn:microsoft.com/office/officeart/2005/8/layout/process5"/>
    <dgm:cxn modelId="{1A46AA5D-B510-419D-99C1-EF7A5C2AA969}" type="presParOf" srcId="{89716D51-D7A1-4DE0-8B3D-BCDABD470981}" destId="{7F14DB3E-4C73-47DF-9B5C-9D2C83340C3E}" srcOrd="4" destOrd="0" presId="urn:microsoft.com/office/officeart/2005/8/layout/process5"/>
    <dgm:cxn modelId="{50A7803E-C147-426B-82CD-C9872F273884}" type="presParOf" srcId="{89716D51-D7A1-4DE0-8B3D-BCDABD470981}" destId="{D15F5C36-6C61-4E82-BB28-5F52EC5B841D}" srcOrd="5" destOrd="0" presId="urn:microsoft.com/office/officeart/2005/8/layout/process5"/>
    <dgm:cxn modelId="{2B32667B-1509-477C-AA14-86796E6CA87B}" type="presParOf" srcId="{D15F5C36-6C61-4E82-BB28-5F52EC5B841D}" destId="{EDCA0675-48B9-492E-AD80-7015759B71F3}" srcOrd="0" destOrd="0" presId="urn:microsoft.com/office/officeart/2005/8/layout/process5"/>
    <dgm:cxn modelId="{E7F3290C-3C01-4365-8FFF-44214C335C47}" type="presParOf" srcId="{89716D51-D7A1-4DE0-8B3D-BCDABD470981}" destId="{D8E011EF-1572-47E2-82C4-4347EA0EEBEE}" srcOrd="6" destOrd="0" presId="urn:microsoft.com/office/officeart/2005/8/layout/process5"/>
    <dgm:cxn modelId="{A8959AE3-7912-4EAD-9CEC-4C85973E85A9}" type="presParOf" srcId="{89716D51-D7A1-4DE0-8B3D-BCDABD470981}" destId="{9D9E5AB3-9C5E-4ADE-B79D-BC40182568A1}" srcOrd="7" destOrd="0" presId="urn:microsoft.com/office/officeart/2005/8/layout/process5"/>
    <dgm:cxn modelId="{FB7B71B7-35CE-41A3-B4D9-E02FCC91EDCC}" type="presParOf" srcId="{9D9E5AB3-9C5E-4ADE-B79D-BC40182568A1}" destId="{C411190B-BB70-48B8-87CF-18B966F651ED}" srcOrd="0" destOrd="0" presId="urn:microsoft.com/office/officeart/2005/8/layout/process5"/>
    <dgm:cxn modelId="{0C9D81D4-2275-4430-897B-AD049DFD2B93}" type="presParOf" srcId="{89716D51-D7A1-4DE0-8B3D-BCDABD470981}" destId="{DCE10B3C-64E4-4FEF-98FD-82A7B40058AB}" srcOrd="8" destOrd="0" presId="urn:microsoft.com/office/officeart/2005/8/layout/process5"/>
    <dgm:cxn modelId="{EDF6033C-9652-491C-B9E5-6869ADD485DF}" type="presParOf" srcId="{89716D51-D7A1-4DE0-8B3D-BCDABD470981}" destId="{9BED37A5-7ED4-4F8C-B05D-00149E1A73B7}" srcOrd="9" destOrd="0" presId="urn:microsoft.com/office/officeart/2005/8/layout/process5"/>
    <dgm:cxn modelId="{73BE6937-A46F-4672-91D6-E1378EE0FFB8}" type="presParOf" srcId="{9BED37A5-7ED4-4F8C-B05D-00149E1A73B7}" destId="{44CAC45D-C812-446F-A9B2-3CF1577106EC}" srcOrd="0" destOrd="0" presId="urn:microsoft.com/office/officeart/2005/8/layout/process5"/>
    <dgm:cxn modelId="{BD090C71-6336-4936-99F4-A9AFD69B2B98}" type="presParOf" srcId="{89716D51-D7A1-4DE0-8B3D-BCDABD470981}" destId="{0026C5E0-8792-4F00-A41A-CF9FB740F207}" srcOrd="10" destOrd="0" presId="urn:microsoft.com/office/officeart/2005/8/layout/process5"/>
    <dgm:cxn modelId="{891C470E-4F4E-4E94-ABB4-732E20B022B0}" type="presParOf" srcId="{89716D51-D7A1-4DE0-8B3D-BCDABD470981}" destId="{C8DF6786-5A29-4B34-B2D0-5077A07B662C}" srcOrd="11" destOrd="0" presId="urn:microsoft.com/office/officeart/2005/8/layout/process5"/>
    <dgm:cxn modelId="{F22F9EA0-B75B-40FB-A5B3-331C4DD606FC}" type="presParOf" srcId="{C8DF6786-5A29-4B34-B2D0-5077A07B662C}" destId="{B66F5D2D-03FC-4229-976A-BEE64FC7202F}" srcOrd="0" destOrd="0" presId="urn:microsoft.com/office/officeart/2005/8/layout/process5"/>
    <dgm:cxn modelId="{007577C7-3A87-4AEB-A8B4-A8068C8870A7}" type="presParOf" srcId="{89716D51-D7A1-4DE0-8B3D-BCDABD470981}" destId="{B43B2BD8-CBDF-444B-9C6E-051BD578919D}" srcOrd="12" destOrd="0" presId="urn:microsoft.com/office/officeart/2005/8/layout/process5"/>
    <dgm:cxn modelId="{9B8DAA36-5C4A-4477-B1CB-E3E82327CF0A}" type="presParOf" srcId="{89716D51-D7A1-4DE0-8B3D-BCDABD470981}" destId="{315F18C6-0DF4-413F-9101-C365D23CC782}" srcOrd="13" destOrd="0" presId="urn:microsoft.com/office/officeart/2005/8/layout/process5"/>
    <dgm:cxn modelId="{6A465A83-0FD6-4491-9932-80A6BE7BC0E3}" type="presParOf" srcId="{315F18C6-0DF4-413F-9101-C365D23CC782}" destId="{5FE199A8-C0F9-4DAB-943D-B3F026DD44AF}" srcOrd="0" destOrd="0" presId="urn:microsoft.com/office/officeart/2005/8/layout/process5"/>
    <dgm:cxn modelId="{CF4D0139-F56E-43CF-8B84-83ED0AF2FACF}" type="presParOf" srcId="{89716D51-D7A1-4DE0-8B3D-BCDABD470981}" destId="{34604323-BDB4-4E70-B1BD-0517A4582293}" srcOrd="14" destOrd="0" presId="urn:microsoft.com/office/officeart/2005/8/layout/process5"/>
    <dgm:cxn modelId="{CAB27CC4-1D26-4C91-B595-AEFEBEEA7CB4}" type="presParOf" srcId="{89716D51-D7A1-4DE0-8B3D-BCDABD470981}" destId="{0FEC7F05-DE07-45DE-9310-1F7CD7E04AEE}" srcOrd="15" destOrd="0" presId="urn:microsoft.com/office/officeart/2005/8/layout/process5"/>
    <dgm:cxn modelId="{182893EC-C062-4694-A7E3-642BAAF330C2}" type="presParOf" srcId="{0FEC7F05-DE07-45DE-9310-1F7CD7E04AEE}" destId="{E13E92C5-CAC3-4281-8C20-6C3DE4BB1DFE}" srcOrd="0" destOrd="0" presId="urn:microsoft.com/office/officeart/2005/8/layout/process5"/>
    <dgm:cxn modelId="{2BDFE709-CCDC-4881-AD0C-88D3A5D60A1F}" type="presParOf" srcId="{89716D51-D7A1-4DE0-8B3D-BCDABD470981}" destId="{81B25F57-7CD1-4807-9152-FF2A9F4CA9AD}" srcOrd="16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7D2784-A4C1-4C76-87D6-A34B40523B18}">
      <dsp:nvSpPr>
        <dsp:cNvPr id="0" name=""/>
        <dsp:cNvSpPr/>
      </dsp:nvSpPr>
      <dsp:spPr>
        <a:xfrm>
          <a:off x="0" y="31550"/>
          <a:ext cx="8153400" cy="19246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1-Aftësia e </a:t>
          </a:r>
          <a:r>
            <a:rPr lang="en-US" sz="3500" kern="1200" dirty="0" err="1" smtClean="0"/>
            <a:t>të</a:t>
          </a:r>
          <a:r>
            <a:rPr lang="en-US" sz="3500" kern="1200" dirty="0" smtClean="0"/>
            <a:t> </a:t>
          </a:r>
          <a:r>
            <a:rPr lang="en-US" sz="3500" kern="1200" dirty="0" err="1" smtClean="0"/>
            <a:t>nxënit</a:t>
          </a:r>
          <a:r>
            <a:rPr lang="en-US" sz="3500" kern="1200" dirty="0" smtClean="0"/>
            <a:t> </a:t>
          </a:r>
          <a:r>
            <a:rPr lang="en-US" sz="3500" kern="1200" dirty="0" err="1" smtClean="0"/>
            <a:t>është</a:t>
          </a:r>
          <a:r>
            <a:rPr lang="en-US" sz="3500" kern="1200" dirty="0" smtClean="0"/>
            <a:t> e </a:t>
          </a:r>
          <a:r>
            <a:rPr lang="en-US" sz="3500" kern="1200" dirty="0" err="1" smtClean="0"/>
            <a:t>ndryshme</a:t>
          </a:r>
          <a:r>
            <a:rPr lang="en-US" sz="3500" kern="1200" dirty="0" smtClean="0"/>
            <a:t> </a:t>
          </a:r>
          <a:r>
            <a:rPr lang="en-US" sz="3500" kern="1200" dirty="0" err="1" smtClean="0"/>
            <a:t>në</a:t>
          </a:r>
          <a:r>
            <a:rPr lang="en-US" sz="3500" kern="1200" dirty="0" smtClean="0"/>
            <a:t> </a:t>
          </a:r>
          <a:r>
            <a:rPr lang="en-US" sz="3500" kern="1200" dirty="0" err="1" smtClean="0"/>
            <a:t>individë</a:t>
          </a:r>
          <a:r>
            <a:rPr lang="en-US" sz="3500" kern="1200" dirty="0" smtClean="0"/>
            <a:t> </a:t>
          </a:r>
          <a:r>
            <a:rPr lang="en-US" sz="3500" kern="1200" dirty="0" err="1" smtClean="0"/>
            <a:t>të</a:t>
          </a:r>
          <a:r>
            <a:rPr lang="en-US" sz="3500" kern="1200" dirty="0" smtClean="0"/>
            <a:t> </a:t>
          </a:r>
          <a:r>
            <a:rPr lang="en-US" sz="3500" kern="1200" dirty="0" err="1" smtClean="0"/>
            <a:t>ndryshëm</a:t>
          </a:r>
          <a:r>
            <a:rPr lang="en-US" sz="3500" kern="1200" dirty="0" smtClean="0"/>
            <a:t> </a:t>
          </a:r>
          <a:r>
            <a:rPr lang="en-US" sz="3500" kern="1200" dirty="0" err="1" smtClean="0"/>
            <a:t>edhe</a:t>
          </a:r>
          <a:r>
            <a:rPr lang="en-US" sz="3500" kern="1200" dirty="0" smtClean="0"/>
            <a:t> </a:t>
          </a:r>
          <a:r>
            <a:rPr lang="en-US" sz="3500" kern="1200" dirty="0" err="1" smtClean="0"/>
            <a:t>pse</a:t>
          </a:r>
          <a:r>
            <a:rPr lang="en-US" sz="3500" kern="1200" dirty="0" smtClean="0"/>
            <a:t> </a:t>
          </a:r>
          <a:r>
            <a:rPr lang="en-US" sz="3500" kern="1200" dirty="0" err="1" smtClean="0"/>
            <a:t>të</a:t>
          </a:r>
          <a:r>
            <a:rPr lang="en-US" sz="3500" kern="1200" dirty="0" smtClean="0"/>
            <a:t> </a:t>
          </a:r>
          <a:r>
            <a:rPr lang="en-US" sz="3500" kern="1200" dirty="0" err="1" smtClean="0"/>
            <a:t>të</a:t>
          </a:r>
          <a:r>
            <a:rPr lang="en-US" sz="3500" kern="1200" dirty="0" smtClean="0"/>
            <a:t> </a:t>
          </a:r>
          <a:r>
            <a:rPr lang="en-US" sz="3500" kern="1200" dirty="0" err="1" smtClean="0"/>
            <a:t>njëjtës</a:t>
          </a:r>
          <a:r>
            <a:rPr lang="en-US" sz="3500" kern="1200" dirty="0" smtClean="0"/>
            <a:t> </a:t>
          </a:r>
          <a:r>
            <a:rPr lang="en-US" sz="3500" kern="1200" dirty="0" err="1" smtClean="0"/>
            <a:t>moshë</a:t>
          </a:r>
          <a:r>
            <a:rPr lang="en-US" sz="3500" kern="1200" dirty="0" smtClean="0"/>
            <a:t>. </a:t>
          </a:r>
          <a:endParaRPr lang="en-US" sz="3500" kern="1200" dirty="0"/>
        </a:p>
      </dsp:txBody>
      <dsp:txXfrm>
        <a:off x="93954" y="125504"/>
        <a:ext cx="7965492" cy="1736741"/>
      </dsp:txXfrm>
    </dsp:sp>
    <dsp:sp modelId="{A97272BE-DD9D-4723-A257-2371CDDC0202}">
      <dsp:nvSpPr>
        <dsp:cNvPr id="0" name=""/>
        <dsp:cNvSpPr/>
      </dsp:nvSpPr>
      <dsp:spPr>
        <a:xfrm>
          <a:off x="0" y="2057000"/>
          <a:ext cx="8153400" cy="19246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2-Diferencat e </a:t>
          </a:r>
          <a:r>
            <a:rPr lang="en-US" sz="3500" kern="1200" dirty="0" err="1" smtClean="0"/>
            <a:t>të</a:t>
          </a:r>
          <a:r>
            <a:rPr lang="en-US" sz="3500" kern="1200" dirty="0" smtClean="0"/>
            <a:t> </a:t>
          </a:r>
          <a:r>
            <a:rPr lang="en-US" sz="3500" kern="1200" dirty="0" err="1" smtClean="0"/>
            <a:t>nxënit</a:t>
          </a:r>
          <a:r>
            <a:rPr lang="en-US" sz="3500" kern="1200" dirty="0" smtClean="0"/>
            <a:t> </a:t>
          </a:r>
          <a:r>
            <a:rPr lang="en-US" sz="3500" kern="1200" dirty="0" err="1" smtClean="0"/>
            <a:t>janë</a:t>
          </a:r>
          <a:r>
            <a:rPr lang="en-US" sz="3500" kern="1200" dirty="0" smtClean="0"/>
            <a:t> </a:t>
          </a:r>
          <a:r>
            <a:rPr lang="en-US" sz="3500" kern="1200" dirty="0" err="1" smtClean="0"/>
            <a:t>të</a:t>
          </a:r>
          <a:r>
            <a:rPr lang="en-US" sz="3500" kern="1200" dirty="0" smtClean="0"/>
            <a:t> </a:t>
          </a:r>
          <a:r>
            <a:rPr lang="en-US" sz="3500" kern="1200" dirty="0" err="1" smtClean="0"/>
            <a:t>lidhura</a:t>
          </a:r>
          <a:r>
            <a:rPr lang="en-US" sz="3500" kern="1200" dirty="0" smtClean="0"/>
            <a:t> me </a:t>
          </a:r>
          <a:r>
            <a:rPr lang="en-US" sz="3500" kern="1200" dirty="0" err="1" smtClean="0"/>
            <a:t>aftësi</a:t>
          </a:r>
          <a:r>
            <a:rPr lang="en-US" sz="3500" kern="1200" dirty="0" smtClean="0"/>
            <a:t> </a:t>
          </a:r>
          <a:r>
            <a:rPr lang="en-US" sz="3500" kern="1200" dirty="0" err="1" smtClean="0"/>
            <a:t>të</a:t>
          </a:r>
          <a:r>
            <a:rPr lang="en-US" sz="3500" kern="1200" dirty="0" smtClean="0"/>
            <a:t> </a:t>
          </a:r>
          <a:r>
            <a:rPr lang="en-US" sz="3500" kern="1200" dirty="0" err="1" smtClean="0"/>
            <a:t>ndryshme</a:t>
          </a:r>
          <a:r>
            <a:rPr lang="en-US" sz="3500" kern="1200" dirty="0" smtClean="0"/>
            <a:t>, </a:t>
          </a:r>
          <a:r>
            <a:rPr lang="en-US" sz="3500" kern="1200" dirty="0" err="1" smtClean="0"/>
            <a:t>që</a:t>
          </a:r>
          <a:r>
            <a:rPr lang="en-US" sz="3500" kern="1200" dirty="0" smtClean="0"/>
            <a:t> </a:t>
          </a:r>
          <a:r>
            <a:rPr lang="en-US" sz="3500" kern="1200" dirty="0" err="1" smtClean="0"/>
            <a:t>ndikojnë</a:t>
          </a:r>
          <a:r>
            <a:rPr lang="en-US" sz="3500" kern="1200" dirty="0" smtClean="0"/>
            <a:t> </a:t>
          </a:r>
          <a:r>
            <a:rPr lang="en-US" sz="3500" kern="1200" dirty="0" err="1" smtClean="0"/>
            <a:t>në</a:t>
          </a:r>
          <a:r>
            <a:rPr lang="en-US" sz="3500" kern="1200" dirty="0" smtClean="0"/>
            <a:t> </a:t>
          </a:r>
          <a:r>
            <a:rPr lang="en-US" sz="3500" kern="1200" dirty="0" err="1" smtClean="0"/>
            <a:t>përpunimin</a:t>
          </a:r>
          <a:r>
            <a:rPr lang="en-US" sz="3500" kern="1200" dirty="0" smtClean="0"/>
            <a:t> e </a:t>
          </a:r>
          <a:r>
            <a:rPr lang="en-US" sz="3500" kern="1200" dirty="0" err="1" smtClean="0"/>
            <a:t>informacionit</a:t>
          </a:r>
          <a:r>
            <a:rPr lang="en-US" sz="3500" kern="1200" dirty="0" smtClean="0"/>
            <a:t>.</a:t>
          </a:r>
          <a:endParaRPr lang="en-US" sz="3500" kern="1200" dirty="0"/>
        </a:p>
      </dsp:txBody>
      <dsp:txXfrm>
        <a:off x="93954" y="2150954"/>
        <a:ext cx="7965492" cy="173674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FB0E6E-98F6-47C6-B985-C007F9B298C4}">
      <dsp:nvSpPr>
        <dsp:cNvPr id="0" name=""/>
        <dsp:cNvSpPr/>
      </dsp:nvSpPr>
      <dsp:spPr>
        <a:xfrm>
          <a:off x="902423" y="755657"/>
          <a:ext cx="1690724" cy="282574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Çfarë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është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ajo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që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shkakton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tek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një</a:t>
          </a:r>
          <a:r>
            <a:rPr lang="en-US" sz="1800" kern="1200" dirty="0" smtClean="0"/>
            <a:t> person </a:t>
          </a:r>
          <a:r>
            <a:rPr lang="en-US" sz="1800" b="1" kern="1200" dirty="0" err="1" smtClean="0"/>
            <a:t>nxitjen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për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të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filluar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një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veprim</a:t>
          </a:r>
          <a:r>
            <a:rPr lang="en-US" sz="1800" kern="1200" dirty="0" smtClean="0"/>
            <a:t>. </a:t>
          </a:r>
          <a:br>
            <a:rPr lang="en-US" sz="1800" kern="1200" dirty="0" smtClean="0"/>
          </a:br>
          <a:endParaRPr lang="en-US" sz="1800" kern="1200" dirty="0"/>
        </a:p>
      </dsp:txBody>
      <dsp:txXfrm>
        <a:off x="1172939" y="755657"/>
        <a:ext cx="1420208" cy="2825745"/>
      </dsp:txXfrm>
    </dsp:sp>
    <dsp:sp modelId="{7E985B27-D5BC-4F6F-B410-4F2FADFB82F4}">
      <dsp:nvSpPr>
        <dsp:cNvPr id="0" name=""/>
        <dsp:cNvSpPr/>
      </dsp:nvSpPr>
      <dsp:spPr>
        <a:xfrm>
          <a:off x="703" y="304797"/>
          <a:ext cx="1127149" cy="112714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700" kern="1200" dirty="0" smtClean="0"/>
            <a:t>a</a:t>
          </a:r>
          <a:endParaRPr lang="en-US" sz="5700" kern="1200" dirty="0"/>
        </a:p>
      </dsp:txBody>
      <dsp:txXfrm>
        <a:off x="165770" y="469864"/>
        <a:ext cx="797015" cy="797015"/>
      </dsp:txXfrm>
    </dsp:sp>
    <dsp:sp modelId="{CE8C02EC-D689-4308-A2E6-21D0145ACA34}">
      <dsp:nvSpPr>
        <dsp:cNvPr id="0" name=""/>
        <dsp:cNvSpPr/>
      </dsp:nvSpPr>
      <dsp:spPr>
        <a:xfrm>
          <a:off x="3720297" y="755657"/>
          <a:ext cx="1690724" cy="267334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0904" rIns="120904" bIns="120904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Çfarë</a:t>
          </a:r>
          <a:r>
            <a:rPr lang="en-US" sz="1700" kern="1200" dirty="0" smtClean="0"/>
            <a:t> e </a:t>
          </a:r>
          <a:r>
            <a:rPr lang="en-US" sz="1700" kern="1200" dirty="0" err="1" smtClean="0"/>
            <a:t>çon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një</a:t>
          </a:r>
          <a:r>
            <a:rPr lang="en-US" sz="1700" kern="1200" dirty="0" smtClean="0"/>
            <a:t> person </a:t>
          </a:r>
          <a:r>
            <a:rPr lang="en-US" sz="1700" b="1" kern="1200" dirty="0" err="1" smtClean="0"/>
            <a:t>drejt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një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qëllimi</a:t>
          </a:r>
          <a:r>
            <a:rPr lang="en-US" sz="1700" b="1" kern="1200" dirty="0" smtClean="0"/>
            <a:t> </a:t>
          </a:r>
          <a:r>
            <a:rPr lang="en-US" sz="1700" b="1" kern="1200" dirty="0" err="1" smtClean="0"/>
            <a:t>të</a:t>
          </a:r>
          <a:r>
            <a:rPr lang="en-US" sz="1700" b="1" kern="1200" dirty="0" smtClean="0"/>
            <a:t> </a:t>
          </a:r>
          <a:r>
            <a:rPr lang="en-US" sz="1700" kern="1200" dirty="0" err="1" smtClean="0"/>
            <a:t>caktuar</a:t>
          </a:r>
          <a:r>
            <a:rPr lang="en-US" sz="1700" kern="1200" dirty="0" smtClean="0"/>
            <a:t>. </a:t>
          </a:r>
          <a:endParaRPr lang="en-US" sz="1700" kern="1200" dirty="0"/>
        </a:p>
      </dsp:txBody>
      <dsp:txXfrm>
        <a:off x="3990813" y="755657"/>
        <a:ext cx="1420208" cy="2673346"/>
      </dsp:txXfrm>
    </dsp:sp>
    <dsp:sp modelId="{CC1A1A59-CE12-4CD0-A56A-2DF72B782123}">
      <dsp:nvSpPr>
        <dsp:cNvPr id="0" name=""/>
        <dsp:cNvSpPr/>
      </dsp:nvSpPr>
      <dsp:spPr>
        <a:xfrm>
          <a:off x="2818577" y="304797"/>
          <a:ext cx="1127149" cy="112714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700" kern="1200" dirty="0" smtClean="0"/>
            <a:t>b</a:t>
          </a:r>
          <a:endParaRPr lang="en-US" sz="5700" kern="1200" dirty="0"/>
        </a:p>
      </dsp:txBody>
      <dsp:txXfrm>
        <a:off x="2983644" y="469864"/>
        <a:ext cx="797015" cy="797015"/>
      </dsp:txXfrm>
    </dsp:sp>
    <dsp:sp modelId="{F30FFE02-4FEC-4681-889A-0C04EEFB23FA}">
      <dsp:nvSpPr>
        <dsp:cNvPr id="0" name=""/>
        <dsp:cNvSpPr/>
      </dsp:nvSpPr>
      <dsp:spPr>
        <a:xfrm>
          <a:off x="6538172" y="755657"/>
          <a:ext cx="1690724" cy="267334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Çfarë</a:t>
          </a:r>
          <a:r>
            <a:rPr lang="en-US" sz="1600" kern="1200" dirty="0" smtClean="0"/>
            <a:t> e </a:t>
          </a:r>
          <a:r>
            <a:rPr lang="en-US" sz="1600" kern="1200" dirty="0" err="1" smtClean="0"/>
            <a:t>bën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një</a:t>
          </a:r>
          <a:r>
            <a:rPr lang="en-US" sz="1600" kern="1200" dirty="0" smtClean="0"/>
            <a:t> person </a:t>
          </a:r>
          <a:r>
            <a:rPr lang="en-US" sz="1600" kern="1200" dirty="0" err="1" smtClean="0"/>
            <a:t>të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ngulë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këmbë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në</a:t>
          </a:r>
          <a:r>
            <a:rPr lang="en-US" sz="1600" kern="1200" dirty="0" smtClean="0"/>
            <a:t> </a:t>
          </a:r>
          <a:r>
            <a:rPr lang="en-US" sz="1600" b="1" kern="1200" dirty="0" err="1" smtClean="0"/>
            <a:t>përpjekjet</a:t>
          </a:r>
          <a:r>
            <a:rPr lang="en-US" sz="1600" b="1" kern="1200" dirty="0" smtClean="0"/>
            <a:t> e </a:t>
          </a:r>
          <a:r>
            <a:rPr lang="en-US" sz="1600" b="1" kern="1200" dirty="0" err="1" smtClean="0"/>
            <a:t>tij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për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të</a:t>
          </a:r>
          <a:r>
            <a:rPr lang="en-US" sz="1600" b="1" kern="1200" dirty="0" smtClean="0"/>
            <a:t> </a:t>
          </a:r>
          <a:r>
            <a:rPr lang="en-US" sz="1600" b="1" kern="1200" dirty="0" err="1" smtClean="0"/>
            <a:t>arritur</a:t>
          </a:r>
          <a:r>
            <a:rPr lang="en-US" sz="1600" b="1" kern="1200" dirty="0" smtClean="0"/>
            <a:t> </a:t>
          </a:r>
          <a:r>
            <a:rPr lang="en-US" sz="1600" kern="1200" dirty="0" err="1" smtClean="0"/>
            <a:t>atë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qëllim</a:t>
          </a:r>
          <a:endParaRPr lang="en-US" sz="1600" kern="1200" dirty="0"/>
        </a:p>
      </dsp:txBody>
      <dsp:txXfrm>
        <a:off x="6808688" y="755657"/>
        <a:ext cx="1420208" cy="2673346"/>
      </dsp:txXfrm>
    </dsp:sp>
    <dsp:sp modelId="{C89F95C7-A1FB-42A6-9D5B-0A260500E3BF}">
      <dsp:nvSpPr>
        <dsp:cNvPr id="0" name=""/>
        <dsp:cNvSpPr/>
      </dsp:nvSpPr>
      <dsp:spPr>
        <a:xfrm>
          <a:off x="5636452" y="304797"/>
          <a:ext cx="1127149" cy="112714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700" kern="1200" dirty="0" smtClean="0"/>
            <a:t>c</a:t>
          </a:r>
          <a:endParaRPr lang="en-US" sz="5700" kern="1200" dirty="0"/>
        </a:p>
      </dsp:txBody>
      <dsp:txXfrm>
        <a:off x="5801519" y="469864"/>
        <a:ext cx="797015" cy="79701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95626A-FFA6-4287-8E57-8826FA3D4B58}">
      <dsp:nvSpPr>
        <dsp:cNvPr id="0" name=""/>
        <dsp:cNvSpPr/>
      </dsp:nvSpPr>
      <dsp:spPr>
        <a:xfrm>
          <a:off x="3291839" y="1750"/>
          <a:ext cx="4937760" cy="62145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err="1" smtClean="0"/>
            <a:t>Instruktori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duhet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të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sqaroj</a:t>
          </a:r>
          <a:r>
            <a:rPr lang="az-Cyrl-AZ" sz="1200" kern="1200" dirty="0" smtClean="0"/>
            <a:t>ё </a:t>
          </a:r>
          <a:r>
            <a:rPr lang="en-US" sz="1200" kern="1200" dirty="0" smtClean="0"/>
            <a:t>q</a:t>
          </a:r>
          <a:r>
            <a:rPr lang="az-Cyrl-AZ" sz="1200" kern="1200" dirty="0" smtClean="0"/>
            <a:t>ё</a:t>
          </a:r>
          <a:r>
            <a:rPr lang="en-US" sz="1200" kern="1200" dirty="0" err="1" smtClean="0"/>
            <a:t>llimet</a:t>
          </a:r>
          <a:r>
            <a:rPr lang="en-US" sz="1200" kern="1200" dirty="0" smtClean="0"/>
            <a:t>, </a:t>
          </a:r>
          <a:r>
            <a:rPr lang="en-US" sz="1200" kern="1200" dirty="0" err="1" smtClean="0"/>
            <a:t>objektivat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dhe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standardet</a:t>
          </a:r>
          <a:endParaRPr lang="en-US" sz="1200" kern="1200" dirty="0"/>
        </a:p>
      </dsp:txBody>
      <dsp:txXfrm>
        <a:off x="3291839" y="79432"/>
        <a:ext cx="4704713" cy="466095"/>
      </dsp:txXfrm>
    </dsp:sp>
    <dsp:sp modelId="{3259FBA0-ECE6-4DC9-AA01-24296991E5B6}">
      <dsp:nvSpPr>
        <dsp:cNvPr id="0" name=""/>
        <dsp:cNvSpPr/>
      </dsp:nvSpPr>
      <dsp:spPr>
        <a:xfrm>
          <a:off x="0" y="0"/>
          <a:ext cx="3291840" cy="6214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smtClean="0"/>
            <a:t>P</a:t>
          </a:r>
          <a:r>
            <a:rPr lang="az-Cyrl-AZ" sz="1700" kern="1200" smtClean="0"/>
            <a:t>ё</a:t>
          </a:r>
          <a:r>
            <a:rPr lang="en-US" sz="1700" kern="1200" smtClean="0"/>
            <a:t>rcaktohen pritshmëritë</a:t>
          </a:r>
          <a:endParaRPr lang="en-US" sz="1700" kern="1200" dirty="0"/>
        </a:p>
      </dsp:txBody>
      <dsp:txXfrm>
        <a:off x="30337" y="30337"/>
        <a:ext cx="3231166" cy="560785"/>
      </dsp:txXfrm>
    </dsp:sp>
    <dsp:sp modelId="{54816003-80A6-4945-97C7-E97A3373A5B4}">
      <dsp:nvSpPr>
        <dsp:cNvPr id="0" name=""/>
        <dsp:cNvSpPr/>
      </dsp:nvSpPr>
      <dsp:spPr>
        <a:xfrm>
          <a:off x="3291839" y="685355"/>
          <a:ext cx="4937760" cy="62145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smtClean="0"/>
            <a:t>P</a:t>
          </a:r>
          <a:r>
            <a:rPr lang="az-Cyrl-AZ" sz="1200" kern="1200" smtClean="0"/>
            <a:t>ё</a:t>
          </a:r>
          <a:r>
            <a:rPr lang="en-US" sz="1200" kern="1200" smtClean="0"/>
            <a:t>rmbajtja duhet të jet</a:t>
          </a:r>
          <a:r>
            <a:rPr lang="az-Cyrl-AZ" sz="1200" kern="1200" smtClean="0"/>
            <a:t>ё </a:t>
          </a:r>
          <a:r>
            <a:rPr lang="en-US" sz="1200" kern="1200" smtClean="0"/>
            <a:t>interesante dhe e perceptuar si e r</a:t>
          </a:r>
          <a:r>
            <a:rPr lang="az-Cyrl-AZ" sz="1200" kern="1200" smtClean="0"/>
            <a:t>ё</a:t>
          </a:r>
          <a:r>
            <a:rPr lang="en-US" sz="1200" kern="1200" smtClean="0"/>
            <a:t>nd</a:t>
          </a:r>
          <a:r>
            <a:rPr lang="az-Cyrl-AZ" sz="1200" kern="1200" smtClean="0"/>
            <a:t>ё</a:t>
          </a:r>
          <a:r>
            <a:rPr lang="en-US" sz="1200" kern="1200" smtClean="0"/>
            <a:t>sishme për pun</a:t>
          </a:r>
          <a:r>
            <a:rPr lang="az-Cyrl-AZ" sz="1200" kern="1200" smtClean="0"/>
            <a:t>ё</a:t>
          </a:r>
          <a:r>
            <a:rPr lang="en-US" sz="1200" kern="1200" smtClean="0"/>
            <a:t>n në të ardhmen</a:t>
          </a:r>
          <a:endParaRPr lang="en-US" sz="1200" kern="1200"/>
        </a:p>
      </dsp:txBody>
      <dsp:txXfrm>
        <a:off x="3291839" y="763037"/>
        <a:ext cx="4704713" cy="466095"/>
      </dsp:txXfrm>
    </dsp:sp>
    <dsp:sp modelId="{90119503-16BD-40BD-8E76-DCA06E47EA8C}">
      <dsp:nvSpPr>
        <dsp:cNvPr id="0" name=""/>
        <dsp:cNvSpPr/>
      </dsp:nvSpPr>
      <dsp:spPr>
        <a:xfrm>
          <a:off x="0" y="685355"/>
          <a:ext cx="3291840" cy="6214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Evidentohet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rëndësia</a:t>
          </a:r>
          <a:r>
            <a:rPr lang="en-US" sz="1700" kern="1200" dirty="0" smtClean="0"/>
            <a:t>/</a:t>
          </a:r>
          <a:r>
            <a:rPr lang="en-US" sz="1700" kern="1200" dirty="0" err="1" smtClean="0"/>
            <a:t>vlera</a:t>
          </a:r>
          <a:r>
            <a:rPr lang="en-US" sz="1700" kern="1200" dirty="0" smtClean="0"/>
            <a:t> e p</a:t>
          </a:r>
          <a:r>
            <a:rPr lang="az-Cyrl-AZ" sz="1700" kern="1200" dirty="0" smtClean="0"/>
            <a:t>ё</a:t>
          </a:r>
          <a:r>
            <a:rPr lang="en-US" sz="1700" kern="1200" dirty="0" smtClean="0"/>
            <a:t>rmbajtjes mësimore</a:t>
          </a:r>
          <a:endParaRPr lang="en-US" sz="1700" kern="1200" dirty="0"/>
        </a:p>
      </dsp:txBody>
      <dsp:txXfrm>
        <a:off x="30337" y="715692"/>
        <a:ext cx="3231166" cy="560785"/>
      </dsp:txXfrm>
    </dsp:sp>
    <dsp:sp modelId="{AEBF9628-A6A9-4DF3-AAA8-874C02D62D75}">
      <dsp:nvSpPr>
        <dsp:cNvPr id="0" name=""/>
        <dsp:cNvSpPr/>
      </dsp:nvSpPr>
      <dsp:spPr>
        <a:xfrm>
          <a:off x="3291839" y="1368961"/>
          <a:ext cx="4937760" cy="62145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err="1" smtClean="0"/>
            <a:t>Për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programin</a:t>
          </a:r>
          <a:r>
            <a:rPr lang="en-US" sz="1200" kern="1200" dirty="0" smtClean="0"/>
            <a:t>, p</a:t>
          </a:r>
          <a:r>
            <a:rPr lang="az-Cyrl-AZ" sz="1200" kern="1200" dirty="0" smtClean="0"/>
            <a:t>ё</a:t>
          </a:r>
          <a:r>
            <a:rPr lang="en-US" sz="1200" kern="1200" dirty="0" err="1" smtClean="0"/>
            <a:t>rmbajtjen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apo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prezantimin</a:t>
          </a:r>
          <a:endParaRPr lang="en-US" sz="1200" kern="1200" dirty="0"/>
        </a:p>
      </dsp:txBody>
      <dsp:txXfrm>
        <a:off x="3291839" y="1446643"/>
        <a:ext cx="4704713" cy="466095"/>
      </dsp:txXfrm>
    </dsp:sp>
    <dsp:sp modelId="{3C150E4C-6303-4CD4-A650-CA68FDE9C13D}">
      <dsp:nvSpPr>
        <dsp:cNvPr id="0" name=""/>
        <dsp:cNvSpPr/>
      </dsp:nvSpPr>
      <dsp:spPr>
        <a:xfrm>
          <a:off x="0" y="1368961"/>
          <a:ext cx="3291840" cy="6214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Tregohet entuziazëm</a:t>
          </a:r>
          <a:endParaRPr lang="en-US" sz="1700" kern="1200" dirty="0"/>
        </a:p>
      </dsp:txBody>
      <dsp:txXfrm>
        <a:off x="30337" y="1399298"/>
        <a:ext cx="3231166" cy="560785"/>
      </dsp:txXfrm>
    </dsp:sp>
    <dsp:sp modelId="{D9B77AD8-61B7-469D-A9FE-57DEA86B402B}">
      <dsp:nvSpPr>
        <dsp:cNvPr id="0" name=""/>
        <dsp:cNvSpPr/>
      </dsp:nvSpPr>
      <dsp:spPr>
        <a:xfrm>
          <a:off x="3291839" y="2052567"/>
          <a:ext cx="4937760" cy="62145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B154E1-92AD-4BB2-BFDE-3E7095978100}">
      <dsp:nvSpPr>
        <dsp:cNvPr id="0" name=""/>
        <dsp:cNvSpPr/>
      </dsp:nvSpPr>
      <dsp:spPr>
        <a:xfrm>
          <a:off x="0" y="2052567"/>
          <a:ext cx="3291840" cy="6214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Mbahet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rit</a:t>
          </a:r>
          <a:r>
            <a:rPr lang="az-Cyrl-AZ" sz="1700" kern="1200" dirty="0" smtClean="0"/>
            <a:t>ё</a:t>
          </a:r>
          <a:r>
            <a:rPr lang="en-US" sz="1700" kern="1200" dirty="0" smtClean="0"/>
            <a:t>m </a:t>
          </a:r>
          <a:r>
            <a:rPr lang="en-US" sz="1700" kern="1200" dirty="0" err="1" smtClean="0"/>
            <a:t>në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procesin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mësimor</a:t>
          </a:r>
          <a:endParaRPr lang="en-US" sz="1700" kern="1200" dirty="0"/>
        </a:p>
      </dsp:txBody>
      <dsp:txXfrm>
        <a:off x="30337" y="2082904"/>
        <a:ext cx="3231166" cy="560785"/>
      </dsp:txXfrm>
    </dsp:sp>
    <dsp:sp modelId="{4E852532-B6FD-4B55-9A3D-FD53AD4D035D}">
      <dsp:nvSpPr>
        <dsp:cNvPr id="0" name=""/>
        <dsp:cNvSpPr/>
      </dsp:nvSpPr>
      <dsp:spPr>
        <a:xfrm>
          <a:off x="3291839" y="2736172"/>
          <a:ext cx="4937760" cy="62145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smtClean="0"/>
            <a:t>Sfida nxit krijueshm</a:t>
          </a:r>
          <a:r>
            <a:rPr lang="az-Cyrl-AZ" sz="1200" kern="1200" smtClean="0"/>
            <a:t>ё</a:t>
          </a:r>
          <a:r>
            <a:rPr lang="en-US" sz="1200" kern="1200" smtClean="0"/>
            <a:t>rin</a:t>
          </a:r>
          <a:r>
            <a:rPr lang="az-Cyrl-AZ" sz="1200" kern="1200" smtClean="0"/>
            <a:t>ё</a:t>
          </a:r>
          <a:endParaRPr lang="en-US" sz="1200" kern="1200"/>
        </a:p>
      </dsp:txBody>
      <dsp:txXfrm>
        <a:off x="3291839" y="2813854"/>
        <a:ext cx="4704713" cy="466095"/>
      </dsp:txXfrm>
    </dsp:sp>
    <dsp:sp modelId="{10A8BD8A-D571-4F22-B48E-6E9BEB5029B1}">
      <dsp:nvSpPr>
        <dsp:cNvPr id="0" name=""/>
        <dsp:cNvSpPr/>
      </dsp:nvSpPr>
      <dsp:spPr>
        <a:xfrm>
          <a:off x="0" y="2736172"/>
          <a:ext cx="3291840" cy="6214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Jepen detyra sfiduese</a:t>
          </a:r>
          <a:endParaRPr lang="en-US" sz="1700" kern="1200" dirty="0"/>
        </a:p>
      </dsp:txBody>
      <dsp:txXfrm>
        <a:off x="30337" y="2766509"/>
        <a:ext cx="3231166" cy="560785"/>
      </dsp:txXfrm>
    </dsp:sp>
    <dsp:sp modelId="{EE2E9B68-2ABF-4748-9A1A-9BC87C3D7375}">
      <dsp:nvSpPr>
        <dsp:cNvPr id="0" name=""/>
        <dsp:cNvSpPr/>
      </dsp:nvSpPr>
      <dsp:spPr>
        <a:xfrm>
          <a:off x="3291839" y="3419778"/>
          <a:ext cx="4937760" cy="62145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smtClean="0"/>
            <a:t>Nxitja dhe korrigjimi jan</a:t>
          </a:r>
          <a:r>
            <a:rPr lang="az-Cyrl-AZ" sz="1200" kern="1200" smtClean="0"/>
            <a:t>ё </a:t>
          </a:r>
          <a:r>
            <a:rPr lang="en-US" sz="1200" kern="1200" smtClean="0"/>
            <a:t>të vlefshme</a:t>
          </a:r>
          <a:endParaRPr lang="en-US" sz="1200" kern="1200"/>
        </a:p>
      </dsp:txBody>
      <dsp:txXfrm>
        <a:off x="3291839" y="3497460"/>
        <a:ext cx="4704713" cy="466095"/>
      </dsp:txXfrm>
    </dsp:sp>
    <dsp:sp modelId="{11D5898A-93B8-4C77-A04F-CF93C562697F}">
      <dsp:nvSpPr>
        <dsp:cNvPr id="0" name=""/>
        <dsp:cNvSpPr/>
      </dsp:nvSpPr>
      <dsp:spPr>
        <a:xfrm>
          <a:off x="0" y="3419778"/>
          <a:ext cx="3291840" cy="6214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B</a:t>
          </a:r>
          <a:r>
            <a:rPr lang="az-Cyrl-AZ" sz="1700" kern="1200" dirty="0" smtClean="0"/>
            <a:t>ё</a:t>
          </a:r>
          <a:r>
            <a:rPr lang="en-US" sz="1700" kern="1200" dirty="0" smtClean="0"/>
            <a:t>het feedback </a:t>
          </a:r>
          <a:r>
            <a:rPr lang="en-US" sz="1700" kern="1200" dirty="0" err="1" smtClean="0"/>
            <a:t>koh</a:t>
          </a:r>
          <a:r>
            <a:rPr lang="az-Cyrl-AZ" sz="1700" kern="1200" dirty="0" smtClean="0"/>
            <a:t>ё </a:t>
          </a:r>
          <a:r>
            <a:rPr lang="en-US" sz="1700" kern="1200" dirty="0" err="1" smtClean="0"/>
            <a:t>mbas</a:t>
          </a:r>
          <a:r>
            <a:rPr lang="en-US" sz="1700" kern="1200" dirty="0" smtClean="0"/>
            <a:t> </a:t>
          </a:r>
          <a:r>
            <a:rPr lang="en-US" sz="1700" kern="1200" dirty="0" err="1" smtClean="0"/>
            <a:t>kohe</a:t>
          </a:r>
          <a:r>
            <a:rPr lang="en-US" sz="1700" kern="1200" dirty="0" smtClean="0"/>
            <a:t> </a:t>
          </a:r>
        </a:p>
      </dsp:txBody>
      <dsp:txXfrm>
        <a:off x="30337" y="3450115"/>
        <a:ext cx="3231166" cy="560785"/>
      </dsp:txXfrm>
    </dsp:sp>
    <dsp:sp modelId="{15832D18-3257-42A8-B43F-9C074FBEA93C}">
      <dsp:nvSpPr>
        <dsp:cNvPr id="0" name=""/>
        <dsp:cNvSpPr/>
      </dsp:nvSpPr>
      <dsp:spPr>
        <a:xfrm>
          <a:off x="3291839" y="4103384"/>
          <a:ext cx="4937760" cy="62145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smtClean="0"/>
            <a:t>Suksesi është gjithnj</a:t>
          </a:r>
          <a:r>
            <a:rPr lang="az-Cyrl-AZ" sz="1200" kern="1200" smtClean="0"/>
            <a:t>ё </a:t>
          </a:r>
          <a:r>
            <a:rPr lang="en-US" sz="1200" kern="1200" smtClean="0"/>
            <a:t>i shp</a:t>
          </a:r>
          <a:r>
            <a:rPr lang="az-Cyrl-AZ" sz="1200" kern="1200" smtClean="0"/>
            <a:t>ё</a:t>
          </a:r>
          <a:r>
            <a:rPr lang="en-US" sz="1200" kern="1200" smtClean="0"/>
            <a:t>rblyer</a:t>
          </a:r>
          <a:endParaRPr lang="en-US" sz="1200" kern="1200"/>
        </a:p>
      </dsp:txBody>
      <dsp:txXfrm>
        <a:off x="3291839" y="4181066"/>
        <a:ext cx="4704713" cy="466095"/>
      </dsp:txXfrm>
    </dsp:sp>
    <dsp:sp modelId="{58C128AE-33C4-4717-8FB0-0CECCAFC81C1}">
      <dsp:nvSpPr>
        <dsp:cNvPr id="0" name=""/>
        <dsp:cNvSpPr/>
      </dsp:nvSpPr>
      <dsp:spPr>
        <a:xfrm>
          <a:off x="0" y="4103384"/>
          <a:ext cx="3291840" cy="6214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smtClean="0"/>
            <a:t>B</a:t>
          </a:r>
          <a:r>
            <a:rPr lang="az-Cyrl-AZ" sz="1700" kern="1200" smtClean="0"/>
            <a:t>ё</a:t>
          </a:r>
          <a:r>
            <a:rPr lang="en-US" sz="1700" kern="1200" smtClean="0"/>
            <a:t>het vler</a:t>
          </a:r>
          <a:r>
            <a:rPr lang="az-Cyrl-AZ" sz="1700" kern="1200" smtClean="0"/>
            <a:t>ё</a:t>
          </a:r>
          <a:r>
            <a:rPr lang="en-US" sz="1700" kern="1200" smtClean="0"/>
            <a:t>simi i sukseseve</a:t>
          </a:r>
          <a:endParaRPr lang="en-US" sz="1700" kern="1200" dirty="0" smtClean="0"/>
        </a:p>
      </dsp:txBody>
      <dsp:txXfrm>
        <a:off x="30337" y="4133721"/>
        <a:ext cx="3231166" cy="560785"/>
      </dsp:txXfrm>
    </dsp:sp>
    <dsp:sp modelId="{752944AF-97F4-4C10-A099-E02689B5414D}">
      <dsp:nvSpPr>
        <dsp:cNvPr id="0" name=""/>
        <dsp:cNvSpPr/>
      </dsp:nvSpPr>
      <dsp:spPr>
        <a:xfrm>
          <a:off x="3291839" y="4786990"/>
          <a:ext cx="4937760" cy="62145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kern="1200" dirty="0" err="1" smtClean="0"/>
            <a:t>Kursantët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inkurajohen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në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pjesëmarrjen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në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projekte</a:t>
          </a:r>
          <a:r>
            <a:rPr lang="en-US" sz="1200" kern="1200" dirty="0" smtClean="0"/>
            <a:t>, </a:t>
          </a:r>
          <a:r>
            <a:rPr lang="en-US" sz="1200" kern="1200" dirty="0" err="1" smtClean="0"/>
            <a:t>në</a:t>
          </a:r>
          <a:r>
            <a:rPr lang="en-US" sz="1200" kern="1200" dirty="0" smtClean="0"/>
            <a:t> b</a:t>
          </a:r>
          <a:r>
            <a:rPr lang="az-Cyrl-AZ" sz="1200" kern="1200" dirty="0" smtClean="0"/>
            <a:t>ё</a:t>
          </a:r>
          <a:r>
            <a:rPr lang="en-US" sz="1200" kern="1200" dirty="0" err="1" smtClean="0"/>
            <a:t>rjen</a:t>
          </a:r>
          <a:r>
            <a:rPr lang="en-US" sz="1200" kern="1200" dirty="0" smtClean="0"/>
            <a:t> e </a:t>
          </a:r>
          <a:r>
            <a:rPr lang="en-US" sz="1200" kern="1200" dirty="0" err="1" smtClean="0"/>
            <a:t>pyetjeve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pasi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këto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dhe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teknika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të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tjera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zgjojnë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interes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dhe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krijojn</a:t>
          </a:r>
          <a:r>
            <a:rPr lang="az-Cyrl-AZ" sz="1200" kern="1200" dirty="0" smtClean="0"/>
            <a:t>ё </a:t>
          </a:r>
          <a:r>
            <a:rPr lang="en-US" sz="1200" kern="1200" dirty="0" err="1" smtClean="0"/>
            <a:t>gjall</a:t>
          </a:r>
          <a:r>
            <a:rPr lang="az-Cyrl-AZ" sz="1200" kern="1200" dirty="0" smtClean="0"/>
            <a:t>ё</a:t>
          </a:r>
          <a:r>
            <a:rPr lang="en-US" sz="1200" kern="1200" dirty="0" err="1" smtClean="0"/>
            <a:t>ri</a:t>
          </a:r>
          <a:r>
            <a:rPr lang="en-US" sz="1200" kern="1200" dirty="0" smtClean="0"/>
            <a:t>.</a:t>
          </a:r>
          <a:endParaRPr lang="en-US" sz="1200" kern="1200" dirty="0"/>
        </a:p>
      </dsp:txBody>
      <dsp:txXfrm>
        <a:off x="3291839" y="4864672"/>
        <a:ext cx="4704713" cy="466095"/>
      </dsp:txXfrm>
    </dsp:sp>
    <dsp:sp modelId="{19BD253B-8E74-4117-B99A-9347EF0A5268}">
      <dsp:nvSpPr>
        <dsp:cNvPr id="0" name=""/>
        <dsp:cNvSpPr/>
      </dsp:nvSpPr>
      <dsp:spPr>
        <a:xfrm>
          <a:off x="0" y="4786990"/>
          <a:ext cx="3291840" cy="6214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Krijohet dhe menaxhohet interesi</a:t>
          </a:r>
        </a:p>
      </dsp:txBody>
      <dsp:txXfrm>
        <a:off x="30337" y="4817327"/>
        <a:ext cx="3231166" cy="56078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8A4AC9-5727-436B-A8B3-364115510F4E}">
      <dsp:nvSpPr>
        <dsp:cNvPr id="0" name=""/>
        <dsp:cNvSpPr/>
      </dsp:nvSpPr>
      <dsp:spPr>
        <a:xfrm>
          <a:off x="167565" y="4360"/>
          <a:ext cx="2077491" cy="12464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Bëni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lëndën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interesante</a:t>
          </a:r>
          <a:endParaRPr lang="en-US" sz="1800" kern="1200" dirty="0"/>
        </a:p>
      </dsp:txBody>
      <dsp:txXfrm>
        <a:off x="204074" y="40869"/>
        <a:ext cx="2004473" cy="1173477"/>
      </dsp:txXfrm>
    </dsp:sp>
    <dsp:sp modelId="{EF76CD08-D96F-4288-BBDB-B8786887BD47}">
      <dsp:nvSpPr>
        <dsp:cNvPr id="0" name=""/>
        <dsp:cNvSpPr/>
      </dsp:nvSpPr>
      <dsp:spPr>
        <a:xfrm>
          <a:off x="2427876" y="369999"/>
          <a:ext cx="440428" cy="5152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2427876" y="473042"/>
        <a:ext cx="308300" cy="309131"/>
      </dsp:txXfrm>
    </dsp:sp>
    <dsp:sp modelId="{72AA589D-C30C-48D3-AAF4-21C53A30738A}">
      <dsp:nvSpPr>
        <dsp:cNvPr id="0" name=""/>
        <dsp:cNvSpPr/>
      </dsp:nvSpPr>
      <dsp:spPr>
        <a:xfrm>
          <a:off x="3076054" y="4360"/>
          <a:ext cx="2077491" cy="12464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Përdorni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teknika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të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modifikimit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të</a:t>
          </a:r>
          <a:r>
            <a:rPr lang="en-US" sz="1200" kern="1200" dirty="0" smtClean="0"/>
            <a:t> </a:t>
          </a:r>
          <a:r>
            <a:rPr lang="en-US" sz="1200" kern="1200" dirty="0" err="1" smtClean="0"/>
            <a:t>sjelljes</a:t>
          </a:r>
          <a:r>
            <a:rPr lang="en-US" sz="1200" kern="1200" dirty="0" smtClean="0"/>
            <a:t> </a:t>
          </a:r>
          <a:r>
            <a:rPr lang="en-US" sz="1000" kern="1200" dirty="0" smtClean="0"/>
            <a:t>(</a:t>
          </a:r>
          <a:r>
            <a:rPr lang="en-US" sz="1000" kern="1200" dirty="0" err="1" smtClean="0"/>
            <a:t>portofoli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i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nxënësit</a:t>
          </a:r>
          <a:r>
            <a:rPr lang="en-US" sz="1000" kern="1200" dirty="0" smtClean="0"/>
            <a:t>, </a:t>
          </a:r>
          <a:r>
            <a:rPr lang="en-US" sz="1000" kern="1200" dirty="0" err="1" smtClean="0"/>
            <a:t>formular</a:t>
          </a:r>
          <a:r>
            <a:rPr lang="en-US" sz="1000" kern="1200" dirty="0" smtClean="0"/>
            <a:t> </a:t>
          </a:r>
          <a:r>
            <a:rPr lang="en-US" sz="1000" kern="1200" dirty="0" err="1" smtClean="0"/>
            <a:t>arritjeje</a:t>
          </a:r>
          <a:r>
            <a:rPr lang="en-US" sz="1000" kern="1200" dirty="0" smtClean="0"/>
            <a:t>, </a:t>
          </a:r>
          <a:r>
            <a:rPr lang="en-US" sz="1000" kern="1200" dirty="0" err="1" smtClean="0"/>
            <a:t>etj</a:t>
          </a:r>
          <a:r>
            <a:rPr lang="en-US" sz="1000" kern="1200" dirty="0" smtClean="0"/>
            <a:t>)</a:t>
          </a:r>
          <a:endParaRPr lang="en-US" sz="1000" kern="1200" dirty="0"/>
        </a:p>
      </dsp:txBody>
      <dsp:txXfrm>
        <a:off x="3112563" y="40869"/>
        <a:ext cx="2004473" cy="1173477"/>
      </dsp:txXfrm>
    </dsp:sp>
    <dsp:sp modelId="{47313E5B-079F-4994-812D-49BE2589835F}">
      <dsp:nvSpPr>
        <dsp:cNvPr id="0" name=""/>
        <dsp:cNvSpPr/>
      </dsp:nvSpPr>
      <dsp:spPr>
        <a:xfrm>
          <a:off x="5336365" y="369999"/>
          <a:ext cx="440428" cy="5152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5336365" y="473042"/>
        <a:ext cx="308300" cy="309131"/>
      </dsp:txXfrm>
    </dsp:sp>
    <dsp:sp modelId="{7F14DB3E-4C73-47DF-9B5C-9D2C83340C3E}">
      <dsp:nvSpPr>
        <dsp:cNvPr id="0" name=""/>
        <dsp:cNvSpPr/>
      </dsp:nvSpPr>
      <dsp:spPr>
        <a:xfrm>
          <a:off x="5984542" y="4360"/>
          <a:ext cx="2077491" cy="12464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nxënësit ta kenë të qartë çfarë duhet të bëjnë</a:t>
          </a:r>
          <a:endParaRPr lang="en-US" sz="1800" kern="1200" dirty="0"/>
        </a:p>
      </dsp:txBody>
      <dsp:txXfrm>
        <a:off x="6021051" y="40869"/>
        <a:ext cx="2004473" cy="1173477"/>
      </dsp:txXfrm>
    </dsp:sp>
    <dsp:sp modelId="{D15F5C36-6C61-4E82-BB28-5F52EC5B841D}">
      <dsp:nvSpPr>
        <dsp:cNvPr id="0" name=""/>
        <dsp:cNvSpPr/>
      </dsp:nvSpPr>
      <dsp:spPr>
        <a:xfrm rot="5400000">
          <a:off x="6803074" y="1396280"/>
          <a:ext cx="440428" cy="5152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-5400000">
        <a:off x="6868723" y="1433674"/>
        <a:ext cx="309131" cy="308300"/>
      </dsp:txXfrm>
    </dsp:sp>
    <dsp:sp modelId="{D8E011EF-1572-47E2-82C4-4347EA0EEBEE}">
      <dsp:nvSpPr>
        <dsp:cNvPr id="0" name=""/>
        <dsp:cNvSpPr/>
      </dsp:nvSpPr>
      <dsp:spPr>
        <a:xfrm>
          <a:off x="5984542" y="2081852"/>
          <a:ext cx="2077491" cy="12464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Kini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parasysh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ndryshimet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individuale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shkollimin</a:t>
          </a:r>
          <a:endParaRPr lang="en-US" sz="1800" kern="1200" dirty="0"/>
        </a:p>
      </dsp:txBody>
      <dsp:txXfrm>
        <a:off x="6021051" y="2118361"/>
        <a:ext cx="2004473" cy="1173477"/>
      </dsp:txXfrm>
    </dsp:sp>
    <dsp:sp modelId="{9D9E5AB3-9C5E-4ADE-B79D-BC40182568A1}">
      <dsp:nvSpPr>
        <dsp:cNvPr id="0" name=""/>
        <dsp:cNvSpPr/>
      </dsp:nvSpPr>
      <dsp:spPr>
        <a:xfrm rot="10800000">
          <a:off x="5361295" y="2447491"/>
          <a:ext cx="440428" cy="5152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10800000">
        <a:off x="5493423" y="2550534"/>
        <a:ext cx="308300" cy="309131"/>
      </dsp:txXfrm>
    </dsp:sp>
    <dsp:sp modelId="{DCE10B3C-64E4-4FEF-98FD-82A7B40058AB}">
      <dsp:nvSpPr>
        <dsp:cNvPr id="0" name=""/>
        <dsp:cNvSpPr/>
      </dsp:nvSpPr>
      <dsp:spPr>
        <a:xfrm>
          <a:off x="3076054" y="2081852"/>
          <a:ext cx="2077491" cy="12464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smtClean="0"/>
            <a:t>Bëni gjithçka për të plotësuar nevojat që mungojnë</a:t>
          </a:r>
          <a:endParaRPr lang="en-US" sz="1800" kern="1200" dirty="0"/>
        </a:p>
      </dsp:txBody>
      <dsp:txXfrm>
        <a:off x="3112563" y="2118361"/>
        <a:ext cx="2004473" cy="1173477"/>
      </dsp:txXfrm>
    </dsp:sp>
    <dsp:sp modelId="{9BED37A5-7ED4-4F8C-B05D-00149E1A73B7}">
      <dsp:nvSpPr>
        <dsp:cNvPr id="0" name=""/>
        <dsp:cNvSpPr/>
      </dsp:nvSpPr>
      <dsp:spPr>
        <a:xfrm rot="10800000">
          <a:off x="2452806" y="2447491"/>
          <a:ext cx="440428" cy="5152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10800000">
        <a:off x="2584934" y="2550534"/>
        <a:ext cx="308300" cy="309131"/>
      </dsp:txXfrm>
    </dsp:sp>
    <dsp:sp modelId="{0026C5E0-8792-4F00-A41A-CF9FB740F207}">
      <dsp:nvSpPr>
        <dsp:cNvPr id="0" name=""/>
        <dsp:cNvSpPr/>
      </dsp:nvSpPr>
      <dsp:spPr>
        <a:xfrm>
          <a:off x="167565" y="2081852"/>
          <a:ext cx="2077491" cy="12464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Inkurajoji nxënësit të konkurojnë me </a:t>
          </a:r>
          <a:r>
            <a:rPr lang="en-US" sz="1800" kern="1200" dirty="0" err="1" smtClean="0"/>
            <a:t>veten</a:t>
          </a:r>
          <a:endParaRPr lang="en-US" sz="1800" kern="1200" dirty="0"/>
        </a:p>
      </dsp:txBody>
      <dsp:txXfrm>
        <a:off x="204074" y="2118361"/>
        <a:ext cx="2004473" cy="1173477"/>
      </dsp:txXfrm>
    </dsp:sp>
    <dsp:sp modelId="{C8DF6786-5A29-4B34-B2D0-5077A07B662C}">
      <dsp:nvSpPr>
        <dsp:cNvPr id="0" name=""/>
        <dsp:cNvSpPr/>
      </dsp:nvSpPr>
      <dsp:spPr>
        <a:xfrm rot="5400000">
          <a:off x="986097" y="3473771"/>
          <a:ext cx="440428" cy="5152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-5400000">
        <a:off x="1051746" y="3511165"/>
        <a:ext cx="309131" cy="308300"/>
      </dsp:txXfrm>
    </dsp:sp>
    <dsp:sp modelId="{B43B2BD8-CBDF-444B-9C6E-051BD578919D}">
      <dsp:nvSpPr>
        <dsp:cNvPr id="0" name=""/>
        <dsp:cNvSpPr/>
      </dsp:nvSpPr>
      <dsp:spPr>
        <a:xfrm>
          <a:off x="167565" y="4159344"/>
          <a:ext cx="2077491" cy="12464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 Sigurohuni </a:t>
          </a:r>
          <a:r>
            <a:rPr lang="en-US" sz="1800" kern="1200" dirty="0" err="1" smtClean="0"/>
            <a:t>që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çdo</a:t>
          </a:r>
          <a:r>
            <a:rPr lang="en-US" sz="1800" kern="1200" dirty="0" smtClean="0"/>
            <a:t> nxënës të lavdërohet përpara gjithë klasës</a:t>
          </a:r>
          <a:endParaRPr lang="en-US" sz="1800" kern="1200" dirty="0"/>
        </a:p>
      </dsp:txBody>
      <dsp:txXfrm>
        <a:off x="204074" y="4195853"/>
        <a:ext cx="2004473" cy="1173477"/>
      </dsp:txXfrm>
    </dsp:sp>
    <dsp:sp modelId="{315F18C6-0DF4-413F-9101-C365D23CC782}">
      <dsp:nvSpPr>
        <dsp:cNvPr id="0" name=""/>
        <dsp:cNvSpPr/>
      </dsp:nvSpPr>
      <dsp:spPr>
        <a:xfrm>
          <a:off x="2427876" y="4524982"/>
          <a:ext cx="440428" cy="5152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2427876" y="4628025"/>
        <a:ext cx="308300" cy="309131"/>
      </dsp:txXfrm>
    </dsp:sp>
    <dsp:sp modelId="{34604323-BDB4-4E70-B1BD-0517A4582293}">
      <dsp:nvSpPr>
        <dsp:cNvPr id="0" name=""/>
        <dsp:cNvSpPr/>
      </dsp:nvSpPr>
      <dsp:spPr>
        <a:xfrm>
          <a:off x="3076054" y="4159344"/>
          <a:ext cx="2077491" cy="12464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orientimi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drejt</a:t>
          </a:r>
          <a:r>
            <a:rPr lang="en-US" sz="1800" kern="1200" dirty="0" smtClean="0"/>
            <a:t>  </a:t>
          </a:r>
          <a:r>
            <a:rPr lang="en-US" sz="1800" kern="1200" dirty="0" err="1" smtClean="0"/>
            <a:t>vetëkoncepti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pozitiv</a:t>
          </a:r>
          <a:endParaRPr lang="en-US" sz="1800" kern="1200" dirty="0"/>
        </a:p>
      </dsp:txBody>
      <dsp:txXfrm>
        <a:off x="3112563" y="4195853"/>
        <a:ext cx="2004473" cy="1173477"/>
      </dsp:txXfrm>
    </dsp:sp>
    <dsp:sp modelId="{0FEC7F05-DE07-45DE-9310-1F7CD7E04AEE}">
      <dsp:nvSpPr>
        <dsp:cNvPr id="0" name=""/>
        <dsp:cNvSpPr/>
      </dsp:nvSpPr>
      <dsp:spPr>
        <a:xfrm>
          <a:off x="5336365" y="4524982"/>
          <a:ext cx="440428" cy="5152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5336365" y="4628025"/>
        <a:ext cx="308300" cy="309131"/>
      </dsp:txXfrm>
    </dsp:sp>
    <dsp:sp modelId="{81B25F57-7CD1-4807-9152-FF2A9F4CA9AD}">
      <dsp:nvSpPr>
        <dsp:cNvPr id="0" name=""/>
        <dsp:cNvSpPr/>
      </dsp:nvSpPr>
      <dsp:spPr>
        <a:xfrm>
          <a:off x="5984542" y="4159344"/>
          <a:ext cx="2077491" cy="12464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inkurajoni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për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arritje</a:t>
          </a:r>
          <a:r>
            <a:rPr lang="en-US" sz="1800" kern="1200" dirty="0" smtClean="0"/>
            <a:t>, </a:t>
          </a:r>
          <a:r>
            <a:rPr lang="en-US" sz="1800" kern="1200" dirty="0" err="1" smtClean="0"/>
            <a:t>vetëbesim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dhe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vetëdrejtim</a:t>
          </a:r>
          <a:endParaRPr lang="en-US" sz="1800" kern="1200" dirty="0" smtClean="0"/>
        </a:p>
      </dsp:txBody>
      <dsp:txXfrm>
        <a:off x="6021051" y="4195853"/>
        <a:ext cx="2004473" cy="11734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5961121-C2B9-4CF1-AC01-F9ED73866AD0}" type="datetimeFigureOut">
              <a:rPr lang="en-US" smtClean="0"/>
              <a:pPr/>
              <a:t>05/05/2017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D56A8FE-AF00-424E-A8B9-48E9D571EC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869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56A8FE-AF00-424E-A8B9-48E9D571ECC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590C6-751D-4BBF-8585-9F2C7579C72B}" type="datetime1">
              <a:rPr lang="en-US" smtClean="0"/>
              <a:pPr/>
              <a:t>05/05/2017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27D1-9583-4B5E-9583-270F12AC0CE0}" type="datetime1">
              <a:rPr lang="en-US" smtClean="0"/>
              <a:pPr/>
              <a:t>05/05/2017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F1750-F59B-419B-A290-13417F1DEDC0}" type="datetime1">
              <a:rPr lang="en-US" smtClean="0"/>
              <a:pPr/>
              <a:t>05/05/2017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B950F-8BA0-4120-AF07-6AE828F8B1A1}" type="datetime1">
              <a:rPr lang="en-US" smtClean="0"/>
              <a:pPr/>
              <a:t>05/05/2017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D089E-E451-4A9F-937D-C67DA64EB7FB}" type="datetime1">
              <a:rPr lang="en-US" smtClean="0"/>
              <a:pPr/>
              <a:t>05/05/2017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DAB97-58E0-49C9-8ED7-967D7C1FC6B2}" type="datetime1">
              <a:rPr lang="en-US" smtClean="0"/>
              <a:pPr/>
              <a:t>05/05/2017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37162-41CB-42A3-9B75-E35EED99240B}" type="datetime1">
              <a:rPr lang="en-US" smtClean="0"/>
              <a:pPr/>
              <a:t>05/05/2017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E12C0-D3E5-49BD-AC58-3DD8F24B72EC}" type="datetime1">
              <a:rPr lang="en-US" smtClean="0"/>
              <a:pPr/>
              <a:t>05/05/2017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3F399-0A04-4E83-817A-2C660377D9DB}" type="datetime1">
              <a:rPr lang="en-US" smtClean="0"/>
              <a:pPr/>
              <a:t>05/05/2017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6668F-193B-4CDC-AB03-B5254FFACD3B}" type="datetime1">
              <a:rPr lang="en-US" smtClean="0"/>
              <a:pPr/>
              <a:t>05/05/2017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B7139-215B-43FF-8E93-48F3E6CE787C}" type="datetime1">
              <a:rPr lang="en-US" smtClean="0"/>
              <a:pPr/>
              <a:t>05/05/2017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CDDE82-658A-4FA2-BE48-3A3E6E6AD222}" type="datetime1">
              <a:rPr lang="en-US" smtClean="0"/>
              <a:pPr/>
              <a:t>05/05/2017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4811" y="2667000"/>
            <a:ext cx="7772400" cy="147002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 	</a:t>
            </a:r>
            <a:br>
              <a:rPr lang="en-US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 Si </a:t>
            </a:r>
            <a:r>
              <a:rPr lang="en-US" b="1" dirty="0" err="1" smtClean="0"/>
              <a:t>të</a:t>
            </a:r>
            <a:r>
              <a:rPr lang="en-US" b="1" dirty="0" smtClean="0"/>
              <a:t> </a:t>
            </a:r>
            <a:r>
              <a:rPr lang="en-US" b="1" dirty="0" err="1" smtClean="0"/>
              <a:t>motivojmë</a:t>
            </a:r>
            <a:r>
              <a:rPr lang="en-US" b="1" dirty="0" smtClean="0"/>
              <a:t> </a:t>
            </a:r>
            <a:r>
              <a:rPr lang="en-US" b="1" dirty="0" err="1" smtClean="0"/>
              <a:t>nxënësit</a:t>
            </a:r>
            <a:r>
              <a:rPr lang="en-US" b="1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1026" name="Picture 2" descr="LOGO IRISOFT (1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8024" y="606425"/>
            <a:ext cx="2085975" cy="14713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Si </a:t>
            </a:r>
            <a:r>
              <a:rPr lang="en-US" b="1" dirty="0" err="1" smtClean="0">
                <a:solidFill>
                  <a:schemeClr val="tx2"/>
                </a:solidFill>
              </a:rPr>
              <a:t>të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motivojmë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përmes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qëllimit</a:t>
            </a:r>
            <a:r>
              <a:rPr lang="en-US" b="1" dirty="0" smtClean="0">
                <a:solidFill>
                  <a:schemeClr val="tx2"/>
                </a:solidFill>
              </a:rPr>
              <a:t>?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err="1" smtClean="0">
                <a:solidFill>
                  <a:schemeClr val="tx2"/>
                </a:solidFill>
              </a:rPr>
              <a:t>Të</a:t>
            </a:r>
            <a:r>
              <a:rPr lang="en-US" b="1" dirty="0" smtClean="0">
                <a:solidFill>
                  <a:schemeClr val="tx2"/>
                </a:solidFill>
              </a:rPr>
              <a:t>  </a:t>
            </a:r>
            <a:r>
              <a:rPr lang="en-US" b="1" dirty="0" err="1" smtClean="0">
                <a:solidFill>
                  <a:schemeClr val="tx2"/>
                </a:solidFill>
              </a:rPr>
              <a:t>përcaktojmë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qartë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qëllimet</a:t>
            </a:r>
            <a:endParaRPr lang="en-US" b="1" dirty="0" smtClean="0">
              <a:solidFill>
                <a:schemeClr val="tx2"/>
              </a:solidFill>
            </a:endParaRPr>
          </a:p>
          <a:p>
            <a:r>
              <a:rPr lang="en-US" b="1" dirty="0" err="1" smtClean="0">
                <a:solidFill>
                  <a:schemeClr val="tx2"/>
                </a:solidFill>
              </a:rPr>
              <a:t>Qëllimet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duhet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të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jenë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të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arsyeshme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dhe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specifike</a:t>
            </a:r>
            <a:endParaRPr lang="en-US" b="1" dirty="0" smtClean="0">
              <a:solidFill>
                <a:schemeClr val="tx2"/>
              </a:solidFill>
            </a:endParaRPr>
          </a:p>
          <a:p>
            <a:r>
              <a:rPr lang="en-US" b="1" dirty="0" err="1" smtClean="0">
                <a:solidFill>
                  <a:schemeClr val="tx2"/>
                </a:solidFill>
              </a:rPr>
              <a:t>Qëllimet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duhet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të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jenë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të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një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vështirësie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mesatare</a:t>
            </a:r>
            <a:endParaRPr lang="en-US" b="1" dirty="0" smtClean="0">
              <a:solidFill>
                <a:schemeClr val="tx2"/>
              </a:solidFill>
            </a:endParaRPr>
          </a:p>
          <a:p>
            <a:r>
              <a:rPr lang="en-US" b="1" dirty="0" err="1" smtClean="0">
                <a:solidFill>
                  <a:schemeClr val="tx2"/>
                </a:solidFill>
              </a:rPr>
              <a:t>Qëllimet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duhet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të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jenë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të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arritshme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brenda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një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kohe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të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shkurtër</a:t>
            </a:r>
            <a:r>
              <a:rPr lang="en-US" b="1" dirty="0" smtClean="0">
                <a:solidFill>
                  <a:schemeClr val="tx2"/>
                </a:solidFill>
              </a:rPr>
              <a:t>.</a:t>
            </a:r>
            <a:endParaRPr lang="en-US" b="1" dirty="0" smtClean="0">
              <a:solidFill>
                <a:schemeClr val="tx2"/>
              </a:solidFill>
            </a:endParaRPr>
          </a:p>
          <a:p>
            <a:r>
              <a:rPr lang="en-US" b="1" dirty="0" err="1" smtClean="0">
                <a:solidFill>
                  <a:schemeClr val="tx2"/>
                </a:solidFill>
              </a:rPr>
              <a:t>Nxënësit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mund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të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mos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kenë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qëllime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dhe</a:t>
            </a:r>
            <a:r>
              <a:rPr lang="en-US" b="1" dirty="0" smtClean="0">
                <a:solidFill>
                  <a:schemeClr val="tx2"/>
                </a:solidFill>
              </a:rPr>
              <a:t> plane </a:t>
            </a:r>
            <a:r>
              <a:rPr lang="en-US" b="1" dirty="0" err="1" smtClean="0">
                <a:solidFill>
                  <a:schemeClr val="tx2"/>
                </a:solidFill>
              </a:rPr>
              <a:t>prandaj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duhen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inkurajuar</a:t>
            </a:r>
            <a:r>
              <a:rPr lang="en-US" b="1" dirty="0" smtClean="0">
                <a:solidFill>
                  <a:schemeClr val="tx2"/>
                </a:solidFill>
              </a:rPr>
              <a:t>. </a:t>
            </a:r>
            <a:endParaRPr lang="en-US" b="1" dirty="0" smtClean="0">
              <a:solidFill>
                <a:schemeClr val="tx2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DISKUTIME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chemeClr val="tx2"/>
                </a:solidFill>
              </a:rPr>
              <a:t>A </a:t>
            </a:r>
            <a:r>
              <a:rPr lang="en-US" sz="4800" b="1" dirty="0" smtClean="0">
                <a:solidFill>
                  <a:schemeClr val="tx2"/>
                </a:solidFill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</a:rPr>
              <a:t>duhet</a:t>
            </a:r>
            <a:r>
              <a:rPr lang="en-US" sz="4000" b="1" dirty="0" smtClean="0">
                <a:solidFill>
                  <a:schemeClr val="tx2"/>
                </a:solidFill>
              </a:rPr>
              <a:t> ta </a:t>
            </a:r>
            <a:r>
              <a:rPr lang="en-US" sz="4000" b="1" dirty="0" err="1" smtClean="0">
                <a:solidFill>
                  <a:schemeClr val="tx2"/>
                </a:solidFill>
              </a:rPr>
              <a:t>bej</a:t>
            </a:r>
            <a:r>
              <a:rPr lang="en-US" sz="4000" b="1" dirty="0" smtClean="0">
                <a:solidFill>
                  <a:schemeClr val="tx2"/>
                </a:solidFill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</a:rPr>
              <a:t>mësimin</a:t>
            </a:r>
            <a:r>
              <a:rPr lang="en-US" sz="4000" b="1" dirty="0" smtClean="0">
                <a:solidFill>
                  <a:schemeClr val="tx2"/>
                </a:solidFill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</a:rPr>
              <a:t>zbavites</a:t>
            </a:r>
            <a:r>
              <a:rPr lang="en-US" sz="4000" b="1" dirty="0" smtClean="0">
                <a:solidFill>
                  <a:schemeClr val="tx2"/>
                </a:solidFill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</a:rPr>
              <a:t>mësuesi</a:t>
            </a:r>
            <a:r>
              <a:rPr lang="en-US" sz="4000" b="1" dirty="0" smtClean="0">
                <a:solidFill>
                  <a:schemeClr val="tx2"/>
                </a:solidFill>
              </a:rPr>
              <a:t>?</a:t>
            </a:r>
          </a:p>
          <a:p>
            <a:r>
              <a:rPr lang="en-US" sz="4000" b="1" dirty="0" smtClean="0">
                <a:solidFill>
                  <a:schemeClr val="tx2"/>
                </a:solidFill>
              </a:rPr>
              <a:t>A e </a:t>
            </a:r>
            <a:r>
              <a:rPr lang="en-US" sz="4000" b="1" dirty="0" err="1" smtClean="0">
                <a:solidFill>
                  <a:schemeClr val="tx2"/>
                </a:solidFill>
              </a:rPr>
              <a:t>pengon</a:t>
            </a:r>
            <a:r>
              <a:rPr lang="en-US" sz="4000" b="1" dirty="0" smtClean="0">
                <a:solidFill>
                  <a:schemeClr val="tx2"/>
                </a:solidFill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</a:rPr>
              <a:t>zbavitja</a:t>
            </a:r>
            <a:r>
              <a:rPr lang="en-US" sz="4000" b="1" dirty="0" smtClean="0">
                <a:solidFill>
                  <a:schemeClr val="tx2"/>
                </a:solidFill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</a:rPr>
              <a:t>të</a:t>
            </a:r>
            <a:r>
              <a:rPr lang="en-US" sz="4000" b="1" dirty="0" smtClean="0">
                <a:solidFill>
                  <a:schemeClr val="tx2"/>
                </a:solidFill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</a:rPr>
              <a:t>nxënët</a:t>
            </a:r>
            <a:r>
              <a:rPr lang="en-US" sz="4000" b="1" dirty="0" smtClean="0">
                <a:solidFill>
                  <a:schemeClr val="tx2"/>
                </a:solidFill>
              </a:rPr>
              <a:t>?</a:t>
            </a:r>
          </a:p>
          <a:p>
            <a:r>
              <a:rPr lang="en-US" sz="4000" b="1" dirty="0" smtClean="0">
                <a:solidFill>
                  <a:schemeClr val="tx2"/>
                </a:solidFill>
              </a:rPr>
              <a:t>A </a:t>
            </a:r>
            <a:r>
              <a:rPr lang="en-US" sz="4000" b="1" dirty="0" err="1" smtClean="0">
                <a:solidFill>
                  <a:schemeClr val="tx2"/>
                </a:solidFill>
              </a:rPr>
              <a:t>motivohen</a:t>
            </a:r>
            <a:r>
              <a:rPr lang="en-US" sz="4000" b="1" dirty="0" smtClean="0">
                <a:solidFill>
                  <a:schemeClr val="tx2"/>
                </a:solidFill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</a:rPr>
              <a:t>nxënësit</a:t>
            </a:r>
            <a:r>
              <a:rPr lang="en-US" sz="4000" b="1" dirty="0" smtClean="0">
                <a:solidFill>
                  <a:schemeClr val="tx2"/>
                </a:solidFill>
              </a:rPr>
              <a:t> </a:t>
            </a:r>
            <a:r>
              <a:rPr lang="en-US" sz="4000" b="1" dirty="0" smtClean="0">
                <a:solidFill>
                  <a:schemeClr val="tx2"/>
                </a:solidFill>
              </a:rPr>
              <a:t>duke </a:t>
            </a:r>
            <a:r>
              <a:rPr lang="en-US" sz="4000" b="1" dirty="0" err="1" smtClean="0">
                <a:solidFill>
                  <a:schemeClr val="tx2"/>
                </a:solidFill>
              </a:rPr>
              <a:t>i</a:t>
            </a:r>
            <a:r>
              <a:rPr lang="en-US" sz="4000" b="1" dirty="0" smtClean="0">
                <a:solidFill>
                  <a:schemeClr val="tx2"/>
                </a:solidFill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</a:rPr>
              <a:t>zbavitur</a:t>
            </a:r>
            <a:r>
              <a:rPr lang="en-US" sz="4000" dirty="0" smtClean="0">
                <a:solidFill>
                  <a:schemeClr val="tx2"/>
                </a:solidFill>
              </a:rPr>
              <a:t>?</a:t>
            </a:r>
            <a:endParaRPr lang="en-US" sz="40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FUSHAT E MOTIVIMIT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tx2"/>
                </a:solidFill>
              </a:rPr>
              <a:t>Zgjedhjet</a:t>
            </a:r>
            <a:endParaRPr lang="en-US" b="1" dirty="0" smtClean="0">
              <a:solidFill>
                <a:schemeClr val="tx2"/>
              </a:solidFill>
            </a:endParaRPr>
          </a:p>
          <a:p>
            <a:r>
              <a:rPr lang="en-US" b="1" dirty="0" err="1" smtClean="0">
                <a:solidFill>
                  <a:schemeClr val="tx2"/>
                </a:solidFill>
              </a:rPr>
              <a:t>Fillimi</a:t>
            </a:r>
            <a:endParaRPr lang="en-US" b="1" dirty="0" smtClean="0">
              <a:solidFill>
                <a:schemeClr val="tx2"/>
              </a:solidFill>
            </a:endParaRPr>
          </a:p>
          <a:p>
            <a:r>
              <a:rPr lang="en-US" b="1" dirty="0" err="1" smtClean="0">
                <a:solidFill>
                  <a:schemeClr val="tx2"/>
                </a:solidFill>
              </a:rPr>
              <a:t>Intensiteti</a:t>
            </a:r>
            <a:endParaRPr lang="en-US" b="1" dirty="0" smtClean="0">
              <a:solidFill>
                <a:schemeClr val="tx2"/>
              </a:solidFill>
            </a:endParaRPr>
          </a:p>
          <a:p>
            <a:r>
              <a:rPr lang="en-US" b="1" dirty="0" err="1" smtClean="0">
                <a:solidFill>
                  <a:schemeClr val="tx2"/>
                </a:solidFill>
              </a:rPr>
              <a:t>Këmbëngulja</a:t>
            </a:r>
            <a:endParaRPr lang="en-US" b="1" dirty="0" smtClean="0">
              <a:solidFill>
                <a:schemeClr val="tx2"/>
              </a:solidFill>
            </a:endParaRPr>
          </a:p>
          <a:p>
            <a:r>
              <a:rPr lang="en-US" b="1" dirty="0" err="1" smtClean="0">
                <a:solidFill>
                  <a:schemeClr val="tx2"/>
                </a:solidFill>
              </a:rPr>
              <a:t>Mendimet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dhe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ndjenjat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</a:rPr>
              <a:t>Detyrë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për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zgjidhje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tx2"/>
                </a:solidFill>
              </a:rPr>
              <a:t>    </a:t>
            </a:r>
            <a:r>
              <a:rPr lang="en-US" sz="4000" b="1" dirty="0" err="1" smtClean="0">
                <a:solidFill>
                  <a:schemeClr val="tx2"/>
                </a:solidFill>
              </a:rPr>
              <a:t>Të</a:t>
            </a:r>
            <a:r>
              <a:rPr lang="en-US" sz="4000" b="1" dirty="0" smtClean="0">
                <a:solidFill>
                  <a:schemeClr val="tx2"/>
                </a:solidFill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</a:rPr>
              <a:t>lexojmë</a:t>
            </a:r>
            <a:r>
              <a:rPr lang="en-US" sz="4000" b="1" dirty="0" smtClean="0">
                <a:solidFill>
                  <a:schemeClr val="tx2"/>
                </a:solidFill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</a:rPr>
              <a:t>portretet</a:t>
            </a:r>
            <a:r>
              <a:rPr lang="en-US" sz="4000" b="1" dirty="0" smtClean="0">
                <a:solidFill>
                  <a:schemeClr val="tx2"/>
                </a:solidFill>
              </a:rPr>
              <a:t> e </a:t>
            </a:r>
            <a:r>
              <a:rPr lang="en-US" sz="4000" b="1" dirty="0" err="1" smtClean="0">
                <a:solidFill>
                  <a:schemeClr val="tx2"/>
                </a:solidFill>
              </a:rPr>
              <a:t>pesë</a:t>
            </a:r>
            <a:r>
              <a:rPr lang="en-US" sz="4000" b="1" dirty="0" smtClean="0">
                <a:solidFill>
                  <a:schemeClr val="tx2"/>
                </a:solidFill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</a:rPr>
              <a:t>nxënësve</a:t>
            </a:r>
            <a:r>
              <a:rPr lang="en-US" sz="4000" b="1" dirty="0" smtClean="0">
                <a:solidFill>
                  <a:schemeClr val="tx2"/>
                </a:solidFill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</a:rPr>
              <a:t>dhe</a:t>
            </a:r>
            <a:r>
              <a:rPr lang="en-US" sz="4000" b="1" dirty="0" smtClean="0">
                <a:solidFill>
                  <a:schemeClr val="tx2"/>
                </a:solidFill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</a:rPr>
              <a:t>të</a:t>
            </a:r>
            <a:r>
              <a:rPr lang="en-US" sz="4000" b="1" dirty="0" smtClean="0">
                <a:solidFill>
                  <a:schemeClr val="tx2"/>
                </a:solidFill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</a:rPr>
              <a:t>gjejmë</a:t>
            </a:r>
            <a:r>
              <a:rPr lang="en-US" sz="4000" b="1" dirty="0" smtClean="0">
                <a:solidFill>
                  <a:schemeClr val="tx2"/>
                </a:solidFill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</a:rPr>
              <a:t>problemin</a:t>
            </a:r>
            <a:r>
              <a:rPr lang="en-US" sz="4000" b="1" dirty="0" smtClean="0">
                <a:solidFill>
                  <a:schemeClr val="tx2"/>
                </a:solidFill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</a:rPr>
              <a:t>që</a:t>
            </a:r>
            <a:r>
              <a:rPr lang="en-US" sz="4000" b="1" dirty="0" smtClean="0">
                <a:solidFill>
                  <a:schemeClr val="tx2"/>
                </a:solidFill>
              </a:rPr>
              <a:t> </a:t>
            </a:r>
            <a:r>
              <a:rPr lang="en-US" sz="4000" b="1" dirty="0" smtClean="0">
                <a:solidFill>
                  <a:schemeClr val="tx2"/>
                </a:solidFill>
              </a:rPr>
              <a:t>ka </a:t>
            </a:r>
            <a:r>
              <a:rPr lang="en-US" sz="4000" b="1" dirty="0" err="1" smtClean="0">
                <a:solidFill>
                  <a:schemeClr val="tx2"/>
                </a:solidFill>
              </a:rPr>
              <a:t>secili</a:t>
            </a:r>
            <a:r>
              <a:rPr lang="en-US" sz="4000" b="1" dirty="0" smtClean="0">
                <a:solidFill>
                  <a:schemeClr val="tx2"/>
                </a:solidFill>
              </a:rPr>
              <a:t> me </a:t>
            </a:r>
            <a:r>
              <a:rPr lang="en-US" sz="4000" b="1" dirty="0" err="1" smtClean="0">
                <a:solidFill>
                  <a:schemeClr val="tx2"/>
                </a:solidFill>
              </a:rPr>
              <a:t>njërën</a:t>
            </a:r>
            <a:r>
              <a:rPr lang="en-US" sz="4000" b="1" dirty="0" smtClean="0">
                <a:solidFill>
                  <a:schemeClr val="tx2"/>
                </a:solidFill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</a:rPr>
              <a:t>nga</a:t>
            </a:r>
            <a:r>
              <a:rPr lang="en-US" sz="4000" b="1" dirty="0" smtClean="0">
                <a:solidFill>
                  <a:schemeClr val="tx2"/>
                </a:solidFill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</a:rPr>
              <a:t>pesë</a:t>
            </a:r>
            <a:r>
              <a:rPr lang="en-US" sz="4000" b="1" dirty="0" smtClean="0">
                <a:solidFill>
                  <a:schemeClr val="tx2"/>
                </a:solidFill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</a:rPr>
              <a:t>fushat</a:t>
            </a:r>
            <a:r>
              <a:rPr lang="en-US" sz="4000" b="1" dirty="0" smtClean="0">
                <a:solidFill>
                  <a:schemeClr val="tx2"/>
                </a:solidFill>
              </a:rPr>
              <a:t> e </a:t>
            </a:r>
            <a:r>
              <a:rPr lang="en-US" sz="4000" b="1" dirty="0" err="1" smtClean="0">
                <a:solidFill>
                  <a:schemeClr val="tx2"/>
                </a:solidFill>
              </a:rPr>
              <a:t>motivimit</a:t>
            </a:r>
            <a:r>
              <a:rPr lang="en-US" sz="4000" b="1" dirty="0" smtClean="0">
                <a:solidFill>
                  <a:schemeClr val="tx2"/>
                </a:solidFill>
              </a:rPr>
              <a:t>. (</a:t>
            </a:r>
            <a:r>
              <a:rPr lang="en-US" sz="4000" b="1" dirty="0" err="1" smtClean="0">
                <a:solidFill>
                  <a:schemeClr val="tx2"/>
                </a:solidFill>
              </a:rPr>
              <a:t>Sipas</a:t>
            </a:r>
            <a:r>
              <a:rPr lang="en-US" sz="4000" b="1" dirty="0" smtClean="0">
                <a:solidFill>
                  <a:schemeClr val="tx2"/>
                </a:solidFill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</a:rPr>
              <a:t>autorit</a:t>
            </a:r>
            <a:r>
              <a:rPr lang="en-US" sz="4000" b="1" dirty="0" smtClean="0">
                <a:solidFill>
                  <a:schemeClr val="tx2"/>
                </a:solidFill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</a:rPr>
              <a:t>Stipek</a:t>
            </a:r>
            <a:r>
              <a:rPr lang="en-US" sz="4000" b="1" dirty="0" smtClean="0">
                <a:solidFill>
                  <a:schemeClr val="tx2"/>
                </a:solidFill>
              </a:rPr>
              <a:t>)</a:t>
            </a:r>
            <a:endParaRPr lang="en-US" b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chemeClr val="tx2"/>
                </a:solidFill>
              </a:rPr>
              <a:t>Këshilla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për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të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nxitur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motivimin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në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të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nxënë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</a:rPr>
              <a:t>Jepuni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nxënësve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mundësi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të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shpeshta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për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të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reaguar</a:t>
            </a:r>
            <a:r>
              <a:rPr lang="en-US" b="1" dirty="0" smtClean="0">
                <a:solidFill>
                  <a:schemeClr val="tx2"/>
                </a:solidFill>
              </a:rPr>
              <a:t>.</a:t>
            </a:r>
            <a:endParaRPr lang="en-US" b="1" dirty="0" smtClean="0">
              <a:solidFill>
                <a:schemeClr val="tx2"/>
              </a:solidFill>
            </a:endParaRPr>
          </a:p>
          <a:p>
            <a:r>
              <a:rPr lang="en-US" b="1" dirty="0" err="1" smtClean="0">
                <a:solidFill>
                  <a:schemeClr val="tx2"/>
                </a:solidFill>
              </a:rPr>
              <a:t>Jepuni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nxënësve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për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detyrë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të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krijojnë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një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produkt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të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përfunduar</a:t>
            </a:r>
            <a:r>
              <a:rPr lang="en-US" b="1" dirty="0" smtClean="0">
                <a:solidFill>
                  <a:schemeClr val="tx2"/>
                </a:solidFill>
              </a:rPr>
              <a:t>.</a:t>
            </a:r>
            <a:endParaRPr lang="en-US" b="1" dirty="0" smtClean="0">
              <a:solidFill>
                <a:schemeClr val="tx2"/>
              </a:solidFill>
            </a:endParaRPr>
          </a:p>
          <a:p>
            <a:r>
              <a:rPr lang="en-US" b="1" dirty="0" err="1" smtClean="0">
                <a:solidFill>
                  <a:schemeClr val="tx2"/>
                </a:solidFill>
              </a:rPr>
              <a:t>Mou</a:t>
            </a:r>
            <a:r>
              <a:rPr lang="en-US" b="1" dirty="0" smtClean="0">
                <a:solidFill>
                  <a:schemeClr val="tx2"/>
                </a:solidFill>
              </a:rPr>
              <a:t> u </a:t>
            </a:r>
            <a:r>
              <a:rPr lang="en-US" b="1" dirty="0" err="1" smtClean="0">
                <a:solidFill>
                  <a:schemeClr val="tx2"/>
                </a:solidFill>
              </a:rPr>
              <a:t>jepni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rëndësi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notave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dhe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konkurencës</a:t>
            </a:r>
            <a:r>
              <a:rPr lang="en-US" b="1" dirty="0" smtClean="0">
                <a:solidFill>
                  <a:schemeClr val="tx2"/>
                </a:solidFill>
              </a:rPr>
              <a:t>.</a:t>
            </a:r>
            <a:endParaRPr lang="en-US" b="1" dirty="0" smtClean="0">
              <a:solidFill>
                <a:schemeClr val="tx2"/>
              </a:solidFill>
            </a:endParaRPr>
          </a:p>
          <a:p>
            <a:r>
              <a:rPr lang="en-US" b="1" dirty="0" err="1" smtClean="0">
                <a:solidFill>
                  <a:schemeClr val="tx2"/>
                </a:solidFill>
              </a:rPr>
              <a:t>Pakësoni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rrezikun</a:t>
            </a:r>
            <a:r>
              <a:rPr lang="en-US" b="1" dirty="0" smtClean="0">
                <a:solidFill>
                  <a:schemeClr val="tx2"/>
                </a:solidFill>
              </a:rPr>
              <a:t> e </a:t>
            </a:r>
            <a:r>
              <a:rPr lang="en-US" b="1" dirty="0" err="1" smtClean="0">
                <a:solidFill>
                  <a:schemeClr val="tx2"/>
                </a:solidFill>
              </a:rPr>
              <a:t>dështimit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në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detyrë</a:t>
            </a:r>
            <a:r>
              <a:rPr lang="en-US" b="1" dirty="0" smtClean="0">
                <a:solidFill>
                  <a:schemeClr val="tx2"/>
                </a:solidFill>
              </a:rPr>
              <a:t>.</a:t>
            </a:r>
            <a:endParaRPr lang="en-US" b="1" dirty="0" smtClean="0">
              <a:solidFill>
                <a:schemeClr val="tx2"/>
              </a:solidFill>
            </a:endParaRPr>
          </a:p>
          <a:p>
            <a:r>
              <a:rPr lang="en-US" b="1" dirty="0" err="1" smtClean="0">
                <a:solidFill>
                  <a:schemeClr val="tx2"/>
                </a:solidFill>
              </a:rPr>
              <a:t>Mësojuni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nxënësve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taktika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të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veçanta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mësimore</a:t>
            </a:r>
            <a:r>
              <a:rPr lang="en-US" b="1" dirty="0" smtClean="0">
                <a:solidFill>
                  <a:schemeClr val="tx2"/>
                </a:solidFill>
              </a:rPr>
              <a:t>.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1"/>
            <a:ext cx="7772400" cy="306705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1371600" y="1752600"/>
            <a:ext cx="6400800" cy="3886200"/>
          </a:xfrm>
        </p:spPr>
        <p:txBody>
          <a:bodyPr>
            <a:normAutofit/>
          </a:bodyPr>
          <a:lstStyle/>
          <a:p>
            <a:r>
              <a:rPr lang="en-US" sz="5400" b="1" dirty="0" err="1" smtClean="0">
                <a:solidFill>
                  <a:schemeClr val="tx2"/>
                </a:solidFill>
              </a:rPr>
              <a:t>Ju</a:t>
            </a:r>
            <a:r>
              <a:rPr lang="en-US" sz="5400" b="1" dirty="0" smtClean="0">
                <a:solidFill>
                  <a:schemeClr val="tx2"/>
                </a:solidFill>
              </a:rPr>
              <a:t> </a:t>
            </a:r>
            <a:r>
              <a:rPr lang="en-US" sz="5400" b="1" dirty="0" err="1" smtClean="0">
                <a:solidFill>
                  <a:schemeClr val="tx2"/>
                </a:solidFill>
              </a:rPr>
              <a:t>faleminderit</a:t>
            </a:r>
            <a:r>
              <a:rPr lang="en-US" sz="5400" b="1" dirty="0" smtClean="0">
                <a:solidFill>
                  <a:schemeClr val="tx2"/>
                </a:solidFill>
              </a:rPr>
              <a:t> </a:t>
            </a:r>
            <a:r>
              <a:rPr lang="en-US" sz="5400" b="1" dirty="0" err="1" smtClean="0">
                <a:solidFill>
                  <a:schemeClr val="tx2"/>
                </a:solidFill>
              </a:rPr>
              <a:t>për</a:t>
            </a:r>
            <a:r>
              <a:rPr lang="en-US" sz="5400" b="1" dirty="0" smtClean="0">
                <a:solidFill>
                  <a:schemeClr val="tx2"/>
                </a:solidFill>
              </a:rPr>
              <a:t> </a:t>
            </a:r>
            <a:r>
              <a:rPr lang="en-US" sz="5400" b="1" dirty="0" err="1" smtClean="0">
                <a:solidFill>
                  <a:schemeClr val="tx2"/>
                </a:solidFill>
              </a:rPr>
              <a:t>vëmendjen</a:t>
            </a:r>
            <a:r>
              <a:rPr lang="en-US" sz="5400" b="1" dirty="0" smtClean="0">
                <a:solidFill>
                  <a:schemeClr val="tx2"/>
                </a:solidFill>
              </a:rPr>
              <a:t>!</a:t>
            </a:r>
            <a:endParaRPr lang="en-US" sz="5400" b="1" dirty="0">
              <a:solidFill>
                <a:schemeClr val="tx2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5" name="Diagram 4"/>
          <p:cNvGraphicFramePr/>
          <p:nvPr/>
        </p:nvGraphicFramePr>
        <p:xfrm>
          <a:off x="685800" y="1447800"/>
          <a:ext cx="8153400" cy="4013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5"/>
          <p:cNvSpPr/>
          <p:nvPr/>
        </p:nvSpPr>
        <p:spPr>
          <a:xfrm>
            <a:off x="1981200" y="381000"/>
            <a:ext cx="487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Studimet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tregojn</a:t>
            </a:r>
            <a:r>
              <a:rPr lang="az-Cyrl-AZ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ё 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se: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562600"/>
          </a:xfrm>
        </p:spPr>
        <p:txBody>
          <a:bodyPr/>
          <a:lstStyle/>
          <a:p>
            <a:r>
              <a:rPr lang="en-US" b="1" dirty="0" err="1" smtClean="0">
                <a:solidFill>
                  <a:schemeClr val="accent1"/>
                </a:solidFill>
              </a:rPr>
              <a:t>Çdo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dirty="0" err="1" smtClean="0">
                <a:solidFill>
                  <a:schemeClr val="accent1"/>
                </a:solidFill>
              </a:rPr>
              <a:t>mësues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dirty="0" err="1" smtClean="0">
                <a:solidFill>
                  <a:schemeClr val="accent1"/>
                </a:solidFill>
              </a:rPr>
              <a:t>është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dirty="0" err="1" smtClean="0">
                <a:solidFill>
                  <a:schemeClr val="accent1"/>
                </a:solidFill>
              </a:rPr>
              <a:t>i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dirty="0" err="1" smtClean="0">
                <a:solidFill>
                  <a:schemeClr val="accent1"/>
                </a:solidFill>
              </a:rPr>
              <a:t>ndërgjegjshëm</a:t>
            </a:r>
            <a:r>
              <a:rPr lang="en-US" b="1" dirty="0" smtClean="0">
                <a:solidFill>
                  <a:schemeClr val="accent1"/>
                </a:solidFill>
              </a:rPr>
              <a:t> se </a:t>
            </a:r>
            <a:r>
              <a:rPr lang="en-US" b="1" dirty="0" err="1" smtClean="0">
                <a:solidFill>
                  <a:schemeClr val="accent1"/>
                </a:solidFill>
              </a:rPr>
              <a:t>jo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dirty="0" err="1" smtClean="0">
                <a:solidFill>
                  <a:schemeClr val="accent1"/>
                </a:solidFill>
              </a:rPr>
              <a:t>të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dirty="0" err="1" smtClean="0">
                <a:solidFill>
                  <a:schemeClr val="accent1"/>
                </a:solidFill>
              </a:rPr>
              <a:t>gjithë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dirty="0" err="1" smtClean="0">
                <a:solidFill>
                  <a:schemeClr val="accent1"/>
                </a:solidFill>
              </a:rPr>
              <a:t>nxënësit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dirty="0" err="1" smtClean="0">
                <a:solidFill>
                  <a:schemeClr val="accent1"/>
                </a:solidFill>
              </a:rPr>
              <a:t>në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dirty="0" err="1" smtClean="0">
                <a:solidFill>
                  <a:schemeClr val="accent1"/>
                </a:solidFill>
              </a:rPr>
              <a:t>klasë</a:t>
            </a:r>
            <a:r>
              <a:rPr lang="en-US" b="1" dirty="0" smtClean="0">
                <a:solidFill>
                  <a:schemeClr val="accent1"/>
                </a:solidFill>
              </a:rPr>
              <a:t> do </a:t>
            </a:r>
            <a:r>
              <a:rPr lang="en-US" b="1" dirty="0" err="1" smtClean="0">
                <a:solidFill>
                  <a:schemeClr val="accent1"/>
                </a:solidFill>
              </a:rPr>
              <a:t>të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dirty="0" err="1" smtClean="0">
                <a:solidFill>
                  <a:schemeClr val="accent1"/>
                </a:solidFill>
              </a:rPr>
              <a:t>nxënë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dirty="0" err="1" smtClean="0">
                <a:solidFill>
                  <a:schemeClr val="accent1"/>
                </a:solidFill>
              </a:rPr>
              <a:t>të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dirty="0" err="1" smtClean="0">
                <a:solidFill>
                  <a:schemeClr val="accent1"/>
                </a:solidFill>
              </a:rPr>
              <a:t>njëjtën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dirty="0" err="1" smtClean="0">
                <a:solidFill>
                  <a:schemeClr val="accent1"/>
                </a:solidFill>
              </a:rPr>
              <a:t>njohuri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dirty="0" err="1" smtClean="0">
                <a:solidFill>
                  <a:schemeClr val="accent1"/>
                </a:solidFill>
              </a:rPr>
              <a:t>apo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dirty="0" err="1" smtClean="0">
                <a:solidFill>
                  <a:schemeClr val="accent1"/>
                </a:solidFill>
              </a:rPr>
              <a:t>aftësi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dirty="0" err="1" smtClean="0">
                <a:solidFill>
                  <a:schemeClr val="accent1"/>
                </a:solidFill>
              </a:rPr>
              <a:t>në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dirty="0" err="1" smtClean="0">
                <a:solidFill>
                  <a:schemeClr val="accent1"/>
                </a:solidFill>
              </a:rPr>
              <a:t>të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dirty="0" err="1" smtClean="0">
                <a:solidFill>
                  <a:schemeClr val="accent1"/>
                </a:solidFill>
              </a:rPr>
              <a:t>njëjtën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dirty="0" err="1" smtClean="0">
                <a:solidFill>
                  <a:schemeClr val="accent1"/>
                </a:solidFill>
              </a:rPr>
              <a:t>kohë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</a:p>
          <a:p>
            <a:r>
              <a:rPr lang="en-US" b="1" dirty="0" err="1" smtClean="0">
                <a:solidFill>
                  <a:schemeClr val="accent1"/>
                </a:solidFill>
              </a:rPr>
              <a:t>Çdo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dirty="0" err="1" smtClean="0">
                <a:solidFill>
                  <a:schemeClr val="accent1"/>
                </a:solidFill>
              </a:rPr>
              <a:t>mësues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dirty="0" err="1" smtClean="0">
                <a:solidFill>
                  <a:schemeClr val="accent1"/>
                </a:solidFill>
              </a:rPr>
              <a:t>është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dirty="0" err="1" smtClean="0">
                <a:solidFill>
                  <a:schemeClr val="accent1"/>
                </a:solidFill>
              </a:rPr>
              <a:t>i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dirty="0" err="1" smtClean="0">
                <a:solidFill>
                  <a:schemeClr val="accent1"/>
                </a:solidFill>
              </a:rPr>
              <a:t>ndërgjegjshëm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dirty="0" smtClean="0">
                <a:solidFill>
                  <a:schemeClr val="accent1"/>
                </a:solidFill>
              </a:rPr>
              <a:t>se </a:t>
            </a:r>
            <a:r>
              <a:rPr lang="en-US" b="1" dirty="0" err="1" smtClean="0">
                <a:solidFill>
                  <a:schemeClr val="accent1"/>
                </a:solidFill>
              </a:rPr>
              <a:t>të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dirty="0" err="1" smtClean="0">
                <a:solidFill>
                  <a:schemeClr val="accent1"/>
                </a:solidFill>
              </a:rPr>
              <a:t>nxënët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dirty="0" err="1" smtClean="0">
                <a:solidFill>
                  <a:schemeClr val="accent1"/>
                </a:solidFill>
              </a:rPr>
              <a:t>është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dirty="0" err="1" smtClean="0">
                <a:solidFill>
                  <a:schemeClr val="accent1"/>
                </a:solidFill>
              </a:rPr>
              <a:t>i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dirty="0" err="1" smtClean="0">
                <a:solidFill>
                  <a:schemeClr val="accent1"/>
                </a:solidFill>
              </a:rPr>
              <a:t>lidhur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dirty="0" err="1" smtClean="0">
                <a:solidFill>
                  <a:schemeClr val="accent1"/>
                </a:solidFill>
              </a:rPr>
              <a:t>ngushtë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dirty="0" smtClean="0">
                <a:solidFill>
                  <a:schemeClr val="accent1"/>
                </a:solidFill>
              </a:rPr>
              <a:t>me </a:t>
            </a:r>
            <a:r>
              <a:rPr lang="en-US" b="1" dirty="0" err="1" smtClean="0">
                <a:solidFill>
                  <a:schemeClr val="accent1"/>
                </a:solidFill>
              </a:rPr>
              <a:t>motivimin</a:t>
            </a:r>
            <a:r>
              <a:rPr lang="en-US" b="1" dirty="0" smtClean="0">
                <a:solidFill>
                  <a:schemeClr val="accent1"/>
                </a:solidFill>
              </a:rPr>
              <a:t>.</a:t>
            </a:r>
            <a:endParaRPr lang="en-US" b="1" dirty="0" smtClean="0">
              <a:solidFill>
                <a:schemeClr val="accent1"/>
              </a:solidFill>
            </a:endParaRPr>
          </a:p>
          <a:p>
            <a:r>
              <a:rPr lang="en-US" b="1" dirty="0" err="1">
                <a:solidFill>
                  <a:schemeClr val="accent1"/>
                </a:solidFill>
              </a:rPr>
              <a:t>Ç</a:t>
            </a:r>
            <a:r>
              <a:rPr lang="en-US" b="1" dirty="0" err="1" smtClean="0">
                <a:solidFill>
                  <a:schemeClr val="accent1"/>
                </a:solidFill>
              </a:rPr>
              <a:t>do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dirty="0" err="1" smtClean="0">
                <a:solidFill>
                  <a:schemeClr val="accent1"/>
                </a:solidFill>
              </a:rPr>
              <a:t>mësues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dirty="0" err="1" smtClean="0">
                <a:solidFill>
                  <a:schemeClr val="accent1"/>
                </a:solidFill>
              </a:rPr>
              <a:t>është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dirty="0" err="1" smtClean="0">
                <a:solidFill>
                  <a:schemeClr val="accent1"/>
                </a:solidFill>
              </a:rPr>
              <a:t>i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dirty="0" err="1" smtClean="0">
                <a:solidFill>
                  <a:schemeClr val="accent1"/>
                </a:solidFill>
              </a:rPr>
              <a:t>ndërgjegjshëm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dirty="0" smtClean="0">
                <a:solidFill>
                  <a:schemeClr val="accent1"/>
                </a:solidFill>
              </a:rPr>
              <a:t>se </a:t>
            </a:r>
            <a:r>
              <a:rPr lang="en-US" b="1" dirty="0" err="1" smtClean="0">
                <a:solidFill>
                  <a:schemeClr val="accent1"/>
                </a:solidFill>
              </a:rPr>
              <a:t>motivimi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dirty="0" err="1" smtClean="0">
                <a:solidFill>
                  <a:schemeClr val="accent1"/>
                </a:solidFill>
              </a:rPr>
              <a:t>është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dirty="0" err="1" smtClean="0">
                <a:solidFill>
                  <a:schemeClr val="accent1"/>
                </a:solidFill>
              </a:rPr>
              <a:t>një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dirty="0" err="1" smtClean="0">
                <a:solidFill>
                  <a:schemeClr val="accent1"/>
                </a:solidFill>
              </a:rPr>
              <a:t>proces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dirty="0" err="1" smtClean="0">
                <a:solidFill>
                  <a:schemeClr val="accent1"/>
                </a:solidFill>
              </a:rPr>
              <a:t>që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dirty="0" err="1" smtClean="0">
                <a:solidFill>
                  <a:schemeClr val="accent1"/>
                </a:solidFill>
              </a:rPr>
              <a:t>kërkon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dirty="0" err="1" smtClean="0">
                <a:solidFill>
                  <a:schemeClr val="accent1"/>
                </a:solidFill>
              </a:rPr>
              <a:t>shumë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dirty="0" err="1" smtClean="0">
                <a:solidFill>
                  <a:schemeClr val="accent1"/>
                </a:solidFill>
              </a:rPr>
              <a:t>angazhim</a:t>
            </a:r>
            <a:r>
              <a:rPr lang="en-US" b="1" dirty="0" smtClean="0">
                <a:solidFill>
                  <a:schemeClr val="accent1"/>
                </a:solidFill>
              </a:rPr>
              <a:t>.</a:t>
            </a:r>
            <a:endParaRPr lang="en-US" b="1" dirty="0" smtClean="0">
              <a:solidFill>
                <a:schemeClr val="accent1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MOTIVIMI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çështjet</a:t>
            </a:r>
            <a:r>
              <a:rPr lang="en-US" dirty="0" smtClean="0"/>
              <a:t> </a:t>
            </a:r>
            <a:r>
              <a:rPr lang="en-US" dirty="0" err="1" smtClean="0"/>
              <a:t>kryesore</a:t>
            </a:r>
            <a:r>
              <a:rPr lang="en-US" dirty="0" smtClean="0"/>
              <a:t> </a:t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88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tx2"/>
                </a:solidFill>
              </a:rPr>
              <a:t>Ç’mund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të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bëjmë</a:t>
            </a:r>
            <a:r>
              <a:rPr lang="en-US" b="1" dirty="0" smtClean="0">
                <a:solidFill>
                  <a:schemeClr val="tx2"/>
                </a:solidFill>
              </a:rPr>
              <a:t>? 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chemeClr val="tx2"/>
                </a:solidFill>
              </a:rPr>
              <a:t>Si </a:t>
            </a:r>
            <a:r>
              <a:rPr lang="en-US" sz="4000" b="1" dirty="0" err="1" smtClean="0">
                <a:solidFill>
                  <a:schemeClr val="tx2"/>
                </a:solidFill>
              </a:rPr>
              <a:t>të</a:t>
            </a:r>
            <a:r>
              <a:rPr lang="en-US" sz="4000" b="1" dirty="0" smtClean="0">
                <a:solidFill>
                  <a:schemeClr val="tx2"/>
                </a:solidFill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</a:rPr>
              <a:t>ngjallim</a:t>
            </a:r>
            <a:r>
              <a:rPr lang="en-US" sz="4000" b="1" dirty="0" smtClean="0">
                <a:solidFill>
                  <a:schemeClr val="tx2"/>
                </a:solidFill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</a:rPr>
              <a:t>interes</a:t>
            </a:r>
            <a:r>
              <a:rPr lang="en-US" sz="4000" b="1" dirty="0" smtClean="0">
                <a:solidFill>
                  <a:schemeClr val="tx2"/>
                </a:solidFill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</a:rPr>
              <a:t>tek</a:t>
            </a:r>
            <a:r>
              <a:rPr lang="en-US" sz="4000" b="1" dirty="0" smtClean="0">
                <a:solidFill>
                  <a:schemeClr val="tx2"/>
                </a:solidFill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</a:rPr>
              <a:t>nxënësit</a:t>
            </a:r>
            <a:r>
              <a:rPr lang="en-US" sz="4000" b="1" dirty="0" smtClean="0">
                <a:solidFill>
                  <a:schemeClr val="tx2"/>
                </a:solidFill>
              </a:rPr>
              <a:t>?</a:t>
            </a:r>
          </a:p>
          <a:p>
            <a:r>
              <a:rPr lang="en-US" sz="4000" b="1" dirty="0" err="1">
                <a:solidFill>
                  <a:schemeClr val="tx2"/>
                </a:solidFill>
              </a:rPr>
              <a:t>Ç</a:t>
            </a:r>
            <a:r>
              <a:rPr lang="en-US" sz="4000" b="1" dirty="0" err="1" smtClean="0">
                <a:solidFill>
                  <a:schemeClr val="tx2"/>
                </a:solidFill>
              </a:rPr>
              <a:t>duhet</a:t>
            </a:r>
            <a:r>
              <a:rPr lang="en-US" sz="4000" b="1" dirty="0" smtClean="0">
                <a:solidFill>
                  <a:schemeClr val="tx2"/>
                </a:solidFill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</a:rPr>
              <a:t>të</a:t>
            </a:r>
            <a:r>
              <a:rPr lang="en-US" sz="4000" b="1" dirty="0" smtClean="0">
                <a:solidFill>
                  <a:schemeClr val="tx2"/>
                </a:solidFill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</a:rPr>
              <a:t>dini</a:t>
            </a:r>
            <a:r>
              <a:rPr lang="en-US" sz="4000" b="1" dirty="0" smtClean="0">
                <a:solidFill>
                  <a:schemeClr val="tx2"/>
                </a:solidFill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</a:rPr>
              <a:t>rreth</a:t>
            </a:r>
            <a:r>
              <a:rPr lang="en-US" sz="4000" b="1" dirty="0" smtClean="0">
                <a:solidFill>
                  <a:schemeClr val="tx2"/>
                </a:solidFill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</a:rPr>
              <a:t>nxënësve</a:t>
            </a:r>
            <a:r>
              <a:rPr lang="en-US" sz="4000" b="1" dirty="0" smtClean="0">
                <a:solidFill>
                  <a:schemeClr val="tx2"/>
                </a:solidFill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</a:rPr>
              <a:t>tuaj</a:t>
            </a:r>
            <a:r>
              <a:rPr lang="en-US" sz="4000" b="1" dirty="0" smtClean="0">
                <a:solidFill>
                  <a:schemeClr val="tx2"/>
                </a:solidFill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</a:rPr>
              <a:t>për</a:t>
            </a:r>
            <a:r>
              <a:rPr lang="en-US" sz="4000" b="1" dirty="0" smtClean="0">
                <a:solidFill>
                  <a:schemeClr val="tx2"/>
                </a:solidFill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</a:rPr>
              <a:t>t’i</a:t>
            </a:r>
            <a:r>
              <a:rPr lang="en-US" sz="4000" b="1" dirty="0" smtClean="0">
                <a:solidFill>
                  <a:schemeClr val="tx2"/>
                </a:solidFill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</a:rPr>
              <a:t>motivuar</a:t>
            </a:r>
            <a:r>
              <a:rPr lang="en-US" sz="4000" b="1" dirty="0" smtClean="0">
                <a:solidFill>
                  <a:schemeClr val="tx2"/>
                </a:solidFill>
              </a:rPr>
              <a:t>?</a:t>
            </a:r>
          </a:p>
          <a:p>
            <a:r>
              <a:rPr lang="en-US" sz="4000" b="1" dirty="0" err="1" smtClean="0">
                <a:solidFill>
                  <a:schemeClr val="tx2"/>
                </a:solidFill>
              </a:rPr>
              <a:t>Pse</a:t>
            </a:r>
            <a:r>
              <a:rPr lang="en-US" sz="4000" b="1" dirty="0" smtClean="0">
                <a:solidFill>
                  <a:schemeClr val="tx2"/>
                </a:solidFill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</a:rPr>
              <a:t>disa</a:t>
            </a:r>
            <a:r>
              <a:rPr lang="en-US" sz="4000" b="1" dirty="0" smtClean="0">
                <a:solidFill>
                  <a:schemeClr val="tx2"/>
                </a:solidFill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</a:rPr>
              <a:t>nxënës</a:t>
            </a:r>
            <a:r>
              <a:rPr lang="en-US" sz="4000" b="1" dirty="0" smtClean="0">
                <a:solidFill>
                  <a:schemeClr val="tx2"/>
                </a:solidFill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</a:rPr>
              <a:t>këmbëngulin</a:t>
            </a:r>
            <a:r>
              <a:rPr lang="en-US" sz="4000" b="1" dirty="0" smtClean="0">
                <a:solidFill>
                  <a:schemeClr val="tx2"/>
                </a:solidFill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</a:rPr>
              <a:t>dhe</a:t>
            </a:r>
            <a:r>
              <a:rPr lang="en-US" sz="4000" b="1" dirty="0" smtClean="0">
                <a:solidFill>
                  <a:schemeClr val="tx2"/>
                </a:solidFill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</a:rPr>
              <a:t>disa</a:t>
            </a:r>
            <a:r>
              <a:rPr lang="en-US" sz="4000" b="1" dirty="0" smtClean="0">
                <a:solidFill>
                  <a:schemeClr val="tx2"/>
                </a:solidFill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</a:rPr>
              <a:t>të</a:t>
            </a:r>
            <a:r>
              <a:rPr lang="en-US" sz="4000" b="1" dirty="0" smtClean="0">
                <a:solidFill>
                  <a:schemeClr val="tx2"/>
                </a:solidFill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</a:rPr>
              <a:t>tjerë</a:t>
            </a:r>
            <a:r>
              <a:rPr lang="en-US" sz="4000" b="1" dirty="0" smtClean="0">
                <a:solidFill>
                  <a:schemeClr val="tx2"/>
                </a:solidFill>
              </a:rPr>
              <a:t> </a:t>
            </a:r>
            <a:r>
              <a:rPr lang="en-US" sz="4000" b="1" dirty="0" err="1" smtClean="0">
                <a:solidFill>
                  <a:schemeClr val="tx2"/>
                </a:solidFill>
              </a:rPr>
              <a:t>dorëzohen</a:t>
            </a:r>
            <a:r>
              <a:rPr lang="en-US" sz="4000" b="1" dirty="0" smtClean="0">
                <a:solidFill>
                  <a:schemeClr val="tx2"/>
                </a:solidFill>
              </a:rPr>
              <a:t>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të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rrisim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dhe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menaxhojmë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motivimin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143000"/>
          <a:ext cx="8229600" cy="541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Sugjerime</a:t>
            </a:r>
            <a:r>
              <a:rPr lang="en-US" b="1" dirty="0" smtClean="0"/>
              <a:t> </a:t>
            </a:r>
            <a:r>
              <a:rPr lang="en-US" b="1" dirty="0" err="1" smtClean="0"/>
              <a:t>për</a:t>
            </a:r>
            <a:r>
              <a:rPr lang="en-US" b="1" dirty="0" smtClean="0"/>
              <a:t> </a:t>
            </a:r>
            <a:r>
              <a:rPr lang="en-US" b="1" dirty="0" err="1" smtClean="0"/>
              <a:t>në</a:t>
            </a:r>
            <a:r>
              <a:rPr lang="en-US" b="1" dirty="0" smtClean="0"/>
              <a:t> </a:t>
            </a:r>
            <a:r>
              <a:rPr lang="en-US" b="1" dirty="0" err="1" smtClean="0"/>
              <a:t>klasë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066800"/>
          <a:ext cx="8229600" cy="541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chemeClr val="tx2"/>
                </a:solidFill>
              </a:rPr>
              <a:t>MOTIVIMI DHE PERFORCIMI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err="1" smtClean="0">
                <a:solidFill>
                  <a:schemeClr val="tx2"/>
                </a:solidFill>
              </a:rPr>
              <a:t>Të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nxënët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nëpërmjet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përforcimit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</a:p>
          <a:p>
            <a:pPr>
              <a:buNone/>
            </a:pPr>
            <a:endParaRPr lang="en-US" dirty="0" smtClean="0">
              <a:solidFill>
                <a:schemeClr val="tx2"/>
              </a:solidFill>
            </a:endParaRPr>
          </a:p>
          <a:p>
            <a:r>
              <a:rPr lang="en-US" b="1" dirty="0" err="1" smtClean="0">
                <a:solidFill>
                  <a:schemeClr val="tx2"/>
                </a:solidFill>
              </a:rPr>
              <a:t>Përforcimi</a:t>
            </a:r>
            <a:r>
              <a:rPr lang="en-US" b="1" dirty="0" smtClean="0">
                <a:solidFill>
                  <a:schemeClr val="tx2"/>
                </a:solidFill>
              </a:rPr>
              <a:t> POZITIV = </a:t>
            </a:r>
            <a:r>
              <a:rPr lang="en-US" dirty="0" smtClean="0">
                <a:solidFill>
                  <a:schemeClr val="tx2"/>
                </a:solidFill>
              </a:rPr>
              <a:t>(</a:t>
            </a:r>
            <a:r>
              <a:rPr lang="en-US" dirty="0" err="1" smtClean="0">
                <a:solidFill>
                  <a:schemeClr val="tx2"/>
                </a:solidFill>
              </a:rPr>
              <a:t>nxenesi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bën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një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punë</a:t>
            </a:r>
            <a:r>
              <a:rPr lang="en-US" dirty="0" smtClean="0">
                <a:solidFill>
                  <a:schemeClr val="tx2"/>
                </a:solidFill>
              </a:rPr>
              <a:t>, </a:t>
            </a:r>
            <a:r>
              <a:rPr lang="en-US" dirty="0" err="1" smtClean="0">
                <a:solidFill>
                  <a:schemeClr val="tx2"/>
                </a:solidFill>
              </a:rPr>
              <a:t>mesuesi</a:t>
            </a:r>
            <a:r>
              <a:rPr lang="en-US" dirty="0" smtClean="0">
                <a:solidFill>
                  <a:schemeClr val="tx2"/>
                </a:solidFill>
              </a:rPr>
              <a:t> e </a:t>
            </a:r>
            <a:r>
              <a:rPr lang="en-US" dirty="0" err="1" smtClean="0">
                <a:solidFill>
                  <a:schemeClr val="tx2"/>
                </a:solidFill>
              </a:rPr>
              <a:t>inkurajon</a:t>
            </a:r>
            <a:r>
              <a:rPr lang="en-US" dirty="0" smtClean="0">
                <a:solidFill>
                  <a:schemeClr val="tx2"/>
                </a:solidFill>
              </a:rPr>
              <a:t>) </a:t>
            </a:r>
          </a:p>
          <a:p>
            <a:r>
              <a:rPr lang="en-US" b="1" dirty="0" err="1" smtClean="0">
                <a:solidFill>
                  <a:schemeClr val="tx2"/>
                </a:solidFill>
              </a:rPr>
              <a:t>Përforcimi</a:t>
            </a:r>
            <a:r>
              <a:rPr lang="en-US" b="1" dirty="0" smtClean="0">
                <a:solidFill>
                  <a:schemeClr val="tx2"/>
                </a:solidFill>
              </a:rPr>
              <a:t> NEGATIV = </a:t>
            </a:r>
            <a:r>
              <a:rPr lang="en-US" dirty="0" smtClean="0">
                <a:solidFill>
                  <a:schemeClr val="tx2"/>
                </a:solidFill>
              </a:rPr>
              <a:t>(</a:t>
            </a:r>
            <a:r>
              <a:rPr lang="en-US" dirty="0" err="1" smtClean="0">
                <a:solidFill>
                  <a:schemeClr val="tx2"/>
                </a:solidFill>
              </a:rPr>
              <a:t>nxënësi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arrin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rezultate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te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mira</a:t>
            </a:r>
            <a:r>
              <a:rPr lang="en-US" dirty="0" smtClean="0">
                <a:solidFill>
                  <a:schemeClr val="tx2"/>
                </a:solidFill>
              </a:rPr>
              <a:t> ne </a:t>
            </a:r>
            <a:r>
              <a:rPr lang="en-US" dirty="0" err="1" smtClean="0">
                <a:solidFill>
                  <a:schemeClr val="tx2"/>
                </a:solidFill>
              </a:rPr>
              <a:t>praktike</a:t>
            </a:r>
            <a:r>
              <a:rPr lang="en-US" dirty="0" smtClean="0">
                <a:solidFill>
                  <a:schemeClr val="tx2"/>
                </a:solidFill>
              </a:rPr>
              <a:t>, </a:t>
            </a:r>
            <a:r>
              <a:rPr lang="en-US" dirty="0" err="1" smtClean="0">
                <a:solidFill>
                  <a:schemeClr val="tx2"/>
                </a:solidFill>
              </a:rPr>
              <a:t>mësuesi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i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heq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detyrat</a:t>
            </a:r>
            <a:r>
              <a:rPr lang="en-US" dirty="0" smtClean="0">
                <a:solidFill>
                  <a:schemeClr val="tx2"/>
                </a:solidFill>
              </a:rPr>
              <a:t> e </a:t>
            </a:r>
            <a:r>
              <a:rPr lang="en-US" dirty="0" err="1" smtClean="0">
                <a:solidFill>
                  <a:schemeClr val="tx2"/>
                </a:solidFill>
              </a:rPr>
              <a:t>shtëpisë</a:t>
            </a:r>
            <a:r>
              <a:rPr lang="en-US" dirty="0" smtClean="0">
                <a:solidFill>
                  <a:schemeClr val="tx2"/>
                </a:solidFill>
              </a:rPr>
              <a:t>) </a:t>
            </a:r>
          </a:p>
          <a:p>
            <a:r>
              <a:rPr lang="en-US" b="1" dirty="0" err="1" smtClean="0">
                <a:solidFill>
                  <a:schemeClr val="tx2"/>
                </a:solidFill>
              </a:rPr>
              <a:t>Dënimi</a:t>
            </a:r>
            <a:r>
              <a:rPr lang="en-US" b="1" dirty="0" smtClean="0">
                <a:solidFill>
                  <a:schemeClr val="tx2"/>
                </a:solidFill>
              </a:rPr>
              <a:t> NEGATIV = </a:t>
            </a:r>
            <a:r>
              <a:rPr lang="en-US" dirty="0" smtClean="0">
                <a:solidFill>
                  <a:schemeClr val="tx2"/>
                </a:solidFill>
              </a:rPr>
              <a:t>(</a:t>
            </a:r>
            <a:r>
              <a:rPr lang="en-US" dirty="0" err="1" smtClean="0">
                <a:solidFill>
                  <a:schemeClr val="tx2"/>
                </a:solidFill>
              </a:rPr>
              <a:t>nxënësi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nuk</a:t>
            </a:r>
            <a:r>
              <a:rPr lang="en-US" dirty="0" smtClean="0">
                <a:solidFill>
                  <a:schemeClr val="tx2"/>
                </a:solidFill>
              </a:rPr>
              <a:t> ka </a:t>
            </a:r>
            <a:r>
              <a:rPr lang="en-US" dirty="0" err="1" smtClean="0">
                <a:solidFill>
                  <a:schemeClr val="tx2"/>
                </a:solidFill>
              </a:rPr>
              <a:t>bërë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detyren</a:t>
            </a:r>
            <a:r>
              <a:rPr lang="en-US" dirty="0" smtClean="0">
                <a:solidFill>
                  <a:schemeClr val="tx2"/>
                </a:solidFill>
              </a:rPr>
              <a:t> e </a:t>
            </a:r>
            <a:r>
              <a:rPr lang="en-US" dirty="0" err="1" smtClean="0">
                <a:solidFill>
                  <a:schemeClr val="tx2"/>
                </a:solidFill>
              </a:rPr>
              <a:t>ngarkuar</a:t>
            </a:r>
            <a:r>
              <a:rPr lang="en-US" dirty="0" smtClean="0">
                <a:solidFill>
                  <a:schemeClr val="tx2"/>
                </a:solidFill>
              </a:rPr>
              <a:t>, </a:t>
            </a:r>
            <a:r>
              <a:rPr lang="en-US" dirty="0" err="1" smtClean="0">
                <a:solidFill>
                  <a:schemeClr val="tx2"/>
                </a:solidFill>
              </a:rPr>
              <a:t>mësuesi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i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heq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të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drejtën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të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shkojë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në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laboratorin</a:t>
            </a:r>
            <a:r>
              <a:rPr lang="en-US" dirty="0" smtClean="0">
                <a:solidFill>
                  <a:schemeClr val="tx2"/>
                </a:solidFill>
              </a:rPr>
              <a:t> e </a:t>
            </a:r>
            <a:r>
              <a:rPr lang="en-US" dirty="0" err="1" smtClean="0">
                <a:solidFill>
                  <a:schemeClr val="tx2"/>
                </a:solidFill>
              </a:rPr>
              <a:t>kompiuterit</a:t>
            </a:r>
            <a:r>
              <a:rPr lang="en-US" dirty="0" smtClean="0">
                <a:solidFill>
                  <a:schemeClr val="tx2"/>
                </a:solidFill>
              </a:rPr>
              <a:t>).</a:t>
            </a:r>
          </a:p>
          <a:p>
            <a:r>
              <a:rPr lang="en-US" b="1" dirty="0" err="1" smtClean="0">
                <a:solidFill>
                  <a:schemeClr val="tx2"/>
                </a:solidFill>
              </a:rPr>
              <a:t>Dënimi</a:t>
            </a:r>
            <a:r>
              <a:rPr lang="en-US" b="1" dirty="0" smtClean="0">
                <a:solidFill>
                  <a:schemeClr val="tx2"/>
                </a:solidFill>
              </a:rPr>
              <a:t> POZITIV = </a:t>
            </a:r>
            <a:r>
              <a:rPr lang="en-US" dirty="0" smtClean="0">
                <a:solidFill>
                  <a:schemeClr val="tx2"/>
                </a:solidFill>
              </a:rPr>
              <a:t>(</a:t>
            </a:r>
            <a:r>
              <a:rPr lang="en-US" dirty="0" err="1" smtClean="0">
                <a:solidFill>
                  <a:schemeClr val="tx2"/>
                </a:solidFill>
              </a:rPr>
              <a:t>nxënësi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nuk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eshte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i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vemendshem</a:t>
            </a:r>
            <a:r>
              <a:rPr lang="en-US" dirty="0" smtClean="0">
                <a:solidFill>
                  <a:schemeClr val="tx2"/>
                </a:solidFill>
              </a:rPr>
              <a:t>, </a:t>
            </a:r>
            <a:r>
              <a:rPr lang="en-US" dirty="0" err="1" smtClean="0">
                <a:solidFill>
                  <a:schemeClr val="tx2"/>
                </a:solidFill>
              </a:rPr>
              <a:t>mësuesi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i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shton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err="1" smtClean="0">
                <a:solidFill>
                  <a:schemeClr val="tx2"/>
                </a:solidFill>
              </a:rPr>
              <a:t>detyrat</a:t>
            </a:r>
            <a:r>
              <a:rPr lang="en-US" dirty="0" smtClean="0">
                <a:solidFill>
                  <a:schemeClr val="tx2"/>
                </a:solidFill>
              </a:rPr>
              <a:t>)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Si </a:t>
            </a:r>
            <a:r>
              <a:rPr lang="en-US" b="1" dirty="0" err="1" smtClean="0">
                <a:solidFill>
                  <a:schemeClr val="tx2"/>
                </a:solidFill>
              </a:rPr>
              <a:t>të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motivojmë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smtClean="0">
                <a:solidFill>
                  <a:schemeClr val="tx2"/>
                </a:solidFill>
              </a:rPr>
              <a:t>me </a:t>
            </a:r>
            <a:r>
              <a:rPr lang="en-US" b="1" dirty="0" err="1" smtClean="0">
                <a:solidFill>
                  <a:schemeClr val="tx2"/>
                </a:solidFill>
              </a:rPr>
              <a:t>anë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të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përforcimit</a:t>
            </a:r>
            <a:r>
              <a:rPr lang="en-US" b="1" dirty="0" smtClean="0">
                <a:solidFill>
                  <a:schemeClr val="tx2"/>
                </a:solidFill>
              </a:rPr>
              <a:t>?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err="1" smtClean="0">
                <a:solidFill>
                  <a:schemeClr val="tx2"/>
                </a:solidFill>
              </a:rPr>
              <a:t>Duhet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të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shoqërojmë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përmbushjen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smtClean="0">
                <a:solidFill>
                  <a:schemeClr val="tx2"/>
                </a:solidFill>
              </a:rPr>
              <a:t>e </a:t>
            </a:r>
            <a:r>
              <a:rPr lang="en-US" b="1" dirty="0" err="1" smtClean="0">
                <a:solidFill>
                  <a:schemeClr val="tx2"/>
                </a:solidFill>
              </a:rPr>
              <a:t>detyrave</a:t>
            </a:r>
            <a:r>
              <a:rPr lang="en-US" b="1" dirty="0" smtClean="0">
                <a:solidFill>
                  <a:schemeClr val="tx2"/>
                </a:solidFill>
              </a:rPr>
              <a:t> me </a:t>
            </a:r>
            <a:r>
              <a:rPr lang="en-US" b="1" dirty="0" err="1" smtClean="0">
                <a:solidFill>
                  <a:schemeClr val="tx2"/>
                </a:solidFill>
              </a:rPr>
              <a:t>përforcime</a:t>
            </a:r>
            <a:r>
              <a:rPr lang="en-US" b="1" dirty="0" smtClean="0">
                <a:solidFill>
                  <a:schemeClr val="tx2"/>
                </a:solidFill>
              </a:rPr>
              <a:t>, </a:t>
            </a:r>
            <a:r>
              <a:rPr lang="en-US" b="1" dirty="0" err="1" smtClean="0">
                <a:solidFill>
                  <a:schemeClr val="tx2"/>
                </a:solidFill>
              </a:rPr>
              <a:t>shpërblime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dhe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mirënjohje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për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arritjet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në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aktivitetin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mësimor</a:t>
            </a:r>
            <a:r>
              <a:rPr lang="en-US" b="1" dirty="0" smtClean="0">
                <a:solidFill>
                  <a:schemeClr val="tx2"/>
                </a:solidFill>
              </a:rPr>
              <a:t>.</a:t>
            </a:r>
          </a:p>
          <a:p>
            <a:r>
              <a:rPr lang="en-US" b="1" dirty="0" err="1" smtClean="0">
                <a:solidFill>
                  <a:schemeClr val="tx2"/>
                </a:solidFill>
              </a:rPr>
              <a:t>Gradualisht</a:t>
            </a:r>
            <a:r>
              <a:rPr lang="en-US" b="1" dirty="0" smtClean="0">
                <a:solidFill>
                  <a:schemeClr val="tx2"/>
                </a:solidFill>
              </a:rPr>
              <a:t>, </a:t>
            </a:r>
            <a:r>
              <a:rPr lang="en-US" b="1" dirty="0" err="1" smtClean="0">
                <a:solidFill>
                  <a:schemeClr val="tx2"/>
                </a:solidFill>
              </a:rPr>
              <a:t>pakësoni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përforcimet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dhe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vini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theksin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më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shumë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tek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përmirësimi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dhe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progresi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që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bën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nxënësi</a:t>
            </a:r>
            <a:r>
              <a:rPr lang="en-US" b="1" dirty="0" smtClean="0">
                <a:solidFill>
                  <a:schemeClr val="tx2"/>
                </a:solidFill>
              </a:rPr>
              <a:t>.</a:t>
            </a:r>
          </a:p>
          <a:p>
            <a:r>
              <a:rPr lang="en-US" b="1" dirty="0" err="1" smtClean="0">
                <a:solidFill>
                  <a:schemeClr val="tx2"/>
                </a:solidFill>
              </a:rPr>
              <a:t>Nëse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nxënësi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sërish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dështon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atëherë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duhen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analizuar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probleme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të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tjera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si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ankthi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i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lartë</a:t>
            </a:r>
            <a:r>
              <a:rPr lang="en-US" b="1" dirty="0" smtClean="0">
                <a:solidFill>
                  <a:schemeClr val="tx2"/>
                </a:solidFill>
              </a:rPr>
              <a:t>, </a:t>
            </a:r>
            <a:r>
              <a:rPr lang="en-US" b="1" dirty="0" err="1" smtClean="0">
                <a:solidFill>
                  <a:schemeClr val="tx2"/>
                </a:solidFill>
              </a:rPr>
              <a:t>mungesa</a:t>
            </a:r>
            <a:r>
              <a:rPr lang="en-US" b="1" dirty="0" smtClean="0">
                <a:solidFill>
                  <a:schemeClr val="tx2"/>
                </a:solidFill>
              </a:rPr>
              <a:t> e </a:t>
            </a:r>
            <a:r>
              <a:rPr lang="en-US" b="1" dirty="0" err="1" smtClean="0">
                <a:solidFill>
                  <a:schemeClr val="tx2"/>
                </a:solidFill>
              </a:rPr>
              <a:t>aftësive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mësimore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etj</a:t>
            </a:r>
            <a:r>
              <a:rPr lang="en-US" b="1" dirty="0" smtClean="0">
                <a:solidFill>
                  <a:schemeClr val="tx2"/>
                </a:solidFill>
              </a:rPr>
              <a:t>.</a:t>
            </a:r>
            <a:endParaRPr lang="en-US" b="1" dirty="0" smtClean="0">
              <a:solidFill>
                <a:schemeClr val="tx2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719</TotalTime>
  <Words>713</Words>
  <Application>Microsoft Office PowerPoint</Application>
  <PresentationFormat>On-screen Show (4:3)</PresentationFormat>
  <Paragraphs>96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      Si të motivojmë nxënësit    </vt:lpstr>
      <vt:lpstr>PowerPoint Presentation</vt:lpstr>
      <vt:lpstr>PowerPoint Presentation</vt:lpstr>
      <vt:lpstr> MOTIVIMI çështjet kryesore  </vt:lpstr>
      <vt:lpstr>Ç’mund të bëjmë? </vt:lpstr>
      <vt:lpstr>Si të rrisim dhe menaxhojmë motivimin </vt:lpstr>
      <vt:lpstr>Sugjerime për në klasë</vt:lpstr>
      <vt:lpstr>MOTIVIMI DHE PERFORCIMI</vt:lpstr>
      <vt:lpstr>Si të motivojmë me anë të përforcimit?</vt:lpstr>
      <vt:lpstr>Si të motivojmë përmes qëllimit?</vt:lpstr>
      <vt:lpstr>DISKUTIME</vt:lpstr>
      <vt:lpstr>FUSHAT E MOTIVIMIT</vt:lpstr>
      <vt:lpstr>Detyrë për zgjidhje</vt:lpstr>
      <vt:lpstr>Këshilla për të nxitur motivimin në të nxënë</vt:lpstr>
      <vt:lpstr>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Hyrje në psikologjinë e të nxënit    RM1: Pjesëmarrësi analizon aspektet psikologjike të të nxënit</dc:title>
  <dc:creator>ADMIN</dc:creator>
  <cp:lastModifiedBy>user</cp:lastModifiedBy>
  <cp:revision>102</cp:revision>
  <cp:lastPrinted>2016-11-10T15:12:01Z</cp:lastPrinted>
  <dcterms:created xsi:type="dcterms:W3CDTF">2006-08-16T00:00:00Z</dcterms:created>
  <dcterms:modified xsi:type="dcterms:W3CDTF">2017-05-05T16:54:02Z</dcterms:modified>
</cp:coreProperties>
</file>