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82" r:id="rId6"/>
    <p:sldId id="286" r:id="rId7"/>
    <p:sldId id="283" r:id="rId8"/>
    <p:sldId id="284" r:id="rId9"/>
    <p:sldId id="285" r:id="rId10"/>
    <p:sldId id="287" r:id="rId11"/>
    <p:sldId id="270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00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ABDEE-CC23-47E5-BB0C-B9BAF36E22F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664FF0-CAD1-48E3-A8B0-710D7DF88564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48DCF969-CA8A-472C-984E-F568DCD7ABC6}" type="parTrans" cxnId="{A60A6AFB-0336-4700-BDD7-FFCB1869DE46}">
      <dgm:prSet/>
      <dgm:spPr/>
      <dgm:t>
        <a:bodyPr/>
        <a:lstStyle/>
        <a:p>
          <a:endParaRPr lang="en-US"/>
        </a:p>
      </dgm:t>
    </dgm:pt>
    <dgm:pt modelId="{37E448B9-F0B4-4A68-9B3F-B88311B126EF}" type="sibTrans" cxnId="{A60A6AFB-0336-4700-BDD7-FFCB1869DE46}">
      <dgm:prSet/>
      <dgm:spPr/>
      <dgm:t>
        <a:bodyPr/>
        <a:lstStyle/>
        <a:p>
          <a:endParaRPr lang="en-US"/>
        </a:p>
      </dgm:t>
    </dgm:pt>
    <dgm:pt modelId="{AD7F328D-3F2B-49E6-82FB-941DAAD54990}">
      <dgm:prSet phldrT="[Text]"/>
      <dgm:spPr/>
      <dgm:t>
        <a:bodyPr/>
        <a:lstStyle/>
        <a:p>
          <a:r>
            <a:rPr lang="en-US" dirty="0" err="1" smtClean="0"/>
            <a:t>identifikohuni</a:t>
          </a:r>
          <a:r>
            <a:rPr lang="en-US" dirty="0" smtClean="0"/>
            <a:t> me </a:t>
          </a:r>
          <a:r>
            <a:rPr lang="en-US" dirty="0" err="1" smtClean="0"/>
            <a:t>nxënësin</a:t>
          </a:r>
          <a:endParaRPr lang="en-US" dirty="0"/>
        </a:p>
      </dgm:t>
    </dgm:pt>
    <dgm:pt modelId="{18CF333C-C995-4823-B255-A1EBEFB3DBE8}" type="parTrans" cxnId="{7CFE55CC-B503-4B74-81E0-ABECFAE8B5B8}">
      <dgm:prSet/>
      <dgm:spPr/>
      <dgm:t>
        <a:bodyPr/>
        <a:lstStyle/>
        <a:p>
          <a:endParaRPr lang="en-US"/>
        </a:p>
      </dgm:t>
    </dgm:pt>
    <dgm:pt modelId="{72DEC84D-1822-4154-BAD4-9F22B53C2CBD}" type="sibTrans" cxnId="{7CFE55CC-B503-4B74-81E0-ABECFAE8B5B8}">
      <dgm:prSet/>
      <dgm:spPr/>
      <dgm:t>
        <a:bodyPr/>
        <a:lstStyle/>
        <a:p>
          <a:endParaRPr lang="en-US"/>
        </a:p>
      </dgm:t>
    </dgm:pt>
    <dgm:pt modelId="{AB6C20A8-294E-42A7-A674-4344967D0A1C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EC9FB1EB-4DF3-4D49-A799-6FA3B2B75D03}" type="parTrans" cxnId="{160E451F-923F-4382-9A3D-A2EAC7BE7304}">
      <dgm:prSet/>
      <dgm:spPr/>
      <dgm:t>
        <a:bodyPr/>
        <a:lstStyle/>
        <a:p>
          <a:endParaRPr lang="en-US"/>
        </a:p>
      </dgm:t>
    </dgm:pt>
    <dgm:pt modelId="{9FAEB581-0C2E-4C96-B82E-BFEE28FDD36E}" type="sibTrans" cxnId="{160E451F-923F-4382-9A3D-A2EAC7BE7304}">
      <dgm:prSet/>
      <dgm:spPr/>
      <dgm:t>
        <a:bodyPr/>
        <a:lstStyle/>
        <a:p>
          <a:endParaRPr lang="en-US"/>
        </a:p>
      </dgm:t>
    </dgm:pt>
    <dgm:pt modelId="{3228154A-AE1C-45F4-B411-CD0648B7261A}">
      <dgm:prSet phldrT="[Text]"/>
      <dgm:spPr/>
      <dgm:t>
        <a:bodyPr/>
        <a:lstStyle/>
        <a:p>
          <a:r>
            <a:rPr lang="en-US" dirty="0" err="1" smtClean="0"/>
            <a:t>kuptoni</a:t>
          </a:r>
          <a:r>
            <a:rPr lang="en-US" dirty="0" smtClean="0"/>
            <a:t> </a:t>
          </a:r>
          <a:r>
            <a:rPr lang="en-US" dirty="0" err="1" smtClean="0"/>
            <a:t>ç’po</a:t>
          </a:r>
          <a:r>
            <a:rPr lang="en-US" dirty="0" smtClean="0"/>
            <a:t> </a:t>
          </a:r>
          <a:r>
            <a:rPr lang="en-US" dirty="0" err="1" smtClean="0"/>
            <a:t>duan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thonë</a:t>
          </a:r>
          <a:r>
            <a:rPr lang="en-US" dirty="0" smtClean="0"/>
            <a:t> </a:t>
          </a:r>
          <a:r>
            <a:rPr lang="en-US" dirty="0" err="1" smtClean="0"/>
            <a:t>nxënësit</a:t>
          </a:r>
          <a:endParaRPr lang="en-US" dirty="0"/>
        </a:p>
      </dgm:t>
    </dgm:pt>
    <dgm:pt modelId="{035B8F03-1C6D-4215-A71A-A6AF30EBAF89}" type="parTrans" cxnId="{28A654D5-0F6C-4BE1-9615-07015F7E0FD9}">
      <dgm:prSet/>
      <dgm:spPr/>
      <dgm:t>
        <a:bodyPr/>
        <a:lstStyle/>
        <a:p>
          <a:endParaRPr lang="en-US"/>
        </a:p>
      </dgm:t>
    </dgm:pt>
    <dgm:pt modelId="{040442F5-0472-4AAB-AF2A-DE4D8B19C3CB}" type="sibTrans" cxnId="{28A654D5-0F6C-4BE1-9615-07015F7E0FD9}">
      <dgm:prSet/>
      <dgm:spPr/>
      <dgm:t>
        <a:bodyPr/>
        <a:lstStyle/>
        <a:p>
          <a:endParaRPr lang="en-US"/>
        </a:p>
      </dgm:t>
    </dgm:pt>
    <dgm:pt modelId="{6A2805D0-1006-4684-B569-6413910FF4E7}">
      <dgm:prSet phldrT="[Text]"/>
      <dgm:spPr/>
      <dgm:t>
        <a:bodyPr/>
        <a:lstStyle/>
        <a:p>
          <a:endParaRPr lang="en-US" dirty="0" smtClean="0"/>
        </a:p>
        <a:p>
          <a:r>
            <a:rPr lang="en-US" dirty="0" smtClean="0"/>
            <a:t>3</a:t>
          </a:r>
          <a:endParaRPr lang="en-US" dirty="0"/>
        </a:p>
      </dgm:t>
    </dgm:pt>
    <dgm:pt modelId="{30B67492-2A6D-4087-8F55-0481CE91763C}" type="parTrans" cxnId="{BA84403F-58B0-4ED5-ACE0-4A6026DF661F}">
      <dgm:prSet/>
      <dgm:spPr/>
      <dgm:t>
        <a:bodyPr/>
        <a:lstStyle/>
        <a:p>
          <a:endParaRPr lang="en-US"/>
        </a:p>
      </dgm:t>
    </dgm:pt>
    <dgm:pt modelId="{85EABC8A-0F19-4243-9C49-AA4B2AB5BD73}" type="sibTrans" cxnId="{BA84403F-58B0-4ED5-ACE0-4A6026DF661F}">
      <dgm:prSet/>
      <dgm:spPr/>
      <dgm:t>
        <a:bodyPr/>
        <a:lstStyle/>
        <a:p>
          <a:endParaRPr lang="en-US"/>
        </a:p>
      </dgm:t>
    </dgm:pt>
    <dgm:pt modelId="{AB22576A-72BE-4D1A-8954-E08059B4B61D}">
      <dgm:prSet phldrT="[Text]"/>
      <dgm:spPr/>
      <dgm:t>
        <a:bodyPr/>
        <a:lstStyle/>
        <a:p>
          <a:r>
            <a:rPr lang="en-US" dirty="0" err="1" smtClean="0"/>
            <a:t>mbani</a:t>
          </a:r>
          <a:r>
            <a:rPr lang="en-US" dirty="0" smtClean="0"/>
            <a:t> </a:t>
          </a:r>
          <a:r>
            <a:rPr lang="en-US" dirty="0" err="1" smtClean="0"/>
            <a:t>nivel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lartë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kontaktit</a:t>
          </a:r>
          <a:r>
            <a:rPr lang="en-US" dirty="0" smtClean="0"/>
            <a:t> me </a:t>
          </a:r>
          <a:r>
            <a:rPr lang="en-US" dirty="0" err="1" smtClean="0"/>
            <a:t>sy</a:t>
          </a:r>
          <a:endParaRPr lang="en-US" dirty="0"/>
        </a:p>
      </dgm:t>
    </dgm:pt>
    <dgm:pt modelId="{E8AF8A08-6868-4CA4-B117-FC4AFBF20B23}" type="parTrans" cxnId="{604455A4-1F38-495A-AFB0-8B339A71ED7B}">
      <dgm:prSet/>
      <dgm:spPr/>
      <dgm:t>
        <a:bodyPr/>
        <a:lstStyle/>
        <a:p>
          <a:endParaRPr lang="en-US"/>
        </a:p>
      </dgm:t>
    </dgm:pt>
    <dgm:pt modelId="{6791E872-FBA2-4057-AEEE-42D486C1FB07}" type="sibTrans" cxnId="{604455A4-1F38-495A-AFB0-8B339A71ED7B}">
      <dgm:prSet/>
      <dgm:spPr/>
      <dgm:t>
        <a:bodyPr/>
        <a:lstStyle/>
        <a:p>
          <a:endParaRPr lang="en-US"/>
        </a:p>
      </dgm:t>
    </dgm:pt>
    <dgm:pt modelId="{DE5E00B9-D121-444A-9B6B-23C6CE4401D6}">
      <dgm:prSet/>
      <dgm:spPr/>
      <dgm:t>
        <a:bodyPr/>
        <a:lstStyle/>
        <a:p>
          <a:r>
            <a:rPr lang="en-US" dirty="0" err="1" smtClean="0"/>
            <a:t>përdorni</a:t>
          </a:r>
          <a:r>
            <a:rPr lang="en-US" dirty="0" smtClean="0"/>
            <a:t> </a:t>
          </a:r>
          <a:r>
            <a:rPr lang="en-US" dirty="0" err="1" smtClean="0"/>
            <a:t>gjuhën</a:t>
          </a:r>
          <a:r>
            <a:rPr lang="en-US" dirty="0" smtClean="0"/>
            <a:t> </a:t>
          </a:r>
          <a:r>
            <a:rPr lang="en-US" dirty="0" err="1" smtClean="0"/>
            <a:t>trupore</a:t>
          </a:r>
          <a:endParaRPr lang="en-US" dirty="0"/>
        </a:p>
      </dgm:t>
    </dgm:pt>
    <dgm:pt modelId="{6B0E9B3B-DCF7-4BC4-861A-C17DEE4E2927}" type="parTrans" cxnId="{A9B50E3B-4D8E-4A45-9291-6F07C3CCE13E}">
      <dgm:prSet/>
      <dgm:spPr/>
      <dgm:t>
        <a:bodyPr/>
        <a:lstStyle/>
        <a:p>
          <a:endParaRPr lang="en-US"/>
        </a:p>
      </dgm:t>
    </dgm:pt>
    <dgm:pt modelId="{0CE40464-4DBA-4E57-BD26-9C8141E5FBCD}" type="sibTrans" cxnId="{A9B50E3B-4D8E-4A45-9291-6F07C3CCE13E}">
      <dgm:prSet/>
      <dgm:spPr/>
      <dgm:t>
        <a:bodyPr/>
        <a:lstStyle/>
        <a:p>
          <a:endParaRPr lang="en-US"/>
        </a:p>
      </dgm:t>
    </dgm:pt>
    <dgm:pt modelId="{63863DA9-5E31-45DA-98DA-F71A37EB24EB}">
      <dgm:prSet/>
      <dgm:spPr/>
      <dgm:t>
        <a:bodyPr/>
        <a:lstStyle/>
        <a:p>
          <a:r>
            <a:rPr lang="en-US" dirty="0" err="1" smtClean="0"/>
            <a:t>shmangni</a:t>
          </a:r>
          <a:r>
            <a:rPr lang="en-US" dirty="0" smtClean="0"/>
            <a:t> </a:t>
          </a:r>
          <a:r>
            <a:rPr lang="en-US" dirty="0" err="1" smtClean="0"/>
            <a:t>shpërqëndrimet</a:t>
          </a:r>
          <a:endParaRPr lang="en-US" dirty="0"/>
        </a:p>
      </dgm:t>
    </dgm:pt>
    <dgm:pt modelId="{8055FBDB-9D99-413C-88C5-BAF9360EC280}" type="parTrans" cxnId="{FE79843C-0A2D-43CB-A00A-AAAAEA6D76F2}">
      <dgm:prSet/>
      <dgm:spPr/>
      <dgm:t>
        <a:bodyPr/>
        <a:lstStyle/>
        <a:p>
          <a:endParaRPr lang="en-US"/>
        </a:p>
      </dgm:t>
    </dgm:pt>
    <dgm:pt modelId="{5ACAAEA2-92B7-441B-8D96-2D5234B635BD}" type="sibTrans" cxnId="{FE79843C-0A2D-43CB-A00A-AAAAEA6D76F2}">
      <dgm:prSet/>
      <dgm:spPr/>
      <dgm:t>
        <a:bodyPr/>
        <a:lstStyle/>
        <a:p>
          <a:endParaRPr lang="en-US"/>
        </a:p>
      </dgm:t>
    </dgm:pt>
    <dgm:pt modelId="{5A7B3044-7C58-4AF5-BDF0-1872D50CD920}">
      <dgm:prSet phldrT="[Text]"/>
      <dgm:spPr/>
      <dgm:t>
        <a:bodyPr/>
        <a:lstStyle/>
        <a:p>
          <a:r>
            <a:rPr lang="en-US" dirty="0" smtClean="0"/>
            <a:t>feedback </a:t>
          </a:r>
          <a:r>
            <a:rPr lang="en-US" dirty="0" err="1" smtClean="0"/>
            <a:t>konstruktiv</a:t>
          </a:r>
          <a:endParaRPr lang="en-US" dirty="0"/>
        </a:p>
      </dgm:t>
    </dgm:pt>
    <dgm:pt modelId="{9894AE0F-C112-4AD9-A771-FF5A915D68B4}" type="sibTrans" cxnId="{C58F1A06-8E3D-460D-A18E-18A7FBCC1FD4}">
      <dgm:prSet/>
      <dgm:spPr/>
      <dgm:t>
        <a:bodyPr/>
        <a:lstStyle/>
        <a:p>
          <a:endParaRPr lang="en-US"/>
        </a:p>
      </dgm:t>
    </dgm:pt>
    <dgm:pt modelId="{9EFFE8E1-2382-40E0-B63A-AA2C3103EC8E}" type="parTrans" cxnId="{C58F1A06-8E3D-460D-A18E-18A7FBCC1FD4}">
      <dgm:prSet/>
      <dgm:spPr/>
      <dgm:t>
        <a:bodyPr/>
        <a:lstStyle/>
        <a:p>
          <a:endParaRPr lang="en-US"/>
        </a:p>
      </dgm:t>
    </dgm:pt>
    <dgm:pt modelId="{DCFB7BDE-0351-485A-888B-D5D4FF16F650}">
      <dgm:prSet phldrT="[Text]"/>
      <dgm:spPr/>
      <dgm:t>
        <a:bodyPr/>
        <a:lstStyle/>
        <a:p>
          <a:r>
            <a:rPr lang="en-US" dirty="0" err="1" smtClean="0"/>
            <a:t>gjykoni</a:t>
          </a:r>
          <a:r>
            <a:rPr lang="en-US" dirty="0" smtClean="0"/>
            <a:t> </a:t>
          </a:r>
          <a:r>
            <a:rPr lang="en-US" dirty="0" err="1" smtClean="0"/>
            <a:t>përmbajtjen</a:t>
          </a:r>
          <a:r>
            <a:rPr lang="en-US" dirty="0" smtClean="0"/>
            <a:t>, </a:t>
          </a:r>
          <a:r>
            <a:rPr lang="en-US" dirty="0" err="1" smtClean="0"/>
            <a:t>jo</a:t>
          </a:r>
          <a:r>
            <a:rPr lang="en-US" dirty="0" smtClean="0"/>
            <a:t> </a:t>
          </a:r>
          <a:r>
            <a:rPr lang="en-US" dirty="0" err="1" smtClean="0"/>
            <a:t>nxënësin</a:t>
          </a:r>
          <a:endParaRPr lang="en-US" dirty="0"/>
        </a:p>
      </dgm:t>
    </dgm:pt>
    <dgm:pt modelId="{4256ABF6-D9EC-4562-8D87-EAC692FF34A5}" type="sibTrans" cxnId="{B5275B02-D384-4142-8982-85CAC552FF5D}">
      <dgm:prSet/>
      <dgm:spPr/>
      <dgm:t>
        <a:bodyPr/>
        <a:lstStyle/>
        <a:p>
          <a:endParaRPr lang="en-US"/>
        </a:p>
      </dgm:t>
    </dgm:pt>
    <dgm:pt modelId="{633132B9-F2BE-4187-8A36-B160932BB04B}" type="parTrans" cxnId="{B5275B02-D384-4142-8982-85CAC552FF5D}">
      <dgm:prSet/>
      <dgm:spPr/>
      <dgm:t>
        <a:bodyPr/>
        <a:lstStyle/>
        <a:p>
          <a:endParaRPr lang="en-US"/>
        </a:p>
      </dgm:t>
    </dgm:pt>
    <dgm:pt modelId="{ABAE3BED-A1B9-4D36-ABC9-AAE8CBC617F4}">
      <dgm:prSet phldrT="[Text]"/>
      <dgm:spPr/>
      <dgm:t>
        <a:bodyPr/>
        <a:lstStyle/>
        <a:p>
          <a:r>
            <a:rPr lang="en-US" dirty="0" err="1" smtClean="0"/>
            <a:t>dëgjoni</a:t>
          </a:r>
          <a:r>
            <a:rPr lang="en-US" dirty="0" smtClean="0"/>
            <a:t> </a:t>
          </a:r>
          <a:r>
            <a:rPr lang="en-US" dirty="0" err="1" smtClean="0"/>
            <a:t>nxënësin</a:t>
          </a:r>
          <a:r>
            <a:rPr lang="en-US" dirty="0" smtClean="0"/>
            <a:t> pa e </a:t>
          </a:r>
          <a:r>
            <a:rPr lang="en-US" dirty="0" err="1" smtClean="0"/>
            <a:t>paragjykuar</a:t>
          </a:r>
          <a:endParaRPr lang="en-US" dirty="0"/>
        </a:p>
      </dgm:t>
    </dgm:pt>
    <dgm:pt modelId="{5CBB3B37-8B21-49D3-8B0D-590639D4ADE9}" type="parTrans" cxnId="{E7389000-28B0-4BBC-8424-54BBB7A052C0}">
      <dgm:prSet/>
      <dgm:spPr/>
    </dgm:pt>
    <dgm:pt modelId="{F6403C92-C837-4B4F-84D7-CD367BE409DE}" type="sibTrans" cxnId="{E7389000-28B0-4BBC-8424-54BBB7A052C0}">
      <dgm:prSet/>
      <dgm:spPr/>
    </dgm:pt>
    <dgm:pt modelId="{670218C0-789A-45CE-9E3F-67C24CF104F1}">
      <dgm:prSet phldrT="[Text]"/>
      <dgm:spPr/>
      <dgm:t>
        <a:bodyPr/>
        <a:lstStyle/>
        <a:p>
          <a:r>
            <a:rPr lang="en-US" dirty="0" err="1" smtClean="0"/>
            <a:t>kontrolloni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kuptuarit</a:t>
          </a:r>
          <a:r>
            <a:rPr lang="en-US" dirty="0" smtClean="0"/>
            <a:t> </a:t>
          </a:r>
          <a:r>
            <a:rPr lang="en-US" dirty="0" err="1" smtClean="0"/>
            <a:t>tuaj</a:t>
          </a:r>
          <a:endParaRPr lang="en-US" dirty="0"/>
        </a:p>
      </dgm:t>
    </dgm:pt>
    <dgm:pt modelId="{5351BD82-A812-48D9-A51F-A96A6CF93991}" type="parTrans" cxnId="{432E7F56-F9D9-48AB-B162-7346A86FBEA9}">
      <dgm:prSet/>
      <dgm:spPr/>
    </dgm:pt>
    <dgm:pt modelId="{5EE5A581-E81A-48CE-9E60-B3520823F361}" type="sibTrans" cxnId="{432E7F56-F9D9-48AB-B162-7346A86FBEA9}">
      <dgm:prSet/>
      <dgm:spPr/>
    </dgm:pt>
    <dgm:pt modelId="{1E6015F9-7B91-4B6B-9C87-DD1BEEF8B337}">
      <dgm:prSet phldrT="[Text]"/>
      <dgm:spPr/>
      <dgm:t>
        <a:bodyPr/>
        <a:lstStyle/>
        <a:p>
          <a:r>
            <a:rPr lang="en-US" dirty="0" err="1" smtClean="0"/>
            <a:t>përdorni</a:t>
          </a:r>
          <a:r>
            <a:rPr lang="en-US" dirty="0" smtClean="0"/>
            <a:t> </a:t>
          </a:r>
          <a:r>
            <a:rPr lang="en-US" dirty="0" err="1" smtClean="0"/>
            <a:t>teknika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shumëfishta</a:t>
          </a:r>
          <a:r>
            <a:rPr lang="en-US" dirty="0" smtClean="0"/>
            <a:t> </a:t>
          </a:r>
          <a:r>
            <a:rPr lang="en-US" dirty="0" err="1" smtClean="0"/>
            <a:t>për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kuptuar</a:t>
          </a:r>
          <a:r>
            <a:rPr lang="en-US" dirty="0" smtClean="0"/>
            <a:t> </a:t>
          </a:r>
          <a:r>
            <a:rPr lang="en-US" dirty="0" err="1" smtClean="0"/>
            <a:t>plotësisht</a:t>
          </a:r>
          <a:endParaRPr lang="en-US" dirty="0"/>
        </a:p>
      </dgm:t>
    </dgm:pt>
    <dgm:pt modelId="{DFE694CD-FBD4-4C0D-8A31-2B3444C72A88}" type="parTrans" cxnId="{4C8907ED-F94B-4F7F-87E1-3997B54D0590}">
      <dgm:prSet/>
      <dgm:spPr/>
    </dgm:pt>
    <dgm:pt modelId="{4738ABD0-A5EB-4C0D-A056-A097BF51BAF3}" type="sibTrans" cxnId="{4C8907ED-F94B-4F7F-87E1-3997B54D0590}">
      <dgm:prSet/>
      <dgm:spPr/>
    </dgm:pt>
    <dgm:pt modelId="{C110B076-930F-463E-862B-5BA5D5DE050B}" type="pres">
      <dgm:prSet presAssocID="{41AABDEE-CC23-47E5-BB0C-B9BAF36E22F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12EBB-625C-4303-8712-6FAF4B65AF56}" type="pres">
      <dgm:prSet presAssocID="{11664FF0-CAD1-48E3-A8B0-710D7DF88564}" presName="composite" presStyleCnt="0"/>
      <dgm:spPr/>
    </dgm:pt>
    <dgm:pt modelId="{26D79A4B-CC22-4396-A830-EA7A1FE570BE}" type="pres">
      <dgm:prSet presAssocID="{11664FF0-CAD1-48E3-A8B0-710D7DF8856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FE2CFA-42CF-4CF1-A1A6-B096AB3272CC}" type="pres">
      <dgm:prSet presAssocID="{11664FF0-CAD1-48E3-A8B0-710D7DF8856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4310EC-5FAC-424F-9F2D-FF0929FEA52B}" type="pres">
      <dgm:prSet presAssocID="{37E448B9-F0B4-4A68-9B3F-B88311B126EF}" presName="sp" presStyleCnt="0"/>
      <dgm:spPr/>
    </dgm:pt>
    <dgm:pt modelId="{FEBF6759-A158-4C30-9E5B-33E70E796E61}" type="pres">
      <dgm:prSet presAssocID="{AB6C20A8-294E-42A7-A674-4344967D0A1C}" presName="composite" presStyleCnt="0"/>
      <dgm:spPr/>
    </dgm:pt>
    <dgm:pt modelId="{039923DC-7A3B-4217-A618-4EEB4E0780E5}" type="pres">
      <dgm:prSet presAssocID="{AB6C20A8-294E-42A7-A674-4344967D0A1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99433D-DD05-4DD5-9BC2-DA93158CCBA0}" type="pres">
      <dgm:prSet presAssocID="{AB6C20A8-294E-42A7-A674-4344967D0A1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BE7BC-22AF-4E5C-A845-77AF0D412EB1}" type="pres">
      <dgm:prSet presAssocID="{9FAEB581-0C2E-4C96-B82E-BFEE28FDD36E}" presName="sp" presStyleCnt="0"/>
      <dgm:spPr/>
    </dgm:pt>
    <dgm:pt modelId="{ED4E6A56-B1F1-484B-A793-C7D0716C3763}" type="pres">
      <dgm:prSet presAssocID="{6A2805D0-1006-4684-B569-6413910FF4E7}" presName="composite" presStyleCnt="0"/>
      <dgm:spPr/>
    </dgm:pt>
    <dgm:pt modelId="{67F012D2-E693-4BC1-B64F-77433200EEEB}" type="pres">
      <dgm:prSet presAssocID="{6A2805D0-1006-4684-B569-6413910FF4E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3A0A8E-1F83-40B8-9C3B-78F5A1985F30}" type="pres">
      <dgm:prSet presAssocID="{6A2805D0-1006-4684-B569-6413910FF4E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A654D5-0F6C-4BE1-9615-07015F7E0FD9}" srcId="{AB6C20A8-294E-42A7-A674-4344967D0A1C}" destId="{3228154A-AE1C-45F4-B411-CD0648B7261A}" srcOrd="0" destOrd="0" parTransId="{035B8F03-1C6D-4215-A71A-A6AF30EBAF89}" sibTransId="{040442F5-0472-4AAB-AF2A-DE4D8B19C3CB}"/>
    <dgm:cxn modelId="{A9B50E3B-4D8E-4A45-9291-6F07C3CCE13E}" srcId="{11664FF0-CAD1-48E3-A8B0-710D7DF88564}" destId="{DE5E00B9-D121-444A-9B6B-23C6CE4401D6}" srcOrd="2" destOrd="0" parTransId="{6B0E9B3B-DCF7-4BC4-861A-C17DEE4E2927}" sibTransId="{0CE40464-4DBA-4E57-BD26-9C8141E5FBCD}"/>
    <dgm:cxn modelId="{AF97B1A8-9335-42AE-BC8F-06F885C392FC}" type="presOf" srcId="{AB22576A-72BE-4D1A-8954-E08059B4B61D}" destId="{03FE2CFA-42CF-4CF1-A1A6-B096AB3272CC}" srcOrd="0" destOrd="1" presId="urn:microsoft.com/office/officeart/2005/8/layout/chevron2"/>
    <dgm:cxn modelId="{BA84403F-58B0-4ED5-ACE0-4A6026DF661F}" srcId="{41AABDEE-CC23-47E5-BB0C-B9BAF36E22F1}" destId="{6A2805D0-1006-4684-B569-6413910FF4E7}" srcOrd="2" destOrd="0" parTransId="{30B67492-2A6D-4087-8F55-0481CE91763C}" sibTransId="{85EABC8A-0F19-4243-9C49-AA4B2AB5BD73}"/>
    <dgm:cxn modelId="{981F1ACE-F298-4837-973C-AC97076371F5}" type="presOf" srcId="{DCFB7BDE-0351-485A-888B-D5D4FF16F650}" destId="{133A0A8E-1F83-40B8-9C3B-78F5A1985F30}" srcOrd="0" destOrd="0" presId="urn:microsoft.com/office/officeart/2005/8/layout/chevron2"/>
    <dgm:cxn modelId="{7239D4AB-076C-4D26-B0A7-7991737DD9D3}" type="presOf" srcId="{5A7B3044-7C58-4AF5-BDF0-1872D50CD920}" destId="{133A0A8E-1F83-40B8-9C3B-78F5A1985F30}" srcOrd="0" destOrd="3" presId="urn:microsoft.com/office/officeart/2005/8/layout/chevron2"/>
    <dgm:cxn modelId="{FE79843C-0A2D-43CB-A00A-AAAAEA6D76F2}" srcId="{AB6C20A8-294E-42A7-A674-4344967D0A1C}" destId="{63863DA9-5E31-45DA-98DA-F71A37EB24EB}" srcOrd="2" destOrd="0" parTransId="{8055FBDB-9D99-413C-88C5-BAF9360EC280}" sibTransId="{5ACAAEA2-92B7-441B-8D96-2D5234B635BD}"/>
    <dgm:cxn modelId="{604455A4-1F38-495A-AFB0-8B339A71ED7B}" srcId="{11664FF0-CAD1-48E3-A8B0-710D7DF88564}" destId="{AB22576A-72BE-4D1A-8954-E08059B4B61D}" srcOrd="1" destOrd="0" parTransId="{E8AF8A08-6868-4CA4-B117-FC4AFBF20B23}" sibTransId="{6791E872-FBA2-4057-AEEE-42D486C1FB07}"/>
    <dgm:cxn modelId="{7CFE55CC-B503-4B74-81E0-ABECFAE8B5B8}" srcId="{11664FF0-CAD1-48E3-A8B0-710D7DF88564}" destId="{AD7F328D-3F2B-49E6-82FB-941DAAD54990}" srcOrd="0" destOrd="0" parTransId="{18CF333C-C995-4823-B255-A1EBEFB3DBE8}" sibTransId="{72DEC84D-1822-4154-BAD4-9F22B53C2CBD}"/>
    <dgm:cxn modelId="{F82B133D-5261-4AFF-90BD-D5462A504C3C}" type="presOf" srcId="{AD7F328D-3F2B-49E6-82FB-941DAAD54990}" destId="{03FE2CFA-42CF-4CF1-A1A6-B096AB3272CC}" srcOrd="0" destOrd="0" presId="urn:microsoft.com/office/officeart/2005/8/layout/chevron2"/>
    <dgm:cxn modelId="{158DFF87-68DE-44CF-8218-E76AB054CDDF}" type="presOf" srcId="{DE5E00B9-D121-444A-9B6B-23C6CE4401D6}" destId="{03FE2CFA-42CF-4CF1-A1A6-B096AB3272CC}" srcOrd="0" destOrd="2" presId="urn:microsoft.com/office/officeart/2005/8/layout/chevron2"/>
    <dgm:cxn modelId="{E7389000-28B0-4BBC-8424-54BBB7A052C0}" srcId="{AB6C20A8-294E-42A7-A674-4344967D0A1C}" destId="{ABAE3BED-A1B9-4D36-ABC9-AAE8CBC617F4}" srcOrd="1" destOrd="0" parTransId="{5CBB3B37-8B21-49D3-8B0D-590639D4ADE9}" sibTransId="{F6403C92-C837-4B4F-84D7-CD367BE409DE}"/>
    <dgm:cxn modelId="{7B6421F5-1D23-48A8-8258-BAC7EAC4A042}" type="presOf" srcId="{3228154A-AE1C-45F4-B411-CD0648B7261A}" destId="{2799433D-DD05-4DD5-9BC2-DA93158CCBA0}" srcOrd="0" destOrd="0" presId="urn:microsoft.com/office/officeart/2005/8/layout/chevron2"/>
    <dgm:cxn modelId="{C58F1A06-8E3D-460D-A18E-18A7FBCC1FD4}" srcId="{6A2805D0-1006-4684-B569-6413910FF4E7}" destId="{5A7B3044-7C58-4AF5-BDF0-1872D50CD920}" srcOrd="3" destOrd="0" parTransId="{9EFFE8E1-2382-40E0-B63A-AA2C3103EC8E}" sibTransId="{9894AE0F-C112-4AD9-A771-FF5A915D68B4}"/>
    <dgm:cxn modelId="{F61AED81-277A-4FCD-841F-BAA45192D936}" type="presOf" srcId="{11664FF0-CAD1-48E3-A8B0-710D7DF88564}" destId="{26D79A4B-CC22-4396-A830-EA7A1FE570BE}" srcOrd="0" destOrd="0" presId="urn:microsoft.com/office/officeart/2005/8/layout/chevron2"/>
    <dgm:cxn modelId="{160E451F-923F-4382-9A3D-A2EAC7BE7304}" srcId="{41AABDEE-CC23-47E5-BB0C-B9BAF36E22F1}" destId="{AB6C20A8-294E-42A7-A674-4344967D0A1C}" srcOrd="1" destOrd="0" parTransId="{EC9FB1EB-4DF3-4D49-A799-6FA3B2B75D03}" sibTransId="{9FAEB581-0C2E-4C96-B82E-BFEE28FDD36E}"/>
    <dgm:cxn modelId="{B5275B02-D384-4142-8982-85CAC552FF5D}" srcId="{6A2805D0-1006-4684-B569-6413910FF4E7}" destId="{DCFB7BDE-0351-485A-888B-D5D4FF16F650}" srcOrd="0" destOrd="0" parTransId="{633132B9-F2BE-4187-8A36-B160932BB04B}" sibTransId="{4256ABF6-D9EC-4562-8D87-EAC692FF34A5}"/>
    <dgm:cxn modelId="{7210E964-09B5-42FA-9E89-9B7DBC2048AF}" type="presOf" srcId="{AB6C20A8-294E-42A7-A674-4344967D0A1C}" destId="{039923DC-7A3B-4217-A618-4EEB4E0780E5}" srcOrd="0" destOrd="0" presId="urn:microsoft.com/office/officeart/2005/8/layout/chevron2"/>
    <dgm:cxn modelId="{4C8907ED-F94B-4F7F-87E1-3997B54D0590}" srcId="{6A2805D0-1006-4684-B569-6413910FF4E7}" destId="{1E6015F9-7B91-4B6B-9C87-DD1BEEF8B337}" srcOrd="2" destOrd="0" parTransId="{DFE694CD-FBD4-4C0D-8A31-2B3444C72A88}" sibTransId="{4738ABD0-A5EB-4C0D-A056-A097BF51BAF3}"/>
    <dgm:cxn modelId="{AFAB2C96-BAB7-4FB6-B870-671AFC4ED4A5}" type="presOf" srcId="{63863DA9-5E31-45DA-98DA-F71A37EB24EB}" destId="{2799433D-DD05-4DD5-9BC2-DA93158CCBA0}" srcOrd="0" destOrd="2" presId="urn:microsoft.com/office/officeart/2005/8/layout/chevron2"/>
    <dgm:cxn modelId="{49931E5B-CBFD-45C4-98E9-F640A32EB391}" type="presOf" srcId="{670218C0-789A-45CE-9E3F-67C24CF104F1}" destId="{133A0A8E-1F83-40B8-9C3B-78F5A1985F30}" srcOrd="0" destOrd="1" presId="urn:microsoft.com/office/officeart/2005/8/layout/chevron2"/>
    <dgm:cxn modelId="{C43306FD-9E47-49ED-944E-6825215E830D}" type="presOf" srcId="{ABAE3BED-A1B9-4D36-ABC9-AAE8CBC617F4}" destId="{2799433D-DD05-4DD5-9BC2-DA93158CCBA0}" srcOrd="0" destOrd="1" presId="urn:microsoft.com/office/officeart/2005/8/layout/chevron2"/>
    <dgm:cxn modelId="{432E7F56-F9D9-48AB-B162-7346A86FBEA9}" srcId="{6A2805D0-1006-4684-B569-6413910FF4E7}" destId="{670218C0-789A-45CE-9E3F-67C24CF104F1}" srcOrd="1" destOrd="0" parTransId="{5351BD82-A812-48D9-A51F-A96A6CF93991}" sibTransId="{5EE5A581-E81A-48CE-9E60-B3520823F361}"/>
    <dgm:cxn modelId="{A60A6AFB-0336-4700-BDD7-FFCB1869DE46}" srcId="{41AABDEE-CC23-47E5-BB0C-B9BAF36E22F1}" destId="{11664FF0-CAD1-48E3-A8B0-710D7DF88564}" srcOrd="0" destOrd="0" parTransId="{48DCF969-CA8A-472C-984E-F568DCD7ABC6}" sibTransId="{37E448B9-F0B4-4A68-9B3F-B88311B126EF}"/>
    <dgm:cxn modelId="{EE7C778B-95CD-4B01-8B58-FB09F07AB94F}" type="presOf" srcId="{6A2805D0-1006-4684-B569-6413910FF4E7}" destId="{67F012D2-E693-4BC1-B64F-77433200EEEB}" srcOrd="0" destOrd="0" presId="urn:microsoft.com/office/officeart/2005/8/layout/chevron2"/>
    <dgm:cxn modelId="{630AEA90-1939-42DB-9457-5F093F2DCF0D}" type="presOf" srcId="{1E6015F9-7B91-4B6B-9C87-DD1BEEF8B337}" destId="{133A0A8E-1F83-40B8-9C3B-78F5A1985F30}" srcOrd="0" destOrd="2" presId="urn:microsoft.com/office/officeart/2005/8/layout/chevron2"/>
    <dgm:cxn modelId="{7788C51B-5A6D-40F7-A7E5-D54B8DEA4CF6}" type="presOf" srcId="{41AABDEE-CC23-47E5-BB0C-B9BAF36E22F1}" destId="{C110B076-930F-463E-862B-5BA5D5DE050B}" srcOrd="0" destOrd="0" presId="urn:microsoft.com/office/officeart/2005/8/layout/chevron2"/>
    <dgm:cxn modelId="{A4B1A397-915D-4714-8A67-EA07DBE8895A}" type="presParOf" srcId="{C110B076-930F-463E-862B-5BA5D5DE050B}" destId="{24112EBB-625C-4303-8712-6FAF4B65AF56}" srcOrd="0" destOrd="0" presId="urn:microsoft.com/office/officeart/2005/8/layout/chevron2"/>
    <dgm:cxn modelId="{7A03B918-7E3C-453A-809D-239A6CF81D69}" type="presParOf" srcId="{24112EBB-625C-4303-8712-6FAF4B65AF56}" destId="{26D79A4B-CC22-4396-A830-EA7A1FE570BE}" srcOrd="0" destOrd="0" presId="urn:microsoft.com/office/officeart/2005/8/layout/chevron2"/>
    <dgm:cxn modelId="{E99A5AD8-2A53-4647-B062-E676B87500AF}" type="presParOf" srcId="{24112EBB-625C-4303-8712-6FAF4B65AF56}" destId="{03FE2CFA-42CF-4CF1-A1A6-B096AB3272CC}" srcOrd="1" destOrd="0" presId="urn:microsoft.com/office/officeart/2005/8/layout/chevron2"/>
    <dgm:cxn modelId="{81A75CDC-7463-4D63-8836-7A1ACB4745BC}" type="presParOf" srcId="{C110B076-930F-463E-862B-5BA5D5DE050B}" destId="{0C4310EC-5FAC-424F-9F2D-FF0929FEA52B}" srcOrd="1" destOrd="0" presId="urn:microsoft.com/office/officeart/2005/8/layout/chevron2"/>
    <dgm:cxn modelId="{6010B06A-5541-4103-AFCC-E2875E03F5E9}" type="presParOf" srcId="{C110B076-930F-463E-862B-5BA5D5DE050B}" destId="{FEBF6759-A158-4C30-9E5B-33E70E796E61}" srcOrd="2" destOrd="0" presId="urn:microsoft.com/office/officeart/2005/8/layout/chevron2"/>
    <dgm:cxn modelId="{A8D77F2D-36BA-4B8E-8087-E2568B7E10E7}" type="presParOf" srcId="{FEBF6759-A158-4C30-9E5B-33E70E796E61}" destId="{039923DC-7A3B-4217-A618-4EEB4E0780E5}" srcOrd="0" destOrd="0" presId="urn:microsoft.com/office/officeart/2005/8/layout/chevron2"/>
    <dgm:cxn modelId="{141FE971-2E54-4F45-8C46-F8B5CE06DD68}" type="presParOf" srcId="{FEBF6759-A158-4C30-9E5B-33E70E796E61}" destId="{2799433D-DD05-4DD5-9BC2-DA93158CCBA0}" srcOrd="1" destOrd="0" presId="urn:microsoft.com/office/officeart/2005/8/layout/chevron2"/>
    <dgm:cxn modelId="{DAD6CDC1-EED3-40DD-B808-D51D5ECBE691}" type="presParOf" srcId="{C110B076-930F-463E-862B-5BA5D5DE050B}" destId="{129BE7BC-22AF-4E5C-A845-77AF0D412EB1}" srcOrd="3" destOrd="0" presId="urn:microsoft.com/office/officeart/2005/8/layout/chevron2"/>
    <dgm:cxn modelId="{04C3F36B-4481-4BC3-9AF9-F96D9BA900D3}" type="presParOf" srcId="{C110B076-930F-463E-862B-5BA5D5DE050B}" destId="{ED4E6A56-B1F1-484B-A793-C7D0716C3763}" srcOrd="4" destOrd="0" presId="urn:microsoft.com/office/officeart/2005/8/layout/chevron2"/>
    <dgm:cxn modelId="{4F4165D4-9C81-4157-8FB3-2D7DF9E80592}" type="presParOf" srcId="{ED4E6A56-B1F1-484B-A793-C7D0716C3763}" destId="{67F012D2-E693-4BC1-B64F-77433200EEEB}" srcOrd="0" destOrd="0" presId="urn:microsoft.com/office/officeart/2005/8/layout/chevron2"/>
    <dgm:cxn modelId="{6C0D6FEB-59F9-4FC6-A08C-281961784F7D}" type="presParOf" srcId="{ED4E6A56-B1F1-484B-A793-C7D0716C3763}" destId="{133A0A8E-1F83-40B8-9C3B-78F5A1985F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2685B1-33A9-467C-B260-5D814D83B06E}" type="doc">
      <dgm:prSet loTypeId="urn:microsoft.com/office/officeart/2005/8/layout/cycle4#1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AD78B0-3715-44EE-A103-DCAB298940EC}" type="pres">
      <dgm:prSet presAssocID="{F32685B1-33A9-467C-B260-5D814D83B06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806407CD-4673-403D-95C9-9CF5BD8C8B88}" type="presOf" srcId="{F32685B1-33A9-467C-B260-5D814D83B06E}" destId="{53AD78B0-3715-44EE-A103-DCAB298940EC}" srcOrd="0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F348B2-D97E-4206-8BBF-7D07E038355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C5245A-346E-466D-9376-CF188BF9FB2E}">
      <dgm:prSet phldrT="[Text]"/>
      <dgm:spPr/>
      <dgm:t>
        <a:bodyPr/>
        <a:lstStyle/>
        <a:p>
          <a:r>
            <a:rPr lang="en-US" dirty="0" err="1" smtClean="0"/>
            <a:t>Gr</a:t>
          </a:r>
          <a:r>
            <a:rPr lang="en-US" dirty="0" smtClean="0"/>
            <a:t> 1</a:t>
          </a:r>
          <a:endParaRPr lang="en-US" dirty="0"/>
        </a:p>
      </dgm:t>
    </dgm:pt>
    <dgm:pt modelId="{B4C8BC0A-2146-44DE-80CE-053645A61A78}" type="parTrans" cxnId="{D1B93F35-DE1A-4701-A829-0CEAD33604FC}">
      <dgm:prSet/>
      <dgm:spPr/>
      <dgm:t>
        <a:bodyPr/>
        <a:lstStyle/>
        <a:p>
          <a:endParaRPr lang="en-US"/>
        </a:p>
      </dgm:t>
    </dgm:pt>
    <dgm:pt modelId="{7A7A722C-6211-44C1-A9A1-2754EB26CB77}" type="sibTrans" cxnId="{D1B93F35-DE1A-4701-A829-0CEAD33604FC}">
      <dgm:prSet/>
      <dgm:spPr/>
      <dgm:t>
        <a:bodyPr/>
        <a:lstStyle/>
        <a:p>
          <a:endParaRPr lang="en-US"/>
        </a:p>
      </dgm:t>
    </dgm:pt>
    <dgm:pt modelId="{512B77C5-A339-4DD7-9ACB-04CB5A6B8E2C}">
      <dgm:prSet phldrT="[Text]" phldr="1"/>
      <dgm:spPr/>
      <dgm:t>
        <a:bodyPr/>
        <a:lstStyle/>
        <a:p>
          <a:endParaRPr lang="en-US"/>
        </a:p>
      </dgm:t>
    </dgm:pt>
    <dgm:pt modelId="{453FC193-1AB1-4AFD-B57E-492B46C3CC65}" type="parTrans" cxnId="{BB809AB2-A3B8-49CF-A3F4-BAE3A0413EFF}">
      <dgm:prSet/>
      <dgm:spPr/>
      <dgm:t>
        <a:bodyPr/>
        <a:lstStyle/>
        <a:p>
          <a:endParaRPr lang="en-US"/>
        </a:p>
      </dgm:t>
    </dgm:pt>
    <dgm:pt modelId="{25B7AF27-1FC5-4DEC-A933-7AAE7ABDF6B2}" type="sibTrans" cxnId="{BB809AB2-A3B8-49CF-A3F4-BAE3A0413EFF}">
      <dgm:prSet/>
      <dgm:spPr/>
      <dgm:t>
        <a:bodyPr/>
        <a:lstStyle/>
        <a:p>
          <a:endParaRPr lang="en-US"/>
        </a:p>
      </dgm:t>
    </dgm:pt>
    <dgm:pt modelId="{ADC0A4CB-E833-497F-B161-06139F836625}">
      <dgm:prSet phldrT="[Text]" phldr="1"/>
      <dgm:spPr/>
      <dgm:t>
        <a:bodyPr/>
        <a:lstStyle/>
        <a:p>
          <a:endParaRPr lang="en-US"/>
        </a:p>
      </dgm:t>
    </dgm:pt>
    <dgm:pt modelId="{332FFF0E-F12B-4235-86E4-7944112D7CB2}" type="parTrans" cxnId="{AFC83AFD-70B4-468D-B333-B0EA7739258E}">
      <dgm:prSet/>
      <dgm:spPr/>
      <dgm:t>
        <a:bodyPr/>
        <a:lstStyle/>
        <a:p>
          <a:endParaRPr lang="en-US"/>
        </a:p>
      </dgm:t>
    </dgm:pt>
    <dgm:pt modelId="{187265FB-2269-4BCC-BABE-0A07E4816DAA}" type="sibTrans" cxnId="{AFC83AFD-70B4-468D-B333-B0EA7739258E}">
      <dgm:prSet/>
      <dgm:spPr/>
      <dgm:t>
        <a:bodyPr/>
        <a:lstStyle/>
        <a:p>
          <a:endParaRPr lang="en-US"/>
        </a:p>
      </dgm:t>
    </dgm:pt>
    <dgm:pt modelId="{57A372BE-7DD5-46EF-84BF-CF9C1CD6B0A1}">
      <dgm:prSet phldrT="[Text]" phldr="1"/>
      <dgm:spPr/>
      <dgm:t>
        <a:bodyPr/>
        <a:lstStyle/>
        <a:p>
          <a:endParaRPr lang="en-US"/>
        </a:p>
      </dgm:t>
    </dgm:pt>
    <dgm:pt modelId="{1DD86660-067F-4DC1-9234-7A297053BC17}" type="parTrans" cxnId="{EC657AD3-D259-4A55-B152-E7A56377C76D}">
      <dgm:prSet/>
      <dgm:spPr/>
      <dgm:t>
        <a:bodyPr/>
        <a:lstStyle/>
        <a:p>
          <a:endParaRPr lang="en-US"/>
        </a:p>
      </dgm:t>
    </dgm:pt>
    <dgm:pt modelId="{721E1A32-1CAF-45FE-91E6-1F90117FD37D}" type="sibTrans" cxnId="{EC657AD3-D259-4A55-B152-E7A56377C76D}">
      <dgm:prSet/>
      <dgm:spPr/>
      <dgm:t>
        <a:bodyPr/>
        <a:lstStyle/>
        <a:p>
          <a:endParaRPr lang="en-US"/>
        </a:p>
      </dgm:t>
    </dgm:pt>
    <dgm:pt modelId="{9A0E16F0-59AD-4DD3-BAB7-1FB24F9862C6}">
      <dgm:prSet/>
      <dgm:spPr/>
      <dgm:t>
        <a:bodyPr/>
        <a:lstStyle/>
        <a:p>
          <a:r>
            <a:rPr lang="pt-BR" b="0" i="0" dirty="0" smtClean="0"/>
            <a:t>Gr 2</a:t>
          </a:r>
          <a:endParaRPr lang="pt-BR" b="0" i="0" dirty="0"/>
        </a:p>
      </dgm:t>
    </dgm:pt>
    <dgm:pt modelId="{AB993234-DDD8-432A-BD12-DD36671089D6}" type="parTrans" cxnId="{53E93E54-66A6-4F5E-A028-E27CEC94603A}">
      <dgm:prSet/>
      <dgm:spPr/>
      <dgm:t>
        <a:bodyPr/>
        <a:lstStyle/>
        <a:p>
          <a:endParaRPr lang="en-US"/>
        </a:p>
      </dgm:t>
    </dgm:pt>
    <dgm:pt modelId="{4711D7EC-7D2F-48B4-98FC-3E0D24DE8AD6}" type="sibTrans" cxnId="{53E93E54-66A6-4F5E-A028-E27CEC94603A}">
      <dgm:prSet/>
      <dgm:spPr/>
      <dgm:t>
        <a:bodyPr/>
        <a:lstStyle/>
        <a:p>
          <a:endParaRPr lang="en-US"/>
        </a:p>
      </dgm:t>
    </dgm:pt>
    <dgm:pt modelId="{F40F93D0-FB79-49E7-B729-3558FCB3FACA}">
      <dgm:prSet/>
      <dgm:spPr/>
      <dgm:t>
        <a:bodyPr/>
        <a:lstStyle/>
        <a:p>
          <a:r>
            <a:rPr lang="en-US" b="0" i="0" dirty="0" err="1" smtClean="0"/>
            <a:t>Gr</a:t>
          </a:r>
          <a:r>
            <a:rPr lang="en-US" b="0" i="0" dirty="0" smtClean="0"/>
            <a:t> 3</a:t>
          </a:r>
          <a:endParaRPr lang="en-US" b="0" i="0" dirty="0"/>
        </a:p>
      </dgm:t>
    </dgm:pt>
    <dgm:pt modelId="{5ED20FC7-D15B-45A6-8696-2743C4C3DC7A}" type="parTrans" cxnId="{87043E83-DF60-4ABB-9745-43CB45DED83D}">
      <dgm:prSet/>
      <dgm:spPr/>
      <dgm:t>
        <a:bodyPr/>
        <a:lstStyle/>
        <a:p>
          <a:endParaRPr lang="en-US"/>
        </a:p>
      </dgm:t>
    </dgm:pt>
    <dgm:pt modelId="{B79A8F7D-EEAE-4EB2-AC07-51CCAE110474}" type="sibTrans" cxnId="{87043E83-DF60-4ABB-9745-43CB45DED83D}">
      <dgm:prSet/>
      <dgm:spPr/>
      <dgm:t>
        <a:bodyPr/>
        <a:lstStyle/>
        <a:p>
          <a:endParaRPr lang="en-US"/>
        </a:p>
      </dgm:t>
    </dgm:pt>
    <dgm:pt modelId="{F454E6E4-E798-4F17-9077-E28E8A9B9F8A}">
      <dgm:prSet/>
      <dgm:spPr/>
      <dgm:t>
        <a:bodyPr/>
        <a:lstStyle/>
        <a:p>
          <a:endParaRPr lang="en-US"/>
        </a:p>
      </dgm:t>
    </dgm:pt>
    <dgm:pt modelId="{6BDBBA64-3E23-4B2D-B9D7-B7407D2609E2}" type="parTrans" cxnId="{C1D7BBA3-53A1-4465-89DF-1800745CE771}">
      <dgm:prSet/>
      <dgm:spPr/>
      <dgm:t>
        <a:bodyPr/>
        <a:lstStyle/>
        <a:p>
          <a:endParaRPr lang="en-US"/>
        </a:p>
      </dgm:t>
    </dgm:pt>
    <dgm:pt modelId="{2AFA81CF-898F-4A16-8223-14C80469164F}" type="sibTrans" cxnId="{C1D7BBA3-53A1-4465-89DF-1800745CE771}">
      <dgm:prSet/>
      <dgm:spPr/>
      <dgm:t>
        <a:bodyPr/>
        <a:lstStyle/>
        <a:p>
          <a:endParaRPr lang="en-US"/>
        </a:p>
      </dgm:t>
    </dgm:pt>
    <dgm:pt modelId="{C43422BD-BB89-428F-B8DB-910F39BC6675}">
      <dgm:prSet/>
      <dgm:spPr/>
      <dgm:t>
        <a:bodyPr/>
        <a:lstStyle/>
        <a:p>
          <a:endParaRPr lang="en-US" b="0" i="0"/>
        </a:p>
      </dgm:t>
    </dgm:pt>
    <dgm:pt modelId="{E92770F6-7EBD-4A87-BF28-9A43BD269E5A}" type="parTrans" cxnId="{FD1231E0-CDC4-422F-98C1-11DC9D58EF1F}">
      <dgm:prSet/>
      <dgm:spPr/>
      <dgm:t>
        <a:bodyPr/>
        <a:lstStyle/>
        <a:p>
          <a:endParaRPr lang="en-US"/>
        </a:p>
      </dgm:t>
    </dgm:pt>
    <dgm:pt modelId="{B2357496-5C02-4DB3-9F8A-6D4D583DCB55}" type="sibTrans" cxnId="{FD1231E0-CDC4-422F-98C1-11DC9D58EF1F}">
      <dgm:prSet/>
      <dgm:spPr/>
      <dgm:t>
        <a:bodyPr/>
        <a:lstStyle/>
        <a:p>
          <a:endParaRPr lang="en-US"/>
        </a:p>
      </dgm:t>
    </dgm:pt>
    <dgm:pt modelId="{3D656040-D571-4F24-9F63-3F1DF9CA7E51}">
      <dgm:prSet/>
      <dgm:spPr/>
      <dgm:t>
        <a:bodyPr/>
        <a:lstStyle/>
        <a:p>
          <a:endParaRPr lang="en-US"/>
        </a:p>
      </dgm:t>
    </dgm:pt>
    <dgm:pt modelId="{9DBECA2D-D56C-4E81-AB52-DE1F78F5AD30}" type="parTrans" cxnId="{DD3E3A72-5336-4BFF-B3D0-3AB09366B58F}">
      <dgm:prSet/>
      <dgm:spPr/>
      <dgm:t>
        <a:bodyPr/>
        <a:lstStyle/>
        <a:p>
          <a:endParaRPr lang="en-US"/>
        </a:p>
      </dgm:t>
    </dgm:pt>
    <dgm:pt modelId="{CEF63770-8F50-446B-B6DD-686E4161F421}" type="sibTrans" cxnId="{DD3E3A72-5336-4BFF-B3D0-3AB09366B58F}">
      <dgm:prSet/>
      <dgm:spPr/>
      <dgm:t>
        <a:bodyPr/>
        <a:lstStyle/>
        <a:p>
          <a:endParaRPr lang="en-US"/>
        </a:p>
      </dgm:t>
    </dgm:pt>
    <dgm:pt modelId="{16C52D82-D726-47D6-93F3-152EA1C92F51}">
      <dgm:prSet/>
      <dgm:spPr/>
      <dgm:t>
        <a:bodyPr/>
        <a:lstStyle/>
        <a:p>
          <a:endParaRPr lang="en-US" b="0" i="0"/>
        </a:p>
      </dgm:t>
    </dgm:pt>
    <dgm:pt modelId="{8429D640-82C3-46FC-9A39-4F05772E2C38}" type="parTrans" cxnId="{CC6F7D66-A395-459C-A427-BE73EFF34859}">
      <dgm:prSet/>
      <dgm:spPr/>
      <dgm:t>
        <a:bodyPr/>
        <a:lstStyle/>
        <a:p>
          <a:endParaRPr lang="en-US"/>
        </a:p>
      </dgm:t>
    </dgm:pt>
    <dgm:pt modelId="{E4298F72-7E1E-41EB-BD9F-52B9A24E1953}" type="sibTrans" cxnId="{CC6F7D66-A395-459C-A427-BE73EFF34859}">
      <dgm:prSet/>
      <dgm:spPr/>
      <dgm:t>
        <a:bodyPr/>
        <a:lstStyle/>
        <a:p>
          <a:endParaRPr lang="en-US"/>
        </a:p>
      </dgm:t>
    </dgm:pt>
    <dgm:pt modelId="{C495CAD7-27CC-49A0-AECE-1C8716DA9170}">
      <dgm:prSet/>
      <dgm:spPr/>
      <dgm:t>
        <a:bodyPr/>
        <a:lstStyle/>
        <a:p>
          <a:endParaRPr lang="en-US"/>
        </a:p>
      </dgm:t>
    </dgm:pt>
    <dgm:pt modelId="{108DD2C7-7FB5-4FE0-9907-8ACA230C8CD5}" type="parTrans" cxnId="{DF8B96E5-EF88-43CC-BF70-431BEC798A69}">
      <dgm:prSet/>
      <dgm:spPr/>
      <dgm:t>
        <a:bodyPr/>
        <a:lstStyle/>
        <a:p>
          <a:endParaRPr lang="en-US"/>
        </a:p>
      </dgm:t>
    </dgm:pt>
    <dgm:pt modelId="{E26671B2-D6EC-4ECD-A3A3-4CAC89C05C50}" type="sibTrans" cxnId="{DF8B96E5-EF88-43CC-BF70-431BEC798A69}">
      <dgm:prSet/>
      <dgm:spPr/>
      <dgm:t>
        <a:bodyPr/>
        <a:lstStyle/>
        <a:p>
          <a:endParaRPr lang="en-US"/>
        </a:p>
      </dgm:t>
    </dgm:pt>
    <dgm:pt modelId="{FD575327-AA08-40A5-A3F7-DC618A8CA061}">
      <dgm:prSet/>
      <dgm:spPr/>
      <dgm:t>
        <a:bodyPr/>
        <a:lstStyle/>
        <a:p>
          <a:endParaRPr lang="en-US"/>
        </a:p>
      </dgm:t>
    </dgm:pt>
    <dgm:pt modelId="{FEF1F01E-E90F-420D-A97E-A8365B400043}" type="parTrans" cxnId="{331E632B-BF59-455A-A855-AE2B4F918DC4}">
      <dgm:prSet/>
      <dgm:spPr/>
      <dgm:t>
        <a:bodyPr/>
        <a:lstStyle/>
        <a:p>
          <a:endParaRPr lang="en-US"/>
        </a:p>
      </dgm:t>
    </dgm:pt>
    <dgm:pt modelId="{6774658E-F18F-4509-ADD1-BB1B6B9653C8}" type="sibTrans" cxnId="{331E632B-BF59-455A-A855-AE2B4F918DC4}">
      <dgm:prSet/>
      <dgm:spPr/>
      <dgm:t>
        <a:bodyPr/>
        <a:lstStyle/>
        <a:p>
          <a:endParaRPr lang="en-US"/>
        </a:p>
      </dgm:t>
    </dgm:pt>
    <dgm:pt modelId="{4C478E99-5B6E-43AD-AADD-5EA5F931C9E6}">
      <dgm:prSet/>
      <dgm:spPr/>
      <dgm:t>
        <a:bodyPr/>
        <a:lstStyle/>
        <a:p>
          <a:endParaRPr lang="en-US"/>
        </a:p>
      </dgm:t>
    </dgm:pt>
    <dgm:pt modelId="{307B27DF-1D3D-456F-866C-3D787C8075F4}" type="parTrans" cxnId="{4F48781B-EC71-453F-90A5-6D279B9AB246}">
      <dgm:prSet/>
      <dgm:spPr/>
      <dgm:t>
        <a:bodyPr/>
        <a:lstStyle/>
        <a:p>
          <a:endParaRPr lang="en-US"/>
        </a:p>
      </dgm:t>
    </dgm:pt>
    <dgm:pt modelId="{5056B940-0700-4DB1-BE67-72574E10D8AE}" type="sibTrans" cxnId="{4F48781B-EC71-453F-90A5-6D279B9AB246}">
      <dgm:prSet/>
      <dgm:spPr/>
      <dgm:t>
        <a:bodyPr/>
        <a:lstStyle/>
        <a:p>
          <a:endParaRPr lang="en-US"/>
        </a:p>
      </dgm:t>
    </dgm:pt>
    <dgm:pt modelId="{4CBA057C-0CE9-4C64-8D5A-10FAAC1232C6}">
      <dgm:prSet/>
      <dgm:spPr/>
      <dgm:t>
        <a:bodyPr/>
        <a:lstStyle/>
        <a:p>
          <a:r>
            <a:rPr lang="en-US" b="0" i="0" dirty="0" err="1" smtClean="0"/>
            <a:t>Gr</a:t>
          </a:r>
          <a:r>
            <a:rPr lang="en-US" b="0" i="0" smtClean="0"/>
            <a:t> 4</a:t>
          </a:r>
          <a:endParaRPr lang="en-US" b="0" i="0" dirty="0"/>
        </a:p>
      </dgm:t>
    </dgm:pt>
    <dgm:pt modelId="{A1B200B2-1DAF-4F5D-991A-E8963EE17218}" type="parTrans" cxnId="{5EEAB7F4-FCEA-47F7-9ED8-61F2167A4C55}">
      <dgm:prSet/>
      <dgm:spPr/>
      <dgm:t>
        <a:bodyPr/>
        <a:lstStyle/>
        <a:p>
          <a:endParaRPr lang="en-US"/>
        </a:p>
      </dgm:t>
    </dgm:pt>
    <dgm:pt modelId="{4A284E43-8B82-4B92-9396-6A8EC8FD5A1F}" type="sibTrans" cxnId="{5EEAB7F4-FCEA-47F7-9ED8-61F2167A4C55}">
      <dgm:prSet/>
      <dgm:spPr/>
      <dgm:t>
        <a:bodyPr/>
        <a:lstStyle/>
        <a:p>
          <a:endParaRPr lang="en-US"/>
        </a:p>
      </dgm:t>
    </dgm:pt>
    <dgm:pt modelId="{849C9CBF-ABC5-4BA4-8A46-7102EFF0896E}" type="pres">
      <dgm:prSet presAssocID="{C6F348B2-D97E-4206-8BBF-7D07E038355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FABE57-4573-4A70-9907-CA755E02F609}" type="pres">
      <dgm:prSet presAssocID="{C6F348B2-D97E-4206-8BBF-7D07E038355E}" presName="diamond" presStyleLbl="bgShp" presStyleIdx="0" presStyleCnt="1"/>
      <dgm:spPr/>
    </dgm:pt>
    <dgm:pt modelId="{C37E8B90-6F78-40CB-918E-A70437CAEEA5}" type="pres">
      <dgm:prSet presAssocID="{C6F348B2-D97E-4206-8BBF-7D07E03835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F719C9-A6F0-4072-9796-D105C8A68B54}" type="pres">
      <dgm:prSet presAssocID="{C6F348B2-D97E-4206-8BBF-7D07E03835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402BD-6E19-4E00-9913-62EB21F2318D}" type="pres">
      <dgm:prSet presAssocID="{C6F348B2-D97E-4206-8BBF-7D07E03835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FD77CF-B2F5-4577-831E-32244D6010F1}" type="pres">
      <dgm:prSet presAssocID="{C6F348B2-D97E-4206-8BBF-7D07E03835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040775-27A3-4050-8AC7-1AC15DE37870}" type="presOf" srcId="{4CBA057C-0CE9-4C64-8D5A-10FAAC1232C6}" destId="{8C9402BD-6E19-4E00-9913-62EB21F2318D}" srcOrd="0" destOrd="0" presId="urn:microsoft.com/office/officeart/2005/8/layout/matrix3"/>
    <dgm:cxn modelId="{87043E83-DF60-4ABB-9745-43CB45DED83D}" srcId="{C6F348B2-D97E-4206-8BBF-7D07E038355E}" destId="{F40F93D0-FB79-49E7-B729-3558FCB3FACA}" srcOrd="3" destOrd="0" parTransId="{5ED20FC7-D15B-45A6-8696-2743C4C3DC7A}" sibTransId="{B79A8F7D-EEAE-4EB2-AC07-51CCAE110474}"/>
    <dgm:cxn modelId="{5EEAB7F4-FCEA-47F7-9ED8-61F2167A4C55}" srcId="{C6F348B2-D97E-4206-8BBF-7D07E038355E}" destId="{4CBA057C-0CE9-4C64-8D5A-10FAAC1232C6}" srcOrd="2" destOrd="0" parTransId="{A1B200B2-1DAF-4F5D-991A-E8963EE17218}" sibTransId="{4A284E43-8B82-4B92-9396-6A8EC8FD5A1F}"/>
    <dgm:cxn modelId="{7AF589DB-1886-4CCA-8E36-A7499368E5BB}" type="presOf" srcId="{F40F93D0-FB79-49E7-B729-3558FCB3FACA}" destId="{88FD77CF-B2F5-4577-831E-32244D6010F1}" srcOrd="0" destOrd="0" presId="urn:microsoft.com/office/officeart/2005/8/layout/matrix3"/>
    <dgm:cxn modelId="{C1D7BBA3-53A1-4465-89DF-1800745CE771}" srcId="{C6F348B2-D97E-4206-8BBF-7D07E038355E}" destId="{F454E6E4-E798-4F17-9077-E28E8A9B9F8A}" srcOrd="4" destOrd="0" parTransId="{6BDBBA64-3E23-4B2D-B9D7-B7407D2609E2}" sibTransId="{2AFA81CF-898F-4A16-8223-14C80469164F}"/>
    <dgm:cxn modelId="{DD3E3A72-5336-4BFF-B3D0-3AB09366B58F}" srcId="{C6F348B2-D97E-4206-8BBF-7D07E038355E}" destId="{3D656040-D571-4F24-9F63-3F1DF9CA7E51}" srcOrd="7" destOrd="0" parTransId="{9DBECA2D-D56C-4E81-AB52-DE1F78F5AD30}" sibTransId="{CEF63770-8F50-446B-B6DD-686E4161F421}"/>
    <dgm:cxn modelId="{D1B93F35-DE1A-4701-A829-0CEAD33604FC}" srcId="{C6F348B2-D97E-4206-8BBF-7D07E038355E}" destId="{CFC5245A-346E-466D-9376-CF188BF9FB2E}" srcOrd="0" destOrd="0" parTransId="{B4C8BC0A-2146-44DE-80CE-053645A61A78}" sibTransId="{7A7A722C-6211-44C1-A9A1-2754EB26CB77}"/>
    <dgm:cxn modelId="{331E632B-BF59-455A-A855-AE2B4F918DC4}" srcId="{C6F348B2-D97E-4206-8BBF-7D07E038355E}" destId="{FD575327-AA08-40A5-A3F7-DC618A8CA061}" srcOrd="10" destOrd="0" parTransId="{FEF1F01E-E90F-420D-A97E-A8365B400043}" sibTransId="{6774658E-F18F-4509-ADD1-BB1B6B9653C8}"/>
    <dgm:cxn modelId="{CC6F7D66-A395-459C-A427-BE73EFF34859}" srcId="{C6F348B2-D97E-4206-8BBF-7D07E038355E}" destId="{16C52D82-D726-47D6-93F3-152EA1C92F51}" srcOrd="8" destOrd="0" parTransId="{8429D640-82C3-46FC-9A39-4F05772E2C38}" sibTransId="{E4298F72-7E1E-41EB-BD9F-52B9A24E1953}"/>
    <dgm:cxn modelId="{FD1231E0-CDC4-422F-98C1-11DC9D58EF1F}" srcId="{C6F348B2-D97E-4206-8BBF-7D07E038355E}" destId="{C43422BD-BB89-428F-B8DB-910F39BC6675}" srcOrd="6" destOrd="0" parTransId="{E92770F6-7EBD-4A87-BF28-9A43BD269E5A}" sibTransId="{B2357496-5C02-4DB3-9F8A-6D4D583DCB55}"/>
    <dgm:cxn modelId="{EC657AD3-D259-4A55-B152-E7A56377C76D}" srcId="{C6F348B2-D97E-4206-8BBF-7D07E038355E}" destId="{57A372BE-7DD5-46EF-84BF-CF9C1CD6B0A1}" srcOrd="13" destOrd="0" parTransId="{1DD86660-067F-4DC1-9234-7A297053BC17}" sibTransId="{721E1A32-1CAF-45FE-91E6-1F90117FD37D}"/>
    <dgm:cxn modelId="{AFC83AFD-70B4-468D-B333-B0EA7739258E}" srcId="{C6F348B2-D97E-4206-8BBF-7D07E038355E}" destId="{ADC0A4CB-E833-497F-B161-06139F836625}" srcOrd="12" destOrd="0" parTransId="{332FFF0E-F12B-4235-86E4-7944112D7CB2}" sibTransId="{187265FB-2269-4BCC-BABE-0A07E4816DAA}"/>
    <dgm:cxn modelId="{6EE552ED-5581-4B45-8FEB-790AB26BBF21}" type="presOf" srcId="{CFC5245A-346E-466D-9376-CF188BF9FB2E}" destId="{C37E8B90-6F78-40CB-918E-A70437CAEEA5}" srcOrd="0" destOrd="0" presId="urn:microsoft.com/office/officeart/2005/8/layout/matrix3"/>
    <dgm:cxn modelId="{53E93E54-66A6-4F5E-A028-E27CEC94603A}" srcId="{C6F348B2-D97E-4206-8BBF-7D07E038355E}" destId="{9A0E16F0-59AD-4DD3-BAB7-1FB24F9862C6}" srcOrd="1" destOrd="0" parTransId="{AB993234-DDD8-432A-BD12-DD36671089D6}" sibTransId="{4711D7EC-7D2F-48B4-98FC-3E0D24DE8AD6}"/>
    <dgm:cxn modelId="{4C4F9370-0345-4902-9E03-6DF03B3868F9}" type="presOf" srcId="{9A0E16F0-59AD-4DD3-BAB7-1FB24F9862C6}" destId="{3DF719C9-A6F0-4072-9796-D105C8A68B54}" srcOrd="0" destOrd="0" presId="urn:microsoft.com/office/officeart/2005/8/layout/matrix3"/>
    <dgm:cxn modelId="{DBBAE581-2329-4F3D-B332-A5833CCD4EA0}" type="presOf" srcId="{C6F348B2-D97E-4206-8BBF-7D07E038355E}" destId="{849C9CBF-ABC5-4BA4-8A46-7102EFF0896E}" srcOrd="0" destOrd="0" presId="urn:microsoft.com/office/officeart/2005/8/layout/matrix3"/>
    <dgm:cxn modelId="{4F48781B-EC71-453F-90A5-6D279B9AB246}" srcId="{C6F348B2-D97E-4206-8BBF-7D07E038355E}" destId="{4C478E99-5B6E-43AD-AADD-5EA5F931C9E6}" srcOrd="5" destOrd="0" parTransId="{307B27DF-1D3D-456F-866C-3D787C8075F4}" sibTransId="{5056B940-0700-4DB1-BE67-72574E10D8AE}"/>
    <dgm:cxn modelId="{BB809AB2-A3B8-49CF-A3F4-BAE3A0413EFF}" srcId="{C6F348B2-D97E-4206-8BBF-7D07E038355E}" destId="{512B77C5-A339-4DD7-9ACB-04CB5A6B8E2C}" srcOrd="11" destOrd="0" parTransId="{453FC193-1AB1-4AFD-B57E-492B46C3CC65}" sibTransId="{25B7AF27-1FC5-4DEC-A933-7AAE7ABDF6B2}"/>
    <dgm:cxn modelId="{DF8B96E5-EF88-43CC-BF70-431BEC798A69}" srcId="{C6F348B2-D97E-4206-8BBF-7D07E038355E}" destId="{C495CAD7-27CC-49A0-AECE-1C8716DA9170}" srcOrd="9" destOrd="0" parTransId="{108DD2C7-7FB5-4FE0-9907-8ACA230C8CD5}" sibTransId="{E26671B2-D6EC-4ECD-A3A3-4CAC89C05C50}"/>
    <dgm:cxn modelId="{4C60C8F1-0E14-40BD-A854-57B0B256BF80}" type="presParOf" srcId="{849C9CBF-ABC5-4BA4-8A46-7102EFF0896E}" destId="{4CFABE57-4573-4A70-9907-CA755E02F609}" srcOrd="0" destOrd="0" presId="urn:microsoft.com/office/officeart/2005/8/layout/matrix3"/>
    <dgm:cxn modelId="{41C3A861-1A0E-4C6E-96F2-725926144533}" type="presParOf" srcId="{849C9CBF-ABC5-4BA4-8A46-7102EFF0896E}" destId="{C37E8B90-6F78-40CB-918E-A70437CAEEA5}" srcOrd="1" destOrd="0" presId="urn:microsoft.com/office/officeart/2005/8/layout/matrix3"/>
    <dgm:cxn modelId="{F1465C67-7859-4870-BEB4-12C0AF2DB2C9}" type="presParOf" srcId="{849C9CBF-ABC5-4BA4-8A46-7102EFF0896E}" destId="{3DF719C9-A6F0-4072-9796-D105C8A68B54}" srcOrd="2" destOrd="0" presId="urn:microsoft.com/office/officeart/2005/8/layout/matrix3"/>
    <dgm:cxn modelId="{998AD4C8-9879-42B0-A51B-5284CB46B241}" type="presParOf" srcId="{849C9CBF-ABC5-4BA4-8A46-7102EFF0896E}" destId="{8C9402BD-6E19-4E00-9913-62EB21F2318D}" srcOrd="3" destOrd="0" presId="urn:microsoft.com/office/officeart/2005/8/layout/matrix3"/>
    <dgm:cxn modelId="{155EA67F-33FE-4A37-99F5-411CB472D629}" type="presParOf" srcId="{849C9CBF-ABC5-4BA4-8A46-7102EFF0896E}" destId="{88FD77CF-B2F5-4577-831E-32244D6010F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79A4B-CC22-4396-A830-EA7A1FE570BE}">
      <dsp:nvSpPr>
        <dsp:cNvPr id="0" name=""/>
        <dsp:cNvSpPr/>
      </dsp:nvSpPr>
      <dsp:spPr>
        <a:xfrm rot="5400000">
          <a:off x="-247798" y="249366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1</a:t>
          </a:r>
          <a:endParaRPr lang="en-US" sz="1500" kern="1200" dirty="0"/>
        </a:p>
      </dsp:txBody>
      <dsp:txXfrm rot="-5400000">
        <a:off x="1" y="579764"/>
        <a:ext cx="1156394" cy="495598"/>
      </dsp:txXfrm>
    </dsp:sp>
    <dsp:sp modelId="{03FE2CFA-42CF-4CF1-A1A6-B096AB3272CC}">
      <dsp:nvSpPr>
        <dsp:cNvPr id="0" name=""/>
        <dsp:cNvSpPr/>
      </dsp:nvSpPr>
      <dsp:spPr>
        <a:xfrm rot="5400000">
          <a:off x="4156099" y="-2998137"/>
          <a:ext cx="1073794" cy="7073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identifikohuni</a:t>
          </a:r>
          <a:r>
            <a:rPr lang="en-US" sz="1600" kern="1200" dirty="0" smtClean="0"/>
            <a:t> me </a:t>
          </a:r>
          <a:r>
            <a:rPr lang="en-US" sz="1600" kern="1200" dirty="0" err="1" smtClean="0"/>
            <a:t>nxënësin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mbani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nivel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lartë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kontaktit</a:t>
          </a:r>
          <a:r>
            <a:rPr lang="en-US" sz="1600" kern="1200" dirty="0" smtClean="0"/>
            <a:t> me </a:t>
          </a:r>
          <a:r>
            <a:rPr lang="en-US" sz="1600" kern="1200" dirty="0" err="1" smtClean="0"/>
            <a:t>sy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përdorni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gjuhën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trupore</a:t>
          </a:r>
          <a:endParaRPr lang="en-US" sz="1600" kern="1200" dirty="0"/>
        </a:p>
      </dsp:txBody>
      <dsp:txXfrm rot="-5400000">
        <a:off x="1156394" y="53986"/>
        <a:ext cx="7020787" cy="968958"/>
      </dsp:txXfrm>
    </dsp:sp>
    <dsp:sp modelId="{039923DC-7A3B-4217-A618-4EEB4E0780E5}">
      <dsp:nvSpPr>
        <dsp:cNvPr id="0" name=""/>
        <dsp:cNvSpPr/>
      </dsp:nvSpPr>
      <dsp:spPr>
        <a:xfrm rot="5400000">
          <a:off x="-247798" y="1707802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2</a:t>
          </a:r>
          <a:endParaRPr lang="en-US" sz="1500" kern="1200" dirty="0"/>
        </a:p>
      </dsp:txBody>
      <dsp:txXfrm rot="-5400000">
        <a:off x="1" y="2038200"/>
        <a:ext cx="1156394" cy="495598"/>
      </dsp:txXfrm>
    </dsp:sp>
    <dsp:sp modelId="{2799433D-DD05-4DD5-9BC2-DA93158CCBA0}">
      <dsp:nvSpPr>
        <dsp:cNvPr id="0" name=""/>
        <dsp:cNvSpPr/>
      </dsp:nvSpPr>
      <dsp:spPr>
        <a:xfrm rot="5400000">
          <a:off x="4156099" y="-1539701"/>
          <a:ext cx="1073794" cy="7073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kuptoni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ç’po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duan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thonë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nxënësit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dëgjoni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nxënësin</a:t>
          </a:r>
          <a:r>
            <a:rPr lang="en-US" sz="1600" kern="1200" dirty="0" smtClean="0"/>
            <a:t> pa e </a:t>
          </a:r>
          <a:r>
            <a:rPr lang="en-US" sz="1600" kern="1200" dirty="0" err="1" smtClean="0"/>
            <a:t>paragjykuar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shmangni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shpërqëndrimet</a:t>
          </a:r>
          <a:endParaRPr lang="en-US" sz="1600" kern="1200" dirty="0"/>
        </a:p>
      </dsp:txBody>
      <dsp:txXfrm rot="-5400000">
        <a:off x="1156394" y="1512422"/>
        <a:ext cx="7020787" cy="968958"/>
      </dsp:txXfrm>
    </dsp:sp>
    <dsp:sp modelId="{67F012D2-E693-4BC1-B64F-77433200EEEB}">
      <dsp:nvSpPr>
        <dsp:cNvPr id="0" name=""/>
        <dsp:cNvSpPr/>
      </dsp:nvSpPr>
      <dsp:spPr>
        <a:xfrm rot="5400000">
          <a:off x="-247798" y="3166238"/>
          <a:ext cx="1651992" cy="1156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 smtClean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3</a:t>
          </a:r>
          <a:endParaRPr lang="en-US" sz="1500" kern="1200" dirty="0"/>
        </a:p>
      </dsp:txBody>
      <dsp:txXfrm rot="-5400000">
        <a:off x="1" y="3496636"/>
        <a:ext cx="1156394" cy="495598"/>
      </dsp:txXfrm>
    </dsp:sp>
    <dsp:sp modelId="{133A0A8E-1F83-40B8-9C3B-78F5A1985F30}">
      <dsp:nvSpPr>
        <dsp:cNvPr id="0" name=""/>
        <dsp:cNvSpPr/>
      </dsp:nvSpPr>
      <dsp:spPr>
        <a:xfrm rot="5400000">
          <a:off x="4156099" y="-81265"/>
          <a:ext cx="1073794" cy="7073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gjykoni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përmbajtjen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jo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nxënësin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kontrolloni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kuptuarit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tuaj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përdorni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teknika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shumëfishta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për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kuptuar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plotësisht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feedback </a:t>
          </a:r>
          <a:r>
            <a:rPr lang="en-US" sz="1600" kern="1200" dirty="0" err="1" smtClean="0"/>
            <a:t>konstruktiv</a:t>
          </a:r>
          <a:endParaRPr lang="en-US" sz="1600" kern="1200" dirty="0"/>
        </a:p>
      </dsp:txBody>
      <dsp:txXfrm rot="-5400000">
        <a:off x="1156394" y="2970858"/>
        <a:ext cx="7020787" cy="9689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FABE57-4573-4A70-9907-CA755E02F609}">
      <dsp:nvSpPr>
        <dsp:cNvPr id="0" name=""/>
        <dsp:cNvSpPr/>
      </dsp:nvSpPr>
      <dsp:spPr>
        <a:xfrm>
          <a:off x="1651000" y="0"/>
          <a:ext cx="2794000" cy="27940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7E8B90-6F78-40CB-918E-A70437CAEEA5}">
      <dsp:nvSpPr>
        <dsp:cNvPr id="0" name=""/>
        <dsp:cNvSpPr/>
      </dsp:nvSpPr>
      <dsp:spPr>
        <a:xfrm>
          <a:off x="1916430" y="265429"/>
          <a:ext cx="1089660" cy="108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Gr</a:t>
          </a:r>
          <a:r>
            <a:rPr lang="en-US" sz="3000" kern="1200" dirty="0" smtClean="0"/>
            <a:t> 1</a:t>
          </a:r>
          <a:endParaRPr lang="en-US" sz="3000" kern="1200" dirty="0"/>
        </a:p>
      </dsp:txBody>
      <dsp:txXfrm>
        <a:off x="1969623" y="318622"/>
        <a:ext cx="983274" cy="983274"/>
      </dsp:txXfrm>
    </dsp:sp>
    <dsp:sp modelId="{3DF719C9-A6F0-4072-9796-D105C8A68B54}">
      <dsp:nvSpPr>
        <dsp:cNvPr id="0" name=""/>
        <dsp:cNvSpPr/>
      </dsp:nvSpPr>
      <dsp:spPr>
        <a:xfrm>
          <a:off x="3089910" y="265429"/>
          <a:ext cx="1089660" cy="108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0" i="0" kern="1200" dirty="0" smtClean="0"/>
            <a:t>Gr 2</a:t>
          </a:r>
          <a:endParaRPr lang="pt-BR" sz="3000" b="0" i="0" kern="1200" dirty="0"/>
        </a:p>
      </dsp:txBody>
      <dsp:txXfrm>
        <a:off x="3143103" y="318622"/>
        <a:ext cx="983274" cy="983274"/>
      </dsp:txXfrm>
    </dsp:sp>
    <dsp:sp modelId="{8C9402BD-6E19-4E00-9913-62EB21F2318D}">
      <dsp:nvSpPr>
        <dsp:cNvPr id="0" name=""/>
        <dsp:cNvSpPr/>
      </dsp:nvSpPr>
      <dsp:spPr>
        <a:xfrm>
          <a:off x="1916430" y="1438910"/>
          <a:ext cx="1089660" cy="108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0" i="0" kern="1200" dirty="0" err="1" smtClean="0"/>
            <a:t>Gr</a:t>
          </a:r>
          <a:r>
            <a:rPr lang="en-US" sz="3000" b="0" i="0" kern="1200" smtClean="0"/>
            <a:t> 4</a:t>
          </a:r>
          <a:endParaRPr lang="en-US" sz="3000" b="0" i="0" kern="1200" dirty="0"/>
        </a:p>
      </dsp:txBody>
      <dsp:txXfrm>
        <a:off x="1969623" y="1492103"/>
        <a:ext cx="983274" cy="983274"/>
      </dsp:txXfrm>
    </dsp:sp>
    <dsp:sp modelId="{88FD77CF-B2F5-4577-831E-32244D6010F1}">
      <dsp:nvSpPr>
        <dsp:cNvPr id="0" name=""/>
        <dsp:cNvSpPr/>
      </dsp:nvSpPr>
      <dsp:spPr>
        <a:xfrm>
          <a:off x="3089910" y="1438910"/>
          <a:ext cx="1089660" cy="1089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0" i="0" kern="1200" dirty="0" err="1" smtClean="0"/>
            <a:t>Gr</a:t>
          </a:r>
          <a:r>
            <a:rPr lang="en-US" sz="3000" b="0" i="0" kern="1200" dirty="0" smtClean="0"/>
            <a:t> 3</a:t>
          </a:r>
          <a:endParaRPr lang="en-US" sz="3000" b="0" i="0" kern="1200" dirty="0"/>
        </a:p>
      </dsp:txBody>
      <dsp:txXfrm>
        <a:off x="3143103" y="1492103"/>
        <a:ext cx="983274" cy="983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961121-C2B9-4CF1-AC01-F9ED73866AD0}" type="datetimeFigureOut">
              <a:rPr lang="en-US" smtClean="0"/>
              <a:pPr/>
              <a:t>05/05/2017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D56A8FE-AF00-424E-A8B9-48E9D571EC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6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90C6-751D-4BBF-8585-9F2C7579C72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27D1-9583-4B5E-9583-270F12AC0CE0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F1750-F59B-419B-A290-13417F1DEDC0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950F-8BA0-4120-AF07-6AE828F8B1A1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D089E-E451-4A9F-937D-C67DA64EB7F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DDAB97-58E0-49C9-8ED7-967D7C1FC6B2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7162-41CB-42A3-9B75-E35EED99240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12C0-D3E5-49BD-AC58-3DD8F24B72EC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F399-0A04-4E83-817A-2C660377D9D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668F-193B-4CDC-AB03-B5254FFACD3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44B7139-215B-43FF-8E93-48F3E6CE787C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3CDDE82-658A-4FA2-BE48-3A3E6E6AD222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SI </a:t>
            </a:r>
            <a:r>
              <a:rPr lang="en-US" b="1" dirty="0" smtClean="0"/>
              <a:t>TË </a:t>
            </a:r>
            <a:r>
              <a:rPr lang="en-US" b="1" dirty="0" smtClean="0"/>
              <a:t>JESH </a:t>
            </a:r>
            <a:r>
              <a:rPr lang="en-US" b="1" dirty="0" smtClean="0"/>
              <a:t>DËGJUES   AKTIV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026" name="Picture 2" descr="LOGO IRISOFT (1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67760"/>
            <a:ext cx="237666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 descr="learning-sty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087562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/>
              <a:t>Punë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err="1" smtClean="0"/>
              <a:t>lojë</a:t>
            </a:r>
            <a:r>
              <a:rPr lang="en-US" sz="1800" dirty="0" smtClean="0"/>
              <a:t> me role</a:t>
            </a:r>
            <a:br>
              <a:rPr lang="en-US" sz="1800" dirty="0" smtClean="0"/>
            </a:br>
            <a:r>
              <a:rPr lang="en-US" sz="1600" dirty="0" err="1" smtClean="0"/>
              <a:t>Grupi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punës</a:t>
            </a:r>
            <a:r>
              <a:rPr lang="en-US" sz="1600" dirty="0" smtClean="0"/>
              <a:t> do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përzgjedhë</a:t>
            </a:r>
            <a:r>
              <a:rPr lang="en-US" sz="1600" dirty="0" smtClean="0"/>
              <a:t> </a:t>
            </a:r>
            <a:r>
              <a:rPr lang="en-US" sz="1600" dirty="0" err="1" smtClean="0"/>
              <a:t>dy</a:t>
            </a:r>
            <a:r>
              <a:rPr lang="en-US" sz="1600" dirty="0" smtClean="0"/>
              <a:t> </a:t>
            </a:r>
            <a:r>
              <a:rPr lang="en-US" sz="1600" dirty="0" err="1" smtClean="0"/>
              <a:t>përfaqësues</a:t>
            </a:r>
            <a:r>
              <a:rPr lang="en-US" sz="1600" dirty="0" smtClean="0"/>
              <a:t> </a:t>
            </a:r>
            <a:r>
              <a:rPr lang="en-US" sz="1600" dirty="0" err="1" smtClean="0"/>
              <a:t>që</a:t>
            </a:r>
            <a:r>
              <a:rPr lang="en-US" sz="1600" dirty="0" smtClean="0"/>
              <a:t> do </a:t>
            </a:r>
            <a:r>
              <a:rPr lang="en-US" sz="1600" dirty="0" err="1" smtClean="0"/>
              <a:t>të</a:t>
            </a:r>
            <a:r>
              <a:rPr lang="en-US" sz="1600" dirty="0" smtClean="0"/>
              <a:t> </a:t>
            </a:r>
            <a:r>
              <a:rPr lang="en-US" sz="1600" dirty="0" err="1" smtClean="0"/>
              <a:t>marin</a:t>
            </a:r>
            <a:r>
              <a:rPr lang="en-US" sz="1600" dirty="0" smtClean="0"/>
              <a:t> </a:t>
            </a:r>
            <a:r>
              <a:rPr lang="en-US" sz="1600" dirty="0" err="1" smtClean="0"/>
              <a:t>rolet</a:t>
            </a:r>
            <a:r>
              <a:rPr lang="en-US" sz="1600" dirty="0" smtClean="0"/>
              <a:t> </a:t>
            </a:r>
            <a:r>
              <a:rPr lang="en-US" sz="1600" dirty="0" err="1" smtClean="0"/>
              <a:t>përkatëse</a:t>
            </a:r>
            <a:r>
              <a:rPr lang="en-US" sz="1600" dirty="0" smtClean="0"/>
              <a:t> </a:t>
            </a:r>
            <a:r>
              <a:rPr lang="en-US" sz="1600" dirty="0" err="1" smtClean="0"/>
              <a:t>të</a:t>
            </a:r>
            <a:r>
              <a:rPr lang="en-US" sz="1600" dirty="0" smtClean="0"/>
              <a:t>: </a:t>
            </a:r>
            <a:br>
              <a:rPr lang="en-US" sz="1600" dirty="0" smtClean="0"/>
            </a:br>
            <a:r>
              <a:rPr lang="en-US" sz="1600" dirty="0" err="1" smtClean="0"/>
              <a:t>mësuesit</a:t>
            </a:r>
            <a:r>
              <a:rPr lang="en-US" sz="1600" dirty="0" smtClean="0"/>
              <a:t> &amp;</a:t>
            </a:r>
            <a:r>
              <a:rPr lang="en-US" sz="1600" dirty="0" err="1" smtClean="0"/>
              <a:t>nxënësit</a:t>
            </a:r>
            <a:r>
              <a:rPr lang="en-US" sz="1600" dirty="0" smtClean="0"/>
              <a:t> </a:t>
            </a:r>
            <a:r>
              <a:rPr lang="en-US" sz="1600" dirty="0" err="1" smtClean="0"/>
              <a:t>në</a:t>
            </a:r>
            <a:r>
              <a:rPr lang="en-US" sz="1600" dirty="0" smtClean="0"/>
              <a:t> </a:t>
            </a:r>
            <a:r>
              <a:rPr lang="en-US" sz="1600" dirty="0" err="1" smtClean="0"/>
              <a:t>klasë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524000" y="2667000"/>
          <a:ext cx="60960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jemi</a:t>
            </a:r>
            <a:r>
              <a:rPr lang="en-US" dirty="0" smtClean="0"/>
              <a:t> </a:t>
            </a:r>
            <a:r>
              <a:rPr lang="en-US" dirty="0" err="1" smtClean="0"/>
              <a:t>dëgjues</a:t>
            </a:r>
            <a:r>
              <a:rPr lang="en-US" dirty="0" smtClean="0"/>
              <a:t> </a:t>
            </a:r>
            <a:r>
              <a:rPr lang="en-US" dirty="0" err="1" smtClean="0"/>
              <a:t>aktiv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78715058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4879848"/>
          </a:xfrm>
        </p:spPr>
        <p:txBody>
          <a:bodyPr>
            <a:normAutofit lnSpcReduction="10000"/>
          </a:bodyPr>
          <a:lstStyle/>
          <a:p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, </a:t>
            </a:r>
            <a:r>
              <a:rPr lang="en-GB" dirty="0" err="1" smtClean="0"/>
              <a:t>krijon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mjedis</a:t>
            </a:r>
            <a:r>
              <a:rPr lang="en-GB" dirty="0" smtClean="0"/>
              <a:t> </a:t>
            </a:r>
            <a:r>
              <a:rPr lang="en-GB" dirty="0" err="1" smtClean="0"/>
              <a:t>mësimor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nxit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mësojnë</a:t>
            </a:r>
            <a:r>
              <a:rPr lang="en-GB" dirty="0" smtClean="0"/>
              <a:t> se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mësohet</a:t>
            </a:r>
            <a:r>
              <a:rPr lang="en-GB" dirty="0" smtClean="0"/>
              <a:t>, </a:t>
            </a:r>
            <a:r>
              <a:rPr lang="en-GB" dirty="0" err="1" smtClean="0"/>
              <a:t>ju</a:t>
            </a:r>
            <a:r>
              <a:rPr lang="en-GB" dirty="0" smtClean="0"/>
              <a:t> </a:t>
            </a:r>
            <a:r>
              <a:rPr lang="en-GB" dirty="0" err="1" smtClean="0"/>
              <a:t>jep</a:t>
            </a:r>
            <a:r>
              <a:rPr lang="en-GB" dirty="0" smtClean="0"/>
              <a:t> </a:t>
            </a:r>
            <a:r>
              <a:rPr lang="en-GB" dirty="0" err="1" smtClean="0"/>
              <a:t>udhëzime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qarta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informacion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vazhdueshem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herë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ata</a:t>
            </a:r>
            <a:r>
              <a:rPr lang="en-GB" dirty="0" smtClean="0"/>
              <a:t> </a:t>
            </a:r>
            <a:r>
              <a:rPr lang="en-GB" dirty="0" err="1" smtClean="0"/>
              <a:t>kanë</a:t>
            </a:r>
            <a:r>
              <a:rPr lang="en-GB" dirty="0" smtClean="0"/>
              <a:t> </a:t>
            </a:r>
            <a:r>
              <a:rPr lang="en-GB" dirty="0" err="1" smtClean="0"/>
              <a:t>nevojë</a:t>
            </a:r>
            <a:r>
              <a:rPr lang="en-GB" dirty="0" smtClean="0"/>
              <a:t>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Mësuesi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e </a:t>
            </a:r>
            <a:r>
              <a:rPr lang="en-GB" dirty="0" err="1" smtClean="0"/>
              <a:t>bën</a:t>
            </a:r>
            <a:r>
              <a:rPr lang="en-GB" dirty="0" smtClean="0"/>
              <a:t> </a:t>
            </a:r>
            <a:r>
              <a:rPr lang="en-GB" dirty="0" err="1" smtClean="0"/>
              <a:t>orën</a:t>
            </a:r>
            <a:r>
              <a:rPr lang="en-GB" dirty="0" smtClean="0"/>
              <a:t> </a:t>
            </a:r>
            <a:r>
              <a:rPr lang="en-GB" dirty="0" err="1" smtClean="0"/>
              <a:t>mësimore</a:t>
            </a:r>
            <a:r>
              <a:rPr lang="en-GB" dirty="0" smtClean="0"/>
              <a:t> </a:t>
            </a:r>
            <a:r>
              <a:rPr lang="en-GB" dirty="0" err="1" smtClean="0"/>
              <a:t>interesante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krijon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klimë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klasë</a:t>
            </a:r>
            <a:r>
              <a:rPr lang="en-GB" dirty="0" smtClean="0"/>
              <a:t>.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është</a:t>
            </a:r>
            <a:r>
              <a:rPr lang="en-GB" dirty="0" smtClean="0"/>
              <a:t> </a:t>
            </a:r>
            <a:r>
              <a:rPr lang="en-GB" dirty="0" err="1" smtClean="0"/>
              <a:t>dëgjues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r>
              <a:rPr lang="en-GB" dirty="0" smtClean="0"/>
              <a:t>, </a:t>
            </a:r>
            <a:r>
              <a:rPr lang="en-GB" dirty="0" err="1" smtClean="0"/>
              <a:t>pandaj</a:t>
            </a:r>
            <a:r>
              <a:rPr lang="en-GB" dirty="0" smtClean="0"/>
              <a:t> </a:t>
            </a:r>
            <a:r>
              <a:rPr lang="en-GB" dirty="0" err="1" smtClean="0"/>
              <a:t>nëse</a:t>
            </a:r>
            <a:r>
              <a:rPr lang="en-GB" dirty="0" smtClean="0"/>
              <a:t> </a:t>
            </a:r>
            <a:r>
              <a:rPr lang="en-GB" dirty="0" err="1" smtClean="0"/>
              <a:t>dëshironi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jeni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tregoni</a:t>
            </a:r>
            <a:r>
              <a:rPr lang="en-GB" dirty="0" smtClean="0"/>
              <a:t> </a:t>
            </a:r>
            <a:r>
              <a:rPr lang="en-GB" dirty="0" err="1" smtClean="0"/>
              <a:t>interes</a:t>
            </a:r>
            <a:r>
              <a:rPr lang="en-GB" dirty="0" smtClean="0"/>
              <a:t> </a:t>
            </a:r>
            <a:r>
              <a:rPr lang="en-GB" dirty="0" err="1" smtClean="0"/>
              <a:t>përmes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dëgjuarit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atë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fëmija</a:t>
            </a:r>
            <a:r>
              <a:rPr lang="en-GB" dirty="0" smtClean="0"/>
              <a:t> do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atë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thotë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Teknika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dëgjuesit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Mundohuni</a:t>
            </a:r>
            <a:r>
              <a:rPr lang="en-GB" dirty="0" smtClean="0"/>
              <a:t> </a:t>
            </a:r>
            <a:r>
              <a:rPr lang="en-GB" dirty="0" err="1" smtClean="0"/>
              <a:t>t’i</a:t>
            </a:r>
            <a:r>
              <a:rPr lang="en-GB" dirty="0" smtClean="0"/>
              <a:t> </a:t>
            </a:r>
            <a:r>
              <a:rPr lang="en-GB" dirty="0" err="1" smtClean="0"/>
              <a:t>krijoni</a:t>
            </a:r>
            <a:r>
              <a:rPr lang="en-GB" dirty="0" smtClean="0"/>
              <a:t> </a:t>
            </a:r>
            <a:r>
              <a:rPr lang="en-GB" dirty="0" err="1" smtClean="0"/>
              <a:t>mundësi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bëjnë</a:t>
            </a:r>
            <a:r>
              <a:rPr lang="en-GB" dirty="0" smtClean="0"/>
              <a:t> </a:t>
            </a:r>
            <a:r>
              <a:rPr lang="en-GB" dirty="0" err="1" smtClean="0"/>
              <a:t>interpretime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mënyrë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pavarur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nxitini</a:t>
            </a:r>
            <a:r>
              <a:rPr lang="en-GB" dirty="0" smtClean="0"/>
              <a:t> </a:t>
            </a:r>
            <a:r>
              <a:rPr lang="en-GB" dirty="0" err="1" smtClean="0"/>
              <a:t>diskutimet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klasë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err="1" smtClean="0"/>
              <a:t>Nxisni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ndihmoni</a:t>
            </a:r>
            <a:r>
              <a:rPr lang="en-GB" dirty="0" smtClean="0"/>
              <a:t> </a:t>
            </a:r>
            <a:r>
              <a:rPr lang="en-GB" dirty="0" err="1" smtClean="0"/>
              <a:t>zhvillimin</a:t>
            </a:r>
            <a:r>
              <a:rPr lang="en-GB" dirty="0" smtClean="0"/>
              <a:t> e </a:t>
            </a:r>
            <a:r>
              <a:rPr lang="en-GB" dirty="0" err="1" smtClean="0"/>
              <a:t>interesave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prirjeve</a:t>
            </a:r>
            <a:r>
              <a:rPr lang="en-GB" dirty="0" smtClean="0"/>
              <a:t> </a:t>
            </a:r>
            <a:r>
              <a:rPr lang="en-GB" dirty="0" err="1" smtClean="0"/>
              <a:t>krijuese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(</a:t>
            </a:r>
            <a:r>
              <a:rPr lang="en-GB" dirty="0" err="1" smtClean="0"/>
              <a:t>nëse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nxënës</a:t>
            </a:r>
            <a:r>
              <a:rPr lang="en-GB" dirty="0" smtClean="0"/>
              <a:t> ka </a:t>
            </a:r>
            <a:r>
              <a:rPr lang="en-GB" dirty="0" err="1" smtClean="0"/>
              <a:t>interes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poezinë</a:t>
            </a:r>
            <a:r>
              <a:rPr lang="en-GB" dirty="0" smtClean="0"/>
              <a:t>, </a:t>
            </a:r>
            <a:r>
              <a:rPr lang="en-GB" dirty="0" err="1" smtClean="0"/>
              <a:t>gurët</a:t>
            </a:r>
            <a:r>
              <a:rPr lang="en-GB" dirty="0" smtClean="0"/>
              <a:t> </a:t>
            </a:r>
            <a:r>
              <a:rPr lang="en-GB" dirty="0" err="1" smtClean="0"/>
              <a:t>apo</a:t>
            </a:r>
            <a:r>
              <a:rPr lang="en-GB" dirty="0" smtClean="0"/>
              <a:t> </a:t>
            </a:r>
            <a:r>
              <a:rPr lang="en-GB" dirty="0" err="1" smtClean="0"/>
              <a:t>fluturat</a:t>
            </a:r>
            <a:r>
              <a:rPr lang="en-GB" dirty="0" smtClean="0"/>
              <a:t>, </a:t>
            </a:r>
            <a:r>
              <a:rPr lang="en-GB" dirty="0" err="1" smtClean="0"/>
              <a:t>inkurajimi</a:t>
            </a:r>
            <a:r>
              <a:rPr lang="en-GB" dirty="0" smtClean="0"/>
              <a:t> </a:t>
            </a:r>
            <a:r>
              <a:rPr lang="en-GB" dirty="0" err="1" smtClean="0"/>
              <a:t>juaj</a:t>
            </a:r>
            <a:r>
              <a:rPr lang="en-GB" dirty="0" smtClean="0"/>
              <a:t>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mund</a:t>
            </a:r>
            <a:r>
              <a:rPr lang="en-GB" dirty="0" smtClean="0"/>
              <a:t> ta </a:t>
            </a:r>
            <a:r>
              <a:rPr lang="en-GB" dirty="0" err="1" smtClean="0"/>
              <a:t>nxisë</a:t>
            </a:r>
            <a:r>
              <a:rPr lang="en-GB" dirty="0" smtClean="0"/>
              <a:t> </a:t>
            </a:r>
            <a:r>
              <a:rPr lang="en-GB" dirty="0" err="1" smtClean="0"/>
              <a:t>pasionin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dijen</a:t>
            </a:r>
            <a:r>
              <a:rPr lang="en-GB" dirty="0" smtClean="0"/>
              <a:t> e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atë</a:t>
            </a:r>
            <a:r>
              <a:rPr lang="en-GB" dirty="0" smtClean="0"/>
              <a:t> </a:t>
            </a:r>
            <a:r>
              <a:rPr lang="en-GB" dirty="0" err="1" smtClean="0"/>
              <a:t>fushë</a:t>
            </a:r>
            <a:r>
              <a:rPr lang="en-GB" dirty="0" smtClean="0"/>
              <a:t>).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Mësuesi</a:t>
            </a:r>
            <a:r>
              <a:rPr lang="en-GB" dirty="0" smtClean="0"/>
              <a:t>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dëgjues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Çdo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duhet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dijë</a:t>
            </a:r>
            <a:r>
              <a:rPr lang="en-GB" dirty="0" smtClean="0"/>
              <a:t> se </a:t>
            </a:r>
            <a:r>
              <a:rPr lang="en-GB" dirty="0" err="1" smtClean="0"/>
              <a:t>nxitja</a:t>
            </a:r>
            <a:r>
              <a:rPr lang="en-GB" dirty="0" smtClean="0"/>
              <a:t> e </a:t>
            </a:r>
            <a:r>
              <a:rPr lang="en-GB" dirty="0" err="1" smtClean="0"/>
              <a:t>nxënësve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zhvillimin</a:t>
            </a:r>
            <a:r>
              <a:rPr lang="en-GB" dirty="0" smtClean="0"/>
              <a:t> e </a:t>
            </a:r>
            <a:r>
              <a:rPr lang="en-GB" dirty="0" err="1" smtClean="0"/>
              <a:t>interesave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prirjeve</a:t>
            </a:r>
            <a:r>
              <a:rPr lang="en-GB" dirty="0" smtClean="0"/>
              <a:t> </a:t>
            </a:r>
            <a:r>
              <a:rPr lang="en-GB" dirty="0" err="1" smtClean="0"/>
              <a:t>krijuese</a:t>
            </a:r>
            <a:r>
              <a:rPr lang="en-GB" dirty="0" smtClean="0"/>
              <a:t> </a:t>
            </a:r>
            <a:r>
              <a:rPr lang="en-GB" dirty="0" err="1" smtClean="0"/>
              <a:t>është</a:t>
            </a:r>
            <a:r>
              <a:rPr lang="en-GB" dirty="0" smtClean="0"/>
              <a:t>  </a:t>
            </a:r>
            <a:r>
              <a:rPr lang="en-GB" dirty="0" err="1" smtClean="0"/>
              <a:t>ndihma</a:t>
            </a:r>
            <a:r>
              <a:rPr lang="en-GB" dirty="0" smtClean="0"/>
              <a:t> </a:t>
            </a:r>
            <a:r>
              <a:rPr lang="en-GB" dirty="0" err="1" smtClean="0"/>
              <a:t>më</a:t>
            </a:r>
            <a:r>
              <a:rPr lang="en-GB" dirty="0" smtClean="0"/>
              <a:t> e </a:t>
            </a:r>
            <a:r>
              <a:rPr lang="en-GB" dirty="0" err="1" smtClean="0"/>
              <a:t>madhe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mund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bëjë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e </a:t>
            </a:r>
            <a:r>
              <a:rPr lang="en-GB" dirty="0" err="1" smtClean="0"/>
              <a:t>tij</a:t>
            </a:r>
            <a:r>
              <a:rPr lang="en-GB" dirty="0" smtClean="0"/>
              <a:t>. </a:t>
            </a:r>
          </a:p>
          <a:p>
            <a:r>
              <a:rPr lang="en-GB" dirty="0" err="1" smtClean="0"/>
              <a:t>Mësuesi</a:t>
            </a:r>
            <a:r>
              <a:rPr lang="en-GB" dirty="0" smtClean="0"/>
              <a:t> </a:t>
            </a:r>
            <a:r>
              <a:rPr lang="en-GB" dirty="0" err="1" smtClean="0"/>
              <a:t>duhet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nxisë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 </a:t>
            </a:r>
            <a:r>
              <a:rPr lang="en-GB" dirty="0" err="1" smtClean="0"/>
              <a:t>drejt</a:t>
            </a:r>
            <a:r>
              <a:rPr lang="en-GB" dirty="0" smtClean="0"/>
              <a:t> </a:t>
            </a:r>
            <a:r>
              <a:rPr lang="en-GB" dirty="0" err="1" smtClean="0"/>
              <a:t>interesave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duhet</a:t>
            </a:r>
            <a:r>
              <a:rPr lang="en-GB" dirty="0" smtClean="0"/>
              <a:t> </a:t>
            </a:r>
            <a:r>
              <a:rPr lang="en-GB" dirty="0" err="1" smtClean="0"/>
              <a:t>t’i</a:t>
            </a:r>
            <a:r>
              <a:rPr lang="en-GB" dirty="0" smtClean="0"/>
              <a:t> </a:t>
            </a:r>
            <a:r>
              <a:rPr lang="en-GB" dirty="0" err="1" smtClean="0"/>
              <a:t>përdorë</a:t>
            </a:r>
            <a:r>
              <a:rPr lang="en-GB" dirty="0" smtClean="0"/>
              <a:t> </a:t>
            </a:r>
            <a:r>
              <a:rPr lang="en-GB" dirty="0" err="1" smtClean="0"/>
              <a:t>këto</a:t>
            </a:r>
            <a:r>
              <a:rPr lang="en-GB" dirty="0" smtClean="0"/>
              <a:t> me </a:t>
            </a:r>
            <a:r>
              <a:rPr lang="en-GB" dirty="0" err="1" smtClean="0"/>
              <a:t>qëllim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ata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kalojnë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më</a:t>
            </a:r>
            <a:r>
              <a:rPr lang="en-GB" dirty="0" smtClean="0"/>
              <a:t> </a:t>
            </a:r>
            <a:r>
              <a:rPr lang="en-GB" dirty="0" err="1" smtClean="0"/>
              <a:t>shumë</a:t>
            </a:r>
            <a:r>
              <a:rPr lang="en-GB" dirty="0" smtClean="0"/>
              <a:t> </a:t>
            </a:r>
            <a:r>
              <a:rPr lang="en-GB" dirty="0" err="1" smtClean="0"/>
              <a:t>kohë</a:t>
            </a:r>
            <a:r>
              <a:rPr lang="en-GB" dirty="0" smtClean="0"/>
              <a:t> duke </a:t>
            </a:r>
            <a:r>
              <a:rPr lang="en-GB" dirty="0" err="1" smtClean="0"/>
              <a:t>lexuar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shkruar</a:t>
            </a:r>
            <a:r>
              <a:rPr lang="en-GB" dirty="0" smtClean="0"/>
              <a:t> </a:t>
            </a:r>
            <a:r>
              <a:rPr lang="en-GB" dirty="0" err="1" smtClean="0"/>
              <a:t>drejt</a:t>
            </a:r>
            <a:r>
              <a:rPr lang="en-GB" dirty="0" smtClean="0"/>
              <a:t> </a:t>
            </a:r>
            <a:r>
              <a:rPr lang="en-GB" dirty="0" err="1" smtClean="0"/>
              <a:t>dijes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Mësuesi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nuk</a:t>
            </a:r>
            <a:r>
              <a:rPr lang="en-GB" dirty="0" smtClean="0"/>
              <a:t> </a:t>
            </a:r>
            <a:r>
              <a:rPr lang="en-GB" dirty="0" err="1" smtClean="0"/>
              <a:t>është</a:t>
            </a:r>
            <a:r>
              <a:rPr lang="en-GB" dirty="0" smtClean="0"/>
              <a:t> 'rob” </a:t>
            </a:r>
            <a:r>
              <a:rPr lang="en-GB" dirty="0" err="1" smtClean="0"/>
              <a:t>vetëm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librit</a:t>
            </a:r>
            <a:r>
              <a:rPr lang="en-GB" dirty="0" smtClean="0"/>
              <a:t>,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lejon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krijojnë</a:t>
            </a:r>
            <a:r>
              <a:rPr lang="en-GB" dirty="0" smtClean="0"/>
              <a:t> </a:t>
            </a:r>
            <a:r>
              <a:rPr lang="en-GB" dirty="0" err="1" smtClean="0"/>
              <a:t>materiale</a:t>
            </a:r>
            <a:r>
              <a:rPr lang="en-GB" dirty="0" smtClean="0"/>
              <a:t> </a:t>
            </a:r>
            <a:r>
              <a:rPr lang="en-GB" dirty="0" err="1" smtClean="0"/>
              <a:t>vetjake</a:t>
            </a:r>
            <a:r>
              <a:rPr lang="en-GB" dirty="0" smtClean="0"/>
              <a:t>, </a:t>
            </a:r>
            <a:r>
              <a:rPr lang="en-GB" dirty="0" err="1" smtClean="0"/>
              <a:t>zhvillon</a:t>
            </a:r>
            <a:r>
              <a:rPr lang="en-GB" dirty="0" smtClean="0"/>
              <a:t> </a:t>
            </a:r>
            <a:r>
              <a:rPr lang="en-GB" dirty="0" err="1" smtClean="0"/>
              <a:t>lojra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role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është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r>
              <a:rPr lang="en-GB" dirty="0" smtClean="0"/>
              <a:t> </a:t>
            </a:r>
            <a:r>
              <a:rPr lang="en-GB" dirty="0" err="1" smtClean="0"/>
              <a:t>gjatë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mësuarit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tyre </a:t>
            </a:r>
            <a:r>
              <a:rPr lang="en-GB" dirty="0" err="1" smtClean="0"/>
              <a:t>gjithnjë</a:t>
            </a:r>
            <a:r>
              <a:rPr lang="en-GB" dirty="0" smtClean="0"/>
              <a:t>, duke </a:t>
            </a:r>
            <a:r>
              <a:rPr lang="en-GB" dirty="0" err="1" smtClean="0"/>
              <a:t>përdorur</a:t>
            </a:r>
            <a:r>
              <a:rPr lang="en-GB" dirty="0" smtClean="0"/>
              <a:t> </a:t>
            </a:r>
            <a:r>
              <a:rPr lang="en-GB" dirty="0" err="1" smtClean="0"/>
              <a:t>inkurajimin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nxitjen</a:t>
            </a:r>
            <a:r>
              <a:rPr lang="en-GB" dirty="0" smtClean="0"/>
              <a:t> e </a:t>
            </a:r>
            <a:r>
              <a:rPr lang="en-GB" dirty="0" err="1" smtClean="0"/>
              <a:t>nxënësve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vetëdrejtojnë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mësuarit</a:t>
            </a:r>
            <a:r>
              <a:rPr lang="en-GB" dirty="0" smtClean="0"/>
              <a:t> e tyre.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Mësuesi</a:t>
            </a:r>
            <a:r>
              <a:rPr lang="en-US" dirty="0" smtClean="0"/>
              <a:t>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"/>
          </p:nvPr>
        </p:nvSpPr>
        <p:spPr>
          <a:xfrm>
            <a:off x="0" y="1676400"/>
            <a:ext cx="9144000" cy="4648200"/>
          </a:xfrm>
        </p:spPr>
        <p:txBody>
          <a:bodyPr/>
          <a:lstStyle/>
          <a:p>
            <a:r>
              <a:rPr lang="en-US" dirty="0" err="1" smtClean="0"/>
              <a:t>Pjesë</a:t>
            </a:r>
            <a:r>
              <a:rPr lang="en-US" dirty="0" smtClean="0"/>
              <a:t> e </a:t>
            </a:r>
            <a:r>
              <a:rPr lang="en-US" dirty="0" err="1" smtClean="0"/>
              <a:t>rëndësishme</a:t>
            </a:r>
            <a:r>
              <a:rPr lang="en-US" dirty="0" smtClean="0"/>
              <a:t> e </a:t>
            </a:r>
            <a:r>
              <a:rPr lang="en-US" dirty="0" err="1" smtClean="0"/>
              <a:t>detyrave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 </a:t>
            </a:r>
            <a:r>
              <a:rPr lang="en-US" dirty="0" err="1" smtClean="0"/>
              <a:t>mësuesit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jo</a:t>
            </a:r>
            <a:r>
              <a:rPr lang="en-US" dirty="0" smtClean="0"/>
              <a:t> </a:t>
            </a:r>
            <a:r>
              <a:rPr lang="en-US" dirty="0" err="1" smtClean="0"/>
              <a:t>vetëm</a:t>
            </a:r>
            <a:r>
              <a:rPr lang="en-US" dirty="0" smtClean="0"/>
              <a:t> </a:t>
            </a:r>
            <a:r>
              <a:rPr lang="en-US" dirty="0" err="1" smtClean="0"/>
              <a:t>motivimi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nxënësve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edhe</a:t>
            </a:r>
            <a:r>
              <a:rPr lang="en-US" dirty="0" smtClean="0"/>
              <a:t> </a:t>
            </a:r>
            <a:r>
              <a:rPr lang="en-US" dirty="0" err="1" smtClean="0"/>
              <a:t>ofrimi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përforcimit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progresit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rritja</a:t>
            </a:r>
            <a:r>
              <a:rPr lang="en-US" dirty="0" smtClean="0"/>
              <a:t> e </a:t>
            </a:r>
            <a:r>
              <a:rPr lang="en-US" dirty="0" err="1" smtClean="0"/>
              <a:t>interesit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procesin</a:t>
            </a:r>
            <a:r>
              <a:rPr lang="en-US" dirty="0" smtClean="0"/>
              <a:t> 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nxënit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Praktikat</a:t>
            </a:r>
            <a:r>
              <a:rPr lang="en-US" dirty="0" smtClean="0"/>
              <a:t> e </a:t>
            </a:r>
            <a:r>
              <a:rPr lang="en-US" dirty="0" err="1" smtClean="0"/>
              <a:t>sukseshme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mësimdhënies</a:t>
            </a:r>
            <a:r>
              <a:rPr lang="en-US" dirty="0" smtClean="0"/>
              <a:t> </a:t>
            </a:r>
            <a:r>
              <a:rPr lang="en-US" dirty="0" err="1" smtClean="0"/>
              <a:t>kërkojnë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mësuesi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monitorojë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përshtasë</a:t>
            </a:r>
            <a:r>
              <a:rPr lang="en-US" dirty="0" smtClean="0"/>
              <a:t> </a:t>
            </a:r>
            <a:r>
              <a:rPr lang="en-US" dirty="0" err="1" smtClean="0"/>
              <a:t>vazhdimisht</a:t>
            </a:r>
            <a:r>
              <a:rPr lang="en-US" dirty="0" smtClean="0"/>
              <a:t> </a:t>
            </a:r>
            <a:r>
              <a:rPr lang="en-US" dirty="0" err="1" smtClean="0"/>
              <a:t>teknikat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materialet</a:t>
            </a:r>
            <a:r>
              <a:rPr lang="en-US" dirty="0" smtClean="0"/>
              <a:t> </a:t>
            </a:r>
            <a:r>
              <a:rPr lang="en-US" dirty="0" err="1" smtClean="0"/>
              <a:t>sipas</a:t>
            </a:r>
            <a:r>
              <a:rPr lang="en-US" dirty="0" smtClean="0"/>
              <a:t> </a:t>
            </a:r>
            <a:r>
              <a:rPr lang="en-US" dirty="0" err="1" smtClean="0"/>
              <a:t>nevojave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nxënësve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klasë</a:t>
            </a:r>
            <a:r>
              <a:rPr lang="en-US" dirty="0" smtClean="0"/>
              <a:t> </a:t>
            </a:r>
            <a:r>
              <a:rPr lang="en-US" dirty="0" err="1" smtClean="0"/>
              <a:t>drejt</a:t>
            </a:r>
            <a:r>
              <a:rPr lang="en-US" dirty="0" smtClean="0"/>
              <a:t> </a:t>
            </a:r>
            <a:r>
              <a:rPr lang="en-US" dirty="0" err="1" smtClean="0"/>
              <a:t>motivimit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marrëdhënies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“</a:t>
            </a:r>
            <a:r>
              <a:rPr lang="en-US" dirty="0" err="1" smtClean="0"/>
              <a:t>dëgjues</a:t>
            </a:r>
            <a:r>
              <a:rPr lang="en-US" dirty="0" smtClean="0"/>
              <a:t> </a:t>
            </a:r>
            <a:r>
              <a:rPr lang="en-US" dirty="0" err="1" smtClean="0"/>
              <a:t>aktiv</a:t>
            </a:r>
            <a:r>
              <a:rPr lang="en-US" dirty="0" smtClean="0"/>
              <a:t>”.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Teknika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dëgjimit</a:t>
            </a:r>
            <a:r>
              <a:rPr lang="en-GB" dirty="0" smtClean="0"/>
              <a:t> </a:t>
            </a:r>
            <a:r>
              <a:rPr lang="en-GB" dirty="0" err="1" smtClean="0"/>
              <a:t>aktiv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përpiquni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më</a:t>
            </a:r>
            <a:r>
              <a:rPr lang="en-GB" dirty="0" smtClean="0"/>
              <a:t> </a:t>
            </a:r>
            <a:r>
              <a:rPr lang="en-GB" dirty="0" err="1" smtClean="0"/>
              <a:t>shumë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jetë</a:t>
            </a:r>
            <a:r>
              <a:rPr lang="en-GB" dirty="0" smtClean="0"/>
              <a:t> e </a:t>
            </a:r>
            <a:r>
              <a:rPr lang="en-GB" dirty="0" err="1" smtClean="0"/>
              <a:t>mundur</a:t>
            </a:r>
            <a:r>
              <a:rPr lang="en-GB" dirty="0" smtClean="0"/>
              <a:t> </a:t>
            </a:r>
            <a:r>
              <a:rPr lang="en-GB" dirty="0" err="1" smtClean="0"/>
              <a:t>që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mos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bien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situata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frustracionit,duke</a:t>
            </a:r>
            <a:r>
              <a:rPr lang="en-GB" dirty="0" smtClean="0"/>
              <a:t> </a:t>
            </a:r>
            <a:r>
              <a:rPr lang="en-GB" dirty="0" err="1" smtClean="0"/>
              <a:t>injoruar</a:t>
            </a:r>
            <a:r>
              <a:rPr lang="en-GB" dirty="0" smtClean="0"/>
              <a:t> </a:t>
            </a:r>
            <a:r>
              <a:rPr lang="en-GB" dirty="0" err="1" smtClean="0"/>
              <a:t>përgjigjet</a:t>
            </a:r>
            <a:r>
              <a:rPr lang="en-GB" dirty="0" smtClean="0"/>
              <a:t> e </a:t>
            </a:r>
            <a:r>
              <a:rPr lang="en-GB" dirty="0" err="1" smtClean="0"/>
              <a:t>gabuara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duke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përforcuar</a:t>
            </a:r>
            <a:r>
              <a:rPr lang="en-GB" dirty="0" smtClean="0"/>
              <a:t> </a:t>
            </a:r>
            <a:r>
              <a:rPr lang="en-GB" dirty="0" err="1" smtClean="0"/>
              <a:t>përgjigjet</a:t>
            </a:r>
            <a:r>
              <a:rPr lang="en-GB" dirty="0" smtClean="0"/>
              <a:t> e </a:t>
            </a:r>
            <a:r>
              <a:rPr lang="en-GB" dirty="0" err="1" smtClean="0"/>
              <a:t>dëshiruara</a:t>
            </a:r>
            <a:r>
              <a:rPr lang="en-GB" dirty="0" smtClean="0"/>
              <a:t>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Përdorni</a:t>
            </a:r>
            <a:r>
              <a:rPr lang="en-GB" dirty="0" smtClean="0"/>
              <a:t> </a:t>
            </a:r>
            <a:r>
              <a:rPr lang="en-GB" dirty="0" err="1" smtClean="0"/>
              <a:t>humorin</a:t>
            </a:r>
            <a:r>
              <a:rPr lang="en-GB" dirty="0" smtClean="0"/>
              <a:t>,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ky</a:t>
            </a:r>
            <a:r>
              <a:rPr lang="en-GB" dirty="0" smtClean="0"/>
              <a:t> </a:t>
            </a:r>
            <a:r>
              <a:rPr lang="en-GB" dirty="0" err="1" smtClean="0"/>
              <a:t>humor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jetë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thënë</a:t>
            </a:r>
            <a:r>
              <a:rPr lang="en-GB" dirty="0" smtClean="0"/>
              <a:t> me </a:t>
            </a:r>
            <a:r>
              <a:rPr lang="en-GB" dirty="0" err="1" smtClean="0"/>
              <a:t>sens</a:t>
            </a:r>
            <a:r>
              <a:rPr lang="en-GB" dirty="0" smtClean="0"/>
              <a:t> </a:t>
            </a:r>
            <a:r>
              <a:rPr lang="en-GB" dirty="0" err="1" smtClean="0"/>
              <a:t>humori</a:t>
            </a:r>
            <a:r>
              <a:rPr lang="en-GB" dirty="0" smtClean="0"/>
              <a:t>, </a:t>
            </a:r>
            <a:r>
              <a:rPr lang="en-GB" dirty="0" err="1" smtClean="0"/>
              <a:t>atëherë</a:t>
            </a:r>
            <a:r>
              <a:rPr lang="en-GB" dirty="0" smtClean="0"/>
              <a:t> </a:t>
            </a:r>
            <a:r>
              <a:rPr lang="en-GB" dirty="0" err="1" smtClean="0"/>
              <a:t>kur</a:t>
            </a:r>
            <a:r>
              <a:rPr lang="en-GB" dirty="0" smtClean="0"/>
              <a:t> </a:t>
            </a:r>
            <a:r>
              <a:rPr lang="en-GB" dirty="0" err="1" smtClean="0"/>
              <a:t>duhet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, </a:t>
            </a:r>
            <a:r>
              <a:rPr lang="en-GB" dirty="0" err="1" smtClean="0"/>
              <a:t>pasarkazem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ironi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Tregoni</a:t>
            </a:r>
            <a:r>
              <a:rPr lang="en-GB" dirty="0" smtClean="0"/>
              <a:t> </a:t>
            </a:r>
            <a:r>
              <a:rPr lang="en-GB" dirty="0" err="1" smtClean="0"/>
              <a:t>vëmendje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vlerësoni</a:t>
            </a:r>
            <a:r>
              <a:rPr lang="en-GB" dirty="0" smtClean="0"/>
              <a:t> </a:t>
            </a:r>
            <a:r>
              <a:rPr lang="en-GB" dirty="0" err="1" smtClean="0"/>
              <a:t>arritjet</a:t>
            </a:r>
            <a:r>
              <a:rPr lang="en-GB" dirty="0" smtClean="0"/>
              <a:t> e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sado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vogla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jenë</a:t>
            </a:r>
            <a:r>
              <a:rPr lang="en-GB" dirty="0" smtClean="0"/>
              <a:t> </a:t>
            </a:r>
            <a:r>
              <a:rPr lang="en-GB" dirty="0" err="1" smtClean="0"/>
              <a:t>ato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mos</a:t>
            </a:r>
            <a:r>
              <a:rPr lang="en-GB" dirty="0" smtClean="0"/>
              <a:t> u </a:t>
            </a:r>
            <a:r>
              <a:rPr lang="en-GB" dirty="0" err="1" smtClean="0"/>
              <a:t>përqendroni</a:t>
            </a:r>
            <a:r>
              <a:rPr lang="en-GB" dirty="0" smtClean="0"/>
              <a:t> </a:t>
            </a:r>
            <a:r>
              <a:rPr lang="en-GB" dirty="0" err="1" smtClean="0"/>
              <a:t>shumë</a:t>
            </a:r>
            <a:r>
              <a:rPr lang="en-GB" dirty="0" smtClean="0"/>
              <a:t> </a:t>
            </a:r>
            <a:r>
              <a:rPr lang="en-GB" dirty="0" err="1" smtClean="0"/>
              <a:t>vetëm</a:t>
            </a:r>
            <a:r>
              <a:rPr lang="en-GB" dirty="0" smtClean="0"/>
              <a:t> </a:t>
            </a:r>
            <a:r>
              <a:rPr lang="en-GB" dirty="0" err="1" smtClean="0"/>
              <a:t>te</a:t>
            </a:r>
            <a:r>
              <a:rPr lang="en-GB" dirty="0" smtClean="0"/>
              <a:t> </a:t>
            </a:r>
            <a:r>
              <a:rPr lang="en-GB" dirty="0" err="1" smtClean="0"/>
              <a:t>evidentimi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gabimeve</a:t>
            </a:r>
            <a:r>
              <a:rPr lang="en-GB" dirty="0" smtClean="0"/>
              <a:t> </a:t>
            </a:r>
            <a:r>
              <a:rPr lang="en-GB" dirty="0" err="1" smtClean="0"/>
              <a:t>gjatë</a:t>
            </a:r>
            <a:r>
              <a:rPr lang="en-GB" dirty="0" smtClean="0"/>
              <a:t> </a:t>
            </a:r>
            <a:r>
              <a:rPr lang="en-GB" dirty="0" err="1" smtClean="0"/>
              <a:t>përgjigjeve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tyre, </a:t>
            </a:r>
            <a:r>
              <a:rPr lang="en-GB" dirty="0" err="1" smtClean="0"/>
              <a:t>sepse</a:t>
            </a:r>
            <a:r>
              <a:rPr lang="en-GB" dirty="0" smtClean="0"/>
              <a:t> </a:t>
            </a:r>
            <a:r>
              <a:rPr lang="en-GB" dirty="0" err="1" smtClean="0"/>
              <a:t>kështu</a:t>
            </a:r>
            <a:r>
              <a:rPr lang="en-GB" dirty="0" smtClean="0"/>
              <a:t> e </a:t>
            </a:r>
            <a:r>
              <a:rPr lang="en-GB" dirty="0" err="1" smtClean="0"/>
              <a:t>mbyteni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menduarit</a:t>
            </a:r>
            <a:r>
              <a:rPr lang="en-GB" dirty="0" smtClean="0"/>
              <a:t> </a:t>
            </a:r>
            <a:r>
              <a:rPr lang="en-GB" dirty="0" err="1" smtClean="0"/>
              <a:t>ndryshe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menduarit</a:t>
            </a:r>
            <a:r>
              <a:rPr lang="en-GB" dirty="0" smtClean="0"/>
              <a:t> </a:t>
            </a:r>
            <a:r>
              <a:rPr lang="en-GB" dirty="0" err="1" smtClean="0"/>
              <a:t>kritik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err="1" smtClean="0"/>
              <a:t>Detyra</a:t>
            </a:r>
            <a:r>
              <a:rPr lang="en-GB" dirty="0" smtClean="0"/>
              <a:t> e </a:t>
            </a:r>
            <a:r>
              <a:rPr lang="en-GB" dirty="0" err="1" smtClean="0"/>
              <a:t>mësuesit</a:t>
            </a:r>
            <a:r>
              <a:rPr lang="en-GB" dirty="0" smtClean="0"/>
              <a:t> </a:t>
            </a:r>
            <a:r>
              <a:rPr lang="en-GB" dirty="0" err="1" smtClean="0"/>
              <a:t>nuk</a:t>
            </a:r>
            <a:r>
              <a:rPr lang="en-GB" dirty="0" smtClean="0"/>
              <a:t> </a:t>
            </a:r>
            <a:r>
              <a:rPr lang="en-GB" dirty="0" err="1" smtClean="0"/>
              <a:t>është</a:t>
            </a:r>
            <a:r>
              <a:rPr lang="en-GB" dirty="0" smtClean="0"/>
              <a:t> </a:t>
            </a:r>
            <a:r>
              <a:rPr lang="en-GB" dirty="0" err="1" smtClean="0"/>
              <a:t>ajo</a:t>
            </a:r>
            <a:r>
              <a:rPr lang="en-GB" dirty="0" smtClean="0"/>
              <a:t> e </a:t>
            </a:r>
            <a:r>
              <a:rPr lang="en-GB" dirty="0" err="1" smtClean="0"/>
              <a:t>të</a:t>
            </a:r>
            <a:r>
              <a:rPr lang="en-GB" dirty="0" smtClean="0"/>
              <a:t>  </a:t>
            </a:r>
            <a:r>
              <a:rPr lang="en-GB" dirty="0" err="1" smtClean="0"/>
              <a:t>detyruarit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nxënësve</a:t>
            </a:r>
            <a:r>
              <a:rPr lang="en-GB" dirty="0" smtClean="0"/>
              <a:t> </a:t>
            </a:r>
            <a:r>
              <a:rPr lang="en-GB" dirty="0" err="1" smtClean="0"/>
              <a:t>për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mësuar</a:t>
            </a:r>
            <a:r>
              <a:rPr lang="en-GB" dirty="0" smtClean="0"/>
              <a:t>, </a:t>
            </a:r>
            <a:r>
              <a:rPr lang="en-GB" dirty="0" err="1" smtClean="0"/>
              <a:t>por</a:t>
            </a:r>
            <a:r>
              <a:rPr lang="en-GB" dirty="0" smtClean="0"/>
              <a:t> e </a:t>
            </a:r>
            <a:r>
              <a:rPr lang="en-GB" dirty="0" err="1" smtClean="0"/>
              <a:t>inkurajuesit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ndihmuesit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nxënësit</a:t>
            </a:r>
            <a:r>
              <a:rPr lang="en-GB" dirty="0" smtClean="0"/>
              <a:t> </a:t>
            </a:r>
            <a:r>
              <a:rPr lang="en-GB" dirty="0" err="1" smtClean="0"/>
              <a:t>në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proces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mësuarit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marL="273050" indent="-39688">
              <a:buNone/>
            </a:pP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mësues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duhet</a:t>
            </a:r>
            <a:r>
              <a:rPr lang="en-GB" dirty="0" smtClean="0"/>
              <a:t> </a:t>
            </a:r>
            <a:r>
              <a:rPr lang="en-GB" dirty="0" err="1" smtClean="0"/>
              <a:t>të</a:t>
            </a:r>
            <a:r>
              <a:rPr lang="en-GB" dirty="0" smtClean="0"/>
              <a:t> </a:t>
            </a:r>
            <a:r>
              <a:rPr lang="en-GB" dirty="0" err="1" smtClean="0"/>
              <a:t>jetë</a:t>
            </a:r>
            <a:r>
              <a:rPr lang="en-GB" dirty="0" smtClean="0"/>
              <a:t> </a:t>
            </a:r>
            <a:r>
              <a:rPr lang="en-GB" dirty="0" err="1" smtClean="0"/>
              <a:t>një</a:t>
            </a:r>
            <a:r>
              <a:rPr lang="en-GB" dirty="0" smtClean="0"/>
              <a:t> </a:t>
            </a:r>
            <a:r>
              <a:rPr lang="en-GB" dirty="0" err="1" smtClean="0"/>
              <a:t>organizator</a:t>
            </a:r>
            <a:r>
              <a:rPr lang="en-GB" dirty="0" smtClean="0"/>
              <a:t> </a:t>
            </a:r>
            <a:r>
              <a:rPr lang="en-GB" dirty="0" err="1" smtClean="0"/>
              <a:t>dhe</a:t>
            </a:r>
            <a:r>
              <a:rPr lang="en-GB" dirty="0" smtClean="0"/>
              <a:t> </a:t>
            </a:r>
            <a:r>
              <a:rPr lang="en-GB" dirty="0" err="1" smtClean="0"/>
              <a:t>dëgjues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mirë</a:t>
            </a:r>
            <a:r>
              <a:rPr lang="en-GB" dirty="0" smtClean="0"/>
              <a:t> </a:t>
            </a:r>
            <a:r>
              <a:rPr lang="en-GB" dirty="0" err="1" smtClean="0"/>
              <a:t>sikurse</a:t>
            </a:r>
            <a:r>
              <a:rPr lang="en-GB" dirty="0" smtClean="0"/>
              <a:t> </a:t>
            </a:r>
            <a:r>
              <a:rPr lang="en-GB" dirty="0" err="1" smtClean="0"/>
              <a:t>udhëzon</a:t>
            </a:r>
            <a:r>
              <a:rPr lang="en-GB" dirty="0" smtClean="0"/>
              <a:t> </a:t>
            </a:r>
            <a:r>
              <a:rPr lang="en-GB" dirty="0" err="1" smtClean="0"/>
              <a:t>Sokrati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mësuesi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madh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njerëzimit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510</TotalTime>
  <Words>564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SI TË JESH DËGJUES   AKTIV </vt:lpstr>
      <vt:lpstr>Si të jemi dëgjues aktiv </vt:lpstr>
      <vt:lpstr>PowerPoint Presentation</vt:lpstr>
      <vt:lpstr>Teknika të dëgjuesit aktiv </vt:lpstr>
      <vt:lpstr>Mësuesi si dëgjues aktiv</vt:lpstr>
      <vt:lpstr>Mësuesi </vt:lpstr>
      <vt:lpstr>Teknika të dëgjimit aktiv</vt:lpstr>
      <vt:lpstr>PowerPoint Presentation</vt:lpstr>
      <vt:lpstr>PowerPoint Presentation</vt:lpstr>
      <vt:lpstr>PowerPoint Presentation</vt:lpstr>
      <vt:lpstr>Punë në grupe lojë me role Grupi i punës do të përzgjedhë dy përfaqësues që do të marin rolet përkatëse të:  mësuesit &amp;nxënësit në klasë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Hyrje në psikologjinë e të nxënit    RM1: Pjesëmarrësi analizon aspektet psikologjike të të nxënit</dc:title>
  <dc:creator>ADMIN</dc:creator>
  <cp:lastModifiedBy>user</cp:lastModifiedBy>
  <cp:revision>116</cp:revision>
  <cp:lastPrinted>2016-11-10T15:00:49Z</cp:lastPrinted>
  <dcterms:created xsi:type="dcterms:W3CDTF">2006-08-16T00:00:00Z</dcterms:created>
  <dcterms:modified xsi:type="dcterms:W3CDTF">2017-05-05T15:13:14Z</dcterms:modified>
</cp:coreProperties>
</file>