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9" r:id="rId6"/>
    <p:sldId id="283" r:id="rId7"/>
    <p:sldId id="273" r:id="rId8"/>
    <p:sldId id="281" r:id="rId9"/>
    <p:sldId id="264" r:id="rId10"/>
  </p:sldIdLst>
  <p:sldSz cx="9144000" cy="5143500" type="screen16x9"/>
  <p:notesSz cx="6797675" cy="9928225"/>
  <p:embeddedFontLst>
    <p:embeddedFont>
      <p:font typeface="Montreal-DemiBold" panose="020B0604020202020204"/>
      <p:regular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93853" autoAdjust="0"/>
  </p:normalViewPr>
  <p:slideViewPr>
    <p:cSldViewPr>
      <p:cViewPr varScale="1">
        <p:scale>
          <a:sx n="67" d="100"/>
          <a:sy n="67" d="100"/>
        </p:scale>
        <p:origin x="168" y="44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06/07/2017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06/07/2017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1,500-2,000 single visits each day for Turkish site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0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s.com/teaching-resources" TargetMode="External"/><Relationship Id="rId7" Type="http://schemas.openxmlformats.org/officeDocument/2006/relationships/hyperlink" Target="http://www.meslekogretmeni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dschool.edu.gr/" TargetMode="External"/><Relationship Id="rId5" Type="http://schemas.openxmlformats.org/officeDocument/2006/relationships/hyperlink" Target="http://www.sfivet.swiss/node/20" TargetMode="External"/><Relationship Id="rId4" Type="http://schemas.openxmlformats.org/officeDocument/2006/relationships/hyperlink" Target="https://www.foraus.de/html/foraus_index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ions.etf.europa.eu/communities/community/cpd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ulian.stanley@etf.europa.e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51520" y="1275606"/>
            <a:ext cx="5424176" cy="919531"/>
          </a:xfrm>
          <a:solidFill>
            <a:schemeClr val="accent1"/>
          </a:solidFill>
        </p:spPr>
        <p:txBody>
          <a:bodyPr/>
          <a:lstStyle/>
          <a:p>
            <a:r>
              <a:rPr lang="en-GB" sz="1200" dirty="0"/>
              <a:t>Virtual networks for PROFESSIONAL DEVELOPMENT FOR VOCATIONAL TEACHERS and trainers  IN the republic of </a:t>
            </a:r>
            <a:r>
              <a:rPr lang="en-GB" sz="1200" dirty="0" err="1"/>
              <a:t>macedonia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Julian STANLEY, </a:t>
            </a:r>
          </a:p>
          <a:p>
            <a:r>
              <a:rPr lang="it-IT" sz="1200" dirty="0" err="1" smtClean="0"/>
              <a:t>European</a:t>
            </a:r>
            <a:r>
              <a:rPr lang="it-IT" sz="1200" dirty="0" smtClean="0"/>
              <a:t> TRAINING FOUNDATION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sz="1200" dirty="0" smtClean="0"/>
              <a:t>SKOPJE, JULY 10° 2017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Virtual networking?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Open educational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making collaboration a ‘no brainer’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Putting the ‘Professional’ back in professional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Blending training events with virtual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Digital video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Empowering Local ‘heroes’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examples of platforms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b="1" u="sng" dirty="0" smtClean="0">
              <a:hlinkClick r:id="rId3"/>
            </a:endParaRPr>
          </a:p>
          <a:p>
            <a:r>
              <a:rPr lang="en-GB" b="1" u="sng" dirty="0" smtClean="0">
                <a:hlinkClick r:id="rId3"/>
              </a:rPr>
              <a:t>TES </a:t>
            </a:r>
            <a:r>
              <a:rPr lang="en-GB" b="1" u="sng" dirty="0">
                <a:hlinkClick r:id="rId3"/>
              </a:rPr>
              <a:t>Resources. For teachers, by </a:t>
            </a:r>
            <a:r>
              <a:rPr lang="en-GB" b="1" u="sng" dirty="0" smtClean="0">
                <a:hlinkClick r:id="rId3"/>
              </a:rPr>
              <a:t>teachers</a:t>
            </a:r>
            <a:endParaRPr lang="en-GB" b="1" u="sng" dirty="0" smtClean="0"/>
          </a:p>
          <a:p>
            <a:r>
              <a:rPr lang="nl-NL" u="sng" dirty="0">
                <a:hlinkClick r:id="rId4"/>
              </a:rPr>
              <a:t>FORAUS</a:t>
            </a:r>
            <a:r>
              <a:rPr lang="nl-NL" dirty="0"/>
              <a:t> </a:t>
            </a:r>
            <a:r>
              <a:rPr lang="nl-NL" dirty="0" smtClean="0"/>
              <a:t>Germany</a:t>
            </a:r>
          </a:p>
          <a:p>
            <a:pPr lvl="0"/>
            <a:r>
              <a:rPr lang="en-GB" b="1" u="sng" dirty="0"/>
              <a:t>Website of the Swiss Federal Institute for Vocational Education and </a:t>
            </a:r>
            <a:r>
              <a:rPr lang="en-GB" b="1" u="sng" dirty="0" smtClean="0"/>
              <a:t>Training</a:t>
            </a:r>
            <a:r>
              <a:rPr lang="en-GB" b="1" dirty="0"/>
              <a:t> </a:t>
            </a:r>
            <a:r>
              <a:rPr lang="en-GB" b="1" u="sng" dirty="0" smtClean="0">
                <a:hlinkClick r:id="rId5"/>
              </a:rPr>
              <a:t>SFIVET</a:t>
            </a:r>
            <a:r>
              <a:rPr lang="en-GB" b="1" dirty="0" smtClean="0"/>
              <a:t> </a:t>
            </a:r>
            <a:endParaRPr lang="en-GB" b="1" dirty="0"/>
          </a:p>
          <a:p>
            <a:r>
              <a:rPr lang="en-GB" b="1" u="sng" dirty="0">
                <a:hlinkClick r:id="rId6"/>
              </a:rPr>
              <a:t>DSCHOOL</a:t>
            </a:r>
            <a:r>
              <a:rPr lang="en-GB" b="1" dirty="0"/>
              <a:t> </a:t>
            </a:r>
            <a:r>
              <a:rPr lang="en-GB" b="1" dirty="0" smtClean="0"/>
              <a:t>Greece</a:t>
            </a:r>
          </a:p>
          <a:p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 smtClean="0"/>
              <a:t>Öğretmeni</a:t>
            </a:r>
            <a:r>
              <a:rPr lang="en-US" dirty="0" smtClean="0"/>
              <a:t>, </a:t>
            </a:r>
            <a:r>
              <a:rPr lang="en-US" dirty="0" err="1" smtClean="0"/>
              <a:t>tuRKEY</a:t>
            </a:r>
            <a:r>
              <a:rPr lang="en-US" dirty="0" smtClean="0"/>
              <a:t>: </a:t>
            </a:r>
            <a:r>
              <a:rPr lang="en-US" u="sng" dirty="0">
                <a:hlinkClick r:id="rId7"/>
              </a:rPr>
              <a:t>http://www.meslekogretmeni.com</a:t>
            </a:r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9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Relevance of professional networks </a:t>
            </a:r>
            <a:r>
              <a:rPr lang="en-GB" dirty="0" smtClean="0"/>
              <a:t>to THE REPUBLIC OF </a:t>
            </a:r>
            <a:r>
              <a:rPr lang="en-GB" dirty="0" smtClean="0"/>
              <a:t>MACEDONIA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Specialist vocational teachers cannot easily collaborate as they are spread around the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Travel and expenses of face-to-face training </a:t>
            </a:r>
            <a:r>
              <a:rPr lang="en-GB" cap="none" dirty="0" smtClean="0"/>
              <a:t>increase training </a:t>
            </a:r>
            <a:r>
              <a:rPr lang="en-GB" cap="none" dirty="0" smtClean="0"/>
              <a:t>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/>
              <a:t>Some vocational subjects lack good teaching, </a:t>
            </a:r>
            <a:r>
              <a:rPr lang="en-GB" cap="none" dirty="0" smtClean="0"/>
              <a:t>assessment </a:t>
            </a:r>
            <a:r>
              <a:rPr lang="en-GB" cap="none" dirty="0"/>
              <a:t>and learning resources in </a:t>
            </a:r>
            <a:r>
              <a:rPr lang="en-GB" cap="none" dirty="0" smtClean="0"/>
              <a:t>the Macedonian language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Currently </a:t>
            </a:r>
            <a:r>
              <a:rPr lang="en-GB" cap="none" dirty="0" smtClean="0"/>
              <a:t>actions in MK to renew 3 and 4 year curricula – teachers will need new instructional materials, face to face training could be supported by on-line communities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cap="none" dirty="0" smtClean="0"/>
              <a:t>Republic of Macedonia </a:t>
            </a:r>
            <a:r>
              <a:rPr lang="it-IT" cap="none" dirty="0" err="1" smtClean="0"/>
              <a:t>is</a:t>
            </a:r>
            <a:r>
              <a:rPr lang="it-IT" cap="none" dirty="0" smtClean="0"/>
              <a:t> </a:t>
            </a:r>
            <a:r>
              <a:rPr lang="it-IT" cap="none" dirty="0" err="1" smtClean="0"/>
              <a:t>committed</a:t>
            </a:r>
            <a:r>
              <a:rPr lang="it-IT" cap="none" dirty="0" smtClean="0"/>
              <a:t> to </a:t>
            </a:r>
            <a:r>
              <a:rPr lang="it-IT" cap="none" dirty="0" err="1" smtClean="0"/>
              <a:t>making</a:t>
            </a:r>
            <a:r>
              <a:rPr lang="it-IT" cap="none" dirty="0" smtClean="0"/>
              <a:t> </a:t>
            </a:r>
            <a:r>
              <a:rPr lang="it-IT" cap="none" dirty="0" err="1" smtClean="0"/>
              <a:t>better</a:t>
            </a:r>
            <a:r>
              <a:rPr lang="it-IT" cap="none" dirty="0" smtClean="0"/>
              <a:t> use of </a:t>
            </a:r>
            <a:r>
              <a:rPr lang="it-IT" cap="none" dirty="0" err="1" smtClean="0"/>
              <a:t>digital</a:t>
            </a:r>
            <a:r>
              <a:rPr lang="it-IT" cap="none" dirty="0" smtClean="0"/>
              <a:t> </a:t>
            </a:r>
            <a:r>
              <a:rPr lang="it-IT" cap="none" dirty="0" err="1" smtClean="0"/>
              <a:t>technologies</a:t>
            </a:r>
            <a:r>
              <a:rPr lang="it-IT" cap="none" dirty="0" smtClean="0"/>
              <a:t> in </a:t>
            </a:r>
            <a:r>
              <a:rPr lang="en-GB" dirty="0"/>
              <a:t>“Better Skills for better tomorrow” </a:t>
            </a:r>
            <a:r>
              <a:rPr lang="en-GB" cap="none" dirty="0" smtClean="0"/>
              <a:t>Strategy</a:t>
            </a:r>
            <a:endParaRPr lang="en-GB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Key issues to be considered in selecting a </a:t>
            </a:r>
            <a:r>
              <a:rPr lang="en-US" sz="2400" dirty="0" smtClean="0"/>
              <a:t>pilot:</a:t>
            </a:r>
            <a:endParaRPr lang="en-GB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b="1" cap="none" dirty="0" smtClean="0"/>
              <a:t>Which</a:t>
            </a:r>
            <a:r>
              <a:rPr lang="en-US" sz="1800" cap="none" dirty="0" smtClean="0"/>
              <a:t> and </a:t>
            </a:r>
            <a:r>
              <a:rPr lang="en-US" sz="1800" b="1" cap="none" dirty="0" smtClean="0"/>
              <a:t>how many vocational</a:t>
            </a:r>
            <a:r>
              <a:rPr lang="en-US" sz="1800" cap="none" dirty="0" smtClean="0"/>
              <a:t> </a:t>
            </a:r>
            <a:r>
              <a:rPr lang="en-US" sz="1800" cap="none" smtClean="0"/>
              <a:t>teachers will </a:t>
            </a:r>
            <a:r>
              <a:rPr lang="en-US" sz="1800" cap="none" dirty="0" smtClean="0"/>
              <a:t>be recruited to participate in the network?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Which </a:t>
            </a:r>
            <a:r>
              <a:rPr lang="en-US" sz="1800" b="1" cap="none" dirty="0" smtClean="0"/>
              <a:t>on-line</a:t>
            </a:r>
            <a:r>
              <a:rPr lang="en-US" sz="1800" cap="none" dirty="0" smtClean="0"/>
              <a:t> and </a:t>
            </a:r>
            <a:r>
              <a:rPr lang="en-US" sz="1800" b="1" cap="none" dirty="0" smtClean="0"/>
              <a:t>face-to-face</a:t>
            </a:r>
            <a:r>
              <a:rPr lang="en-US" sz="1800" cap="none" dirty="0" smtClean="0"/>
              <a:t> interactions will teachers participate in and how will these </a:t>
            </a:r>
            <a:r>
              <a:rPr lang="en-US" sz="1800" b="1" cap="none" dirty="0" smtClean="0"/>
              <a:t>improve</a:t>
            </a:r>
            <a:r>
              <a:rPr lang="en-US" sz="1800" cap="none" dirty="0" smtClean="0"/>
              <a:t> teaching and learning in vocational schools?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How can the network </a:t>
            </a:r>
            <a:r>
              <a:rPr lang="en-US" sz="1800" b="1" cap="none" dirty="0" smtClean="0"/>
              <a:t>continue to develop</a:t>
            </a:r>
            <a:r>
              <a:rPr lang="en-US" sz="1800" cap="none" dirty="0" smtClean="0"/>
              <a:t> over the next 2 to 3 years?</a:t>
            </a:r>
            <a:endParaRPr lang="en-GB" sz="1800" cap="non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cap="none" dirty="0" smtClean="0"/>
              <a:t>Exactly what resources or support are needed to achieve the above results?</a:t>
            </a:r>
            <a:endParaRPr lang="en-GB" sz="1800" cap="non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8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Stay in touch!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Visit our website: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To learn more see the ETF CPD virtual platform at </a:t>
            </a:r>
            <a:r>
              <a:rPr lang="en-GB" b="1" dirty="0">
                <a:hlinkClick r:id="rId3"/>
              </a:rPr>
              <a:t>https://connections.etf.europa.eu/communities/community/cpd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Email: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4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ON twitter: 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@ETF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2182</TotalTime>
  <Words>287</Words>
  <Application>Microsoft Office PowerPoint</Application>
  <PresentationFormat>On-screen Show (16:9)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Montreal-DemiBold</vt:lpstr>
      <vt:lpstr>Arial</vt:lpstr>
      <vt:lpstr>Wingdings</vt:lpstr>
      <vt:lpstr>Corporate Template PPT_221112</vt:lpstr>
      <vt:lpstr>Green Theme</vt:lpstr>
      <vt:lpstr>Orange Theme</vt:lpstr>
      <vt:lpstr>Yellow Theme</vt:lpstr>
      <vt:lpstr>Virtual networks for PROFESSIONAL DEVELOPMENT FOR VOCATIONAL TEACHERS and trainers  IN the republic of macedonia</vt:lpstr>
      <vt:lpstr>Why Virtual networking?</vt:lpstr>
      <vt:lpstr>Some examples of platforms</vt:lpstr>
      <vt:lpstr>Relevance of professional networks to THE REPUBLIC OF MACEDONIA</vt:lpstr>
      <vt:lpstr>Key issues to be considered in selecting a pilot:</vt:lpstr>
      <vt:lpstr>Stay in touch!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Julian Stanley</cp:lastModifiedBy>
  <cp:revision>42</cp:revision>
  <cp:lastPrinted>2017-07-06T15:07:23Z</cp:lastPrinted>
  <dcterms:created xsi:type="dcterms:W3CDTF">2016-06-20T12:37:13Z</dcterms:created>
  <dcterms:modified xsi:type="dcterms:W3CDTF">2017-07-06T15:18:38Z</dcterms:modified>
</cp:coreProperties>
</file>